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9" r:id="rId3"/>
    <p:sldId id="257" r:id="rId4"/>
    <p:sldId id="268" r:id="rId5"/>
    <p:sldId id="258" r:id="rId6"/>
    <p:sldId id="271" r:id="rId7"/>
    <p:sldId id="270" r:id="rId8"/>
    <p:sldId id="260" r:id="rId9"/>
    <p:sldId id="269" r:id="rId10"/>
    <p:sldId id="272" r:id="rId11"/>
    <p:sldId id="273" r:id="rId12"/>
    <p:sldId id="267" r:id="rId13"/>
    <p:sldId id="274" r:id="rId14"/>
    <p:sldId id="275" r:id="rId15"/>
    <p:sldId id="276" r:id="rId16"/>
    <p:sldId id="277" r:id="rId17"/>
    <p:sldId id="266" r:id="rId18"/>
    <p:sldId id="264" r:id="rId19"/>
    <p:sldId id="265" r:id="rId20"/>
    <p:sldId id="261" r:id="rId21"/>
    <p:sldId id="263" r:id="rId22"/>
    <p:sldId id="278" r:id="rId23"/>
    <p:sldId id="280" r:id="rId24"/>
    <p:sldId id="281" r:id="rId25"/>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02"/>
    <p:restoredTop sz="94479"/>
  </p:normalViewPr>
  <p:slideViewPr>
    <p:cSldViewPr snapToGrid="0">
      <p:cViewPr>
        <p:scale>
          <a:sx n="97" d="100"/>
          <a:sy n="97" d="100"/>
        </p:scale>
        <p:origin x="144" y="3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7293C-4BCF-44AB-B80B-62CB5D6836D5}"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C4087068-CBFE-4D1B-9723-8E75DA1892C0}">
      <dgm:prSet custT="1"/>
      <dgm:spPr/>
      <dgm:t>
        <a:bodyPr/>
        <a:lstStyle/>
        <a:p>
          <a:r>
            <a:rPr lang="es-CR" sz="2000" b="1" dirty="0"/>
            <a:t>En la zona de biodigestión la materia se almacena por un mes</a:t>
          </a:r>
          <a:endParaRPr lang="en-US" sz="2000" dirty="0"/>
        </a:p>
      </dgm:t>
    </dgm:pt>
    <dgm:pt modelId="{988184CD-8FE2-49EE-A711-738C6B390019}" type="parTrans" cxnId="{F94C68DF-9065-4A85-84B7-593A3E07C9C1}">
      <dgm:prSet/>
      <dgm:spPr/>
      <dgm:t>
        <a:bodyPr/>
        <a:lstStyle/>
        <a:p>
          <a:endParaRPr lang="en-US" sz="2000"/>
        </a:p>
      </dgm:t>
    </dgm:pt>
    <dgm:pt modelId="{C7A3C8E9-69C0-4327-8E57-900D13951D91}" type="sibTrans" cxnId="{F94C68DF-9065-4A85-84B7-593A3E07C9C1}">
      <dgm:prSet/>
      <dgm:spPr/>
      <dgm:t>
        <a:bodyPr/>
        <a:lstStyle/>
        <a:p>
          <a:endParaRPr lang="en-US" sz="2000"/>
        </a:p>
      </dgm:t>
    </dgm:pt>
    <dgm:pt modelId="{105C4C54-9E17-4C94-B6AA-BD47E4675960}">
      <dgm:prSet custT="1"/>
      <dgm:spPr/>
      <dgm:t>
        <a:bodyPr/>
        <a:lstStyle/>
        <a:p>
          <a:pPr marL="57150" indent="0" algn="l">
            <a:tabLst/>
          </a:pPr>
          <a:r>
            <a:rPr lang="es-CR" sz="2000" dirty="0"/>
            <a:t>Los biodigestores se pueden construir con diferentes materiales, ya sea de concreto o de plástico reforzado con fibra de vidrio u otros. </a:t>
          </a:r>
          <a:endParaRPr lang="en-US" sz="2000" dirty="0"/>
        </a:p>
      </dgm:t>
    </dgm:pt>
    <dgm:pt modelId="{A70C92B4-8F14-458A-9A93-82D7F40201ED}" type="parTrans" cxnId="{CC1930BC-20CE-40ED-95F8-0AA67F195F6E}">
      <dgm:prSet/>
      <dgm:spPr/>
      <dgm:t>
        <a:bodyPr/>
        <a:lstStyle/>
        <a:p>
          <a:endParaRPr lang="en-US" sz="2000"/>
        </a:p>
      </dgm:t>
    </dgm:pt>
    <dgm:pt modelId="{E74CF693-62A2-441A-9435-3228F798C85E}" type="sibTrans" cxnId="{CC1930BC-20CE-40ED-95F8-0AA67F195F6E}">
      <dgm:prSet/>
      <dgm:spPr/>
      <dgm:t>
        <a:bodyPr/>
        <a:lstStyle/>
        <a:p>
          <a:endParaRPr lang="en-US" sz="2000"/>
        </a:p>
      </dgm:t>
    </dgm:pt>
    <dgm:pt modelId="{E46F5797-C34B-4B95-9378-691A37420C85}">
      <dgm:prSet custT="1"/>
      <dgm:spPr/>
      <dgm:t>
        <a:bodyPr/>
        <a:lstStyle/>
        <a:p>
          <a:pPr marL="136525" indent="0" algn="l">
            <a:tabLst/>
          </a:pPr>
          <a:r>
            <a:rPr lang="es-CR" sz="2000" dirty="0"/>
            <a:t>Sin embargo, cada caso es particular por los volúmenes por tratar y las condiciones topográficas del terreno donde se determine su colocación. </a:t>
          </a:r>
          <a:endParaRPr lang="en-US" sz="2000" dirty="0"/>
        </a:p>
      </dgm:t>
    </dgm:pt>
    <dgm:pt modelId="{FA63CFFB-C9B5-4A87-A185-603BE31106F6}" type="parTrans" cxnId="{FA6C163C-B43F-4974-8B41-76DD6D481F6F}">
      <dgm:prSet/>
      <dgm:spPr/>
      <dgm:t>
        <a:bodyPr/>
        <a:lstStyle/>
        <a:p>
          <a:endParaRPr lang="en-US" sz="2000"/>
        </a:p>
      </dgm:t>
    </dgm:pt>
    <dgm:pt modelId="{8DAE8E9F-C14A-4D0F-A750-0E37DBD1E6B2}" type="sibTrans" cxnId="{FA6C163C-B43F-4974-8B41-76DD6D481F6F}">
      <dgm:prSet/>
      <dgm:spPr/>
      <dgm:t>
        <a:bodyPr/>
        <a:lstStyle/>
        <a:p>
          <a:endParaRPr lang="en-US" sz="2000"/>
        </a:p>
      </dgm:t>
    </dgm:pt>
    <dgm:pt modelId="{AA19BB70-4E27-4897-8BFE-236E62A0F95B}">
      <dgm:prSet custT="1"/>
      <dgm:spPr/>
      <dgm:t>
        <a:bodyPr/>
        <a:lstStyle/>
        <a:p>
          <a:pPr marL="136525" indent="0" algn="l">
            <a:tabLst/>
          </a:pPr>
          <a:r>
            <a:rPr lang="es-CR" sz="2000" dirty="0"/>
            <a:t>Se debe colocar un medio para evacuar y conducir los biogases hasta sitio para su aprovechamiento o neutralización. </a:t>
          </a:r>
          <a:endParaRPr lang="en-US" sz="2000" dirty="0"/>
        </a:p>
      </dgm:t>
    </dgm:pt>
    <dgm:pt modelId="{F213DC03-5E5E-4A8E-927C-9CB453552871}" type="parTrans" cxnId="{4257C935-4837-4521-91FB-8A34D36BDC0F}">
      <dgm:prSet/>
      <dgm:spPr/>
      <dgm:t>
        <a:bodyPr/>
        <a:lstStyle/>
        <a:p>
          <a:endParaRPr lang="en-US" sz="2000"/>
        </a:p>
      </dgm:t>
    </dgm:pt>
    <dgm:pt modelId="{ED0D6327-44FF-429D-A021-137B117FEEF9}" type="sibTrans" cxnId="{4257C935-4837-4521-91FB-8A34D36BDC0F}">
      <dgm:prSet/>
      <dgm:spPr/>
      <dgm:t>
        <a:bodyPr/>
        <a:lstStyle/>
        <a:p>
          <a:endParaRPr lang="en-US" sz="2000"/>
        </a:p>
      </dgm:t>
    </dgm:pt>
    <dgm:pt modelId="{C522CAA8-452A-4CD3-9023-22EB58884CC7}">
      <dgm:prSet custT="1"/>
      <dgm:spPr/>
      <dgm:t>
        <a:bodyPr/>
        <a:lstStyle/>
        <a:p>
          <a:pPr marL="136525" indent="0" algn="l">
            <a:tabLst/>
          </a:pPr>
          <a:r>
            <a:rPr lang="es-CR" sz="2000" dirty="0"/>
            <a:t>Por lo general, el piso o fondo del biodigestor se construye con pendientes hacia el punto de salida que tendrá la materia homogenizada. </a:t>
          </a:r>
          <a:endParaRPr lang="en-US" sz="2000" dirty="0"/>
        </a:p>
      </dgm:t>
    </dgm:pt>
    <dgm:pt modelId="{EE882DAF-273F-4130-B9CB-A3335F85C5C6}" type="parTrans" cxnId="{BF69A67A-6019-487C-89A8-CE598C73F814}">
      <dgm:prSet/>
      <dgm:spPr/>
      <dgm:t>
        <a:bodyPr/>
        <a:lstStyle/>
        <a:p>
          <a:endParaRPr lang="en-US" sz="2000"/>
        </a:p>
      </dgm:t>
    </dgm:pt>
    <dgm:pt modelId="{037C563D-9EA8-44EB-9963-2C4025CC41AD}" type="sibTrans" cxnId="{BF69A67A-6019-487C-89A8-CE598C73F814}">
      <dgm:prSet/>
      <dgm:spPr/>
      <dgm:t>
        <a:bodyPr/>
        <a:lstStyle/>
        <a:p>
          <a:endParaRPr lang="en-US" sz="2000"/>
        </a:p>
      </dgm:t>
    </dgm:pt>
    <dgm:pt modelId="{803D035E-8379-7D43-B909-3AFC31183B46}" type="pres">
      <dgm:prSet presAssocID="{6627293C-4BCF-44AB-B80B-62CB5D6836D5}" presName="hierChild1" presStyleCnt="0">
        <dgm:presLayoutVars>
          <dgm:orgChart val="1"/>
          <dgm:chPref val="1"/>
          <dgm:dir/>
          <dgm:animOne val="branch"/>
          <dgm:animLvl val="lvl"/>
          <dgm:resizeHandles/>
        </dgm:presLayoutVars>
      </dgm:prSet>
      <dgm:spPr/>
    </dgm:pt>
    <dgm:pt modelId="{D0DBE48F-5A4F-2741-9280-5E6D61BC5B47}" type="pres">
      <dgm:prSet presAssocID="{C4087068-CBFE-4D1B-9723-8E75DA1892C0}" presName="hierRoot1" presStyleCnt="0">
        <dgm:presLayoutVars>
          <dgm:hierBranch val="init"/>
        </dgm:presLayoutVars>
      </dgm:prSet>
      <dgm:spPr/>
    </dgm:pt>
    <dgm:pt modelId="{EACAC26A-A582-FF4B-A045-4EE33E9FF887}" type="pres">
      <dgm:prSet presAssocID="{C4087068-CBFE-4D1B-9723-8E75DA1892C0}" presName="rootComposite1" presStyleCnt="0"/>
      <dgm:spPr/>
    </dgm:pt>
    <dgm:pt modelId="{024EF410-D739-CB4E-B44A-580BF71D40DC}" type="pres">
      <dgm:prSet presAssocID="{C4087068-CBFE-4D1B-9723-8E75DA1892C0}" presName="rootText1" presStyleLbl="node0" presStyleIdx="0" presStyleCnt="1">
        <dgm:presLayoutVars>
          <dgm:chPref val="3"/>
        </dgm:presLayoutVars>
      </dgm:prSet>
      <dgm:spPr/>
    </dgm:pt>
    <dgm:pt modelId="{A4E1F446-E50F-214F-9C7E-FD9FDC207639}" type="pres">
      <dgm:prSet presAssocID="{C4087068-CBFE-4D1B-9723-8E75DA1892C0}" presName="rootConnector1" presStyleLbl="node1" presStyleIdx="0" presStyleCnt="0"/>
      <dgm:spPr/>
    </dgm:pt>
    <dgm:pt modelId="{0A634CB8-BCC2-8440-B011-5932B5190182}" type="pres">
      <dgm:prSet presAssocID="{C4087068-CBFE-4D1B-9723-8E75DA1892C0}" presName="hierChild2" presStyleCnt="0"/>
      <dgm:spPr/>
    </dgm:pt>
    <dgm:pt modelId="{72652856-0311-D648-9D15-470D3559950A}" type="pres">
      <dgm:prSet presAssocID="{A70C92B4-8F14-458A-9A93-82D7F40201ED}" presName="Name64" presStyleLbl="parChTrans1D2" presStyleIdx="0" presStyleCnt="4"/>
      <dgm:spPr/>
    </dgm:pt>
    <dgm:pt modelId="{7D95D0FA-3EE7-6648-97F5-EDCE05D1FFF4}" type="pres">
      <dgm:prSet presAssocID="{105C4C54-9E17-4C94-B6AA-BD47E4675960}" presName="hierRoot2" presStyleCnt="0">
        <dgm:presLayoutVars>
          <dgm:hierBranch val="init"/>
        </dgm:presLayoutVars>
      </dgm:prSet>
      <dgm:spPr/>
    </dgm:pt>
    <dgm:pt modelId="{84E63DC4-8CD6-624E-9CDC-915149715EF4}" type="pres">
      <dgm:prSet presAssocID="{105C4C54-9E17-4C94-B6AA-BD47E4675960}" presName="rootComposite" presStyleCnt="0"/>
      <dgm:spPr/>
    </dgm:pt>
    <dgm:pt modelId="{0E52763B-5883-0A40-B61A-A789BFA1144A}" type="pres">
      <dgm:prSet presAssocID="{105C4C54-9E17-4C94-B6AA-BD47E4675960}" presName="rootText" presStyleLbl="node2" presStyleIdx="0" presStyleCnt="4" custScaleX="108683" custScaleY="152737">
        <dgm:presLayoutVars>
          <dgm:chPref val="3"/>
        </dgm:presLayoutVars>
      </dgm:prSet>
      <dgm:spPr/>
    </dgm:pt>
    <dgm:pt modelId="{AA991433-1DF9-A140-A8E6-D1E5A97E6564}" type="pres">
      <dgm:prSet presAssocID="{105C4C54-9E17-4C94-B6AA-BD47E4675960}" presName="rootConnector" presStyleLbl="node2" presStyleIdx="0" presStyleCnt="4"/>
      <dgm:spPr/>
    </dgm:pt>
    <dgm:pt modelId="{801EC549-27D6-1143-81FC-FAA1CACB51A3}" type="pres">
      <dgm:prSet presAssocID="{105C4C54-9E17-4C94-B6AA-BD47E4675960}" presName="hierChild4" presStyleCnt="0"/>
      <dgm:spPr/>
    </dgm:pt>
    <dgm:pt modelId="{4B105F59-AA00-FC42-8929-F65D4EEBDCF5}" type="pres">
      <dgm:prSet presAssocID="{105C4C54-9E17-4C94-B6AA-BD47E4675960}" presName="hierChild5" presStyleCnt="0"/>
      <dgm:spPr/>
    </dgm:pt>
    <dgm:pt modelId="{85670A8E-2481-FF41-BC93-4A10980FAE82}" type="pres">
      <dgm:prSet presAssocID="{FA63CFFB-C9B5-4A87-A185-603BE31106F6}" presName="Name64" presStyleLbl="parChTrans1D2" presStyleIdx="1" presStyleCnt="4"/>
      <dgm:spPr/>
    </dgm:pt>
    <dgm:pt modelId="{889BC522-4D9D-8E49-87EC-8B5AE5D09AB2}" type="pres">
      <dgm:prSet presAssocID="{E46F5797-C34B-4B95-9378-691A37420C85}" presName="hierRoot2" presStyleCnt="0">
        <dgm:presLayoutVars>
          <dgm:hierBranch val="init"/>
        </dgm:presLayoutVars>
      </dgm:prSet>
      <dgm:spPr/>
    </dgm:pt>
    <dgm:pt modelId="{B7042D6A-C786-7841-B27A-73F25D144F65}" type="pres">
      <dgm:prSet presAssocID="{E46F5797-C34B-4B95-9378-691A37420C85}" presName="rootComposite" presStyleCnt="0"/>
      <dgm:spPr/>
    </dgm:pt>
    <dgm:pt modelId="{6EBF127F-4577-A349-ABBB-BA9032AAB5DF}" type="pres">
      <dgm:prSet presAssocID="{E46F5797-C34B-4B95-9378-691A37420C85}" presName="rootText" presStyleLbl="node2" presStyleIdx="1" presStyleCnt="4" custScaleX="117367" custScaleY="140984">
        <dgm:presLayoutVars>
          <dgm:chPref val="3"/>
        </dgm:presLayoutVars>
      </dgm:prSet>
      <dgm:spPr/>
    </dgm:pt>
    <dgm:pt modelId="{C63A474A-5311-6B43-941E-37FDAE19F5EB}" type="pres">
      <dgm:prSet presAssocID="{E46F5797-C34B-4B95-9378-691A37420C85}" presName="rootConnector" presStyleLbl="node2" presStyleIdx="1" presStyleCnt="4"/>
      <dgm:spPr/>
    </dgm:pt>
    <dgm:pt modelId="{DB719C17-52E9-6E41-8331-98137335A8A1}" type="pres">
      <dgm:prSet presAssocID="{E46F5797-C34B-4B95-9378-691A37420C85}" presName="hierChild4" presStyleCnt="0"/>
      <dgm:spPr/>
    </dgm:pt>
    <dgm:pt modelId="{0F52D812-C5E1-0E45-8159-89D21458BBD0}" type="pres">
      <dgm:prSet presAssocID="{E46F5797-C34B-4B95-9378-691A37420C85}" presName="hierChild5" presStyleCnt="0"/>
      <dgm:spPr/>
    </dgm:pt>
    <dgm:pt modelId="{BC16E8D7-336D-594A-944B-008FA782B3F5}" type="pres">
      <dgm:prSet presAssocID="{F213DC03-5E5E-4A8E-927C-9CB453552871}" presName="Name64" presStyleLbl="parChTrans1D2" presStyleIdx="2" presStyleCnt="4"/>
      <dgm:spPr/>
    </dgm:pt>
    <dgm:pt modelId="{E8131B9F-2A4E-1C44-9BA5-A6F06023FBC8}" type="pres">
      <dgm:prSet presAssocID="{AA19BB70-4E27-4897-8BFE-236E62A0F95B}" presName="hierRoot2" presStyleCnt="0">
        <dgm:presLayoutVars>
          <dgm:hierBranch val="init"/>
        </dgm:presLayoutVars>
      </dgm:prSet>
      <dgm:spPr/>
    </dgm:pt>
    <dgm:pt modelId="{8F079C4D-E033-B545-8204-D58A2BC09ACD}" type="pres">
      <dgm:prSet presAssocID="{AA19BB70-4E27-4897-8BFE-236E62A0F95B}" presName="rootComposite" presStyleCnt="0"/>
      <dgm:spPr/>
    </dgm:pt>
    <dgm:pt modelId="{BCC5A328-A3A9-434C-B86D-D772FE49925B}" type="pres">
      <dgm:prSet presAssocID="{AA19BB70-4E27-4897-8BFE-236E62A0F95B}" presName="rootText" presStyleLbl="node2" presStyleIdx="2" presStyleCnt="4" custScaleX="131837">
        <dgm:presLayoutVars>
          <dgm:chPref val="3"/>
        </dgm:presLayoutVars>
      </dgm:prSet>
      <dgm:spPr/>
    </dgm:pt>
    <dgm:pt modelId="{6F44C215-F140-3549-91C8-01B6215A8A29}" type="pres">
      <dgm:prSet presAssocID="{AA19BB70-4E27-4897-8BFE-236E62A0F95B}" presName="rootConnector" presStyleLbl="node2" presStyleIdx="2" presStyleCnt="4"/>
      <dgm:spPr/>
    </dgm:pt>
    <dgm:pt modelId="{D822EC38-15BB-7F40-AA43-DD4D2EEA7E4A}" type="pres">
      <dgm:prSet presAssocID="{AA19BB70-4E27-4897-8BFE-236E62A0F95B}" presName="hierChild4" presStyleCnt="0"/>
      <dgm:spPr/>
    </dgm:pt>
    <dgm:pt modelId="{8D4BBC70-D827-8D4C-BC5A-DF8F1F04D2B6}" type="pres">
      <dgm:prSet presAssocID="{AA19BB70-4E27-4897-8BFE-236E62A0F95B}" presName="hierChild5" presStyleCnt="0"/>
      <dgm:spPr/>
    </dgm:pt>
    <dgm:pt modelId="{0C17EE97-C34E-4540-BA7B-9C4923ACC666}" type="pres">
      <dgm:prSet presAssocID="{EE882DAF-273F-4130-B9CB-A3335F85C5C6}" presName="Name64" presStyleLbl="parChTrans1D2" presStyleIdx="3" presStyleCnt="4"/>
      <dgm:spPr/>
    </dgm:pt>
    <dgm:pt modelId="{93B2DA55-3A78-6B4B-B248-4559FFA240F0}" type="pres">
      <dgm:prSet presAssocID="{C522CAA8-452A-4CD3-9023-22EB58884CC7}" presName="hierRoot2" presStyleCnt="0">
        <dgm:presLayoutVars>
          <dgm:hierBranch val="init"/>
        </dgm:presLayoutVars>
      </dgm:prSet>
      <dgm:spPr/>
    </dgm:pt>
    <dgm:pt modelId="{02FB6B10-33D9-5F45-AE03-8694ABFE1605}" type="pres">
      <dgm:prSet presAssocID="{C522CAA8-452A-4CD3-9023-22EB58884CC7}" presName="rootComposite" presStyleCnt="0"/>
      <dgm:spPr/>
    </dgm:pt>
    <dgm:pt modelId="{B905E201-CACA-924F-AAEB-7B85C903A66E}" type="pres">
      <dgm:prSet presAssocID="{C522CAA8-452A-4CD3-9023-22EB58884CC7}" presName="rootText" presStyleLbl="node2" presStyleIdx="3" presStyleCnt="4" custScaleX="142835" custScaleY="118493">
        <dgm:presLayoutVars>
          <dgm:chPref val="3"/>
        </dgm:presLayoutVars>
      </dgm:prSet>
      <dgm:spPr/>
    </dgm:pt>
    <dgm:pt modelId="{1B552DB9-3D09-A343-9360-E76BDD8A08C9}" type="pres">
      <dgm:prSet presAssocID="{C522CAA8-452A-4CD3-9023-22EB58884CC7}" presName="rootConnector" presStyleLbl="node2" presStyleIdx="3" presStyleCnt="4"/>
      <dgm:spPr/>
    </dgm:pt>
    <dgm:pt modelId="{EC18877C-C279-B648-A9C0-B6A1B0A04D4B}" type="pres">
      <dgm:prSet presAssocID="{C522CAA8-452A-4CD3-9023-22EB58884CC7}" presName="hierChild4" presStyleCnt="0"/>
      <dgm:spPr/>
    </dgm:pt>
    <dgm:pt modelId="{228E7794-1DCE-334B-8224-D701568D7C07}" type="pres">
      <dgm:prSet presAssocID="{C522CAA8-452A-4CD3-9023-22EB58884CC7}" presName="hierChild5" presStyleCnt="0"/>
      <dgm:spPr/>
    </dgm:pt>
    <dgm:pt modelId="{ADAA7986-A5B0-DE4B-A357-54B0D720861B}" type="pres">
      <dgm:prSet presAssocID="{C4087068-CBFE-4D1B-9723-8E75DA1892C0}" presName="hierChild3" presStyleCnt="0"/>
      <dgm:spPr/>
    </dgm:pt>
  </dgm:ptLst>
  <dgm:cxnLst>
    <dgm:cxn modelId="{7BFA3B00-1A40-5442-BFE8-3F2936A0F58C}" type="presOf" srcId="{C522CAA8-452A-4CD3-9023-22EB58884CC7}" destId="{1B552DB9-3D09-A343-9360-E76BDD8A08C9}" srcOrd="1" destOrd="0" presId="urn:microsoft.com/office/officeart/2009/3/layout/HorizontalOrganizationChart"/>
    <dgm:cxn modelId="{61B18B01-2CF8-A647-9189-C6A09569E94E}" type="presOf" srcId="{AA19BB70-4E27-4897-8BFE-236E62A0F95B}" destId="{6F44C215-F140-3549-91C8-01B6215A8A29}" srcOrd="1" destOrd="0" presId="urn:microsoft.com/office/officeart/2009/3/layout/HorizontalOrganizationChart"/>
    <dgm:cxn modelId="{ED443105-17A5-C244-8716-E8C5CB32B78A}" type="presOf" srcId="{105C4C54-9E17-4C94-B6AA-BD47E4675960}" destId="{AA991433-1DF9-A140-A8E6-D1E5A97E6564}" srcOrd="1" destOrd="0" presId="urn:microsoft.com/office/officeart/2009/3/layout/HorizontalOrganizationChart"/>
    <dgm:cxn modelId="{1756081B-A3F1-264A-A38F-D7012DDAF632}" type="presOf" srcId="{FA63CFFB-C9B5-4A87-A185-603BE31106F6}" destId="{85670A8E-2481-FF41-BC93-4A10980FAE82}" srcOrd="0" destOrd="0" presId="urn:microsoft.com/office/officeart/2009/3/layout/HorizontalOrganizationChart"/>
    <dgm:cxn modelId="{0D57152B-7931-2549-B387-D039E60A7D24}" type="presOf" srcId="{AA19BB70-4E27-4897-8BFE-236E62A0F95B}" destId="{BCC5A328-A3A9-434C-B86D-D772FE49925B}" srcOrd="0" destOrd="0" presId="urn:microsoft.com/office/officeart/2009/3/layout/HorizontalOrganizationChart"/>
    <dgm:cxn modelId="{4257C935-4837-4521-91FB-8A34D36BDC0F}" srcId="{C4087068-CBFE-4D1B-9723-8E75DA1892C0}" destId="{AA19BB70-4E27-4897-8BFE-236E62A0F95B}" srcOrd="2" destOrd="0" parTransId="{F213DC03-5E5E-4A8E-927C-9CB453552871}" sibTransId="{ED0D6327-44FF-429D-A021-137B117FEEF9}"/>
    <dgm:cxn modelId="{FA6C163C-B43F-4974-8B41-76DD6D481F6F}" srcId="{C4087068-CBFE-4D1B-9723-8E75DA1892C0}" destId="{E46F5797-C34B-4B95-9378-691A37420C85}" srcOrd="1" destOrd="0" parTransId="{FA63CFFB-C9B5-4A87-A185-603BE31106F6}" sibTransId="{8DAE8E9F-C14A-4D0F-A750-0E37DBD1E6B2}"/>
    <dgm:cxn modelId="{BF69A67A-6019-487C-89A8-CE598C73F814}" srcId="{C4087068-CBFE-4D1B-9723-8E75DA1892C0}" destId="{C522CAA8-452A-4CD3-9023-22EB58884CC7}" srcOrd="3" destOrd="0" parTransId="{EE882DAF-273F-4130-B9CB-A3335F85C5C6}" sibTransId="{037C563D-9EA8-44EB-9963-2C4025CC41AD}"/>
    <dgm:cxn modelId="{C3ACB27D-06F1-744F-892B-2A9EDA5E902D}" type="presOf" srcId="{C4087068-CBFE-4D1B-9723-8E75DA1892C0}" destId="{A4E1F446-E50F-214F-9C7E-FD9FDC207639}" srcOrd="1" destOrd="0" presId="urn:microsoft.com/office/officeart/2009/3/layout/HorizontalOrganizationChart"/>
    <dgm:cxn modelId="{A1734980-6074-1742-8756-C847DAFD3612}" type="presOf" srcId="{F213DC03-5E5E-4A8E-927C-9CB453552871}" destId="{BC16E8D7-336D-594A-944B-008FA782B3F5}" srcOrd="0" destOrd="0" presId="urn:microsoft.com/office/officeart/2009/3/layout/HorizontalOrganizationChart"/>
    <dgm:cxn modelId="{8E581D86-0073-224A-B32D-F6CCF6D37303}" type="presOf" srcId="{6627293C-4BCF-44AB-B80B-62CB5D6836D5}" destId="{803D035E-8379-7D43-B909-3AFC31183B46}" srcOrd="0" destOrd="0" presId="urn:microsoft.com/office/officeart/2009/3/layout/HorizontalOrganizationChart"/>
    <dgm:cxn modelId="{A5EB2889-635A-2A46-AE46-E7CCC6137579}" type="presOf" srcId="{105C4C54-9E17-4C94-B6AA-BD47E4675960}" destId="{0E52763B-5883-0A40-B61A-A789BFA1144A}" srcOrd="0" destOrd="0" presId="urn:microsoft.com/office/officeart/2009/3/layout/HorizontalOrganizationChart"/>
    <dgm:cxn modelId="{966BD89B-E590-B64C-8173-9AB6F4BD7712}" type="presOf" srcId="{EE882DAF-273F-4130-B9CB-A3335F85C5C6}" destId="{0C17EE97-C34E-4540-BA7B-9C4923ACC666}" srcOrd="0" destOrd="0" presId="urn:microsoft.com/office/officeart/2009/3/layout/HorizontalOrganizationChart"/>
    <dgm:cxn modelId="{DB1935AE-FC05-AA43-BF31-6DA9B0C3BB4A}" type="presOf" srcId="{C522CAA8-452A-4CD3-9023-22EB58884CC7}" destId="{B905E201-CACA-924F-AAEB-7B85C903A66E}" srcOrd="0" destOrd="0" presId="urn:microsoft.com/office/officeart/2009/3/layout/HorizontalOrganizationChart"/>
    <dgm:cxn modelId="{CC1930BC-20CE-40ED-95F8-0AA67F195F6E}" srcId="{C4087068-CBFE-4D1B-9723-8E75DA1892C0}" destId="{105C4C54-9E17-4C94-B6AA-BD47E4675960}" srcOrd="0" destOrd="0" parTransId="{A70C92B4-8F14-458A-9A93-82D7F40201ED}" sibTransId="{E74CF693-62A2-441A-9435-3228F798C85E}"/>
    <dgm:cxn modelId="{406291C0-8751-DF40-85F6-7A49FBC844B1}" type="presOf" srcId="{A70C92B4-8F14-458A-9A93-82D7F40201ED}" destId="{72652856-0311-D648-9D15-470D3559950A}" srcOrd="0" destOrd="0" presId="urn:microsoft.com/office/officeart/2009/3/layout/HorizontalOrganizationChart"/>
    <dgm:cxn modelId="{CF981BD1-1E2D-EC44-83B4-19E37CFD65BB}" type="presOf" srcId="{E46F5797-C34B-4B95-9378-691A37420C85}" destId="{C63A474A-5311-6B43-941E-37FDAE19F5EB}" srcOrd="1" destOrd="0" presId="urn:microsoft.com/office/officeart/2009/3/layout/HorizontalOrganizationChart"/>
    <dgm:cxn modelId="{EA2738DD-9C7D-6C42-94FF-4C8440A68559}" type="presOf" srcId="{C4087068-CBFE-4D1B-9723-8E75DA1892C0}" destId="{024EF410-D739-CB4E-B44A-580BF71D40DC}" srcOrd="0" destOrd="0" presId="urn:microsoft.com/office/officeart/2009/3/layout/HorizontalOrganizationChart"/>
    <dgm:cxn modelId="{F94C68DF-9065-4A85-84B7-593A3E07C9C1}" srcId="{6627293C-4BCF-44AB-B80B-62CB5D6836D5}" destId="{C4087068-CBFE-4D1B-9723-8E75DA1892C0}" srcOrd="0" destOrd="0" parTransId="{988184CD-8FE2-49EE-A711-738C6B390019}" sibTransId="{C7A3C8E9-69C0-4327-8E57-900D13951D91}"/>
    <dgm:cxn modelId="{0BABF9F8-1F99-A043-983D-7CD64A678899}" type="presOf" srcId="{E46F5797-C34B-4B95-9378-691A37420C85}" destId="{6EBF127F-4577-A349-ABBB-BA9032AAB5DF}" srcOrd="0" destOrd="0" presId="urn:microsoft.com/office/officeart/2009/3/layout/HorizontalOrganizationChart"/>
    <dgm:cxn modelId="{AD4F0715-881E-6A44-AE90-7070FA95BA33}" type="presParOf" srcId="{803D035E-8379-7D43-B909-3AFC31183B46}" destId="{D0DBE48F-5A4F-2741-9280-5E6D61BC5B47}" srcOrd="0" destOrd="0" presId="urn:microsoft.com/office/officeart/2009/3/layout/HorizontalOrganizationChart"/>
    <dgm:cxn modelId="{8394F11F-1E72-1B4D-9B39-E29E97661E74}" type="presParOf" srcId="{D0DBE48F-5A4F-2741-9280-5E6D61BC5B47}" destId="{EACAC26A-A582-FF4B-A045-4EE33E9FF887}" srcOrd="0" destOrd="0" presId="urn:microsoft.com/office/officeart/2009/3/layout/HorizontalOrganizationChart"/>
    <dgm:cxn modelId="{B08A8333-3913-394D-A7CC-DD5F019BCEAC}" type="presParOf" srcId="{EACAC26A-A582-FF4B-A045-4EE33E9FF887}" destId="{024EF410-D739-CB4E-B44A-580BF71D40DC}" srcOrd="0" destOrd="0" presId="urn:microsoft.com/office/officeart/2009/3/layout/HorizontalOrganizationChart"/>
    <dgm:cxn modelId="{74960BFF-6039-8449-A9D2-4FD7BB6DA778}" type="presParOf" srcId="{EACAC26A-A582-FF4B-A045-4EE33E9FF887}" destId="{A4E1F446-E50F-214F-9C7E-FD9FDC207639}" srcOrd="1" destOrd="0" presId="urn:microsoft.com/office/officeart/2009/3/layout/HorizontalOrganizationChart"/>
    <dgm:cxn modelId="{58FEBBEA-FB3D-2D48-8DF5-DC27EF1AB49F}" type="presParOf" srcId="{D0DBE48F-5A4F-2741-9280-5E6D61BC5B47}" destId="{0A634CB8-BCC2-8440-B011-5932B5190182}" srcOrd="1" destOrd="0" presId="urn:microsoft.com/office/officeart/2009/3/layout/HorizontalOrganizationChart"/>
    <dgm:cxn modelId="{C6F22233-17D5-9B4D-B123-7FE0C6F0952C}" type="presParOf" srcId="{0A634CB8-BCC2-8440-B011-5932B5190182}" destId="{72652856-0311-D648-9D15-470D3559950A}" srcOrd="0" destOrd="0" presId="urn:microsoft.com/office/officeart/2009/3/layout/HorizontalOrganizationChart"/>
    <dgm:cxn modelId="{3928FDC4-F97F-DF47-AE38-0156EB9FEFB4}" type="presParOf" srcId="{0A634CB8-BCC2-8440-B011-5932B5190182}" destId="{7D95D0FA-3EE7-6648-97F5-EDCE05D1FFF4}" srcOrd="1" destOrd="0" presId="urn:microsoft.com/office/officeart/2009/3/layout/HorizontalOrganizationChart"/>
    <dgm:cxn modelId="{D4A05C31-3C70-4648-B812-5E6AD1D5CB57}" type="presParOf" srcId="{7D95D0FA-3EE7-6648-97F5-EDCE05D1FFF4}" destId="{84E63DC4-8CD6-624E-9CDC-915149715EF4}" srcOrd="0" destOrd="0" presId="urn:microsoft.com/office/officeart/2009/3/layout/HorizontalOrganizationChart"/>
    <dgm:cxn modelId="{9499CA31-0B05-B747-8F81-CB7C453B6C62}" type="presParOf" srcId="{84E63DC4-8CD6-624E-9CDC-915149715EF4}" destId="{0E52763B-5883-0A40-B61A-A789BFA1144A}" srcOrd="0" destOrd="0" presId="urn:microsoft.com/office/officeart/2009/3/layout/HorizontalOrganizationChart"/>
    <dgm:cxn modelId="{BCD426DD-F61E-F943-8B8C-F7C8B36AA89A}" type="presParOf" srcId="{84E63DC4-8CD6-624E-9CDC-915149715EF4}" destId="{AA991433-1DF9-A140-A8E6-D1E5A97E6564}" srcOrd="1" destOrd="0" presId="urn:microsoft.com/office/officeart/2009/3/layout/HorizontalOrganizationChart"/>
    <dgm:cxn modelId="{9B6074C2-5D3F-EE4B-BB96-3BB87BB98E9C}" type="presParOf" srcId="{7D95D0FA-3EE7-6648-97F5-EDCE05D1FFF4}" destId="{801EC549-27D6-1143-81FC-FAA1CACB51A3}" srcOrd="1" destOrd="0" presId="urn:microsoft.com/office/officeart/2009/3/layout/HorizontalOrganizationChart"/>
    <dgm:cxn modelId="{6AE1836A-5AB3-3243-BBCD-5AC096B68AC6}" type="presParOf" srcId="{7D95D0FA-3EE7-6648-97F5-EDCE05D1FFF4}" destId="{4B105F59-AA00-FC42-8929-F65D4EEBDCF5}" srcOrd="2" destOrd="0" presId="urn:microsoft.com/office/officeart/2009/3/layout/HorizontalOrganizationChart"/>
    <dgm:cxn modelId="{1E601D5D-98D8-AE4A-84D0-A9FFC9966AF1}" type="presParOf" srcId="{0A634CB8-BCC2-8440-B011-5932B5190182}" destId="{85670A8E-2481-FF41-BC93-4A10980FAE82}" srcOrd="2" destOrd="0" presId="urn:microsoft.com/office/officeart/2009/3/layout/HorizontalOrganizationChart"/>
    <dgm:cxn modelId="{BD5D6970-5FE5-EA43-B996-00F67F8B1319}" type="presParOf" srcId="{0A634CB8-BCC2-8440-B011-5932B5190182}" destId="{889BC522-4D9D-8E49-87EC-8B5AE5D09AB2}" srcOrd="3" destOrd="0" presId="urn:microsoft.com/office/officeart/2009/3/layout/HorizontalOrganizationChart"/>
    <dgm:cxn modelId="{CD6BFB4E-7B10-C942-9164-505039A88ABE}" type="presParOf" srcId="{889BC522-4D9D-8E49-87EC-8B5AE5D09AB2}" destId="{B7042D6A-C786-7841-B27A-73F25D144F65}" srcOrd="0" destOrd="0" presId="urn:microsoft.com/office/officeart/2009/3/layout/HorizontalOrganizationChart"/>
    <dgm:cxn modelId="{A4DA5FE3-0A69-514F-A956-14EDD24D6F2C}" type="presParOf" srcId="{B7042D6A-C786-7841-B27A-73F25D144F65}" destId="{6EBF127F-4577-A349-ABBB-BA9032AAB5DF}" srcOrd="0" destOrd="0" presId="urn:microsoft.com/office/officeart/2009/3/layout/HorizontalOrganizationChart"/>
    <dgm:cxn modelId="{CF403164-78F0-EE41-AFF9-24F509CB9312}" type="presParOf" srcId="{B7042D6A-C786-7841-B27A-73F25D144F65}" destId="{C63A474A-5311-6B43-941E-37FDAE19F5EB}" srcOrd="1" destOrd="0" presId="urn:microsoft.com/office/officeart/2009/3/layout/HorizontalOrganizationChart"/>
    <dgm:cxn modelId="{E4B06A4A-939E-EE4F-9817-9A96CCD4AF19}" type="presParOf" srcId="{889BC522-4D9D-8E49-87EC-8B5AE5D09AB2}" destId="{DB719C17-52E9-6E41-8331-98137335A8A1}" srcOrd="1" destOrd="0" presId="urn:microsoft.com/office/officeart/2009/3/layout/HorizontalOrganizationChart"/>
    <dgm:cxn modelId="{346EBAD3-6C16-B642-A67C-1EFE82290E23}" type="presParOf" srcId="{889BC522-4D9D-8E49-87EC-8B5AE5D09AB2}" destId="{0F52D812-C5E1-0E45-8159-89D21458BBD0}" srcOrd="2" destOrd="0" presId="urn:microsoft.com/office/officeart/2009/3/layout/HorizontalOrganizationChart"/>
    <dgm:cxn modelId="{12093A78-8C1C-4D47-9B53-12462B18A1F3}" type="presParOf" srcId="{0A634CB8-BCC2-8440-B011-5932B5190182}" destId="{BC16E8D7-336D-594A-944B-008FA782B3F5}" srcOrd="4" destOrd="0" presId="urn:microsoft.com/office/officeart/2009/3/layout/HorizontalOrganizationChart"/>
    <dgm:cxn modelId="{0A95084D-C9FA-4B4E-A4C3-136C1299448E}" type="presParOf" srcId="{0A634CB8-BCC2-8440-B011-5932B5190182}" destId="{E8131B9F-2A4E-1C44-9BA5-A6F06023FBC8}" srcOrd="5" destOrd="0" presId="urn:microsoft.com/office/officeart/2009/3/layout/HorizontalOrganizationChart"/>
    <dgm:cxn modelId="{74BF8091-3C79-BE49-A687-894A27B12D68}" type="presParOf" srcId="{E8131B9F-2A4E-1C44-9BA5-A6F06023FBC8}" destId="{8F079C4D-E033-B545-8204-D58A2BC09ACD}" srcOrd="0" destOrd="0" presId="urn:microsoft.com/office/officeart/2009/3/layout/HorizontalOrganizationChart"/>
    <dgm:cxn modelId="{225BD214-9C63-6C42-8AD4-7AA2B049B049}" type="presParOf" srcId="{8F079C4D-E033-B545-8204-D58A2BC09ACD}" destId="{BCC5A328-A3A9-434C-B86D-D772FE49925B}" srcOrd="0" destOrd="0" presId="urn:microsoft.com/office/officeart/2009/3/layout/HorizontalOrganizationChart"/>
    <dgm:cxn modelId="{028C5C3D-153A-324B-8B5C-9512BAFCA997}" type="presParOf" srcId="{8F079C4D-E033-B545-8204-D58A2BC09ACD}" destId="{6F44C215-F140-3549-91C8-01B6215A8A29}" srcOrd="1" destOrd="0" presId="urn:microsoft.com/office/officeart/2009/3/layout/HorizontalOrganizationChart"/>
    <dgm:cxn modelId="{C4068A72-E7BD-7043-ABF2-6D6CC8A3529D}" type="presParOf" srcId="{E8131B9F-2A4E-1C44-9BA5-A6F06023FBC8}" destId="{D822EC38-15BB-7F40-AA43-DD4D2EEA7E4A}" srcOrd="1" destOrd="0" presId="urn:microsoft.com/office/officeart/2009/3/layout/HorizontalOrganizationChart"/>
    <dgm:cxn modelId="{3996E853-3C17-784D-8EBB-6DB3BD88F0BA}" type="presParOf" srcId="{E8131B9F-2A4E-1C44-9BA5-A6F06023FBC8}" destId="{8D4BBC70-D827-8D4C-BC5A-DF8F1F04D2B6}" srcOrd="2" destOrd="0" presId="urn:microsoft.com/office/officeart/2009/3/layout/HorizontalOrganizationChart"/>
    <dgm:cxn modelId="{14C015D9-F3BB-2F49-A9AC-416F865852D6}" type="presParOf" srcId="{0A634CB8-BCC2-8440-B011-5932B5190182}" destId="{0C17EE97-C34E-4540-BA7B-9C4923ACC666}" srcOrd="6" destOrd="0" presId="urn:microsoft.com/office/officeart/2009/3/layout/HorizontalOrganizationChart"/>
    <dgm:cxn modelId="{201BBD25-EAE1-FB47-90FA-2B0F285F68E8}" type="presParOf" srcId="{0A634CB8-BCC2-8440-B011-5932B5190182}" destId="{93B2DA55-3A78-6B4B-B248-4559FFA240F0}" srcOrd="7" destOrd="0" presId="urn:microsoft.com/office/officeart/2009/3/layout/HorizontalOrganizationChart"/>
    <dgm:cxn modelId="{BB2F5DBC-ABD3-8044-AABC-5F0AD7FB1269}" type="presParOf" srcId="{93B2DA55-3A78-6B4B-B248-4559FFA240F0}" destId="{02FB6B10-33D9-5F45-AE03-8694ABFE1605}" srcOrd="0" destOrd="0" presId="urn:microsoft.com/office/officeart/2009/3/layout/HorizontalOrganizationChart"/>
    <dgm:cxn modelId="{7B8DB542-8B28-CA43-B734-B68E1E711E4D}" type="presParOf" srcId="{02FB6B10-33D9-5F45-AE03-8694ABFE1605}" destId="{B905E201-CACA-924F-AAEB-7B85C903A66E}" srcOrd="0" destOrd="0" presId="urn:microsoft.com/office/officeart/2009/3/layout/HorizontalOrganizationChart"/>
    <dgm:cxn modelId="{A130B6E9-6E69-B844-8DDD-77C11FF0E79F}" type="presParOf" srcId="{02FB6B10-33D9-5F45-AE03-8694ABFE1605}" destId="{1B552DB9-3D09-A343-9360-E76BDD8A08C9}" srcOrd="1" destOrd="0" presId="urn:microsoft.com/office/officeart/2009/3/layout/HorizontalOrganizationChart"/>
    <dgm:cxn modelId="{DE10A74A-353F-CD4C-91F4-63CBE0C289A2}" type="presParOf" srcId="{93B2DA55-3A78-6B4B-B248-4559FFA240F0}" destId="{EC18877C-C279-B648-A9C0-B6A1B0A04D4B}" srcOrd="1" destOrd="0" presId="urn:microsoft.com/office/officeart/2009/3/layout/HorizontalOrganizationChart"/>
    <dgm:cxn modelId="{71D1A9A5-1EEB-7347-BC10-D5522CB0587C}" type="presParOf" srcId="{93B2DA55-3A78-6B4B-B248-4559FFA240F0}" destId="{228E7794-1DCE-334B-8224-D701568D7C07}" srcOrd="2" destOrd="0" presId="urn:microsoft.com/office/officeart/2009/3/layout/HorizontalOrganizationChart"/>
    <dgm:cxn modelId="{6B8BAD19-4046-384B-9B40-1F77AE3B3FD8}" type="presParOf" srcId="{D0DBE48F-5A4F-2741-9280-5E6D61BC5B47}" destId="{ADAA7986-A5B0-DE4B-A357-54B0D720861B}"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99A4F0-FA6D-D944-8132-4A7B4BE73295}" type="doc">
      <dgm:prSet loTypeId="urn:microsoft.com/office/officeart/2009/3/layout/HorizontalOrganizationChart" loCatId="" qsTypeId="urn:microsoft.com/office/officeart/2005/8/quickstyle/simple1" qsCatId="simple" csTypeId="urn:microsoft.com/office/officeart/2005/8/colors/accent1_2" csCatId="accent1" phldr="1"/>
      <dgm:spPr/>
      <dgm:t>
        <a:bodyPr/>
        <a:lstStyle/>
        <a:p>
          <a:endParaRPr lang="es-MX"/>
        </a:p>
      </dgm:t>
    </dgm:pt>
    <dgm:pt modelId="{2435FCFA-3FCF-9A4A-A9E9-1CFA83735039}">
      <dgm:prSet phldrT="[Texto]" custT="1"/>
      <dgm:spPr/>
      <dgm:t>
        <a:bodyPr/>
        <a:lstStyle/>
        <a:p>
          <a:r>
            <a:rPr lang="es-CR" sz="2000" dirty="0">
              <a:solidFill>
                <a:schemeClr val="bg1"/>
              </a:solidFill>
              <a:effectLst/>
            </a:rPr>
            <a:t>Los lodos estabilizados deben secarse por su alto contenido de humedad</a:t>
          </a:r>
          <a:endParaRPr lang="es-MX" sz="2000" dirty="0">
            <a:solidFill>
              <a:schemeClr val="bg1"/>
            </a:solidFill>
          </a:endParaRPr>
        </a:p>
      </dgm:t>
    </dgm:pt>
    <dgm:pt modelId="{A64B98B1-51D5-D94C-A7FD-BF93917D232E}" type="parTrans" cxnId="{88B75A30-7469-CF49-B925-F8DC93CA73F6}">
      <dgm:prSet/>
      <dgm:spPr/>
      <dgm:t>
        <a:bodyPr/>
        <a:lstStyle/>
        <a:p>
          <a:endParaRPr lang="es-MX" sz="2000">
            <a:solidFill>
              <a:schemeClr val="bg1"/>
            </a:solidFill>
          </a:endParaRPr>
        </a:p>
      </dgm:t>
    </dgm:pt>
    <dgm:pt modelId="{D93808F7-D0E0-2B46-A1C7-FF225AE2F6FE}" type="sibTrans" cxnId="{88B75A30-7469-CF49-B925-F8DC93CA73F6}">
      <dgm:prSet/>
      <dgm:spPr/>
      <dgm:t>
        <a:bodyPr/>
        <a:lstStyle/>
        <a:p>
          <a:endParaRPr lang="es-MX" sz="2000">
            <a:solidFill>
              <a:schemeClr val="bg1"/>
            </a:solidFill>
          </a:endParaRPr>
        </a:p>
      </dgm:t>
    </dgm:pt>
    <dgm:pt modelId="{DE6E5F2F-E123-EB42-9427-02702AB2892E}">
      <dgm:prSet phldrT="[Texto]" custT="1"/>
      <dgm:spPr/>
      <dgm:t>
        <a:bodyPr/>
        <a:lstStyle/>
        <a:p>
          <a:pPr marL="195263" indent="0" algn="l">
            <a:buFont typeface="Arial" panose="020B0604020202020204" pitchFamily="34" charset="0"/>
            <a:buChar char="•"/>
            <a:tabLst/>
          </a:pPr>
          <a:r>
            <a:rPr lang="es-CR" sz="2000" dirty="0">
              <a:solidFill>
                <a:schemeClr val="bg1"/>
              </a:solidFill>
              <a:effectLst/>
            </a:rPr>
            <a:t>Un procedimiento para eliminar esa agua puede llevarse a cabo con la instalación de equipos mecánicos y el agregado de productos químicos (con el cuidado de no perjudicar la composición de la materia)</a:t>
          </a:r>
          <a:endParaRPr lang="es-MX" sz="2000" dirty="0">
            <a:solidFill>
              <a:schemeClr val="bg1"/>
            </a:solidFill>
          </a:endParaRPr>
        </a:p>
      </dgm:t>
    </dgm:pt>
    <dgm:pt modelId="{F46C7E57-1A4E-C949-9B98-A4F339FD0E0C}" type="parTrans" cxnId="{C9D10778-F843-DB43-ADB3-1525B20634EA}">
      <dgm:prSet/>
      <dgm:spPr/>
      <dgm:t>
        <a:bodyPr/>
        <a:lstStyle/>
        <a:p>
          <a:endParaRPr lang="es-MX" sz="2000">
            <a:solidFill>
              <a:schemeClr val="bg1"/>
            </a:solidFill>
          </a:endParaRPr>
        </a:p>
      </dgm:t>
    </dgm:pt>
    <dgm:pt modelId="{FEF67CB3-FC1D-3242-A1F2-110F0B626673}" type="sibTrans" cxnId="{C9D10778-F843-DB43-ADB3-1525B20634EA}">
      <dgm:prSet/>
      <dgm:spPr/>
      <dgm:t>
        <a:bodyPr/>
        <a:lstStyle/>
        <a:p>
          <a:endParaRPr lang="es-MX" sz="2000">
            <a:solidFill>
              <a:schemeClr val="bg1"/>
            </a:solidFill>
          </a:endParaRPr>
        </a:p>
      </dgm:t>
    </dgm:pt>
    <dgm:pt modelId="{62431B9F-C4A2-DB46-B35C-21F36851A3F9}">
      <dgm:prSet phldrT="[Texto]" custT="1"/>
      <dgm:spPr/>
      <dgm:t>
        <a:bodyPr/>
        <a:lstStyle/>
        <a:p>
          <a:pPr marL="195263" indent="0" algn="l">
            <a:tabLst/>
          </a:pPr>
          <a:r>
            <a:rPr lang="es-CR" sz="2000" dirty="0">
              <a:solidFill>
                <a:schemeClr val="bg1"/>
              </a:solidFill>
              <a:effectLst/>
            </a:rPr>
            <a:t>Los elementos químicos por agregar dependen del proceso por seguir y de los componentes que caractericen la materia (los lodos) en tratamiento.</a:t>
          </a:r>
          <a:endParaRPr lang="es-MX" sz="2000" dirty="0">
            <a:solidFill>
              <a:schemeClr val="bg1"/>
            </a:solidFill>
          </a:endParaRPr>
        </a:p>
      </dgm:t>
    </dgm:pt>
    <dgm:pt modelId="{27FC248E-65EF-3B49-97C4-0C87DA94B6F6}" type="parTrans" cxnId="{F6E5022F-289D-4244-98A7-D36FF4C250D7}">
      <dgm:prSet/>
      <dgm:spPr/>
      <dgm:t>
        <a:bodyPr/>
        <a:lstStyle/>
        <a:p>
          <a:endParaRPr lang="es-MX" sz="2000">
            <a:solidFill>
              <a:schemeClr val="bg1"/>
            </a:solidFill>
          </a:endParaRPr>
        </a:p>
      </dgm:t>
    </dgm:pt>
    <dgm:pt modelId="{3280CAB7-FDF7-3C44-9921-9BAF23399086}" type="sibTrans" cxnId="{F6E5022F-289D-4244-98A7-D36FF4C250D7}">
      <dgm:prSet/>
      <dgm:spPr/>
      <dgm:t>
        <a:bodyPr/>
        <a:lstStyle/>
        <a:p>
          <a:endParaRPr lang="es-MX" sz="2000">
            <a:solidFill>
              <a:schemeClr val="bg1"/>
            </a:solidFill>
          </a:endParaRPr>
        </a:p>
      </dgm:t>
    </dgm:pt>
    <dgm:pt modelId="{503C0D09-E981-5646-915B-3B06B3EA81DE}">
      <dgm:prSet phldrT="[Texto]" custT="1"/>
      <dgm:spPr/>
      <dgm:t>
        <a:bodyPr/>
        <a:lstStyle/>
        <a:p>
          <a:pPr marL="195263" indent="0" algn="l">
            <a:tabLst/>
          </a:pPr>
          <a:r>
            <a:rPr lang="es-CR" sz="2000" dirty="0">
              <a:solidFill>
                <a:schemeClr val="bg1"/>
              </a:solidFill>
              <a:effectLst/>
            </a:rPr>
            <a:t>Alternativamente, esta reducción en el contenido de agua puede realizarse aprovechando y acomodándose a las condiciones climatológicas propias del lugar, así con camas filtrantes y de evapotranspiración, llamados lechos de secado.</a:t>
          </a:r>
          <a:endParaRPr lang="es-MX" sz="2000" dirty="0">
            <a:solidFill>
              <a:schemeClr val="bg1"/>
            </a:solidFill>
          </a:endParaRPr>
        </a:p>
      </dgm:t>
    </dgm:pt>
    <dgm:pt modelId="{C5206720-EC95-5348-87D8-2B431267F601}" type="parTrans" cxnId="{6F5A49D9-D9F5-D941-B697-FB867D8B5ADD}">
      <dgm:prSet/>
      <dgm:spPr/>
      <dgm:t>
        <a:bodyPr/>
        <a:lstStyle/>
        <a:p>
          <a:endParaRPr lang="es-MX" sz="2000">
            <a:solidFill>
              <a:schemeClr val="bg1"/>
            </a:solidFill>
          </a:endParaRPr>
        </a:p>
      </dgm:t>
    </dgm:pt>
    <dgm:pt modelId="{39FB3027-473F-E142-AE0A-0FEFE927AE95}" type="sibTrans" cxnId="{6F5A49D9-D9F5-D941-B697-FB867D8B5ADD}">
      <dgm:prSet/>
      <dgm:spPr/>
      <dgm:t>
        <a:bodyPr/>
        <a:lstStyle/>
        <a:p>
          <a:endParaRPr lang="es-MX" sz="2000">
            <a:solidFill>
              <a:schemeClr val="bg1"/>
            </a:solidFill>
          </a:endParaRPr>
        </a:p>
      </dgm:t>
    </dgm:pt>
    <dgm:pt modelId="{F81FEDE7-2699-CC4D-9C52-7BED39EDFDF9}" type="pres">
      <dgm:prSet presAssocID="{BC99A4F0-FA6D-D944-8132-4A7B4BE73295}" presName="hierChild1" presStyleCnt="0">
        <dgm:presLayoutVars>
          <dgm:orgChart val="1"/>
          <dgm:chPref val="1"/>
          <dgm:dir/>
          <dgm:animOne val="branch"/>
          <dgm:animLvl val="lvl"/>
          <dgm:resizeHandles/>
        </dgm:presLayoutVars>
      </dgm:prSet>
      <dgm:spPr/>
    </dgm:pt>
    <dgm:pt modelId="{28E73F37-EEA8-4A47-A631-7B4DAC27A0CE}" type="pres">
      <dgm:prSet presAssocID="{2435FCFA-3FCF-9A4A-A9E9-1CFA83735039}" presName="hierRoot1" presStyleCnt="0">
        <dgm:presLayoutVars>
          <dgm:hierBranch val="init"/>
        </dgm:presLayoutVars>
      </dgm:prSet>
      <dgm:spPr/>
    </dgm:pt>
    <dgm:pt modelId="{326CA26E-A37D-BE44-8D75-737CB3894863}" type="pres">
      <dgm:prSet presAssocID="{2435FCFA-3FCF-9A4A-A9E9-1CFA83735039}" presName="rootComposite1" presStyleCnt="0"/>
      <dgm:spPr/>
    </dgm:pt>
    <dgm:pt modelId="{7A12ADEA-99F7-534F-99F4-302D9F745C3E}" type="pres">
      <dgm:prSet presAssocID="{2435FCFA-3FCF-9A4A-A9E9-1CFA83735039}" presName="rootText1" presStyleLbl="node0" presStyleIdx="0" presStyleCnt="1" custScaleY="141760">
        <dgm:presLayoutVars>
          <dgm:chPref val="3"/>
        </dgm:presLayoutVars>
      </dgm:prSet>
      <dgm:spPr/>
    </dgm:pt>
    <dgm:pt modelId="{F099D910-8CEF-7544-926D-7997835DF342}" type="pres">
      <dgm:prSet presAssocID="{2435FCFA-3FCF-9A4A-A9E9-1CFA83735039}" presName="rootConnector1" presStyleLbl="node1" presStyleIdx="0" presStyleCnt="0"/>
      <dgm:spPr/>
    </dgm:pt>
    <dgm:pt modelId="{2DFD95DA-934B-454C-BE77-9DC91CB47452}" type="pres">
      <dgm:prSet presAssocID="{2435FCFA-3FCF-9A4A-A9E9-1CFA83735039}" presName="hierChild2" presStyleCnt="0"/>
      <dgm:spPr/>
    </dgm:pt>
    <dgm:pt modelId="{61C1961D-D6D3-A24C-A0E3-C25F1F451129}" type="pres">
      <dgm:prSet presAssocID="{F46C7E57-1A4E-C949-9B98-A4F339FD0E0C}" presName="Name64" presStyleLbl="parChTrans1D2" presStyleIdx="0" presStyleCnt="3"/>
      <dgm:spPr/>
    </dgm:pt>
    <dgm:pt modelId="{7E047026-6B2C-134E-BFC6-40E99FE56091}" type="pres">
      <dgm:prSet presAssocID="{DE6E5F2F-E123-EB42-9427-02702AB2892E}" presName="hierRoot2" presStyleCnt="0">
        <dgm:presLayoutVars>
          <dgm:hierBranch val="init"/>
        </dgm:presLayoutVars>
      </dgm:prSet>
      <dgm:spPr/>
    </dgm:pt>
    <dgm:pt modelId="{7CB9FD8C-4025-5341-981B-32AF12F579EC}" type="pres">
      <dgm:prSet presAssocID="{DE6E5F2F-E123-EB42-9427-02702AB2892E}" presName="rootComposite" presStyleCnt="0"/>
      <dgm:spPr/>
    </dgm:pt>
    <dgm:pt modelId="{2B148BB7-584E-A14A-BC94-5D8B67271FFD}" type="pres">
      <dgm:prSet presAssocID="{DE6E5F2F-E123-EB42-9427-02702AB2892E}" presName="rootText" presStyleLbl="node2" presStyleIdx="0" presStyleCnt="3" custScaleX="196834" custScaleY="175383">
        <dgm:presLayoutVars>
          <dgm:chPref val="3"/>
        </dgm:presLayoutVars>
      </dgm:prSet>
      <dgm:spPr/>
    </dgm:pt>
    <dgm:pt modelId="{BECC8095-A571-EC4B-B943-662AB0A3A0FE}" type="pres">
      <dgm:prSet presAssocID="{DE6E5F2F-E123-EB42-9427-02702AB2892E}" presName="rootConnector" presStyleLbl="node2" presStyleIdx="0" presStyleCnt="3"/>
      <dgm:spPr/>
    </dgm:pt>
    <dgm:pt modelId="{ABE15C82-1818-2642-AAD7-01123B84247F}" type="pres">
      <dgm:prSet presAssocID="{DE6E5F2F-E123-EB42-9427-02702AB2892E}" presName="hierChild4" presStyleCnt="0"/>
      <dgm:spPr/>
    </dgm:pt>
    <dgm:pt modelId="{234505C1-F96A-304E-ADD2-7DF79C7A1397}" type="pres">
      <dgm:prSet presAssocID="{DE6E5F2F-E123-EB42-9427-02702AB2892E}" presName="hierChild5" presStyleCnt="0"/>
      <dgm:spPr/>
    </dgm:pt>
    <dgm:pt modelId="{CA8B6D91-78A8-874E-AB28-766EBD014283}" type="pres">
      <dgm:prSet presAssocID="{27FC248E-65EF-3B49-97C4-0C87DA94B6F6}" presName="Name64" presStyleLbl="parChTrans1D2" presStyleIdx="1" presStyleCnt="3"/>
      <dgm:spPr/>
    </dgm:pt>
    <dgm:pt modelId="{BE916964-128A-3E4A-AA17-120CCF734495}" type="pres">
      <dgm:prSet presAssocID="{62431B9F-C4A2-DB46-B35C-21F36851A3F9}" presName="hierRoot2" presStyleCnt="0">
        <dgm:presLayoutVars>
          <dgm:hierBranch val="init"/>
        </dgm:presLayoutVars>
      </dgm:prSet>
      <dgm:spPr/>
    </dgm:pt>
    <dgm:pt modelId="{E612331D-703F-A94F-B0C8-1C183D0B101B}" type="pres">
      <dgm:prSet presAssocID="{62431B9F-C4A2-DB46-B35C-21F36851A3F9}" presName="rootComposite" presStyleCnt="0"/>
      <dgm:spPr/>
    </dgm:pt>
    <dgm:pt modelId="{1994CD10-DF67-6F44-B3A9-DCF70F44BD98}" type="pres">
      <dgm:prSet presAssocID="{62431B9F-C4A2-DB46-B35C-21F36851A3F9}" presName="rootText" presStyleLbl="node2" presStyleIdx="1" presStyleCnt="3" custScaleX="162053" custScaleY="152804">
        <dgm:presLayoutVars>
          <dgm:chPref val="3"/>
        </dgm:presLayoutVars>
      </dgm:prSet>
      <dgm:spPr/>
    </dgm:pt>
    <dgm:pt modelId="{CBCA2047-EE84-D145-A1F2-9B6A05D54105}" type="pres">
      <dgm:prSet presAssocID="{62431B9F-C4A2-DB46-B35C-21F36851A3F9}" presName="rootConnector" presStyleLbl="node2" presStyleIdx="1" presStyleCnt="3"/>
      <dgm:spPr/>
    </dgm:pt>
    <dgm:pt modelId="{77381317-B3BC-B846-8915-DA98712FB069}" type="pres">
      <dgm:prSet presAssocID="{62431B9F-C4A2-DB46-B35C-21F36851A3F9}" presName="hierChild4" presStyleCnt="0"/>
      <dgm:spPr/>
    </dgm:pt>
    <dgm:pt modelId="{CBEFBDBC-B7A7-7B43-BFEA-29DE2AEF82B2}" type="pres">
      <dgm:prSet presAssocID="{62431B9F-C4A2-DB46-B35C-21F36851A3F9}" presName="hierChild5" presStyleCnt="0"/>
      <dgm:spPr/>
    </dgm:pt>
    <dgm:pt modelId="{C96EB7BF-7293-E041-8021-8ABA1C363C6E}" type="pres">
      <dgm:prSet presAssocID="{C5206720-EC95-5348-87D8-2B431267F601}" presName="Name64" presStyleLbl="parChTrans1D2" presStyleIdx="2" presStyleCnt="3"/>
      <dgm:spPr/>
    </dgm:pt>
    <dgm:pt modelId="{354AB67E-0432-1C42-AC02-6C0690824CED}" type="pres">
      <dgm:prSet presAssocID="{503C0D09-E981-5646-915B-3B06B3EA81DE}" presName="hierRoot2" presStyleCnt="0">
        <dgm:presLayoutVars>
          <dgm:hierBranch val="init"/>
        </dgm:presLayoutVars>
      </dgm:prSet>
      <dgm:spPr/>
    </dgm:pt>
    <dgm:pt modelId="{747B3A80-BFAE-9A43-8A24-FFB3FF90B62D}" type="pres">
      <dgm:prSet presAssocID="{503C0D09-E981-5646-915B-3B06B3EA81DE}" presName="rootComposite" presStyleCnt="0"/>
      <dgm:spPr/>
    </dgm:pt>
    <dgm:pt modelId="{CBE0CA13-99D2-4D43-A094-7BB252DC19DA}" type="pres">
      <dgm:prSet presAssocID="{503C0D09-E981-5646-915B-3B06B3EA81DE}" presName="rootText" presStyleLbl="node2" presStyleIdx="2" presStyleCnt="3" custScaleX="223851" custScaleY="169284">
        <dgm:presLayoutVars>
          <dgm:chPref val="3"/>
        </dgm:presLayoutVars>
      </dgm:prSet>
      <dgm:spPr/>
    </dgm:pt>
    <dgm:pt modelId="{66CE861A-416E-6646-BDDA-6D013DE09076}" type="pres">
      <dgm:prSet presAssocID="{503C0D09-E981-5646-915B-3B06B3EA81DE}" presName="rootConnector" presStyleLbl="node2" presStyleIdx="2" presStyleCnt="3"/>
      <dgm:spPr/>
    </dgm:pt>
    <dgm:pt modelId="{23360429-264C-9544-89BB-367A469A8063}" type="pres">
      <dgm:prSet presAssocID="{503C0D09-E981-5646-915B-3B06B3EA81DE}" presName="hierChild4" presStyleCnt="0"/>
      <dgm:spPr/>
    </dgm:pt>
    <dgm:pt modelId="{1178B071-B081-3543-B644-724741A930AD}" type="pres">
      <dgm:prSet presAssocID="{503C0D09-E981-5646-915B-3B06B3EA81DE}" presName="hierChild5" presStyleCnt="0"/>
      <dgm:spPr/>
    </dgm:pt>
    <dgm:pt modelId="{8C1F4B8E-6051-D24A-BCF5-82EEE70EF7E7}" type="pres">
      <dgm:prSet presAssocID="{2435FCFA-3FCF-9A4A-A9E9-1CFA83735039}" presName="hierChild3" presStyleCnt="0"/>
      <dgm:spPr/>
    </dgm:pt>
  </dgm:ptLst>
  <dgm:cxnLst>
    <dgm:cxn modelId="{A04E0012-47E8-8E45-83DA-46CE58891044}" type="presOf" srcId="{2435FCFA-3FCF-9A4A-A9E9-1CFA83735039}" destId="{F099D910-8CEF-7544-926D-7997835DF342}" srcOrd="1" destOrd="0" presId="urn:microsoft.com/office/officeart/2009/3/layout/HorizontalOrganizationChart"/>
    <dgm:cxn modelId="{215C5B1E-9F95-5641-A264-823E10CFAC7D}" type="presOf" srcId="{F46C7E57-1A4E-C949-9B98-A4F339FD0E0C}" destId="{61C1961D-D6D3-A24C-A0E3-C25F1F451129}" srcOrd="0" destOrd="0" presId="urn:microsoft.com/office/officeart/2009/3/layout/HorizontalOrganizationChart"/>
    <dgm:cxn modelId="{F6E5022F-289D-4244-98A7-D36FF4C250D7}" srcId="{2435FCFA-3FCF-9A4A-A9E9-1CFA83735039}" destId="{62431B9F-C4A2-DB46-B35C-21F36851A3F9}" srcOrd="1" destOrd="0" parTransId="{27FC248E-65EF-3B49-97C4-0C87DA94B6F6}" sibTransId="{3280CAB7-FDF7-3C44-9921-9BAF23399086}"/>
    <dgm:cxn modelId="{88B75A30-7469-CF49-B925-F8DC93CA73F6}" srcId="{BC99A4F0-FA6D-D944-8132-4A7B4BE73295}" destId="{2435FCFA-3FCF-9A4A-A9E9-1CFA83735039}" srcOrd="0" destOrd="0" parTransId="{A64B98B1-51D5-D94C-A7FD-BF93917D232E}" sibTransId="{D93808F7-D0E0-2B46-A1C7-FF225AE2F6FE}"/>
    <dgm:cxn modelId="{690BA54F-1EB1-734B-AC40-8D7BEFB2349D}" type="presOf" srcId="{BC99A4F0-FA6D-D944-8132-4A7B4BE73295}" destId="{F81FEDE7-2699-CC4D-9C52-7BED39EDFDF9}" srcOrd="0" destOrd="0" presId="urn:microsoft.com/office/officeart/2009/3/layout/HorizontalOrganizationChart"/>
    <dgm:cxn modelId="{48095065-1783-5347-9F6A-9CCB4416C225}" type="presOf" srcId="{27FC248E-65EF-3B49-97C4-0C87DA94B6F6}" destId="{CA8B6D91-78A8-874E-AB28-766EBD014283}" srcOrd="0" destOrd="0" presId="urn:microsoft.com/office/officeart/2009/3/layout/HorizontalOrganizationChart"/>
    <dgm:cxn modelId="{777A9577-E5CE-6348-94EE-36AE30AE57CB}" type="presOf" srcId="{2435FCFA-3FCF-9A4A-A9E9-1CFA83735039}" destId="{7A12ADEA-99F7-534F-99F4-302D9F745C3E}" srcOrd="0" destOrd="0" presId="urn:microsoft.com/office/officeart/2009/3/layout/HorizontalOrganizationChart"/>
    <dgm:cxn modelId="{C9D10778-F843-DB43-ADB3-1525B20634EA}" srcId="{2435FCFA-3FCF-9A4A-A9E9-1CFA83735039}" destId="{DE6E5F2F-E123-EB42-9427-02702AB2892E}" srcOrd="0" destOrd="0" parTransId="{F46C7E57-1A4E-C949-9B98-A4F339FD0E0C}" sibTransId="{FEF67CB3-FC1D-3242-A1F2-110F0B626673}"/>
    <dgm:cxn modelId="{C2181278-5937-F747-AD11-FB8BAFBC74AE}" type="presOf" srcId="{503C0D09-E981-5646-915B-3B06B3EA81DE}" destId="{66CE861A-416E-6646-BDDA-6D013DE09076}" srcOrd="1" destOrd="0" presId="urn:microsoft.com/office/officeart/2009/3/layout/HorizontalOrganizationChart"/>
    <dgm:cxn modelId="{F003C48E-4C63-F74F-A599-D6DFC236D0CF}" type="presOf" srcId="{DE6E5F2F-E123-EB42-9427-02702AB2892E}" destId="{2B148BB7-584E-A14A-BC94-5D8B67271FFD}" srcOrd="0" destOrd="0" presId="urn:microsoft.com/office/officeart/2009/3/layout/HorizontalOrganizationChart"/>
    <dgm:cxn modelId="{386A82B7-2250-D04F-AF03-AA838F0D73BC}" type="presOf" srcId="{C5206720-EC95-5348-87D8-2B431267F601}" destId="{C96EB7BF-7293-E041-8021-8ABA1C363C6E}" srcOrd="0" destOrd="0" presId="urn:microsoft.com/office/officeart/2009/3/layout/HorizontalOrganizationChart"/>
    <dgm:cxn modelId="{A76DA3D4-8F1F-534F-B440-F9E05EFE4CAD}" type="presOf" srcId="{DE6E5F2F-E123-EB42-9427-02702AB2892E}" destId="{BECC8095-A571-EC4B-B943-662AB0A3A0FE}" srcOrd="1" destOrd="0" presId="urn:microsoft.com/office/officeart/2009/3/layout/HorizontalOrganizationChart"/>
    <dgm:cxn modelId="{26F722D9-6040-5645-8738-C72584BBEEB5}" type="presOf" srcId="{62431B9F-C4A2-DB46-B35C-21F36851A3F9}" destId="{1994CD10-DF67-6F44-B3A9-DCF70F44BD98}" srcOrd="0" destOrd="0" presId="urn:microsoft.com/office/officeart/2009/3/layout/HorizontalOrganizationChart"/>
    <dgm:cxn modelId="{6F5A49D9-D9F5-D941-B697-FB867D8B5ADD}" srcId="{2435FCFA-3FCF-9A4A-A9E9-1CFA83735039}" destId="{503C0D09-E981-5646-915B-3B06B3EA81DE}" srcOrd="2" destOrd="0" parTransId="{C5206720-EC95-5348-87D8-2B431267F601}" sibTransId="{39FB3027-473F-E142-AE0A-0FEFE927AE95}"/>
    <dgm:cxn modelId="{137C66F4-00DD-BC4A-8837-EB2992D56190}" type="presOf" srcId="{62431B9F-C4A2-DB46-B35C-21F36851A3F9}" destId="{CBCA2047-EE84-D145-A1F2-9B6A05D54105}" srcOrd="1" destOrd="0" presId="urn:microsoft.com/office/officeart/2009/3/layout/HorizontalOrganizationChart"/>
    <dgm:cxn modelId="{47F219F5-A440-FF46-8775-F029094776E4}" type="presOf" srcId="{503C0D09-E981-5646-915B-3B06B3EA81DE}" destId="{CBE0CA13-99D2-4D43-A094-7BB252DC19DA}" srcOrd="0" destOrd="0" presId="urn:microsoft.com/office/officeart/2009/3/layout/HorizontalOrganizationChart"/>
    <dgm:cxn modelId="{060C8189-CF16-424E-9E19-961524E728E0}" type="presParOf" srcId="{F81FEDE7-2699-CC4D-9C52-7BED39EDFDF9}" destId="{28E73F37-EEA8-4A47-A631-7B4DAC27A0CE}" srcOrd="0" destOrd="0" presId="urn:microsoft.com/office/officeart/2009/3/layout/HorizontalOrganizationChart"/>
    <dgm:cxn modelId="{AE08B4C6-197C-A343-8174-1878CD628AB5}" type="presParOf" srcId="{28E73F37-EEA8-4A47-A631-7B4DAC27A0CE}" destId="{326CA26E-A37D-BE44-8D75-737CB3894863}" srcOrd="0" destOrd="0" presId="urn:microsoft.com/office/officeart/2009/3/layout/HorizontalOrganizationChart"/>
    <dgm:cxn modelId="{9AD01468-072B-E745-9D18-B105DFE53FB0}" type="presParOf" srcId="{326CA26E-A37D-BE44-8D75-737CB3894863}" destId="{7A12ADEA-99F7-534F-99F4-302D9F745C3E}" srcOrd="0" destOrd="0" presId="urn:microsoft.com/office/officeart/2009/3/layout/HorizontalOrganizationChart"/>
    <dgm:cxn modelId="{39E6ABF6-3CF8-A848-BA5C-45CCF616CA69}" type="presParOf" srcId="{326CA26E-A37D-BE44-8D75-737CB3894863}" destId="{F099D910-8CEF-7544-926D-7997835DF342}" srcOrd="1" destOrd="0" presId="urn:microsoft.com/office/officeart/2009/3/layout/HorizontalOrganizationChart"/>
    <dgm:cxn modelId="{4A15F8D3-E18A-FB45-A97B-EBFD7EC83C7A}" type="presParOf" srcId="{28E73F37-EEA8-4A47-A631-7B4DAC27A0CE}" destId="{2DFD95DA-934B-454C-BE77-9DC91CB47452}" srcOrd="1" destOrd="0" presId="urn:microsoft.com/office/officeart/2009/3/layout/HorizontalOrganizationChart"/>
    <dgm:cxn modelId="{CB735EE6-F743-E14B-8C1B-14BB75F65492}" type="presParOf" srcId="{2DFD95DA-934B-454C-BE77-9DC91CB47452}" destId="{61C1961D-D6D3-A24C-A0E3-C25F1F451129}" srcOrd="0" destOrd="0" presId="urn:microsoft.com/office/officeart/2009/3/layout/HorizontalOrganizationChart"/>
    <dgm:cxn modelId="{5A46490F-1D85-6C46-92DF-8F1E04BD78C1}" type="presParOf" srcId="{2DFD95DA-934B-454C-BE77-9DC91CB47452}" destId="{7E047026-6B2C-134E-BFC6-40E99FE56091}" srcOrd="1" destOrd="0" presId="urn:microsoft.com/office/officeart/2009/3/layout/HorizontalOrganizationChart"/>
    <dgm:cxn modelId="{A261CD53-7BA9-7849-9250-C119FD315CC6}" type="presParOf" srcId="{7E047026-6B2C-134E-BFC6-40E99FE56091}" destId="{7CB9FD8C-4025-5341-981B-32AF12F579EC}" srcOrd="0" destOrd="0" presId="urn:microsoft.com/office/officeart/2009/3/layout/HorizontalOrganizationChart"/>
    <dgm:cxn modelId="{729F932B-45FD-5248-8262-1E8892DD6894}" type="presParOf" srcId="{7CB9FD8C-4025-5341-981B-32AF12F579EC}" destId="{2B148BB7-584E-A14A-BC94-5D8B67271FFD}" srcOrd="0" destOrd="0" presId="urn:microsoft.com/office/officeart/2009/3/layout/HorizontalOrganizationChart"/>
    <dgm:cxn modelId="{07017C9F-38AB-2A41-B54C-D474EF4F6E10}" type="presParOf" srcId="{7CB9FD8C-4025-5341-981B-32AF12F579EC}" destId="{BECC8095-A571-EC4B-B943-662AB0A3A0FE}" srcOrd="1" destOrd="0" presId="urn:microsoft.com/office/officeart/2009/3/layout/HorizontalOrganizationChart"/>
    <dgm:cxn modelId="{5D60FBFF-C8CD-F647-9258-19CD8C9C4623}" type="presParOf" srcId="{7E047026-6B2C-134E-BFC6-40E99FE56091}" destId="{ABE15C82-1818-2642-AAD7-01123B84247F}" srcOrd="1" destOrd="0" presId="urn:microsoft.com/office/officeart/2009/3/layout/HorizontalOrganizationChart"/>
    <dgm:cxn modelId="{DBEFF57E-DF47-D34D-965B-2DE0DA79F2EC}" type="presParOf" srcId="{7E047026-6B2C-134E-BFC6-40E99FE56091}" destId="{234505C1-F96A-304E-ADD2-7DF79C7A1397}" srcOrd="2" destOrd="0" presId="urn:microsoft.com/office/officeart/2009/3/layout/HorizontalOrganizationChart"/>
    <dgm:cxn modelId="{FC1E646D-CE05-7D46-B8B9-AB7D0C35F8F9}" type="presParOf" srcId="{2DFD95DA-934B-454C-BE77-9DC91CB47452}" destId="{CA8B6D91-78A8-874E-AB28-766EBD014283}" srcOrd="2" destOrd="0" presId="urn:microsoft.com/office/officeart/2009/3/layout/HorizontalOrganizationChart"/>
    <dgm:cxn modelId="{DEFDB4EF-DBFE-2E40-B5CB-8B7AB0D20A5D}" type="presParOf" srcId="{2DFD95DA-934B-454C-BE77-9DC91CB47452}" destId="{BE916964-128A-3E4A-AA17-120CCF734495}" srcOrd="3" destOrd="0" presId="urn:microsoft.com/office/officeart/2009/3/layout/HorizontalOrganizationChart"/>
    <dgm:cxn modelId="{51099BFC-A8A3-C741-8B60-0178371BBF9D}" type="presParOf" srcId="{BE916964-128A-3E4A-AA17-120CCF734495}" destId="{E612331D-703F-A94F-B0C8-1C183D0B101B}" srcOrd="0" destOrd="0" presId="urn:microsoft.com/office/officeart/2009/3/layout/HorizontalOrganizationChart"/>
    <dgm:cxn modelId="{E4C1A3BF-E274-2544-93DB-FE20CDCF7B05}" type="presParOf" srcId="{E612331D-703F-A94F-B0C8-1C183D0B101B}" destId="{1994CD10-DF67-6F44-B3A9-DCF70F44BD98}" srcOrd="0" destOrd="0" presId="urn:microsoft.com/office/officeart/2009/3/layout/HorizontalOrganizationChart"/>
    <dgm:cxn modelId="{BE03E009-3516-8B45-AC44-5D2778596815}" type="presParOf" srcId="{E612331D-703F-A94F-B0C8-1C183D0B101B}" destId="{CBCA2047-EE84-D145-A1F2-9B6A05D54105}" srcOrd="1" destOrd="0" presId="urn:microsoft.com/office/officeart/2009/3/layout/HorizontalOrganizationChart"/>
    <dgm:cxn modelId="{394BB877-3F30-4546-B6F1-DFFF98773198}" type="presParOf" srcId="{BE916964-128A-3E4A-AA17-120CCF734495}" destId="{77381317-B3BC-B846-8915-DA98712FB069}" srcOrd="1" destOrd="0" presId="urn:microsoft.com/office/officeart/2009/3/layout/HorizontalOrganizationChart"/>
    <dgm:cxn modelId="{5C55A8F4-5904-C540-9603-7392726AE223}" type="presParOf" srcId="{BE916964-128A-3E4A-AA17-120CCF734495}" destId="{CBEFBDBC-B7A7-7B43-BFEA-29DE2AEF82B2}" srcOrd="2" destOrd="0" presId="urn:microsoft.com/office/officeart/2009/3/layout/HorizontalOrganizationChart"/>
    <dgm:cxn modelId="{FD5EE3D3-5C19-A143-85CC-0B2468B10D28}" type="presParOf" srcId="{2DFD95DA-934B-454C-BE77-9DC91CB47452}" destId="{C96EB7BF-7293-E041-8021-8ABA1C363C6E}" srcOrd="4" destOrd="0" presId="urn:microsoft.com/office/officeart/2009/3/layout/HorizontalOrganizationChart"/>
    <dgm:cxn modelId="{C74BBAFA-F75F-F74F-8C2C-D2DD80F05299}" type="presParOf" srcId="{2DFD95DA-934B-454C-BE77-9DC91CB47452}" destId="{354AB67E-0432-1C42-AC02-6C0690824CED}" srcOrd="5" destOrd="0" presId="urn:microsoft.com/office/officeart/2009/3/layout/HorizontalOrganizationChart"/>
    <dgm:cxn modelId="{68137EE5-13BA-E54A-9C3D-C5769890E4F9}" type="presParOf" srcId="{354AB67E-0432-1C42-AC02-6C0690824CED}" destId="{747B3A80-BFAE-9A43-8A24-FFB3FF90B62D}" srcOrd="0" destOrd="0" presId="urn:microsoft.com/office/officeart/2009/3/layout/HorizontalOrganizationChart"/>
    <dgm:cxn modelId="{1361D27D-21C5-9146-AA56-E14178066F59}" type="presParOf" srcId="{747B3A80-BFAE-9A43-8A24-FFB3FF90B62D}" destId="{CBE0CA13-99D2-4D43-A094-7BB252DC19DA}" srcOrd="0" destOrd="0" presId="urn:microsoft.com/office/officeart/2009/3/layout/HorizontalOrganizationChart"/>
    <dgm:cxn modelId="{B62B1220-4949-0140-990B-DCD2D39A2C1C}" type="presParOf" srcId="{747B3A80-BFAE-9A43-8A24-FFB3FF90B62D}" destId="{66CE861A-416E-6646-BDDA-6D013DE09076}" srcOrd="1" destOrd="0" presId="urn:microsoft.com/office/officeart/2009/3/layout/HorizontalOrganizationChart"/>
    <dgm:cxn modelId="{7E02D682-BCB7-9949-8E8C-2D35755F5150}" type="presParOf" srcId="{354AB67E-0432-1C42-AC02-6C0690824CED}" destId="{23360429-264C-9544-89BB-367A469A8063}" srcOrd="1" destOrd="0" presId="urn:microsoft.com/office/officeart/2009/3/layout/HorizontalOrganizationChart"/>
    <dgm:cxn modelId="{88CB8D59-49A3-0F45-BDA4-B24B6D6B601F}" type="presParOf" srcId="{354AB67E-0432-1C42-AC02-6C0690824CED}" destId="{1178B071-B081-3543-B644-724741A930AD}" srcOrd="2" destOrd="0" presId="urn:microsoft.com/office/officeart/2009/3/layout/HorizontalOrganizationChart"/>
    <dgm:cxn modelId="{44D65B21-7D63-D848-B19F-01FFC5D513BE}" type="presParOf" srcId="{28E73F37-EEA8-4A47-A631-7B4DAC27A0CE}" destId="{8C1F4B8E-6051-D24A-BCF5-82EEE70EF7E7}"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C21C1F-F86E-454A-ADFB-E0C71C08AC48}" type="doc">
      <dgm:prSet loTypeId="urn:microsoft.com/office/officeart/2009/3/layout/HorizontalOrganizationChart" loCatId="" qsTypeId="urn:microsoft.com/office/officeart/2005/8/quickstyle/simple1" qsCatId="simple" csTypeId="urn:microsoft.com/office/officeart/2005/8/colors/accent1_2" csCatId="accent1" phldr="1"/>
      <dgm:spPr/>
      <dgm:t>
        <a:bodyPr/>
        <a:lstStyle/>
        <a:p>
          <a:endParaRPr lang="es-MX"/>
        </a:p>
      </dgm:t>
    </dgm:pt>
    <dgm:pt modelId="{A307F97B-C525-D348-951C-CA04025C8D0E}">
      <dgm:prSet phldrT="[Texto]" custT="1"/>
      <dgm:spPr/>
      <dgm:t>
        <a:bodyPr/>
        <a:lstStyle/>
        <a:p>
          <a:pPr marL="133350" indent="0" algn="l">
            <a:tabLst/>
          </a:pPr>
          <a:r>
            <a:rPr lang="es-CR" sz="2000" dirty="0">
              <a:solidFill>
                <a:schemeClr val="bg1"/>
              </a:solidFill>
              <a:effectLst/>
            </a:rPr>
            <a:t>De las camas de filtrado el agua saldrá por evaporación y por infiltrado. Por ello, es posible proponer unidades para el tratamiento de las aguas (lixiviados) saliendo de los lechos de secado. </a:t>
          </a:r>
          <a:endParaRPr lang="es-MX" sz="2000" dirty="0">
            <a:solidFill>
              <a:schemeClr val="bg1"/>
            </a:solidFill>
          </a:endParaRPr>
        </a:p>
      </dgm:t>
    </dgm:pt>
    <dgm:pt modelId="{25DCCED1-5288-6241-A6B9-2FCE1DFFCB9A}" type="parTrans" cxnId="{3D685B96-5863-F043-AB0B-DE0A12BC4E42}">
      <dgm:prSet/>
      <dgm:spPr/>
      <dgm:t>
        <a:bodyPr/>
        <a:lstStyle/>
        <a:p>
          <a:pPr algn="l"/>
          <a:endParaRPr lang="es-MX" sz="2000">
            <a:solidFill>
              <a:schemeClr val="bg1"/>
            </a:solidFill>
          </a:endParaRPr>
        </a:p>
      </dgm:t>
    </dgm:pt>
    <dgm:pt modelId="{028AEA0A-5847-0946-B9DF-35C3DBE5FAF7}" type="sibTrans" cxnId="{3D685B96-5863-F043-AB0B-DE0A12BC4E42}">
      <dgm:prSet/>
      <dgm:spPr/>
      <dgm:t>
        <a:bodyPr/>
        <a:lstStyle/>
        <a:p>
          <a:pPr algn="l"/>
          <a:endParaRPr lang="es-MX" sz="2000">
            <a:solidFill>
              <a:schemeClr val="bg1"/>
            </a:solidFill>
          </a:endParaRPr>
        </a:p>
      </dgm:t>
    </dgm:pt>
    <dgm:pt modelId="{62134D00-D6D3-1749-8B9E-3D127A9319BB}">
      <dgm:prSet phldrT="[Texto]" custT="1"/>
      <dgm:spPr/>
      <dgm:t>
        <a:bodyPr/>
        <a:lstStyle/>
        <a:p>
          <a:pPr marL="100013" indent="0" algn="l">
            <a:tabLst/>
          </a:pPr>
          <a:r>
            <a:rPr lang="es-CR" sz="2000" dirty="0">
              <a:solidFill>
                <a:schemeClr val="bg1"/>
              </a:solidFill>
              <a:effectLst/>
            </a:rPr>
            <a:t>Esas aguas también podrán aprovecharse como abono foliar, por el contenido remanente de compuestos de nitrógeno y fósforo (nutrientes)</a:t>
          </a:r>
          <a:endParaRPr lang="es-MX" sz="2000" dirty="0">
            <a:solidFill>
              <a:schemeClr val="bg1"/>
            </a:solidFill>
          </a:endParaRPr>
        </a:p>
      </dgm:t>
    </dgm:pt>
    <dgm:pt modelId="{79102344-04B8-4F4B-8CB7-C427A71AD186}" type="parTrans" cxnId="{CC261A9C-2155-FF48-9B2C-5DC9F66030EE}">
      <dgm:prSet/>
      <dgm:spPr/>
      <dgm:t>
        <a:bodyPr/>
        <a:lstStyle/>
        <a:p>
          <a:pPr algn="l"/>
          <a:endParaRPr lang="es-MX" sz="2000">
            <a:solidFill>
              <a:schemeClr val="bg1"/>
            </a:solidFill>
          </a:endParaRPr>
        </a:p>
      </dgm:t>
    </dgm:pt>
    <dgm:pt modelId="{02A57AA3-F58C-9B40-9901-3A9BF73110A2}" type="sibTrans" cxnId="{CC261A9C-2155-FF48-9B2C-5DC9F66030EE}">
      <dgm:prSet/>
      <dgm:spPr/>
      <dgm:t>
        <a:bodyPr/>
        <a:lstStyle/>
        <a:p>
          <a:pPr algn="l"/>
          <a:endParaRPr lang="es-MX" sz="2000">
            <a:solidFill>
              <a:schemeClr val="bg1"/>
            </a:solidFill>
          </a:endParaRPr>
        </a:p>
      </dgm:t>
    </dgm:pt>
    <dgm:pt modelId="{A5323A9E-9915-F84C-9E65-CC703F29507A}">
      <dgm:prSet phldrT="[Texto]" custT="1"/>
      <dgm:spPr/>
      <dgm:t>
        <a:bodyPr/>
        <a:lstStyle/>
        <a:p>
          <a:pPr marL="133350" indent="0" algn="l">
            <a:tabLst/>
          </a:pPr>
          <a:r>
            <a:rPr lang="es-CR" sz="2000" dirty="0">
              <a:solidFill>
                <a:schemeClr val="bg1"/>
              </a:solidFill>
              <a:effectLst/>
            </a:rPr>
            <a:t>Si las aguas filtradas por esas camas no</a:t>
          </a:r>
          <a:br>
            <a:rPr lang="es-CR" sz="2000" dirty="0">
              <a:solidFill>
                <a:schemeClr val="bg1"/>
              </a:solidFill>
              <a:effectLst/>
            </a:rPr>
          </a:br>
          <a:r>
            <a:rPr lang="es-CR" sz="2000" dirty="0">
              <a:solidFill>
                <a:schemeClr val="bg1"/>
              </a:solidFill>
              <a:effectLst/>
            </a:rPr>
            <a:t>tienen aprovechamiento, deben “disponerse” por vertido en un cauce (cumpliendo con parámetros de calidad y otros, que se hayan establecidos) o por infiltración/percolación en el terreno</a:t>
          </a:r>
          <a:endParaRPr lang="es-MX" sz="2000" dirty="0">
            <a:solidFill>
              <a:schemeClr val="bg1"/>
            </a:solidFill>
          </a:endParaRPr>
        </a:p>
      </dgm:t>
    </dgm:pt>
    <dgm:pt modelId="{C7288BA9-AC2A-5744-8A30-901FC64DCBA6}" type="parTrans" cxnId="{08B7D33A-E26B-C242-BC47-C1DC72F42769}">
      <dgm:prSet/>
      <dgm:spPr/>
      <dgm:t>
        <a:bodyPr/>
        <a:lstStyle/>
        <a:p>
          <a:pPr algn="l"/>
          <a:endParaRPr lang="es-MX" sz="2000">
            <a:solidFill>
              <a:schemeClr val="bg1"/>
            </a:solidFill>
          </a:endParaRPr>
        </a:p>
      </dgm:t>
    </dgm:pt>
    <dgm:pt modelId="{2FE6560B-A5F9-E44C-87F4-D8CDC45FD474}" type="sibTrans" cxnId="{08B7D33A-E26B-C242-BC47-C1DC72F42769}">
      <dgm:prSet/>
      <dgm:spPr/>
      <dgm:t>
        <a:bodyPr/>
        <a:lstStyle/>
        <a:p>
          <a:pPr algn="l"/>
          <a:endParaRPr lang="es-MX" sz="2000">
            <a:solidFill>
              <a:schemeClr val="bg1"/>
            </a:solidFill>
          </a:endParaRPr>
        </a:p>
      </dgm:t>
    </dgm:pt>
    <dgm:pt modelId="{E4ADA2C9-5DDB-7140-9082-B2ED0618455B}">
      <dgm:prSet phldrT="[Texto]" custT="1"/>
      <dgm:spPr/>
      <dgm:t>
        <a:bodyPr/>
        <a:lstStyle/>
        <a:p>
          <a:pPr marL="182563" indent="0" algn="l">
            <a:tabLst/>
          </a:pPr>
          <a:r>
            <a:rPr lang="es-CR" sz="2000" dirty="0">
              <a:solidFill>
                <a:schemeClr val="bg1"/>
              </a:solidFill>
              <a:effectLst/>
            </a:rPr>
            <a:t>Las zanjas de drenaje funcionarán simultáneamente a la evacuación de agua de los lechos de secado, también por evaporación</a:t>
          </a:r>
          <a:endParaRPr lang="es-MX" sz="2000" dirty="0">
            <a:solidFill>
              <a:schemeClr val="bg1"/>
            </a:solidFill>
          </a:endParaRPr>
        </a:p>
      </dgm:t>
    </dgm:pt>
    <dgm:pt modelId="{29E42492-D554-9249-9464-A2C415C7FA7E}" type="parTrans" cxnId="{A54129A2-2792-E946-B64F-0B558FB3DEA8}">
      <dgm:prSet/>
      <dgm:spPr/>
      <dgm:t>
        <a:bodyPr/>
        <a:lstStyle/>
        <a:p>
          <a:pPr algn="l"/>
          <a:endParaRPr lang="es-MX" sz="2000">
            <a:solidFill>
              <a:schemeClr val="bg1"/>
            </a:solidFill>
          </a:endParaRPr>
        </a:p>
      </dgm:t>
    </dgm:pt>
    <dgm:pt modelId="{C57D975E-C033-854C-8F6F-9168416F29AB}" type="sibTrans" cxnId="{A54129A2-2792-E946-B64F-0B558FB3DEA8}">
      <dgm:prSet/>
      <dgm:spPr/>
      <dgm:t>
        <a:bodyPr/>
        <a:lstStyle/>
        <a:p>
          <a:pPr algn="l"/>
          <a:endParaRPr lang="es-MX" sz="2000">
            <a:solidFill>
              <a:schemeClr val="bg1"/>
            </a:solidFill>
          </a:endParaRPr>
        </a:p>
      </dgm:t>
    </dgm:pt>
    <dgm:pt modelId="{14BE0830-84EC-A441-B8C0-ED92F6AE5FFF}" type="pres">
      <dgm:prSet presAssocID="{22C21C1F-F86E-454A-ADFB-E0C71C08AC48}" presName="hierChild1" presStyleCnt="0">
        <dgm:presLayoutVars>
          <dgm:orgChart val="1"/>
          <dgm:chPref val="1"/>
          <dgm:dir/>
          <dgm:animOne val="branch"/>
          <dgm:animLvl val="lvl"/>
          <dgm:resizeHandles/>
        </dgm:presLayoutVars>
      </dgm:prSet>
      <dgm:spPr/>
    </dgm:pt>
    <dgm:pt modelId="{2DDA6F4B-279C-B041-88AE-38A8AD20882C}" type="pres">
      <dgm:prSet presAssocID="{A307F97B-C525-D348-951C-CA04025C8D0E}" presName="hierRoot1" presStyleCnt="0">
        <dgm:presLayoutVars>
          <dgm:hierBranch val="init"/>
        </dgm:presLayoutVars>
      </dgm:prSet>
      <dgm:spPr/>
    </dgm:pt>
    <dgm:pt modelId="{5CE1E481-436F-6E43-AC70-DF5D9779F38C}" type="pres">
      <dgm:prSet presAssocID="{A307F97B-C525-D348-951C-CA04025C8D0E}" presName="rootComposite1" presStyleCnt="0"/>
      <dgm:spPr/>
    </dgm:pt>
    <dgm:pt modelId="{F188E3D9-2004-484D-BA96-DF9D972521DC}" type="pres">
      <dgm:prSet presAssocID="{A307F97B-C525-D348-951C-CA04025C8D0E}" presName="rootText1" presStyleLbl="node0" presStyleIdx="0" presStyleCnt="1" custScaleY="206209">
        <dgm:presLayoutVars>
          <dgm:chPref val="3"/>
        </dgm:presLayoutVars>
      </dgm:prSet>
      <dgm:spPr/>
    </dgm:pt>
    <dgm:pt modelId="{647FC591-D26A-A641-9180-6360FD9A0E11}" type="pres">
      <dgm:prSet presAssocID="{A307F97B-C525-D348-951C-CA04025C8D0E}" presName="rootConnector1" presStyleLbl="node1" presStyleIdx="0" presStyleCnt="0"/>
      <dgm:spPr/>
    </dgm:pt>
    <dgm:pt modelId="{50D1A5C9-215A-5A4B-BF6B-2B2C7DF1E295}" type="pres">
      <dgm:prSet presAssocID="{A307F97B-C525-D348-951C-CA04025C8D0E}" presName="hierChild2" presStyleCnt="0"/>
      <dgm:spPr/>
    </dgm:pt>
    <dgm:pt modelId="{F6327A13-B7F5-AB4C-871C-EC6455ECCBB1}" type="pres">
      <dgm:prSet presAssocID="{79102344-04B8-4F4B-8CB7-C427A71AD186}" presName="Name64" presStyleLbl="parChTrans1D2" presStyleIdx="0" presStyleCnt="3"/>
      <dgm:spPr/>
    </dgm:pt>
    <dgm:pt modelId="{B8678900-4BD5-8747-9C5F-640A805EAB54}" type="pres">
      <dgm:prSet presAssocID="{62134D00-D6D3-1749-8B9E-3D127A9319BB}" presName="hierRoot2" presStyleCnt="0">
        <dgm:presLayoutVars>
          <dgm:hierBranch val="init"/>
        </dgm:presLayoutVars>
      </dgm:prSet>
      <dgm:spPr/>
    </dgm:pt>
    <dgm:pt modelId="{A75900BD-9DF6-0A4F-9327-51691A635A3B}" type="pres">
      <dgm:prSet presAssocID="{62134D00-D6D3-1749-8B9E-3D127A9319BB}" presName="rootComposite" presStyleCnt="0"/>
      <dgm:spPr/>
    </dgm:pt>
    <dgm:pt modelId="{D23EAA95-F551-0444-90B1-155DEB1895B7}" type="pres">
      <dgm:prSet presAssocID="{62134D00-D6D3-1749-8B9E-3D127A9319BB}" presName="rootText" presStyleLbl="node2" presStyleIdx="0" presStyleCnt="3" custScaleX="119574" custScaleY="128145">
        <dgm:presLayoutVars>
          <dgm:chPref val="3"/>
        </dgm:presLayoutVars>
      </dgm:prSet>
      <dgm:spPr/>
    </dgm:pt>
    <dgm:pt modelId="{656BF04A-9C33-F744-B5A9-633F9E6E735F}" type="pres">
      <dgm:prSet presAssocID="{62134D00-D6D3-1749-8B9E-3D127A9319BB}" presName="rootConnector" presStyleLbl="node2" presStyleIdx="0" presStyleCnt="3"/>
      <dgm:spPr/>
    </dgm:pt>
    <dgm:pt modelId="{6814314E-BCE3-9248-A270-EFB6F16795AA}" type="pres">
      <dgm:prSet presAssocID="{62134D00-D6D3-1749-8B9E-3D127A9319BB}" presName="hierChild4" presStyleCnt="0"/>
      <dgm:spPr/>
    </dgm:pt>
    <dgm:pt modelId="{9E32B7CD-8914-B040-BFBF-43C1B4406325}" type="pres">
      <dgm:prSet presAssocID="{62134D00-D6D3-1749-8B9E-3D127A9319BB}" presName="hierChild5" presStyleCnt="0"/>
      <dgm:spPr/>
    </dgm:pt>
    <dgm:pt modelId="{4810A4E6-5CE1-9646-9071-9B350333F47F}" type="pres">
      <dgm:prSet presAssocID="{C7288BA9-AC2A-5744-8A30-901FC64DCBA6}" presName="Name64" presStyleLbl="parChTrans1D2" presStyleIdx="1" presStyleCnt="3"/>
      <dgm:spPr/>
    </dgm:pt>
    <dgm:pt modelId="{F3F81828-2620-3C40-BA8D-B68F400C2999}" type="pres">
      <dgm:prSet presAssocID="{A5323A9E-9915-F84C-9E65-CC703F29507A}" presName="hierRoot2" presStyleCnt="0">
        <dgm:presLayoutVars>
          <dgm:hierBranch val="init"/>
        </dgm:presLayoutVars>
      </dgm:prSet>
      <dgm:spPr/>
    </dgm:pt>
    <dgm:pt modelId="{93A4B0A9-47AC-484B-8049-97A9AF9D71A5}" type="pres">
      <dgm:prSet presAssocID="{A5323A9E-9915-F84C-9E65-CC703F29507A}" presName="rootComposite" presStyleCnt="0"/>
      <dgm:spPr/>
    </dgm:pt>
    <dgm:pt modelId="{CA007BA1-96CF-994A-9B8D-A552A6C25C52}" type="pres">
      <dgm:prSet presAssocID="{A5323A9E-9915-F84C-9E65-CC703F29507A}" presName="rootText" presStyleLbl="node2" presStyleIdx="1" presStyleCnt="3" custScaleX="127393" custScaleY="192792">
        <dgm:presLayoutVars>
          <dgm:chPref val="3"/>
        </dgm:presLayoutVars>
      </dgm:prSet>
      <dgm:spPr/>
    </dgm:pt>
    <dgm:pt modelId="{EE154377-3C54-914A-A8C9-C6966780CE0E}" type="pres">
      <dgm:prSet presAssocID="{A5323A9E-9915-F84C-9E65-CC703F29507A}" presName="rootConnector" presStyleLbl="node2" presStyleIdx="1" presStyleCnt="3"/>
      <dgm:spPr/>
    </dgm:pt>
    <dgm:pt modelId="{97255B72-6001-C94A-AE0A-0F785373057D}" type="pres">
      <dgm:prSet presAssocID="{A5323A9E-9915-F84C-9E65-CC703F29507A}" presName="hierChild4" presStyleCnt="0"/>
      <dgm:spPr/>
    </dgm:pt>
    <dgm:pt modelId="{0A857382-C9B0-934F-B248-DEB535526C9B}" type="pres">
      <dgm:prSet presAssocID="{A5323A9E-9915-F84C-9E65-CC703F29507A}" presName="hierChild5" presStyleCnt="0"/>
      <dgm:spPr/>
    </dgm:pt>
    <dgm:pt modelId="{CF45ABA8-CDB6-6D48-9EA1-C723E0DB80F3}" type="pres">
      <dgm:prSet presAssocID="{29E42492-D554-9249-9464-A2C415C7FA7E}" presName="Name64" presStyleLbl="parChTrans1D2" presStyleIdx="2" presStyleCnt="3"/>
      <dgm:spPr/>
    </dgm:pt>
    <dgm:pt modelId="{999FFA6C-DBE6-1E47-869C-1F34CFA4E608}" type="pres">
      <dgm:prSet presAssocID="{E4ADA2C9-5DDB-7140-9082-B2ED0618455B}" presName="hierRoot2" presStyleCnt="0">
        <dgm:presLayoutVars>
          <dgm:hierBranch val="init"/>
        </dgm:presLayoutVars>
      </dgm:prSet>
      <dgm:spPr/>
    </dgm:pt>
    <dgm:pt modelId="{126082BD-B83F-5049-B13A-E3FB89730FB0}" type="pres">
      <dgm:prSet presAssocID="{E4ADA2C9-5DDB-7140-9082-B2ED0618455B}" presName="rootComposite" presStyleCnt="0"/>
      <dgm:spPr/>
    </dgm:pt>
    <dgm:pt modelId="{BAC3C3B6-5400-7944-A076-545CC82EED10}" type="pres">
      <dgm:prSet presAssocID="{E4ADA2C9-5DDB-7140-9082-B2ED0618455B}" presName="rootText" presStyleLbl="node2" presStyleIdx="2" presStyleCnt="3" custScaleX="131908" custScaleY="130200">
        <dgm:presLayoutVars>
          <dgm:chPref val="3"/>
        </dgm:presLayoutVars>
      </dgm:prSet>
      <dgm:spPr/>
    </dgm:pt>
    <dgm:pt modelId="{60E8F804-4002-1644-A4EA-766C72D86DE9}" type="pres">
      <dgm:prSet presAssocID="{E4ADA2C9-5DDB-7140-9082-B2ED0618455B}" presName="rootConnector" presStyleLbl="node2" presStyleIdx="2" presStyleCnt="3"/>
      <dgm:spPr/>
    </dgm:pt>
    <dgm:pt modelId="{BE8FD518-7CB8-904D-83C1-F2F084B82C53}" type="pres">
      <dgm:prSet presAssocID="{E4ADA2C9-5DDB-7140-9082-B2ED0618455B}" presName="hierChild4" presStyleCnt="0"/>
      <dgm:spPr/>
    </dgm:pt>
    <dgm:pt modelId="{12CB4D51-CE81-9840-A666-2E912D5E6431}" type="pres">
      <dgm:prSet presAssocID="{E4ADA2C9-5DDB-7140-9082-B2ED0618455B}" presName="hierChild5" presStyleCnt="0"/>
      <dgm:spPr/>
    </dgm:pt>
    <dgm:pt modelId="{E457498E-5B24-BB4B-BF46-7A5F1892E323}" type="pres">
      <dgm:prSet presAssocID="{A307F97B-C525-D348-951C-CA04025C8D0E}" presName="hierChild3" presStyleCnt="0"/>
      <dgm:spPr/>
    </dgm:pt>
  </dgm:ptLst>
  <dgm:cxnLst>
    <dgm:cxn modelId="{A2AB0A24-74D8-044E-B53E-EC3C352842C5}" type="presOf" srcId="{A5323A9E-9915-F84C-9E65-CC703F29507A}" destId="{EE154377-3C54-914A-A8C9-C6966780CE0E}" srcOrd="1" destOrd="0" presId="urn:microsoft.com/office/officeart/2009/3/layout/HorizontalOrganizationChart"/>
    <dgm:cxn modelId="{913E4534-081D-3943-B4D0-4C435592DC0F}" type="presOf" srcId="{E4ADA2C9-5DDB-7140-9082-B2ED0618455B}" destId="{BAC3C3B6-5400-7944-A076-545CC82EED10}" srcOrd="0" destOrd="0" presId="urn:microsoft.com/office/officeart/2009/3/layout/HorizontalOrganizationChart"/>
    <dgm:cxn modelId="{08B7D33A-E26B-C242-BC47-C1DC72F42769}" srcId="{A307F97B-C525-D348-951C-CA04025C8D0E}" destId="{A5323A9E-9915-F84C-9E65-CC703F29507A}" srcOrd="1" destOrd="0" parTransId="{C7288BA9-AC2A-5744-8A30-901FC64DCBA6}" sibTransId="{2FE6560B-A5F9-E44C-87F4-D8CDC45FD474}"/>
    <dgm:cxn modelId="{785CED3A-FFBF-FB49-9A57-CC7D8C24F951}" type="presOf" srcId="{A5323A9E-9915-F84C-9E65-CC703F29507A}" destId="{CA007BA1-96CF-994A-9B8D-A552A6C25C52}" srcOrd="0" destOrd="0" presId="urn:microsoft.com/office/officeart/2009/3/layout/HorizontalOrganizationChart"/>
    <dgm:cxn modelId="{A0769B3D-8B7E-AD4D-8305-9BFDDB79350D}" type="presOf" srcId="{79102344-04B8-4F4B-8CB7-C427A71AD186}" destId="{F6327A13-B7F5-AB4C-871C-EC6455ECCBB1}" srcOrd="0" destOrd="0" presId="urn:microsoft.com/office/officeart/2009/3/layout/HorizontalOrganizationChart"/>
    <dgm:cxn modelId="{82FF8C40-AF08-2C42-B642-417E2EFFE0E7}" type="presOf" srcId="{62134D00-D6D3-1749-8B9E-3D127A9319BB}" destId="{656BF04A-9C33-F744-B5A9-633F9E6E735F}" srcOrd="1" destOrd="0" presId="urn:microsoft.com/office/officeart/2009/3/layout/HorizontalOrganizationChart"/>
    <dgm:cxn modelId="{A13F9945-189F-B74B-BA19-2935626E8D2E}" type="presOf" srcId="{C7288BA9-AC2A-5744-8A30-901FC64DCBA6}" destId="{4810A4E6-5CE1-9646-9071-9B350333F47F}" srcOrd="0" destOrd="0" presId="urn:microsoft.com/office/officeart/2009/3/layout/HorizontalOrganizationChart"/>
    <dgm:cxn modelId="{E010716C-DD7D-AE49-A632-B775067281CA}" type="presOf" srcId="{A307F97B-C525-D348-951C-CA04025C8D0E}" destId="{647FC591-D26A-A641-9180-6360FD9A0E11}" srcOrd="1" destOrd="0" presId="urn:microsoft.com/office/officeart/2009/3/layout/HorizontalOrganizationChart"/>
    <dgm:cxn modelId="{8C1E2886-A3F5-E44B-92D9-33AA453839C2}" type="presOf" srcId="{A307F97B-C525-D348-951C-CA04025C8D0E}" destId="{F188E3D9-2004-484D-BA96-DF9D972521DC}" srcOrd="0" destOrd="0" presId="urn:microsoft.com/office/officeart/2009/3/layout/HorizontalOrganizationChart"/>
    <dgm:cxn modelId="{CBF5B187-72B6-7A42-B45D-C75B7CC37340}" type="presOf" srcId="{E4ADA2C9-5DDB-7140-9082-B2ED0618455B}" destId="{60E8F804-4002-1644-A4EA-766C72D86DE9}" srcOrd="1" destOrd="0" presId="urn:microsoft.com/office/officeart/2009/3/layout/HorizontalOrganizationChart"/>
    <dgm:cxn modelId="{32A31688-6F21-084E-A42A-144B01715912}" type="presOf" srcId="{29E42492-D554-9249-9464-A2C415C7FA7E}" destId="{CF45ABA8-CDB6-6D48-9EA1-C723E0DB80F3}" srcOrd="0" destOrd="0" presId="urn:microsoft.com/office/officeart/2009/3/layout/HorizontalOrganizationChart"/>
    <dgm:cxn modelId="{3D685B96-5863-F043-AB0B-DE0A12BC4E42}" srcId="{22C21C1F-F86E-454A-ADFB-E0C71C08AC48}" destId="{A307F97B-C525-D348-951C-CA04025C8D0E}" srcOrd="0" destOrd="0" parTransId="{25DCCED1-5288-6241-A6B9-2FCE1DFFCB9A}" sibTransId="{028AEA0A-5847-0946-B9DF-35C3DBE5FAF7}"/>
    <dgm:cxn modelId="{CC261A9C-2155-FF48-9B2C-5DC9F66030EE}" srcId="{A307F97B-C525-D348-951C-CA04025C8D0E}" destId="{62134D00-D6D3-1749-8B9E-3D127A9319BB}" srcOrd="0" destOrd="0" parTransId="{79102344-04B8-4F4B-8CB7-C427A71AD186}" sibTransId="{02A57AA3-F58C-9B40-9901-3A9BF73110A2}"/>
    <dgm:cxn modelId="{A54129A2-2792-E946-B64F-0B558FB3DEA8}" srcId="{A307F97B-C525-D348-951C-CA04025C8D0E}" destId="{E4ADA2C9-5DDB-7140-9082-B2ED0618455B}" srcOrd="2" destOrd="0" parTransId="{29E42492-D554-9249-9464-A2C415C7FA7E}" sibTransId="{C57D975E-C033-854C-8F6F-9168416F29AB}"/>
    <dgm:cxn modelId="{DE44EEDB-5112-3B4F-AD4A-C8424583CBEE}" type="presOf" srcId="{62134D00-D6D3-1749-8B9E-3D127A9319BB}" destId="{D23EAA95-F551-0444-90B1-155DEB1895B7}" srcOrd="0" destOrd="0" presId="urn:microsoft.com/office/officeart/2009/3/layout/HorizontalOrganizationChart"/>
    <dgm:cxn modelId="{94AB3DE1-7F9D-DA49-91B7-B2AD3EE08303}" type="presOf" srcId="{22C21C1F-F86E-454A-ADFB-E0C71C08AC48}" destId="{14BE0830-84EC-A441-B8C0-ED92F6AE5FFF}" srcOrd="0" destOrd="0" presId="urn:microsoft.com/office/officeart/2009/3/layout/HorizontalOrganizationChart"/>
    <dgm:cxn modelId="{1CCBF444-DA18-CE42-9B07-961111C3A3CF}" type="presParOf" srcId="{14BE0830-84EC-A441-B8C0-ED92F6AE5FFF}" destId="{2DDA6F4B-279C-B041-88AE-38A8AD20882C}" srcOrd="0" destOrd="0" presId="urn:microsoft.com/office/officeart/2009/3/layout/HorizontalOrganizationChart"/>
    <dgm:cxn modelId="{F7167933-B090-8D41-9623-03266AE1F319}" type="presParOf" srcId="{2DDA6F4B-279C-B041-88AE-38A8AD20882C}" destId="{5CE1E481-436F-6E43-AC70-DF5D9779F38C}" srcOrd="0" destOrd="0" presId="urn:microsoft.com/office/officeart/2009/3/layout/HorizontalOrganizationChart"/>
    <dgm:cxn modelId="{AD360355-8F76-344C-A376-13B8FB2BB647}" type="presParOf" srcId="{5CE1E481-436F-6E43-AC70-DF5D9779F38C}" destId="{F188E3D9-2004-484D-BA96-DF9D972521DC}" srcOrd="0" destOrd="0" presId="urn:microsoft.com/office/officeart/2009/3/layout/HorizontalOrganizationChart"/>
    <dgm:cxn modelId="{21E480A4-D6C1-324B-8B4E-FC99331A4DA8}" type="presParOf" srcId="{5CE1E481-436F-6E43-AC70-DF5D9779F38C}" destId="{647FC591-D26A-A641-9180-6360FD9A0E11}" srcOrd="1" destOrd="0" presId="urn:microsoft.com/office/officeart/2009/3/layout/HorizontalOrganizationChart"/>
    <dgm:cxn modelId="{181D78CC-CE02-BF40-8BF9-BCF3025CE025}" type="presParOf" srcId="{2DDA6F4B-279C-B041-88AE-38A8AD20882C}" destId="{50D1A5C9-215A-5A4B-BF6B-2B2C7DF1E295}" srcOrd="1" destOrd="0" presId="urn:microsoft.com/office/officeart/2009/3/layout/HorizontalOrganizationChart"/>
    <dgm:cxn modelId="{727F79A3-C9C9-3743-9961-B95618085D13}" type="presParOf" srcId="{50D1A5C9-215A-5A4B-BF6B-2B2C7DF1E295}" destId="{F6327A13-B7F5-AB4C-871C-EC6455ECCBB1}" srcOrd="0" destOrd="0" presId="urn:microsoft.com/office/officeart/2009/3/layout/HorizontalOrganizationChart"/>
    <dgm:cxn modelId="{41AFDE55-F7AC-DB4F-83B1-64CE82B0B149}" type="presParOf" srcId="{50D1A5C9-215A-5A4B-BF6B-2B2C7DF1E295}" destId="{B8678900-4BD5-8747-9C5F-640A805EAB54}" srcOrd="1" destOrd="0" presId="urn:microsoft.com/office/officeart/2009/3/layout/HorizontalOrganizationChart"/>
    <dgm:cxn modelId="{C1DE9324-2B14-4F44-B74A-291BC97D1634}" type="presParOf" srcId="{B8678900-4BD5-8747-9C5F-640A805EAB54}" destId="{A75900BD-9DF6-0A4F-9327-51691A635A3B}" srcOrd="0" destOrd="0" presId="urn:microsoft.com/office/officeart/2009/3/layout/HorizontalOrganizationChart"/>
    <dgm:cxn modelId="{60389E2E-6F38-F245-9C8C-6145DD97A6BD}" type="presParOf" srcId="{A75900BD-9DF6-0A4F-9327-51691A635A3B}" destId="{D23EAA95-F551-0444-90B1-155DEB1895B7}" srcOrd="0" destOrd="0" presId="urn:microsoft.com/office/officeart/2009/3/layout/HorizontalOrganizationChart"/>
    <dgm:cxn modelId="{7468BB63-9ED5-5D43-87D6-9E57B48C9593}" type="presParOf" srcId="{A75900BD-9DF6-0A4F-9327-51691A635A3B}" destId="{656BF04A-9C33-F744-B5A9-633F9E6E735F}" srcOrd="1" destOrd="0" presId="urn:microsoft.com/office/officeart/2009/3/layout/HorizontalOrganizationChart"/>
    <dgm:cxn modelId="{BDDB573E-5BC6-BF46-855E-71B34F13EEDA}" type="presParOf" srcId="{B8678900-4BD5-8747-9C5F-640A805EAB54}" destId="{6814314E-BCE3-9248-A270-EFB6F16795AA}" srcOrd="1" destOrd="0" presId="urn:microsoft.com/office/officeart/2009/3/layout/HorizontalOrganizationChart"/>
    <dgm:cxn modelId="{F914C78C-9DDA-BA49-BEBB-E07795F5EA2D}" type="presParOf" srcId="{B8678900-4BD5-8747-9C5F-640A805EAB54}" destId="{9E32B7CD-8914-B040-BFBF-43C1B4406325}" srcOrd="2" destOrd="0" presId="urn:microsoft.com/office/officeart/2009/3/layout/HorizontalOrganizationChart"/>
    <dgm:cxn modelId="{8E324174-F0E4-F34E-A711-413C0F0A962E}" type="presParOf" srcId="{50D1A5C9-215A-5A4B-BF6B-2B2C7DF1E295}" destId="{4810A4E6-5CE1-9646-9071-9B350333F47F}" srcOrd="2" destOrd="0" presId="urn:microsoft.com/office/officeart/2009/3/layout/HorizontalOrganizationChart"/>
    <dgm:cxn modelId="{653C8773-B9B9-DE48-A4F1-D0C013065984}" type="presParOf" srcId="{50D1A5C9-215A-5A4B-BF6B-2B2C7DF1E295}" destId="{F3F81828-2620-3C40-BA8D-B68F400C2999}" srcOrd="3" destOrd="0" presId="urn:microsoft.com/office/officeart/2009/3/layout/HorizontalOrganizationChart"/>
    <dgm:cxn modelId="{90F469CA-3581-C943-8227-A425885ECA97}" type="presParOf" srcId="{F3F81828-2620-3C40-BA8D-B68F400C2999}" destId="{93A4B0A9-47AC-484B-8049-97A9AF9D71A5}" srcOrd="0" destOrd="0" presId="urn:microsoft.com/office/officeart/2009/3/layout/HorizontalOrganizationChart"/>
    <dgm:cxn modelId="{B581B02E-D249-B64A-A6A9-8479D6938CB2}" type="presParOf" srcId="{93A4B0A9-47AC-484B-8049-97A9AF9D71A5}" destId="{CA007BA1-96CF-994A-9B8D-A552A6C25C52}" srcOrd="0" destOrd="0" presId="urn:microsoft.com/office/officeart/2009/3/layout/HorizontalOrganizationChart"/>
    <dgm:cxn modelId="{4F11505D-7BB6-BF4F-95D4-C9C911E75386}" type="presParOf" srcId="{93A4B0A9-47AC-484B-8049-97A9AF9D71A5}" destId="{EE154377-3C54-914A-A8C9-C6966780CE0E}" srcOrd="1" destOrd="0" presId="urn:microsoft.com/office/officeart/2009/3/layout/HorizontalOrganizationChart"/>
    <dgm:cxn modelId="{E4807601-C21F-B540-8882-1D14E0DA6CF9}" type="presParOf" srcId="{F3F81828-2620-3C40-BA8D-B68F400C2999}" destId="{97255B72-6001-C94A-AE0A-0F785373057D}" srcOrd="1" destOrd="0" presId="urn:microsoft.com/office/officeart/2009/3/layout/HorizontalOrganizationChart"/>
    <dgm:cxn modelId="{DDD31285-3017-F74A-801E-57AEBD0DB503}" type="presParOf" srcId="{F3F81828-2620-3C40-BA8D-B68F400C2999}" destId="{0A857382-C9B0-934F-B248-DEB535526C9B}" srcOrd="2" destOrd="0" presId="urn:microsoft.com/office/officeart/2009/3/layout/HorizontalOrganizationChart"/>
    <dgm:cxn modelId="{0665F6E7-9B66-2946-96B3-7417C10A36F2}" type="presParOf" srcId="{50D1A5C9-215A-5A4B-BF6B-2B2C7DF1E295}" destId="{CF45ABA8-CDB6-6D48-9EA1-C723E0DB80F3}" srcOrd="4" destOrd="0" presId="urn:microsoft.com/office/officeart/2009/3/layout/HorizontalOrganizationChart"/>
    <dgm:cxn modelId="{90A311AB-6B60-6441-8317-0FDEE2433C2B}" type="presParOf" srcId="{50D1A5C9-215A-5A4B-BF6B-2B2C7DF1E295}" destId="{999FFA6C-DBE6-1E47-869C-1F34CFA4E608}" srcOrd="5" destOrd="0" presId="urn:microsoft.com/office/officeart/2009/3/layout/HorizontalOrganizationChart"/>
    <dgm:cxn modelId="{81E4100E-2641-874E-B927-E0CC70AE268B}" type="presParOf" srcId="{999FFA6C-DBE6-1E47-869C-1F34CFA4E608}" destId="{126082BD-B83F-5049-B13A-E3FB89730FB0}" srcOrd="0" destOrd="0" presId="urn:microsoft.com/office/officeart/2009/3/layout/HorizontalOrganizationChart"/>
    <dgm:cxn modelId="{82A07F3B-7EEA-8642-A3FD-33F21F3A6D4A}" type="presParOf" srcId="{126082BD-B83F-5049-B13A-E3FB89730FB0}" destId="{BAC3C3B6-5400-7944-A076-545CC82EED10}" srcOrd="0" destOrd="0" presId="urn:microsoft.com/office/officeart/2009/3/layout/HorizontalOrganizationChart"/>
    <dgm:cxn modelId="{78C59312-0E52-6F49-A64E-65C3E1CDD587}" type="presParOf" srcId="{126082BD-B83F-5049-B13A-E3FB89730FB0}" destId="{60E8F804-4002-1644-A4EA-766C72D86DE9}" srcOrd="1" destOrd="0" presId="urn:microsoft.com/office/officeart/2009/3/layout/HorizontalOrganizationChart"/>
    <dgm:cxn modelId="{20A9562F-903C-4740-A823-2717F6DB8CD8}" type="presParOf" srcId="{999FFA6C-DBE6-1E47-869C-1F34CFA4E608}" destId="{BE8FD518-7CB8-904D-83C1-F2F084B82C53}" srcOrd="1" destOrd="0" presId="urn:microsoft.com/office/officeart/2009/3/layout/HorizontalOrganizationChart"/>
    <dgm:cxn modelId="{623BD1B5-2C36-2D4B-9A70-D844511D3DC0}" type="presParOf" srcId="{999FFA6C-DBE6-1E47-869C-1F34CFA4E608}" destId="{12CB4D51-CE81-9840-A666-2E912D5E6431}" srcOrd="2" destOrd="0" presId="urn:microsoft.com/office/officeart/2009/3/layout/HorizontalOrganizationChart"/>
    <dgm:cxn modelId="{B5AABB00-4139-DC49-996F-110094B18149}" type="presParOf" srcId="{2DDA6F4B-279C-B041-88AE-38A8AD20882C}" destId="{E457498E-5B24-BB4B-BF46-7A5F1892E323}"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DFC8AB-D286-4C5D-964A-AA94064E9F52}"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7726D5FE-1937-4071-99DE-BD7B1A047605}">
      <dgm:prSet custT="1"/>
      <dgm:spPr/>
      <dgm:t>
        <a:bodyPr/>
        <a:lstStyle/>
        <a:p>
          <a:r>
            <a:rPr lang="es-CR" sz="2000" dirty="0"/>
            <a:t>Se requiere ubicar espacio para el proceso de “secamiento” adicional de la materia. (Esto puede ser un piso de concreto, donde sea posible colocar lo que se saque de los lechos de secado y donde, como en un invernadero, el sol incida sobre el material estabilizado). </a:t>
          </a:r>
          <a:endParaRPr lang="en-US" sz="2000" dirty="0"/>
        </a:p>
      </dgm:t>
    </dgm:pt>
    <dgm:pt modelId="{8FCD8E1B-84C1-484D-B6EF-A060293C7A32}" type="parTrans" cxnId="{7C47A63B-64D1-4E27-841E-F2CC3ABD3BB9}">
      <dgm:prSet/>
      <dgm:spPr/>
      <dgm:t>
        <a:bodyPr/>
        <a:lstStyle/>
        <a:p>
          <a:endParaRPr lang="en-US" sz="2000"/>
        </a:p>
      </dgm:t>
    </dgm:pt>
    <dgm:pt modelId="{B8361904-D8D9-4D41-A32E-EC91D5116E31}" type="sibTrans" cxnId="{7C47A63B-64D1-4E27-841E-F2CC3ABD3BB9}">
      <dgm:prSet/>
      <dgm:spPr/>
      <dgm:t>
        <a:bodyPr/>
        <a:lstStyle/>
        <a:p>
          <a:endParaRPr lang="en-US" sz="2000"/>
        </a:p>
      </dgm:t>
    </dgm:pt>
    <dgm:pt modelId="{7EEF0C45-A171-4614-8F1E-87B345A4A52B}">
      <dgm:prSet custT="1"/>
      <dgm:spPr/>
      <dgm:t>
        <a:bodyPr/>
        <a:lstStyle/>
        <a:p>
          <a:r>
            <a:rPr lang="es-CR" sz="2000" dirty="0"/>
            <a:t>Luego del secamiento por sol y tiempo adicional, la materia se puede pasar por un molino para homogenizar tamaños, colocar en sacos o bolsas y vender como acondicionador de suelos, con muy buenas características fertilizantes y sin complicación sanitaria (la materia está en sus componentes básicos, ya se transformó. No es lo mismo que salió del tanque séptico). Esto permite también un proceso de comercialización. </a:t>
          </a:r>
          <a:endParaRPr lang="en-US" sz="2000" dirty="0"/>
        </a:p>
      </dgm:t>
    </dgm:pt>
    <dgm:pt modelId="{74B5BFB2-0CA6-4CA8-82AF-AC2A61ABD23B}" type="parTrans" cxnId="{BED041EF-62E9-4A31-8083-14FB2EFD946F}">
      <dgm:prSet/>
      <dgm:spPr/>
      <dgm:t>
        <a:bodyPr/>
        <a:lstStyle/>
        <a:p>
          <a:endParaRPr lang="en-US" sz="2000"/>
        </a:p>
      </dgm:t>
    </dgm:pt>
    <dgm:pt modelId="{B3D742EA-2D1D-4988-9CD7-72F2142B6BA7}" type="sibTrans" cxnId="{BED041EF-62E9-4A31-8083-14FB2EFD946F}">
      <dgm:prSet/>
      <dgm:spPr/>
      <dgm:t>
        <a:bodyPr/>
        <a:lstStyle/>
        <a:p>
          <a:endParaRPr lang="en-US" sz="2000"/>
        </a:p>
      </dgm:t>
    </dgm:pt>
    <dgm:pt modelId="{C7C7DFC0-654E-EE4C-AD38-77F9C573270C}" type="pres">
      <dgm:prSet presAssocID="{64DFC8AB-D286-4C5D-964A-AA94064E9F52}" presName="hierChild1" presStyleCnt="0">
        <dgm:presLayoutVars>
          <dgm:orgChart val="1"/>
          <dgm:chPref val="1"/>
          <dgm:dir/>
          <dgm:animOne val="branch"/>
          <dgm:animLvl val="lvl"/>
          <dgm:resizeHandles/>
        </dgm:presLayoutVars>
      </dgm:prSet>
      <dgm:spPr/>
    </dgm:pt>
    <dgm:pt modelId="{F97BF17F-18FC-B043-A6F9-13B606E97E3E}" type="pres">
      <dgm:prSet presAssocID="{7726D5FE-1937-4071-99DE-BD7B1A047605}" presName="hierRoot1" presStyleCnt="0">
        <dgm:presLayoutVars>
          <dgm:hierBranch val="init"/>
        </dgm:presLayoutVars>
      </dgm:prSet>
      <dgm:spPr/>
    </dgm:pt>
    <dgm:pt modelId="{460C32DB-A9AA-0A48-9C3B-AA22E8B341B0}" type="pres">
      <dgm:prSet presAssocID="{7726D5FE-1937-4071-99DE-BD7B1A047605}" presName="rootComposite1" presStyleCnt="0"/>
      <dgm:spPr/>
    </dgm:pt>
    <dgm:pt modelId="{D0A3A96F-252C-0549-9678-A680844248DC}" type="pres">
      <dgm:prSet presAssocID="{7726D5FE-1937-4071-99DE-BD7B1A047605}" presName="rootText1" presStyleLbl="node0" presStyleIdx="0" presStyleCnt="2" custScaleY="119768">
        <dgm:presLayoutVars>
          <dgm:chPref val="3"/>
        </dgm:presLayoutVars>
      </dgm:prSet>
      <dgm:spPr/>
    </dgm:pt>
    <dgm:pt modelId="{1DBC1F34-8E1E-DF4D-8586-7EF11E6649BF}" type="pres">
      <dgm:prSet presAssocID="{7726D5FE-1937-4071-99DE-BD7B1A047605}" presName="rootConnector1" presStyleLbl="node1" presStyleIdx="0" presStyleCnt="0"/>
      <dgm:spPr/>
    </dgm:pt>
    <dgm:pt modelId="{7F823783-6457-754E-A9DC-0A817271780B}" type="pres">
      <dgm:prSet presAssocID="{7726D5FE-1937-4071-99DE-BD7B1A047605}" presName="hierChild2" presStyleCnt="0"/>
      <dgm:spPr/>
    </dgm:pt>
    <dgm:pt modelId="{49F0DCCA-4AD4-3F45-8E6F-233951C6C4E4}" type="pres">
      <dgm:prSet presAssocID="{7726D5FE-1937-4071-99DE-BD7B1A047605}" presName="hierChild3" presStyleCnt="0"/>
      <dgm:spPr/>
    </dgm:pt>
    <dgm:pt modelId="{A6B535B0-2929-E34B-B162-A871AA6E7684}" type="pres">
      <dgm:prSet presAssocID="{7EEF0C45-A171-4614-8F1E-87B345A4A52B}" presName="hierRoot1" presStyleCnt="0">
        <dgm:presLayoutVars>
          <dgm:hierBranch val="init"/>
        </dgm:presLayoutVars>
      </dgm:prSet>
      <dgm:spPr/>
    </dgm:pt>
    <dgm:pt modelId="{6DB2B8BE-E0BF-A944-819D-4038AD7C45BD}" type="pres">
      <dgm:prSet presAssocID="{7EEF0C45-A171-4614-8F1E-87B345A4A52B}" presName="rootComposite1" presStyleCnt="0"/>
      <dgm:spPr/>
    </dgm:pt>
    <dgm:pt modelId="{6FBC6EE3-0A83-7D42-BB82-1244B95FE404}" type="pres">
      <dgm:prSet presAssocID="{7EEF0C45-A171-4614-8F1E-87B345A4A52B}" presName="rootText1" presStyleLbl="node0" presStyleIdx="1" presStyleCnt="2" custScaleY="164955">
        <dgm:presLayoutVars>
          <dgm:chPref val="3"/>
        </dgm:presLayoutVars>
      </dgm:prSet>
      <dgm:spPr/>
    </dgm:pt>
    <dgm:pt modelId="{EEB7938F-FB1C-DB43-960E-1063BE20631A}" type="pres">
      <dgm:prSet presAssocID="{7EEF0C45-A171-4614-8F1E-87B345A4A52B}" presName="rootConnector1" presStyleLbl="node1" presStyleIdx="0" presStyleCnt="0"/>
      <dgm:spPr/>
    </dgm:pt>
    <dgm:pt modelId="{1D881C5C-881B-F84C-8399-4296E6FF9919}" type="pres">
      <dgm:prSet presAssocID="{7EEF0C45-A171-4614-8F1E-87B345A4A52B}" presName="hierChild2" presStyleCnt="0"/>
      <dgm:spPr/>
    </dgm:pt>
    <dgm:pt modelId="{172B03CC-7D35-6142-9A17-322E617C43DC}" type="pres">
      <dgm:prSet presAssocID="{7EEF0C45-A171-4614-8F1E-87B345A4A52B}" presName="hierChild3" presStyleCnt="0"/>
      <dgm:spPr/>
    </dgm:pt>
  </dgm:ptLst>
  <dgm:cxnLst>
    <dgm:cxn modelId="{B20D7C15-C8F4-D543-BE5B-19F680C8F0DD}" type="presOf" srcId="{7726D5FE-1937-4071-99DE-BD7B1A047605}" destId="{1DBC1F34-8E1E-DF4D-8586-7EF11E6649BF}" srcOrd="1" destOrd="0" presId="urn:microsoft.com/office/officeart/2009/3/layout/HorizontalOrganizationChart"/>
    <dgm:cxn modelId="{7C47A63B-64D1-4E27-841E-F2CC3ABD3BB9}" srcId="{64DFC8AB-D286-4C5D-964A-AA94064E9F52}" destId="{7726D5FE-1937-4071-99DE-BD7B1A047605}" srcOrd="0" destOrd="0" parTransId="{8FCD8E1B-84C1-484D-B6EF-A060293C7A32}" sibTransId="{B8361904-D8D9-4D41-A32E-EC91D5116E31}"/>
    <dgm:cxn modelId="{072B8478-E4E5-ED48-B61D-1899AA0DA61F}" type="presOf" srcId="{7EEF0C45-A171-4614-8F1E-87B345A4A52B}" destId="{EEB7938F-FB1C-DB43-960E-1063BE20631A}" srcOrd="1" destOrd="0" presId="urn:microsoft.com/office/officeart/2009/3/layout/HorizontalOrganizationChart"/>
    <dgm:cxn modelId="{4A6D3280-4E8F-A440-B2F7-0584535828D4}" type="presOf" srcId="{7EEF0C45-A171-4614-8F1E-87B345A4A52B}" destId="{6FBC6EE3-0A83-7D42-BB82-1244B95FE404}" srcOrd="0" destOrd="0" presId="urn:microsoft.com/office/officeart/2009/3/layout/HorizontalOrganizationChart"/>
    <dgm:cxn modelId="{5AF731DC-6D66-8A42-9045-001AE9DD553F}" type="presOf" srcId="{7726D5FE-1937-4071-99DE-BD7B1A047605}" destId="{D0A3A96F-252C-0549-9678-A680844248DC}" srcOrd="0" destOrd="0" presId="urn:microsoft.com/office/officeart/2009/3/layout/HorizontalOrganizationChart"/>
    <dgm:cxn modelId="{C598A6EB-BBD1-874A-B0FE-69B3165770F7}" type="presOf" srcId="{64DFC8AB-D286-4C5D-964A-AA94064E9F52}" destId="{C7C7DFC0-654E-EE4C-AD38-77F9C573270C}" srcOrd="0" destOrd="0" presId="urn:microsoft.com/office/officeart/2009/3/layout/HorizontalOrganizationChart"/>
    <dgm:cxn modelId="{BED041EF-62E9-4A31-8083-14FB2EFD946F}" srcId="{64DFC8AB-D286-4C5D-964A-AA94064E9F52}" destId="{7EEF0C45-A171-4614-8F1E-87B345A4A52B}" srcOrd="1" destOrd="0" parTransId="{74B5BFB2-0CA6-4CA8-82AF-AC2A61ABD23B}" sibTransId="{B3D742EA-2D1D-4988-9CD7-72F2142B6BA7}"/>
    <dgm:cxn modelId="{DA78D7D8-D8A4-BF48-BEEE-BE2885E23A8A}" type="presParOf" srcId="{C7C7DFC0-654E-EE4C-AD38-77F9C573270C}" destId="{F97BF17F-18FC-B043-A6F9-13B606E97E3E}" srcOrd="0" destOrd="0" presId="urn:microsoft.com/office/officeart/2009/3/layout/HorizontalOrganizationChart"/>
    <dgm:cxn modelId="{88C4CE1E-775B-7C4E-A00B-A1A370BD5DE6}" type="presParOf" srcId="{F97BF17F-18FC-B043-A6F9-13B606E97E3E}" destId="{460C32DB-A9AA-0A48-9C3B-AA22E8B341B0}" srcOrd="0" destOrd="0" presId="urn:microsoft.com/office/officeart/2009/3/layout/HorizontalOrganizationChart"/>
    <dgm:cxn modelId="{F04800CF-02ED-4943-8754-67942C0B7C12}" type="presParOf" srcId="{460C32DB-A9AA-0A48-9C3B-AA22E8B341B0}" destId="{D0A3A96F-252C-0549-9678-A680844248DC}" srcOrd="0" destOrd="0" presId="urn:microsoft.com/office/officeart/2009/3/layout/HorizontalOrganizationChart"/>
    <dgm:cxn modelId="{E084A4B4-F4FE-584E-AA6D-BD38185B07E9}" type="presParOf" srcId="{460C32DB-A9AA-0A48-9C3B-AA22E8B341B0}" destId="{1DBC1F34-8E1E-DF4D-8586-7EF11E6649BF}" srcOrd="1" destOrd="0" presId="urn:microsoft.com/office/officeart/2009/3/layout/HorizontalOrganizationChart"/>
    <dgm:cxn modelId="{2820E746-2515-F547-A843-B7FEDDEF5E3B}" type="presParOf" srcId="{F97BF17F-18FC-B043-A6F9-13B606E97E3E}" destId="{7F823783-6457-754E-A9DC-0A817271780B}" srcOrd="1" destOrd="0" presId="urn:microsoft.com/office/officeart/2009/3/layout/HorizontalOrganizationChart"/>
    <dgm:cxn modelId="{8928645B-E46A-CC46-9DDD-F741EF5A21E4}" type="presParOf" srcId="{F97BF17F-18FC-B043-A6F9-13B606E97E3E}" destId="{49F0DCCA-4AD4-3F45-8E6F-233951C6C4E4}" srcOrd="2" destOrd="0" presId="urn:microsoft.com/office/officeart/2009/3/layout/HorizontalOrganizationChart"/>
    <dgm:cxn modelId="{DCB773BA-F544-6243-8FCF-3EE80478F768}" type="presParOf" srcId="{C7C7DFC0-654E-EE4C-AD38-77F9C573270C}" destId="{A6B535B0-2929-E34B-B162-A871AA6E7684}" srcOrd="1" destOrd="0" presId="urn:microsoft.com/office/officeart/2009/3/layout/HorizontalOrganizationChart"/>
    <dgm:cxn modelId="{819D982A-2A2E-AB43-AD14-D809315500D5}" type="presParOf" srcId="{A6B535B0-2929-E34B-B162-A871AA6E7684}" destId="{6DB2B8BE-E0BF-A944-819D-4038AD7C45BD}" srcOrd="0" destOrd="0" presId="urn:microsoft.com/office/officeart/2009/3/layout/HorizontalOrganizationChart"/>
    <dgm:cxn modelId="{333DC038-EB19-ED4F-B323-4C2A670693A0}" type="presParOf" srcId="{6DB2B8BE-E0BF-A944-819D-4038AD7C45BD}" destId="{6FBC6EE3-0A83-7D42-BB82-1244B95FE404}" srcOrd="0" destOrd="0" presId="urn:microsoft.com/office/officeart/2009/3/layout/HorizontalOrganizationChart"/>
    <dgm:cxn modelId="{3ADF4347-7B21-784F-A379-40E85623B0CE}" type="presParOf" srcId="{6DB2B8BE-E0BF-A944-819D-4038AD7C45BD}" destId="{EEB7938F-FB1C-DB43-960E-1063BE20631A}" srcOrd="1" destOrd="0" presId="urn:microsoft.com/office/officeart/2009/3/layout/HorizontalOrganizationChart"/>
    <dgm:cxn modelId="{93896902-55E5-9A4A-9AD1-227B738F83B7}" type="presParOf" srcId="{A6B535B0-2929-E34B-B162-A871AA6E7684}" destId="{1D881C5C-881B-F84C-8399-4296E6FF9919}" srcOrd="1" destOrd="0" presId="urn:microsoft.com/office/officeart/2009/3/layout/HorizontalOrganizationChart"/>
    <dgm:cxn modelId="{74DA255A-2FE4-DD49-9F83-49734D7AAD4D}" type="presParOf" srcId="{A6B535B0-2929-E34B-B162-A871AA6E7684}" destId="{172B03CC-7D35-6142-9A17-322E617C43DC}"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7EE97-C34E-4540-BA7B-9C4923ACC666}">
      <dsp:nvSpPr>
        <dsp:cNvPr id="0" name=""/>
        <dsp:cNvSpPr/>
      </dsp:nvSpPr>
      <dsp:spPr>
        <a:xfrm>
          <a:off x="3443327" y="3116237"/>
          <a:ext cx="642441" cy="2530977"/>
        </a:xfrm>
        <a:custGeom>
          <a:avLst/>
          <a:gdLst/>
          <a:ahLst/>
          <a:cxnLst/>
          <a:rect l="0" t="0" r="0" b="0"/>
          <a:pathLst>
            <a:path>
              <a:moveTo>
                <a:pt x="0" y="0"/>
              </a:moveTo>
              <a:lnTo>
                <a:pt x="321220" y="0"/>
              </a:lnTo>
              <a:lnTo>
                <a:pt x="321220" y="2530977"/>
              </a:lnTo>
              <a:lnTo>
                <a:pt x="642441" y="2530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16E8D7-336D-594A-944B-008FA782B3F5}">
      <dsp:nvSpPr>
        <dsp:cNvPr id="0" name=""/>
        <dsp:cNvSpPr/>
      </dsp:nvSpPr>
      <dsp:spPr>
        <a:xfrm>
          <a:off x="3443327" y="3116237"/>
          <a:ext cx="642441" cy="1059137"/>
        </a:xfrm>
        <a:custGeom>
          <a:avLst/>
          <a:gdLst/>
          <a:ahLst/>
          <a:cxnLst/>
          <a:rect l="0" t="0" r="0" b="0"/>
          <a:pathLst>
            <a:path>
              <a:moveTo>
                <a:pt x="0" y="0"/>
              </a:moveTo>
              <a:lnTo>
                <a:pt x="321220" y="0"/>
              </a:lnTo>
              <a:lnTo>
                <a:pt x="321220" y="1059137"/>
              </a:lnTo>
              <a:lnTo>
                <a:pt x="642441" y="10591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70A8E-2481-FF41-BC93-4A10980FAE82}">
      <dsp:nvSpPr>
        <dsp:cNvPr id="0" name=""/>
        <dsp:cNvSpPr/>
      </dsp:nvSpPr>
      <dsp:spPr>
        <a:xfrm>
          <a:off x="3443327" y="2593361"/>
          <a:ext cx="642441" cy="522876"/>
        </a:xfrm>
        <a:custGeom>
          <a:avLst/>
          <a:gdLst/>
          <a:ahLst/>
          <a:cxnLst/>
          <a:rect l="0" t="0" r="0" b="0"/>
          <a:pathLst>
            <a:path>
              <a:moveTo>
                <a:pt x="0" y="522876"/>
              </a:moveTo>
              <a:lnTo>
                <a:pt x="321220" y="522876"/>
              </a:lnTo>
              <a:lnTo>
                <a:pt x="321220" y="0"/>
              </a:lnTo>
              <a:lnTo>
                <a:pt x="64244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652856-0311-D648-9D15-470D3559950A}">
      <dsp:nvSpPr>
        <dsp:cNvPr id="0" name=""/>
        <dsp:cNvSpPr/>
      </dsp:nvSpPr>
      <dsp:spPr>
        <a:xfrm>
          <a:off x="3443327" y="753008"/>
          <a:ext cx="642441" cy="2363229"/>
        </a:xfrm>
        <a:custGeom>
          <a:avLst/>
          <a:gdLst/>
          <a:ahLst/>
          <a:cxnLst/>
          <a:rect l="0" t="0" r="0" b="0"/>
          <a:pathLst>
            <a:path>
              <a:moveTo>
                <a:pt x="0" y="2363229"/>
              </a:moveTo>
              <a:lnTo>
                <a:pt x="321220" y="2363229"/>
              </a:lnTo>
              <a:lnTo>
                <a:pt x="321220" y="0"/>
              </a:lnTo>
              <a:lnTo>
                <a:pt x="64244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4EF410-D739-CB4E-B44A-580BF71D40DC}">
      <dsp:nvSpPr>
        <dsp:cNvPr id="0" name=""/>
        <dsp:cNvSpPr/>
      </dsp:nvSpPr>
      <dsp:spPr>
        <a:xfrm>
          <a:off x="231119" y="2626375"/>
          <a:ext cx="3212208" cy="979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000" b="1" kern="1200" dirty="0"/>
            <a:t>En la zona de biodigestión la materia se almacena por un mes</a:t>
          </a:r>
          <a:endParaRPr lang="en-US" sz="2000" kern="1200" dirty="0"/>
        </a:p>
      </dsp:txBody>
      <dsp:txXfrm>
        <a:off x="231119" y="2626375"/>
        <a:ext cx="3212208" cy="979723"/>
      </dsp:txXfrm>
    </dsp:sp>
    <dsp:sp modelId="{0E52763B-5883-0A40-B61A-A789BFA1144A}">
      <dsp:nvSpPr>
        <dsp:cNvPr id="0" name=""/>
        <dsp:cNvSpPr/>
      </dsp:nvSpPr>
      <dsp:spPr>
        <a:xfrm>
          <a:off x="4085768" y="4808"/>
          <a:ext cx="3491124" cy="1496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57150" lvl="0" indent="0" algn="l" defTabSz="889000">
            <a:lnSpc>
              <a:spcPct val="90000"/>
            </a:lnSpc>
            <a:spcBef>
              <a:spcPct val="0"/>
            </a:spcBef>
            <a:spcAft>
              <a:spcPct val="35000"/>
            </a:spcAft>
            <a:buNone/>
            <a:tabLst/>
          </a:pPr>
          <a:r>
            <a:rPr lang="es-CR" sz="2000" kern="1200" dirty="0"/>
            <a:t>Los biodigestores se pueden construir con diferentes materiales, ya sea de concreto o de plástico reforzado con fibra de vidrio u otros. </a:t>
          </a:r>
          <a:endParaRPr lang="en-US" sz="2000" kern="1200" dirty="0"/>
        </a:p>
      </dsp:txBody>
      <dsp:txXfrm>
        <a:off x="4085768" y="4808"/>
        <a:ext cx="3491124" cy="1496400"/>
      </dsp:txXfrm>
    </dsp:sp>
    <dsp:sp modelId="{6EBF127F-4577-A349-ABBB-BA9032AAB5DF}">
      <dsp:nvSpPr>
        <dsp:cNvPr id="0" name=""/>
        <dsp:cNvSpPr/>
      </dsp:nvSpPr>
      <dsp:spPr>
        <a:xfrm>
          <a:off x="4085768" y="1902734"/>
          <a:ext cx="3770072" cy="138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36525" lvl="0" indent="0" algn="l" defTabSz="889000">
            <a:lnSpc>
              <a:spcPct val="90000"/>
            </a:lnSpc>
            <a:spcBef>
              <a:spcPct val="0"/>
            </a:spcBef>
            <a:spcAft>
              <a:spcPct val="35000"/>
            </a:spcAft>
            <a:buNone/>
            <a:tabLst/>
          </a:pPr>
          <a:r>
            <a:rPr lang="es-CR" sz="2000" kern="1200" dirty="0"/>
            <a:t>Sin embargo, cada caso es particular por los volúmenes por tratar y las condiciones topográficas del terreno donde se determine su colocación. </a:t>
          </a:r>
          <a:endParaRPr lang="en-US" sz="2000" kern="1200" dirty="0"/>
        </a:p>
      </dsp:txBody>
      <dsp:txXfrm>
        <a:off x="4085768" y="1902734"/>
        <a:ext cx="3770072" cy="1381253"/>
      </dsp:txXfrm>
    </dsp:sp>
    <dsp:sp modelId="{BCC5A328-A3A9-434C-B86D-D772FE49925B}">
      <dsp:nvSpPr>
        <dsp:cNvPr id="0" name=""/>
        <dsp:cNvSpPr/>
      </dsp:nvSpPr>
      <dsp:spPr>
        <a:xfrm>
          <a:off x="4085768" y="3685513"/>
          <a:ext cx="4234878" cy="979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36525" lvl="0" indent="0" algn="l" defTabSz="889000">
            <a:lnSpc>
              <a:spcPct val="90000"/>
            </a:lnSpc>
            <a:spcBef>
              <a:spcPct val="0"/>
            </a:spcBef>
            <a:spcAft>
              <a:spcPct val="35000"/>
            </a:spcAft>
            <a:buNone/>
            <a:tabLst/>
          </a:pPr>
          <a:r>
            <a:rPr lang="es-CR" sz="2000" kern="1200" dirty="0"/>
            <a:t>Se debe colocar un medio para evacuar y conducir los biogases hasta sitio para su aprovechamiento o neutralización. </a:t>
          </a:r>
          <a:endParaRPr lang="en-US" sz="2000" kern="1200" dirty="0"/>
        </a:p>
      </dsp:txBody>
      <dsp:txXfrm>
        <a:off x="4085768" y="3685513"/>
        <a:ext cx="4234878" cy="979723"/>
      </dsp:txXfrm>
    </dsp:sp>
    <dsp:sp modelId="{B905E201-CACA-924F-AAEB-7B85C903A66E}">
      <dsp:nvSpPr>
        <dsp:cNvPr id="0" name=""/>
        <dsp:cNvSpPr/>
      </dsp:nvSpPr>
      <dsp:spPr>
        <a:xfrm>
          <a:off x="4085768" y="5066763"/>
          <a:ext cx="4588157" cy="11609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36525" lvl="0" indent="0" algn="l" defTabSz="889000">
            <a:lnSpc>
              <a:spcPct val="90000"/>
            </a:lnSpc>
            <a:spcBef>
              <a:spcPct val="0"/>
            </a:spcBef>
            <a:spcAft>
              <a:spcPct val="35000"/>
            </a:spcAft>
            <a:buNone/>
            <a:tabLst/>
          </a:pPr>
          <a:r>
            <a:rPr lang="es-CR" sz="2000" kern="1200" dirty="0"/>
            <a:t>Por lo general, el piso o fondo del biodigestor se construye con pendientes hacia el punto de salida que tendrá la materia homogenizada. </a:t>
          </a:r>
          <a:endParaRPr lang="en-US" sz="2000" kern="1200" dirty="0"/>
        </a:p>
      </dsp:txBody>
      <dsp:txXfrm>
        <a:off x="4085768" y="5066763"/>
        <a:ext cx="4588157" cy="1160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B7BF-7293-E041-8021-8ABA1C363C6E}">
      <dsp:nvSpPr>
        <dsp:cNvPr id="0" name=""/>
        <dsp:cNvSpPr/>
      </dsp:nvSpPr>
      <dsp:spPr>
        <a:xfrm>
          <a:off x="2817366" y="3069167"/>
          <a:ext cx="562486" cy="1759136"/>
        </a:xfrm>
        <a:custGeom>
          <a:avLst/>
          <a:gdLst/>
          <a:ahLst/>
          <a:cxnLst/>
          <a:rect l="0" t="0" r="0" b="0"/>
          <a:pathLst>
            <a:path>
              <a:moveTo>
                <a:pt x="0" y="0"/>
              </a:moveTo>
              <a:lnTo>
                <a:pt x="281243" y="0"/>
              </a:lnTo>
              <a:lnTo>
                <a:pt x="281243" y="1759136"/>
              </a:lnTo>
              <a:lnTo>
                <a:pt x="562486" y="1759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8B6D91-78A8-874E-AB28-766EBD014283}">
      <dsp:nvSpPr>
        <dsp:cNvPr id="0" name=""/>
        <dsp:cNvSpPr/>
      </dsp:nvSpPr>
      <dsp:spPr>
        <a:xfrm>
          <a:off x="2817366" y="3023447"/>
          <a:ext cx="562486" cy="91440"/>
        </a:xfrm>
        <a:custGeom>
          <a:avLst/>
          <a:gdLst/>
          <a:ahLst/>
          <a:cxnLst/>
          <a:rect l="0" t="0" r="0" b="0"/>
          <a:pathLst>
            <a:path>
              <a:moveTo>
                <a:pt x="0" y="45720"/>
              </a:moveTo>
              <a:lnTo>
                <a:pt x="281243" y="45720"/>
              </a:lnTo>
              <a:lnTo>
                <a:pt x="281243" y="71878"/>
              </a:lnTo>
              <a:lnTo>
                <a:pt x="562486" y="71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C1961D-D6D3-A24C-A0E3-C25F1F451129}">
      <dsp:nvSpPr>
        <dsp:cNvPr id="0" name=""/>
        <dsp:cNvSpPr/>
      </dsp:nvSpPr>
      <dsp:spPr>
        <a:xfrm>
          <a:off x="2817366" y="1336189"/>
          <a:ext cx="562486" cy="1732977"/>
        </a:xfrm>
        <a:custGeom>
          <a:avLst/>
          <a:gdLst/>
          <a:ahLst/>
          <a:cxnLst/>
          <a:rect l="0" t="0" r="0" b="0"/>
          <a:pathLst>
            <a:path>
              <a:moveTo>
                <a:pt x="0" y="1732977"/>
              </a:moveTo>
              <a:lnTo>
                <a:pt x="281243" y="1732977"/>
              </a:lnTo>
              <a:lnTo>
                <a:pt x="281243" y="0"/>
              </a:lnTo>
              <a:lnTo>
                <a:pt x="56248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12ADEA-99F7-534F-99F4-302D9F745C3E}">
      <dsp:nvSpPr>
        <dsp:cNvPr id="0" name=""/>
        <dsp:cNvSpPr/>
      </dsp:nvSpPr>
      <dsp:spPr>
        <a:xfrm>
          <a:off x="4931" y="2461163"/>
          <a:ext cx="2812434" cy="12160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000" kern="1200" dirty="0">
              <a:solidFill>
                <a:schemeClr val="bg1"/>
              </a:solidFill>
              <a:effectLst/>
            </a:rPr>
            <a:t>Los lodos estabilizados deben secarse por su alto contenido de humedad</a:t>
          </a:r>
          <a:endParaRPr lang="es-MX" sz="2000" kern="1200" dirty="0">
            <a:solidFill>
              <a:schemeClr val="bg1"/>
            </a:solidFill>
          </a:endParaRPr>
        </a:p>
      </dsp:txBody>
      <dsp:txXfrm>
        <a:off x="4931" y="2461163"/>
        <a:ext cx="2812434" cy="1216006"/>
      </dsp:txXfrm>
    </dsp:sp>
    <dsp:sp modelId="{2B148BB7-584E-A14A-BC94-5D8B67271FFD}">
      <dsp:nvSpPr>
        <dsp:cNvPr id="0" name=""/>
        <dsp:cNvSpPr/>
      </dsp:nvSpPr>
      <dsp:spPr>
        <a:xfrm>
          <a:off x="3379853" y="583977"/>
          <a:ext cx="5535828" cy="1504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95263" lvl="0" indent="0" algn="l" defTabSz="889000">
            <a:lnSpc>
              <a:spcPct val="90000"/>
            </a:lnSpc>
            <a:spcBef>
              <a:spcPct val="0"/>
            </a:spcBef>
            <a:spcAft>
              <a:spcPct val="35000"/>
            </a:spcAft>
            <a:buFont typeface="Arial" panose="020B0604020202020204" pitchFamily="34" charset="0"/>
            <a:buNone/>
            <a:tabLst/>
          </a:pPr>
          <a:r>
            <a:rPr lang="es-CR" sz="2000" kern="1200" dirty="0">
              <a:solidFill>
                <a:schemeClr val="bg1"/>
              </a:solidFill>
              <a:effectLst/>
            </a:rPr>
            <a:t>Un procedimiento para eliminar esa agua puede llevarse a cabo con la instalación de equipos mecánicos y el agregado de productos químicos (con el cuidado de no perjudicar la composición de la materia)</a:t>
          </a:r>
          <a:endParaRPr lang="es-MX" sz="2000" kern="1200" dirty="0">
            <a:solidFill>
              <a:schemeClr val="bg1"/>
            </a:solidFill>
          </a:endParaRPr>
        </a:p>
      </dsp:txBody>
      <dsp:txXfrm>
        <a:off x="3379853" y="583977"/>
        <a:ext cx="5535828" cy="1504422"/>
      </dsp:txXfrm>
    </dsp:sp>
    <dsp:sp modelId="{1994CD10-DF67-6F44-B3A9-DCF70F44BD98}">
      <dsp:nvSpPr>
        <dsp:cNvPr id="0" name=""/>
        <dsp:cNvSpPr/>
      </dsp:nvSpPr>
      <dsp:spPr>
        <a:xfrm>
          <a:off x="3379853" y="2439954"/>
          <a:ext cx="4557635" cy="1310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95263" lvl="0" indent="0" algn="l" defTabSz="889000">
            <a:lnSpc>
              <a:spcPct val="90000"/>
            </a:lnSpc>
            <a:spcBef>
              <a:spcPct val="0"/>
            </a:spcBef>
            <a:spcAft>
              <a:spcPct val="35000"/>
            </a:spcAft>
            <a:buNone/>
            <a:tabLst/>
          </a:pPr>
          <a:r>
            <a:rPr lang="es-CR" sz="2000" kern="1200" dirty="0">
              <a:solidFill>
                <a:schemeClr val="bg1"/>
              </a:solidFill>
              <a:effectLst/>
            </a:rPr>
            <a:t>Los elementos químicos por agregar dependen del proceso por seguir y de los componentes que caractericen la materia (los lodos) en tratamiento.</a:t>
          </a:r>
          <a:endParaRPr lang="es-MX" sz="2000" kern="1200" dirty="0">
            <a:solidFill>
              <a:schemeClr val="bg1"/>
            </a:solidFill>
          </a:endParaRPr>
        </a:p>
      </dsp:txBody>
      <dsp:txXfrm>
        <a:off x="3379853" y="2439954"/>
        <a:ext cx="4557635" cy="1310741"/>
      </dsp:txXfrm>
    </dsp:sp>
    <dsp:sp modelId="{CBE0CA13-99D2-4D43-A094-7BB252DC19DA}">
      <dsp:nvSpPr>
        <dsp:cNvPr id="0" name=""/>
        <dsp:cNvSpPr/>
      </dsp:nvSpPr>
      <dsp:spPr>
        <a:xfrm>
          <a:off x="3379853" y="4102250"/>
          <a:ext cx="6295663" cy="14521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95263" lvl="0" indent="0" algn="l" defTabSz="889000">
            <a:lnSpc>
              <a:spcPct val="90000"/>
            </a:lnSpc>
            <a:spcBef>
              <a:spcPct val="0"/>
            </a:spcBef>
            <a:spcAft>
              <a:spcPct val="35000"/>
            </a:spcAft>
            <a:buNone/>
            <a:tabLst/>
          </a:pPr>
          <a:r>
            <a:rPr lang="es-CR" sz="2000" kern="1200" dirty="0">
              <a:solidFill>
                <a:schemeClr val="bg1"/>
              </a:solidFill>
              <a:effectLst/>
            </a:rPr>
            <a:t>Alternativamente, esta reducción en el contenido de agua puede realizarse aprovechando y acomodándose a las condiciones climatológicas propias del lugar, así con camas filtrantes y de evapotranspiración, llamados lechos de secado.</a:t>
          </a:r>
          <a:endParaRPr lang="es-MX" sz="2000" kern="1200" dirty="0">
            <a:solidFill>
              <a:schemeClr val="bg1"/>
            </a:solidFill>
          </a:endParaRPr>
        </a:p>
      </dsp:txBody>
      <dsp:txXfrm>
        <a:off x="3379853" y="4102250"/>
        <a:ext cx="6295663" cy="1452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5ABA8-CDB6-6D48-9EA1-C723E0DB80F3}">
      <dsp:nvSpPr>
        <dsp:cNvPr id="0" name=""/>
        <dsp:cNvSpPr/>
      </dsp:nvSpPr>
      <dsp:spPr>
        <a:xfrm>
          <a:off x="3475839" y="2942166"/>
          <a:ext cx="694634" cy="2134017"/>
        </a:xfrm>
        <a:custGeom>
          <a:avLst/>
          <a:gdLst/>
          <a:ahLst/>
          <a:cxnLst/>
          <a:rect l="0" t="0" r="0" b="0"/>
          <a:pathLst>
            <a:path>
              <a:moveTo>
                <a:pt x="0" y="0"/>
              </a:moveTo>
              <a:lnTo>
                <a:pt x="347317" y="0"/>
              </a:lnTo>
              <a:lnTo>
                <a:pt x="347317" y="2134017"/>
              </a:lnTo>
              <a:lnTo>
                <a:pt x="694634" y="21340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10A4E6-5CE1-9646-9071-9B350333F47F}">
      <dsp:nvSpPr>
        <dsp:cNvPr id="0" name=""/>
        <dsp:cNvSpPr/>
      </dsp:nvSpPr>
      <dsp:spPr>
        <a:xfrm>
          <a:off x="3475839" y="2885562"/>
          <a:ext cx="694634" cy="91440"/>
        </a:xfrm>
        <a:custGeom>
          <a:avLst/>
          <a:gdLst/>
          <a:ahLst/>
          <a:cxnLst/>
          <a:rect l="0" t="0" r="0" b="0"/>
          <a:pathLst>
            <a:path>
              <a:moveTo>
                <a:pt x="0" y="56604"/>
              </a:moveTo>
              <a:lnTo>
                <a:pt x="347317" y="56604"/>
              </a:lnTo>
              <a:lnTo>
                <a:pt x="347317" y="45720"/>
              </a:lnTo>
              <a:lnTo>
                <a:pt x="694634"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327A13-B7F5-AB4C-871C-EC6455ECCBB1}">
      <dsp:nvSpPr>
        <dsp:cNvPr id="0" name=""/>
        <dsp:cNvSpPr/>
      </dsp:nvSpPr>
      <dsp:spPr>
        <a:xfrm>
          <a:off x="3475839" y="797264"/>
          <a:ext cx="694634" cy="2144902"/>
        </a:xfrm>
        <a:custGeom>
          <a:avLst/>
          <a:gdLst/>
          <a:ahLst/>
          <a:cxnLst/>
          <a:rect l="0" t="0" r="0" b="0"/>
          <a:pathLst>
            <a:path>
              <a:moveTo>
                <a:pt x="0" y="2144902"/>
              </a:moveTo>
              <a:lnTo>
                <a:pt x="347317" y="2144902"/>
              </a:lnTo>
              <a:lnTo>
                <a:pt x="347317" y="0"/>
              </a:lnTo>
              <a:lnTo>
                <a:pt x="69463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88E3D9-2004-484D-BA96-DF9D972521DC}">
      <dsp:nvSpPr>
        <dsp:cNvPr id="0" name=""/>
        <dsp:cNvSpPr/>
      </dsp:nvSpPr>
      <dsp:spPr>
        <a:xfrm>
          <a:off x="2666" y="1849962"/>
          <a:ext cx="3473172" cy="21844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33350" lvl="0" indent="0" algn="l" defTabSz="889000">
            <a:lnSpc>
              <a:spcPct val="90000"/>
            </a:lnSpc>
            <a:spcBef>
              <a:spcPct val="0"/>
            </a:spcBef>
            <a:spcAft>
              <a:spcPct val="35000"/>
            </a:spcAft>
            <a:buNone/>
            <a:tabLst/>
          </a:pPr>
          <a:r>
            <a:rPr lang="es-CR" sz="2000" kern="1200" dirty="0">
              <a:solidFill>
                <a:schemeClr val="bg1"/>
              </a:solidFill>
              <a:effectLst/>
            </a:rPr>
            <a:t>De las camas de filtrado el agua saldrá por evaporación y por infiltrado. Por ello, es posible proponer unidades para el tratamiento de las aguas (lixiviados) saliendo de los lechos de secado. </a:t>
          </a:r>
          <a:endParaRPr lang="es-MX" sz="2000" kern="1200" dirty="0">
            <a:solidFill>
              <a:schemeClr val="bg1"/>
            </a:solidFill>
          </a:endParaRPr>
        </a:p>
      </dsp:txBody>
      <dsp:txXfrm>
        <a:off x="2666" y="1849962"/>
        <a:ext cx="3473172" cy="2184408"/>
      </dsp:txXfrm>
    </dsp:sp>
    <dsp:sp modelId="{D23EAA95-F551-0444-90B1-155DEB1895B7}">
      <dsp:nvSpPr>
        <dsp:cNvPr id="0" name=""/>
        <dsp:cNvSpPr/>
      </dsp:nvSpPr>
      <dsp:spPr>
        <a:xfrm>
          <a:off x="4170473" y="118533"/>
          <a:ext cx="4153011" cy="1357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00013" lvl="0" indent="0" algn="l" defTabSz="889000">
            <a:lnSpc>
              <a:spcPct val="90000"/>
            </a:lnSpc>
            <a:spcBef>
              <a:spcPct val="0"/>
            </a:spcBef>
            <a:spcAft>
              <a:spcPct val="35000"/>
            </a:spcAft>
            <a:buNone/>
            <a:tabLst/>
          </a:pPr>
          <a:r>
            <a:rPr lang="es-CR" sz="2000" kern="1200" dirty="0">
              <a:solidFill>
                <a:schemeClr val="bg1"/>
              </a:solidFill>
              <a:effectLst/>
            </a:rPr>
            <a:t>Esas aguas también podrán aprovecharse como abono foliar, por el contenido remanente de compuestos de nitrógeno y fósforo (nutrientes)</a:t>
          </a:r>
          <a:endParaRPr lang="es-MX" sz="2000" kern="1200" dirty="0">
            <a:solidFill>
              <a:schemeClr val="bg1"/>
            </a:solidFill>
          </a:endParaRPr>
        </a:p>
      </dsp:txBody>
      <dsp:txXfrm>
        <a:off x="4170473" y="118533"/>
        <a:ext cx="4153011" cy="1357462"/>
      </dsp:txXfrm>
    </dsp:sp>
    <dsp:sp modelId="{CA007BA1-96CF-994A-9B8D-A552A6C25C52}">
      <dsp:nvSpPr>
        <dsp:cNvPr id="0" name=""/>
        <dsp:cNvSpPr/>
      </dsp:nvSpPr>
      <dsp:spPr>
        <a:xfrm>
          <a:off x="4170473" y="1910142"/>
          <a:ext cx="4424579" cy="20422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33350" lvl="0" indent="0" algn="l" defTabSz="889000">
            <a:lnSpc>
              <a:spcPct val="90000"/>
            </a:lnSpc>
            <a:spcBef>
              <a:spcPct val="0"/>
            </a:spcBef>
            <a:spcAft>
              <a:spcPct val="35000"/>
            </a:spcAft>
            <a:buNone/>
            <a:tabLst/>
          </a:pPr>
          <a:r>
            <a:rPr lang="es-CR" sz="2000" kern="1200" dirty="0">
              <a:solidFill>
                <a:schemeClr val="bg1"/>
              </a:solidFill>
              <a:effectLst/>
            </a:rPr>
            <a:t>Si las aguas filtradas por esas camas no</a:t>
          </a:r>
          <a:br>
            <a:rPr lang="es-CR" sz="2000" kern="1200" dirty="0">
              <a:solidFill>
                <a:schemeClr val="bg1"/>
              </a:solidFill>
              <a:effectLst/>
            </a:rPr>
          </a:br>
          <a:r>
            <a:rPr lang="es-CR" sz="2000" kern="1200" dirty="0">
              <a:solidFill>
                <a:schemeClr val="bg1"/>
              </a:solidFill>
              <a:effectLst/>
            </a:rPr>
            <a:t>tienen aprovechamiento, deben “disponerse” por vertido en un cauce (cumpliendo con parámetros de calidad y otros, que se hayan establecidos) o por infiltración/percolación en el terreno</a:t>
          </a:r>
          <a:endParaRPr lang="es-MX" sz="2000" kern="1200" dirty="0">
            <a:solidFill>
              <a:schemeClr val="bg1"/>
            </a:solidFill>
          </a:endParaRPr>
        </a:p>
      </dsp:txBody>
      <dsp:txXfrm>
        <a:off x="4170473" y="1910142"/>
        <a:ext cx="4424579" cy="2042279"/>
      </dsp:txXfrm>
    </dsp:sp>
    <dsp:sp modelId="{BAC3C3B6-5400-7944-A076-545CC82EED10}">
      <dsp:nvSpPr>
        <dsp:cNvPr id="0" name=""/>
        <dsp:cNvSpPr/>
      </dsp:nvSpPr>
      <dsp:spPr>
        <a:xfrm>
          <a:off x="4170473" y="4386569"/>
          <a:ext cx="4581392" cy="13792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82563" lvl="0" indent="0" algn="l" defTabSz="889000">
            <a:lnSpc>
              <a:spcPct val="90000"/>
            </a:lnSpc>
            <a:spcBef>
              <a:spcPct val="0"/>
            </a:spcBef>
            <a:spcAft>
              <a:spcPct val="35000"/>
            </a:spcAft>
            <a:buNone/>
            <a:tabLst/>
          </a:pPr>
          <a:r>
            <a:rPr lang="es-CR" sz="2000" kern="1200" dirty="0">
              <a:solidFill>
                <a:schemeClr val="bg1"/>
              </a:solidFill>
              <a:effectLst/>
            </a:rPr>
            <a:t>Las zanjas de drenaje funcionarán simultáneamente a la evacuación de agua de los lechos de secado, también por evaporación</a:t>
          </a:r>
          <a:endParaRPr lang="es-MX" sz="2000" kern="1200" dirty="0">
            <a:solidFill>
              <a:schemeClr val="bg1"/>
            </a:solidFill>
          </a:endParaRPr>
        </a:p>
      </dsp:txBody>
      <dsp:txXfrm>
        <a:off x="4170473" y="4386569"/>
        <a:ext cx="4581392" cy="1379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3A96F-252C-0549-9678-A680844248DC}">
      <dsp:nvSpPr>
        <dsp:cNvPr id="0" name=""/>
        <dsp:cNvSpPr/>
      </dsp:nvSpPr>
      <dsp:spPr>
        <a:xfrm>
          <a:off x="470935" y="3738"/>
          <a:ext cx="5814528" cy="2124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000" kern="1200" dirty="0"/>
            <a:t>Se requiere ubicar espacio para el proceso de “secamiento” adicional de la materia. (Esto puede ser un piso de concreto, donde sea posible colocar lo que se saque de los lechos de secado y donde, como en un invernadero, el sol incida sobre el material estabilizado). </a:t>
          </a:r>
          <a:endParaRPr lang="en-US" sz="2000" kern="1200" dirty="0"/>
        </a:p>
      </dsp:txBody>
      <dsp:txXfrm>
        <a:off x="470935" y="3738"/>
        <a:ext cx="5814528" cy="2124003"/>
      </dsp:txXfrm>
    </dsp:sp>
    <dsp:sp modelId="{6FBC6EE3-0A83-7D42-BB82-1244B95FE404}">
      <dsp:nvSpPr>
        <dsp:cNvPr id="0" name=""/>
        <dsp:cNvSpPr/>
      </dsp:nvSpPr>
      <dsp:spPr>
        <a:xfrm>
          <a:off x="470935" y="2854557"/>
          <a:ext cx="5814528" cy="29253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000" kern="1200" dirty="0"/>
            <a:t>Luego del secamiento por sol y tiempo adicional, la materia se puede pasar por un molino para homogenizar tamaños, colocar en sacos o bolsas y vender como acondicionador de suelos, con muy buenas características fertilizantes y sin complicación sanitaria (la materia está en sus componentes básicos, ya se transformó. No es lo mismo que salió del tanque séptico). Esto permite también un proceso de comercialización. </a:t>
          </a:r>
          <a:endParaRPr lang="en-US" sz="2000" kern="1200" dirty="0"/>
        </a:p>
      </dsp:txBody>
      <dsp:txXfrm>
        <a:off x="470935" y="2854557"/>
        <a:ext cx="5814528" cy="292536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E87DA-0D5B-4A91-ACAB-470105F71828}" type="datetimeFigureOut">
              <a:rPr lang="es-419" smtClean="0"/>
              <a:t>25/1/23</a:t>
            </a:fld>
            <a:endParaRPr lang="es-419"/>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94E36-8565-4422-88AA-5BACC6D44E91}" type="slidenum">
              <a:rPr lang="es-419" smtClean="0"/>
              <a:t>‹Nº›</a:t>
            </a:fld>
            <a:endParaRPr lang="es-419"/>
          </a:p>
        </p:txBody>
      </p:sp>
    </p:spTree>
    <p:extLst>
      <p:ext uri="{BB962C8B-B14F-4D97-AF65-F5344CB8AC3E}">
        <p14:creationId xmlns:p14="http://schemas.microsoft.com/office/powerpoint/2010/main" val="172172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C4E6-F842-18F1-B96D-79A2FFA49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a:extLst>
              <a:ext uri="{FF2B5EF4-FFF2-40B4-BE49-F238E27FC236}">
                <a16:creationId xmlns:a16="http://schemas.microsoft.com/office/drawing/2014/main" id="{39E36F31-CAE3-C91C-A487-ABF0CCADD9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4" name="Date Placeholder 3">
            <a:extLst>
              <a:ext uri="{FF2B5EF4-FFF2-40B4-BE49-F238E27FC236}">
                <a16:creationId xmlns:a16="http://schemas.microsoft.com/office/drawing/2014/main" id="{54F5E062-ED00-807E-972A-8AA23FCC967D}"/>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5" name="Footer Placeholder 4">
            <a:extLst>
              <a:ext uri="{FF2B5EF4-FFF2-40B4-BE49-F238E27FC236}">
                <a16:creationId xmlns:a16="http://schemas.microsoft.com/office/drawing/2014/main" id="{90364509-3145-8A85-EAD1-C78709EB3092}"/>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06640A32-3F43-EBC6-FBCB-82BF55C4C463}"/>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10174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57D0-B0A4-DA1F-93F5-B8C1498C77F7}"/>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6D48E5EB-1BAC-CC9F-A3BD-112389DEF9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951B76BC-DEA2-CA3A-A82B-C955E291923E}"/>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5" name="Footer Placeholder 4">
            <a:extLst>
              <a:ext uri="{FF2B5EF4-FFF2-40B4-BE49-F238E27FC236}">
                <a16:creationId xmlns:a16="http://schemas.microsoft.com/office/drawing/2014/main" id="{AD3C156F-C2DC-9DCC-F6E5-58F903F05FCD}"/>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ADDC9A49-92E1-A028-E46D-0E8E86B62C4F}"/>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91568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88556F-EF00-0EDD-BD2A-209571FC3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A49A7908-F831-F49B-595C-319434A96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8A4EC4A2-1062-1802-064F-438F444EE453}"/>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5" name="Footer Placeholder 4">
            <a:extLst>
              <a:ext uri="{FF2B5EF4-FFF2-40B4-BE49-F238E27FC236}">
                <a16:creationId xmlns:a16="http://schemas.microsoft.com/office/drawing/2014/main" id="{519CCAD5-D799-E7C2-E150-B25870FC652C}"/>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BD5525E6-364A-5288-2BAE-F7C1A73617A9}"/>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194441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BA3C-C647-3769-6F43-8A210CDE54E5}"/>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04FBCCD8-0311-F543-D3F0-5C62703894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3D2784E0-D173-FEF7-A766-6E13DA21B2DB}"/>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5" name="Footer Placeholder 4">
            <a:extLst>
              <a:ext uri="{FF2B5EF4-FFF2-40B4-BE49-F238E27FC236}">
                <a16:creationId xmlns:a16="http://schemas.microsoft.com/office/drawing/2014/main" id="{306B65C0-760A-F8B8-7352-2F25D17D693B}"/>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77821686-3132-13CC-B9F0-A011B6DFAC17}"/>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4035538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519A-3034-AAE8-A46E-6DCE4BD98B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51DAC3E3-8B33-63AD-9834-1C3E01889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CC006-8836-B922-CFEF-D56124959BC1}"/>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5" name="Footer Placeholder 4">
            <a:extLst>
              <a:ext uri="{FF2B5EF4-FFF2-40B4-BE49-F238E27FC236}">
                <a16:creationId xmlns:a16="http://schemas.microsoft.com/office/drawing/2014/main" id="{3A687886-F0C3-A91C-ED20-45E9873B7CB7}"/>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4E11B510-E5A4-EC21-CEDD-37154232A3DC}"/>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369604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103A-D9BD-6C65-93CF-E2566F09EFB1}"/>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15B09C24-760C-B486-ABE2-A88B0C4DB9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935256C6-88BD-EB5E-EE87-58467E68D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8BE06DD8-2A9A-685D-A8E4-7DEBDEB555C2}"/>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6" name="Footer Placeholder 5">
            <a:extLst>
              <a:ext uri="{FF2B5EF4-FFF2-40B4-BE49-F238E27FC236}">
                <a16:creationId xmlns:a16="http://schemas.microsoft.com/office/drawing/2014/main" id="{D7F0C746-54BB-E8A9-4F81-5351FE971129}"/>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E9BC5579-2070-7807-B61A-00AD229EE9E1}"/>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2963325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2C74-C42E-3EA7-8F61-E53FB0CB8BD2}"/>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F94B1C8B-B43D-9D74-404A-C3B7742E04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E20EA-59D5-50BF-B6D7-B102F39E86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4F0BF2DA-1FC6-F6DC-8791-7B467E51C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C7F518-10F6-E168-8129-D5C0B7DE44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B125AA06-C999-7591-CF4C-418042F5D5B0}"/>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8" name="Footer Placeholder 7">
            <a:extLst>
              <a:ext uri="{FF2B5EF4-FFF2-40B4-BE49-F238E27FC236}">
                <a16:creationId xmlns:a16="http://schemas.microsoft.com/office/drawing/2014/main" id="{D573D79A-5452-08CF-741C-69FF80876860}"/>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96407B72-5100-2E6D-19E9-C6B368EE7002}"/>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88565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6343-EF8C-119F-267E-E43E887A75FA}"/>
              </a:ext>
            </a:extLst>
          </p:cNvPr>
          <p:cNvSpPr>
            <a:spLocks noGrp="1"/>
          </p:cNvSpPr>
          <p:nvPr>
            <p:ph type="title"/>
          </p:nvPr>
        </p:nvSpPr>
        <p:spPr/>
        <p:txBody>
          <a:bodyPr/>
          <a:lstStyle/>
          <a:p>
            <a:r>
              <a:rPr lang="en-US"/>
              <a:t>Click to edit Master title style</a:t>
            </a:r>
            <a:endParaRPr lang="es-419"/>
          </a:p>
        </p:txBody>
      </p:sp>
      <p:sp>
        <p:nvSpPr>
          <p:cNvPr id="3" name="Date Placeholder 2">
            <a:extLst>
              <a:ext uri="{FF2B5EF4-FFF2-40B4-BE49-F238E27FC236}">
                <a16:creationId xmlns:a16="http://schemas.microsoft.com/office/drawing/2014/main" id="{6A18459A-3777-72F7-F271-6FBCCDDB1F64}"/>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4" name="Footer Placeholder 3">
            <a:extLst>
              <a:ext uri="{FF2B5EF4-FFF2-40B4-BE49-F238E27FC236}">
                <a16:creationId xmlns:a16="http://schemas.microsoft.com/office/drawing/2014/main" id="{DF050C8D-E7F8-5BF1-314D-E82E17BA2115}"/>
              </a:ext>
            </a:extLst>
          </p:cNvPr>
          <p:cNvSpPr>
            <a:spLocks noGrp="1"/>
          </p:cNvSpPr>
          <p:nvPr>
            <p:ph type="ftr" sz="quarter" idx="11"/>
          </p:nvPr>
        </p:nvSpPr>
        <p:spPr/>
        <p:txBody>
          <a:bodyPr/>
          <a:lstStyle/>
          <a:p>
            <a:endParaRPr lang="es-419"/>
          </a:p>
        </p:txBody>
      </p:sp>
      <p:sp>
        <p:nvSpPr>
          <p:cNvPr id="5" name="Slide Number Placeholder 4">
            <a:extLst>
              <a:ext uri="{FF2B5EF4-FFF2-40B4-BE49-F238E27FC236}">
                <a16:creationId xmlns:a16="http://schemas.microsoft.com/office/drawing/2014/main" id="{B6CFE0F5-0A44-1192-3409-CD6F4A5F2A2C}"/>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114336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476AF7-B0AF-DD03-3545-83A79A48F72B}"/>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3" name="Footer Placeholder 2">
            <a:extLst>
              <a:ext uri="{FF2B5EF4-FFF2-40B4-BE49-F238E27FC236}">
                <a16:creationId xmlns:a16="http://schemas.microsoft.com/office/drawing/2014/main" id="{04EA869D-31E9-C721-EA43-B44E3600950B}"/>
              </a:ext>
            </a:extLst>
          </p:cNvPr>
          <p:cNvSpPr>
            <a:spLocks noGrp="1"/>
          </p:cNvSpPr>
          <p:nvPr>
            <p:ph type="ftr" sz="quarter" idx="11"/>
          </p:nvPr>
        </p:nvSpPr>
        <p:spPr/>
        <p:txBody>
          <a:bodyPr/>
          <a:lstStyle/>
          <a:p>
            <a:endParaRPr lang="es-419"/>
          </a:p>
        </p:txBody>
      </p:sp>
      <p:sp>
        <p:nvSpPr>
          <p:cNvPr id="4" name="Slide Number Placeholder 3">
            <a:extLst>
              <a:ext uri="{FF2B5EF4-FFF2-40B4-BE49-F238E27FC236}">
                <a16:creationId xmlns:a16="http://schemas.microsoft.com/office/drawing/2014/main" id="{A3DDD182-F072-1687-590D-7670DCC04B64}"/>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158310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E7A38-DB60-C1DA-4CA1-817019ECAC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54DA7643-AB3B-42B7-627B-7B22386D20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6E9BE8D-3B04-A1FB-B55C-60F0EC11B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4DE46-61B8-141E-A56B-58132FBBBD56}"/>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6" name="Footer Placeholder 5">
            <a:extLst>
              <a:ext uri="{FF2B5EF4-FFF2-40B4-BE49-F238E27FC236}">
                <a16:creationId xmlns:a16="http://schemas.microsoft.com/office/drawing/2014/main" id="{8637FDE0-95F9-68BD-67D3-826467CE537F}"/>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51CB8A64-F2DD-22DC-9BD5-BA9B07A09223}"/>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63896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5FE2-4E40-0F6B-1F46-6DC3B4C45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25FDBDDB-4412-B72D-AB80-75F420976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B30F769E-C935-D245-D9B9-524C059C5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51E9EB-5BD5-87A3-55AD-3771911D2817}"/>
              </a:ext>
            </a:extLst>
          </p:cNvPr>
          <p:cNvSpPr>
            <a:spLocks noGrp="1"/>
          </p:cNvSpPr>
          <p:nvPr>
            <p:ph type="dt" sz="half" idx="10"/>
          </p:nvPr>
        </p:nvSpPr>
        <p:spPr/>
        <p:txBody>
          <a:bodyPr/>
          <a:lstStyle/>
          <a:p>
            <a:fld id="{F98E4ED5-1BB1-4E20-9B3C-333E496926CB}" type="datetimeFigureOut">
              <a:rPr lang="es-419" smtClean="0"/>
              <a:t>25/1/23</a:t>
            </a:fld>
            <a:endParaRPr lang="es-419"/>
          </a:p>
        </p:txBody>
      </p:sp>
      <p:sp>
        <p:nvSpPr>
          <p:cNvPr id="6" name="Footer Placeholder 5">
            <a:extLst>
              <a:ext uri="{FF2B5EF4-FFF2-40B4-BE49-F238E27FC236}">
                <a16:creationId xmlns:a16="http://schemas.microsoft.com/office/drawing/2014/main" id="{D4DF764C-BE1E-2DB5-8D24-EA39F8579B28}"/>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0A2DEBD7-E1E7-2903-CFEB-3852978AE301}"/>
              </a:ext>
            </a:extLst>
          </p:cNvPr>
          <p:cNvSpPr>
            <a:spLocks noGrp="1"/>
          </p:cNvSpPr>
          <p:nvPr>
            <p:ph type="sldNum" sz="quarter" idx="12"/>
          </p:nvPr>
        </p:nvSpPr>
        <p:spPr/>
        <p:txBody>
          <a:bodyPr/>
          <a:lstStyle/>
          <a:p>
            <a:fld id="{D8196F1A-31AE-4D4E-BFD6-BC5783EA745E}" type="slidenum">
              <a:rPr lang="es-419" smtClean="0"/>
              <a:t>‹Nº›</a:t>
            </a:fld>
            <a:endParaRPr lang="es-419"/>
          </a:p>
        </p:txBody>
      </p:sp>
    </p:spTree>
    <p:extLst>
      <p:ext uri="{BB962C8B-B14F-4D97-AF65-F5344CB8AC3E}">
        <p14:creationId xmlns:p14="http://schemas.microsoft.com/office/powerpoint/2010/main" val="1486044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28F5C-584A-B7FD-CB83-49575F3E4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D343BD7F-DCF2-D2E8-AF7F-4DC51D8D1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50F2AFA5-4147-18F4-623E-CBB244D5D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4ED5-1BB1-4E20-9B3C-333E496926CB}" type="datetimeFigureOut">
              <a:rPr lang="es-419" smtClean="0"/>
              <a:t>25/1/23</a:t>
            </a:fld>
            <a:endParaRPr lang="es-419"/>
          </a:p>
        </p:txBody>
      </p:sp>
      <p:sp>
        <p:nvSpPr>
          <p:cNvPr id="5" name="Footer Placeholder 4">
            <a:extLst>
              <a:ext uri="{FF2B5EF4-FFF2-40B4-BE49-F238E27FC236}">
                <a16:creationId xmlns:a16="http://schemas.microsoft.com/office/drawing/2014/main" id="{4D2E6B82-35BD-10D2-8232-557FC06F5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B457A06E-F1C7-BA95-89D1-E055B911D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96F1A-31AE-4D4E-BFD6-BC5783EA745E}" type="slidenum">
              <a:rPr lang="es-419" smtClean="0"/>
              <a:t>‹Nº›</a:t>
            </a:fld>
            <a:endParaRPr lang="es-419"/>
          </a:p>
        </p:txBody>
      </p:sp>
    </p:spTree>
    <p:extLst>
      <p:ext uri="{BB962C8B-B14F-4D97-AF65-F5344CB8AC3E}">
        <p14:creationId xmlns:p14="http://schemas.microsoft.com/office/powerpoint/2010/main" val="9799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25694-FA23-EA1D-6072-C8B9FDF3975C}"/>
              </a:ext>
            </a:extLst>
          </p:cNvPr>
          <p:cNvSpPr>
            <a:spLocks noGrp="1"/>
          </p:cNvSpPr>
          <p:nvPr>
            <p:ph type="ctrTitle"/>
          </p:nvPr>
        </p:nvSpPr>
        <p:spPr>
          <a:xfrm>
            <a:off x="7595242" y="1232416"/>
            <a:ext cx="4087306" cy="2889114"/>
          </a:xfrm>
        </p:spPr>
        <p:txBody>
          <a:bodyPr anchor="b">
            <a:normAutofit fontScale="90000"/>
          </a:bodyPr>
          <a:lstStyle/>
          <a:p>
            <a:pPr algn="l"/>
            <a:r>
              <a:rPr lang="es-419" sz="3800" dirty="0"/>
              <a:t>Manejo de lodos fecales</a:t>
            </a:r>
            <a:br>
              <a:rPr lang="es-419" sz="3800" dirty="0"/>
            </a:br>
            <a:br>
              <a:rPr lang="es-419" sz="3800" dirty="0"/>
            </a:br>
            <a:r>
              <a:rPr lang="es-419" sz="3800" dirty="0"/>
              <a:t>Planta para el Tratamiento de Lodos Sépticos (PTLS)</a:t>
            </a:r>
          </a:p>
        </p:txBody>
      </p:sp>
      <p:sp>
        <p:nvSpPr>
          <p:cNvPr id="3" name="Subtitle 2">
            <a:extLst>
              <a:ext uri="{FF2B5EF4-FFF2-40B4-BE49-F238E27FC236}">
                <a16:creationId xmlns:a16="http://schemas.microsoft.com/office/drawing/2014/main" id="{801F4340-0EA0-41B1-F954-F13E04C73C87}"/>
              </a:ext>
            </a:extLst>
          </p:cNvPr>
          <p:cNvSpPr>
            <a:spLocks noGrp="1"/>
          </p:cNvSpPr>
          <p:nvPr>
            <p:ph type="subTitle" idx="1"/>
          </p:nvPr>
        </p:nvSpPr>
        <p:spPr>
          <a:xfrm>
            <a:off x="7464612" y="4750893"/>
            <a:ext cx="4087305" cy="1147863"/>
          </a:xfrm>
        </p:spPr>
        <p:txBody>
          <a:bodyPr anchor="t">
            <a:normAutofit/>
          </a:bodyPr>
          <a:lstStyle/>
          <a:p>
            <a:pPr algn="l"/>
            <a:r>
              <a:rPr lang="es-419" sz="1900"/>
              <a:t>Instructor: Sr. Elías Rosales </a:t>
            </a:r>
          </a:p>
          <a:p>
            <a:pPr algn="l"/>
            <a:r>
              <a:rPr lang="es-419" sz="1900"/>
              <a:t>Proyecto: CoTriSan GIZ Costa Rica </a:t>
            </a:r>
          </a:p>
          <a:p>
            <a:pPr algn="l"/>
            <a:r>
              <a:rPr lang="es-419" sz="1900"/>
              <a:t>Enero 2023</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id="{AA683DEB-12E3-FB89-6D66-28172649EBF7}"/>
              </a:ext>
            </a:extLst>
          </p:cNvPr>
          <p:cNvPicPr>
            <a:picLocks noChangeAspect="1"/>
          </p:cNvPicPr>
          <p:nvPr/>
        </p:nvPicPr>
        <p:blipFill rotWithShape="1">
          <a:blip r:embed="rId2">
            <a:extLst>
              <a:ext uri="{28A0092B-C50C-407E-A947-70E740481C1C}">
                <a14:useLocalDpi xmlns:a14="http://schemas.microsoft.com/office/drawing/2010/main" val="0"/>
              </a:ext>
            </a:extLst>
          </a:blip>
          <a:srcRect t="18849" b="577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456479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uadroTexto 1">
            <a:extLst>
              <a:ext uri="{FF2B5EF4-FFF2-40B4-BE49-F238E27FC236}">
                <a16:creationId xmlns:a16="http://schemas.microsoft.com/office/drawing/2014/main" id="{94ADB37D-FA4C-85FE-1637-4D73F734545E}"/>
              </a:ext>
            </a:extLst>
          </p:cNvPr>
          <p:cNvGraphicFramePr/>
          <p:nvPr>
            <p:extLst>
              <p:ext uri="{D42A27DB-BD31-4B8C-83A1-F6EECF244321}">
                <p14:modId xmlns:p14="http://schemas.microsoft.com/office/powerpoint/2010/main" val="1042355017"/>
              </p:ext>
            </p:extLst>
          </p:nvPr>
        </p:nvGraphicFramePr>
        <p:xfrm>
          <a:off x="2870877" y="312762"/>
          <a:ext cx="8905045" cy="6232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o 2">
            <a:extLst>
              <a:ext uri="{FF2B5EF4-FFF2-40B4-BE49-F238E27FC236}">
                <a16:creationId xmlns:a16="http://schemas.microsoft.com/office/drawing/2014/main" id="{3A580EAB-4568-8093-3EF9-A64ED92B1AE5}"/>
              </a:ext>
            </a:extLst>
          </p:cNvPr>
          <p:cNvGrpSpPr/>
          <p:nvPr/>
        </p:nvGrpSpPr>
        <p:grpSpPr>
          <a:xfrm>
            <a:off x="297545" y="312762"/>
            <a:ext cx="3902479" cy="1975195"/>
            <a:chOff x="159795" y="843043"/>
            <a:chExt cx="3902479" cy="1190256"/>
          </a:xfrm>
          <a:solidFill>
            <a:schemeClr val="accent2"/>
          </a:solidFill>
        </p:grpSpPr>
        <p:sp>
          <p:nvSpPr>
            <p:cNvPr id="5" name="Rectángulo 4">
              <a:extLst>
                <a:ext uri="{FF2B5EF4-FFF2-40B4-BE49-F238E27FC236}">
                  <a16:creationId xmlns:a16="http://schemas.microsoft.com/office/drawing/2014/main" id="{C8D6225C-99C8-BEEC-92A0-47CE3EC8C7C1}"/>
                </a:ext>
              </a:extLst>
            </p:cNvPr>
            <p:cNvSpPr/>
            <p:nvPr/>
          </p:nvSpPr>
          <p:spPr>
            <a:xfrm>
              <a:off x="159795" y="843043"/>
              <a:ext cx="3902479" cy="11902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uadroTexto 5">
              <a:extLst>
                <a:ext uri="{FF2B5EF4-FFF2-40B4-BE49-F238E27FC236}">
                  <a16:creationId xmlns:a16="http://schemas.microsoft.com/office/drawing/2014/main" id="{432E8837-01DD-4F2D-64F0-40A301882A3F}"/>
                </a:ext>
              </a:extLst>
            </p:cNvPr>
            <p:cNvSpPr txBox="1"/>
            <p:nvPr/>
          </p:nvSpPr>
          <p:spPr>
            <a:xfrm>
              <a:off x="159795" y="843043"/>
              <a:ext cx="3902479" cy="11902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400" kern="1200" dirty="0"/>
                <a:t>El diseño de una PTLS toma en cuenta para el proceso de funcionamiento e instalaciones, al menos lo siguiente: </a:t>
              </a:r>
              <a:endParaRPr lang="en-US" sz="2400" kern="1200" dirty="0"/>
            </a:p>
          </p:txBody>
        </p:sp>
      </p:grpSp>
      <p:pic>
        <p:nvPicPr>
          <p:cNvPr id="7" name="Imagen 6">
            <a:extLst>
              <a:ext uri="{FF2B5EF4-FFF2-40B4-BE49-F238E27FC236}">
                <a16:creationId xmlns:a16="http://schemas.microsoft.com/office/drawing/2014/main" id="{2F0B8CB8-A4D0-6988-0DE7-8FB94B4D18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545" y="4051299"/>
            <a:ext cx="5403530" cy="2493937"/>
          </a:xfrm>
          <a:prstGeom prst="rect">
            <a:avLst/>
          </a:prstGeom>
        </p:spPr>
      </p:pic>
    </p:spTree>
    <p:extLst>
      <p:ext uri="{BB962C8B-B14F-4D97-AF65-F5344CB8AC3E}">
        <p14:creationId xmlns:p14="http://schemas.microsoft.com/office/powerpoint/2010/main" val="345211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024EF410-D739-CB4E-B44A-580BF71D40D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72652856-0311-D648-9D15-470D3559950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0E52763B-5883-0A40-B61A-A789BFA1144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85670A8E-2481-FF41-BC93-4A10980FAE8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6EBF127F-4577-A349-ABBB-BA9032AAB5D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BC16E8D7-336D-594A-944B-008FA782B3F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BCC5A328-A3A9-434C-B86D-D772FE49925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0C17EE97-C34E-4540-BA7B-9C4923ACC66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B905E201-CACA-924F-AAEB-7B85C903A66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46FAF77-D7FC-D4F9-948D-15B3A709E0D3}"/>
              </a:ext>
            </a:extLst>
          </p:cNvPr>
          <p:cNvGraphicFramePr/>
          <p:nvPr>
            <p:extLst>
              <p:ext uri="{D42A27DB-BD31-4B8C-83A1-F6EECF244321}">
                <p14:modId xmlns:p14="http://schemas.microsoft.com/office/powerpoint/2010/main" val="652422478"/>
              </p:ext>
            </p:extLst>
          </p:nvPr>
        </p:nvGraphicFramePr>
        <p:xfrm>
          <a:off x="2292890" y="359833"/>
          <a:ext cx="9680448"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a:extLst>
              <a:ext uri="{FF2B5EF4-FFF2-40B4-BE49-F238E27FC236}">
                <a16:creationId xmlns:a16="http://schemas.microsoft.com/office/drawing/2014/main" id="{92BDEBCE-3829-0C7A-4DF9-6837F927F0DF}"/>
              </a:ext>
            </a:extLst>
          </p:cNvPr>
          <p:cNvGrpSpPr/>
          <p:nvPr/>
        </p:nvGrpSpPr>
        <p:grpSpPr>
          <a:xfrm>
            <a:off x="280092" y="197128"/>
            <a:ext cx="3902479" cy="1975195"/>
            <a:chOff x="159795" y="843043"/>
            <a:chExt cx="3902479" cy="1190256"/>
          </a:xfrm>
          <a:solidFill>
            <a:schemeClr val="accent2"/>
          </a:solidFill>
        </p:grpSpPr>
        <p:sp>
          <p:nvSpPr>
            <p:cNvPr id="7" name="Rectángulo 6">
              <a:extLst>
                <a:ext uri="{FF2B5EF4-FFF2-40B4-BE49-F238E27FC236}">
                  <a16:creationId xmlns:a16="http://schemas.microsoft.com/office/drawing/2014/main" id="{5D3B93BF-45A5-E63B-6959-96E1EFFE620E}"/>
                </a:ext>
              </a:extLst>
            </p:cNvPr>
            <p:cNvSpPr/>
            <p:nvPr/>
          </p:nvSpPr>
          <p:spPr>
            <a:xfrm>
              <a:off x="159795" y="843043"/>
              <a:ext cx="3902479" cy="11902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73F7EF02-F91F-F293-6AA4-9472F715BE1B}"/>
                </a:ext>
              </a:extLst>
            </p:cNvPr>
            <p:cNvSpPr txBox="1"/>
            <p:nvPr/>
          </p:nvSpPr>
          <p:spPr>
            <a:xfrm>
              <a:off x="159795" y="843043"/>
              <a:ext cx="3902479" cy="11902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400" kern="1200" dirty="0"/>
                <a:t>El diseño de una PTLS toma en cuenta para el proceso de funcionamiento e instalaciones, al menos lo siguiente: </a:t>
              </a:r>
              <a:endParaRPr lang="en-US" sz="2400" kern="1200" dirty="0"/>
            </a:p>
          </p:txBody>
        </p:sp>
      </p:grpSp>
      <p:pic>
        <p:nvPicPr>
          <p:cNvPr id="3" name="Imagen 2">
            <a:extLst>
              <a:ext uri="{FF2B5EF4-FFF2-40B4-BE49-F238E27FC236}">
                <a16:creationId xmlns:a16="http://schemas.microsoft.com/office/drawing/2014/main" id="{F013BA19-D540-A480-9750-1B8AB96DB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91" y="4349749"/>
            <a:ext cx="4703291" cy="2148417"/>
          </a:xfrm>
          <a:prstGeom prst="rect">
            <a:avLst/>
          </a:prstGeom>
        </p:spPr>
      </p:pic>
    </p:spTree>
    <p:extLst>
      <p:ext uri="{BB962C8B-B14F-4D97-AF65-F5344CB8AC3E}">
        <p14:creationId xmlns:p14="http://schemas.microsoft.com/office/powerpoint/2010/main" val="30206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A12ADEA-99F7-534F-99F4-302D9F745C3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1C1961D-D6D3-A24C-A0E3-C25F1F45112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2B148BB7-584E-A14A-BC94-5D8B67271FF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CA8B6D91-78A8-874E-AB28-766EBD01428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1994CD10-DF67-6F44-B3A9-DCF70F44BD9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96EB7BF-7293-E041-8021-8ABA1C363C6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CBE0CA13-99D2-4D43-A094-7BB252DC19D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D2D2477-F291-B181-948F-5DF0F469761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4430"/>
          <a:stretch/>
        </p:blipFill>
        <p:spPr>
          <a:xfrm>
            <a:off x="306211" y="58799"/>
            <a:ext cx="7536484" cy="5083044"/>
          </a:xfrm>
          <a:prstGeom prst="rect">
            <a:avLst/>
          </a:prstGeom>
        </p:spPr>
      </p:pic>
      <p:grpSp>
        <p:nvGrpSpPr>
          <p:cNvPr id="19" name="Group 1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0"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2" name="Picture 2">
            <a:extLst>
              <a:ext uri="{FF2B5EF4-FFF2-40B4-BE49-F238E27FC236}">
                <a16:creationId xmlns:a16="http://schemas.microsoft.com/office/drawing/2014/main" id="{1AD3C6F7-FB3B-4F1D-C677-F1AA278E86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75570"/>
          <a:stretch/>
        </p:blipFill>
        <p:spPr>
          <a:xfrm>
            <a:off x="306210" y="5141843"/>
            <a:ext cx="7536484" cy="1643268"/>
          </a:xfrm>
          <a:prstGeom prst="rect">
            <a:avLst/>
          </a:prstGeom>
        </p:spPr>
      </p:pic>
    </p:spTree>
    <p:extLst>
      <p:ext uri="{BB962C8B-B14F-4D97-AF65-F5344CB8AC3E}">
        <p14:creationId xmlns:p14="http://schemas.microsoft.com/office/powerpoint/2010/main" val="14651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uadroTexto 2">
            <a:extLst>
              <a:ext uri="{FF2B5EF4-FFF2-40B4-BE49-F238E27FC236}">
                <a16:creationId xmlns:a16="http://schemas.microsoft.com/office/drawing/2014/main" id="{705BAEDF-911F-1194-CE27-34BBBF35AE87}"/>
              </a:ext>
            </a:extLst>
          </p:cNvPr>
          <p:cNvSpPr txBox="1"/>
          <p:nvPr/>
        </p:nvSpPr>
        <p:spPr>
          <a:xfrm>
            <a:off x="4490888" y="794802"/>
            <a:ext cx="2994103" cy="5268394"/>
          </a:xfrm>
          <a:prstGeom prst="rect">
            <a:avLst/>
          </a:prstGeom>
          <a:noFill/>
        </p:spPr>
        <p:txBody>
          <a:bodyPr wrap="square" anchor="t">
            <a:noAutofit/>
          </a:bodyPr>
          <a:lstStyle/>
          <a:p>
            <a:pPr>
              <a:lnSpc>
                <a:spcPct val="90000"/>
              </a:lnSpc>
              <a:spcAft>
                <a:spcPts val="600"/>
              </a:spcAft>
            </a:pPr>
            <a:r>
              <a:rPr lang="es-CR" sz="2400" dirty="0">
                <a:solidFill>
                  <a:srgbClr val="191919"/>
                </a:solidFill>
                <a:effectLst/>
              </a:rPr>
              <a:t>En la zona de lechos de secado, la materia se tendrá ahí de unos dos a cuatro meses, dependiendo de las condiciones climáticas. </a:t>
            </a:r>
          </a:p>
          <a:p>
            <a:pPr>
              <a:lnSpc>
                <a:spcPct val="90000"/>
              </a:lnSpc>
              <a:spcAft>
                <a:spcPts val="600"/>
              </a:spcAft>
            </a:pPr>
            <a:endParaRPr lang="es-CR" sz="2400" dirty="0">
              <a:solidFill>
                <a:srgbClr val="191919"/>
              </a:solidFill>
            </a:endParaRPr>
          </a:p>
          <a:p>
            <a:pPr>
              <a:lnSpc>
                <a:spcPct val="90000"/>
              </a:lnSpc>
              <a:spcAft>
                <a:spcPts val="600"/>
              </a:spcAft>
            </a:pPr>
            <a:r>
              <a:rPr lang="es-CR" sz="2400" dirty="0">
                <a:solidFill>
                  <a:srgbClr val="191919"/>
                </a:solidFill>
                <a:effectLst/>
              </a:rPr>
              <a:t>Esta zona debe estar bajo techo, el cual puede construirse de manera que funcione mejorando el aprovechamiento del sol. </a:t>
            </a:r>
          </a:p>
        </p:txBody>
      </p:sp>
      <p:sp>
        <p:nvSpPr>
          <p:cNvPr id="5" name="CuadroTexto 4">
            <a:extLst>
              <a:ext uri="{FF2B5EF4-FFF2-40B4-BE49-F238E27FC236}">
                <a16:creationId xmlns:a16="http://schemas.microsoft.com/office/drawing/2014/main" id="{68DB586B-C5E3-0867-1DD0-DA5D0DE633F8}"/>
              </a:ext>
            </a:extLst>
          </p:cNvPr>
          <p:cNvSpPr txBox="1"/>
          <p:nvPr/>
        </p:nvSpPr>
        <p:spPr>
          <a:xfrm>
            <a:off x="7662000" y="168842"/>
            <a:ext cx="2750033" cy="3458623"/>
          </a:xfrm>
          <a:prstGeom prst="rect">
            <a:avLst/>
          </a:prstGeom>
          <a:solidFill>
            <a:schemeClr val="accent4">
              <a:lumMod val="20000"/>
              <a:lumOff val="80000"/>
            </a:schemeClr>
          </a:solidFill>
        </p:spPr>
        <p:txBody>
          <a:bodyPr wrap="square" anchor="t">
            <a:normAutofit/>
          </a:bodyPr>
          <a:lstStyle/>
          <a:p>
            <a:pPr>
              <a:lnSpc>
                <a:spcPct val="90000"/>
              </a:lnSpc>
              <a:spcAft>
                <a:spcPts val="600"/>
              </a:spcAft>
            </a:pPr>
            <a:r>
              <a:rPr lang="es-CR" sz="2400" dirty="0">
                <a:solidFill>
                  <a:srgbClr val="191919"/>
                </a:solidFill>
                <a:effectLst/>
              </a:rPr>
              <a:t>Es necesario considerar como parte del proceso, el posible ingreso de aves u otros animales que podrían defecar en el sitio y alterar la composición de la materia. </a:t>
            </a:r>
            <a:endParaRPr lang="es-CR" sz="2400" dirty="0">
              <a:effectLst/>
            </a:endParaRPr>
          </a:p>
        </p:txBody>
      </p:sp>
      <p:grpSp>
        <p:nvGrpSpPr>
          <p:cNvPr id="6" name="Grupo 5">
            <a:extLst>
              <a:ext uri="{FF2B5EF4-FFF2-40B4-BE49-F238E27FC236}">
                <a16:creationId xmlns:a16="http://schemas.microsoft.com/office/drawing/2014/main" id="{697EC25A-08DA-5D51-7796-E33A8AD8FDF2}"/>
              </a:ext>
            </a:extLst>
          </p:cNvPr>
          <p:cNvGrpSpPr/>
          <p:nvPr/>
        </p:nvGrpSpPr>
        <p:grpSpPr>
          <a:xfrm>
            <a:off x="280092" y="197128"/>
            <a:ext cx="3902479" cy="1975195"/>
            <a:chOff x="159795" y="843043"/>
            <a:chExt cx="3902479" cy="1190256"/>
          </a:xfrm>
          <a:solidFill>
            <a:schemeClr val="accent2"/>
          </a:solidFill>
        </p:grpSpPr>
        <p:sp>
          <p:nvSpPr>
            <p:cNvPr id="7" name="Rectángulo 6">
              <a:extLst>
                <a:ext uri="{FF2B5EF4-FFF2-40B4-BE49-F238E27FC236}">
                  <a16:creationId xmlns:a16="http://schemas.microsoft.com/office/drawing/2014/main" id="{E467C59B-559B-66D1-4251-36D289FBBB0A}"/>
                </a:ext>
              </a:extLst>
            </p:cNvPr>
            <p:cNvSpPr/>
            <p:nvPr/>
          </p:nvSpPr>
          <p:spPr>
            <a:xfrm>
              <a:off x="159795" y="843043"/>
              <a:ext cx="3902479" cy="11902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CBE5D601-5C5C-0F21-8FA7-B490B8476A15}"/>
                </a:ext>
              </a:extLst>
            </p:cNvPr>
            <p:cNvSpPr txBox="1"/>
            <p:nvPr/>
          </p:nvSpPr>
          <p:spPr>
            <a:xfrm>
              <a:off x="159795" y="843043"/>
              <a:ext cx="3902479" cy="11902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400" kern="1200" dirty="0"/>
                <a:t>El diseño de una PTLS toma en cuenta para el proceso de funcionamiento e instalaciones, al menos lo siguiente: </a:t>
              </a:r>
              <a:endParaRPr lang="en-US" sz="2400" kern="1200" dirty="0"/>
            </a:p>
          </p:txBody>
        </p:sp>
      </p:grpSp>
      <p:pic>
        <p:nvPicPr>
          <p:cNvPr id="2" name="Imagen 1">
            <a:extLst>
              <a:ext uri="{FF2B5EF4-FFF2-40B4-BE49-F238E27FC236}">
                <a16:creationId xmlns:a16="http://schemas.microsoft.com/office/drawing/2014/main" id="{8C9F7DC7-382A-ACBC-33C3-1C8D66A35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0" y="3608917"/>
            <a:ext cx="3967879" cy="1812488"/>
          </a:xfrm>
          <a:prstGeom prst="rect">
            <a:avLst/>
          </a:prstGeom>
        </p:spPr>
      </p:pic>
      <p:pic>
        <p:nvPicPr>
          <p:cNvPr id="4" name="Content Placeholder 9" descr="Tomate en lodos.png">
            <a:extLst>
              <a:ext uri="{FF2B5EF4-FFF2-40B4-BE49-F238E27FC236}">
                <a16:creationId xmlns:a16="http://schemas.microsoft.com/office/drawing/2014/main" id="{B0CF31FF-9E6D-9B63-DFAE-96E93555EBA6}"/>
              </a:ext>
            </a:extLst>
          </p:cNvPr>
          <p:cNvPicPr>
            <a:picLocks noChangeAspect="1"/>
          </p:cNvPicPr>
          <p:nvPr/>
        </p:nvPicPr>
        <p:blipFill rotWithShape="1">
          <a:blip r:embed="rId3">
            <a:extLst>
              <a:ext uri="{28A0092B-C50C-407E-A947-70E740481C1C}">
                <a14:useLocalDpi xmlns:a14="http://schemas.microsoft.com/office/drawing/2010/main" val="0"/>
              </a:ext>
            </a:extLst>
          </a:blip>
          <a:srcRect l="23340" t="26426" r="11877" b="8311"/>
          <a:stretch/>
        </p:blipFill>
        <p:spPr>
          <a:xfrm>
            <a:off x="7615192" y="3695566"/>
            <a:ext cx="4136869" cy="3094333"/>
          </a:xfrm>
          <a:prstGeom prst="rect">
            <a:avLst/>
          </a:prstGeom>
        </p:spPr>
      </p:pic>
    </p:spTree>
    <p:extLst>
      <p:ext uri="{BB962C8B-B14F-4D97-AF65-F5344CB8AC3E}">
        <p14:creationId xmlns:p14="http://schemas.microsoft.com/office/powerpoint/2010/main" val="63806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ppt_w</p:attrName>
                                        </p:attrNameLst>
                                      </p:cBhvr>
                                      <p:tavLst>
                                        <p:tav tm="0" fmla="#ppt_w*sin(2.5*pi*$)">
                                          <p:val>
                                            <p:fltVal val="0"/>
                                          </p:val>
                                        </p:tav>
                                        <p:tav tm="100000">
                                          <p:val>
                                            <p:fltVal val="1"/>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animEffect transition="in" filter="fade">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B6851219-CE8B-726F-257F-8999B2087DF6}"/>
              </a:ext>
            </a:extLst>
          </p:cNvPr>
          <p:cNvGraphicFramePr/>
          <p:nvPr>
            <p:extLst>
              <p:ext uri="{D42A27DB-BD31-4B8C-83A1-F6EECF244321}">
                <p14:modId xmlns:p14="http://schemas.microsoft.com/office/powerpoint/2010/main" val="3776212436"/>
              </p:ext>
            </p:extLst>
          </p:nvPr>
        </p:nvGraphicFramePr>
        <p:xfrm>
          <a:off x="3200399" y="465666"/>
          <a:ext cx="8754533" cy="5884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o 4">
            <a:extLst>
              <a:ext uri="{FF2B5EF4-FFF2-40B4-BE49-F238E27FC236}">
                <a16:creationId xmlns:a16="http://schemas.microsoft.com/office/drawing/2014/main" id="{5F8410B7-FDD8-8885-62A3-5119E8EE43F8}"/>
              </a:ext>
            </a:extLst>
          </p:cNvPr>
          <p:cNvGrpSpPr/>
          <p:nvPr/>
        </p:nvGrpSpPr>
        <p:grpSpPr>
          <a:xfrm>
            <a:off x="280092" y="197128"/>
            <a:ext cx="3902479" cy="1975195"/>
            <a:chOff x="159795" y="843043"/>
            <a:chExt cx="3902479" cy="1190256"/>
          </a:xfrm>
          <a:solidFill>
            <a:schemeClr val="accent2"/>
          </a:solidFill>
        </p:grpSpPr>
        <p:sp>
          <p:nvSpPr>
            <p:cNvPr id="6" name="Rectángulo 5">
              <a:extLst>
                <a:ext uri="{FF2B5EF4-FFF2-40B4-BE49-F238E27FC236}">
                  <a16:creationId xmlns:a16="http://schemas.microsoft.com/office/drawing/2014/main" id="{1582A163-48B5-BD8B-A8DA-7C5206DD3B60}"/>
                </a:ext>
              </a:extLst>
            </p:cNvPr>
            <p:cNvSpPr/>
            <p:nvPr/>
          </p:nvSpPr>
          <p:spPr>
            <a:xfrm>
              <a:off x="159795" y="843043"/>
              <a:ext cx="3902479" cy="11902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uadroTexto 6">
              <a:extLst>
                <a:ext uri="{FF2B5EF4-FFF2-40B4-BE49-F238E27FC236}">
                  <a16:creationId xmlns:a16="http://schemas.microsoft.com/office/drawing/2014/main" id="{731CA143-2677-AEDD-71E6-050418A81C2B}"/>
                </a:ext>
              </a:extLst>
            </p:cNvPr>
            <p:cNvSpPr txBox="1"/>
            <p:nvPr/>
          </p:nvSpPr>
          <p:spPr>
            <a:xfrm>
              <a:off x="159795" y="843043"/>
              <a:ext cx="3902479" cy="11902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400" kern="1200" dirty="0"/>
                <a:t>El diseño de una PTLS toma en cuenta para el proceso de funcionamiento e instalaciones, al menos lo siguiente: </a:t>
              </a:r>
              <a:endParaRPr lang="en-US" sz="2400" kern="1200" dirty="0"/>
            </a:p>
          </p:txBody>
        </p:sp>
      </p:grpSp>
      <p:pic>
        <p:nvPicPr>
          <p:cNvPr id="2" name="Imagen 1">
            <a:extLst>
              <a:ext uri="{FF2B5EF4-FFF2-40B4-BE49-F238E27FC236}">
                <a16:creationId xmlns:a16="http://schemas.microsoft.com/office/drawing/2014/main" id="{24E8485F-DB1C-3BE0-F32C-3BFCECEA83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92" y="4619888"/>
            <a:ext cx="4703291" cy="2148417"/>
          </a:xfrm>
          <a:prstGeom prst="rect">
            <a:avLst/>
          </a:prstGeom>
        </p:spPr>
      </p:pic>
    </p:spTree>
    <p:extLst>
      <p:ext uri="{BB962C8B-B14F-4D97-AF65-F5344CB8AC3E}">
        <p14:creationId xmlns:p14="http://schemas.microsoft.com/office/powerpoint/2010/main" val="270605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graphicEl>
                                              <a:dgm id="{F188E3D9-2004-484D-BA96-DF9D972521DC}"/>
                                            </p:graphic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graphicEl>
                                              <a:dgm id="{F6327A13-B7F5-AB4C-871C-EC6455ECCBB1}"/>
                                            </p:graphic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graphicEl>
                                              <a:dgm id="{D23EAA95-F551-0444-90B1-155DEB1895B7}"/>
                                            </p:graphic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graphicEl>
                                              <a:dgm id="{4810A4E6-5CE1-9646-9071-9B350333F47F}"/>
                                            </p:graphic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graphicEl>
                                              <a:dgm id="{CA007BA1-96CF-994A-9B8D-A552A6C25C52}"/>
                                            </p:graphic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graphicEl>
                                              <a:dgm id="{CF45ABA8-CDB6-6D48-9EA1-C723E0DB80F3}"/>
                                            </p:graphic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
                                            <p:graphicEl>
                                              <a:dgm id="{BAC3C3B6-5400-7944-A076-545CC82EED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uadroTexto 2">
            <a:extLst>
              <a:ext uri="{FF2B5EF4-FFF2-40B4-BE49-F238E27FC236}">
                <a16:creationId xmlns:a16="http://schemas.microsoft.com/office/drawing/2014/main" id="{A136CA53-2A17-640C-57E1-AF2DB114E123}"/>
              </a:ext>
            </a:extLst>
          </p:cNvPr>
          <p:cNvGraphicFramePr/>
          <p:nvPr>
            <p:extLst>
              <p:ext uri="{D42A27DB-BD31-4B8C-83A1-F6EECF244321}">
                <p14:modId xmlns:p14="http://schemas.microsoft.com/office/powerpoint/2010/main" val="2860002602"/>
              </p:ext>
            </p:extLst>
          </p:nvPr>
        </p:nvGraphicFramePr>
        <p:xfrm>
          <a:off x="5155508" y="537170"/>
          <a:ext cx="6756400" cy="5783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a:extLst>
              <a:ext uri="{FF2B5EF4-FFF2-40B4-BE49-F238E27FC236}">
                <a16:creationId xmlns:a16="http://schemas.microsoft.com/office/drawing/2014/main" id="{EB99E704-C000-0241-FFB1-34736A8F2C57}"/>
              </a:ext>
            </a:extLst>
          </p:cNvPr>
          <p:cNvGrpSpPr/>
          <p:nvPr/>
        </p:nvGrpSpPr>
        <p:grpSpPr>
          <a:xfrm>
            <a:off x="280092" y="197128"/>
            <a:ext cx="3902479" cy="1975195"/>
            <a:chOff x="159795" y="843043"/>
            <a:chExt cx="3902479" cy="1190256"/>
          </a:xfrm>
          <a:solidFill>
            <a:schemeClr val="accent2"/>
          </a:solidFill>
        </p:grpSpPr>
        <p:sp>
          <p:nvSpPr>
            <p:cNvPr id="8" name="Rectángulo 7">
              <a:extLst>
                <a:ext uri="{FF2B5EF4-FFF2-40B4-BE49-F238E27FC236}">
                  <a16:creationId xmlns:a16="http://schemas.microsoft.com/office/drawing/2014/main" id="{A9294FA3-1B77-9B22-2DAD-C4C50D221CCC}"/>
                </a:ext>
              </a:extLst>
            </p:cNvPr>
            <p:cNvSpPr/>
            <p:nvPr/>
          </p:nvSpPr>
          <p:spPr>
            <a:xfrm>
              <a:off x="159795" y="843043"/>
              <a:ext cx="3902479" cy="11902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uadroTexto 8">
              <a:extLst>
                <a:ext uri="{FF2B5EF4-FFF2-40B4-BE49-F238E27FC236}">
                  <a16:creationId xmlns:a16="http://schemas.microsoft.com/office/drawing/2014/main" id="{FABFB557-22E1-C737-7C2A-5095981F257B}"/>
                </a:ext>
              </a:extLst>
            </p:cNvPr>
            <p:cNvSpPr txBox="1"/>
            <p:nvPr/>
          </p:nvSpPr>
          <p:spPr>
            <a:xfrm>
              <a:off x="159795" y="843043"/>
              <a:ext cx="3902479" cy="11902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400" kern="1200" dirty="0"/>
                <a:t>El diseño de una PTLS toma en cuenta para el proceso de funcionamiento e instalaciones, al menos lo siguiente: </a:t>
              </a:r>
              <a:endParaRPr lang="en-US" sz="2400" kern="1200" dirty="0"/>
            </a:p>
          </p:txBody>
        </p:sp>
      </p:grpSp>
      <p:pic>
        <p:nvPicPr>
          <p:cNvPr id="3" name="Imagen 2">
            <a:extLst>
              <a:ext uri="{FF2B5EF4-FFF2-40B4-BE49-F238E27FC236}">
                <a16:creationId xmlns:a16="http://schemas.microsoft.com/office/drawing/2014/main" id="{A730A776-279F-85F1-205B-67A2AB9C5E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56" y="2283194"/>
            <a:ext cx="4805630" cy="2222604"/>
          </a:xfrm>
          <a:prstGeom prst="rect">
            <a:avLst/>
          </a:prstGeom>
        </p:spPr>
      </p:pic>
      <p:pic>
        <p:nvPicPr>
          <p:cNvPr id="6" name="Imagen 5">
            <a:extLst>
              <a:ext uri="{FF2B5EF4-FFF2-40B4-BE49-F238E27FC236}">
                <a16:creationId xmlns:a16="http://schemas.microsoft.com/office/drawing/2014/main" id="{BCBBE009-64DF-EE20-1922-D2BED037BF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456" y="4565757"/>
            <a:ext cx="4805630" cy="2242627"/>
          </a:xfrm>
          <a:prstGeom prst="rect">
            <a:avLst/>
          </a:prstGeom>
        </p:spPr>
      </p:pic>
    </p:spTree>
    <p:extLst>
      <p:ext uri="{BB962C8B-B14F-4D97-AF65-F5344CB8AC3E}">
        <p14:creationId xmlns:p14="http://schemas.microsoft.com/office/powerpoint/2010/main" val="10402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0A3A96F-252C-0549-9678-A680844248D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graphicEl>
                                              <a:dgm id="{6FBC6EE3-0A83-7D42-BB82-1244B95FE404}"/>
                                            </p:graphic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
                                        <p:tgtEl>
                                          <p:spTgt spid="6"/>
                                        </p:tgtEl>
                                      </p:cBhvr>
                                    </p:animEffect>
                                    <p:anim calcmode="lin" valueType="num">
                                      <p:cBhvr>
                                        <p:cTn id="21" dur="400" fill="hold"/>
                                        <p:tgtEl>
                                          <p:spTgt spid="6"/>
                                        </p:tgtEl>
                                        <p:attrNameLst>
                                          <p:attrName>ppt_x</p:attrName>
                                        </p:attrNameLst>
                                      </p:cBhvr>
                                      <p:tavLst>
                                        <p:tav tm="0">
                                          <p:val>
                                            <p:strVal val="#ppt_x"/>
                                          </p:val>
                                        </p:tav>
                                        <p:tav tm="100000">
                                          <p:val>
                                            <p:strVal val="#ppt_x"/>
                                          </p:val>
                                        </p:tav>
                                      </p:tavLst>
                                    </p:anim>
                                    <p:anim calcmode="lin" valueType="num">
                                      <p:cBhvr>
                                        <p:cTn id="22" dur="400" fill="hold"/>
                                        <p:tgtEl>
                                          <p:spTgt spid="6"/>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D46B46F-1BF5-DC10-7A6E-40F01E0D0FA9}"/>
              </a:ext>
            </a:extLst>
          </p:cNvPr>
          <p:cNvGrpSpPr/>
          <p:nvPr/>
        </p:nvGrpSpPr>
        <p:grpSpPr>
          <a:xfrm>
            <a:off x="280092" y="197128"/>
            <a:ext cx="4095965" cy="1484715"/>
            <a:chOff x="159795" y="843043"/>
            <a:chExt cx="3902479" cy="1190256"/>
          </a:xfrm>
          <a:solidFill>
            <a:schemeClr val="accent2"/>
          </a:solidFill>
        </p:grpSpPr>
        <p:sp>
          <p:nvSpPr>
            <p:cNvPr id="3" name="Rectángulo 2">
              <a:extLst>
                <a:ext uri="{FF2B5EF4-FFF2-40B4-BE49-F238E27FC236}">
                  <a16:creationId xmlns:a16="http://schemas.microsoft.com/office/drawing/2014/main" id="{F06AA2E6-ECFA-0716-CF54-0727383B57D7}"/>
                </a:ext>
              </a:extLst>
            </p:cNvPr>
            <p:cNvSpPr/>
            <p:nvPr/>
          </p:nvSpPr>
          <p:spPr>
            <a:xfrm>
              <a:off x="159795" y="843043"/>
              <a:ext cx="3902479" cy="11902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CuadroTexto 3">
              <a:extLst>
                <a:ext uri="{FF2B5EF4-FFF2-40B4-BE49-F238E27FC236}">
                  <a16:creationId xmlns:a16="http://schemas.microsoft.com/office/drawing/2014/main" id="{4797E518-2102-4963-5CE4-29DE3AEC54AD}"/>
                </a:ext>
              </a:extLst>
            </p:cNvPr>
            <p:cNvSpPr txBox="1"/>
            <p:nvPr/>
          </p:nvSpPr>
          <p:spPr>
            <a:xfrm>
              <a:off x="159795" y="843043"/>
              <a:ext cx="3902479" cy="11902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R" sz="2400" kern="1200" dirty="0"/>
                <a:t>El diseño de una PTLS toma en cuenta para el proceso de funcionamiento e instalaciones, al menos lo siguiente: </a:t>
              </a:r>
              <a:endParaRPr lang="en-US" sz="2400" kern="1200" dirty="0"/>
            </a:p>
          </p:txBody>
        </p:sp>
      </p:grpSp>
      <p:sp>
        <p:nvSpPr>
          <p:cNvPr id="6" name="CuadroTexto 5">
            <a:extLst>
              <a:ext uri="{FF2B5EF4-FFF2-40B4-BE49-F238E27FC236}">
                <a16:creationId xmlns:a16="http://schemas.microsoft.com/office/drawing/2014/main" id="{2E6F2EB4-80E3-5A33-9165-73F6A35AD52A}"/>
              </a:ext>
            </a:extLst>
          </p:cNvPr>
          <p:cNvSpPr txBox="1"/>
          <p:nvPr/>
        </p:nvSpPr>
        <p:spPr>
          <a:xfrm>
            <a:off x="5889561" y="197128"/>
            <a:ext cx="6172200" cy="6386364"/>
          </a:xfrm>
          <a:prstGeom prst="rect">
            <a:avLst/>
          </a:prstGeom>
          <a:noFill/>
        </p:spPr>
        <p:txBody>
          <a:bodyPr wrap="square">
            <a:spAutoFit/>
          </a:bodyPr>
          <a:lstStyle/>
          <a:p>
            <a:r>
              <a:rPr lang="es-CR" sz="2400" dirty="0">
                <a:effectLst/>
              </a:rPr>
              <a:t>Para completar las instalaciones de la PTLS se requiere también: </a:t>
            </a:r>
          </a:p>
          <a:p>
            <a:pPr marL="742950" lvl="1" indent="-285750">
              <a:spcAft>
                <a:spcPts val="600"/>
              </a:spcAft>
              <a:buFont typeface="+mj-lt"/>
              <a:buAutoNum type="arabicPeriod"/>
            </a:pPr>
            <a:r>
              <a:rPr lang="es-CR" sz="2400" dirty="0">
                <a:effectLst/>
              </a:rPr>
              <a:t>espacio para parqueo de vehículos, </a:t>
            </a:r>
          </a:p>
          <a:p>
            <a:pPr marL="742950" lvl="1" indent="-285750">
              <a:spcAft>
                <a:spcPts val="600"/>
              </a:spcAft>
              <a:buFont typeface="+mj-lt"/>
              <a:buAutoNum type="arabicPeriod"/>
            </a:pPr>
            <a:r>
              <a:rPr lang="es-CR" sz="2400" dirty="0">
                <a:effectLst/>
              </a:rPr>
              <a:t>bodega para ubicar equipos de bombeo y otros implementos, </a:t>
            </a:r>
          </a:p>
          <a:p>
            <a:pPr marL="742950" lvl="1" indent="-285750">
              <a:spcAft>
                <a:spcPts val="600"/>
              </a:spcAft>
              <a:buFont typeface="+mj-lt"/>
              <a:buAutoNum type="arabicPeriod"/>
            </a:pPr>
            <a:r>
              <a:rPr lang="es-CR" sz="2400" dirty="0">
                <a:effectLst/>
              </a:rPr>
              <a:t>lugar para que los trabajadores sigan las correctas medidas de higiene, entre ellas, se bañen y cambien de ropa (por lo general se recomienda una ducha externa para limpiarse, y otro baño interno, para ya bañarse y cambiarse la vestimenta antes de regresar a sus casas), </a:t>
            </a:r>
          </a:p>
          <a:p>
            <a:pPr marL="742950" lvl="1" indent="-285750">
              <a:spcAft>
                <a:spcPts val="600"/>
              </a:spcAft>
              <a:buFont typeface="+mj-lt"/>
              <a:buAutoNum type="arabicPeriod"/>
            </a:pPr>
            <a:r>
              <a:rPr lang="es-CR" sz="2400" dirty="0"/>
              <a:t>s</a:t>
            </a:r>
            <a:r>
              <a:rPr lang="es-CR" sz="2400" dirty="0">
                <a:effectLst/>
              </a:rPr>
              <a:t>ervicios sanitarios,</a:t>
            </a:r>
            <a:endParaRPr lang="es-CR" sz="2400" dirty="0"/>
          </a:p>
          <a:p>
            <a:pPr marL="742950" lvl="1" indent="-285750">
              <a:spcAft>
                <a:spcPts val="600"/>
              </a:spcAft>
              <a:buFont typeface="+mj-lt"/>
              <a:buAutoNum type="arabicPeriod"/>
            </a:pPr>
            <a:r>
              <a:rPr lang="es-CR" sz="2400" dirty="0">
                <a:effectLst/>
              </a:rPr>
              <a:t>un comedor, y</a:t>
            </a:r>
            <a:endParaRPr lang="es-CR" sz="2400" dirty="0"/>
          </a:p>
          <a:p>
            <a:pPr marL="742950" lvl="1" indent="-285750">
              <a:spcAft>
                <a:spcPts val="600"/>
              </a:spcAft>
              <a:buFont typeface="+mj-lt"/>
              <a:buAutoNum type="arabicPeriod"/>
            </a:pPr>
            <a:r>
              <a:rPr lang="es-CR" sz="2400" dirty="0">
                <a:effectLst/>
              </a:rPr>
              <a:t>espacio apropiado para funciones administrativas. </a:t>
            </a:r>
            <a:endParaRPr lang="es-CR" sz="2400" dirty="0"/>
          </a:p>
        </p:txBody>
      </p:sp>
      <p:pic>
        <p:nvPicPr>
          <p:cNvPr id="5" name="Picture 1" descr="Esquema planta lodos.png">
            <a:extLst>
              <a:ext uri="{FF2B5EF4-FFF2-40B4-BE49-F238E27FC236}">
                <a16:creationId xmlns:a16="http://schemas.microsoft.com/office/drawing/2014/main" id="{EA8DF96C-A96B-49BF-BF8F-4A5EC79F8C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553" y="1811096"/>
            <a:ext cx="6289396" cy="4984346"/>
          </a:xfrm>
          <a:prstGeom prst="rect">
            <a:avLst/>
          </a:prstGeom>
        </p:spPr>
      </p:pic>
    </p:spTree>
    <p:extLst>
      <p:ext uri="{BB962C8B-B14F-4D97-AF65-F5344CB8AC3E}">
        <p14:creationId xmlns:p14="http://schemas.microsoft.com/office/powerpoint/2010/main" val="194286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D71C-F578-A56B-1EF5-03A1F3B94AA5}"/>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s-ES_tradnl" kern="1200">
                <a:solidFill>
                  <a:schemeClr val="tx1"/>
                </a:solidFill>
                <a:latin typeface="+mj-lt"/>
                <a:ea typeface="+mj-ea"/>
                <a:cs typeface="+mj-cs"/>
              </a:rPr>
              <a:t>Macroproceso</a:t>
            </a:r>
          </a:p>
        </p:txBody>
      </p:sp>
      <p:sp>
        <p:nvSpPr>
          <p:cNvPr id="3" name="Content Placeholder 2">
            <a:extLst>
              <a:ext uri="{FF2B5EF4-FFF2-40B4-BE49-F238E27FC236}">
                <a16:creationId xmlns:a16="http://schemas.microsoft.com/office/drawing/2014/main" id="{18A734ED-C421-8F73-E808-71025A360308}"/>
              </a:ext>
            </a:extLst>
          </p:cNvPr>
          <p:cNvSpPr>
            <a:spLocks noGrp="1"/>
          </p:cNvSpPr>
          <p:nvPr>
            <p:ph sz="half" idx="1"/>
          </p:nvPr>
        </p:nvSpPr>
        <p:spPr>
          <a:xfrm>
            <a:off x="0" y="1846754"/>
            <a:ext cx="4639055" cy="3991895"/>
          </a:xfrm>
        </p:spPr>
        <p:txBody>
          <a:bodyPr vert="horz" lIns="91440" tIns="45720" rIns="91440" bIns="45720" rtlCol="0">
            <a:normAutofit/>
          </a:bodyPr>
          <a:lstStyle/>
          <a:p>
            <a:r>
              <a:rPr lang="es-ES_tradnl" sz="2400" dirty="0"/>
              <a:t>Descarga a los biodigestores.</a:t>
            </a:r>
          </a:p>
          <a:p>
            <a:r>
              <a:rPr lang="es-ES_tradnl" sz="2400" dirty="0"/>
              <a:t>Descarga de los biodigestores a los lechos de secado.</a:t>
            </a:r>
          </a:p>
          <a:p>
            <a:r>
              <a:rPr lang="es-ES_tradnl" sz="2400" dirty="0"/>
              <a:t>Traslado a camas/pisos de secado.</a:t>
            </a:r>
          </a:p>
          <a:p>
            <a:r>
              <a:rPr lang="es-ES_tradnl" sz="2400" dirty="0"/>
              <a:t>Homogenización y empacado de material seco. </a:t>
            </a:r>
          </a:p>
          <a:p>
            <a:r>
              <a:rPr lang="es-ES_tradnl" sz="2400" dirty="0"/>
              <a:t>Comercialización para su uso como abono.</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C78C3A8C-383B-71CC-327E-E9BA128A8AE9}"/>
              </a:ext>
            </a:extLst>
          </p:cNvPr>
          <p:cNvPicPr>
            <a:picLocks noGrp="1" noChangeAspect="1"/>
          </p:cNvPicPr>
          <p:nvPr>
            <p:ph sz="half" idx="2"/>
          </p:nvPr>
        </p:nvPicPr>
        <p:blipFill>
          <a:blip r:embed="rId2"/>
          <a:stretch>
            <a:fillRect/>
          </a:stretch>
        </p:blipFill>
        <p:spPr>
          <a:xfrm>
            <a:off x="5123688" y="1015799"/>
            <a:ext cx="6584098" cy="4822850"/>
          </a:xfrm>
          <a:prstGeom prst="rect">
            <a:avLst/>
          </a:prstGeom>
          <a:effectLst/>
        </p:spPr>
      </p:pic>
    </p:spTree>
    <p:extLst>
      <p:ext uri="{BB962C8B-B14F-4D97-AF65-F5344CB8AC3E}">
        <p14:creationId xmlns:p14="http://schemas.microsoft.com/office/powerpoint/2010/main" val="24468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squema planta lodos.png">
            <a:extLst>
              <a:ext uri="{FF2B5EF4-FFF2-40B4-BE49-F238E27FC236}">
                <a16:creationId xmlns:a16="http://schemas.microsoft.com/office/drawing/2014/main" id="{04D2023B-ACDF-DB50-BEFD-1EAB5106D2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81131" y="643467"/>
            <a:ext cx="7029737" cy="5571066"/>
          </a:xfrm>
          <a:prstGeom prst="rect">
            <a:avLst/>
          </a:prstGeom>
        </p:spPr>
      </p:pic>
    </p:spTree>
    <p:extLst>
      <p:ext uri="{BB962C8B-B14F-4D97-AF65-F5344CB8AC3E}">
        <p14:creationId xmlns:p14="http://schemas.microsoft.com/office/powerpoint/2010/main" val="548189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aptura de pantalla 2014-07-27 a la(s) 09.07.49.png">
            <a:extLst>
              <a:ext uri="{FF2B5EF4-FFF2-40B4-BE49-F238E27FC236}">
                <a16:creationId xmlns:a16="http://schemas.microsoft.com/office/drawing/2014/main" id="{0DE1A937-3439-B985-38D6-5B11522A29C8}"/>
              </a:ext>
            </a:extLst>
          </p:cNvPr>
          <p:cNvPicPr>
            <a:picLocks noChangeAspect="1"/>
          </p:cNvPicPr>
          <p:nvPr/>
        </p:nvPicPr>
        <p:blipFill>
          <a:blip r:embed="rId2"/>
          <a:stretch>
            <a:fillRect/>
          </a:stretch>
        </p:blipFill>
        <p:spPr>
          <a:xfrm>
            <a:off x="2442841" y="643467"/>
            <a:ext cx="7306317" cy="5571066"/>
          </a:xfrm>
          <a:prstGeom prst="rect">
            <a:avLst/>
          </a:prstGeom>
        </p:spPr>
      </p:pic>
    </p:spTree>
    <p:extLst>
      <p:ext uri="{BB962C8B-B14F-4D97-AF65-F5344CB8AC3E}">
        <p14:creationId xmlns:p14="http://schemas.microsoft.com/office/powerpoint/2010/main" val="74903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3D0162E2-73ED-F728-1A22-2CDB3B20320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52"/>
          <a:stretch/>
        </p:blipFill>
        <p:spPr>
          <a:xfrm>
            <a:off x="477078" y="1982028"/>
            <a:ext cx="11225534" cy="2642981"/>
          </a:xfrm>
          <a:prstGeom prst="rect">
            <a:avLst/>
          </a:prstGeom>
        </p:spPr>
      </p:pic>
    </p:spTree>
    <p:extLst>
      <p:ext uri="{BB962C8B-B14F-4D97-AF65-F5344CB8AC3E}">
        <p14:creationId xmlns:p14="http://schemas.microsoft.com/office/powerpoint/2010/main" val="3964032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4F8A-34A9-FE9A-AA43-4BB9F22B9751}"/>
              </a:ext>
            </a:extLst>
          </p:cNvPr>
          <p:cNvSpPr>
            <a:spLocks noGrp="1"/>
          </p:cNvSpPr>
          <p:nvPr>
            <p:ph type="title"/>
          </p:nvPr>
        </p:nvSpPr>
        <p:spPr>
          <a:xfrm>
            <a:off x="127819" y="365126"/>
            <a:ext cx="11897034" cy="716422"/>
          </a:xfrm>
        </p:spPr>
        <p:txBody>
          <a:bodyPr/>
          <a:lstStyle/>
          <a:p>
            <a:r>
              <a:rPr lang="es-419" dirty="0"/>
              <a:t>Disminución del porcentaje de humedad</a:t>
            </a:r>
          </a:p>
        </p:txBody>
      </p:sp>
      <p:sp>
        <p:nvSpPr>
          <p:cNvPr id="3" name="Content Placeholder 2">
            <a:extLst>
              <a:ext uri="{FF2B5EF4-FFF2-40B4-BE49-F238E27FC236}">
                <a16:creationId xmlns:a16="http://schemas.microsoft.com/office/drawing/2014/main" id="{E271E53A-5136-F4A2-99EF-17CBA9138054}"/>
              </a:ext>
            </a:extLst>
          </p:cNvPr>
          <p:cNvSpPr>
            <a:spLocks noGrp="1"/>
          </p:cNvSpPr>
          <p:nvPr>
            <p:ph sz="half" idx="1"/>
          </p:nvPr>
        </p:nvSpPr>
        <p:spPr>
          <a:xfrm>
            <a:off x="1" y="1406013"/>
            <a:ext cx="6019800" cy="5329084"/>
          </a:xfrm>
        </p:spPr>
        <p:txBody>
          <a:bodyPr>
            <a:normAutofit/>
          </a:bodyPr>
          <a:lstStyle/>
          <a:p>
            <a:r>
              <a:rPr lang="es-419" dirty="0"/>
              <a:t>Puede realizarse mecánica o químicamente (con el cuidado de no alterar la composición química de los lodos).</a:t>
            </a:r>
          </a:p>
          <a:p>
            <a:r>
              <a:rPr lang="es-419" dirty="0"/>
              <a:t>Los lechos de secado aprovechan los factores climáticos para facilitar la evapotranspiración, según dichas condiciones, los lodos pueden permanecer ahí entre 2 y 4 meses.</a:t>
            </a:r>
          </a:p>
          <a:p>
            <a:r>
              <a:rPr lang="es-419" dirty="0"/>
              <a:t>Normalmente se utilizan techos translúcidos, para aprovechar la luz del sol sin que le caiga lluvia y/o rocío. </a:t>
            </a:r>
          </a:p>
        </p:txBody>
      </p:sp>
      <p:sp>
        <p:nvSpPr>
          <p:cNvPr id="4" name="Content Placeholder 3">
            <a:extLst>
              <a:ext uri="{FF2B5EF4-FFF2-40B4-BE49-F238E27FC236}">
                <a16:creationId xmlns:a16="http://schemas.microsoft.com/office/drawing/2014/main" id="{A1BB6D01-4924-B6F8-5D10-2AC88FD88D6E}"/>
              </a:ext>
            </a:extLst>
          </p:cNvPr>
          <p:cNvSpPr>
            <a:spLocks noGrp="1"/>
          </p:cNvSpPr>
          <p:nvPr>
            <p:ph sz="half" idx="2"/>
          </p:nvPr>
        </p:nvSpPr>
        <p:spPr>
          <a:xfrm>
            <a:off x="6172200" y="1406012"/>
            <a:ext cx="6019800" cy="5329083"/>
          </a:xfrm>
        </p:spPr>
        <p:txBody>
          <a:bodyPr>
            <a:normAutofit/>
          </a:bodyPr>
          <a:lstStyle/>
          <a:p>
            <a:r>
              <a:rPr lang="es-419" dirty="0"/>
              <a:t>En las camas de filtrado, el agua saldrá por filtración y evaporación.</a:t>
            </a:r>
          </a:p>
          <a:p>
            <a:r>
              <a:rPr lang="es-419" dirty="0"/>
              <a:t>Las aguas filtradas pueden utilizarse como abono foliar, de lo contrario, deben disponerse según las normativas correspondientes.</a:t>
            </a:r>
          </a:p>
          <a:p>
            <a:r>
              <a:rPr lang="es-419" dirty="0"/>
              <a:t>Una vez completados los ciclos de secado y filtrado, se tamiza el material para homogenizar y se procede a su próximo ciclo, normalmente como abono. </a:t>
            </a:r>
          </a:p>
          <a:p>
            <a:endParaRPr lang="es-419" dirty="0"/>
          </a:p>
        </p:txBody>
      </p:sp>
    </p:spTree>
    <p:extLst>
      <p:ext uri="{BB962C8B-B14F-4D97-AF65-F5344CB8AC3E}">
        <p14:creationId xmlns:p14="http://schemas.microsoft.com/office/powerpoint/2010/main" val="356712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aptura de pantalla 2014-07-27 a la(s) 09.08.14.png">
            <a:extLst>
              <a:ext uri="{FF2B5EF4-FFF2-40B4-BE49-F238E27FC236}">
                <a16:creationId xmlns:a16="http://schemas.microsoft.com/office/drawing/2014/main" id="{B72F51B3-6583-7E7E-0DA8-3357412718E1}"/>
              </a:ext>
            </a:extLst>
          </p:cNvPr>
          <p:cNvPicPr>
            <a:picLocks noChangeAspect="1"/>
          </p:cNvPicPr>
          <p:nvPr/>
        </p:nvPicPr>
        <p:blipFill>
          <a:blip r:embed="rId2"/>
          <a:stretch>
            <a:fillRect/>
          </a:stretch>
        </p:blipFill>
        <p:spPr>
          <a:xfrm>
            <a:off x="643467" y="1779608"/>
            <a:ext cx="10905066" cy="3298782"/>
          </a:xfrm>
          <a:prstGeom prst="rect">
            <a:avLst/>
          </a:prstGeom>
          <a:solidFill>
            <a:schemeClr val="bg2">
              <a:lumMod val="90000"/>
            </a:schemeClr>
          </a:solidFill>
        </p:spPr>
      </p:pic>
    </p:spTree>
    <p:extLst>
      <p:ext uri="{BB962C8B-B14F-4D97-AF65-F5344CB8AC3E}">
        <p14:creationId xmlns:p14="http://schemas.microsoft.com/office/powerpoint/2010/main" val="727064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2DA22BA4-A5D7-4DF9-84FD-6EBF78524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78" y="1"/>
            <a:ext cx="7882266" cy="6857572"/>
          </a:xfrm>
          <a:prstGeom prst="rect">
            <a:avLst/>
          </a:prstGeom>
        </p:spPr>
      </p:pic>
      <p:sp>
        <p:nvSpPr>
          <p:cNvPr id="5" name="Flecha circular 4">
            <a:extLst>
              <a:ext uri="{FF2B5EF4-FFF2-40B4-BE49-F238E27FC236}">
                <a16:creationId xmlns:a16="http://schemas.microsoft.com/office/drawing/2014/main" id="{F82F21FD-F1A7-A70B-9791-EF31BD3E60DB}"/>
              </a:ext>
            </a:extLst>
          </p:cNvPr>
          <p:cNvSpPr/>
          <p:nvPr/>
        </p:nvSpPr>
        <p:spPr>
          <a:xfrm rot="4495893">
            <a:off x="7423153" y="-59357"/>
            <a:ext cx="2020434" cy="2325090"/>
          </a:xfrm>
          <a:prstGeom prst="circularArrow">
            <a:avLst>
              <a:gd name="adj1" fmla="val 6480"/>
              <a:gd name="adj2" fmla="val 1093109"/>
              <a:gd name="adj3" fmla="val 20508528"/>
              <a:gd name="adj4" fmla="val 10426886"/>
              <a:gd name="adj5" fmla="val 1523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sp>
        <p:nvSpPr>
          <p:cNvPr id="6" name="Flecha circular 5">
            <a:extLst>
              <a:ext uri="{FF2B5EF4-FFF2-40B4-BE49-F238E27FC236}">
                <a16:creationId xmlns:a16="http://schemas.microsoft.com/office/drawing/2014/main" id="{0A162FC1-266B-86F9-3F17-123188B973F5}"/>
              </a:ext>
            </a:extLst>
          </p:cNvPr>
          <p:cNvSpPr/>
          <p:nvPr/>
        </p:nvSpPr>
        <p:spPr>
          <a:xfrm rot="5400000">
            <a:off x="6880591" y="3363389"/>
            <a:ext cx="4002106" cy="2178739"/>
          </a:xfrm>
          <a:prstGeom prst="circularArrow">
            <a:avLst>
              <a:gd name="adj1" fmla="val 8266"/>
              <a:gd name="adj2" fmla="val 454554"/>
              <a:gd name="adj3" fmla="val 21499389"/>
              <a:gd name="adj4" fmla="val 10829025"/>
              <a:gd name="adj5" fmla="val 247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sp>
        <p:nvSpPr>
          <p:cNvPr id="7" name="Flecha circular 6">
            <a:extLst>
              <a:ext uri="{FF2B5EF4-FFF2-40B4-BE49-F238E27FC236}">
                <a16:creationId xmlns:a16="http://schemas.microsoft.com/office/drawing/2014/main" id="{330002AB-AE1B-85EE-7CAF-88FED0E4F975}"/>
              </a:ext>
            </a:extLst>
          </p:cNvPr>
          <p:cNvSpPr/>
          <p:nvPr/>
        </p:nvSpPr>
        <p:spPr>
          <a:xfrm rot="14142714">
            <a:off x="226970" y="2128791"/>
            <a:ext cx="6245245" cy="4113712"/>
          </a:xfrm>
          <a:prstGeom prst="circularArrow">
            <a:avLst>
              <a:gd name="adj1" fmla="val 3891"/>
              <a:gd name="adj2" fmla="val 630231"/>
              <a:gd name="adj3" fmla="val 21476172"/>
              <a:gd name="adj4" fmla="val 10886914"/>
              <a:gd name="adj5" fmla="val 1303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spTree>
    <p:extLst>
      <p:ext uri="{BB962C8B-B14F-4D97-AF65-F5344CB8AC3E}">
        <p14:creationId xmlns:p14="http://schemas.microsoft.com/office/powerpoint/2010/main" val="19306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
                                        <p:tgtEl>
                                          <p:spTgt spid="7"/>
                                        </p:tgtEl>
                                      </p:cBhvr>
                                    </p:animEffect>
                                    <p:anim calcmode="lin" valueType="num">
                                      <p:cBhvr>
                                        <p:cTn id="22" dur="300" fill="hold"/>
                                        <p:tgtEl>
                                          <p:spTgt spid="7"/>
                                        </p:tgtEl>
                                        <p:attrNameLst>
                                          <p:attrName>ppt_x</p:attrName>
                                        </p:attrNameLst>
                                      </p:cBhvr>
                                      <p:tavLst>
                                        <p:tav tm="0">
                                          <p:val>
                                            <p:strVal val="#ppt_x"/>
                                          </p:val>
                                        </p:tav>
                                        <p:tav tm="100000">
                                          <p:val>
                                            <p:strVal val="#ppt_x"/>
                                          </p:val>
                                        </p:tav>
                                      </p:tavLst>
                                    </p:anim>
                                    <p:anim calcmode="lin" valueType="num">
                                      <p:cBhvr>
                                        <p:cTn id="23" dur="300" fill="hold"/>
                                        <p:tgtEl>
                                          <p:spTgt spid="7"/>
                                        </p:tgtEl>
                                        <p:attrNameLst>
                                          <p:attrName>ppt_y</p:attrName>
                                        </p:attrNameLst>
                                      </p:cBhvr>
                                      <p:tavLst>
                                        <p:tav tm="0">
                                          <p:val>
                                            <p:strVal val="#ppt_y+0.31"/>
                                          </p:val>
                                        </p:tav>
                                        <p:tav tm="100000">
                                          <p:val>
                                            <p:strVal val="#ppt_y+0.31"/>
                                          </p:val>
                                        </p:tav>
                                      </p:tavLst>
                                    </p:anim>
                                    <p:anim calcmode="lin" valueType="num">
                                      <p:cBhvr>
                                        <p:cTn id="24" dur="450" decel="50000" fill="hold">
                                          <p:stCondLst>
                                            <p:cond delay="3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450" decel="50000" fill="hold">
                                          <p:stCondLst>
                                            <p:cond delay="3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6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867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FB597-CCE8-129F-85BF-29FC38400486}"/>
              </a:ext>
            </a:extLst>
          </p:cNvPr>
          <p:cNvSpPr>
            <a:spLocks noGrp="1"/>
          </p:cNvSpPr>
          <p:nvPr>
            <p:ph type="title"/>
          </p:nvPr>
        </p:nvSpPr>
        <p:spPr>
          <a:xfrm>
            <a:off x="8115297" y="118968"/>
            <a:ext cx="3998046" cy="1375535"/>
          </a:xfrm>
        </p:spPr>
        <p:txBody>
          <a:bodyPr vert="horz" lIns="91440" tIns="45720" rIns="91440" bIns="45720" rtlCol="0" anchor="b">
            <a:normAutofit fontScale="90000"/>
          </a:bodyPr>
          <a:lstStyle/>
          <a:p>
            <a:r>
              <a:rPr lang="es-ES_tradnl" sz="3700"/>
              <a:t>Proceso para el tratamiento de lodos sépticos</a:t>
            </a:r>
          </a:p>
        </p:txBody>
      </p:sp>
      <p:pic>
        <p:nvPicPr>
          <p:cNvPr id="8" name="Imagen 2">
            <a:extLst>
              <a:ext uri="{FF2B5EF4-FFF2-40B4-BE49-F238E27FC236}">
                <a16:creationId xmlns:a16="http://schemas.microsoft.com/office/drawing/2014/main" id="{3C4EB043-CBB1-D4D0-3A36-4FD4D35DC5A4}"/>
              </a:ext>
            </a:extLst>
          </p:cNvPr>
          <p:cNvPicPr>
            <a:picLocks noGrp="1" noChangeAspect="1"/>
          </p:cNvPicPr>
          <p:nvPr>
            <p:ph sz="half" idx="2"/>
          </p:nvPr>
        </p:nvPicPr>
        <p:blipFill rotWithShape="1">
          <a:blip r:embed="rId2"/>
          <a:srcRect l="8185" r="32590"/>
          <a:stretch/>
        </p:blipFill>
        <p:spPr>
          <a:xfrm rot="5400000">
            <a:off x="853494" y="-853063"/>
            <a:ext cx="6408311" cy="8115300"/>
          </a:xfrm>
          <a:prstGeom prst="rect">
            <a:avLst/>
          </a:prstGeom>
        </p:spPr>
      </p:pic>
      <p:sp>
        <p:nvSpPr>
          <p:cNvPr id="3" name="Content Placeholder 2">
            <a:extLst>
              <a:ext uri="{FF2B5EF4-FFF2-40B4-BE49-F238E27FC236}">
                <a16:creationId xmlns:a16="http://schemas.microsoft.com/office/drawing/2014/main" id="{D8120AEA-29C6-3548-EDFE-74492F1F8261}"/>
              </a:ext>
            </a:extLst>
          </p:cNvPr>
          <p:cNvSpPr>
            <a:spLocks noGrp="1"/>
          </p:cNvSpPr>
          <p:nvPr>
            <p:ph sz="half" idx="1"/>
          </p:nvPr>
        </p:nvSpPr>
        <p:spPr>
          <a:xfrm>
            <a:off x="8115297" y="1613040"/>
            <a:ext cx="4076700" cy="4787757"/>
          </a:xfrm>
        </p:spPr>
        <p:txBody>
          <a:bodyPr vert="horz" lIns="91440" tIns="45720" rIns="91440" bIns="45720" rtlCol="0">
            <a:normAutofit/>
          </a:bodyPr>
          <a:lstStyle/>
          <a:p>
            <a:r>
              <a:rPr lang="es-ES_tradnl" sz="2200" dirty="0"/>
              <a:t>Algunos de los factores que inciden en las características de los lodos fecales son:</a:t>
            </a:r>
          </a:p>
          <a:p>
            <a:pPr lvl="1"/>
            <a:r>
              <a:rPr lang="es-ES_tradnl" sz="2200" dirty="0"/>
              <a:t>Temperatura del lugar. </a:t>
            </a:r>
          </a:p>
          <a:p>
            <a:pPr lvl="1"/>
            <a:r>
              <a:rPr lang="es-ES_tradnl" sz="2200" dirty="0"/>
              <a:t>Duración del almacenaje.</a:t>
            </a:r>
          </a:p>
          <a:p>
            <a:pPr lvl="1"/>
            <a:r>
              <a:rPr lang="es-ES_tradnl" sz="2200" dirty="0"/>
              <a:t>Funcionamiento del tanque séptico.</a:t>
            </a:r>
          </a:p>
          <a:p>
            <a:pPr lvl="1"/>
            <a:r>
              <a:rPr lang="es-ES_tradnl" sz="2200" dirty="0"/>
              <a:t>Agregados a los lodos (grasas y residuos sólidos).</a:t>
            </a:r>
          </a:p>
          <a:p>
            <a:pPr lvl="1"/>
            <a:r>
              <a:rPr lang="es-ES_tradnl" sz="2200" dirty="0"/>
              <a:t>Tecnología para el vaciado y esquema de trabajo.</a:t>
            </a:r>
          </a:p>
          <a:p>
            <a:pPr lvl="1"/>
            <a:r>
              <a:rPr lang="es-ES_tradnl" sz="2200" dirty="0"/>
              <a:t>Intrusión de agua subterránea. </a:t>
            </a:r>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6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653201C0-5FA8-5295-0270-E3955C884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848" y="0"/>
            <a:ext cx="9082873" cy="6857570"/>
          </a:xfrm>
          <a:prstGeom prst="rect">
            <a:avLst/>
          </a:prstGeom>
        </p:spPr>
      </p:pic>
    </p:spTree>
    <p:extLst>
      <p:ext uri="{BB962C8B-B14F-4D97-AF65-F5344CB8AC3E}">
        <p14:creationId xmlns:p14="http://schemas.microsoft.com/office/powerpoint/2010/main" val="736454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2EE99-6955-6C6C-D92A-C431C65BFA0F}"/>
              </a:ext>
            </a:extLst>
          </p:cNvPr>
          <p:cNvSpPr>
            <a:spLocks noGrp="1"/>
          </p:cNvSpPr>
          <p:nvPr>
            <p:ph type="title"/>
          </p:nvPr>
        </p:nvSpPr>
        <p:spPr>
          <a:xfrm>
            <a:off x="8115296" y="0"/>
            <a:ext cx="4076704" cy="1465006"/>
          </a:xfrm>
        </p:spPr>
        <p:txBody>
          <a:bodyPr vert="horz" lIns="91440" tIns="45720" rIns="91440" bIns="45720" rtlCol="0" anchor="b">
            <a:normAutofit fontScale="90000"/>
          </a:bodyPr>
          <a:lstStyle/>
          <a:p>
            <a:r>
              <a:rPr lang="es-ES_tradnl" sz="3700"/>
              <a:t>Proceso para el tratamiento de lodos sépticos</a:t>
            </a:r>
          </a:p>
        </p:txBody>
      </p:sp>
      <p:pic>
        <p:nvPicPr>
          <p:cNvPr id="10" name="Content Placeholder 9" descr="Tomate en lodos.png">
            <a:extLst>
              <a:ext uri="{FF2B5EF4-FFF2-40B4-BE49-F238E27FC236}">
                <a16:creationId xmlns:a16="http://schemas.microsoft.com/office/drawing/2014/main" id="{DF6030BA-E2D2-E612-E6AC-213CF74C34A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972" r="1"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AB92F691-1CAE-1EAF-9023-E2923300C14E}"/>
              </a:ext>
            </a:extLst>
          </p:cNvPr>
          <p:cNvSpPr>
            <a:spLocks noGrp="1"/>
          </p:cNvSpPr>
          <p:nvPr>
            <p:ph sz="half" idx="1"/>
          </p:nvPr>
        </p:nvSpPr>
        <p:spPr>
          <a:xfrm>
            <a:off x="8115296" y="1582994"/>
            <a:ext cx="4076683" cy="4817803"/>
          </a:xfrm>
        </p:spPr>
        <p:txBody>
          <a:bodyPr vert="horz" lIns="91440" tIns="45720" rIns="91440" bIns="45720" rtlCol="0">
            <a:noAutofit/>
          </a:bodyPr>
          <a:lstStyle/>
          <a:p>
            <a:r>
              <a:rPr lang="es-ES_tradnl" sz="2100" dirty="0"/>
              <a:t>Los lodos sépticos </a:t>
            </a:r>
            <a:r>
              <a:rPr lang="es-ES_tradnl" sz="2400" dirty="0">
                <a:solidFill>
                  <a:srgbClr val="FF0000"/>
                </a:solidFill>
              </a:rPr>
              <a:t>domésticos</a:t>
            </a:r>
            <a:r>
              <a:rPr lang="es-ES_tradnl" sz="2100" dirty="0"/>
              <a:t> en condiciones normales, son bastante homogéneos regularmente.</a:t>
            </a:r>
          </a:p>
          <a:p>
            <a:r>
              <a:rPr lang="es-ES_tradnl" sz="2100" dirty="0"/>
              <a:t>Al ser mezclados durante la extracción, corresponden pasos adicionales de tratamiento como:</a:t>
            </a:r>
          </a:p>
          <a:p>
            <a:pPr lvl="1"/>
            <a:r>
              <a:rPr lang="es-ES_tradnl" sz="2100" dirty="0"/>
              <a:t>Homogenización por biodegradación (eliminar microorganismos causantes de enfermedades).</a:t>
            </a:r>
          </a:p>
          <a:p>
            <a:pPr lvl="1"/>
            <a:r>
              <a:rPr lang="es-ES_tradnl" sz="2100" dirty="0"/>
              <a:t>Deshidratación.</a:t>
            </a:r>
          </a:p>
          <a:p>
            <a:pPr lvl="1"/>
            <a:r>
              <a:rPr lang="es-ES_tradnl" sz="2100" dirty="0"/>
              <a:t>Aprovechamiento del subproducto, normalmente como abono. </a:t>
            </a:r>
          </a:p>
        </p:txBody>
      </p:sp>
      <p:sp>
        <p:nvSpPr>
          <p:cNvPr id="17" name="Rectangle 1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4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id="{F0415621-DABD-04D9-6E90-A27913FD4F64}"/>
              </a:ext>
            </a:extLst>
          </p:cNvPr>
          <p:cNvPicPr>
            <a:picLocks noChangeAspect="1"/>
          </p:cNvPicPr>
          <p:nvPr/>
        </p:nvPicPr>
        <p:blipFill rotWithShape="1">
          <a:blip r:embed="rId2">
            <a:extLst>
              <a:ext uri="{28A0092B-C50C-407E-A947-70E740481C1C}">
                <a14:useLocalDpi xmlns:a14="http://schemas.microsoft.com/office/drawing/2010/main" val="0"/>
              </a:ext>
            </a:extLst>
          </a:blip>
          <a:srcRect l="273" r="3110" b="46116"/>
          <a:stretch/>
        </p:blipFill>
        <p:spPr>
          <a:xfrm>
            <a:off x="457200" y="656787"/>
            <a:ext cx="11277600" cy="2987562"/>
          </a:xfrm>
          <a:prstGeom prst="rect">
            <a:avLst/>
          </a:prstGeom>
        </p:spPr>
      </p:pic>
      <p:pic>
        <p:nvPicPr>
          <p:cNvPr id="2" name="Imagen 1">
            <a:extLst>
              <a:ext uri="{FF2B5EF4-FFF2-40B4-BE49-F238E27FC236}">
                <a16:creationId xmlns:a16="http://schemas.microsoft.com/office/drawing/2014/main" id="{E0EEDB09-47D4-5A46-9C05-C618844445E8}"/>
              </a:ext>
            </a:extLst>
          </p:cNvPr>
          <p:cNvPicPr>
            <a:picLocks noChangeAspect="1"/>
          </p:cNvPicPr>
          <p:nvPr/>
        </p:nvPicPr>
        <p:blipFill rotWithShape="1">
          <a:blip r:embed="rId2">
            <a:extLst>
              <a:ext uri="{28A0092B-C50C-407E-A947-70E740481C1C}">
                <a14:useLocalDpi xmlns:a14="http://schemas.microsoft.com/office/drawing/2010/main" val="0"/>
              </a:ext>
            </a:extLst>
          </a:blip>
          <a:srcRect l="273" t="53884" r="3110" b="25322"/>
          <a:stretch/>
        </p:blipFill>
        <p:spPr>
          <a:xfrm>
            <a:off x="457200" y="3644349"/>
            <a:ext cx="11277600" cy="1152938"/>
          </a:xfrm>
          <a:prstGeom prst="rect">
            <a:avLst/>
          </a:prstGeom>
        </p:spPr>
      </p:pic>
      <p:pic>
        <p:nvPicPr>
          <p:cNvPr id="3" name="Imagen 2">
            <a:extLst>
              <a:ext uri="{FF2B5EF4-FFF2-40B4-BE49-F238E27FC236}">
                <a16:creationId xmlns:a16="http://schemas.microsoft.com/office/drawing/2014/main" id="{F6683744-53F9-2EFF-FC57-4844D8FFE451}"/>
              </a:ext>
            </a:extLst>
          </p:cNvPr>
          <p:cNvPicPr>
            <a:picLocks noChangeAspect="1"/>
          </p:cNvPicPr>
          <p:nvPr/>
        </p:nvPicPr>
        <p:blipFill rotWithShape="1">
          <a:blip r:embed="rId2">
            <a:extLst>
              <a:ext uri="{28A0092B-C50C-407E-A947-70E740481C1C}">
                <a14:useLocalDpi xmlns:a14="http://schemas.microsoft.com/office/drawing/2010/main" val="0"/>
              </a:ext>
            </a:extLst>
          </a:blip>
          <a:srcRect l="273" t="74679" r="3110" b="15802"/>
          <a:stretch/>
        </p:blipFill>
        <p:spPr>
          <a:xfrm>
            <a:off x="457200" y="4797287"/>
            <a:ext cx="11277600" cy="527761"/>
          </a:xfrm>
          <a:prstGeom prst="rect">
            <a:avLst/>
          </a:prstGeom>
        </p:spPr>
      </p:pic>
      <p:pic>
        <p:nvPicPr>
          <p:cNvPr id="4" name="Imagen 3">
            <a:extLst>
              <a:ext uri="{FF2B5EF4-FFF2-40B4-BE49-F238E27FC236}">
                <a16:creationId xmlns:a16="http://schemas.microsoft.com/office/drawing/2014/main" id="{E907E8AE-195B-38AB-3215-16F95B3589D2}"/>
              </a:ext>
            </a:extLst>
          </p:cNvPr>
          <p:cNvPicPr>
            <a:picLocks noChangeAspect="1"/>
          </p:cNvPicPr>
          <p:nvPr/>
        </p:nvPicPr>
        <p:blipFill rotWithShape="1">
          <a:blip r:embed="rId2">
            <a:extLst>
              <a:ext uri="{28A0092B-C50C-407E-A947-70E740481C1C}">
                <a14:useLocalDpi xmlns:a14="http://schemas.microsoft.com/office/drawing/2010/main" val="0"/>
              </a:ext>
            </a:extLst>
          </a:blip>
          <a:srcRect l="273" t="84197" r="3110"/>
          <a:stretch/>
        </p:blipFill>
        <p:spPr>
          <a:xfrm>
            <a:off x="457200" y="5325048"/>
            <a:ext cx="11277600" cy="876165"/>
          </a:xfrm>
          <a:prstGeom prst="rect">
            <a:avLst/>
          </a:prstGeom>
        </p:spPr>
      </p:pic>
    </p:spTree>
    <p:extLst>
      <p:ext uri="{BB962C8B-B14F-4D97-AF65-F5344CB8AC3E}">
        <p14:creationId xmlns:p14="http://schemas.microsoft.com/office/powerpoint/2010/main" val="344866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5BD2EEDE-0C67-3A19-ACB1-25902698F2B0}"/>
              </a:ext>
            </a:extLst>
          </p:cNvPr>
          <p:cNvPicPr>
            <a:picLocks noChangeAspect="1"/>
          </p:cNvPicPr>
          <p:nvPr/>
        </p:nvPicPr>
        <p:blipFill rotWithShape="1">
          <a:blip r:embed="rId2">
            <a:extLst>
              <a:ext uri="{28A0092B-C50C-407E-A947-70E740481C1C}">
                <a14:useLocalDpi xmlns:a14="http://schemas.microsoft.com/office/drawing/2010/main" val="0"/>
              </a:ext>
            </a:extLst>
          </a:blip>
          <a:srcRect l="365" r="4486" b="2"/>
          <a:stretch/>
        </p:blipFill>
        <p:spPr>
          <a:xfrm>
            <a:off x="2841840" y="0"/>
            <a:ext cx="6508726" cy="6857572"/>
          </a:xfrm>
          <a:prstGeom prst="rect">
            <a:avLst/>
          </a:prstGeom>
        </p:spPr>
      </p:pic>
    </p:spTree>
    <p:extLst>
      <p:ext uri="{BB962C8B-B14F-4D97-AF65-F5344CB8AC3E}">
        <p14:creationId xmlns:p14="http://schemas.microsoft.com/office/powerpoint/2010/main" val="3590446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C0C75-0991-7905-E1A1-9989C1575F4A}"/>
              </a:ext>
            </a:extLst>
          </p:cNvPr>
          <p:cNvSpPr>
            <a:spLocks noGrp="1"/>
          </p:cNvSpPr>
          <p:nvPr>
            <p:ph type="title"/>
          </p:nvPr>
        </p:nvSpPr>
        <p:spPr>
          <a:xfrm>
            <a:off x="285136" y="4230093"/>
            <a:ext cx="2458064" cy="1800165"/>
          </a:xfrm>
        </p:spPr>
        <p:txBody>
          <a:bodyPr vert="horz" lIns="91440" tIns="45720" rIns="91440" bIns="45720" rtlCol="0" anchor="t">
            <a:normAutofit/>
          </a:bodyPr>
          <a:lstStyle/>
          <a:p>
            <a:pPr algn="r"/>
            <a:r>
              <a:rPr lang="es-ES_tradnl" sz="4000" kern="1200">
                <a:solidFill>
                  <a:schemeClr val="tx1"/>
                </a:solidFill>
                <a:latin typeface="+mj-lt"/>
                <a:ea typeface="+mj-ea"/>
                <a:cs typeface="+mj-cs"/>
              </a:rPr>
              <a:t>Proceso en una PTLS</a:t>
            </a:r>
          </a:p>
        </p:txBody>
      </p:sp>
      <p:pic>
        <p:nvPicPr>
          <p:cNvPr id="14" name="Content Placeholder 13">
            <a:extLst>
              <a:ext uri="{FF2B5EF4-FFF2-40B4-BE49-F238E27FC236}">
                <a16:creationId xmlns:a16="http://schemas.microsoft.com/office/drawing/2014/main" id="{7BD7B7A5-083F-94C5-FFF6-64B39D8F0F70}"/>
              </a:ext>
            </a:extLst>
          </p:cNvPr>
          <p:cNvPicPr>
            <a:picLocks noGrp="1" noChangeAspect="1"/>
          </p:cNvPicPr>
          <p:nvPr>
            <p:ph sz="half" idx="2"/>
          </p:nvPr>
        </p:nvPicPr>
        <p:blipFill>
          <a:blip r:embed="rId2"/>
          <a:stretch>
            <a:fillRect/>
          </a:stretch>
        </p:blipFill>
        <p:spPr>
          <a:xfrm>
            <a:off x="1830166" y="101886"/>
            <a:ext cx="8531666" cy="3455325"/>
          </a:xfrm>
          <a:prstGeom prst="rect">
            <a:avLst/>
          </a:prstGeom>
        </p:spPr>
      </p:pic>
      <p:sp>
        <p:nvSpPr>
          <p:cNvPr id="3" name="Content Placeholder 2">
            <a:extLst>
              <a:ext uri="{FF2B5EF4-FFF2-40B4-BE49-F238E27FC236}">
                <a16:creationId xmlns:a16="http://schemas.microsoft.com/office/drawing/2014/main" id="{7ADF572B-AE07-AB21-0376-407D10B1153B}"/>
              </a:ext>
            </a:extLst>
          </p:cNvPr>
          <p:cNvSpPr>
            <a:spLocks noGrp="1"/>
          </p:cNvSpPr>
          <p:nvPr>
            <p:ph sz="half" idx="1"/>
          </p:nvPr>
        </p:nvSpPr>
        <p:spPr>
          <a:xfrm>
            <a:off x="2798692" y="3429000"/>
            <a:ext cx="9368429" cy="2833766"/>
          </a:xfrm>
        </p:spPr>
        <p:txBody>
          <a:bodyPr vert="horz" lIns="91440" tIns="45720" rIns="91440" bIns="45720" rtlCol="0" anchor="t">
            <a:noAutofit/>
          </a:bodyPr>
          <a:lstStyle/>
          <a:p>
            <a:pPr marL="0"/>
            <a:r>
              <a:rPr lang="es-ES_tradnl" sz="2400" dirty="0"/>
              <a:t>Primer proceso: Biodigestión.</a:t>
            </a:r>
          </a:p>
          <a:p>
            <a:r>
              <a:rPr lang="es-ES_tradnl" sz="2400" dirty="0"/>
              <a:t>Pueden ser de concreto, plástico reforzado con fibra de vidrio, u otros.</a:t>
            </a:r>
          </a:p>
          <a:p>
            <a:r>
              <a:rPr lang="es-ES_tradnl" sz="2400" dirty="0"/>
              <a:t>Condiciona su volumen y locación.</a:t>
            </a:r>
          </a:p>
          <a:p>
            <a:r>
              <a:rPr lang="es-ES_tradnl" sz="2400" dirty="0"/>
              <a:t>Debe contar con un medio para evacuar y aprovechar / neutralizar los gases. </a:t>
            </a:r>
          </a:p>
          <a:p>
            <a:r>
              <a:rPr lang="es-ES_tradnl" sz="2400" dirty="0"/>
              <a:t>En su fondo se realiza una pendiente que irá almacenando la materia homogenizada. </a:t>
            </a:r>
          </a:p>
          <a:p>
            <a:endParaRPr lang="es-ES_tradnl" sz="2400" dirty="0"/>
          </a:p>
        </p:txBody>
      </p:sp>
      <p:sp>
        <p:nvSpPr>
          <p:cNvPr id="21" name="Rectangle 20">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93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3">
            <a:extLst>
              <a:ext uri="{FF2B5EF4-FFF2-40B4-BE49-F238E27FC236}">
                <a16:creationId xmlns:a16="http://schemas.microsoft.com/office/drawing/2014/main" id="{A8C218E7-603D-0333-651B-A9F79843797C}"/>
              </a:ext>
            </a:extLst>
          </p:cNvPr>
          <p:cNvPicPr>
            <a:picLocks noChangeAspect="1"/>
          </p:cNvPicPr>
          <p:nvPr/>
        </p:nvPicPr>
        <p:blipFill>
          <a:blip r:embed="rId2"/>
          <a:stretch>
            <a:fillRect/>
          </a:stretch>
        </p:blipFill>
        <p:spPr>
          <a:xfrm>
            <a:off x="457202" y="675007"/>
            <a:ext cx="5426764" cy="2198624"/>
          </a:xfrm>
          <a:prstGeom prst="rect">
            <a:avLst/>
          </a:prstGeom>
        </p:spPr>
      </p:pic>
      <p:pic>
        <p:nvPicPr>
          <p:cNvPr id="3" name="Imagen 2">
            <a:extLst>
              <a:ext uri="{FF2B5EF4-FFF2-40B4-BE49-F238E27FC236}">
                <a16:creationId xmlns:a16="http://schemas.microsoft.com/office/drawing/2014/main" id="{2D554612-69D0-CAF9-4E4A-E4EB373071B0}"/>
              </a:ext>
            </a:extLst>
          </p:cNvPr>
          <p:cNvPicPr>
            <a:picLocks noChangeAspect="1"/>
          </p:cNvPicPr>
          <p:nvPr/>
        </p:nvPicPr>
        <p:blipFill rotWithShape="1">
          <a:blip r:embed="rId3">
            <a:extLst>
              <a:ext uri="{28A0092B-C50C-407E-A947-70E740481C1C}">
                <a14:useLocalDpi xmlns:a14="http://schemas.microsoft.com/office/drawing/2010/main" val="0"/>
              </a:ext>
            </a:extLst>
          </a:blip>
          <a:srcRect r="19578"/>
          <a:stretch/>
        </p:blipFill>
        <p:spPr>
          <a:xfrm>
            <a:off x="0" y="3784236"/>
            <a:ext cx="5891532" cy="2399178"/>
          </a:xfrm>
          <a:prstGeom prst="rect">
            <a:avLst/>
          </a:prstGeom>
        </p:spPr>
      </p:pic>
      <p:sp>
        <p:nvSpPr>
          <p:cNvPr id="20" name="Rectangle 1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Captura de pantalla 2014-07-27 a la(s) 09.07.49.png">
            <a:extLst>
              <a:ext uri="{FF2B5EF4-FFF2-40B4-BE49-F238E27FC236}">
                <a16:creationId xmlns:a16="http://schemas.microsoft.com/office/drawing/2014/main" id="{CE8F04DD-B010-A957-9163-BCFA40A35E8D}"/>
              </a:ext>
            </a:extLst>
          </p:cNvPr>
          <p:cNvPicPr>
            <a:picLocks noChangeAspect="1"/>
          </p:cNvPicPr>
          <p:nvPr/>
        </p:nvPicPr>
        <p:blipFill>
          <a:blip r:embed="rId4"/>
          <a:stretch>
            <a:fillRect/>
          </a:stretch>
        </p:blipFill>
        <p:spPr>
          <a:xfrm>
            <a:off x="6308034" y="1287741"/>
            <a:ext cx="5426764" cy="4137907"/>
          </a:xfrm>
          <a:prstGeom prst="rect">
            <a:avLst/>
          </a:prstGeom>
        </p:spPr>
      </p:pic>
    </p:spTree>
    <p:extLst>
      <p:ext uri="{BB962C8B-B14F-4D97-AF65-F5344CB8AC3E}">
        <p14:creationId xmlns:p14="http://schemas.microsoft.com/office/powerpoint/2010/main" val="2015655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1129</Words>
  <Application>Microsoft Macintosh PowerPoint</Application>
  <PresentationFormat>Panorámica</PresentationFormat>
  <Paragraphs>69</Paragraphs>
  <Slides>24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24</vt:i4>
      </vt:variant>
    </vt:vector>
  </HeadingPairs>
  <TitlesOfParts>
    <vt:vector size="28" baseType="lpstr">
      <vt:lpstr>Arial</vt:lpstr>
      <vt:lpstr>Calibri</vt:lpstr>
      <vt:lpstr>Calibri Light</vt:lpstr>
      <vt:lpstr>Office Theme</vt:lpstr>
      <vt:lpstr>Manejo de lodos fecales  Planta para el Tratamiento de Lodos Sépticos (PTLS)</vt:lpstr>
      <vt:lpstr>Presentación de PowerPoint</vt:lpstr>
      <vt:lpstr>Proceso para el tratamiento de lodos sépticos</vt:lpstr>
      <vt:lpstr>Presentación de PowerPoint</vt:lpstr>
      <vt:lpstr>Proceso para el tratamiento de lodos sépticos</vt:lpstr>
      <vt:lpstr>Presentación de PowerPoint</vt:lpstr>
      <vt:lpstr>Presentación de PowerPoint</vt:lpstr>
      <vt:lpstr>Proceso en una PTLS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Macroproceso</vt:lpstr>
      <vt:lpstr>Presentación de PowerPoint</vt:lpstr>
      <vt:lpstr>Presentación de PowerPoint</vt:lpstr>
      <vt:lpstr>Disminución del porcentaje de humedad</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Manejo de lodos fecales Planta de Tratamiento de Lodos Sépticos PTLS</dc:title>
  <dc:creator>Ricardo Arévalo</dc:creator>
  <cp:lastModifiedBy>Elías Rosales-Escalante</cp:lastModifiedBy>
  <cp:revision>29</cp:revision>
  <dcterms:created xsi:type="dcterms:W3CDTF">2022-12-30T20:39:48Z</dcterms:created>
  <dcterms:modified xsi:type="dcterms:W3CDTF">2023-01-25T23:27:30Z</dcterms:modified>
</cp:coreProperties>
</file>