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49" r:id="rId3"/>
    <p:sldId id="411" r:id="rId4"/>
    <p:sldId id="482" r:id="rId5"/>
    <p:sldId id="272" r:id="rId6"/>
    <p:sldId id="563" r:id="rId7"/>
    <p:sldId id="564" r:id="rId8"/>
    <p:sldId id="559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86"/>
    <a:srgbClr val="203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A0E29-24B1-4686-BAD5-27A4C8023C61}" v="92" dt="2023-02-16T00:49:50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Antonio Castillo Torres" userId="77f2909d-711a-4065-bfa7-f87524b1122f" providerId="ADAL" clId="{EE6A0E29-24B1-4686-BAD5-27A4C8023C61}"/>
    <pc:docChg chg="undo redo custSel addSld delSld modSld sldOrd">
      <pc:chgData name="Jorge Antonio Castillo Torres" userId="77f2909d-711a-4065-bfa7-f87524b1122f" providerId="ADAL" clId="{EE6A0E29-24B1-4686-BAD5-27A4C8023C61}" dt="2023-02-16T00:51:00.002" v="259" actId="47"/>
      <pc:docMkLst>
        <pc:docMk/>
      </pc:docMkLst>
      <pc:sldChg chg="addSp delSp modSp mod">
        <pc:chgData name="Jorge Antonio Castillo Torres" userId="77f2909d-711a-4065-bfa7-f87524b1122f" providerId="ADAL" clId="{EE6A0E29-24B1-4686-BAD5-27A4C8023C61}" dt="2023-02-15T23:58:11.330" v="236" actId="478"/>
        <pc:sldMkLst>
          <pc:docMk/>
          <pc:sldMk cId="3543823975" sldId="256"/>
        </pc:sldMkLst>
        <pc:spChg chg="mod">
          <ac:chgData name="Jorge Antonio Castillo Torres" userId="77f2909d-711a-4065-bfa7-f87524b1122f" providerId="ADAL" clId="{EE6A0E29-24B1-4686-BAD5-27A4C8023C61}" dt="2023-02-15T23:44:23.683" v="129" actId="20577"/>
          <ac:spMkLst>
            <pc:docMk/>
            <pc:sldMk cId="3543823975" sldId="256"/>
            <ac:spMk id="2" creationId="{55ED6206-BA3F-6BFE-D3BA-9931E3AF7081}"/>
          </ac:spMkLst>
        </pc:spChg>
        <pc:spChg chg="mod">
          <ac:chgData name="Jorge Antonio Castillo Torres" userId="77f2909d-711a-4065-bfa7-f87524b1122f" providerId="ADAL" clId="{EE6A0E29-24B1-4686-BAD5-27A4C8023C61}" dt="2023-02-15T23:44:18.313" v="123" actId="20577"/>
          <ac:spMkLst>
            <pc:docMk/>
            <pc:sldMk cId="3543823975" sldId="256"/>
            <ac:spMk id="3" creationId="{DA12470E-99BC-C4E5-61F0-98AE1A6E1C6E}"/>
          </ac:spMkLst>
        </pc:spChg>
        <pc:picChg chg="add del mod">
          <ac:chgData name="Jorge Antonio Castillo Torres" userId="77f2909d-711a-4065-bfa7-f87524b1122f" providerId="ADAL" clId="{EE6A0E29-24B1-4686-BAD5-27A4C8023C61}" dt="2023-02-15T23:58:11.330" v="236" actId="478"/>
          <ac:picMkLst>
            <pc:docMk/>
            <pc:sldMk cId="3543823975" sldId="256"/>
            <ac:picMk id="4" creationId="{BD39B2F3-473F-0912-2A40-2412B2B05338}"/>
          </ac:picMkLst>
        </pc:picChg>
        <pc:picChg chg="mod">
          <ac:chgData name="Jorge Antonio Castillo Torres" userId="77f2909d-711a-4065-bfa7-f87524b1122f" providerId="ADAL" clId="{EE6A0E29-24B1-4686-BAD5-27A4C8023C61}" dt="2023-02-15T23:58:04.389" v="234" actId="1076"/>
          <ac:picMkLst>
            <pc:docMk/>
            <pc:sldMk cId="3543823975" sldId="256"/>
            <ac:picMk id="5" creationId="{525D0749-A6CB-8C8C-5B5A-A499EB2545AD}"/>
          </ac:picMkLst>
        </pc:picChg>
        <pc:picChg chg="add del mod">
          <ac:chgData name="Jorge Antonio Castillo Torres" userId="77f2909d-711a-4065-bfa7-f87524b1122f" providerId="ADAL" clId="{EE6A0E29-24B1-4686-BAD5-27A4C8023C61}" dt="2023-02-15T23:53:09.424" v="155" actId="21"/>
          <ac:picMkLst>
            <pc:docMk/>
            <pc:sldMk cId="3543823975" sldId="256"/>
            <ac:picMk id="4098" creationId="{337FF959-41D5-CDCA-C24B-9D7C46AC0496}"/>
          </ac:picMkLst>
        </pc:picChg>
      </pc:sldChg>
      <pc:sldChg chg="del">
        <pc:chgData name="Jorge Antonio Castillo Torres" userId="77f2909d-711a-4065-bfa7-f87524b1122f" providerId="ADAL" clId="{EE6A0E29-24B1-4686-BAD5-27A4C8023C61}" dt="2023-02-15T23:40:53.500" v="77" actId="47"/>
        <pc:sldMkLst>
          <pc:docMk/>
          <pc:sldMk cId="2874893843" sldId="267"/>
        </pc:sldMkLst>
      </pc:sldChg>
      <pc:sldChg chg="del">
        <pc:chgData name="Jorge Antonio Castillo Torres" userId="77f2909d-711a-4065-bfa7-f87524b1122f" providerId="ADAL" clId="{EE6A0E29-24B1-4686-BAD5-27A4C8023C61}" dt="2023-02-15T23:40:54.452" v="78" actId="47"/>
        <pc:sldMkLst>
          <pc:docMk/>
          <pc:sldMk cId="1284017171" sldId="268"/>
        </pc:sldMkLst>
      </pc:sldChg>
      <pc:sldChg chg="add del">
        <pc:chgData name="Jorge Antonio Castillo Torres" userId="77f2909d-711a-4065-bfa7-f87524b1122f" providerId="ADAL" clId="{EE6A0E29-24B1-4686-BAD5-27A4C8023C61}" dt="2023-02-15T23:41:21.117" v="87" actId="47"/>
        <pc:sldMkLst>
          <pc:docMk/>
          <pc:sldMk cId="2247267692" sldId="269"/>
        </pc:sldMkLst>
      </pc:sldChg>
      <pc:sldChg chg="addSp delSp modSp mod">
        <pc:chgData name="Jorge Antonio Castillo Torres" userId="77f2909d-711a-4065-bfa7-f87524b1122f" providerId="ADAL" clId="{EE6A0E29-24B1-4686-BAD5-27A4C8023C61}" dt="2023-02-15T23:58:48.362" v="245" actId="1076"/>
        <pc:sldMkLst>
          <pc:docMk/>
          <pc:sldMk cId="3020247410" sldId="272"/>
        </pc:sldMkLst>
        <pc:spChg chg="mod">
          <ac:chgData name="Jorge Antonio Castillo Torres" userId="77f2909d-711a-4065-bfa7-f87524b1122f" providerId="ADAL" clId="{EE6A0E29-24B1-4686-BAD5-27A4C8023C61}" dt="2023-02-15T23:37:04.823" v="6"/>
          <ac:spMkLst>
            <pc:docMk/>
            <pc:sldMk cId="3020247410" sldId="272"/>
            <ac:spMk id="2" creationId="{2AB756ED-959D-A38B-4B39-467086B94455}"/>
          </ac:spMkLst>
        </pc:spChg>
        <pc:spChg chg="mod">
          <ac:chgData name="Jorge Antonio Castillo Torres" userId="77f2909d-711a-4065-bfa7-f87524b1122f" providerId="ADAL" clId="{EE6A0E29-24B1-4686-BAD5-27A4C8023C61}" dt="2023-02-15T23:39:40.932" v="64" actId="27636"/>
          <ac:spMkLst>
            <pc:docMk/>
            <pc:sldMk cId="3020247410" sldId="272"/>
            <ac:spMk id="4" creationId="{D5670C20-07C9-4442-C706-3467F6EA655B}"/>
          </ac:spMkLst>
        </pc:spChg>
        <pc:spChg chg="del topLvl">
          <ac:chgData name="Jorge Antonio Castillo Torres" userId="77f2909d-711a-4065-bfa7-f87524b1122f" providerId="ADAL" clId="{EE6A0E29-24B1-4686-BAD5-27A4C8023C61}" dt="2023-02-15T23:36:42.469" v="4" actId="478"/>
          <ac:spMkLst>
            <pc:docMk/>
            <pc:sldMk cId="3020247410" sldId="272"/>
            <ac:spMk id="20" creationId="{AF15F452-F66E-FCE9-386F-0573A0F8C60F}"/>
          </ac:spMkLst>
        </pc:spChg>
        <pc:spChg chg="del topLvl">
          <ac:chgData name="Jorge Antonio Castillo Torres" userId="77f2909d-711a-4065-bfa7-f87524b1122f" providerId="ADAL" clId="{EE6A0E29-24B1-4686-BAD5-27A4C8023C61}" dt="2023-02-15T23:36:40.649" v="3" actId="478"/>
          <ac:spMkLst>
            <pc:docMk/>
            <pc:sldMk cId="3020247410" sldId="272"/>
            <ac:spMk id="21" creationId="{7E0A9A93-087E-1755-2E4C-868B76BD2E79}"/>
          </ac:spMkLst>
        </pc:spChg>
        <pc:spChg chg="add mod">
          <ac:chgData name="Jorge Antonio Castillo Torres" userId="77f2909d-711a-4065-bfa7-f87524b1122f" providerId="ADAL" clId="{EE6A0E29-24B1-4686-BAD5-27A4C8023C61}" dt="2023-02-15T23:58:48.362" v="245" actId="1076"/>
          <ac:spMkLst>
            <pc:docMk/>
            <pc:sldMk cId="3020247410" sldId="272"/>
            <ac:spMk id="23" creationId="{160E31BC-D5B0-18ED-2272-DAE65776473F}"/>
          </ac:spMkLst>
        </pc:spChg>
        <pc:grpChg chg="del">
          <ac:chgData name="Jorge Antonio Castillo Torres" userId="77f2909d-711a-4065-bfa7-f87524b1122f" providerId="ADAL" clId="{EE6A0E29-24B1-4686-BAD5-27A4C8023C61}" dt="2023-02-15T23:36:33.613" v="0" actId="478"/>
          <ac:grpSpMkLst>
            <pc:docMk/>
            <pc:sldMk cId="3020247410" sldId="272"/>
            <ac:grpSpMk id="6" creationId="{4106D52A-EA04-A700-45A0-D193AFAE3CBC}"/>
          </ac:grpSpMkLst>
        </pc:grpChg>
        <pc:grpChg chg="del">
          <ac:chgData name="Jorge Antonio Castillo Torres" userId="77f2909d-711a-4065-bfa7-f87524b1122f" providerId="ADAL" clId="{EE6A0E29-24B1-4686-BAD5-27A4C8023C61}" dt="2023-02-15T23:36:38.305" v="2" actId="478"/>
          <ac:grpSpMkLst>
            <pc:docMk/>
            <pc:sldMk cId="3020247410" sldId="272"/>
            <ac:grpSpMk id="12" creationId="{89D831E3-84B8-6962-BAFA-55C8E1AA1AA6}"/>
          </ac:grpSpMkLst>
        </pc:grpChg>
        <pc:grpChg chg="del">
          <ac:chgData name="Jorge Antonio Castillo Torres" userId="77f2909d-711a-4065-bfa7-f87524b1122f" providerId="ADAL" clId="{EE6A0E29-24B1-4686-BAD5-27A4C8023C61}" dt="2023-02-15T23:36:40.649" v="3" actId="478"/>
          <ac:grpSpMkLst>
            <pc:docMk/>
            <pc:sldMk cId="3020247410" sldId="272"/>
            <ac:grpSpMk id="18" creationId="{66233FE5-49C5-3C29-BD1C-E57A4242C365}"/>
          </ac:grpSpMkLst>
        </pc:grpChg>
        <pc:graphicFrameChg chg="del">
          <ac:chgData name="Jorge Antonio Castillo Torres" userId="77f2909d-711a-4065-bfa7-f87524b1122f" providerId="ADAL" clId="{EE6A0E29-24B1-4686-BAD5-27A4C8023C61}" dt="2023-02-15T23:36:36.564" v="1" actId="478"/>
          <ac:graphicFrameMkLst>
            <pc:docMk/>
            <pc:sldMk cId="3020247410" sldId="272"/>
            <ac:graphicFrameMk id="10" creationId="{8CC6C456-6C72-FCCC-E6AE-F15A2473975C}"/>
          </ac:graphicFrameMkLst>
        </pc:graphicFrameChg>
        <pc:picChg chg="add mod">
          <ac:chgData name="Jorge Antonio Castillo Torres" userId="77f2909d-711a-4065-bfa7-f87524b1122f" providerId="ADAL" clId="{EE6A0E29-24B1-4686-BAD5-27A4C8023C61}" dt="2023-02-15T23:39:50.119" v="67" actId="1076"/>
          <ac:picMkLst>
            <pc:docMk/>
            <pc:sldMk cId="3020247410" sldId="272"/>
            <ac:picMk id="3" creationId="{A2E05B5D-1E12-4AEE-00C1-617748B0278D}"/>
          </ac:picMkLst>
        </pc:picChg>
        <pc:picChg chg="add mod">
          <ac:chgData name="Jorge Antonio Castillo Torres" userId="77f2909d-711a-4065-bfa7-f87524b1122f" providerId="ADAL" clId="{EE6A0E29-24B1-4686-BAD5-27A4C8023C61}" dt="2023-02-15T23:56:13.029" v="177" actId="1076"/>
          <ac:picMkLst>
            <pc:docMk/>
            <pc:sldMk cId="3020247410" sldId="272"/>
            <ac:picMk id="5" creationId="{18DD225A-4CDE-EA85-9D4D-405991E7509E}"/>
          </ac:picMkLst>
        </pc:picChg>
        <pc:picChg chg="add mod">
          <ac:chgData name="Jorge Antonio Castillo Torres" userId="77f2909d-711a-4065-bfa7-f87524b1122f" providerId="ADAL" clId="{EE6A0E29-24B1-4686-BAD5-27A4C8023C61}" dt="2023-02-15T23:58:42.881" v="243" actId="1076"/>
          <ac:picMkLst>
            <pc:docMk/>
            <pc:sldMk cId="3020247410" sldId="272"/>
            <ac:picMk id="22" creationId="{FB485518-58EC-D913-8F2F-D682A586CCA7}"/>
          </ac:picMkLst>
        </pc:picChg>
        <pc:picChg chg="add del mod">
          <ac:chgData name="Jorge Antonio Castillo Torres" userId="77f2909d-711a-4065-bfa7-f87524b1122f" providerId="ADAL" clId="{EE6A0E29-24B1-4686-BAD5-27A4C8023C61}" dt="2023-02-15T23:39:26.838" v="59" actId="21"/>
          <ac:picMkLst>
            <pc:docMk/>
            <pc:sldMk cId="3020247410" sldId="272"/>
            <ac:picMk id="1026" creationId="{F01376CD-B6C9-5C0F-AC6A-A904888ED04A}"/>
          </ac:picMkLst>
        </pc:picChg>
        <pc:picChg chg="add mod">
          <ac:chgData name="Jorge Antonio Castillo Torres" userId="77f2909d-711a-4065-bfa7-f87524b1122f" providerId="ADAL" clId="{EE6A0E29-24B1-4686-BAD5-27A4C8023C61}" dt="2023-02-15T23:40:01.831" v="68" actId="14861"/>
          <ac:picMkLst>
            <pc:docMk/>
            <pc:sldMk cId="3020247410" sldId="272"/>
            <ac:picMk id="1028" creationId="{CA07F335-0F5E-94DF-CB6C-3079B29FA91C}"/>
          </ac:picMkLst>
        </pc:picChg>
        <pc:picChg chg="add del mod">
          <ac:chgData name="Jorge Antonio Castillo Torres" userId="77f2909d-711a-4065-bfa7-f87524b1122f" providerId="ADAL" clId="{EE6A0E29-24B1-4686-BAD5-27A4C8023C61}" dt="2023-02-15T23:55:15.486" v="173" actId="478"/>
          <ac:picMkLst>
            <pc:docMk/>
            <pc:sldMk cId="3020247410" sldId="272"/>
            <ac:picMk id="1030" creationId="{FB10280F-10C5-27F7-A8D1-1C90F713D4A4}"/>
          </ac:picMkLst>
        </pc:picChg>
      </pc:sldChg>
      <pc:sldChg chg="del">
        <pc:chgData name="Jorge Antonio Castillo Torres" userId="77f2909d-711a-4065-bfa7-f87524b1122f" providerId="ADAL" clId="{EE6A0E29-24B1-4686-BAD5-27A4C8023C61}" dt="2023-02-15T23:40:49.587" v="73" actId="47"/>
        <pc:sldMkLst>
          <pc:docMk/>
          <pc:sldMk cId="3973382436" sldId="278"/>
        </pc:sldMkLst>
      </pc:sldChg>
      <pc:sldChg chg="del">
        <pc:chgData name="Jorge Antonio Castillo Torres" userId="77f2909d-711a-4065-bfa7-f87524b1122f" providerId="ADAL" clId="{EE6A0E29-24B1-4686-BAD5-27A4C8023C61}" dt="2023-02-15T23:40:50.217" v="74" actId="47"/>
        <pc:sldMkLst>
          <pc:docMk/>
          <pc:sldMk cId="504401247" sldId="283"/>
        </pc:sldMkLst>
      </pc:sldChg>
      <pc:sldChg chg="del">
        <pc:chgData name="Jorge Antonio Castillo Torres" userId="77f2909d-711a-4065-bfa7-f87524b1122f" providerId="ADAL" clId="{EE6A0E29-24B1-4686-BAD5-27A4C8023C61}" dt="2023-02-15T23:40:53.042" v="76" actId="47"/>
        <pc:sldMkLst>
          <pc:docMk/>
          <pc:sldMk cId="3951625451" sldId="285"/>
        </pc:sldMkLst>
      </pc:sldChg>
      <pc:sldChg chg="del">
        <pc:chgData name="Jorge Antonio Castillo Torres" userId="77f2909d-711a-4065-bfa7-f87524b1122f" providerId="ADAL" clId="{EE6A0E29-24B1-4686-BAD5-27A4C8023C61}" dt="2023-02-15T23:40:55.422" v="79" actId="47"/>
        <pc:sldMkLst>
          <pc:docMk/>
          <pc:sldMk cId="1278780367" sldId="287"/>
        </pc:sldMkLst>
      </pc:sldChg>
      <pc:sldChg chg="del">
        <pc:chgData name="Jorge Antonio Castillo Torres" userId="77f2909d-711a-4065-bfa7-f87524b1122f" providerId="ADAL" clId="{EE6A0E29-24B1-4686-BAD5-27A4C8023C61}" dt="2023-02-15T23:40:50.650" v="75" actId="47"/>
        <pc:sldMkLst>
          <pc:docMk/>
          <pc:sldMk cId="2674153646" sldId="288"/>
        </pc:sldMkLst>
      </pc:sldChg>
      <pc:sldChg chg="modSp add del mod ord">
        <pc:chgData name="Jorge Antonio Castillo Torres" userId="77f2909d-711a-4065-bfa7-f87524b1122f" providerId="ADAL" clId="{EE6A0E29-24B1-4686-BAD5-27A4C8023C61}" dt="2023-02-16T00:50:05.223" v="258" actId="47"/>
        <pc:sldMkLst>
          <pc:docMk/>
          <pc:sldMk cId="0" sldId="360"/>
        </pc:sldMkLst>
        <pc:spChg chg="mod">
          <ac:chgData name="Jorge Antonio Castillo Torres" userId="77f2909d-711a-4065-bfa7-f87524b1122f" providerId="ADAL" clId="{EE6A0E29-24B1-4686-BAD5-27A4C8023C61}" dt="2023-02-16T00:49:50.582" v="255" actId="27636"/>
          <ac:spMkLst>
            <pc:docMk/>
            <pc:sldMk cId="0" sldId="360"/>
            <ac:spMk id="21" creationId="{00000000-0000-0000-0000-000000000000}"/>
          </ac:spMkLst>
        </pc:spChg>
      </pc:sldChg>
      <pc:sldChg chg="add del ord">
        <pc:chgData name="Jorge Antonio Castillo Torres" userId="77f2909d-711a-4065-bfa7-f87524b1122f" providerId="ADAL" clId="{EE6A0E29-24B1-4686-BAD5-27A4C8023C61}" dt="2023-02-16T00:49:50.508" v="254"/>
        <pc:sldMkLst>
          <pc:docMk/>
          <pc:sldMk cId="0" sldId="411"/>
        </pc:sldMkLst>
      </pc:sldChg>
      <pc:sldChg chg="add del ord">
        <pc:chgData name="Jorge Antonio Castillo Torres" userId="77f2909d-711a-4065-bfa7-f87524b1122f" providerId="ADAL" clId="{EE6A0E29-24B1-4686-BAD5-27A4C8023C61}" dt="2023-02-16T00:49:50.508" v="254"/>
        <pc:sldMkLst>
          <pc:docMk/>
          <pc:sldMk cId="0" sldId="449"/>
        </pc:sldMkLst>
      </pc:sldChg>
      <pc:sldChg chg="modSp add del mod">
        <pc:chgData name="Jorge Antonio Castillo Torres" userId="77f2909d-711a-4065-bfa7-f87524b1122f" providerId="ADAL" clId="{EE6A0E29-24B1-4686-BAD5-27A4C8023C61}" dt="2023-02-16T00:50:03.585" v="257" actId="47"/>
        <pc:sldMkLst>
          <pc:docMk/>
          <pc:sldMk cId="0" sldId="467"/>
        </pc:sldMkLst>
        <pc:spChg chg="mod">
          <ac:chgData name="Jorge Antonio Castillo Torres" userId="77f2909d-711a-4065-bfa7-f87524b1122f" providerId="ADAL" clId="{EE6A0E29-24B1-4686-BAD5-27A4C8023C61}" dt="2023-02-16T00:49:50.585" v="256" actId="27636"/>
          <ac:spMkLst>
            <pc:docMk/>
            <pc:sldMk cId="0" sldId="467"/>
            <ac:spMk id="21" creationId="{00000000-0000-0000-0000-000000000000}"/>
          </ac:spMkLst>
        </pc:spChg>
      </pc:sldChg>
      <pc:sldChg chg="add del ord">
        <pc:chgData name="Jorge Antonio Castillo Torres" userId="77f2909d-711a-4065-bfa7-f87524b1122f" providerId="ADAL" clId="{EE6A0E29-24B1-4686-BAD5-27A4C8023C61}" dt="2023-02-16T00:49:50.508" v="254"/>
        <pc:sldMkLst>
          <pc:docMk/>
          <pc:sldMk cId="0" sldId="482"/>
        </pc:sldMkLst>
      </pc:sldChg>
      <pc:sldChg chg="add del">
        <pc:chgData name="Jorge Antonio Castillo Torres" userId="77f2909d-711a-4065-bfa7-f87524b1122f" providerId="ADAL" clId="{EE6A0E29-24B1-4686-BAD5-27A4C8023C61}" dt="2023-02-16T00:51:00.002" v="259" actId="47"/>
        <pc:sldMkLst>
          <pc:docMk/>
          <pc:sldMk cId="0" sldId="487"/>
        </pc:sldMkLst>
      </pc:sldChg>
      <pc:sldChg chg="del">
        <pc:chgData name="Jorge Antonio Castillo Torres" userId="77f2909d-711a-4065-bfa7-f87524b1122f" providerId="ADAL" clId="{EE6A0E29-24B1-4686-BAD5-27A4C8023C61}" dt="2023-02-15T23:40:48.520" v="72" actId="47"/>
        <pc:sldMkLst>
          <pc:docMk/>
          <pc:sldMk cId="2625788072" sldId="560"/>
        </pc:sldMkLst>
      </pc:sldChg>
      <pc:sldChg chg="del">
        <pc:chgData name="Jorge Antonio Castillo Torres" userId="77f2909d-711a-4065-bfa7-f87524b1122f" providerId="ADAL" clId="{EE6A0E29-24B1-4686-BAD5-27A4C8023C61}" dt="2023-02-15T23:41:32.952" v="91" actId="47"/>
        <pc:sldMkLst>
          <pc:docMk/>
          <pc:sldMk cId="3856932341" sldId="561"/>
        </pc:sldMkLst>
      </pc:sldChg>
      <pc:sldChg chg="add del">
        <pc:chgData name="Jorge Antonio Castillo Torres" userId="77f2909d-711a-4065-bfa7-f87524b1122f" providerId="ADAL" clId="{EE6A0E29-24B1-4686-BAD5-27A4C8023C61}" dt="2023-02-15T23:41:21.509" v="88" actId="47"/>
        <pc:sldMkLst>
          <pc:docMk/>
          <pc:sldMk cId="263898458" sldId="562"/>
        </pc:sldMkLst>
      </pc:sldChg>
      <pc:sldChg chg="addSp delSp add del setBg delDesignElem">
        <pc:chgData name="Jorge Antonio Castillo Torres" userId="77f2909d-711a-4065-bfa7-f87524b1122f" providerId="ADAL" clId="{EE6A0E29-24B1-4686-BAD5-27A4C8023C61}" dt="2023-02-15T23:41:09.320" v="84"/>
        <pc:sldMkLst>
          <pc:docMk/>
          <pc:sldMk cId="1372216403" sldId="562"/>
        </pc:sldMkLst>
        <pc:spChg chg="add del">
          <ac:chgData name="Jorge Antonio Castillo Torres" userId="77f2909d-711a-4065-bfa7-f87524b1122f" providerId="ADAL" clId="{EE6A0E29-24B1-4686-BAD5-27A4C8023C61}" dt="2023-02-15T23:41:09.320" v="84"/>
          <ac:spMkLst>
            <pc:docMk/>
            <pc:sldMk cId="1372216403" sldId="562"/>
            <ac:spMk id="9" creationId="{BACC6370-2D7E-4714-9D71-7542949D7D5D}"/>
          </ac:spMkLst>
        </pc:spChg>
        <pc:spChg chg="add del">
          <ac:chgData name="Jorge Antonio Castillo Torres" userId="77f2909d-711a-4065-bfa7-f87524b1122f" providerId="ADAL" clId="{EE6A0E29-24B1-4686-BAD5-27A4C8023C61}" dt="2023-02-15T23:41:09.320" v="84"/>
          <ac:spMkLst>
            <pc:docMk/>
            <pc:sldMk cId="1372216403" sldId="562"/>
            <ac:spMk id="11" creationId="{256B2C21-A230-48C0-8DF1-C46611373C44}"/>
          </ac:spMkLst>
        </pc:spChg>
        <pc:spChg chg="add del">
          <ac:chgData name="Jorge Antonio Castillo Torres" userId="77f2909d-711a-4065-bfa7-f87524b1122f" providerId="ADAL" clId="{EE6A0E29-24B1-4686-BAD5-27A4C8023C61}" dt="2023-02-15T23:41:09.320" v="84"/>
          <ac:spMkLst>
            <pc:docMk/>
            <pc:sldMk cId="1372216403" sldId="562"/>
            <ac:spMk id="13" creationId="{3847E18C-932D-4C95-AABA-FEC7C9499AD7}"/>
          </ac:spMkLst>
        </pc:spChg>
        <pc:spChg chg="add del">
          <ac:chgData name="Jorge Antonio Castillo Torres" userId="77f2909d-711a-4065-bfa7-f87524b1122f" providerId="ADAL" clId="{EE6A0E29-24B1-4686-BAD5-27A4C8023C61}" dt="2023-02-15T23:41:09.320" v="84"/>
          <ac:spMkLst>
            <pc:docMk/>
            <pc:sldMk cId="1372216403" sldId="562"/>
            <ac:spMk id="15" creationId="{3150CB11-0C61-439E-910F-5787759E72A0}"/>
          </ac:spMkLst>
        </pc:spChg>
        <pc:spChg chg="add del">
          <ac:chgData name="Jorge Antonio Castillo Torres" userId="77f2909d-711a-4065-bfa7-f87524b1122f" providerId="ADAL" clId="{EE6A0E29-24B1-4686-BAD5-27A4C8023C61}" dt="2023-02-15T23:41:09.320" v="84"/>
          <ac:spMkLst>
            <pc:docMk/>
            <pc:sldMk cId="1372216403" sldId="562"/>
            <ac:spMk id="17" creationId="{43F8A58B-5155-44CE-A5FF-7647B47D0A7A}"/>
          </ac:spMkLst>
        </pc:spChg>
        <pc:spChg chg="add del">
          <ac:chgData name="Jorge Antonio Castillo Torres" userId="77f2909d-711a-4065-bfa7-f87524b1122f" providerId="ADAL" clId="{EE6A0E29-24B1-4686-BAD5-27A4C8023C61}" dt="2023-02-15T23:41:09.320" v="84"/>
          <ac:spMkLst>
            <pc:docMk/>
            <pc:sldMk cId="1372216403" sldId="562"/>
            <ac:spMk id="19" creationId="{443F2ACA-E6D6-4028-82DD-F03C262D5DE6}"/>
          </ac:spMkLst>
        </pc:spChg>
      </pc:sldChg>
      <pc:sldChg chg="delSp add del setBg delDesignElem">
        <pc:chgData name="Jorge Antonio Castillo Torres" userId="77f2909d-711a-4065-bfa7-f87524b1122f" providerId="ADAL" clId="{EE6A0E29-24B1-4686-BAD5-27A4C8023C61}" dt="2023-02-15T23:42:03.572" v="96" actId="47"/>
        <pc:sldMkLst>
          <pc:docMk/>
          <pc:sldMk cId="3249955489" sldId="562"/>
        </pc:sldMkLst>
        <pc:spChg chg="del">
          <ac:chgData name="Jorge Antonio Castillo Torres" userId="77f2909d-711a-4065-bfa7-f87524b1122f" providerId="ADAL" clId="{EE6A0E29-24B1-4686-BAD5-27A4C8023C61}" dt="2023-02-15T23:41:27.166" v="90"/>
          <ac:spMkLst>
            <pc:docMk/>
            <pc:sldMk cId="3249955489" sldId="562"/>
            <ac:spMk id="9" creationId="{BACC6370-2D7E-4714-9D71-7542949D7D5D}"/>
          </ac:spMkLst>
        </pc:spChg>
        <pc:spChg chg="del">
          <ac:chgData name="Jorge Antonio Castillo Torres" userId="77f2909d-711a-4065-bfa7-f87524b1122f" providerId="ADAL" clId="{EE6A0E29-24B1-4686-BAD5-27A4C8023C61}" dt="2023-02-15T23:41:27.166" v="90"/>
          <ac:spMkLst>
            <pc:docMk/>
            <pc:sldMk cId="3249955489" sldId="562"/>
            <ac:spMk id="11" creationId="{256B2C21-A230-48C0-8DF1-C46611373C44}"/>
          </ac:spMkLst>
        </pc:spChg>
        <pc:spChg chg="del">
          <ac:chgData name="Jorge Antonio Castillo Torres" userId="77f2909d-711a-4065-bfa7-f87524b1122f" providerId="ADAL" clId="{EE6A0E29-24B1-4686-BAD5-27A4C8023C61}" dt="2023-02-15T23:41:27.166" v="90"/>
          <ac:spMkLst>
            <pc:docMk/>
            <pc:sldMk cId="3249955489" sldId="562"/>
            <ac:spMk id="13" creationId="{3847E18C-932D-4C95-AABA-FEC7C9499AD7}"/>
          </ac:spMkLst>
        </pc:spChg>
        <pc:spChg chg="del">
          <ac:chgData name="Jorge Antonio Castillo Torres" userId="77f2909d-711a-4065-bfa7-f87524b1122f" providerId="ADAL" clId="{EE6A0E29-24B1-4686-BAD5-27A4C8023C61}" dt="2023-02-15T23:41:27.166" v="90"/>
          <ac:spMkLst>
            <pc:docMk/>
            <pc:sldMk cId="3249955489" sldId="562"/>
            <ac:spMk id="15" creationId="{3150CB11-0C61-439E-910F-5787759E72A0}"/>
          </ac:spMkLst>
        </pc:spChg>
        <pc:spChg chg="del">
          <ac:chgData name="Jorge Antonio Castillo Torres" userId="77f2909d-711a-4065-bfa7-f87524b1122f" providerId="ADAL" clId="{EE6A0E29-24B1-4686-BAD5-27A4C8023C61}" dt="2023-02-15T23:41:27.166" v="90"/>
          <ac:spMkLst>
            <pc:docMk/>
            <pc:sldMk cId="3249955489" sldId="562"/>
            <ac:spMk id="17" creationId="{43F8A58B-5155-44CE-A5FF-7647B47D0A7A}"/>
          </ac:spMkLst>
        </pc:spChg>
        <pc:spChg chg="del">
          <ac:chgData name="Jorge Antonio Castillo Torres" userId="77f2909d-711a-4065-bfa7-f87524b1122f" providerId="ADAL" clId="{EE6A0E29-24B1-4686-BAD5-27A4C8023C61}" dt="2023-02-15T23:41:27.166" v="90"/>
          <ac:spMkLst>
            <pc:docMk/>
            <pc:sldMk cId="3249955489" sldId="562"/>
            <ac:spMk id="19" creationId="{443F2ACA-E6D6-4028-82DD-F03C262D5DE6}"/>
          </ac:spMkLst>
        </pc:spChg>
      </pc:sldChg>
      <pc:sldChg chg="addSp delSp add del setBg delDesignElem">
        <pc:chgData name="Jorge Antonio Castillo Torres" userId="77f2909d-711a-4065-bfa7-f87524b1122f" providerId="ADAL" clId="{EE6A0E29-24B1-4686-BAD5-27A4C8023C61}" dt="2023-02-15T23:41:52.630" v="94"/>
        <pc:sldMkLst>
          <pc:docMk/>
          <pc:sldMk cId="165824719" sldId="563"/>
        </pc:sldMkLst>
        <pc:spChg chg="add del">
          <ac:chgData name="Jorge Antonio Castillo Torres" userId="77f2909d-711a-4065-bfa7-f87524b1122f" providerId="ADAL" clId="{EE6A0E29-24B1-4686-BAD5-27A4C8023C61}" dt="2023-02-15T23:41:52.630" v="94"/>
          <ac:spMkLst>
            <pc:docMk/>
            <pc:sldMk cId="165824719" sldId="563"/>
            <ac:spMk id="9" creationId="{BACC6370-2D7E-4714-9D71-7542949D7D5D}"/>
          </ac:spMkLst>
        </pc:spChg>
        <pc:spChg chg="add del">
          <ac:chgData name="Jorge Antonio Castillo Torres" userId="77f2909d-711a-4065-bfa7-f87524b1122f" providerId="ADAL" clId="{EE6A0E29-24B1-4686-BAD5-27A4C8023C61}" dt="2023-02-15T23:41:52.630" v="94"/>
          <ac:spMkLst>
            <pc:docMk/>
            <pc:sldMk cId="165824719" sldId="563"/>
            <ac:spMk id="11" creationId="{256B2C21-A230-48C0-8DF1-C46611373C44}"/>
          </ac:spMkLst>
        </pc:spChg>
        <pc:spChg chg="add del">
          <ac:chgData name="Jorge Antonio Castillo Torres" userId="77f2909d-711a-4065-bfa7-f87524b1122f" providerId="ADAL" clId="{EE6A0E29-24B1-4686-BAD5-27A4C8023C61}" dt="2023-02-15T23:41:52.630" v="94"/>
          <ac:spMkLst>
            <pc:docMk/>
            <pc:sldMk cId="165824719" sldId="563"/>
            <ac:spMk id="13" creationId="{3847E18C-932D-4C95-AABA-FEC7C9499AD7}"/>
          </ac:spMkLst>
        </pc:spChg>
        <pc:spChg chg="add del">
          <ac:chgData name="Jorge Antonio Castillo Torres" userId="77f2909d-711a-4065-bfa7-f87524b1122f" providerId="ADAL" clId="{EE6A0E29-24B1-4686-BAD5-27A4C8023C61}" dt="2023-02-15T23:41:52.630" v="94"/>
          <ac:spMkLst>
            <pc:docMk/>
            <pc:sldMk cId="165824719" sldId="563"/>
            <ac:spMk id="15" creationId="{3150CB11-0C61-439E-910F-5787759E72A0}"/>
          </ac:spMkLst>
        </pc:spChg>
        <pc:spChg chg="add del">
          <ac:chgData name="Jorge Antonio Castillo Torres" userId="77f2909d-711a-4065-bfa7-f87524b1122f" providerId="ADAL" clId="{EE6A0E29-24B1-4686-BAD5-27A4C8023C61}" dt="2023-02-15T23:41:52.630" v="94"/>
          <ac:spMkLst>
            <pc:docMk/>
            <pc:sldMk cId="165824719" sldId="563"/>
            <ac:spMk id="17" creationId="{43F8A58B-5155-44CE-A5FF-7647B47D0A7A}"/>
          </ac:spMkLst>
        </pc:spChg>
        <pc:spChg chg="add del">
          <ac:chgData name="Jorge Antonio Castillo Torres" userId="77f2909d-711a-4065-bfa7-f87524b1122f" providerId="ADAL" clId="{EE6A0E29-24B1-4686-BAD5-27A4C8023C61}" dt="2023-02-15T23:41:52.630" v="94"/>
          <ac:spMkLst>
            <pc:docMk/>
            <pc:sldMk cId="165824719" sldId="563"/>
            <ac:spMk id="19" creationId="{443F2ACA-E6D6-4028-82DD-F03C262D5DE6}"/>
          </ac:spMkLst>
        </pc:spChg>
      </pc:sldChg>
      <pc:sldChg chg="addSp delSp modSp add mod">
        <pc:chgData name="Jorge Antonio Castillo Torres" userId="77f2909d-711a-4065-bfa7-f87524b1122f" providerId="ADAL" clId="{EE6A0E29-24B1-4686-BAD5-27A4C8023C61}" dt="2023-02-15T23:58:38.916" v="242" actId="1076"/>
        <pc:sldMkLst>
          <pc:docMk/>
          <pc:sldMk cId="2829494334" sldId="563"/>
        </pc:sldMkLst>
        <pc:spChg chg="del">
          <ac:chgData name="Jorge Antonio Castillo Torres" userId="77f2909d-711a-4065-bfa7-f87524b1122f" providerId="ADAL" clId="{EE6A0E29-24B1-4686-BAD5-27A4C8023C61}" dt="2023-02-15T23:42:07.860" v="97" actId="478"/>
          <ac:spMkLst>
            <pc:docMk/>
            <pc:sldMk cId="2829494334" sldId="563"/>
            <ac:spMk id="4" creationId="{D5670C20-07C9-4442-C706-3467F6EA655B}"/>
          </ac:spMkLst>
        </pc:spChg>
        <pc:spChg chg="add del mod">
          <ac:chgData name="Jorge Antonio Castillo Torres" userId="77f2909d-711a-4065-bfa7-f87524b1122f" providerId="ADAL" clId="{EE6A0E29-24B1-4686-BAD5-27A4C8023C61}" dt="2023-02-15T23:42:09.831" v="98" actId="478"/>
          <ac:spMkLst>
            <pc:docMk/>
            <pc:sldMk cId="2829494334" sldId="563"/>
            <ac:spMk id="7" creationId="{F05B8971-33E0-C0B2-DAE2-AF36AB23E3AB}"/>
          </ac:spMkLst>
        </pc:spChg>
        <pc:spChg chg="add mod">
          <ac:chgData name="Jorge Antonio Castillo Torres" userId="77f2909d-711a-4065-bfa7-f87524b1122f" providerId="ADAL" clId="{EE6A0E29-24B1-4686-BAD5-27A4C8023C61}" dt="2023-02-15T23:58:38.916" v="242" actId="1076"/>
          <ac:spMkLst>
            <pc:docMk/>
            <pc:sldMk cId="2829494334" sldId="563"/>
            <ac:spMk id="12" creationId="{6C8E441A-EDF4-A8DF-156E-44A3CDE0B54A}"/>
          </ac:spMkLst>
        </pc:spChg>
        <pc:graphicFrameChg chg="add mod modGraphic">
          <ac:chgData name="Jorge Antonio Castillo Torres" userId="77f2909d-711a-4065-bfa7-f87524b1122f" providerId="ADAL" clId="{EE6A0E29-24B1-4686-BAD5-27A4C8023C61}" dt="2023-02-15T23:43:17.845" v="105" actId="113"/>
          <ac:graphicFrameMkLst>
            <pc:docMk/>
            <pc:sldMk cId="2829494334" sldId="563"/>
            <ac:graphicFrameMk id="8" creationId="{09805AB8-ED7D-A45F-A5B2-37D639535712}"/>
          </ac:graphicFrameMkLst>
        </pc:graphicFrameChg>
        <pc:picChg chg="del">
          <ac:chgData name="Jorge Antonio Castillo Torres" userId="77f2909d-711a-4065-bfa7-f87524b1122f" providerId="ADAL" clId="{EE6A0E29-24B1-4686-BAD5-27A4C8023C61}" dt="2023-02-15T23:42:14.162" v="99" actId="478"/>
          <ac:picMkLst>
            <pc:docMk/>
            <pc:sldMk cId="2829494334" sldId="563"/>
            <ac:picMk id="3" creationId="{A2E05B5D-1E12-4AEE-00C1-617748B0278D}"/>
          </ac:picMkLst>
        </pc:picChg>
        <pc:picChg chg="mod">
          <ac:chgData name="Jorge Antonio Castillo Torres" userId="77f2909d-711a-4065-bfa7-f87524b1122f" providerId="ADAL" clId="{EE6A0E29-24B1-4686-BAD5-27A4C8023C61}" dt="2023-02-15T23:56:36.183" v="179" actId="1076"/>
          <ac:picMkLst>
            <pc:docMk/>
            <pc:sldMk cId="2829494334" sldId="563"/>
            <ac:picMk id="5" creationId="{18DD225A-4CDE-EA85-9D4D-405991E7509E}"/>
          </ac:picMkLst>
        </pc:picChg>
        <pc:picChg chg="add mod">
          <ac:chgData name="Jorge Antonio Castillo Torres" userId="77f2909d-711a-4065-bfa7-f87524b1122f" providerId="ADAL" clId="{EE6A0E29-24B1-4686-BAD5-27A4C8023C61}" dt="2023-02-15T23:58:31.384" v="241" actId="1076"/>
          <ac:picMkLst>
            <pc:docMk/>
            <pc:sldMk cId="2829494334" sldId="563"/>
            <ac:picMk id="10" creationId="{7EDB3144-C221-212D-B00A-8B6994EA6A47}"/>
          </ac:picMkLst>
        </pc:picChg>
        <pc:picChg chg="del">
          <ac:chgData name="Jorge Antonio Castillo Torres" userId="77f2909d-711a-4065-bfa7-f87524b1122f" providerId="ADAL" clId="{EE6A0E29-24B1-4686-BAD5-27A4C8023C61}" dt="2023-02-15T23:42:15.671" v="100" actId="478"/>
          <ac:picMkLst>
            <pc:docMk/>
            <pc:sldMk cId="2829494334" sldId="563"/>
            <ac:picMk id="1028" creationId="{CA07F335-0F5E-94DF-CB6C-3079B29FA91C}"/>
          </ac:picMkLst>
        </pc:picChg>
        <pc:picChg chg="add mod">
          <ac:chgData name="Jorge Antonio Castillo Torres" userId="77f2909d-711a-4065-bfa7-f87524b1122f" providerId="ADAL" clId="{EE6A0E29-24B1-4686-BAD5-27A4C8023C61}" dt="2023-02-15T23:44:37.268" v="132" actId="14100"/>
          <ac:picMkLst>
            <pc:docMk/>
            <pc:sldMk cId="2829494334" sldId="563"/>
            <ac:picMk id="2050" creationId="{427EA873-7786-12D6-DD9C-68C0A65DF54A}"/>
          </ac:picMkLst>
        </pc:picChg>
        <pc:picChg chg="add del">
          <ac:chgData name="Jorge Antonio Castillo Torres" userId="77f2909d-711a-4065-bfa7-f87524b1122f" providerId="ADAL" clId="{EE6A0E29-24B1-4686-BAD5-27A4C8023C61}" dt="2023-02-15T23:47:38.397" v="135" actId="478"/>
          <ac:picMkLst>
            <pc:docMk/>
            <pc:sldMk cId="2829494334" sldId="563"/>
            <ac:picMk id="2052" creationId="{7E22A75E-6401-4E04-0C0B-F5A788C9A8ED}"/>
          </ac:picMkLst>
        </pc:picChg>
        <pc:picChg chg="add mod">
          <ac:chgData name="Jorge Antonio Castillo Torres" userId="77f2909d-711a-4065-bfa7-f87524b1122f" providerId="ADAL" clId="{EE6A0E29-24B1-4686-BAD5-27A4C8023C61}" dt="2023-02-15T23:49:29.279" v="141" actId="14861"/>
          <ac:picMkLst>
            <pc:docMk/>
            <pc:sldMk cId="2829494334" sldId="563"/>
            <ac:picMk id="2054" creationId="{E577F196-ECD9-B8AA-773C-F41068F318CF}"/>
          </ac:picMkLst>
        </pc:picChg>
      </pc:sldChg>
      <pc:sldChg chg="add del">
        <pc:chgData name="Jorge Antonio Castillo Torres" userId="77f2909d-711a-4065-bfa7-f87524b1122f" providerId="ADAL" clId="{EE6A0E29-24B1-4686-BAD5-27A4C8023C61}" dt="2023-02-15T23:41:52.630" v="94"/>
        <pc:sldMkLst>
          <pc:docMk/>
          <pc:sldMk cId="1057029793" sldId="564"/>
        </pc:sldMkLst>
      </pc:sldChg>
      <pc:sldChg chg="addSp delSp modSp add mod">
        <pc:chgData name="Jorge Antonio Castillo Torres" userId="77f2909d-711a-4065-bfa7-f87524b1122f" providerId="ADAL" clId="{EE6A0E29-24B1-4686-BAD5-27A4C8023C61}" dt="2023-02-15T23:57:46.931" v="230" actId="1076"/>
        <pc:sldMkLst>
          <pc:docMk/>
          <pc:sldMk cId="3643149593" sldId="564"/>
        </pc:sldMkLst>
        <pc:spChg chg="add mod">
          <ac:chgData name="Jorge Antonio Castillo Torres" userId="77f2909d-711a-4065-bfa7-f87524b1122f" providerId="ADAL" clId="{EE6A0E29-24B1-4686-BAD5-27A4C8023C61}" dt="2023-02-15T23:57:44.634" v="229" actId="1076"/>
          <ac:spMkLst>
            <pc:docMk/>
            <pc:sldMk cId="3643149593" sldId="564"/>
            <ac:spMk id="6" creationId="{B07F8FF2-3A4D-D382-0A3B-893684563F67}"/>
          </ac:spMkLst>
        </pc:spChg>
        <pc:graphicFrameChg chg="del">
          <ac:chgData name="Jorge Antonio Castillo Torres" userId="77f2909d-711a-4065-bfa7-f87524b1122f" providerId="ADAL" clId="{EE6A0E29-24B1-4686-BAD5-27A4C8023C61}" dt="2023-02-15T23:49:48.647" v="144" actId="478"/>
          <ac:graphicFrameMkLst>
            <pc:docMk/>
            <pc:sldMk cId="3643149593" sldId="564"/>
            <ac:graphicFrameMk id="8" creationId="{09805AB8-ED7D-A45F-A5B2-37D639535712}"/>
          </ac:graphicFrameMkLst>
        </pc:graphicFrameChg>
        <pc:picChg chg="add mod">
          <ac:chgData name="Jorge Antonio Castillo Torres" userId="77f2909d-711a-4065-bfa7-f87524b1122f" providerId="ADAL" clId="{EE6A0E29-24B1-4686-BAD5-27A4C8023C61}" dt="2023-02-15T23:50:11.717" v="151" actId="1076"/>
          <ac:picMkLst>
            <pc:docMk/>
            <pc:sldMk cId="3643149593" sldId="564"/>
            <ac:picMk id="3" creationId="{1C611CF5-385C-5231-B84F-27047855541E}"/>
          </ac:picMkLst>
        </pc:picChg>
        <pc:picChg chg="add mod">
          <ac:chgData name="Jorge Antonio Castillo Torres" userId="77f2909d-711a-4065-bfa7-f87524b1122f" providerId="ADAL" clId="{EE6A0E29-24B1-4686-BAD5-27A4C8023C61}" dt="2023-02-15T23:57:36.673" v="228" actId="1076"/>
          <ac:picMkLst>
            <pc:docMk/>
            <pc:sldMk cId="3643149593" sldId="564"/>
            <ac:picMk id="4" creationId="{A6CA2708-3301-A116-C9D2-928E17D41469}"/>
          </ac:picMkLst>
        </pc:picChg>
        <pc:picChg chg="mod">
          <ac:chgData name="Jorge Antonio Castillo Torres" userId="77f2909d-711a-4065-bfa7-f87524b1122f" providerId="ADAL" clId="{EE6A0E29-24B1-4686-BAD5-27A4C8023C61}" dt="2023-02-15T23:57:46.931" v="230" actId="1076"/>
          <ac:picMkLst>
            <pc:docMk/>
            <pc:sldMk cId="3643149593" sldId="564"/>
            <ac:picMk id="5" creationId="{18DD225A-4CDE-EA85-9D4D-405991E7509E}"/>
          </ac:picMkLst>
        </pc:picChg>
        <pc:picChg chg="del">
          <ac:chgData name="Jorge Antonio Castillo Torres" userId="77f2909d-711a-4065-bfa7-f87524b1122f" providerId="ADAL" clId="{EE6A0E29-24B1-4686-BAD5-27A4C8023C61}" dt="2023-02-15T23:49:55.163" v="146" actId="21"/>
          <ac:picMkLst>
            <pc:docMk/>
            <pc:sldMk cId="3643149593" sldId="564"/>
            <ac:picMk id="2050" creationId="{427EA873-7786-12D6-DD9C-68C0A65DF54A}"/>
          </ac:picMkLst>
        </pc:picChg>
        <pc:picChg chg="mod">
          <ac:chgData name="Jorge Antonio Castillo Torres" userId="77f2909d-711a-4065-bfa7-f87524b1122f" providerId="ADAL" clId="{EE6A0E29-24B1-4686-BAD5-27A4C8023C61}" dt="2023-02-15T23:49:57.581" v="147" actId="1076"/>
          <ac:picMkLst>
            <pc:docMk/>
            <pc:sldMk cId="3643149593" sldId="564"/>
            <ac:picMk id="2052" creationId="{7E22A75E-6401-4E04-0C0B-F5A788C9A8ED}"/>
          </ac:picMkLst>
        </pc:picChg>
      </pc:sldChg>
      <pc:sldChg chg="add del">
        <pc:chgData name="Jorge Antonio Castillo Torres" userId="77f2909d-711a-4065-bfa7-f87524b1122f" providerId="ADAL" clId="{EE6A0E29-24B1-4686-BAD5-27A4C8023C61}" dt="2023-02-15T23:41:52.630" v="94"/>
        <pc:sldMkLst>
          <pc:docMk/>
          <pc:sldMk cId="276461491" sldId="5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B0CC2-8896-4354-B004-E7C2378D2645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CR"/>
        </a:p>
      </dgm:t>
    </dgm:pt>
    <dgm:pt modelId="{FEC3159B-FC0A-4758-9F5F-B1E8649A1C38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b="0" dirty="0">
              <a:latin typeface="+mj-lt"/>
            </a:rPr>
            <a:t>1</a:t>
          </a:r>
          <a:endParaRPr lang="es-CR" sz="1700" b="0" dirty="0">
            <a:latin typeface="+mj-lt"/>
          </a:endParaRPr>
        </a:p>
      </dgm:t>
    </dgm:pt>
    <dgm:pt modelId="{F29E5778-CFE3-4E7E-B947-559FBE8D0E4A}" type="parTrans" cxnId="{B73D0BD4-8345-408B-A4B6-1A447126711B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47D97541-9371-4193-A2A3-C4E7CB6ABD30}" type="sibTrans" cxnId="{B73D0BD4-8345-408B-A4B6-1A447126711B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4DB1566B-A2BE-413A-903F-7DF8C055CDD3}">
      <dgm:prSet phldrT="[Texto]" custT="1"/>
      <dgm:spPr/>
      <dgm:t>
        <a:bodyPr/>
        <a:lstStyle/>
        <a:p>
          <a:r>
            <a:rPr lang="es-CR" sz="1700" b="0" dirty="0">
              <a:latin typeface="+mj-lt"/>
              <a:cs typeface="Arial" charset="0"/>
            </a:rPr>
            <a:t>Colaborar con el mejoramiento, modernización y armonización de las administraciones públicas de los Estados Miembros.</a:t>
          </a:r>
          <a:endParaRPr lang="es-CR" sz="1700" b="0" dirty="0">
            <a:latin typeface="+mj-lt"/>
          </a:endParaRPr>
        </a:p>
      </dgm:t>
    </dgm:pt>
    <dgm:pt modelId="{819D8F94-2332-4B5E-9F97-D9033FDAF313}" type="parTrans" cxnId="{B8B7F4BC-2AF3-4057-A031-2DCF6CD0A1BA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AE883F4E-6B31-403E-A056-91C557F62061}" type="sibTrans" cxnId="{B8B7F4BC-2AF3-4057-A031-2DCF6CD0A1BA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B322B067-4979-4C10-B626-591E31C79CE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b="0" dirty="0">
              <a:latin typeface="+mj-lt"/>
            </a:rPr>
            <a:t>2</a:t>
          </a:r>
          <a:endParaRPr lang="es-CR" sz="1700" b="0" dirty="0">
            <a:latin typeface="+mj-lt"/>
          </a:endParaRPr>
        </a:p>
      </dgm:t>
    </dgm:pt>
    <dgm:pt modelId="{DA663209-DB06-456D-94AC-5DE8152CBC6B}" type="parTrans" cxnId="{E79B5739-F186-4729-BBBE-DC8912AB0A87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FB8DAD0D-EFA4-4692-B38E-1D938B6F3981}" type="sibTrans" cxnId="{E79B5739-F186-4729-BBBE-DC8912AB0A87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92335A1A-56B3-4635-A531-31A56FE63FE0}">
      <dgm:prSet phldrT="[Texto]" custT="1"/>
      <dgm:spPr/>
      <dgm:t>
        <a:bodyPr/>
        <a:lstStyle/>
        <a:p>
          <a:r>
            <a:rPr lang="es-CR" sz="1700" b="0" dirty="0">
              <a:latin typeface="+mj-lt"/>
              <a:cs typeface="Arial" charset="0"/>
            </a:rPr>
            <a:t>Desarrollar programas de formación, capacitación y actualización dirigidos a los funcionarios gubernamentales.</a:t>
          </a:r>
          <a:endParaRPr lang="es-CR" sz="1700" b="0" dirty="0">
            <a:latin typeface="+mj-lt"/>
          </a:endParaRPr>
        </a:p>
      </dgm:t>
    </dgm:pt>
    <dgm:pt modelId="{B1E0390F-5837-4BFB-B2FD-7C640A776848}" type="parTrans" cxnId="{A0E639F6-995D-4A1F-AEC6-F518A536D806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332E2FB6-2FA3-4E02-98C7-0367313967B3}" type="sibTrans" cxnId="{A0E639F6-995D-4A1F-AEC6-F518A536D806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959E8382-780B-4916-8280-8768729977A3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b="0" dirty="0">
              <a:latin typeface="+mj-lt"/>
            </a:rPr>
            <a:t>3</a:t>
          </a:r>
          <a:endParaRPr lang="es-CR" sz="1700" b="0" dirty="0">
            <a:latin typeface="+mj-lt"/>
          </a:endParaRPr>
        </a:p>
      </dgm:t>
    </dgm:pt>
    <dgm:pt modelId="{10077311-C4CC-4839-BD20-E1A2D2024486}" type="parTrans" cxnId="{74DB1ED1-C21F-4128-9D01-B264A87131FE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80FD04F5-3A43-4772-8419-54CE9DB77DCE}" type="sibTrans" cxnId="{74DB1ED1-C21F-4128-9D01-B264A87131FE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F67EB318-1184-4DAB-AA30-B0FA7416EF53}">
      <dgm:prSet phldrT="[Texto]" custT="1"/>
      <dgm:spPr/>
      <dgm:t>
        <a:bodyPr/>
        <a:lstStyle/>
        <a:p>
          <a:r>
            <a:rPr lang="es-CR" sz="1700" b="0" dirty="0">
              <a:latin typeface="+mj-lt"/>
              <a:cs typeface="Arial" charset="0"/>
            </a:rPr>
            <a:t>Cooperar con los organismos regionales en el estudio, orientación y promoción del proceso de integración centroamericana.</a:t>
          </a:r>
          <a:endParaRPr lang="es-CR" sz="1700" b="0" dirty="0">
            <a:latin typeface="+mj-lt"/>
          </a:endParaRPr>
        </a:p>
      </dgm:t>
    </dgm:pt>
    <dgm:pt modelId="{E6CE5B16-C906-45B4-8B9E-2120FB8A8E16}" type="parTrans" cxnId="{12D656E6-42E0-43BF-86F5-47FAB2F96E1D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632AC2DB-CE52-4DFE-A1E8-2893ECF16B68}" type="sibTrans" cxnId="{12D656E6-42E0-43BF-86F5-47FAB2F96E1D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09559F86-3B86-407A-9DBC-21D87D4B74A3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b="0" dirty="0">
              <a:latin typeface="+mj-lt"/>
            </a:rPr>
            <a:t>4</a:t>
          </a:r>
          <a:endParaRPr lang="es-CR" sz="1700" b="0" dirty="0">
            <a:latin typeface="+mj-lt"/>
          </a:endParaRPr>
        </a:p>
      </dgm:t>
    </dgm:pt>
    <dgm:pt modelId="{61558602-A51C-41C2-B958-3B86D259D418}" type="parTrans" cxnId="{84F80119-9BA6-476B-9C0C-C3283B12554F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5B4416E2-770B-4F77-9FED-5207B9B470C8}" type="sibTrans" cxnId="{84F80119-9BA6-476B-9C0C-C3283B12554F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40435756-8984-4D71-A3B6-7BC64C5D27DD}">
      <dgm:prSet custT="1"/>
      <dgm:spPr/>
      <dgm:t>
        <a:bodyPr/>
        <a:lstStyle/>
        <a:p>
          <a:r>
            <a:rPr lang="es-CR" sz="1700" b="0" dirty="0">
              <a:latin typeface="+mj-lt"/>
              <a:cs typeface="Arial" charset="0"/>
            </a:rPr>
            <a:t>Brindar apoyo técnico a las instituciones públicas en el estudio y realización de mejoras administrativas. </a:t>
          </a:r>
          <a:endParaRPr lang="es-CR" sz="1700" b="0" dirty="0">
            <a:latin typeface="+mj-lt"/>
          </a:endParaRPr>
        </a:p>
      </dgm:t>
    </dgm:pt>
    <dgm:pt modelId="{A658CC51-8B32-44BE-A38D-B3946D506874}" type="parTrans" cxnId="{FCE17E7B-1B1F-4CC7-8758-B59D30E005AA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1975D403-53A1-4A5C-94DC-05EF971160A1}" type="sibTrans" cxnId="{FCE17E7B-1B1F-4CC7-8758-B59D30E005AA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2F600599-F83C-49C2-AE4A-5C7B61D8CFDC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b="0" dirty="0">
              <a:latin typeface="+mj-lt"/>
            </a:rPr>
            <a:t>5</a:t>
          </a:r>
          <a:endParaRPr lang="es-CR" sz="1700" b="0" dirty="0">
            <a:latin typeface="+mj-lt"/>
          </a:endParaRPr>
        </a:p>
      </dgm:t>
    </dgm:pt>
    <dgm:pt modelId="{6F51BA0F-50C4-4E49-8CFF-3D79FE172A5E}" type="parTrans" cxnId="{83BB0B4C-4570-4DBE-B08E-35D35F97B12A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D68B8772-6DC6-4BBA-8E14-91062D2CD70A}" type="sibTrans" cxnId="{83BB0B4C-4570-4DBE-B08E-35D35F97B12A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7B17444B-5CAE-499B-B82C-EDC7A285751F}">
      <dgm:prSet custT="1"/>
      <dgm:spPr/>
      <dgm:t>
        <a:bodyPr/>
        <a:lstStyle/>
        <a:p>
          <a:r>
            <a:rPr lang="es-CR" sz="1700" b="0" dirty="0">
              <a:latin typeface="+mj-lt"/>
              <a:cs typeface="Arial" charset="0"/>
            </a:rPr>
            <a:t>Propiciar el intercambio de experiencias en el campo de la administración pública. </a:t>
          </a:r>
          <a:endParaRPr lang="es-CR" sz="1700" b="0" dirty="0">
            <a:latin typeface="+mj-lt"/>
          </a:endParaRPr>
        </a:p>
      </dgm:t>
    </dgm:pt>
    <dgm:pt modelId="{40595C52-3892-4F48-85B6-1A336ECB87C8}" type="parTrans" cxnId="{24D0E057-626A-40BE-B70C-BF2B30589AF7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38E019DB-F8B8-40A2-BC6F-252241DE952E}" type="sibTrans" cxnId="{24D0E057-626A-40BE-B70C-BF2B30589AF7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2EE79885-6E4B-4F17-8A97-26211C0E450B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b="0" dirty="0">
              <a:latin typeface="+mj-lt"/>
            </a:rPr>
            <a:t>6</a:t>
          </a:r>
          <a:endParaRPr lang="es-CR" sz="1700" b="0" dirty="0">
            <a:latin typeface="+mj-lt"/>
          </a:endParaRPr>
        </a:p>
      </dgm:t>
    </dgm:pt>
    <dgm:pt modelId="{4F7139C6-4C7D-49AD-980A-F1BC2E0E48A2}" type="parTrans" cxnId="{94B6961A-5A0B-4604-9579-7A6B9997F224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34D38C21-C3CB-4E9F-A75B-E8BFDD976E13}" type="sibTrans" cxnId="{94B6961A-5A0B-4604-9579-7A6B9997F224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8383F8B0-8EDC-4243-A169-8ECD19EF9A11}">
      <dgm:prSet custT="1"/>
      <dgm:spPr/>
      <dgm:t>
        <a:bodyPr/>
        <a:lstStyle/>
        <a:p>
          <a:r>
            <a:rPr lang="es-CR" sz="1700" b="0" dirty="0">
              <a:latin typeface="+mj-lt"/>
              <a:cs typeface="Arial" charset="0"/>
            </a:rPr>
            <a:t>Fomentar la cooperación horizontal entre los Estados Miembros y otros Estados, que deseen colaborar con ellos. </a:t>
          </a:r>
          <a:endParaRPr lang="es-CR" sz="1700" b="0" dirty="0">
            <a:latin typeface="+mj-lt"/>
          </a:endParaRPr>
        </a:p>
      </dgm:t>
    </dgm:pt>
    <dgm:pt modelId="{C55AD44B-878C-44B9-804C-4FBA600506E9}" type="parTrans" cxnId="{AF204FC8-9A0E-4969-8451-D5D29B2008E5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C7BBFF4E-CF8B-4CFF-AE99-DC55C819364E}" type="sibTrans" cxnId="{AF204FC8-9A0E-4969-8451-D5D29B2008E5}">
      <dgm:prSet/>
      <dgm:spPr/>
      <dgm:t>
        <a:bodyPr/>
        <a:lstStyle/>
        <a:p>
          <a:endParaRPr lang="es-CR" sz="1700" b="0">
            <a:latin typeface="+mj-lt"/>
          </a:endParaRPr>
        </a:p>
      </dgm:t>
    </dgm:pt>
    <dgm:pt modelId="{909F3ADF-E048-4ECD-8221-8A531CAD302F}" type="pres">
      <dgm:prSet presAssocID="{B7DB0CC2-8896-4354-B004-E7C2378D2645}" presName="linearFlow" presStyleCnt="0">
        <dgm:presLayoutVars>
          <dgm:dir/>
          <dgm:animLvl val="lvl"/>
          <dgm:resizeHandles val="exact"/>
        </dgm:presLayoutVars>
      </dgm:prSet>
      <dgm:spPr/>
    </dgm:pt>
    <dgm:pt modelId="{0D766DAC-A805-461A-90A3-5F0D8DFCA268}" type="pres">
      <dgm:prSet presAssocID="{FEC3159B-FC0A-4758-9F5F-B1E8649A1C38}" presName="composite" presStyleCnt="0"/>
      <dgm:spPr/>
    </dgm:pt>
    <dgm:pt modelId="{CBE8901D-62C8-4263-B47C-CF27152A2300}" type="pres">
      <dgm:prSet presAssocID="{FEC3159B-FC0A-4758-9F5F-B1E8649A1C38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E43F207-7499-43B6-80E9-B511D8121859}" type="pres">
      <dgm:prSet presAssocID="{FEC3159B-FC0A-4758-9F5F-B1E8649A1C38}" presName="descendantText" presStyleLbl="alignAcc1" presStyleIdx="0" presStyleCnt="6" custScaleY="89679">
        <dgm:presLayoutVars>
          <dgm:bulletEnabled val="1"/>
        </dgm:presLayoutVars>
      </dgm:prSet>
      <dgm:spPr/>
    </dgm:pt>
    <dgm:pt modelId="{9D7E28FF-A638-43D6-8632-CAD01B933F53}" type="pres">
      <dgm:prSet presAssocID="{47D97541-9371-4193-A2A3-C4E7CB6ABD30}" presName="sp" presStyleCnt="0"/>
      <dgm:spPr/>
    </dgm:pt>
    <dgm:pt modelId="{003522FB-0C09-40DA-8ABA-97F9A9E9D899}" type="pres">
      <dgm:prSet presAssocID="{B322B067-4979-4C10-B626-591E31C79CE6}" presName="composite" presStyleCnt="0"/>
      <dgm:spPr/>
    </dgm:pt>
    <dgm:pt modelId="{F53AF4FE-4268-44A3-A9DE-9B4015B96733}" type="pres">
      <dgm:prSet presAssocID="{B322B067-4979-4C10-B626-591E31C79CE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61B96F4-2F86-422B-A2F9-EEBEABBF1337}" type="pres">
      <dgm:prSet presAssocID="{B322B067-4979-4C10-B626-591E31C79CE6}" presName="descendantText" presStyleLbl="alignAcc1" presStyleIdx="1" presStyleCnt="6">
        <dgm:presLayoutVars>
          <dgm:bulletEnabled val="1"/>
        </dgm:presLayoutVars>
      </dgm:prSet>
      <dgm:spPr/>
    </dgm:pt>
    <dgm:pt modelId="{D3ADE755-FB8F-4BB5-8BD5-607D988A9EF3}" type="pres">
      <dgm:prSet presAssocID="{FB8DAD0D-EFA4-4692-B38E-1D938B6F3981}" presName="sp" presStyleCnt="0"/>
      <dgm:spPr/>
    </dgm:pt>
    <dgm:pt modelId="{5472707B-4E76-4D08-AEEC-93A1BD77A5E1}" type="pres">
      <dgm:prSet presAssocID="{959E8382-780B-4916-8280-8768729977A3}" presName="composite" presStyleCnt="0"/>
      <dgm:spPr/>
    </dgm:pt>
    <dgm:pt modelId="{6F8228E2-1C9D-4BBA-ADBC-D33E9B19681F}" type="pres">
      <dgm:prSet presAssocID="{959E8382-780B-4916-8280-8768729977A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E7AB8E7-C59C-4EE9-B0E2-26EC464BF8AB}" type="pres">
      <dgm:prSet presAssocID="{959E8382-780B-4916-8280-8768729977A3}" presName="descendantText" presStyleLbl="alignAcc1" presStyleIdx="2" presStyleCnt="6" custScaleY="122046">
        <dgm:presLayoutVars>
          <dgm:bulletEnabled val="1"/>
        </dgm:presLayoutVars>
      </dgm:prSet>
      <dgm:spPr/>
    </dgm:pt>
    <dgm:pt modelId="{A2161490-84EF-4863-8EAD-2D0DA61A534C}" type="pres">
      <dgm:prSet presAssocID="{80FD04F5-3A43-4772-8419-54CE9DB77DCE}" presName="sp" presStyleCnt="0"/>
      <dgm:spPr/>
    </dgm:pt>
    <dgm:pt modelId="{802E6CC6-5EF8-4B33-ACE2-BF44FDE6D5D7}" type="pres">
      <dgm:prSet presAssocID="{09559F86-3B86-407A-9DBC-21D87D4B74A3}" presName="composite" presStyleCnt="0"/>
      <dgm:spPr/>
    </dgm:pt>
    <dgm:pt modelId="{3ACDFB2E-5D63-440D-AFCA-F30B4DC2E11D}" type="pres">
      <dgm:prSet presAssocID="{09559F86-3B86-407A-9DBC-21D87D4B74A3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60E47C9-2B3A-497D-B0C1-CB19BF11EAD9}" type="pres">
      <dgm:prSet presAssocID="{09559F86-3B86-407A-9DBC-21D87D4B74A3}" presName="descendantText" presStyleLbl="alignAcc1" presStyleIdx="3" presStyleCnt="6">
        <dgm:presLayoutVars>
          <dgm:bulletEnabled val="1"/>
        </dgm:presLayoutVars>
      </dgm:prSet>
      <dgm:spPr/>
    </dgm:pt>
    <dgm:pt modelId="{BF1797ED-5F54-42CA-B612-873F33D4C194}" type="pres">
      <dgm:prSet presAssocID="{5B4416E2-770B-4F77-9FED-5207B9B470C8}" presName="sp" presStyleCnt="0"/>
      <dgm:spPr/>
    </dgm:pt>
    <dgm:pt modelId="{4C02F273-C8CC-4EE5-B5A5-9B8D3980B60F}" type="pres">
      <dgm:prSet presAssocID="{2F600599-F83C-49C2-AE4A-5C7B61D8CFDC}" presName="composite" presStyleCnt="0"/>
      <dgm:spPr/>
    </dgm:pt>
    <dgm:pt modelId="{77A802D6-F98A-4EB1-A97F-5B9ACDDE7270}" type="pres">
      <dgm:prSet presAssocID="{2F600599-F83C-49C2-AE4A-5C7B61D8CFD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840E014-155E-43DD-A66E-5BD043C6A94C}" type="pres">
      <dgm:prSet presAssocID="{2F600599-F83C-49C2-AE4A-5C7B61D8CFDC}" presName="descendantText" presStyleLbl="alignAcc1" presStyleIdx="4" presStyleCnt="6">
        <dgm:presLayoutVars>
          <dgm:bulletEnabled val="1"/>
        </dgm:presLayoutVars>
      </dgm:prSet>
      <dgm:spPr/>
    </dgm:pt>
    <dgm:pt modelId="{E0053A46-476D-4A5B-A8EC-6043D0E39913}" type="pres">
      <dgm:prSet presAssocID="{D68B8772-6DC6-4BBA-8E14-91062D2CD70A}" presName="sp" presStyleCnt="0"/>
      <dgm:spPr/>
    </dgm:pt>
    <dgm:pt modelId="{3E835010-6F8F-4B3F-BED7-20CF2F0E7B94}" type="pres">
      <dgm:prSet presAssocID="{2EE79885-6E4B-4F17-8A97-26211C0E450B}" presName="composite" presStyleCnt="0"/>
      <dgm:spPr/>
    </dgm:pt>
    <dgm:pt modelId="{CB267126-EE0C-412C-9B51-017A7665E160}" type="pres">
      <dgm:prSet presAssocID="{2EE79885-6E4B-4F17-8A97-26211C0E450B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2B4FF8F-87E1-4F72-BC4E-3A73C66DAE34}" type="pres">
      <dgm:prSet presAssocID="{2EE79885-6E4B-4F17-8A97-26211C0E450B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3EE8606-CDCA-4C54-81A3-536FDDDBBC49}" type="presOf" srcId="{B7DB0CC2-8896-4354-B004-E7C2378D2645}" destId="{909F3ADF-E048-4ECD-8221-8A531CAD302F}" srcOrd="0" destOrd="0" presId="urn:microsoft.com/office/officeart/2005/8/layout/chevron2"/>
    <dgm:cxn modelId="{43EECD0B-96CA-42E8-AC20-F454FE978B9C}" type="presOf" srcId="{FEC3159B-FC0A-4758-9F5F-B1E8649A1C38}" destId="{CBE8901D-62C8-4263-B47C-CF27152A2300}" srcOrd="0" destOrd="0" presId="urn:microsoft.com/office/officeart/2005/8/layout/chevron2"/>
    <dgm:cxn modelId="{84F80119-9BA6-476B-9C0C-C3283B12554F}" srcId="{B7DB0CC2-8896-4354-B004-E7C2378D2645}" destId="{09559F86-3B86-407A-9DBC-21D87D4B74A3}" srcOrd="3" destOrd="0" parTransId="{61558602-A51C-41C2-B958-3B86D259D418}" sibTransId="{5B4416E2-770B-4F77-9FED-5207B9B470C8}"/>
    <dgm:cxn modelId="{94B6961A-5A0B-4604-9579-7A6B9997F224}" srcId="{B7DB0CC2-8896-4354-B004-E7C2378D2645}" destId="{2EE79885-6E4B-4F17-8A97-26211C0E450B}" srcOrd="5" destOrd="0" parTransId="{4F7139C6-4C7D-49AD-980A-F1BC2E0E48A2}" sibTransId="{34D38C21-C3CB-4E9F-A75B-E8BFDD976E13}"/>
    <dgm:cxn modelId="{2A1BF82F-797B-43C1-A1F9-42F819D09885}" type="presOf" srcId="{2F600599-F83C-49C2-AE4A-5C7B61D8CFDC}" destId="{77A802D6-F98A-4EB1-A97F-5B9ACDDE7270}" srcOrd="0" destOrd="0" presId="urn:microsoft.com/office/officeart/2005/8/layout/chevron2"/>
    <dgm:cxn modelId="{E3480037-9DD1-4A12-B710-83CB7AE19E2E}" type="presOf" srcId="{8383F8B0-8EDC-4243-A169-8ECD19EF9A11}" destId="{B2B4FF8F-87E1-4F72-BC4E-3A73C66DAE34}" srcOrd="0" destOrd="0" presId="urn:microsoft.com/office/officeart/2005/8/layout/chevron2"/>
    <dgm:cxn modelId="{E79B5739-F186-4729-BBBE-DC8912AB0A87}" srcId="{B7DB0CC2-8896-4354-B004-E7C2378D2645}" destId="{B322B067-4979-4C10-B626-591E31C79CE6}" srcOrd="1" destOrd="0" parTransId="{DA663209-DB06-456D-94AC-5DE8152CBC6B}" sibTransId="{FB8DAD0D-EFA4-4692-B38E-1D938B6F3981}"/>
    <dgm:cxn modelId="{83BB0B4C-4570-4DBE-B08E-35D35F97B12A}" srcId="{B7DB0CC2-8896-4354-B004-E7C2378D2645}" destId="{2F600599-F83C-49C2-AE4A-5C7B61D8CFDC}" srcOrd="4" destOrd="0" parTransId="{6F51BA0F-50C4-4E49-8CFF-3D79FE172A5E}" sibTransId="{D68B8772-6DC6-4BBA-8E14-91062D2CD70A}"/>
    <dgm:cxn modelId="{97A97952-4374-4FF1-9F5B-C27C263E616C}" type="presOf" srcId="{40435756-8984-4D71-A3B6-7BC64C5D27DD}" destId="{460E47C9-2B3A-497D-B0C1-CB19BF11EAD9}" srcOrd="0" destOrd="0" presId="urn:microsoft.com/office/officeart/2005/8/layout/chevron2"/>
    <dgm:cxn modelId="{24D0E057-626A-40BE-B70C-BF2B30589AF7}" srcId="{2F600599-F83C-49C2-AE4A-5C7B61D8CFDC}" destId="{7B17444B-5CAE-499B-B82C-EDC7A285751F}" srcOrd="0" destOrd="0" parTransId="{40595C52-3892-4F48-85B6-1A336ECB87C8}" sibTransId="{38E019DB-F8B8-40A2-BC6F-252241DE952E}"/>
    <dgm:cxn modelId="{D463A479-A445-4F9C-80EC-D58043D77676}" type="presOf" srcId="{B322B067-4979-4C10-B626-591E31C79CE6}" destId="{F53AF4FE-4268-44A3-A9DE-9B4015B96733}" srcOrd="0" destOrd="0" presId="urn:microsoft.com/office/officeart/2005/8/layout/chevron2"/>
    <dgm:cxn modelId="{FCE17E7B-1B1F-4CC7-8758-B59D30E005AA}" srcId="{09559F86-3B86-407A-9DBC-21D87D4B74A3}" destId="{40435756-8984-4D71-A3B6-7BC64C5D27DD}" srcOrd="0" destOrd="0" parTransId="{A658CC51-8B32-44BE-A38D-B3946D506874}" sibTransId="{1975D403-53A1-4A5C-94DC-05EF971160A1}"/>
    <dgm:cxn modelId="{C67B307D-6C83-49ED-AB86-83468B12C2B1}" type="presOf" srcId="{4DB1566B-A2BE-413A-903F-7DF8C055CDD3}" destId="{EE43F207-7499-43B6-80E9-B511D8121859}" srcOrd="0" destOrd="0" presId="urn:microsoft.com/office/officeart/2005/8/layout/chevron2"/>
    <dgm:cxn modelId="{B494777D-7B92-4443-920F-BE7D90A5CC63}" type="presOf" srcId="{7B17444B-5CAE-499B-B82C-EDC7A285751F}" destId="{7840E014-155E-43DD-A66E-5BD043C6A94C}" srcOrd="0" destOrd="0" presId="urn:microsoft.com/office/officeart/2005/8/layout/chevron2"/>
    <dgm:cxn modelId="{6A51A895-23CA-4A32-A95B-6DF78B37E9F1}" type="presOf" srcId="{F67EB318-1184-4DAB-AA30-B0FA7416EF53}" destId="{BE7AB8E7-C59C-4EE9-B0E2-26EC464BF8AB}" srcOrd="0" destOrd="0" presId="urn:microsoft.com/office/officeart/2005/8/layout/chevron2"/>
    <dgm:cxn modelId="{34C04099-58AA-4B6E-A580-0C89A371FD19}" type="presOf" srcId="{09559F86-3B86-407A-9DBC-21D87D4B74A3}" destId="{3ACDFB2E-5D63-440D-AFCA-F30B4DC2E11D}" srcOrd="0" destOrd="0" presId="urn:microsoft.com/office/officeart/2005/8/layout/chevron2"/>
    <dgm:cxn modelId="{B8B7F4BC-2AF3-4057-A031-2DCF6CD0A1BA}" srcId="{FEC3159B-FC0A-4758-9F5F-B1E8649A1C38}" destId="{4DB1566B-A2BE-413A-903F-7DF8C055CDD3}" srcOrd="0" destOrd="0" parTransId="{819D8F94-2332-4B5E-9F97-D9033FDAF313}" sibTransId="{AE883F4E-6B31-403E-A056-91C557F62061}"/>
    <dgm:cxn modelId="{AF204FC8-9A0E-4969-8451-D5D29B2008E5}" srcId="{2EE79885-6E4B-4F17-8A97-26211C0E450B}" destId="{8383F8B0-8EDC-4243-A169-8ECD19EF9A11}" srcOrd="0" destOrd="0" parTransId="{C55AD44B-878C-44B9-804C-4FBA600506E9}" sibTransId="{C7BBFF4E-CF8B-4CFF-AE99-DC55C819364E}"/>
    <dgm:cxn modelId="{CC873ECA-0AEE-4849-A6B9-BCC4B611EEB6}" type="presOf" srcId="{959E8382-780B-4916-8280-8768729977A3}" destId="{6F8228E2-1C9D-4BBA-ADBC-D33E9B19681F}" srcOrd="0" destOrd="0" presId="urn:microsoft.com/office/officeart/2005/8/layout/chevron2"/>
    <dgm:cxn modelId="{74DB1ED1-C21F-4128-9D01-B264A87131FE}" srcId="{B7DB0CC2-8896-4354-B004-E7C2378D2645}" destId="{959E8382-780B-4916-8280-8768729977A3}" srcOrd="2" destOrd="0" parTransId="{10077311-C4CC-4839-BD20-E1A2D2024486}" sibTransId="{80FD04F5-3A43-4772-8419-54CE9DB77DCE}"/>
    <dgm:cxn modelId="{B73D0BD4-8345-408B-A4B6-1A447126711B}" srcId="{B7DB0CC2-8896-4354-B004-E7C2378D2645}" destId="{FEC3159B-FC0A-4758-9F5F-B1E8649A1C38}" srcOrd="0" destOrd="0" parTransId="{F29E5778-CFE3-4E7E-B947-559FBE8D0E4A}" sibTransId="{47D97541-9371-4193-A2A3-C4E7CB6ABD30}"/>
    <dgm:cxn modelId="{CDC244D8-851C-41C7-A988-DBF349B61F10}" type="presOf" srcId="{2EE79885-6E4B-4F17-8A97-26211C0E450B}" destId="{CB267126-EE0C-412C-9B51-017A7665E160}" srcOrd="0" destOrd="0" presId="urn:microsoft.com/office/officeart/2005/8/layout/chevron2"/>
    <dgm:cxn modelId="{C10D15E4-772A-4A0F-B924-70915D9FFD24}" type="presOf" srcId="{92335A1A-56B3-4635-A531-31A56FE63FE0}" destId="{861B96F4-2F86-422B-A2F9-EEBEABBF1337}" srcOrd="0" destOrd="0" presId="urn:microsoft.com/office/officeart/2005/8/layout/chevron2"/>
    <dgm:cxn modelId="{12D656E6-42E0-43BF-86F5-47FAB2F96E1D}" srcId="{959E8382-780B-4916-8280-8768729977A3}" destId="{F67EB318-1184-4DAB-AA30-B0FA7416EF53}" srcOrd="0" destOrd="0" parTransId="{E6CE5B16-C906-45B4-8B9E-2120FB8A8E16}" sibTransId="{632AC2DB-CE52-4DFE-A1E8-2893ECF16B68}"/>
    <dgm:cxn modelId="{A0E639F6-995D-4A1F-AEC6-F518A536D806}" srcId="{B322B067-4979-4C10-B626-591E31C79CE6}" destId="{92335A1A-56B3-4635-A531-31A56FE63FE0}" srcOrd="0" destOrd="0" parTransId="{B1E0390F-5837-4BFB-B2FD-7C640A776848}" sibTransId="{332E2FB6-2FA3-4E02-98C7-0367313967B3}"/>
    <dgm:cxn modelId="{AB6C5503-4FC3-486C-B6A4-5A658913EBA0}" type="presParOf" srcId="{909F3ADF-E048-4ECD-8221-8A531CAD302F}" destId="{0D766DAC-A805-461A-90A3-5F0D8DFCA268}" srcOrd="0" destOrd="0" presId="urn:microsoft.com/office/officeart/2005/8/layout/chevron2"/>
    <dgm:cxn modelId="{C1F273DA-DE40-4396-8298-A278C2D0DFDC}" type="presParOf" srcId="{0D766DAC-A805-461A-90A3-5F0D8DFCA268}" destId="{CBE8901D-62C8-4263-B47C-CF27152A2300}" srcOrd="0" destOrd="0" presId="urn:microsoft.com/office/officeart/2005/8/layout/chevron2"/>
    <dgm:cxn modelId="{9045A135-5BA1-4CE1-A039-E9500C8846A9}" type="presParOf" srcId="{0D766DAC-A805-461A-90A3-5F0D8DFCA268}" destId="{EE43F207-7499-43B6-80E9-B511D8121859}" srcOrd="1" destOrd="0" presId="urn:microsoft.com/office/officeart/2005/8/layout/chevron2"/>
    <dgm:cxn modelId="{01F49912-F04B-481D-A30E-397D6CF08C7E}" type="presParOf" srcId="{909F3ADF-E048-4ECD-8221-8A531CAD302F}" destId="{9D7E28FF-A638-43D6-8632-CAD01B933F53}" srcOrd="1" destOrd="0" presId="urn:microsoft.com/office/officeart/2005/8/layout/chevron2"/>
    <dgm:cxn modelId="{17637017-D093-4B49-AFF2-CF117DDE37EF}" type="presParOf" srcId="{909F3ADF-E048-4ECD-8221-8A531CAD302F}" destId="{003522FB-0C09-40DA-8ABA-97F9A9E9D899}" srcOrd="2" destOrd="0" presId="urn:microsoft.com/office/officeart/2005/8/layout/chevron2"/>
    <dgm:cxn modelId="{41A49FAE-13B3-4CAC-AF2C-40EDD43ADF84}" type="presParOf" srcId="{003522FB-0C09-40DA-8ABA-97F9A9E9D899}" destId="{F53AF4FE-4268-44A3-A9DE-9B4015B96733}" srcOrd="0" destOrd="0" presId="urn:microsoft.com/office/officeart/2005/8/layout/chevron2"/>
    <dgm:cxn modelId="{DEEF6BD9-0AC2-4A9A-91FC-711EEEA6398D}" type="presParOf" srcId="{003522FB-0C09-40DA-8ABA-97F9A9E9D899}" destId="{861B96F4-2F86-422B-A2F9-EEBEABBF1337}" srcOrd="1" destOrd="0" presId="urn:microsoft.com/office/officeart/2005/8/layout/chevron2"/>
    <dgm:cxn modelId="{C37592A5-1EBC-437D-B8EE-0974FFAE8BB5}" type="presParOf" srcId="{909F3ADF-E048-4ECD-8221-8A531CAD302F}" destId="{D3ADE755-FB8F-4BB5-8BD5-607D988A9EF3}" srcOrd="3" destOrd="0" presId="urn:microsoft.com/office/officeart/2005/8/layout/chevron2"/>
    <dgm:cxn modelId="{335ADD66-2A69-4A3E-AD8E-1531B3B3E873}" type="presParOf" srcId="{909F3ADF-E048-4ECD-8221-8A531CAD302F}" destId="{5472707B-4E76-4D08-AEEC-93A1BD77A5E1}" srcOrd="4" destOrd="0" presId="urn:microsoft.com/office/officeart/2005/8/layout/chevron2"/>
    <dgm:cxn modelId="{0F9CE2DE-C46A-49E3-9F10-96E5AEF26E2A}" type="presParOf" srcId="{5472707B-4E76-4D08-AEEC-93A1BD77A5E1}" destId="{6F8228E2-1C9D-4BBA-ADBC-D33E9B19681F}" srcOrd="0" destOrd="0" presId="urn:microsoft.com/office/officeart/2005/8/layout/chevron2"/>
    <dgm:cxn modelId="{326E467E-2772-4CF1-B3CC-CE0F48295ECB}" type="presParOf" srcId="{5472707B-4E76-4D08-AEEC-93A1BD77A5E1}" destId="{BE7AB8E7-C59C-4EE9-B0E2-26EC464BF8AB}" srcOrd="1" destOrd="0" presId="urn:microsoft.com/office/officeart/2005/8/layout/chevron2"/>
    <dgm:cxn modelId="{3FA35E8E-8B2F-4BF3-B3C8-C731272EA1FE}" type="presParOf" srcId="{909F3ADF-E048-4ECD-8221-8A531CAD302F}" destId="{A2161490-84EF-4863-8EAD-2D0DA61A534C}" srcOrd="5" destOrd="0" presId="urn:microsoft.com/office/officeart/2005/8/layout/chevron2"/>
    <dgm:cxn modelId="{F3976CC6-DDB4-46FB-A1C0-8B8DAC62CAE0}" type="presParOf" srcId="{909F3ADF-E048-4ECD-8221-8A531CAD302F}" destId="{802E6CC6-5EF8-4B33-ACE2-BF44FDE6D5D7}" srcOrd="6" destOrd="0" presId="urn:microsoft.com/office/officeart/2005/8/layout/chevron2"/>
    <dgm:cxn modelId="{E47B3BED-A639-4B73-9146-B8C914243E9F}" type="presParOf" srcId="{802E6CC6-5EF8-4B33-ACE2-BF44FDE6D5D7}" destId="{3ACDFB2E-5D63-440D-AFCA-F30B4DC2E11D}" srcOrd="0" destOrd="0" presId="urn:microsoft.com/office/officeart/2005/8/layout/chevron2"/>
    <dgm:cxn modelId="{C1CAA2D7-B28F-4A95-87B2-E9C44E68838F}" type="presParOf" srcId="{802E6CC6-5EF8-4B33-ACE2-BF44FDE6D5D7}" destId="{460E47C9-2B3A-497D-B0C1-CB19BF11EAD9}" srcOrd="1" destOrd="0" presId="urn:microsoft.com/office/officeart/2005/8/layout/chevron2"/>
    <dgm:cxn modelId="{954A4C68-14D3-4460-949F-6EFFBB71A74D}" type="presParOf" srcId="{909F3ADF-E048-4ECD-8221-8A531CAD302F}" destId="{BF1797ED-5F54-42CA-B612-873F33D4C194}" srcOrd="7" destOrd="0" presId="urn:microsoft.com/office/officeart/2005/8/layout/chevron2"/>
    <dgm:cxn modelId="{D7CE2011-19CC-49DB-90EE-DF78BDCC6314}" type="presParOf" srcId="{909F3ADF-E048-4ECD-8221-8A531CAD302F}" destId="{4C02F273-C8CC-4EE5-B5A5-9B8D3980B60F}" srcOrd="8" destOrd="0" presId="urn:microsoft.com/office/officeart/2005/8/layout/chevron2"/>
    <dgm:cxn modelId="{AEA9F685-C79E-4440-A511-5A1F2BDF4034}" type="presParOf" srcId="{4C02F273-C8CC-4EE5-B5A5-9B8D3980B60F}" destId="{77A802D6-F98A-4EB1-A97F-5B9ACDDE7270}" srcOrd="0" destOrd="0" presId="urn:microsoft.com/office/officeart/2005/8/layout/chevron2"/>
    <dgm:cxn modelId="{3E12203B-9FDD-48FB-82EE-5F157D94678D}" type="presParOf" srcId="{4C02F273-C8CC-4EE5-B5A5-9B8D3980B60F}" destId="{7840E014-155E-43DD-A66E-5BD043C6A94C}" srcOrd="1" destOrd="0" presId="urn:microsoft.com/office/officeart/2005/8/layout/chevron2"/>
    <dgm:cxn modelId="{4174A7AC-42B9-41E9-B5D7-1881995D497A}" type="presParOf" srcId="{909F3ADF-E048-4ECD-8221-8A531CAD302F}" destId="{E0053A46-476D-4A5B-A8EC-6043D0E39913}" srcOrd="9" destOrd="0" presId="urn:microsoft.com/office/officeart/2005/8/layout/chevron2"/>
    <dgm:cxn modelId="{9536C30C-17E1-4411-B567-F2291CA72A76}" type="presParOf" srcId="{909F3ADF-E048-4ECD-8221-8A531CAD302F}" destId="{3E835010-6F8F-4B3F-BED7-20CF2F0E7B94}" srcOrd="10" destOrd="0" presId="urn:microsoft.com/office/officeart/2005/8/layout/chevron2"/>
    <dgm:cxn modelId="{04B526B3-B5D7-44F6-B29B-FD01F8AAA9A8}" type="presParOf" srcId="{3E835010-6F8F-4B3F-BED7-20CF2F0E7B94}" destId="{CB267126-EE0C-412C-9B51-017A7665E160}" srcOrd="0" destOrd="0" presId="urn:microsoft.com/office/officeart/2005/8/layout/chevron2"/>
    <dgm:cxn modelId="{62704BA6-5FE8-46E2-8C06-160ACA4E972A}" type="presParOf" srcId="{3E835010-6F8F-4B3F-BED7-20CF2F0E7B94}" destId="{B2B4FF8F-87E1-4F72-BC4E-3A73C66DAE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8901D-62C8-4263-B47C-CF27152A2300}">
      <dsp:nvSpPr>
        <dsp:cNvPr id="0" name=""/>
        <dsp:cNvSpPr/>
      </dsp:nvSpPr>
      <dsp:spPr>
        <a:xfrm rot="5400000">
          <a:off x="-151344" y="157610"/>
          <a:ext cx="1008962" cy="706273"/>
        </a:xfrm>
        <a:prstGeom prst="chevron">
          <a:avLst/>
        </a:prstGeom>
        <a:solidFill>
          <a:srgbClr val="0070C0"/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</a:rPr>
            <a:t>1</a:t>
          </a:r>
          <a:endParaRPr lang="es-CR" sz="1700" b="0" kern="1200" dirty="0">
            <a:latin typeface="+mj-lt"/>
          </a:endParaRPr>
        </a:p>
      </dsp:txBody>
      <dsp:txXfrm rot="-5400000">
        <a:off x="1" y="359403"/>
        <a:ext cx="706273" cy="302689"/>
      </dsp:txXfrm>
    </dsp:sp>
    <dsp:sp modelId="{EE43F207-7499-43B6-80E9-B511D8121859}">
      <dsp:nvSpPr>
        <dsp:cNvPr id="0" name=""/>
        <dsp:cNvSpPr/>
      </dsp:nvSpPr>
      <dsp:spPr>
        <a:xfrm rot="5400000">
          <a:off x="3947499" y="-3201116"/>
          <a:ext cx="588137" cy="707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700" b="0" kern="1200" dirty="0">
              <a:latin typeface="+mj-lt"/>
              <a:cs typeface="Arial" charset="0"/>
            </a:rPr>
            <a:t>Colaborar con el mejoramiento, modernización y armonización de las administraciones públicas de los Estados Miembros.</a:t>
          </a:r>
          <a:endParaRPr lang="es-CR" sz="1700" b="0" kern="1200" dirty="0">
            <a:latin typeface="+mj-lt"/>
          </a:endParaRPr>
        </a:p>
      </dsp:txBody>
      <dsp:txXfrm rot="-5400000">
        <a:off x="706273" y="68820"/>
        <a:ext cx="7041880" cy="530717"/>
      </dsp:txXfrm>
    </dsp:sp>
    <dsp:sp modelId="{F53AF4FE-4268-44A3-A9DE-9B4015B96733}">
      <dsp:nvSpPr>
        <dsp:cNvPr id="0" name=""/>
        <dsp:cNvSpPr/>
      </dsp:nvSpPr>
      <dsp:spPr>
        <a:xfrm rot="5400000">
          <a:off x="-151344" y="1071102"/>
          <a:ext cx="1008962" cy="706273"/>
        </a:xfrm>
        <a:prstGeom prst="chevron">
          <a:avLst/>
        </a:prstGeom>
        <a:solidFill>
          <a:srgbClr val="0070C0"/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</a:rPr>
            <a:t>2</a:t>
          </a:r>
          <a:endParaRPr lang="es-CR" sz="1700" b="0" kern="1200" dirty="0">
            <a:latin typeface="+mj-lt"/>
          </a:endParaRPr>
        </a:p>
      </dsp:txBody>
      <dsp:txXfrm rot="-5400000">
        <a:off x="1" y="1272895"/>
        <a:ext cx="706273" cy="302689"/>
      </dsp:txXfrm>
    </dsp:sp>
    <dsp:sp modelId="{861B96F4-2F86-422B-A2F9-EEBEABBF1337}">
      <dsp:nvSpPr>
        <dsp:cNvPr id="0" name=""/>
        <dsp:cNvSpPr/>
      </dsp:nvSpPr>
      <dsp:spPr>
        <a:xfrm rot="5400000">
          <a:off x="3913656" y="-2287623"/>
          <a:ext cx="655825" cy="707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700" b="0" kern="1200" dirty="0">
              <a:latin typeface="+mj-lt"/>
              <a:cs typeface="Arial" charset="0"/>
            </a:rPr>
            <a:t>Desarrollar programas de formación, capacitación y actualización dirigidos a los funcionarios gubernamentales.</a:t>
          </a:r>
          <a:endParaRPr lang="es-CR" sz="1700" b="0" kern="1200" dirty="0">
            <a:latin typeface="+mj-lt"/>
          </a:endParaRPr>
        </a:p>
      </dsp:txBody>
      <dsp:txXfrm rot="-5400000">
        <a:off x="706274" y="951774"/>
        <a:ext cx="7038575" cy="591795"/>
      </dsp:txXfrm>
    </dsp:sp>
    <dsp:sp modelId="{6F8228E2-1C9D-4BBA-ADBC-D33E9B19681F}">
      <dsp:nvSpPr>
        <dsp:cNvPr id="0" name=""/>
        <dsp:cNvSpPr/>
      </dsp:nvSpPr>
      <dsp:spPr>
        <a:xfrm rot="5400000">
          <a:off x="-151344" y="2056886"/>
          <a:ext cx="1008962" cy="706273"/>
        </a:xfrm>
        <a:prstGeom prst="chevron">
          <a:avLst/>
        </a:prstGeom>
        <a:solidFill>
          <a:srgbClr val="0070C0"/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</a:rPr>
            <a:t>3</a:t>
          </a:r>
          <a:endParaRPr lang="es-CR" sz="1700" b="0" kern="1200" dirty="0">
            <a:latin typeface="+mj-lt"/>
          </a:endParaRPr>
        </a:p>
      </dsp:txBody>
      <dsp:txXfrm rot="-5400000">
        <a:off x="1" y="2258679"/>
        <a:ext cx="706273" cy="302689"/>
      </dsp:txXfrm>
    </dsp:sp>
    <dsp:sp modelId="{BE7AB8E7-C59C-4EE9-B0E2-26EC464BF8AB}">
      <dsp:nvSpPr>
        <dsp:cNvPr id="0" name=""/>
        <dsp:cNvSpPr/>
      </dsp:nvSpPr>
      <dsp:spPr>
        <a:xfrm rot="5400000">
          <a:off x="3841364" y="-1301839"/>
          <a:ext cx="800409" cy="707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700" b="0" kern="1200" dirty="0">
              <a:latin typeface="+mj-lt"/>
              <a:cs typeface="Arial" charset="0"/>
            </a:rPr>
            <a:t>Cooperar con los organismos regionales en el estudio, orientación y promoción del proceso de integración centroamericana.</a:t>
          </a:r>
          <a:endParaRPr lang="es-CR" sz="1700" b="0" kern="1200" dirty="0">
            <a:latin typeface="+mj-lt"/>
          </a:endParaRPr>
        </a:p>
      </dsp:txBody>
      <dsp:txXfrm rot="-5400000">
        <a:off x="706274" y="1872324"/>
        <a:ext cx="7031517" cy="722263"/>
      </dsp:txXfrm>
    </dsp:sp>
    <dsp:sp modelId="{3ACDFB2E-5D63-440D-AFCA-F30B4DC2E11D}">
      <dsp:nvSpPr>
        <dsp:cNvPr id="0" name=""/>
        <dsp:cNvSpPr/>
      </dsp:nvSpPr>
      <dsp:spPr>
        <a:xfrm rot="5400000">
          <a:off x="-151344" y="2970379"/>
          <a:ext cx="1008962" cy="706273"/>
        </a:xfrm>
        <a:prstGeom prst="chevron">
          <a:avLst/>
        </a:prstGeom>
        <a:solidFill>
          <a:srgbClr val="0070C0"/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</a:rPr>
            <a:t>4</a:t>
          </a:r>
          <a:endParaRPr lang="es-CR" sz="1700" b="0" kern="1200" dirty="0">
            <a:latin typeface="+mj-lt"/>
          </a:endParaRPr>
        </a:p>
      </dsp:txBody>
      <dsp:txXfrm rot="-5400000">
        <a:off x="1" y="3172172"/>
        <a:ext cx="706273" cy="302689"/>
      </dsp:txXfrm>
    </dsp:sp>
    <dsp:sp modelId="{460E47C9-2B3A-497D-B0C1-CB19BF11EAD9}">
      <dsp:nvSpPr>
        <dsp:cNvPr id="0" name=""/>
        <dsp:cNvSpPr/>
      </dsp:nvSpPr>
      <dsp:spPr>
        <a:xfrm rot="5400000">
          <a:off x="3913656" y="-388347"/>
          <a:ext cx="655825" cy="707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700" b="0" kern="1200" dirty="0">
              <a:latin typeface="+mj-lt"/>
              <a:cs typeface="Arial" charset="0"/>
            </a:rPr>
            <a:t>Brindar apoyo técnico a las instituciones públicas en el estudio y realización de mejoras administrativas. </a:t>
          </a:r>
          <a:endParaRPr lang="es-CR" sz="1700" b="0" kern="1200" dirty="0">
            <a:latin typeface="+mj-lt"/>
          </a:endParaRPr>
        </a:p>
      </dsp:txBody>
      <dsp:txXfrm rot="-5400000">
        <a:off x="706274" y="2851050"/>
        <a:ext cx="7038575" cy="591795"/>
      </dsp:txXfrm>
    </dsp:sp>
    <dsp:sp modelId="{77A802D6-F98A-4EB1-A97F-5B9ACDDE7270}">
      <dsp:nvSpPr>
        <dsp:cNvPr id="0" name=""/>
        <dsp:cNvSpPr/>
      </dsp:nvSpPr>
      <dsp:spPr>
        <a:xfrm rot="5400000">
          <a:off x="-151344" y="3883871"/>
          <a:ext cx="1008962" cy="706273"/>
        </a:xfrm>
        <a:prstGeom prst="chevron">
          <a:avLst/>
        </a:prstGeom>
        <a:solidFill>
          <a:srgbClr val="0070C0"/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</a:rPr>
            <a:t>5</a:t>
          </a:r>
          <a:endParaRPr lang="es-CR" sz="1700" b="0" kern="1200" dirty="0">
            <a:latin typeface="+mj-lt"/>
          </a:endParaRPr>
        </a:p>
      </dsp:txBody>
      <dsp:txXfrm rot="-5400000">
        <a:off x="1" y="4085664"/>
        <a:ext cx="706273" cy="302689"/>
      </dsp:txXfrm>
    </dsp:sp>
    <dsp:sp modelId="{7840E014-155E-43DD-A66E-5BD043C6A94C}">
      <dsp:nvSpPr>
        <dsp:cNvPr id="0" name=""/>
        <dsp:cNvSpPr/>
      </dsp:nvSpPr>
      <dsp:spPr>
        <a:xfrm rot="5400000">
          <a:off x="3913656" y="525144"/>
          <a:ext cx="655825" cy="707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700" b="0" kern="1200" dirty="0">
              <a:latin typeface="+mj-lt"/>
              <a:cs typeface="Arial" charset="0"/>
            </a:rPr>
            <a:t>Propiciar el intercambio de experiencias en el campo de la administración pública. </a:t>
          </a:r>
          <a:endParaRPr lang="es-CR" sz="1700" b="0" kern="1200" dirty="0">
            <a:latin typeface="+mj-lt"/>
          </a:endParaRPr>
        </a:p>
      </dsp:txBody>
      <dsp:txXfrm rot="-5400000">
        <a:off x="706274" y="3764542"/>
        <a:ext cx="7038575" cy="591795"/>
      </dsp:txXfrm>
    </dsp:sp>
    <dsp:sp modelId="{CB267126-EE0C-412C-9B51-017A7665E160}">
      <dsp:nvSpPr>
        <dsp:cNvPr id="0" name=""/>
        <dsp:cNvSpPr/>
      </dsp:nvSpPr>
      <dsp:spPr>
        <a:xfrm rot="5400000">
          <a:off x="-151344" y="4797363"/>
          <a:ext cx="1008962" cy="706273"/>
        </a:xfrm>
        <a:prstGeom prst="chevron">
          <a:avLst/>
        </a:prstGeom>
        <a:solidFill>
          <a:srgbClr val="0070C0"/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</a:rPr>
            <a:t>6</a:t>
          </a:r>
          <a:endParaRPr lang="es-CR" sz="1700" b="0" kern="1200" dirty="0">
            <a:latin typeface="+mj-lt"/>
          </a:endParaRPr>
        </a:p>
      </dsp:txBody>
      <dsp:txXfrm rot="-5400000">
        <a:off x="1" y="4999156"/>
        <a:ext cx="706273" cy="302689"/>
      </dsp:txXfrm>
    </dsp:sp>
    <dsp:sp modelId="{B2B4FF8F-87E1-4F72-BC4E-3A73C66DAE34}">
      <dsp:nvSpPr>
        <dsp:cNvPr id="0" name=""/>
        <dsp:cNvSpPr/>
      </dsp:nvSpPr>
      <dsp:spPr>
        <a:xfrm rot="5400000">
          <a:off x="3913656" y="1438637"/>
          <a:ext cx="655825" cy="707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700" b="0" kern="1200" dirty="0">
              <a:latin typeface="+mj-lt"/>
              <a:cs typeface="Arial" charset="0"/>
            </a:rPr>
            <a:t>Fomentar la cooperación horizontal entre los Estados Miembros y otros Estados, que deseen colaborar con ellos. </a:t>
          </a:r>
          <a:endParaRPr lang="es-CR" sz="1700" b="0" kern="1200" dirty="0">
            <a:latin typeface="+mj-lt"/>
          </a:endParaRPr>
        </a:p>
      </dsp:txBody>
      <dsp:txXfrm rot="-5400000">
        <a:off x="706274" y="4678035"/>
        <a:ext cx="7038575" cy="591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04013-A34F-42ED-B152-C3F6F9F17C2D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E819E-168D-40EF-B363-DF0E1AFD110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933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819E-168D-40EF-B363-DF0E1AFD1109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524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3F72B-58A2-E3E2-D10E-384242D3D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207850-138A-EAED-A552-B76CC93A5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B8626F-F702-2816-5C7A-9D150012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2C61D-D3E6-0E93-4599-083B7729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E90E26-CD08-C310-9E8B-858B3A05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27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BCA3F-2540-8473-7B22-480ED5B7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5CEDA9-6182-4345-A5C3-6D9F953FB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ADCF7-6E89-441E-1C13-E85F9ED0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334D0-D971-FB63-C925-4F54713E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D30F1-F7E0-8D22-8BC8-14A7AA33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31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7D4EA3-B1CF-6BCA-B053-0D1845302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1B2DA6-3198-4216-5BA7-9B0FF553B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87FD7A-4511-E058-A81B-844B85B0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E978B3-5530-D9D5-D237-BCDF3266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5E9A9-F94B-B1BD-EC1A-2A30526E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145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A14C7E6C-6693-4112-9E74-6E71463905EC}" type="datetimeFigureOut">
              <a:rPr lang="es-CR" smtClean="0"/>
              <a:pPr/>
              <a:t>15/2/2023</a:t>
            </a:fld>
            <a:endParaRPr lang="es-C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C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5B95747-6702-480F-A6C1-61D6ACC424B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041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6FC07-53B2-A846-3F87-01330E32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3976C-4BCD-6D4C-30CD-564C6D2BA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B33BA5-A369-3439-B5A2-88A3263A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BD055-6F93-C7B0-D4B9-4DEE1D06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EE3B0-8988-5FBE-B739-4D164F52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638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276B6-B3B5-A433-B013-879FF996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47711-B18C-A3AE-BEC4-905F8C484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D1BC3-872B-2106-679B-83EC565F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719FF0-90E1-A11E-1F87-352EFD60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C3172C-B686-8AD1-A725-5BD321AB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37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29B04-D66B-5FB4-840B-827FE70B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22AC8-E4D1-72EA-7174-A8F09473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7DB83-C06A-20C1-7C59-B266923DD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4287C-154E-15C5-0FF5-338DDFDC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0D64EC-93EF-5C3F-8318-752B6D48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02C03-6F53-53F3-4890-AA7A7EE2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782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C7096-6E64-FBDD-BF26-F43BE8BE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FD2830-F13D-63BE-825C-F49E25A8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F5D3F7-74BD-7838-A9DB-3E0024A4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D1D36-F051-711C-FE5B-7D84DCD40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E5AA24-16E0-5EC9-B4A2-A08A2DD76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1586CF-9638-1690-F8D6-FA0D6453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3FE6C2-EEDF-3793-1A29-18DCB07F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FDAD1A-D55D-79D6-5F70-9DAB6411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27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A9AAF-C71E-CB2F-6B66-DF684FC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C838AD-CA71-16BF-9DF0-9FA2DFB5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5C8262-8C81-38C1-5C8D-EACC4343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80B73A-BDEA-A449-8EA7-7D8029F8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89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181D9C-875B-3FE9-50D1-047E4534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0A7EF1-A170-B74D-9284-D28EC3F1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9AFB0B-9211-62C7-DFB8-2E4E49DC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172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0F52D-F092-4ECA-DFDE-0A17F760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63D6-196C-8426-A223-44FCF45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ADDB6-2792-86D5-273E-68273B1F3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D87467-2FD6-DCFD-0948-FD5A9726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F65A19-7EC6-6D67-74E0-08D1BEF9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E1E76A-1B71-D3B3-5A5A-FF12CAA7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785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B28C5-0F7C-2D27-4ED8-78A216AD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901206-BFFE-4C5A-13AF-E8DB1F25E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4FE67-6E17-3EC7-917A-6E5B9613D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5E8404-03BE-267F-11EC-88DF2633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56C27A-01E2-18E3-9490-5C1432CB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FFF3F-E21E-2079-A10D-96C3D9B1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405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407DAC-7638-75AC-9B1A-028A3D9E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BC1285-6EAE-0EEE-3378-D5269FB98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4D105B-261C-4CE5-9FEF-27F13ACB3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D159-B34F-4682-8B72-35576C5D54F2}" type="datetimeFigureOut">
              <a:rPr lang="es-CR" smtClean="0"/>
              <a:t>15/2/2023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E04FC-0F8D-2150-0B16-029032B9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073A75-2ABC-A556-FC3E-E45660FFF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6D2F-1FAC-44C6-ADE7-2613F3BD49A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87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525D0749-A6CB-8C8C-5B5A-A499EB254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3823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ED6206-BA3F-6BFE-D3BA-9931E3AF7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s-CR" sz="4900" b="1" dirty="0">
                <a:solidFill>
                  <a:schemeClr val="accent1"/>
                </a:solidFill>
              </a:rPr>
              <a:t>Unidad de Integración y Temas Regionales - ICAP</a:t>
            </a:r>
            <a:endParaRPr lang="es-CR" sz="4900" b="1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2470E-99BC-C4E5-61F0-98AE1A6E1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s-CR" sz="2000" dirty="0">
                <a:solidFill>
                  <a:schemeClr val="accent1"/>
                </a:solidFill>
              </a:rPr>
              <a:t>15 de febrero, 2023</a:t>
            </a:r>
          </a:p>
        </p:txBody>
      </p:sp>
    </p:spTree>
    <p:extLst>
      <p:ext uri="{BB962C8B-B14F-4D97-AF65-F5344CB8AC3E}">
        <p14:creationId xmlns:p14="http://schemas.microsoft.com/office/powerpoint/2010/main" val="35438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67240" y="428605"/>
            <a:ext cx="5148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4000" b="1" dirty="0">
              <a:solidFill>
                <a:schemeClr val="bg1"/>
              </a:solidFill>
            </a:endParaRPr>
          </a:p>
          <a:p>
            <a:pPr algn="ctr"/>
            <a:endParaRPr lang="es-ES_tradnl" sz="4000" b="1" dirty="0">
              <a:solidFill>
                <a:schemeClr val="bg1"/>
              </a:solidFill>
            </a:endParaRPr>
          </a:p>
          <a:p>
            <a:pPr algn="ctr"/>
            <a:endParaRPr lang="es-ES_tradnl" sz="4000" b="1" dirty="0">
              <a:solidFill>
                <a:schemeClr val="bg1"/>
              </a:solidFill>
            </a:endParaRPr>
          </a:p>
          <a:p>
            <a:pPr algn="ctr"/>
            <a:r>
              <a:rPr lang="es-ES_tradnl" sz="4000" b="1" dirty="0">
                <a:solidFill>
                  <a:schemeClr val="bg1"/>
                </a:solidFill>
              </a:rPr>
              <a:t>NATURALEZA Y QUEHACER DEL ICAP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775521" y="1268761"/>
            <a:ext cx="8424863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ES_tradnl" sz="1000" b="1" dirty="0">
              <a:latin typeface="Book Antiqua" pitchFamily="18" charset="0"/>
            </a:endParaRPr>
          </a:p>
          <a:p>
            <a:pPr lvl="1" algn="ctr"/>
            <a:endParaRPr lang="es-MX" sz="2200" dirty="0">
              <a:latin typeface="Book Antiqua" pitchFamily="18" charset="0"/>
            </a:endParaRPr>
          </a:p>
          <a:p>
            <a:pPr lvl="1" algn="just"/>
            <a:r>
              <a:rPr lang="es-MX" sz="2600" dirty="0">
                <a:latin typeface="+mj-lt"/>
              </a:rPr>
              <a:t>Es un organismo internacional del Sistema de la Integración Centroamericana, de carácter intergubernamental, al servicio de la Región, especializado en administración pública, orientado al desarrollo de los recursos humanos y modernización de los sectores públicos del Istmo.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38348" y="642918"/>
            <a:ext cx="7772400" cy="1143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000" b="1" kern="0" dirty="0">
                <a:solidFill>
                  <a:srgbClr val="0074BD"/>
                </a:solidFill>
                <a:latin typeface="+mj-lt"/>
                <a:ea typeface="+mj-ea"/>
                <a:cs typeface="+mj-cs"/>
              </a:rPr>
              <a:t>El ICAP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919536" y="764704"/>
          <a:ext cx="777686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09800" y="71414"/>
            <a:ext cx="7772400" cy="1143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000" b="1" kern="0" dirty="0">
                <a:solidFill>
                  <a:srgbClr val="0074BD"/>
                </a:solidFill>
                <a:latin typeface="+mj-lt"/>
                <a:ea typeface="+mj-ea"/>
                <a:cs typeface="+mj-cs"/>
              </a:rPr>
              <a:t>Objetivos Institucionales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B756ED-959D-A38B-4B39-467086B9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Curso de Formulación de Proyectos de Desarrollo </a:t>
            </a:r>
            <a:endParaRPr lang="es-CR" sz="40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670C20-07C9-4442-C706-3467F6EA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107" y="304735"/>
            <a:ext cx="6311897" cy="22565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dirty="0"/>
              <a:t>El presente curso tiene como objetivo diseñar una experiencia de aprendizaje virtual que conecte a la red de Juventudes Rurales de los países del SICA, por medio de sus proyectos de emprendimiento a un ambiente de participación e intercambio de ideas y aprendizaje en el entorno digital, para promoción del desarrollo y mejora de la calidad de sus proyectos.</a:t>
            </a:r>
            <a:endParaRPr lang="es-CR" dirty="0"/>
          </a:p>
        </p:txBody>
      </p:sp>
      <p:pic>
        <p:nvPicPr>
          <p:cNvPr id="1028" name="Picture 4" descr="Formulación y evaluación de proyectos - ppt descargar">
            <a:extLst>
              <a:ext uri="{FF2B5EF4-FFF2-40B4-BE49-F238E27FC236}">
                <a16:creationId xmlns:a16="http://schemas.microsoft.com/office/drawing/2014/main" id="{CA07F335-0F5E-94DF-CB6C-3079B29F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b="4444"/>
          <a:stretch/>
        </p:blipFill>
        <p:spPr bwMode="auto">
          <a:xfrm>
            <a:off x="4487451" y="2724233"/>
            <a:ext cx="6311897" cy="35733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urso: Material de apoyo- Formulación y Evaluación de Proyectos  Agropecuarios">
            <a:extLst>
              <a:ext uri="{FF2B5EF4-FFF2-40B4-BE49-F238E27FC236}">
                <a16:creationId xmlns:a16="http://schemas.microsoft.com/office/drawing/2014/main" id="{A2E05B5D-1E12-4AEE-00C1-617748B0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01" y="4237392"/>
            <a:ext cx="2620603" cy="26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8DD225A-4CDE-EA85-9D4D-405991E75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38231"/>
          <a:stretch/>
        </p:blipFill>
        <p:spPr>
          <a:xfrm>
            <a:off x="510477" y="256540"/>
            <a:ext cx="3579801" cy="11513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Picture 2" descr="Consejo Agropecuario Centroamericano |">
            <a:extLst>
              <a:ext uri="{FF2B5EF4-FFF2-40B4-BE49-F238E27FC236}">
                <a16:creationId xmlns:a16="http://schemas.microsoft.com/office/drawing/2014/main" id="{FB485518-58EC-D913-8F2F-D682A586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8" y="310740"/>
            <a:ext cx="699882" cy="7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60E31BC-D5B0-18ED-2272-DAE65776473F}"/>
              </a:ext>
            </a:extLst>
          </p:cNvPr>
          <p:cNvSpPr txBox="1"/>
          <p:nvPr/>
        </p:nvSpPr>
        <p:spPr>
          <a:xfrm>
            <a:off x="150661" y="910374"/>
            <a:ext cx="1132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" dirty="0">
                <a:solidFill>
                  <a:schemeClr val="bg1"/>
                </a:solidFill>
              </a:rPr>
              <a:t>CONSEJO AGROPECUARIO CENTROAMERICANO</a:t>
            </a:r>
            <a:endParaRPr lang="es-CR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B756ED-959D-A38B-4B39-467086B9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Curso de Formulación de Proyectos de Desarrollo </a:t>
            </a:r>
            <a:endParaRPr lang="es-CR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8DD225A-4CDE-EA85-9D4D-405991E75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38231"/>
          <a:stretch/>
        </p:blipFill>
        <p:spPr>
          <a:xfrm>
            <a:off x="446365" y="256540"/>
            <a:ext cx="3579801" cy="1151315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9805AB8-ED7D-A45F-A5B2-37D639535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30070"/>
              </p:ext>
            </p:extLst>
          </p:nvPr>
        </p:nvGraphicFramePr>
        <p:xfrm>
          <a:off x="4624302" y="511388"/>
          <a:ext cx="6590071" cy="287050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480378">
                  <a:extLst>
                    <a:ext uri="{9D8B030D-6E8A-4147-A177-3AD203B41FA5}">
                      <a16:colId xmlns:a16="http://schemas.microsoft.com/office/drawing/2014/main" val="1422705184"/>
                    </a:ext>
                  </a:extLst>
                </a:gridCol>
                <a:gridCol w="3486052">
                  <a:extLst>
                    <a:ext uri="{9D8B030D-6E8A-4147-A177-3AD203B41FA5}">
                      <a16:colId xmlns:a16="http://schemas.microsoft.com/office/drawing/2014/main" val="301964214"/>
                    </a:ext>
                  </a:extLst>
                </a:gridCol>
                <a:gridCol w="1623641">
                  <a:extLst>
                    <a:ext uri="{9D8B030D-6E8A-4147-A177-3AD203B41FA5}">
                      <a16:colId xmlns:a16="http://schemas.microsoft.com/office/drawing/2014/main" val="2116787094"/>
                    </a:ext>
                  </a:extLst>
                </a:gridCol>
              </a:tblGrid>
              <a:tr h="32650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 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CONTENIDO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FECHA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6524216"/>
                  </a:ext>
                </a:extLst>
              </a:tr>
              <a:tr h="61219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SEMANA 1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</a:rPr>
                        <a:t>CICLO DE VIDA DE LOS PROYECTOS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7 DE MARZO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6005575"/>
                  </a:ext>
                </a:extLst>
              </a:tr>
              <a:tr h="32650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SEMANA 2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ESTUDIO DE MERCADO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14 DE MARZO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7742865"/>
                  </a:ext>
                </a:extLst>
              </a:tr>
              <a:tr h="32650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SEMANA 3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ESTUDIO TECNICO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21 DE MARZO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7783619"/>
                  </a:ext>
                </a:extLst>
              </a:tr>
              <a:tr h="32650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SEMANA 4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EVALUACIÓN FINANCIERA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28 DE MARZO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1836493"/>
                  </a:ext>
                </a:extLst>
              </a:tr>
              <a:tr h="62579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SEMANA 5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EVALUACIÓN ECONÓMICA – SOCIAL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11 DE ABRIL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2883609"/>
                  </a:ext>
                </a:extLst>
              </a:tr>
              <a:tr h="32650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SEMANA 6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>
                          <a:effectLst/>
                        </a:rPr>
                        <a:t>EVALUACIÓN AMBIENTAL</a:t>
                      </a:r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u="none" strike="noStrike" dirty="0">
                          <a:effectLst/>
                        </a:rPr>
                        <a:t>18 DE ABRIL</a:t>
                      </a:r>
                      <a:endParaRPr lang="es-C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9704155"/>
                  </a:ext>
                </a:extLst>
              </a:tr>
            </a:tbl>
          </a:graphicData>
        </a:graphic>
      </p:graphicFrame>
      <p:pic>
        <p:nvPicPr>
          <p:cNvPr id="2050" name="Picture 2" descr="Juventudes Rurales SICA - Home | Facebook">
            <a:extLst>
              <a:ext uri="{FF2B5EF4-FFF2-40B4-BE49-F238E27FC236}">
                <a16:creationId xmlns:a16="http://schemas.microsoft.com/office/drawing/2014/main" id="{427EA873-7786-12D6-DD9C-68C0A65D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21" y="3594708"/>
            <a:ext cx="3042066" cy="30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 CICLO DEL PROYECTO DEL BANCO MUNDIAL. | Download Scientific Diagram">
            <a:extLst>
              <a:ext uri="{FF2B5EF4-FFF2-40B4-BE49-F238E27FC236}">
                <a16:creationId xmlns:a16="http://schemas.microsoft.com/office/drawing/2014/main" id="{E577F196-ECD9-B8AA-773C-F41068F3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07" y="3282199"/>
            <a:ext cx="4441415" cy="3354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sejo Agropecuario Centroamericano |">
            <a:extLst>
              <a:ext uri="{FF2B5EF4-FFF2-40B4-BE49-F238E27FC236}">
                <a16:creationId xmlns:a16="http://schemas.microsoft.com/office/drawing/2014/main" id="{7EDB3144-C221-212D-B00A-8B6994EA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8" y="363396"/>
            <a:ext cx="699882" cy="7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C8E441A-EDF4-A8DF-156E-44A3CDE0B54A}"/>
              </a:ext>
            </a:extLst>
          </p:cNvPr>
          <p:cNvSpPr txBox="1"/>
          <p:nvPr/>
        </p:nvSpPr>
        <p:spPr>
          <a:xfrm>
            <a:off x="150661" y="938284"/>
            <a:ext cx="1132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" dirty="0">
                <a:solidFill>
                  <a:schemeClr val="bg1"/>
                </a:solidFill>
              </a:rPr>
              <a:t>CONSEJO AGROPECUARIO CENTROAMERICANO</a:t>
            </a:r>
            <a:endParaRPr lang="es-CR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9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B756ED-959D-A38B-4B39-467086B9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Curso de Formulación de Proyectos de Desarrollo </a:t>
            </a:r>
            <a:endParaRPr lang="es-CR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8DD225A-4CDE-EA85-9D4D-405991E75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38231"/>
          <a:stretch/>
        </p:blipFill>
        <p:spPr>
          <a:xfrm>
            <a:off x="617687" y="104775"/>
            <a:ext cx="3579801" cy="11513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2" name="Picture 4" descr="El ciclo del proyecto de desarrollo (elaboración propia). | Download  Scientific Diagram">
            <a:extLst>
              <a:ext uri="{FF2B5EF4-FFF2-40B4-BE49-F238E27FC236}">
                <a16:creationId xmlns:a16="http://schemas.microsoft.com/office/drawing/2014/main" id="{7E22A75E-6401-4E04-0C0B-F5A788C9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3" y="0"/>
            <a:ext cx="74295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uventudes Rurales SICA - Home | Facebook">
            <a:extLst>
              <a:ext uri="{FF2B5EF4-FFF2-40B4-BE49-F238E27FC236}">
                <a16:creationId xmlns:a16="http://schemas.microsoft.com/office/drawing/2014/main" id="{1C611CF5-385C-5231-B84F-27047855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27" y="1707568"/>
            <a:ext cx="3042066" cy="3042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sejo Agropecuario Centroamericano |">
            <a:extLst>
              <a:ext uri="{FF2B5EF4-FFF2-40B4-BE49-F238E27FC236}">
                <a16:creationId xmlns:a16="http://schemas.microsoft.com/office/drawing/2014/main" id="{A6CA2708-3301-A116-C9D2-928E17D4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5" y="305668"/>
            <a:ext cx="699882" cy="7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F8FF2-3A4D-D382-0A3B-893684563F67}"/>
              </a:ext>
            </a:extLst>
          </p:cNvPr>
          <p:cNvSpPr txBox="1"/>
          <p:nvPr/>
        </p:nvSpPr>
        <p:spPr>
          <a:xfrm>
            <a:off x="180158" y="878717"/>
            <a:ext cx="1132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" dirty="0">
                <a:solidFill>
                  <a:schemeClr val="bg1"/>
                </a:solidFill>
              </a:rPr>
              <a:t>CONSEJO AGROPECUARIO CENTROAMERICANO</a:t>
            </a:r>
            <a:endParaRPr lang="es-CR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4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C1328AD1-4A79-494B-B18B-0486FCB9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3" y="30845"/>
            <a:ext cx="2638044" cy="1230439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EBD58F0A-EB40-11D9-29B0-83F9393FF462}"/>
              </a:ext>
            </a:extLst>
          </p:cNvPr>
          <p:cNvSpPr txBox="1">
            <a:spLocks/>
          </p:cNvSpPr>
          <p:nvPr/>
        </p:nvSpPr>
        <p:spPr>
          <a:xfrm>
            <a:off x="107354" y="2970867"/>
            <a:ext cx="3671772" cy="1296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>
                <a:latin typeface="Abadi" panose="020B0604020104020204" pitchFamily="34" charset="0"/>
              </a:rPr>
              <a:t>Gracias</a:t>
            </a:r>
          </a:p>
        </p:txBody>
      </p:sp>
      <p:pic>
        <p:nvPicPr>
          <p:cNvPr id="10" name="Imagen 9" descr="Manos formando círculo">
            <a:extLst>
              <a:ext uri="{FF2B5EF4-FFF2-40B4-BE49-F238E27FC236}">
                <a16:creationId xmlns:a16="http://schemas.microsoft.com/office/drawing/2014/main" id="{7C3F98F8-EC6D-BCF8-5D3F-382163E41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0"/>
          <a:stretch/>
        </p:blipFill>
        <p:spPr>
          <a:xfrm>
            <a:off x="4037534" y="-425"/>
            <a:ext cx="8153397" cy="6857997"/>
          </a:xfrm>
          <a:prstGeom prst="rect">
            <a:avLst/>
          </a:prstGeom>
        </p:spPr>
      </p:pic>
      <p:pic>
        <p:nvPicPr>
          <p:cNvPr id="12" name="Imagen 11" descr="Sica 8 países-02.png">
            <a:extLst>
              <a:ext uri="{FF2B5EF4-FFF2-40B4-BE49-F238E27FC236}">
                <a16:creationId xmlns:a16="http://schemas.microsoft.com/office/drawing/2014/main" id="{53748380-9910-5F5C-6608-6C075138E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34" y="3370596"/>
            <a:ext cx="3627035" cy="496793"/>
          </a:xfrm>
          <a:prstGeom prst="rect">
            <a:avLst/>
          </a:prstGeom>
        </p:spPr>
      </p:pic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7AFE376-EE2C-A1D2-1127-6491FAA1A0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1" t="16173" b="14955"/>
          <a:stretch/>
        </p:blipFill>
        <p:spPr>
          <a:xfrm>
            <a:off x="6945283" y="2158216"/>
            <a:ext cx="2595447" cy="15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312</Words>
  <Application>Microsoft Office PowerPoint</Application>
  <PresentationFormat>Panorámica</PresentationFormat>
  <Paragraphs>53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Abadi</vt:lpstr>
      <vt:lpstr>Arial</vt:lpstr>
      <vt:lpstr>Book Antiqua</vt:lpstr>
      <vt:lpstr>Calibri</vt:lpstr>
      <vt:lpstr>Calibri Light</vt:lpstr>
      <vt:lpstr>Century Gothic</vt:lpstr>
      <vt:lpstr>Tema de Office</vt:lpstr>
      <vt:lpstr>Unidad de Integración y Temas Regionales - ICAP</vt:lpstr>
      <vt:lpstr>Presentación de PowerPoint</vt:lpstr>
      <vt:lpstr>Presentación de PowerPoint</vt:lpstr>
      <vt:lpstr>Presentación de PowerPoint</vt:lpstr>
      <vt:lpstr>Curso de Formulación de Proyectos de Desarrollo </vt:lpstr>
      <vt:lpstr>Curso de Formulación de Proyectos de Desarrollo </vt:lpstr>
      <vt:lpstr>Curso de Formulación de Proyectos de Desarrollo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Asistencia Técnica a Integración Regional y Asuntos Regionales</dc:title>
  <dc:creator>Oscar Quesada</dc:creator>
  <cp:lastModifiedBy>Jorge Antonio Castillo Torres</cp:lastModifiedBy>
  <cp:revision>2</cp:revision>
  <dcterms:created xsi:type="dcterms:W3CDTF">2022-05-10T17:06:43Z</dcterms:created>
  <dcterms:modified xsi:type="dcterms:W3CDTF">2023-02-16T00:51:09Z</dcterms:modified>
</cp:coreProperties>
</file>