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9" r:id="rId5"/>
    <p:sldId id="268" r:id="rId6"/>
    <p:sldId id="285" r:id="rId7"/>
    <p:sldId id="267" r:id="rId8"/>
    <p:sldId id="278" r:id="rId9"/>
    <p:sldId id="280" r:id="rId10"/>
    <p:sldId id="281" r:id="rId11"/>
    <p:sldId id="284" r:id="rId12"/>
    <p:sldId id="276" r:id="rId13"/>
    <p:sldId id="282" r:id="rId14"/>
    <p:sldId id="283" r:id="rId15"/>
    <p:sldId id="274" r:id="rId16"/>
    <p:sldId id="275" r:id="rId1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71BA5-43E7-4306-89C9-C194F89699D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7922AD1-021B-4B06-A3B4-B8994C1DF175}">
      <dgm:prSet phldrT="[Texto]" custT="1"/>
      <dgm:spPr/>
      <dgm:t>
        <a:bodyPr/>
        <a:lstStyle/>
        <a:p>
          <a:pPr algn="ctr"/>
          <a:r>
            <a:rPr lang="es-ES" sz="2400" b="1" dirty="0"/>
            <a:t>Sesión N°2. Competencias profesionales de un emprendedor</a:t>
          </a:r>
          <a:endParaRPr lang="es-CR" sz="2400" b="1" dirty="0"/>
        </a:p>
      </dgm:t>
    </dgm:pt>
    <dgm:pt modelId="{57895C89-DE47-4FDC-8ADC-37D2991848D0}" type="parTrans" cxnId="{0B9D218D-18CB-40AC-8466-EE2A20483F87}">
      <dgm:prSet/>
      <dgm:spPr/>
      <dgm:t>
        <a:bodyPr/>
        <a:lstStyle/>
        <a:p>
          <a:endParaRPr lang="es-CR" sz="1400"/>
        </a:p>
      </dgm:t>
    </dgm:pt>
    <dgm:pt modelId="{3604CDB3-4368-4D38-BA34-EB43BCB902A5}" type="sibTrans" cxnId="{0B9D218D-18CB-40AC-8466-EE2A20483F87}">
      <dgm:prSet/>
      <dgm:spPr/>
      <dgm:t>
        <a:bodyPr/>
        <a:lstStyle/>
        <a:p>
          <a:endParaRPr lang="es-CR" sz="1400"/>
        </a:p>
      </dgm:t>
    </dgm:pt>
    <dgm:pt modelId="{271E6C1F-359E-40AC-86A9-55DDF088EED4}">
      <dgm:prSet custT="1"/>
      <dgm:spPr/>
      <dgm:t>
        <a:bodyPr/>
        <a:lstStyle/>
        <a:p>
          <a:r>
            <a:rPr lang="es-ES" sz="1400" dirty="0"/>
            <a:t>Identificación de habilidades y destrezas para emprender</a:t>
          </a:r>
          <a:endParaRPr lang="es-CR" sz="1400" dirty="0"/>
        </a:p>
      </dgm:t>
    </dgm:pt>
    <dgm:pt modelId="{AFBB862C-AE97-4F7F-BAE4-FB178748DBBC}" type="parTrans" cxnId="{FB0A4F5E-20F4-4EFD-8A72-86189A783B44}">
      <dgm:prSet/>
      <dgm:spPr/>
      <dgm:t>
        <a:bodyPr/>
        <a:lstStyle/>
        <a:p>
          <a:endParaRPr lang="es-CR" sz="1400"/>
        </a:p>
      </dgm:t>
    </dgm:pt>
    <dgm:pt modelId="{4E751F30-E56D-4E9A-B24C-4B3AF318A62B}" type="sibTrans" cxnId="{FB0A4F5E-20F4-4EFD-8A72-86189A783B44}">
      <dgm:prSet/>
      <dgm:spPr/>
      <dgm:t>
        <a:bodyPr/>
        <a:lstStyle/>
        <a:p>
          <a:endParaRPr lang="es-CR" sz="1400"/>
        </a:p>
      </dgm:t>
    </dgm:pt>
    <dgm:pt modelId="{61558F41-782B-4F88-9A1C-E1AF2106C684}">
      <dgm:prSet custT="1"/>
      <dgm:spPr/>
      <dgm:t>
        <a:bodyPr/>
        <a:lstStyle/>
        <a:p>
          <a:r>
            <a:rPr lang="es-CR" sz="1400" dirty="0"/>
            <a:t>Habilidades claves del espíritu emprendedor</a:t>
          </a:r>
        </a:p>
      </dgm:t>
    </dgm:pt>
    <dgm:pt modelId="{68A88F2F-F3EE-4B1B-8051-8C8480381380}" type="parTrans" cxnId="{30020FAE-4E65-4F8B-9A1A-07235E65C852}">
      <dgm:prSet/>
      <dgm:spPr/>
      <dgm:t>
        <a:bodyPr/>
        <a:lstStyle/>
        <a:p>
          <a:endParaRPr lang="es-CR" sz="1400"/>
        </a:p>
      </dgm:t>
    </dgm:pt>
    <dgm:pt modelId="{2B88282E-5C2B-4B83-B435-C8FD82040096}" type="sibTrans" cxnId="{30020FAE-4E65-4F8B-9A1A-07235E65C852}">
      <dgm:prSet/>
      <dgm:spPr/>
      <dgm:t>
        <a:bodyPr/>
        <a:lstStyle/>
        <a:p>
          <a:endParaRPr lang="es-CR" sz="1400"/>
        </a:p>
      </dgm:t>
    </dgm:pt>
    <dgm:pt modelId="{0FA90F5B-ACD7-4D9D-B86D-4D82CFAC44F2}">
      <dgm:prSet custT="1"/>
      <dgm:spPr/>
      <dgm:t>
        <a:bodyPr/>
        <a:lstStyle/>
        <a:p>
          <a:r>
            <a:rPr lang="es-ES" sz="1400" dirty="0"/>
            <a:t>Fortaleciendo competencias: Manejo de emociones, Liderazgo en equipos de trabajo y Empoderamiento</a:t>
          </a:r>
          <a:endParaRPr lang="es-CR" sz="1400" dirty="0"/>
        </a:p>
      </dgm:t>
    </dgm:pt>
    <dgm:pt modelId="{D37BB4CB-3689-42A8-9C53-B40C0010BE5C}" type="parTrans" cxnId="{09EDEA17-0485-4A7C-B66A-149F2A1CEF8A}">
      <dgm:prSet/>
      <dgm:spPr/>
      <dgm:t>
        <a:bodyPr/>
        <a:lstStyle/>
        <a:p>
          <a:endParaRPr lang="es-CR" sz="1400"/>
        </a:p>
      </dgm:t>
    </dgm:pt>
    <dgm:pt modelId="{6ADBD982-C512-4D84-BA12-9F1B7136CA10}" type="sibTrans" cxnId="{09EDEA17-0485-4A7C-B66A-149F2A1CEF8A}">
      <dgm:prSet/>
      <dgm:spPr/>
      <dgm:t>
        <a:bodyPr/>
        <a:lstStyle/>
        <a:p>
          <a:endParaRPr lang="es-CR" sz="1400"/>
        </a:p>
      </dgm:t>
    </dgm:pt>
    <dgm:pt modelId="{064E63BD-6B8D-405A-B8D1-104CC4B6FF48}">
      <dgm:prSet custT="1"/>
      <dgm:spPr/>
      <dgm:t>
        <a:bodyPr/>
        <a:lstStyle/>
        <a:p>
          <a:r>
            <a:rPr lang="es-ES" sz="1400" dirty="0"/>
            <a:t>¿Cómo gestionar el fracaso? Un peldaño en el camino hacia el éxito.</a:t>
          </a:r>
          <a:endParaRPr lang="es-CR" sz="1400" dirty="0"/>
        </a:p>
      </dgm:t>
    </dgm:pt>
    <dgm:pt modelId="{940C6750-6C72-4FC5-AD43-A4372A4B8A7E}" type="parTrans" cxnId="{E741772E-4C23-42E0-8DDB-CEF39CEE5DD3}">
      <dgm:prSet/>
      <dgm:spPr/>
      <dgm:t>
        <a:bodyPr/>
        <a:lstStyle/>
        <a:p>
          <a:endParaRPr lang="es-CR" sz="1400"/>
        </a:p>
      </dgm:t>
    </dgm:pt>
    <dgm:pt modelId="{D0CD1E70-09A6-46CD-B9A4-6160AFD4B4DF}" type="sibTrans" cxnId="{E741772E-4C23-42E0-8DDB-CEF39CEE5DD3}">
      <dgm:prSet/>
      <dgm:spPr/>
      <dgm:t>
        <a:bodyPr/>
        <a:lstStyle/>
        <a:p>
          <a:endParaRPr lang="es-CR" sz="1400"/>
        </a:p>
      </dgm:t>
    </dgm:pt>
    <dgm:pt modelId="{C6AC7E1A-20D6-4197-86A8-9EEE71C965F3}" type="pres">
      <dgm:prSet presAssocID="{45C71BA5-43E7-4306-89C9-C194F89699D2}" presName="linear" presStyleCnt="0">
        <dgm:presLayoutVars>
          <dgm:dir/>
          <dgm:animLvl val="lvl"/>
          <dgm:resizeHandles val="exact"/>
        </dgm:presLayoutVars>
      </dgm:prSet>
      <dgm:spPr/>
    </dgm:pt>
    <dgm:pt modelId="{50E4692B-60FE-47F0-8341-101C080364C1}" type="pres">
      <dgm:prSet presAssocID="{07922AD1-021B-4B06-A3B4-B8994C1DF175}" presName="parentLin" presStyleCnt="0"/>
      <dgm:spPr/>
    </dgm:pt>
    <dgm:pt modelId="{A5C1F3F9-366F-4744-BA66-850CC759F1B4}" type="pres">
      <dgm:prSet presAssocID="{07922AD1-021B-4B06-A3B4-B8994C1DF175}" presName="parentLeftMargin" presStyleLbl="node1" presStyleIdx="0" presStyleCnt="5"/>
      <dgm:spPr/>
    </dgm:pt>
    <dgm:pt modelId="{A52E2BAB-8353-419F-A20B-689040B76760}" type="pres">
      <dgm:prSet presAssocID="{07922AD1-021B-4B06-A3B4-B8994C1DF1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8029B8A-EB56-4BE0-A335-FDD58DE50B74}" type="pres">
      <dgm:prSet presAssocID="{07922AD1-021B-4B06-A3B4-B8994C1DF175}" presName="negativeSpace" presStyleCnt="0"/>
      <dgm:spPr/>
    </dgm:pt>
    <dgm:pt modelId="{044A2BEB-CB96-4054-8BEE-E4A76B3A760A}" type="pres">
      <dgm:prSet presAssocID="{07922AD1-021B-4B06-A3B4-B8994C1DF175}" presName="childText" presStyleLbl="conFgAcc1" presStyleIdx="0" presStyleCnt="5">
        <dgm:presLayoutVars>
          <dgm:bulletEnabled val="1"/>
        </dgm:presLayoutVars>
      </dgm:prSet>
      <dgm:spPr/>
    </dgm:pt>
    <dgm:pt modelId="{209FF066-4554-43CF-8EB7-7C968C331014}" type="pres">
      <dgm:prSet presAssocID="{3604CDB3-4368-4D38-BA34-EB43BCB902A5}" presName="spaceBetweenRectangles" presStyleCnt="0"/>
      <dgm:spPr/>
    </dgm:pt>
    <dgm:pt modelId="{66B3D3D3-68A1-40EE-856A-8AB6F8733BC6}" type="pres">
      <dgm:prSet presAssocID="{271E6C1F-359E-40AC-86A9-55DDF088EED4}" presName="parentLin" presStyleCnt="0"/>
      <dgm:spPr/>
    </dgm:pt>
    <dgm:pt modelId="{6AB8F301-24EC-42A0-97F9-A0B061945D0E}" type="pres">
      <dgm:prSet presAssocID="{271E6C1F-359E-40AC-86A9-55DDF088EED4}" presName="parentLeftMargin" presStyleLbl="node1" presStyleIdx="0" presStyleCnt="5"/>
      <dgm:spPr/>
    </dgm:pt>
    <dgm:pt modelId="{198EC0D6-848B-4A39-B1EA-46787AEC2690}" type="pres">
      <dgm:prSet presAssocID="{271E6C1F-359E-40AC-86A9-55DDF088EE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E84A82-75D3-471F-AF5A-AF4EC17D45B0}" type="pres">
      <dgm:prSet presAssocID="{271E6C1F-359E-40AC-86A9-55DDF088EED4}" presName="negativeSpace" presStyleCnt="0"/>
      <dgm:spPr/>
    </dgm:pt>
    <dgm:pt modelId="{E4155A5D-A679-4CD6-917E-F6D470ABCDDD}" type="pres">
      <dgm:prSet presAssocID="{271E6C1F-359E-40AC-86A9-55DDF088EED4}" presName="childText" presStyleLbl="conFgAcc1" presStyleIdx="1" presStyleCnt="5">
        <dgm:presLayoutVars>
          <dgm:bulletEnabled val="1"/>
        </dgm:presLayoutVars>
      </dgm:prSet>
      <dgm:spPr/>
    </dgm:pt>
    <dgm:pt modelId="{44905443-6DCC-49C0-AB8D-0CF28C289534}" type="pres">
      <dgm:prSet presAssocID="{4E751F30-E56D-4E9A-B24C-4B3AF318A62B}" presName="spaceBetweenRectangles" presStyleCnt="0"/>
      <dgm:spPr/>
    </dgm:pt>
    <dgm:pt modelId="{6735D8A3-A600-4176-8286-8C4AFD5D76F7}" type="pres">
      <dgm:prSet presAssocID="{61558F41-782B-4F88-9A1C-E1AF2106C684}" presName="parentLin" presStyleCnt="0"/>
      <dgm:spPr/>
    </dgm:pt>
    <dgm:pt modelId="{460D6A1C-BC48-4AE6-9C07-1D14BEFB97F7}" type="pres">
      <dgm:prSet presAssocID="{61558F41-782B-4F88-9A1C-E1AF2106C684}" presName="parentLeftMargin" presStyleLbl="node1" presStyleIdx="1" presStyleCnt="5"/>
      <dgm:spPr/>
    </dgm:pt>
    <dgm:pt modelId="{2187B0E2-C5EA-4B3E-9566-66FDB1971642}" type="pres">
      <dgm:prSet presAssocID="{61558F41-782B-4F88-9A1C-E1AF2106C6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28BD41-415D-48A4-994A-C51B74C19D23}" type="pres">
      <dgm:prSet presAssocID="{61558F41-782B-4F88-9A1C-E1AF2106C684}" presName="negativeSpace" presStyleCnt="0"/>
      <dgm:spPr/>
    </dgm:pt>
    <dgm:pt modelId="{6E9F35EE-ADC7-45B0-B81F-C1D5289F486A}" type="pres">
      <dgm:prSet presAssocID="{61558F41-782B-4F88-9A1C-E1AF2106C684}" presName="childText" presStyleLbl="conFgAcc1" presStyleIdx="2" presStyleCnt="5">
        <dgm:presLayoutVars>
          <dgm:bulletEnabled val="1"/>
        </dgm:presLayoutVars>
      </dgm:prSet>
      <dgm:spPr/>
    </dgm:pt>
    <dgm:pt modelId="{5CE51898-CE61-43A3-806D-12ED2A020AE0}" type="pres">
      <dgm:prSet presAssocID="{2B88282E-5C2B-4B83-B435-C8FD82040096}" presName="spaceBetweenRectangles" presStyleCnt="0"/>
      <dgm:spPr/>
    </dgm:pt>
    <dgm:pt modelId="{B351C9E4-176E-4F61-B40B-C828E28A8C9E}" type="pres">
      <dgm:prSet presAssocID="{0FA90F5B-ACD7-4D9D-B86D-4D82CFAC44F2}" presName="parentLin" presStyleCnt="0"/>
      <dgm:spPr/>
    </dgm:pt>
    <dgm:pt modelId="{A99038BE-9EF5-4B7B-BB6A-E060052B2255}" type="pres">
      <dgm:prSet presAssocID="{0FA90F5B-ACD7-4D9D-B86D-4D82CFAC44F2}" presName="parentLeftMargin" presStyleLbl="node1" presStyleIdx="2" presStyleCnt="5"/>
      <dgm:spPr/>
    </dgm:pt>
    <dgm:pt modelId="{4B70C440-D445-4837-B681-40EAEFC7871A}" type="pres">
      <dgm:prSet presAssocID="{0FA90F5B-ACD7-4D9D-B86D-4D82CFAC44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64AB48-7E18-407A-8101-BAF15FBFF1DD}" type="pres">
      <dgm:prSet presAssocID="{0FA90F5B-ACD7-4D9D-B86D-4D82CFAC44F2}" presName="negativeSpace" presStyleCnt="0"/>
      <dgm:spPr/>
    </dgm:pt>
    <dgm:pt modelId="{A97E16B4-5271-450B-8527-45452A0A44B0}" type="pres">
      <dgm:prSet presAssocID="{0FA90F5B-ACD7-4D9D-B86D-4D82CFAC44F2}" presName="childText" presStyleLbl="conFgAcc1" presStyleIdx="3" presStyleCnt="5">
        <dgm:presLayoutVars>
          <dgm:bulletEnabled val="1"/>
        </dgm:presLayoutVars>
      </dgm:prSet>
      <dgm:spPr/>
    </dgm:pt>
    <dgm:pt modelId="{0D86AEDE-D771-4183-8BCE-BA6CC5139CD5}" type="pres">
      <dgm:prSet presAssocID="{6ADBD982-C512-4D84-BA12-9F1B7136CA10}" presName="spaceBetweenRectangles" presStyleCnt="0"/>
      <dgm:spPr/>
    </dgm:pt>
    <dgm:pt modelId="{2AEF9925-F2ED-4F28-A98D-42C15C8FF27A}" type="pres">
      <dgm:prSet presAssocID="{064E63BD-6B8D-405A-B8D1-104CC4B6FF48}" presName="parentLin" presStyleCnt="0"/>
      <dgm:spPr/>
    </dgm:pt>
    <dgm:pt modelId="{B20B007A-3DB8-48DE-9841-CFA19F1CC71A}" type="pres">
      <dgm:prSet presAssocID="{064E63BD-6B8D-405A-B8D1-104CC4B6FF48}" presName="parentLeftMargin" presStyleLbl="node1" presStyleIdx="3" presStyleCnt="5"/>
      <dgm:spPr/>
    </dgm:pt>
    <dgm:pt modelId="{18793AF0-A2A8-4091-A9C2-1D5A689A575B}" type="pres">
      <dgm:prSet presAssocID="{064E63BD-6B8D-405A-B8D1-104CC4B6FF4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B3D11EC-6FFD-4596-BC49-FF358D47C3B3}" type="pres">
      <dgm:prSet presAssocID="{064E63BD-6B8D-405A-B8D1-104CC4B6FF48}" presName="negativeSpace" presStyleCnt="0"/>
      <dgm:spPr/>
    </dgm:pt>
    <dgm:pt modelId="{9133F234-FE5E-41E0-A58B-3364A33C6E23}" type="pres">
      <dgm:prSet presAssocID="{064E63BD-6B8D-405A-B8D1-104CC4B6FF4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C56B13-960F-40BA-87E8-668834A16747}" type="presOf" srcId="{271E6C1F-359E-40AC-86A9-55DDF088EED4}" destId="{6AB8F301-24EC-42A0-97F9-A0B061945D0E}" srcOrd="0" destOrd="0" presId="urn:microsoft.com/office/officeart/2005/8/layout/list1"/>
    <dgm:cxn modelId="{F3448816-66B7-413C-997B-95C0C58F18DD}" type="presOf" srcId="{07922AD1-021B-4B06-A3B4-B8994C1DF175}" destId="{A5C1F3F9-366F-4744-BA66-850CC759F1B4}" srcOrd="0" destOrd="0" presId="urn:microsoft.com/office/officeart/2005/8/layout/list1"/>
    <dgm:cxn modelId="{09EDEA17-0485-4A7C-B66A-149F2A1CEF8A}" srcId="{45C71BA5-43E7-4306-89C9-C194F89699D2}" destId="{0FA90F5B-ACD7-4D9D-B86D-4D82CFAC44F2}" srcOrd="3" destOrd="0" parTransId="{D37BB4CB-3689-42A8-9C53-B40C0010BE5C}" sibTransId="{6ADBD982-C512-4D84-BA12-9F1B7136CA10}"/>
    <dgm:cxn modelId="{E741772E-4C23-42E0-8DDB-CEF39CEE5DD3}" srcId="{45C71BA5-43E7-4306-89C9-C194F89699D2}" destId="{064E63BD-6B8D-405A-B8D1-104CC4B6FF48}" srcOrd="4" destOrd="0" parTransId="{940C6750-6C72-4FC5-AD43-A4372A4B8A7E}" sibTransId="{D0CD1E70-09A6-46CD-B9A4-6160AFD4B4DF}"/>
    <dgm:cxn modelId="{326DD93C-3F1B-4DE6-9C21-8634A9EF4A0B}" type="presOf" srcId="{07922AD1-021B-4B06-A3B4-B8994C1DF175}" destId="{A52E2BAB-8353-419F-A20B-689040B76760}" srcOrd="1" destOrd="0" presId="urn:microsoft.com/office/officeart/2005/8/layout/list1"/>
    <dgm:cxn modelId="{1FE5423F-EECD-4EB2-A22F-BF26A89A2611}" type="presOf" srcId="{45C71BA5-43E7-4306-89C9-C194F89699D2}" destId="{C6AC7E1A-20D6-4197-86A8-9EEE71C965F3}" srcOrd="0" destOrd="0" presId="urn:microsoft.com/office/officeart/2005/8/layout/list1"/>
    <dgm:cxn modelId="{FB0A4F5E-20F4-4EFD-8A72-86189A783B44}" srcId="{45C71BA5-43E7-4306-89C9-C194F89699D2}" destId="{271E6C1F-359E-40AC-86A9-55DDF088EED4}" srcOrd="1" destOrd="0" parTransId="{AFBB862C-AE97-4F7F-BAE4-FB178748DBBC}" sibTransId="{4E751F30-E56D-4E9A-B24C-4B3AF318A62B}"/>
    <dgm:cxn modelId="{BD638A44-A1E8-4FAF-9710-4AE95090F4A1}" type="presOf" srcId="{61558F41-782B-4F88-9A1C-E1AF2106C684}" destId="{2187B0E2-C5EA-4B3E-9566-66FDB1971642}" srcOrd="1" destOrd="0" presId="urn:microsoft.com/office/officeart/2005/8/layout/list1"/>
    <dgm:cxn modelId="{C8B26A86-0D75-4E1D-9405-D10C8273FDAD}" type="presOf" srcId="{0FA90F5B-ACD7-4D9D-B86D-4D82CFAC44F2}" destId="{4B70C440-D445-4837-B681-40EAEFC7871A}" srcOrd="1" destOrd="0" presId="urn:microsoft.com/office/officeart/2005/8/layout/list1"/>
    <dgm:cxn modelId="{0B9D218D-18CB-40AC-8466-EE2A20483F87}" srcId="{45C71BA5-43E7-4306-89C9-C194F89699D2}" destId="{07922AD1-021B-4B06-A3B4-B8994C1DF175}" srcOrd="0" destOrd="0" parTransId="{57895C89-DE47-4FDC-8ADC-37D2991848D0}" sibTransId="{3604CDB3-4368-4D38-BA34-EB43BCB902A5}"/>
    <dgm:cxn modelId="{A4E54D91-C239-430B-8489-C33E9C5EEED3}" type="presOf" srcId="{271E6C1F-359E-40AC-86A9-55DDF088EED4}" destId="{198EC0D6-848B-4A39-B1EA-46787AEC2690}" srcOrd="1" destOrd="0" presId="urn:microsoft.com/office/officeart/2005/8/layout/list1"/>
    <dgm:cxn modelId="{A63EAEAB-8BAF-430C-B0D1-C0AF067AAD47}" type="presOf" srcId="{0FA90F5B-ACD7-4D9D-B86D-4D82CFAC44F2}" destId="{A99038BE-9EF5-4B7B-BB6A-E060052B2255}" srcOrd="0" destOrd="0" presId="urn:microsoft.com/office/officeart/2005/8/layout/list1"/>
    <dgm:cxn modelId="{30020FAE-4E65-4F8B-9A1A-07235E65C852}" srcId="{45C71BA5-43E7-4306-89C9-C194F89699D2}" destId="{61558F41-782B-4F88-9A1C-E1AF2106C684}" srcOrd="2" destOrd="0" parTransId="{68A88F2F-F3EE-4B1B-8051-8C8480381380}" sibTransId="{2B88282E-5C2B-4B83-B435-C8FD82040096}"/>
    <dgm:cxn modelId="{C86ABAD4-48BF-4918-96EC-17AD6B1BC353}" type="presOf" srcId="{064E63BD-6B8D-405A-B8D1-104CC4B6FF48}" destId="{B20B007A-3DB8-48DE-9841-CFA19F1CC71A}" srcOrd="0" destOrd="0" presId="urn:microsoft.com/office/officeart/2005/8/layout/list1"/>
    <dgm:cxn modelId="{C4053ED7-FB4D-44D7-BCF0-15F40E168DFB}" type="presOf" srcId="{61558F41-782B-4F88-9A1C-E1AF2106C684}" destId="{460D6A1C-BC48-4AE6-9C07-1D14BEFB97F7}" srcOrd="0" destOrd="0" presId="urn:microsoft.com/office/officeart/2005/8/layout/list1"/>
    <dgm:cxn modelId="{3E127DFD-379E-4D13-819A-10BB3DB0971A}" type="presOf" srcId="{064E63BD-6B8D-405A-B8D1-104CC4B6FF48}" destId="{18793AF0-A2A8-4091-A9C2-1D5A689A575B}" srcOrd="1" destOrd="0" presId="urn:microsoft.com/office/officeart/2005/8/layout/list1"/>
    <dgm:cxn modelId="{402288FE-56C4-49A9-BB5C-6D7126DD3B5E}" type="presParOf" srcId="{C6AC7E1A-20D6-4197-86A8-9EEE71C965F3}" destId="{50E4692B-60FE-47F0-8341-101C080364C1}" srcOrd="0" destOrd="0" presId="urn:microsoft.com/office/officeart/2005/8/layout/list1"/>
    <dgm:cxn modelId="{03001689-0DA8-4514-9CA8-27C5283CB052}" type="presParOf" srcId="{50E4692B-60FE-47F0-8341-101C080364C1}" destId="{A5C1F3F9-366F-4744-BA66-850CC759F1B4}" srcOrd="0" destOrd="0" presId="urn:microsoft.com/office/officeart/2005/8/layout/list1"/>
    <dgm:cxn modelId="{CF5DA5DE-FA08-4DDF-8976-3536FA328225}" type="presParOf" srcId="{50E4692B-60FE-47F0-8341-101C080364C1}" destId="{A52E2BAB-8353-419F-A20B-689040B76760}" srcOrd="1" destOrd="0" presId="urn:microsoft.com/office/officeart/2005/8/layout/list1"/>
    <dgm:cxn modelId="{FD482815-9F13-4980-A1EC-2A1010C7DD67}" type="presParOf" srcId="{C6AC7E1A-20D6-4197-86A8-9EEE71C965F3}" destId="{08029B8A-EB56-4BE0-A335-FDD58DE50B74}" srcOrd="1" destOrd="0" presId="urn:microsoft.com/office/officeart/2005/8/layout/list1"/>
    <dgm:cxn modelId="{445FFCF0-F6A7-444B-ABBE-8672CF4DF602}" type="presParOf" srcId="{C6AC7E1A-20D6-4197-86A8-9EEE71C965F3}" destId="{044A2BEB-CB96-4054-8BEE-E4A76B3A760A}" srcOrd="2" destOrd="0" presId="urn:microsoft.com/office/officeart/2005/8/layout/list1"/>
    <dgm:cxn modelId="{FFE3D930-C475-446D-89C5-AF6C0290494C}" type="presParOf" srcId="{C6AC7E1A-20D6-4197-86A8-9EEE71C965F3}" destId="{209FF066-4554-43CF-8EB7-7C968C331014}" srcOrd="3" destOrd="0" presId="urn:microsoft.com/office/officeart/2005/8/layout/list1"/>
    <dgm:cxn modelId="{82A2B277-F4B8-4BDD-878C-375552398C4D}" type="presParOf" srcId="{C6AC7E1A-20D6-4197-86A8-9EEE71C965F3}" destId="{66B3D3D3-68A1-40EE-856A-8AB6F8733BC6}" srcOrd="4" destOrd="0" presId="urn:microsoft.com/office/officeart/2005/8/layout/list1"/>
    <dgm:cxn modelId="{0F4322B6-EEAE-45C0-9AF4-DCE94D310A2C}" type="presParOf" srcId="{66B3D3D3-68A1-40EE-856A-8AB6F8733BC6}" destId="{6AB8F301-24EC-42A0-97F9-A0B061945D0E}" srcOrd="0" destOrd="0" presId="urn:microsoft.com/office/officeart/2005/8/layout/list1"/>
    <dgm:cxn modelId="{763CCB58-4858-4356-AC9D-94353E1DC3CA}" type="presParOf" srcId="{66B3D3D3-68A1-40EE-856A-8AB6F8733BC6}" destId="{198EC0D6-848B-4A39-B1EA-46787AEC2690}" srcOrd="1" destOrd="0" presId="urn:microsoft.com/office/officeart/2005/8/layout/list1"/>
    <dgm:cxn modelId="{AA95F705-05E8-47EA-A103-296599A418CB}" type="presParOf" srcId="{C6AC7E1A-20D6-4197-86A8-9EEE71C965F3}" destId="{41E84A82-75D3-471F-AF5A-AF4EC17D45B0}" srcOrd="5" destOrd="0" presId="urn:microsoft.com/office/officeart/2005/8/layout/list1"/>
    <dgm:cxn modelId="{B7BFE5DC-C112-4223-9957-3CF5C180418D}" type="presParOf" srcId="{C6AC7E1A-20D6-4197-86A8-9EEE71C965F3}" destId="{E4155A5D-A679-4CD6-917E-F6D470ABCDDD}" srcOrd="6" destOrd="0" presId="urn:microsoft.com/office/officeart/2005/8/layout/list1"/>
    <dgm:cxn modelId="{F7453D48-4FA7-4BB5-B10C-575C08BFAC36}" type="presParOf" srcId="{C6AC7E1A-20D6-4197-86A8-9EEE71C965F3}" destId="{44905443-6DCC-49C0-AB8D-0CF28C289534}" srcOrd="7" destOrd="0" presId="urn:microsoft.com/office/officeart/2005/8/layout/list1"/>
    <dgm:cxn modelId="{489FC4B9-A30D-49EC-9110-C6327CD6FD0D}" type="presParOf" srcId="{C6AC7E1A-20D6-4197-86A8-9EEE71C965F3}" destId="{6735D8A3-A600-4176-8286-8C4AFD5D76F7}" srcOrd="8" destOrd="0" presId="urn:microsoft.com/office/officeart/2005/8/layout/list1"/>
    <dgm:cxn modelId="{7F5B68C0-29F0-4002-835C-C7320F8F0C52}" type="presParOf" srcId="{6735D8A3-A600-4176-8286-8C4AFD5D76F7}" destId="{460D6A1C-BC48-4AE6-9C07-1D14BEFB97F7}" srcOrd="0" destOrd="0" presId="urn:microsoft.com/office/officeart/2005/8/layout/list1"/>
    <dgm:cxn modelId="{5F29C0CF-0C54-4591-A863-B58E3F7D4B73}" type="presParOf" srcId="{6735D8A3-A600-4176-8286-8C4AFD5D76F7}" destId="{2187B0E2-C5EA-4B3E-9566-66FDB1971642}" srcOrd="1" destOrd="0" presId="urn:microsoft.com/office/officeart/2005/8/layout/list1"/>
    <dgm:cxn modelId="{2D52DFA8-58C2-4E09-AC0A-F80236079E23}" type="presParOf" srcId="{C6AC7E1A-20D6-4197-86A8-9EEE71C965F3}" destId="{3F28BD41-415D-48A4-994A-C51B74C19D23}" srcOrd="9" destOrd="0" presId="urn:microsoft.com/office/officeart/2005/8/layout/list1"/>
    <dgm:cxn modelId="{CC154446-245E-482E-A732-29CF65C0F734}" type="presParOf" srcId="{C6AC7E1A-20D6-4197-86A8-9EEE71C965F3}" destId="{6E9F35EE-ADC7-45B0-B81F-C1D5289F486A}" srcOrd="10" destOrd="0" presId="urn:microsoft.com/office/officeart/2005/8/layout/list1"/>
    <dgm:cxn modelId="{076B5023-8BCE-4C12-9A21-81873D1BB260}" type="presParOf" srcId="{C6AC7E1A-20D6-4197-86A8-9EEE71C965F3}" destId="{5CE51898-CE61-43A3-806D-12ED2A020AE0}" srcOrd="11" destOrd="0" presId="urn:microsoft.com/office/officeart/2005/8/layout/list1"/>
    <dgm:cxn modelId="{D17DC080-8521-4099-993F-3811F5F3D02B}" type="presParOf" srcId="{C6AC7E1A-20D6-4197-86A8-9EEE71C965F3}" destId="{B351C9E4-176E-4F61-B40B-C828E28A8C9E}" srcOrd="12" destOrd="0" presId="urn:microsoft.com/office/officeart/2005/8/layout/list1"/>
    <dgm:cxn modelId="{D289BCB5-A1DA-47CC-816C-F68A2F230A74}" type="presParOf" srcId="{B351C9E4-176E-4F61-B40B-C828E28A8C9E}" destId="{A99038BE-9EF5-4B7B-BB6A-E060052B2255}" srcOrd="0" destOrd="0" presId="urn:microsoft.com/office/officeart/2005/8/layout/list1"/>
    <dgm:cxn modelId="{EFF004BB-591B-44E6-816A-165F4A16EAB5}" type="presParOf" srcId="{B351C9E4-176E-4F61-B40B-C828E28A8C9E}" destId="{4B70C440-D445-4837-B681-40EAEFC7871A}" srcOrd="1" destOrd="0" presId="urn:microsoft.com/office/officeart/2005/8/layout/list1"/>
    <dgm:cxn modelId="{D6E4AFF1-45E8-480F-A19B-B9DC502BF42A}" type="presParOf" srcId="{C6AC7E1A-20D6-4197-86A8-9EEE71C965F3}" destId="{C764AB48-7E18-407A-8101-BAF15FBFF1DD}" srcOrd="13" destOrd="0" presId="urn:microsoft.com/office/officeart/2005/8/layout/list1"/>
    <dgm:cxn modelId="{2D329A4B-E8E1-4377-AA7E-8C0CB3BD3B18}" type="presParOf" srcId="{C6AC7E1A-20D6-4197-86A8-9EEE71C965F3}" destId="{A97E16B4-5271-450B-8527-45452A0A44B0}" srcOrd="14" destOrd="0" presId="urn:microsoft.com/office/officeart/2005/8/layout/list1"/>
    <dgm:cxn modelId="{482916F6-4521-4199-B6C8-98E3A8728F8C}" type="presParOf" srcId="{C6AC7E1A-20D6-4197-86A8-9EEE71C965F3}" destId="{0D86AEDE-D771-4183-8BCE-BA6CC5139CD5}" srcOrd="15" destOrd="0" presId="urn:microsoft.com/office/officeart/2005/8/layout/list1"/>
    <dgm:cxn modelId="{95A9206C-CE10-4235-B9B1-813F243A5AD8}" type="presParOf" srcId="{C6AC7E1A-20D6-4197-86A8-9EEE71C965F3}" destId="{2AEF9925-F2ED-4F28-A98D-42C15C8FF27A}" srcOrd="16" destOrd="0" presId="urn:microsoft.com/office/officeart/2005/8/layout/list1"/>
    <dgm:cxn modelId="{7153E3D6-83BE-441E-807A-2B64A80D2FE1}" type="presParOf" srcId="{2AEF9925-F2ED-4F28-A98D-42C15C8FF27A}" destId="{B20B007A-3DB8-48DE-9841-CFA19F1CC71A}" srcOrd="0" destOrd="0" presId="urn:microsoft.com/office/officeart/2005/8/layout/list1"/>
    <dgm:cxn modelId="{648A9526-9764-4257-BD36-2B47AE9035C6}" type="presParOf" srcId="{2AEF9925-F2ED-4F28-A98D-42C15C8FF27A}" destId="{18793AF0-A2A8-4091-A9C2-1D5A689A575B}" srcOrd="1" destOrd="0" presId="urn:microsoft.com/office/officeart/2005/8/layout/list1"/>
    <dgm:cxn modelId="{063C5193-9B34-498A-9393-61B65DB4AD31}" type="presParOf" srcId="{C6AC7E1A-20D6-4197-86A8-9EEE71C965F3}" destId="{DB3D11EC-6FFD-4596-BC49-FF358D47C3B3}" srcOrd="17" destOrd="0" presId="urn:microsoft.com/office/officeart/2005/8/layout/list1"/>
    <dgm:cxn modelId="{D696AE14-277A-4E1F-B472-ABD9F50D8D1D}" type="presParOf" srcId="{C6AC7E1A-20D6-4197-86A8-9EEE71C965F3}" destId="{9133F234-FE5E-41E0-A58B-3364A33C6E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B752B-9933-407D-A8F9-8D78E664645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535A0F3-7702-4783-A925-DF155CB67BBD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R" sz="1200" dirty="0"/>
            <a:t>Pasión</a:t>
          </a:r>
        </a:p>
      </dgm:t>
    </dgm:pt>
    <dgm:pt modelId="{95CF7197-3585-4212-A1DD-69CC975FAD18}" type="parTrans" cxnId="{37A4F1B1-5D62-44F3-A35F-AB409725257D}">
      <dgm:prSet/>
      <dgm:spPr/>
      <dgm:t>
        <a:bodyPr/>
        <a:lstStyle/>
        <a:p>
          <a:endParaRPr lang="es-CR" sz="2000"/>
        </a:p>
      </dgm:t>
    </dgm:pt>
    <dgm:pt modelId="{644EED84-ADDA-4A19-A70A-9B6FDF1BAD4B}" type="sibTrans" cxnId="{37A4F1B1-5D62-44F3-A35F-AB409725257D}">
      <dgm:prSet/>
      <dgm:spPr/>
      <dgm:t>
        <a:bodyPr/>
        <a:lstStyle/>
        <a:p>
          <a:endParaRPr lang="es-CR" sz="2000"/>
        </a:p>
      </dgm:t>
    </dgm:pt>
    <dgm:pt modelId="{C3F8837E-EFF8-44AC-811C-ED57121BAAEF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R" sz="1200" dirty="0"/>
            <a:t>Organización</a:t>
          </a:r>
        </a:p>
      </dgm:t>
    </dgm:pt>
    <dgm:pt modelId="{89227CB3-341E-4B33-9B3B-0D87BF6D8013}" type="parTrans" cxnId="{FF1CC48C-D46C-4A87-8EE7-668759B0FB76}">
      <dgm:prSet/>
      <dgm:spPr/>
      <dgm:t>
        <a:bodyPr/>
        <a:lstStyle/>
        <a:p>
          <a:endParaRPr lang="es-CR" sz="2000"/>
        </a:p>
      </dgm:t>
    </dgm:pt>
    <dgm:pt modelId="{CBEF2B12-534B-4857-BAD7-2ADF87FD10D5}" type="sibTrans" cxnId="{FF1CC48C-D46C-4A87-8EE7-668759B0FB76}">
      <dgm:prSet/>
      <dgm:spPr/>
      <dgm:t>
        <a:bodyPr/>
        <a:lstStyle/>
        <a:p>
          <a:endParaRPr lang="es-CR" sz="2000"/>
        </a:p>
      </dgm:t>
    </dgm:pt>
    <dgm:pt modelId="{DA747DBB-A8BE-4B2E-858B-C6640FD75B89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R" sz="1200" dirty="0"/>
            <a:t>Toma de decisiones</a:t>
          </a:r>
        </a:p>
      </dgm:t>
    </dgm:pt>
    <dgm:pt modelId="{67280F85-7766-4AEE-937E-1DE3AFFCE490}" type="parTrans" cxnId="{5EC7BD13-EB08-47A9-934B-4278BC23F97C}">
      <dgm:prSet/>
      <dgm:spPr/>
      <dgm:t>
        <a:bodyPr/>
        <a:lstStyle/>
        <a:p>
          <a:endParaRPr lang="es-CR" sz="2000"/>
        </a:p>
      </dgm:t>
    </dgm:pt>
    <dgm:pt modelId="{11621456-E7C2-410F-AB26-4FA67EBB0819}" type="sibTrans" cxnId="{5EC7BD13-EB08-47A9-934B-4278BC23F97C}">
      <dgm:prSet/>
      <dgm:spPr/>
      <dgm:t>
        <a:bodyPr/>
        <a:lstStyle/>
        <a:p>
          <a:endParaRPr lang="es-CR" sz="2000"/>
        </a:p>
      </dgm:t>
    </dgm:pt>
    <dgm:pt modelId="{DE04B291-7820-4E52-9FE0-F027F7E9C0F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R" sz="1200" dirty="0"/>
            <a:t>Resiliencia </a:t>
          </a:r>
        </a:p>
      </dgm:t>
    </dgm:pt>
    <dgm:pt modelId="{5D87B1A0-D8EB-45F6-B116-D9A2C55C885B}" type="parTrans" cxnId="{A37FD208-88A9-4568-AEE4-6149BFED1157}">
      <dgm:prSet/>
      <dgm:spPr/>
      <dgm:t>
        <a:bodyPr/>
        <a:lstStyle/>
        <a:p>
          <a:endParaRPr lang="es-CR" sz="2000"/>
        </a:p>
      </dgm:t>
    </dgm:pt>
    <dgm:pt modelId="{0C112CA2-5D3F-47AC-B390-2747F557A30C}" type="sibTrans" cxnId="{A37FD208-88A9-4568-AEE4-6149BFED1157}">
      <dgm:prSet/>
      <dgm:spPr/>
      <dgm:t>
        <a:bodyPr/>
        <a:lstStyle/>
        <a:p>
          <a:endParaRPr lang="es-CR" sz="2000"/>
        </a:p>
      </dgm:t>
    </dgm:pt>
    <dgm:pt modelId="{A172FB6E-6AB6-4280-94F5-26E321EF91FD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R" sz="1200" dirty="0"/>
            <a:t>Liderazgo</a:t>
          </a:r>
        </a:p>
      </dgm:t>
    </dgm:pt>
    <dgm:pt modelId="{40871596-77CE-401C-B773-AA532E588FBC}" type="parTrans" cxnId="{A33423A2-D578-42AD-A40B-B55EFAE139A5}">
      <dgm:prSet/>
      <dgm:spPr/>
      <dgm:t>
        <a:bodyPr/>
        <a:lstStyle/>
        <a:p>
          <a:endParaRPr lang="es-CR" sz="2000"/>
        </a:p>
      </dgm:t>
    </dgm:pt>
    <dgm:pt modelId="{BAB91403-5D99-4462-95B4-E3AC93CF0AED}" type="sibTrans" cxnId="{A33423A2-D578-42AD-A40B-B55EFAE139A5}">
      <dgm:prSet/>
      <dgm:spPr/>
      <dgm:t>
        <a:bodyPr/>
        <a:lstStyle/>
        <a:p>
          <a:endParaRPr lang="es-CR" sz="2000"/>
        </a:p>
      </dgm:t>
    </dgm:pt>
    <dgm:pt modelId="{F5534C0D-2649-4EC5-B771-8ABF8AA761EC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R" sz="1200" dirty="0"/>
            <a:t>Sacrificio</a:t>
          </a:r>
        </a:p>
      </dgm:t>
    </dgm:pt>
    <dgm:pt modelId="{31817F3F-8FF6-44CA-8F36-B06882296FCB}" type="parTrans" cxnId="{AC16F20F-C008-4715-B2DF-A36723475CDA}">
      <dgm:prSet/>
      <dgm:spPr/>
      <dgm:t>
        <a:bodyPr/>
        <a:lstStyle/>
        <a:p>
          <a:endParaRPr lang="es-CR" sz="2000"/>
        </a:p>
      </dgm:t>
    </dgm:pt>
    <dgm:pt modelId="{B8A0C7A5-69A9-4B6F-9348-88644C9170FB}" type="sibTrans" cxnId="{AC16F20F-C008-4715-B2DF-A36723475CDA}">
      <dgm:prSet/>
      <dgm:spPr/>
      <dgm:t>
        <a:bodyPr/>
        <a:lstStyle/>
        <a:p>
          <a:endParaRPr lang="es-CR" sz="2000"/>
        </a:p>
      </dgm:t>
    </dgm:pt>
    <dgm:pt modelId="{B177841A-E9A3-4DBB-92F7-E198E19F980E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R" sz="1200" dirty="0"/>
            <a:t>Actitud positiva</a:t>
          </a:r>
        </a:p>
      </dgm:t>
    </dgm:pt>
    <dgm:pt modelId="{17EA68D1-A21D-4F50-9614-9D5314F8940C}" type="parTrans" cxnId="{15C4F892-D68E-4B8E-ACAC-10AB1FCE6037}">
      <dgm:prSet/>
      <dgm:spPr/>
      <dgm:t>
        <a:bodyPr/>
        <a:lstStyle/>
        <a:p>
          <a:endParaRPr lang="es-CR" sz="2000"/>
        </a:p>
      </dgm:t>
    </dgm:pt>
    <dgm:pt modelId="{A9E8C0CF-A600-42B4-A2FB-E8B80320E0AD}" type="sibTrans" cxnId="{15C4F892-D68E-4B8E-ACAC-10AB1FCE6037}">
      <dgm:prSet/>
      <dgm:spPr/>
      <dgm:t>
        <a:bodyPr/>
        <a:lstStyle/>
        <a:p>
          <a:endParaRPr lang="es-CR" sz="2000"/>
        </a:p>
      </dgm:t>
    </dgm:pt>
    <dgm:pt modelId="{D6E26FD3-C4EA-460B-B0B4-97AD04A1793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R" sz="1200" dirty="0"/>
            <a:t>Sin miedo a la incertidumbre </a:t>
          </a:r>
        </a:p>
      </dgm:t>
    </dgm:pt>
    <dgm:pt modelId="{06D45C57-9282-4799-8805-0D14AFE8B187}" type="parTrans" cxnId="{C751FA37-60C3-45EE-B87D-8C37BC0C99F7}">
      <dgm:prSet/>
      <dgm:spPr/>
      <dgm:t>
        <a:bodyPr/>
        <a:lstStyle/>
        <a:p>
          <a:endParaRPr lang="es-CR" sz="2000"/>
        </a:p>
      </dgm:t>
    </dgm:pt>
    <dgm:pt modelId="{C1B84E1E-D992-46D5-B3CD-B8F461F9058E}" type="sibTrans" cxnId="{C751FA37-60C3-45EE-B87D-8C37BC0C99F7}">
      <dgm:prSet/>
      <dgm:spPr/>
      <dgm:t>
        <a:bodyPr/>
        <a:lstStyle/>
        <a:p>
          <a:endParaRPr lang="es-CR" sz="2000"/>
        </a:p>
      </dgm:t>
    </dgm:pt>
    <dgm:pt modelId="{2BDEA2A3-2AE3-4088-A526-1E6F77B4D8A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R" sz="1200" dirty="0"/>
            <a:t>Curiosidad</a:t>
          </a:r>
        </a:p>
      </dgm:t>
    </dgm:pt>
    <dgm:pt modelId="{4534964B-4163-49F2-B7EA-CAD475D8FE01}" type="parTrans" cxnId="{89F679DE-ADB4-412A-89AA-E52AB65E4E29}">
      <dgm:prSet/>
      <dgm:spPr/>
      <dgm:t>
        <a:bodyPr/>
        <a:lstStyle/>
        <a:p>
          <a:endParaRPr lang="es-CR" sz="2000"/>
        </a:p>
      </dgm:t>
    </dgm:pt>
    <dgm:pt modelId="{02B79516-3435-4E75-81D7-8AD7B5B0D757}" type="sibTrans" cxnId="{89F679DE-ADB4-412A-89AA-E52AB65E4E29}">
      <dgm:prSet/>
      <dgm:spPr/>
      <dgm:t>
        <a:bodyPr/>
        <a:lstStyle/>
        <a:p>
          <a:endParaRPr lang="es-CR" sz="2000"/>
        </a:p>
      </dgm:t>
    </dgm:pt>
    <dgm:pt modelId="{9EC5CBA3-AAF9-48BE-9C59-5962FCD17C94}" type="pres">
      <dgm:prSet presAssocID="{BF0B752B-9933-407D-A8F9-8D78E6646455}" presName="cycle" presStyleCnt="0">
        <dgm:presLayoutVars>
          <dgm:dir/>
          <dgm:resizeHandles val="exact"/>
        </dgm:presLayoutVars>
      </dgm:prSet>
      <dgm:spPr/>
    </dgm:pt>
    <dgm:pt modelId="{784C576F-9DF9-41A3-9244-14EB1C0F9982}" type="pres">
      <dgm:prSet presAssocID="{4535A0F3-7702-4783-A925-DF155CB67BBD}" presName="node" presStyleLbl="node1" presStyleIdx="0" presStyleCnt="9">
        <dgm:presLayoutVars>
          <dgm:bulletEnabled val="1"/>
        </dgm:presLayoutVars>
      </dgm:prSet>
      <dgm:spPr/>
    </dgm:pt>
    <dgm:pt modelId="{28662B16-DA79-4ED4-A256-712834074726}" type="pres">
      <dgm:prSet presAssocID="{4535A0F3-7702-4783-A925-DF155CB67BBD}" presName="spNode" presStyleCnt="0"/>
      <dgm:spPr/>
    </dgm:pt>
    <dgm:pt modelId="{80718E19-87BE-4236-978F-1467EAB1F89C}" type="pres">
      <dgm:prSet presAssocID="{644EED84-ADDA-4A19-A70A-9B6FDF1BAD4B}" presName="sibTrans" presStyleLbl="sibTrans1D1" presStyleIdx="0" presStyleCnt="9"/>
      <dgm:spPr/>
    </dgm:pt>
    <dgm:pt modelId="{65FCF0E7-BFF8-40EC-9C87-CE7A4D676EB3}" type="pres">
      <dgm:prSet presAssocID="{C3F8837E-EFF8-44AC-811C-ED57121BAAEF}" presName="node" presStyleLbl="node1" presStyleIdx="1" presStyleCnt="9">
        <dgm:presLayoutVars>
          <dgm:bulletEnabled val="1"/>
        </dgm:presLayoutVars>
      </dgm:prSet>
      <dgm:spPr/>
    </dgm:pt>
    <dgm:pt modelId="{08886811-A4C6-4B96-9C44-A0DD87AF12BE}" type="pres">
      <dgm:prSet presAssocID="{C3F8837E-EFF8-44AC-811C-ED57121BAAEF}" presName="spNode" presStyleCnt="0"/>
      <dgm:spPr/>
    </dgm:pt>
    <dgm:pt modelId="{061CC70D-68D3-4D2D-B0B8-BFB7C26D91F0}" type="pres">
      <dgm:prSet presAssocID="{CBEF2B12-534B-4857-BAD7-2ADF87FD10D5}" presName="sibTrans" presStyleLbl="sibTrans1D1" presStyleIdx="1" presStyleCnt="9"/>
      <dgm:spPr/>
    </dgm:pt>
    <dgm:pt modelId="{24D6C161-1A45-4854-B64A-4C0A5E393C1D}" type="pres">
      <dgm:prSet presAssocID="{DA747DBB-A8BE-4B2E-858B-C6640FD75B89}" presName="node" presStyleLbl="node1" presStyleIdx="2" presStyleCnt="9" custScaleX="151005">
        <dgm:presLayoutVars>
          <dgm:bulletEnabled val="1"/>
        </dgm:presLayoutVars>
      </dgm:prSet>
      <dgm:spPr/>
    </dgm:pt>
    <dgm:pt modelId="{CA75997F-1595-4300-BEB8-C148FCDA8F6B}" type="pres">
      <dgm:prSet presAssocID="{DA747DBB-A8BE-4B2E-858B-C6640FD75B89}" presName="spNode" presStyleCnt="0"/>
      <dgm:spPr/>
    </dgm:pt>
    <dgm:pt modelId="{C3A51EB3-7F38-4DF1-BB65-814AEBAB67FF}" type="pres">
      <dgm:prSet presAssocID="{11621456-E7C2-410F-AB26-4FA67EBB0819}" presName="sibTrans" presStyleLbl="sibTrans1D1" presStyleIdx="2" presStyleCnt="9"/>
      <dgm:spPr/>
    </dgm:pt>
    <dgm:pt modelId="{D4958110-7718-445A-8C87-5F7E0239B66A}" type="pres">
      <dgm:prSet presAssocID="{DE04B291-7820-4E52-9FE0-F027F7E9C0F8}" presName="node" presStyleLbl="node1" presStyleIdx="3" presStyleCnt="9">
        <dgm:presLayoutVars>
          <dgm:bulletEnabled val="1"/>
        </dgm:presLayoutVars>
      </dgm:prSet>
      <dgm:spPr/>
    </dgm:pt>
    <dgm:pt modelId="{CDD301B7-6538-4473-812F-E6CA67B9BA6D}" type="pres">
      <dgm:prSet presAssocID="{DE04B291-7820-4E52-9FE0-F027F7E9C0F8}" presName="spNode" presStyleCnt="0"/>
      <dgm:spPr/>
    </dgm:pt>
    <dgm:pt modelId="{D936F4F0-4736-4B1F-898C-9BF7EEE23AE3}" type="pres">
      <dgm:prSet presAssocID="{0C112CA2-5D3F-47AC-B390-2747F557A30C}" presName="sibTrans" presStyleLbl="sibTrans1D1" presStyleIdx="3" presStyleCnt="9"/>
      <dgm:spPr/>
    </dgm:pt>
    <dgm:pt modelId="{1BEFE046-9838-4FBB-B583-A17FBE22DA81}" type="pres">
      <dgm:prSet presAssocID="{A172FB6E-6AB6-4280-94F5-26E321EF91FD}" presName="node" presStyleLbl="node1" presStyleIdx="4" presStyleCnt="9">
        <dgm:presLayoutVars>
          <dgm:bulletEnabled val="1"/>
        </dgm:presLayoutVars>
      </dgm:prSet>
      <dgm:spPr/>
    </dgm:pt>
    <dgm:pt modelId="{9345111A-73F4-4BC7-80FD-193F8E26A2AB}" type="pres">
      <dgm:prSet presAssocID="{A172FB6E-6AB6-4280-94F5-26E321EF91FD}" presName="spNode" presStyleCnt="0"/>
      <dgm:spPr/>
    </dgm:pt>
    <dgm:pt modelId="{3395764D-491C-43DA-B478-E6D66065B49F}" type="pres">
      <dgm:prSet presAssocID="{BAB91403-5D99-4462-95B4-E3AC93CF0AED}" presName="sibTrans" presStyleLbl="sibTrans1D1" presStyleIdx="4" presStyleCnt="9"/>
      <dgm:spPr/>
    </dgm:pt>
    <dgm:pt modelId="{22E13CCE-68B6-4BEF-A69A-80F00B449F2E}" type="pres">
      <dgm:prSet presAssocID="{F5534C0D-2649-4EC5-B771-8ABF8AA761EC}" presName="node" presStyleLbl="node1" presStyleIdx="5" presStyleCnt="9">
        <dgm:presLayoutVars>
          <dgm:bulletEnabled val="1"/>
        </dgm:presLayoutVars>
      </dgm:prSet>
      <dgm:spPr/>
    </dgm:pt>
    <dgm:pt modelId="{E9243BC3-4E95-479F-95AA-DBAD5DB7099B}" type="pres">
      <dgm:prSet presAssocID="{F5534C0D-2649-4EC5-B771-8ABF8AA761EC}" presName="spNode" presStyleCnt="0"/>
      <dgm:spPr/>
    </dgm:pt>
    <dgm:pt modelId="{80D8B8DC-2E23-4DB1-BFA2-DAB0BC960C47}" type="pres">
      <dgm:prSet presAssocID="{B8A0C7A5-69A9-4B6F-9348-88644C9170FB}" presName="sibTrans" presStyleLbl="sibTrans1D1" presStyleIdx="5" presStyleCnt="9"/>
      <dgm:spPr/>
    </dgm:pt>
    <dgm:pt modelId="{6115676E-9A3A-4124-B5D9-DB33D9823342}" type="pres">
      <dgm:prSet presAssocID="{B177841A-E9A3-4DBB-92F7-E198E19F980E}" presName="node" presStyleLbl="node1" presStyleIdx="6" presStyleCnt="9">
        <dgm:presLayoutVars>
          <dgm:bulletEnabled val="1"/>
        </dgm:presLayoutVars>
      </dgm:prSet>
      <dgm:spPr/>
    </dgm:pt>
    <dgm:pt modelId="{B59ACC3E-3396-4DE0-B4C8-E9D7D9BEA731}" type="pres">
      <dgm:prSet presAssocID="{B177841A-E9A3-4DBB-92F7-E198E19F980E}" presName="spNode" presStyleCnt="0"/>
      <dgm:spPr/>
    </dgm:pt>
    <dgm:pt modelId="{E5E30BAA-D8EE-4577-9D95-78CE03F0CAD4}" type="pres">
      <dgm:prSet presAssocID="{A9E8C0CF-A600-42B4-A2FB-E8B80320E0AD}" presName="sibTrans" presStyleLbl="sibTrans1D1" presStyleIdx="6" presStyleCnt="9"/>
      <dgm:spPr/>
    </dgm:pt>
    <dgm:pt modelId="{F60342DF-A235-465D-A549-6CA852644BFA}" type="pres">
      <dgm:prSet presAssocID="{D6E26FD3-C4EA-460B-B0B4-97AD04A17933}" presName="node" presStyleLbl="node1" presStyleIdx="7" presStyleCnt="9" custScaleX="166364">
        <dgm:presLayoutVars>
          <dgm:bulletEnabled val="1"/>
        </dgm:presLayoutVars>
      </dgm:prSet>
      <dgm:spPr/>
    </dgm:pt>
    <dgm:pt modelId="{68C16737-BD7C-4714-ABC3-B44AA1C80E1B}" type="pres">
      <dgm:prSet presAssocID="{D6E26FD3-C4EA-460B-B0B4-97AD04A17933}" presName="spNode" presStyleCnt="0"/>
      <dgm:spPr/>
    </dgm:pt>
    <dgm:pt modelId="{9A506B0E-33A3-4AD7-A82A-B4DD7D5EE065}" type="pres">
      <dgm:prSet presAssocID="{C1B84E1E-D992-46D5-B3CD-B8F461F9058E}" presName="sibTrans" presStyleLbl="sibTrans1D1" presStyleIdx="7" presStyleCnt="9"/>
      <dgm:spPr/>
    </dgm:pt>
    <dgm:pt modelId="{8A8D11B5-2D45-49DB-AC6B-30A211813336}" type="pres">
      <dgm:prSet presAssocID="{2BDEA2A3-2AE3-4088-A526-1E6F77B4D8A2}" presName="node" presStyleLbl="node1" presStyleIdx="8" presStyleCnt="9">
        <dgm:presLayoutVars>
          <dgm:bulletEnabled val="1"/>
        </dgm:presLayoutVars>
      </dgm:prSet>
      <dgm:spPr/>
    </dgm:pt>
    <dgm:pt modelId="{ACA9E690-DAD4-4890-9D35-1A637DE86107}" type="pres">
      <dgm:prSet presAssocID="{2BDEA2A3-2AE3-4088-A526-1E6F77B4D8A2}" presName="spNode" presStyleCnt="0"/>
      <dgm:spPr/>
    </dgm:pt>
    <dgm:pt modelId="{2862BD29-F90C-44A2-A8B8-F0A658B887B3}" type="pres">
      <dgm:prSet presAssocID="{02B79516-3435-4E75-81D7-8AD7B5B0D757}" presName="sibTrans" presStyleLbl="sibTrans1D1" presStyleIdx="8" presStyleCnt="9"/>
      <dgm:spPr/>
    </dgm:pt>
  </dgm:ptLst>
  <dgm:cxnLst>
    <dgm:cxn modelId="{A37FD208-88A9-4568-AEE4-6149BFED1157}" srcId="{BF0B752B-9933-407D-A8F9-8D78E6646455}" destId="{DE04B291-7820-4E52-9FE0-F027F7E9C0F8}" srcOrd="3" destOrd="0" parTransId="{5D87B1A0-D8EB-45F6-B116-D9A2C55C885B}" sibTransId="{0C112CA2-5D3F-47AC-B390-2747F557A30C}"/>
    <dgm:cxn modelId="{AC16F20F-C008-4715-B2DF-A36723475CDA}" srcId="{BF0B752B-9933-407D-A8F9-8D78E6646455}" destId="{F5534C0D-2649-4EC5-B771-8ABF8AA761EC}" srcOrd="5" destOrd="0" parTransId="{31817F3F-8FF6-44CA-8F36-B06882296FCB}" sibTransId="{B8A0C7A5-69A9-4B6F-9348-88644C9170FB}"/>
    <dgm:cxn modelId="{5EC7BD13-EB08-47A9-934B-4278BC23F97C}" srcId="{BF0B752B-9933-407D-A8F9-8D78E6646455}" destId="{DA747DBB-A8BE-4B2E-858B-C6640FD75B89}" srcOrd="2" destOrd="0" parTransId="{67280F85-7766-4AEE-937E-1DE3AFFCE490}" sibTransId="{11621456-E7C2-410F-AB26-4FA67EBB0819}"/>
    <dgm:cxn modelId="{2E16AE1B-A21B-4EF1-A79E-465C6CC097B9}" type="presOf" srcId="{C3F8837E-EFF8-44AC-811C-ED57121BAAEF}" destId="{65FCF0E7-BFF8-40EC-9C87-CE7A4D676EB3}" srcOrd="0" destOrd="0" presId="urn:microsoft.com/office/officeart/2005/8/layout/cycle6"/>
    <dgm:cxn modelId="{13D5731E-83EA-46F7-8EAE-29A0AF237C6D}" type="presOf" srcId="{2BDEA2A3-2AE3-4088-A526-1E6F77B4D8A2}" destId="{8A8D11B5-2D45-49DB-AC6B-30A211813336}" srcOrd="0" destOrd="0" presId="urn:microsoft.com/office/officeart/2005/8/layout/cycle6"/>
    <dgm:cxn modelId="{C751FA37-60C3-45EE-B87D-8C37BC0C99F7}" srcId="{BF0B752B-9933-407D-A8F9-8D78E6646455}" destId="{D6E26FD3-C4EA-460B-B0B4-97AD04A17933}" srcOrd="7" destOrd="0" parTransId="{06D45C57-9282-4799-8805-0D14AFE8B187}" sibTransId="{C1B84E1E-D992-46D5-B3CD-B8F461F9058E}"/>
    <dgm:cxn modelId="{E007B83A-66D3-48D9-B583-AEAD08104325}" type="presOf" srcId="{644EED84-ADDA-4A19-A70A-9B6FDF1BAD4B}" destId="{80718E19-87BE-4236-978F-1467EAB1F89C}" srcOrd="0" destOrd="0" presId="urn:microsoft.com/office/officeart/2005/8/layout/cycle6"/>
    <dgm:cxn modelId="{E1AD3D3E-3FA5-4D6C-B633-6CAE486A3294}" type="presOf" srcId="{B8A0C7A5-69A9-4B6F-9348-88644C9170FB}" destId="{80D8B8DC-2E23-4DB1-BFA2-DAB0BC960C47}" srcOrd="0" destOrd="0" presId="urn:microsoft.com/office/officeart/2005/8/layout/cycle6"/>
    <dgm:cxn modelId="{6EFF8840-567E-435E-9B5B-56E313EB93CE}" type="presOf" srcId="{DE04B291-7820-4E52-9FE0-F027F7E9C0F8}" destId="{D4958110-7718-445A-8C87-5F7E0239B66A}" srcOrd="0" destOrd="0" presId="urn:microsoft.com/office/officeart/2005/8/layout/cycle6"/>
    <dgm:cxn modelId="{4F7E8149-0701-4FDF-BF39-651E4A48D079}" type="presOf" srcId="{0C112CA2-5D3F-47AC-B390-2747F557A30C}" destId="{D936F4F0-4736-4B1F-898C-9BF7EEE23AE3}" srcOrd="0" destOrd="0" presId="urn:microsoft.com/office/officeart/2005/8/layout/cycle6"/>
    <dgm:cxn modelId="{7B5F4D4A-7BFC-4D98-9582-B0C69FE3FDE2}" type="presOf" srcId="{02B79516-3435-4E75-81D7-8AD7B5B0D757}" destId="{2862BD29-F90C-44A2-A8B8-F0A658B887B3}" srcOrd="0" destOrd="0" presId="urn:microsoft.com/office/officeart/2005/8/layout/cycle6"/>
    <dgm:cxn modelId="{1DD3C06F-2E40-47D0-86FA-99201DE9A3DC}" type="presOf" srcId="{BAB91403-5D99-4462-95B4-E3AC93CF0AED}" destId="{3395764D-491C-43DA-B478-E6D66065B49F}" srcOrd="0" destOrd="0" presId="urn:microsoft.com/office/officeart/2005/8/layout/cycle6"/>
    <dgm:cxn modelId="{7DCDCD50-95DF-4FFD-B172-2A0544C15D5F}" type="presOf" srcId="{A172FB6E-6AB6-4280-94F5-26E321EF91FD}" destId="{1BEFE046-9838-4FBB-B583-A17FBE22DA81}" srcOrd="0" destOrd="0" presId="urn:microsoft.com/office/officeart/2005/8/layout/cycle6"/>
    <dgm:cxn modelId="{16DD6971-574E-4D23-831D-607F775CBC82}" type="presOf" srcId="{D6E26FD3-C4EA-460B-B0B4-97AD04A17933}" destId="{F60342DF-A235-465D-A549-6CA852644BFA}" srcOrd="0" destOrd="0" presId="urn:microsoft.com/office/officeart/2005/8/layout/cycle6"/>
    <dgm:cxn modelId="{350B2B75-1641-40DB-B312-90F996EB0551}" type="presOf" srcId="{BF0B752B-9933-407D-A8F9-8D78E6646455}" destId="{9EC5CBA3-AAF9-48BE-9C59-5962FCD17C94}" srcOrd="0" destOrd="0" presId="urn:microsoft.com/office/officeart/2005/8/layout/cycle6"/>
    <dgm:cxn modelId="{4B92F07C-176E-45F5-81EE-413215175235}" type="presOf" srcId="{C1B84E1E-D992-46D5-B3CD-B8F461F9058E}" destId="{9A506B0E-33A3-4AD7-A82A-B4DD7D5EE065}" srcOrd="0" destOrd="0" presId="urn:microsoft.com/office/officeart/2005/8/layout/cycle6"/>
    <dgm:cxn modelId="{FF1CC48C-D46C-4A87-8EE7-668759B0FB76}" srcId="{BF0B752B-9933-407D-A8F9-8D78E6646455}" destId="{C3F8837E-EFF8-44AC-811C-ED57121BAAEF}" srcOrd="1" destOrd="0" parTransId="{89227CB3-341E-4B33-9B3B-0D87BF6D8013}" sibTransId="{CBEF2B12-534B-4857-BAD7-2ADF87FD10D5}"/>
    <dgm:cxn modelId="{15C4F892-D68E-4B8E-ACAC-10AB1FCE6037}" srcId="{BF0B752B-9933-407D-A8F9-8D78E6646455}" destId="{B177841A-E9A3-4DBB-92F7-E198E19F980E}" srcOrd="6" destOrd="0" parTransId="{17EA68D1-A21D-4F50-9614-9D5314F8940C}" sibTransId="{A9E8C0CF-A600-42B4-A2FB-E8B80320E0AD}"/>
    <dgm:cxn modelId="{A33423A2-D578-42AD-A40B-B55EFAE139A5}" srcId="{BF0B752B-9933-407D-A8F9-8D78E6646455}" destId="{A172FB6E-6AB6-4280-94F5-26E321EF91FD}" srcOrd="4" destOrd="0" parTransId="{40871596-77CE-401C-B773-AA532E588FBC}" sibTransId="{BAB91403-5D99-4462-95B4-E3AC93CF0AED}"/>
    <dgm:cxn modelId="{8DDD7DAE-846C-46D6-9C69-5116BE93B546}" type="presOf" srcId="{4535A0F3-7702-4783-A925-DF155CB67BBD}" destId="{784C576F-9DF9-41A3-9244-14EB1C0F9982}" srcOrd="0" destOrd="0" presId="urn:microsoft.com/office/officeart/2005/8/layout/cycle6"/>
    <dgm:cxn modelId="{37A4F1B1-5D62-44F3-A35F-AB409725257D}" srcId="{BF0B752B-9933-407D-A8F9-8D78E6646455}" destId="{4535A0F3-7702-4783-A925-DF155CB67BBD}" srcOrd="0" destOrd="0" parTransId="{95CF7197-3585-4212-A1DD-69CC975FAD18}" sibTransId="{644EED84-ADDA-4A19-A70A-9B6FDF1BAD4B}"/>
    <dgm:cxn modelId="{C0B539B8-A62D-4BA2-AF6E-6655C2EAB168}" type="presOf" srcId="{A9E8C0CF-A600-42B4-A2FB-E8B80320E0AD}" destId="{E5E30BAA-D8EE-4577-9D95-78CE03F0CAD4}" srcOrd="0" destOrd="0" presId="urn:microsoft.com/office/officeart/2005/8/layout/cycle6"/>
    <dgm:cxn modelId="{01C7BFC2-607D-4F5A-8968-55CC41398613}" type="presOf" srcId="{F5534C0D-2649-4EC5-B771-8ABF8AA761EC}" destId="{22E13CCE-68B6-4BEF-A69A-80F00B449F2E}" srcOrd="0" destOrd="0" presId="urn:microsoft.com/office/officeart/2005/8/layout/cycle6"/>
    <dgm:cxn modelId="{89F679DE-ADB4-412A-89AA-E52AB65E4E29}" srcId="{BF0B752B-9933-407D-A8F9-8D78E6646455}" destId="{2BDEA2A3-2AE3-4088-A526-1E6F77B4D8A2}" srcOrd="8" destOrd="0" parTransId="{4534964B-4163-49F2-B7EA-CAD475D8FE01}" sibTransId="{02B79516-3435-4E75-81D7-8AD7B5B0D757}"/>
    <dgm:cxn modelId="{84B475DF-754B-4C02-A23C-96F0E2881059}" type="presOf" srcId="{DA747DBB-A8BE-4B2E-858B-C6640FD75B89}" destId="{24D6C161-1A45-4854-B64A-4C0A5E393C1D}" srcOrd="0" destOrd="0" presId="urn:microsoft.com/office/officeart/2005/8/layout/cycle6"/>
    <dgm:cxn modelId="{4978FBEE-7F91-4AD3-9AEB-4AB9EE1623DF}" type="presOf" srcId="{B177841A-E9A3-4DBB-92F7-E198E19F980E}" destId="{6115676E-9A3A-4124-B5D9-DB33D9823342}" srcOrd="0" destOrd="0" presId="urn:microsoft.com/office/officeart/2005/8/layout/cycle6"/>
    <dgm:cxn modelId="{E8C844F3-4876-41CA-B007-1282ED62C248}" type="presOf" srcId="{11621456-E7C2-410F-AB26-4FA67EBB0819}" destId="{C3A51EB3-7F38-4DF1-BB65-814AEBAB67FF}" srcOrd="0" destOrd="0" presId="urn:microsoft.com/office/officeart/2005/8/layout/cycle6"/>
    <dgm:cxn modelId="{A0C7FEFC-3C9A-439A-81AD-AAB2429BA028}" type="presOf" srcId="{CBEF2B12-534B-4857-BAD7-2ADF87FD10D5}" destId="{061CC70D-68D3-4D2D-B0B8-BFB7C26D91F0}" srcOrd="0" destOrd="0" presId="urn:microsoft.com/office/officeart/2005/8/layout/cycle6"/>
    <dgm:cxn modelId="{504E2BD5-C1C0-49D8-A19F-86B52F34C10D}" type="presParOf" srcId="{9EC5CBA3-AAF9-48BE-9C59-5962FCD17C94}" destId="{784C576F-9DF9-41A3-9244-14EB1C0F9982}" srcOrd="0" destOrd="0" presId="urn:microsoft.com/office/officeart/2005/8/layout/cycle6"/>
    <dgm:cxn modelId="{915E4190-8BB5-43F5-861B-2A9B626C8CD7}" type="presParOf" srcId="{9EC5CBA3-AAF9-48BE-9C59-5962FCD17C94}" destId="{28662B16-DA79-4ED4-A256-712834074726}" srcOrd="1" destOrd="0" presId="urn:microsoft.com/office/officeart/2005/8/layout/cycle6"/>
    <dgm:cxn modelId="{F7100132-383F-405F-874A-6AB08292535E}" type="presParOf" srcId="{9EC5CBA3-AAF9-48BE-9C59-5962FCD17C94}" destId="{80718E19-87BE-4236-978F-1467EAB1F89C}" srcOrd="2" destOrd="0" presId="urn:microsoft.com/office/officeart/2005/8/layout/cycle6"/>
    <dgm:cxn modelId="{82FD0DAF-896C-4789-80F2-5AA19C427C01}" type="presParOf" srcId="{9EC5CBA3-AAF9-48BE-9C59-5962FCD17C94}" destId="{65FCF0E7-BFF8-40EC-9C87-CE7A4D676EB3}" srcOrd="3" destOrd="0" presId="urn:microsoft.com/office/officeart/2005/8/layout/cycle6"/>
    <dgm:cxn modelId="{E5F59B16-F34A-438C-A947-755820DA53D9}" type="presParOf" srcId="{9EC5CBA3-AAF9-48BE-9C59-5962FCD17C94}" destId="{08886811-A4C6-4B96-9C44-A0DD87AF12BE}" srcOrd="4" destOrd="0" presId="urn:microsoft.com/office/officeart/2005/8/layout/cycle6"/>
    <dgm:cxn modelId="{6A8A834C-B3CE-4A4F-A32D-D4B6376F77DC}" type="presParOf" srcId="{9EC5CBA3-AAF9-48BE-9C59-5962FCD17C94}" destId="{061CC70D-68D3-4D2D-B0B8-BFB7C26D91F0}" srcOrd="5" destOrd="0" presId="urn:microsoft.com/office/officeart/2005/8/layout/cycle6"/>
    <dgm:cxn modelId="{EAC3F701-4004-44E2-B178-23F77920982D}" type="presParOf" srcId="{9EC5CBA3-AAF9-48BE-9C59-5962FCD17C94}" destId="{24D6C161-1A45-4854-B64A-4C0A5E393C1D}" srcOrd="6" destOrd="0" presId="urn:microsoft.com/office/officeart/2005/8/layout/cycle6"/>
    <dgm:cxn modelId="{5B13610D-7DE5-48C1-B3CA-86813D4E5716}" type="presParOf" srcId="{9EC5CBA3-AAF9-48BE-9C59-5962FCD17C94}" destId="{CA75997F-1595-4300-BEB8-C148FCDA8F6B}" srcOrd="7" destOrd="0" presId="urn:microsoft.com/office/officeart/2005/8/layout/cycle6"/>
    <dgm:cxn modelId="{1571FD4D-E4A9-4F1A-B18D-D03CB11FD910}" type="presParOf" srcId="{9EC5CBA3-AAF9-48BE-9C59-5962FCD17C94}" destId="{C3A51EB3-7F38-4DF1-BB65-814AEBAB67FF}" srcOrd="8" destOrd="0" presId="urn:microsoft.com/office/officeart/2005/8/layout/cycle6"/>
    <dgm:cxn modelId="{A8043619-C7BD-4ACF-9EA1-5AD94770CDD8}" type="presParOf" srcId="{9EC5CBA3-AAF9-48BE-9C59-5962FCD17C94}" destId="{D4958110-7718-445A-8C87-5F7E0239B66A}" srcOrd="9" destOrd="0" presId="urn:microsoft.com/office/officeart/2005/8/layout/cycle6"/>
    <dgm:cxn modelId="{CDFCD35B-94A7-4CB6-89E6-B5F1FCA3234C}" type="presParOf" srcId="{9EC5CBA3-AAF9-48BE-9C59-5962FCD17C94}" destId="{CDD301B7-6538-4473-812F-E6CA67B9BA6D}" srcOrd="10" destOrd="0" presId="urn:microsoft.com/office/officeart/2005/8/layout/cycle6"/>
    <dgm:cxn modelId="{24E5993F-74DA-4245-9A55-27137EB5D120}" type="presParOf" srcId="{9EC5CBA3-AAF9-48BE-9C59-5962FCD17C94}" destId="{D936F4F0-4736-4B1F-898C-9BF7EEE23AE3}" srcOrd="11" destOrd="0" presId="urn:microsoft.com/office/officeart/2005/8/layout/cycle6"/>
    <dgm:cxn modelId="{944B2CF0-BB2A-4804-BF02-CCDFEEA6B702}" type="presParOf" srcId="{9EC5CBA3-AAF9-48BE-9C59-5962FCD17C94}" destId="{1BEFE046-9838-4FBB-B583-A17FBE22DA81}" srcOrd="12" destOrd="0" presId="urn:microsoft.com/office/officeart/2005/8/layout/cycle6"/>
    <dgm:cxn modelId="{CBBD2094-9EAA-4247-BAB3-88D8A8D8A391}" type="presParOf" srcId="{9EC5CBA3-AAF9-48BE-9C59-5962FCD17C94}" destId="{9345111A-73F4-4BC7-80FD-193F8E26A2AB}" srcOrd="13" destOrd="0" presId="urn:microsoft.com/office/officeart/2005/8/layout/cycle6"/>
    <dgm:cxn modelId="{A4510165-7ACE-4770-BA0F-351C57A6FFB5}" type="presParOf" srcId="{9EC5CBA3-AAF9-48BE-9C59-5962FCD17C94}" destId="{3395764D-491C-43DA-B478-E6D66065B49F}" srcOrd="14" destOrd="0" presId="urn:microsoft.com/office/officeart/2005/8/layout/cycle6"/>
    <dgm:cxn modelId="{D61E7191-7826-40B0-BB8A-19448BCDDFA1}" type="presParOf" srcId="{9EC5CBA3-AAF9-48BE-9C59-5962FCD17C94}" destId="{22E13CCE-68B6-4BEF-A69A-80F00B449F2E}" srcOrd="15" destOrd="0" presId="urn:microsoft.com/office/officeart/2005/8/layout/cycle6"/>
    <dgm:cxn modelId="{309B71F7-7E9C-419A-BF8A-8AAEB2B9A241}" type="presParOf" srcId="{9EC5CBA3-AAF9-48BE-9C59-5962FCD17C94}" destId="{E9243BC3-4E95-479F-95AA-DBAD5DB7099B}" srcOrd="16" destOrd="0" presId="urn:microsoft.com/office/officeart/2005/8/layout/cycle6"/>
    <dgm:cxn modelId="{540F96D2-B3FA-4DF8-8AFE-07C60C27B36C}" type="presParOf" srcId="{9EC5CBA3-AAF9-48BE-9C59-5962FCD17C94}" destId="{80D8B8DC-2E23-4DB1-BFA2-DAB0BC960C47}" srcOrd="17" destOrd="0" presId="urn:microsoft.com/office/officeart/2005/8/layout/cycle6"/>
    <dgm:cxn modelId="{073853EA-C295-42F3-9490-056C590E8B51}" type="presParOf" srcId="{9EC5CBA3-AAF9-48BE-9C59-5962FCD17C94}" destId="{6115676E-9A3A-4124-B5D9-DB33D9823342}" srcOrd="18" destOrd="0" presId="urn:microsoft.com/office/officeart/2005/8/layout/cycle6"/>
    <dgm:cxn modelId="{B94D8E9C-426B-4E9E-9EDC-E7C8D10FDCCC}" type="presParOf" srcId="{9EC5CBA3-AAF9-48BE-9C59-5962FCD17C94}" destId="{B59ACC3E-3396-4DE0-B4C8-E9D7D9BEA731}" srcOrd="19" destOrd="0" presId="urn:microsoft.com/office/officeart/2005/8/layout/cycle6"/>
    <dgm:cxn modelId="{357F3CA0-8FAE-4444-9D89-762A915B20E4}" type="presParOf" srcId="{9EC5CBA3-AAF9-48BE-9C59-5962FCD17C94}" destId="{E5E30BAA-D8EE-4577-9D95-78CE03F0CAD4}" srcOrd="20" destOrd="0" presId="urn:microsoft.com/office/officeart/2005/8/layout/cycle6"/>
    <dgm:cxn modelId="{C6A12F2D-E8C3-4114-B6AB-CCF79D43E663}" type="presParOf" srcId="{9EC5CBA3-AAF9-48BE-9C59-5962FCD17C94}" destId="{F60342DF-A235-465D-A549-6CA852644BFA}" srcOrd="21" destOrd="0" presId="urn:microsoft.com/office/officeart/2005/8/layout/cycle6"/>
    <dgm:cxn modelId="{0A77445F-DF40-48F1-A36D-E318EEB72438}" type="presParOf" srcId="{9EC5CBA3-AAF9-48BE-9C59-5962FCD17C94}" destId="{68C16737-BD7C-4714-ABC3-B44AA1C80E1B}" srcOrd="22" destOrd="0" presId="urn:microsoft.com/office/officeart/2005/8/layout/cycle6"/>
    <dgm:cxn modelId="{0D70DC11-1CD2-4470-8866-94952813AB15}" type="presParOf" srcId="{9EC5CBA3-AAF9-48BE-9C59-5962FCD17C94}" destId="{9A506B0E-33A3-4AD7-A82A-B4DD7D5EE065}" srcOrd="23" destOrd="0" presId="urn:microsoft.com/office/officeart/2005/8/layout/cycle6"/>
    <dgm:cxn modelId="{78DC81DE-7DE7-470B-9922-71F4C1E7B70C}" type="presParOf" srcId="{9EC5CBA3-AAF9-48BE-9C59-5962FCD17C94}" destId="{8A8D11B5-2D45-49DB-AC6B-30A211813336}" srcOrd="24" destOrd="0" presId="urn:microsoft.com/office/officeart/2005/8/layout/cycle6"/>
    <dgm:cxn modelId="{36FF5807-9C82-4436-BD9E-FB355209F65E}" type="presParOf" srcId="{9EC5CBA3-AAF9-48BE-9C59-5962FCD17C94}" destId="{ACA9E690-DAD4-4890-9D35-1A637DE86107}" srcOrd="25" destOrd="0" presId="urn:microsoft.com/office/officeart/2005/8/layout/cycle6"/>
    <dgm:cxn modelId="{948E5407-6FEB-482F-BE0F-7C1AAC19EFD9}" type="presParOf" srcId="{9EC5CBA3-AAF9-48BE-9C59-5962FCD17C94}" destId="{2862BD29-F90C-44A2-A8B8-F0A658B887B3}" srcOrd="26" destOrd="0" presId="urn:microsoft.com/office/officeart/2005/8/layout/cycle6"/>
  </dgm:cxnLst>
  <dgm:bg>
    <a:pattFill prst="pct5">
      <a:fgClr>
        <a:schemeClr val="accent6">
          <a:lumMod val="5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A2BEB-CB96-4054-8BEE-E4A76B3A760A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E2BAB-8353-419F-A20B-689040B76760}">
      <dsp:nvSpPr>
        <dsp:cNvPr id="0" name=""/>
        <dsp:cNvSpPr/>
      </dsp:nvSpPr>
      <dsp:spPr>
        <a:xfrm>
          <a:off x="406400" y="5253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Sesión N°2. Competencias profesionales de un emprendedor</a:t>
          </a:r>
          <a:endParaRPr lang="es-CR" sz="2400" b="1" kern="1200" dirty="0"/>
        </a:p>
      </dsp:txBody>
      <dsp:txXfrm>
        <a:off x="440985" y="87118"/>
        <a:ext cx="5620430" cy="639310"/>
      </dsp:txXfrm>
    </dsp:sp>
    <dsp:sp modelId="{E4155A5D-A679-4CD6-917E-F6D470ABCDDD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EC0D6-848B-4A39-B1EA-46787AEC2690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Identificación de habilidades y destrezas para emprender</a:t>
          </a:r>
          <a:endParaRPr lang="es-CR" sz="1400" kern="1200" dirty="0"/>
        </a:p>
      </dsp:txBody>
      <dsp:txXfrm>
        <a:off x="440985" y="1175758"/>
        <a:ext cx="5620430" cy="639310"/>
      </dsp:txXfrm>
    </dsp:sp>
    <dsp:sp modelId="{6E9F35EE-ADC7-45B0-B81F-C1D5289F486A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7B0E2-C5EA-4B3E-9566-66FDB1971642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Habilidades claves del espíritu emprendedor</a:t>
          </a:r>
        </a:p>
      </dsp:txBody>
      <dsp:txXfrm>
        <a:off x="440985" y="2264398"/>
        <a:ext cx="5620430" cy="639310"/>
      </dsp:txXfrm>
    </dsp:sp>
    <dsp:sp modelId="{A97E16B4-5271-450B-8527-45452A0A44B0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0C440-D445-4837-B681-40EAEFC7871A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Fortaleciendo competencias: Manejo de emociones, Liderazgo en equipos de trabajo y Empoderamiento</a:t>
          </a:r>
          <a:endParaRPr lang="es-CR" sz="1400" kern="1200" dirty="0"/>
        </a:p>
      </dsp:txBody>
      <dsp:txXfrm>
        <a:off x="440985" y="3353038"/>
        <a:ext cx="5620430" cy="639310"/>
      </dsp:txXfrm>
    </dsp:sp>
    <dsp:sp modelId="{9133F234-FE5E-41E0-A58B-3364A33C6E23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93AF0-A2A8-4091-A9C2-1D5A689A575B}">
      <dsp:nvSpPr>
        <dsp:cNvPr id="0" name=""/>
        <dsp:cNvSpPr/>
      </dsp:nvSpPr>
      <dsp:spPr>
        <a:xfrm>
          <a:off x="406400" y="440709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¿Cómo gestionar el fracaso? Un peldaño en el camino hacia el éxito.</a:t>
          </a:r>
          <a:endParaRPr lang="es-CR" sz="1400" kern="1200" dirty="0"/>
        </a:p>
      </dsp:txBody>
      <dsp:txXfrm>
        <a:off x="440985" y="4441678"/>
        <a:ext cx="562043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576F-9DF9-41A3-9244-14EB1C0F9982}">
      <dsp:nvSpPr>
        <dsp:cNvPr id="0" name=""/>
        <dsp:cNvSpPr/>
      </dsp:nvSpPr>
      <dsp:spPr>
        <a:xfrm>
          <a:off x="4427780" y="3506"/>
          <a:ext cx="972740" cy="632281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Pasión</a:t>
          </a:r>
        </a:p>
      </dsp:txBody>
      <dsp:txXfrm>
        <a:off x="4458645" y="34371"/>
        <a:ext cx="911010" cy="570551"/>
      </dsp:txXfrm>
    </dsp:sp>
    <dsp:sp modelId="{80718E19-87BE-4236-978F-1467EAB1F89C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2919649" y="50487"/>
              </a:moveTo>
              <a:arcTo wR="2427170" hR="2427170" stAng="16902406" swAng="8682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CF0E7-BFF8-40EC-9C87-CE7A4D676EB3}">
      <dsp:nvSpPr>
        <dsp:cNvPr id="0" name=""/>
        <dsp:cNvSpPr/>
      </dsp:nvSpPr>
      <dsp:spPr>
        <a:xfrm>
          <a:off x="5987935" y="571356"/>
          <a:ext cx="972740" cy="63228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Organización</a:t>
          </a:r>
        </a:p>
      </dsp:txBody>
      <dsp:txXfrm>
        <a:off x="6018800" y="602221"/>
        <a:ext cx="911010" cy="570551"/>
      </dsp:txXfrm>
    </dsp:sp>
    <dsp:sp modelId="{061CC70D-68D3-4D2D-B0B8-BFB7C26D91F0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4306422" y="891082"/>
              </a:moveTo>
              <a:arcTo wR="2427170" hR="2427170" stAng="19244261" swAng="12812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6C161-1A45-4854-B64A-4C0A5E393C1D}">
      <dsp:nvSpPr>
        <dsp:cNvPr id="0" name=""/>
        <dsp:cNvSpPr/>
      </dsp:nvSpPr>
      <dsp:spPr>
        <a:xfrm>
          <a:off x="6570003" y="2009203"/>
          <a:ext cx="1468886" cy="63228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Toma de decisiones</a:t>
          </a:r>
        </a:p>
      </dsp:txBody>
      <dsp:txXfrm>
        <a:off x="6600868" y="2040068"/>
        <a:ext cx="1407156" cy="570551"/>
      </dsp:txXfrm>
    </dsp:sp>
    <dsp:sp modelId="{C3A51EB3-7F38-4DF1-BB65-814AEBAB67FF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4852473" y="2331998"/>
              </a:moveTo>
              <a:arcTo wR="2427170" hR="2427170" stAng="21465169" swAng="14224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58110-7718-445A-8C87-5F7E0239B66A}">
      <dsp:nvSpPr>
        <dsp:cNvPr id="0" name=""/>
        <dsp:cNvSpPr/>
      </dsp:nvSpPr>
      <dsp:spPr>
        <a:xfrm>
          <a:off x="6529771" y="3644261"/>
          <a:ext cx="972740" cy="632281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Resiliencia </a:t>
          </a:r>
        </a:p>
      </dsp:txBody>
      <dsp:txXfrm>
        <a:off x="6560636" y="3675126"/>
        <a:ext cx="911010" cy="570551"/>
      </dsp:txXfrm>
    </dsp:sp>
    <dsp:sp modelId="{D936F4F0-4736-4B1F-898C-9BF7EEE23AE3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4306787" y="3962811"/>
              </a:moveTo>
              <a:arcTo wR="2427170" hR="2427170" stAng="2354923" swAng="10634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FE046-9838-4FBB-B583-A17FBE22DA81}">
      <dsp:nvSpPr>
        <dsp:cNvPr id="0" name=""/>
        <dsp:cNvSpPr/>
      </dsp:nvSpPr>
      <dsp:spPr>
        <a:xfrm>
          <a:off x="5257921" y="4711470"/>
          <a:ext cx="972740" cy="63228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Liderazgo</a:t>
          </a:r>
        </a:p>
      </dsp:txBody>
      <dsp:txXfrm>
        <a:off x="5288786" y="4742335"/>
        <a:ext cx="911010" cy="570551"/>
      </dsp:txXfrm>
    </dsp:sp>
    <dsp:sp modelId="{3395764D-491C-43DA-B478-E6D66065B49F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2764133" y="4830836"/>
              </a:moveTo>
              <a:arcTo wR="2427170" hR="2427170" stAng="4921192" swAng="9576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13CCE-68B6-4BEF-A69A-80F00B449F2E}">
      <dsp:nvSpPr>
        <dsp:cNvPr id="0" name=""/>
        <dsp:cNvSpPr/>
      </dsp:nvSpPr>
      <dsp:spPr>
        <a:xfrm>
          <a:off x="3597639" y="4711470"/>
          <a:ext cx="972740" cy="63228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Sacrificio</a:t>
          </a:r>
        </a:p>
      </dsp:txBody>
      <dsp:txXfrm>
        <a:off x="3628504" y="4742335"/>
        <a:ext cx="911010" cy="570551"/>
      </dsp:txXfrm>
    </dsp:sp>
    <dsp:sp modelId="{80D8B8DC-2E23-4DB1-BFA2-DAB0BC960C47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1104256" y="4462127"/>
              </a:moveTo>
              <a:arcTo wR="2427170" hR="2427170" stAng="7381659" swAng="10634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5676E-9A3A-4124-B5D9-DB33D9823342}">
      <dsp:nvSpPr>
        <dsp:cNvPr id="0" name=""/>
        <dsp:cNvSpPr/>
      </dsp:nvSpPr>
      <dsp:spPr>
        <a:xfrm>
          <a:off x="2325789" y="3644261"/>
          <a:ext cx="972740" cy="632281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Actitud positiva</a:t>
          </a:r>
        </a:p>
      </dsp:txBody>
      <dsp:txXfrm>
        <a:off x="2356654" y="3675126"/>
        <a:ext cx="911010" cy="570551"/>
      </dsp:txXfrm>
    </dsp:sp>
    <dsp:sp modelId="{E5E30BAA-D8EE-4577-9D95-78CE03F0CAD4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168269" y="3315156"/>
              </a:moveTo>
              <a:arcTo wR="2427170" hR="2427170" stAng="9512396" swAng="14224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342DF-A235-465D-A549-6CA852644BFA}">
      <dsp:nvSpPr>
        <dsp:cNvPr id="0" name=""/>
        <dsp:cNvSpPr/>
      </dsp:nvSpPr>
      <dsp:spPr>
        <a:xfrm>
          <a:off x="1714709" y="2009203"/>
          <a:ext cx="1618290" cy="63228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Sin miedo a la incertidumbre </a:t>
          </a:r>
        </a:p>
      </dsp:txBody>
      <dsp:txXfrm>
        <a:off x="1745574" y="2040068"/>
        <a:ext cx="1556560" cy="570551"/>
      </dsp:txXfrm>
    </dsp:sp>
    <dsp:sp modelId="{9A506B0E-33A3-4AD7-A82A-B4DD7D5EE065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117599" y="1680820"/>
              </a:moveTo>
              <a:arcTo wR="2427170" hR="2427170" stAng="11874510" swAng="12812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D11B5-2D45-49DB-AC6B-30A211813336}">
      <dsp:nvSpPr>
        <dsp:cNvPr id="0" name=""/>
        <dsp:cNvSpPr/>
      </dsp:nvSpPr>
      <dsp:spPr>
        <a:xfrm>
          <a:off x="2867625" y="571356"/>
          <a:ext cx="972740" cy="63228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Curiosidad</a:t>
          </a:r>
        </a:p>
      </dsp:txBody>
      <dsp:txXfrm>
        <a:off x="2898490" y="602221"/>
        <a:ext cx="911010" cy="570551"/>
      </dsp:txXfrm>
    </dsp:sp>
    <dsp:sp modelId="{2862BD29-F90C-44A2-A8B8-F0A658B887B3}">
      <dsp:nvSpPr>
        <dsp:cNvPr id="0" name=""/>
        <dsp:cNvSpPr/>
      </dsp:nvSpPr>
      <dsp:spPr>
        <a:xfrm>
          <a:off x="2486980" y="319647"/>
          <a:ext cx="4854340" cy="4854340"/>
        </a:xfrm>
        <a:custGeom>
          <a:avLst/>
          <a:gdLst/>
          <a:ahLst/>
          <a:cxnLst/>
          <a:rect l="0" t="0" r="0" b="0"/>
          <a:pathLst>
            <a:path>
              <a:moveTo>
                <a:pt x="1356416" y="248950"/>
              </a:moveTo>
              <a:arcTo wR="2427170" hR="2427170" stAng="14629351" swAng="8682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  <inkml:trace contextRef="#ctx0" brushRef="#br0" timeOffset="1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  <inkml:trace contextRef="#ctx0" brushRef="#br0" timeOffset="1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A3B8-09BD-3D14-7500-DEE5D004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306" y="1122363"/>
            <a:ext cx="7037294" cy="110984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A5BA8-3575-82B2-D8A8-5C94F583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306" y="2601119"/>
            <a:ext cx="706029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R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889D18C-B3DE-7B11-2AE0-5086C0679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6800" cy="6857999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046E3BC0-3910-ADE1-13C0-7DD7E7A03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8043" y="4864603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C7531-6BF4-4DE6-45EC-CB3C17AC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410C58-2D68-EB83-7A3F-588B42E8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6A539-6532-17D8-54A2-E1569204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4FB70-1F36-4845-1B14-4DE5CEAC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980A3-C568-DCD0-3A60-8C5A6D55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1C6E6DE7-292F-5783-6B2D-5A64CD097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E9F81-7513-894F-E0A0-284A5F986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25235"/>
            <a:ext cx="2628900" cy="5151727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17482F-FAC2-9BEF-E55D-8E4C58AD2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25235"/>
            <a:ext cx="7677727" cy="515172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8FE23-56C0-FFD6-69E7-11F8B764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B51E8-9A90-CEB8-C461-607E5D67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44423B-88E2-63FF-1548-99FC5B5F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BEC3624-799D-4523-8C87-46270B6F8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E122C919-43C7-4836-8FCD-66E1E129A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, Escala de tiempo&#10;&#10;Descripción generada automáticamente">
            <a:extLst>
              <a:ext uri="{FF2B5EF4-FFF2-40B4-BE49-F238E27FC236}">
                <a16:creationId xmlns:a16="http://schemas.microsoft.com/office/drawing/2014/main" id="{49B91E02-6823-32B1-5271-B85C45289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6238274-F947-72D5-9B38-DD7434E13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21B369-2016-9FF5-7355-E7B7B741B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A1FAD-0113-DF9D-2DA9-9A6E9F37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E1452-D549-AEB3-DB60-C5695ACD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7FEF3-75A7-2696-39A1-5164A2FC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EBA7B-11FC-E956-E62E-C621BCA7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80161-F143-BD97-868A-E8B6BBD7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DB756FB5-B979-FA5B-E558-7647D7331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F5AE2-24E3-9266-A817-0912EB3A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77340B-32A2-5B4E-8685-A2105933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7C7B6-CC6A-9090-C234-1DDF2AB5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A4460-AAD7-F99E-CF08-D3F843C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4A036-6720-33B8-20A1-B480814A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302C84D-DCEF-FD6C-8D4E-94FCBD5A6B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E5AE-3DA3-3EF5-9F51-1DDC27C5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2A20D-F4FD-6AD4-C958-9E8490D1C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A40AB-C686-A454-EEC4-86E97031C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C8E116-BC6E-89F5-4B78-95FCAC43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FBABB-B688-964F-6A2D-92E89F8F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A39B4-1BCA-84FE-2C63-55F7FA37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FD1C4605-D04A-BB9B-4DAD-2A43A1A039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3AA83-EF30-3C5A-4C6F-A522CB03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64" y="1147863"/>
            <a:ext cx="9750323" cy="100194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D2607-6BE9-AE0F-71B2-FD70639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383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60563E-08B8-48BE-8528-48BBD6C16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F2708-150B-CB01-9BA2-C3A71B18C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383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CF120B-7A7F-6C50-0690-9DFDA47D2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67FFD8-9437-022A-DCA3-7C68AC43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5F06EB-87D2-7118-C776-BEEAF250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8E7166-24D0-377E-560B-C12EACA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CF3B3984-E517-E718-C099-E08245AF7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55A0-3267-7131-9C3A-E7D2CB4C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FF126-5370-7358-0D70-50222308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30DB4-65A0-2FC1-6402-D2511CDC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B4183-6A8F-17C1-D9E0-8DFBFF9C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151613A0-EDB7-7AEF-39F9-0D19139DF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7DD1C0-1297-9E5D-2415-809CE74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1D8904-53E7-96E5-6DCC-FE576057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951CB0-AEAF-DA4B-A4DE-934F0E00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4DEAD433-DAD1-18EB-523F-B7422C5CF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FA07-FCB5-828D-6064-09CE624C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33" y="987425"/>
            <a:ext cx="3932237" cy="22713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15D5E-CED2-92EE-68E5-F3DC8B09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510" y="987425"/>
            <a:ext cx="537287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031562-2C99-6798-3CB8-03D5766C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4733" y="3421062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B9BF0-1238-F61B-F0C4-98EC51DE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1BD00A-CE9A-A444-D14E-DE6EB74E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19677F-CAE1-1223-DB80-6D27DF03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9C055114-FD9A-118D-5534-25FDD1B77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81F37-031B-BB0E-F591-175EF95C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90" y="1254868"/>
            <a:ext cx="41147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BAC3C1-23C6-B9B1-EEE4-925C302AC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254868"/>
            <a:ext cx="5259388" cy="460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3D0ED9-51BC-0C72-BC6E-45CBFB8A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890" y="2958998"/>
            <a:ext cx="4114799" cy="29020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37471-6BF5-193D-624A-6B05C718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FC6F7-4C9A-C6E7-24E9-812A9C2B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56D414-2A8C-3026-08F0-018EEDA6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B8561808-1210-59B4-1B6A-3CFACD98B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F5E738-A379-C9C5-ED4E-DFA08B88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32" y="1205635"/>
            <a:ext cx="9339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CF2E-3CCF-B3D2-8295-C91667ED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4799"/>
            <a:ext cx="10515600" cy="333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D55D6-650D-2463-C758-BA5ADF1BD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37F9-6EA1-4027-A262-40DF514FD2E4}" type="datetimeFigureOut">
              <a:rPr lang="es-CR" smtClean="0"/>
              <a:t>9/3/2023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241AC-2033-B7CE-8C0E-BDD44C33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B5CF2-5B1E-94FA-4E7F-C7F71C69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1B7368A-B79C-2319-724D-8844E76AD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04" y="-278000"/>
            <a:ext cx="3180459" cy="14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uce Sa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8.jpe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7.jpe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9.jpe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5266E-4FBF-4153-C930-9B7BBDB54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740" y="2728105"/>
            <a:ext cx="6078071" cy="2306637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Curso de Introducción a la Formulación de un Proyecto</a:t>
            </a: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</a:rPr>
              <a:t>Sesión N°2. Competencias profesionales de un emprendedor </a:t>
            </a:r>
            <a:b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es-ES" sz="27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Alejandro Espinoza Arias</a:t>
            </a:r>
            <a:br>
              <a:rPr lang="es-C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Marcador de posición de imagen 6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25619DDB-F539-3FCE-7F01-9868A3C3F2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6296"/>
          <a:stretch>
            <a:fillRect/>
          </a:stretch>
        </p:blipFill>
        <p:spPr>
          <a:xfrm>
            <a:off x="-152576" y="195942"/>
            <a:ext cx="4876800" cy="6857999"/>
          </a:xfrm>
          <a:effectLst>
            <a:softEdge rad="6350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0E8A06-4D74-15A9-D061-0BC422B3DB02}"/>
              </a:ext>
            </a:extLst>
          </p:cNvPr>
          <p:cNvSpPr txBox="1"/>
          <p:nvPr/>
        </p:nvSpPr>
        <p:spPr>
          <a:xfrm>
            <a:off x="8681885" y="6488668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Marzo</a:t>
            </a:r>
            <a:r>
              <a:rPr lang="es-SV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,2023</a:t>
            </a: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Qué le depara el futuro al empleo agrícola? - Factor Trabajo">
            <a:extLst>
              <a:ext uri="{FF2B5EF4-FFF2-40B4-BE49-F238E27FC236}">
                <a16:creationId xmlns:a16="http://schemas.microsoft.com/office/drawing/2014/main" id="{FAD8764D-5223-2E62-3956-3570FE59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13" y="195942"/>
            <a:ext cx="4919838" cy="33776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ejo Agropecuario Centroamericano |">
            <a:extLst>
              <a:ext uri="{FF2B5EF4-FFF2-40B4-BE49-F238E27FC236}">
                <a16:creationId xmlns:a16="http://schemas.microsoft.com/office/drawing/2014/main" id="{A55D7FF7-A436-7F32-6CF8-A527AA30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09" y="0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49DC391-9EC7-02CC-FD72-A86542BF32CF}"/>
              </a:ext>
            </a:extLst>
          </p:cNvPr>
          <p:cNvGrpSpPr/>
          <p:nvPr/>
        </p:nvGrpSpPr>
        <p:grpSpPr>
          <a:xfrm>
            <a:off x="8388088" y="373188"/>
            <a:ext cx="360" cy="360"/>
            <a:chOff x="8388088" y="3731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7B2B9D40-1422-7B27-24CB-59D78C15F84D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7B2B9D40-1422-7B27-24CB-59D78C15F8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57C4DAF7-BCBF-7866-DC0C-9586DBB6E9A9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57C4DAF7-BCBF-7866-DC0C-9586DBB6E9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49B201FB-A69F-AB94-2EEB-F2B4ABE154AB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49B201FB-A69F-AB94-2EEB-F2B4ABE154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3700A42E-B11F-DF41-C9D2-2AB05D62C644}"/>
                  </a:ext>
                </a:extLst>
              </p14:cNvPr>
              <p14:cNvContentPartPr/>
              <p14:nvPr/>
            </p14:nvContentPartPr>
            <p14:xfrm>
              <a:off x="6904528" y="1931268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3700A42E-B11F-DF41-C9D2-2AB05D62C6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5528" y="19226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C7C3E95F-FD8C-0CA5-FAED-501AEBA9B036}"/>
              </a:ext>
            </a:extLst>
          </p:cNvPr>
          <p:cNvGrpSpPr/>
          <p:nvPr/>
        </p:nvGrpSpPr>
        <p:grpSpPr>
          <a:xfrm>
            <a:off x="8248048" y="326388"/>
            <a:ext cx="360" cy="360"/>
            <a:chOff x="8248048" y="326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14ADCB3-F6A8-DA1B-23BE-78E795EAB283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14ADCB3-F6A8-DA1B-23BE-78E795EAB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A1A0CABD-2056-3785-BD84-C621C1326E3F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A1A0CABD-2056-3785-BD84-C621C1326E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C79F166-A490-30A0-E74B-BC6492F7BEC8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C79F166-A490-30A0-E74B-BC6492F7B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7A027E06-C265-A213-160A-74EBA364A92E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7A027E06-C265-A213-160A-74EBA364A9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0A654EF-F4DF-1783-177E-6D5E4D1A1BFA}"/>
              </a:ext>
            </a:extLst>
          </p:cNvPr>
          <p:cNvGrpSpPr/>
          <p:nvPr/>
        </p:nvGrpSpPr>
        <p:grpSpPr>
          <a:xfrm>
            <a:off x="9451888" y="6643308"/>
            <a:ext cx="360" cy="360"/>
            <a:chOff x="9451888" y="664330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761A6D8-A34D-2A6B-1702-55C0DDC3B5B7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761A6D8-A34D-2A6B-1702-55C0DDC3B5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9AA2459-EAC9-0FAF-C943-0D3B2935707E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9AA2459-EAC9-0FAF-C943-0D3B293570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81F5A91-9C0E-EE02-0AAA-5AA7D5C716E6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81F5A91-9C0E-EE02-0AAA-5AA7D5C716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E119C8F-37C7-672C-3434-26AF4833AF0A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E119C8F-37C7-672C-3434-26AF4833AF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3184A98-315D-CE21-0D22-FB5DA41EBA44}"/>
              </a:ext>
            </a:extLst>
          </p:cNvPr>
          <p:cNvGrpSpPr/>
          <p:nvPr/>
        </p:nvGrpSpPr>
        <p:grpSpPr>
          <a:xfrm>
            <a:off x="11290048" y="3321588"/>
            <a:ext cx="360" cy="360"/>
            <a:chOff x="11290048" y="33215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C41842D1-0344-DD50-3396-F4FC5362B309}"/>
                    </a:ext>
                  </a:extLst>
                </p14:cNvPr>
                <p14:cNvContentPartPr/>
                <p14:nvPr/>
              </p14:nvContentPartPr>
              <p14:xfrm>
                <a:off x="11290048" y="3321588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C41842D1-0344-DD50-3396-F4FC5362B3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1408" y="3312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C826E9F8-6549-CD82-D89A-4242A08BD15D}"/>
                    </a:ext>
                  </a:extLst>
                </p14:cNvPr>
                <p14:cNvContentPartPr/>
                <p14:nvPr/>
              </p14:nvContentPartPr>
              <p14:xfrm>
                <a:off x="11290048" y="3321588"/>
                <a:ext cx="3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C826E9F8-6549-CD82-D89A-4242A08BD1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1408" y="3312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754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2238375" y="4403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Creatividad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C4036528-AB7B-DEFA-4440-06906533D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69528"/>
              </p:ext>
            </p:extLst>
          </p:nvPr>
        </p:nvGraphicFramePr>
        <p:xfrm>
          <a:off x="1870074" y="1109098"/>
          <a:ext cx="976947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01">
                  <a:extLst>
                    <a:ext uri="{9D8B030D-6E8A-4147-A177-3AD203B41FA5}">
                      <a16:colId xmlns:a16="http://schemas.microsoft.com/office/drawing/2014/main" val="2176446550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2170075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Competencia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Evidencia 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15192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Es capaz de identificar oportunidades que crean valor para otras personas.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Identificar las necesidades del público meta.       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Analizar la competencia.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Observar la tendencia de otras mipymes de mi alrededor. 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6781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 capaz de identificar oportunidades para</a:t>
                      </a:r>
                    </a:p>
                    <a:p>
                      <a:r>
                        <a:rPr lang="es-ES" dirty="0"/>
                        <a:t>necesidades que aún no han sido satisfechas.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Escuchar las necesidades del público meta. 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Visualizar la viabilidad de una oportunidad de negocio.          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Descubrir que funciona en otros mercados o localidades.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22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 capaz de aprovechar oportunidades que</a:t>
                      </a:r>
                    </a:p>
                    <a:p>
                      <a:r>
                        <a:rPr lang="es-ES" dirty="0"/>
                        <a:t>respondan a retos y necesidades, aportando valor a las demás personas.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Materializar nuevas ideas de mercado.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Ampliación en territorio para encontrar más público meta.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Formula un plan de acción resiliente y prospectivo dentro de la </a:t>
                      </a:r>
                      <a:r>
                        <a:rPr lang="es-ES" dirty="0" err="1"/>
                        <a:t>mipyme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43902178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0EBC0FE-2416-0A14-1DE5-AE657CA69926}"/>
              </a:ext>
            </a:extLst>
          </p:cNvPr>
          <p:cNvSpPr txBox="1">
            <a:spLocks/>
          </p:cNvSpPr>
          <p:nvPr/>
        </p:nvSpPr>
        <p:spPr>
          <a:xfrm>
            <a:off x="3480199" y="207585"/>
            <a:ext cx="4491038" cy="1134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Identificar oportunidades 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ómo reconocer una oportunidad de negocio? | RESPUESTAS | EL COMERCIO PERÚ">
            <a:extLst>
              <a:ext uri="{FF2B5EF4-FFF2-40B4-BE49-F238E27FC236}">
                <a16:creationId xmlns:a16="http://schemas.microsoft.com/office/drawing/2014/main" id="{99F0049A-97ED-4DD9-51A9-226333A3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3" y="5441188"/>
            <a:ext cx="2588315" cy="144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2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5A26C59-535F-D74E-DC20-6945D44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94" y="3938394"/>
            <a:ext cx="9339068" cy="1325563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Fortaleciendo competencias: Manejo de emociones, Liderazgo en equipos de trabajo y Empoderamiento</a:t>
            </a:r>
            <a:br>
              <a:rPr lang="es-CR" sz="4400" dirty="0"/>
            </a:br>
            <a:endParaRPr lang="es-CR" dirty="0"/>
          </a:p>
        </p:txBody>
      </p:sp>
      <p:pic>
        <p:nvPicPr>
          <p:cNvPr id="9220" name="Picture 4" descr="Los 13 puntos que debes considerar antes de Emprender - . : Grow Purple : .">
            <a:extLst>
              <a:ext uri="{FF2B5EF4-FFF2-40B4-BE49-F238E27FC236}">
                <a16:creationId xmlns:a16="http://schemas.microsoft.com/office/drawing/2014/main" id="{4570F8DD-EDE7-2CEB-CE20-05C0F31C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47" y="521024"/>
            <a:ext cx="4296776" cy="26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2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877E9-DC6D-CFEB-6D73-5DB4B8C27587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Manejo de emociones </a:t>
            </a:r>
          </a:p>
        </p:txBody>
      </p:sp>
      <p:pic>
        <p:nvPicPr>
          <p:cNvPr id="5122" name="Picture 2" descr="Manejo de las emociones.">
            <a:extLst>
              <a:ext uri="{FF2B5EF4-FFF2-40B4-BE49-F238E27FC236}">
                <a16:creationId xmlns:a16="http://schemas.microsoft.com/office/drawing/2014/main" id="{3CCE046F-EF11-3945-7AC4-D582B6B2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37505"/>
            <a:ext cx="7188199" cy="37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nsejo Agropecuario Centroamericano |">
            <a:extLst>
              <a:ext uri="{FF2B5EF4-FFF2-40B4-BE49-F238E27FC236}">
                <a16:creationId xmlns:a16="http://schemas.microsoft.com/office/drawing/2014/main" id="{820B5DF0-27A5-AE54-7AAE-3FF87EB9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0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7877E9-DC6D-CFEB-6D73-5DB4B8C27587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Liderazgo en equipos de trabajo</a:t>
            </a:r>
          </a:p>
        </p:txBody>
      </p:sp>
      <p:pic>
        <p:nvPicPr>
          <p:cNvPr id="7170" name="Picture 2" descr="Liderazgo y trabajo en equipo en tiempos de cambio - Talent Fit">
            <a:extLst>
              <a:ext uri="{FF2B5EF4-FFF2-40B4-BE49-F238E27FC236}">
                <a16:creationId xmlns:a16="http://schemas.microsoft.com/office/drawing/2014/main" id="{8A0E7B88-F2C8-D306-0FA2-D7F3BE77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00879"/>
            <a:ext cx="6780700" cy="46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13363358-223D-01EE-0873-4AA4A690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877E9-DC6D-CFEB-6D73-5DB4B8C27587}"/>
              </a:ext>
            </a:extLst>
          </p:cNvPr>
          <p:cNvSpPr txBox="1">
            <a:spLocks/>
          </p:cNvSpPr>
          <p:nvPr/>
        </p:nvSpPr>
        <p:spPr>
          <a:xfrm>
            <a:off x="796009" y="2286000"/>
            <a:ext cx="2286000" cy="2286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Empoderamiento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158" name="Oval 6157">
            <a:extLst>
              <a:ext uri="{FF2B5EF4-FFF2-40B4-BE49-F238E27FC236}">
                <a16:creationId xmlns:a16="http://schemas.microsoft.com/office/drawing/2014/main" id="{FD451EE1-06AB-4684-8B7A-59133962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17" y="2121408"/>
            <a:ext cx="2615184" cy="2615184"/>
          </a:xfrm>
          <a:prstGeom prst="ellips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E402D69F-ABEF-47E0-B154-C6656A2B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mpoderamiento Personal 💪 Proceso para Empoderarse 💪 Liderazgo">
            <a:extLst>
              <a:ext uri="{FF2B5EF4-FFF2-40B4-BE49-F238E27FC236}">
                <a16:creationId xmlns:a16="http://schemas.microsoft.com/office/drawing/2014/main" id="{EE801F62-4903-77EE-FBC9-6D6B1D51C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866" y="1122807"/>
            <a:ext cx="6540974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onsejo Agropecuario Centroamericano |">
            <a:extLst>
              <a:ext uri="{FF2B5EF4-FFF2-40B4-BE49-F238E27FC236}">
                <a16:creationId xmlns:a16="http://schemas.microsoft.com/office/drawing/2014/main" id="{1341DC0B-E830-3324-6A52-E446F42D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87" y="0"/>
            <a:ext cx="838867" cy="8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7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70" y="325546"/>
            <a:ext cx="9339068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¿Cómo gestionar un fracaso?</a:t>
            </a:r>
            <a:endParaRPr lang="es-CR" sz="4000" dirty="0"/>
          </a:p>
        </p:txBody>
      </p:sp>
      <p:pic>
        <p:nvPicPr>
          <p:cNvPr id="8194" name="Picture 2" descr="How to Deal with Failure as a Coach and Entrepreneur">
            <a:extLst>
              <a:ext uri="{FF2B5EF4-FFF2-40B4-BE49-F238E27FC236}">
                <a16:creationId xmlns:a16="http://schemas.microsoft.com/office/drawing/2014/main" id="{83173DF4-14D5-7391-529F-3293E16E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512094"/>
            <a:ext cx="8210550" cy="5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E87EF564-D089-12E5-DA53-683D2FA5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87" y="0"/>
            <a:ext cx="838867" cy="8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A242A4A-4620-D316-9FB4-BC5251A55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103345"/>
              </p:ext>
            </p:extLst>
          </p:nvPr>
        </p:nvGraphicFramePr>
        <p:xfrm>
          <a:off x="262670" y="9883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Juventudes Rurales SICA - Home | Facebook">
            <a:extLst>
              <a:ext uri="{FF2B5EF4-FFF2-40B4-BE49-F238E27FC236}">
                <a16:creationId xmlns:a16="http://schemas.microsoft.com/office/drawing/2014/main" id="{63DBCBBA-43AC-B7BB-ADC7-7BF8173C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04" y="2001882"/>
            <a:ext cx="3042066" cy="30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5A26C59-535F-D74E-DC20-6945D44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6" y="1990580"/>
            <a:ext cx="9339068" cy="1325563"/>
          </a:xfrm>
        </p:spPr>
        <p:txBody>
          <a:bodyPr/>
          <a:lstStyle/>
          <a:p>
            <a:r>
              <a:rPr lang="es-ES" dirty="0"/>
              <a:t>¿Qué habilidades requiere una persona emprendedora?</a:t>
            </a:r>
            <a:endParaRPr lang="es-CR" dirty="0"/>
          </a:p>
        </p:txBody>
      </p:sp>
      <p:pic>
        <p:nvPicPr>
          <p:cNvPr id="7174" name="Picture 6" descr="Retos en el aula para enseñar emprendimiento | Gestión">
            <a:extLst>
              <a:ext uri="{FF2B5EF4-FFF2-40B4-BE49-F238E27FC236}">
                <a16:creationId xmlns:a16="http://schemas.microsoft.com/office/drawing/2014/main" id="{9764DE8E-4F9B-7359-76B5-E457A82C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16" y="3719624"/>
            <a:ext cx="4079154" cy="1586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4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E0BC72-B5D7-B08D-FB62-1EFCA937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10" y="988328"/>
            <a:ext cx="9485968" cy="545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80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895" y="92589"/>
            <a:ext cx="5244209" cy="1325563"/>
          </a:xfrm>
        </p:spPr>
        <p:txBody>
          <a:bodyPr>
            <a:normAutofit/>
          </a:bodyPr>
          <a:lstStyle/>
          <a:p>
            <a:r>
              <a:rPr lang="es-CR" sz="3600" dirty="0"/>
              <a:t>Habilidades claves del espíritu emprendedor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030544A-3574-1190-EFD2-33F1D354C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730564"/>
              </p:ext>
            </p:extLst>
          </p:nvPr>
        </p:nvGraphicFramePr>
        <p:xfrm>
          <a:off x="1543050" y="1418152"/>
          <a:ext cx="9753600" cy="534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77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5A26C59-535F-D74E-DC20-6945D44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94" y="3938394"/>
            <a:ext cx="9339068" cy="1325563"/>
          </a:xfrm>
        </p:spPr>
        <p:txBody>
          <a:bodyPr>
            <a:normAutofit/>
          </a:bodyPr>
          <a:lstStyle/>
          <a:p>
            <a:r>
              <a:rPr lang="es-ES" sz="4400" dirty="0"/>
              <a:t>Identificación de habilidades y destrezas para emprender</a:t>
            </a:r>
            <a:endParaRPr lang="es-CR" dirty="0"/>
          </a:p>
        </p:txBody>
      </p:sp>
      <p:pic>
        <p:nvPicPr>
          <p:cNvPr id="9218" name="Picture 2" descr="Cómo emprender durante la pandemia? Habla una experta - elucabista.com">
            <a:extLst>
              <a:ext uri="{FF2B5EF4-FFF2-40B4-BE49-F238E27FC236}">
                <a16:creationId xmlns:a16="http://schemas.microsoft.com/office/drawing/2014/main" id="{399A9476-AEA7-40ED-5A91-4D6D8C09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20" y="355302"/>
            <a:ext cx="4618945" cy="30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2239198" y="421252"/>
            <a:ext cx="6872748" cy="89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Involucrar a otras personas 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04BBE70-2771-93DB-CF58-D65768088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90677"/>
              </p:ext>
            </p:extLst>
          </p:nvPr>
        </p:nvGraphicFramePr>
        <p:xfrm>
          <a:off x="962024" y="1752600"/>
          <a:ext cx="10658475" cy="419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814">
                  <a:extLst>
                    <a:ext uri="{9D8B030D-6E8A-4147-A177-3AD203B41FA5}">
                      <a16:colId xmlns:a16="http://schemas.microsoft.com/office/drawing/2014/main" val="2160244786"/>
                    </a:ext>
                  </a:extLst>
                </a:gridCol>
                <a:gridCol w="6078661">
                  <a:extLst>
                    <a:ext uri="{9D8B030D-6E8A-4147-A177-3AD203B41FA5}">
                      <a16:colId xmlns:a16="http://schemas.microsoft.com/office/drawing/2014/main" val="3873471647"/>
                    </a:ext>
                  </a:extLst>
                </a:gridCol>
              </a:tblGrid>
              <a:tr h="665808">
                <a:tc>
                  <a:txBody>
                    <a:bodyPr/>
                    <a:lstStyle/>
                    <a:p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Competencia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Evidencia </a:t>
                      </a:r>
                    </a:p>
                    <a:p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58492506"/>
                  </a:ext>
                </a:extLst>
              </a:tr>
              <a:tr h="1924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Es capaz de comunicar sus ideas de manera clara y generar interés.</a:t>
                      </a:r>
                      <a:endParaRPr lang="es-CR" dirty="0"/>
                    </a:p>
                    <a:p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Manejo y uso de redes sociales.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Participación en eventos relacionados al ecosistema MYPYME (ferias de emprendimiento).	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Involucrar a seres cercanos, que puedan influir en el desarrollo de la </a:t>
                      </a:r>
                      <a:r>
                        <a:rPr lang="es-ES" dirty="0" err="1"/>
                        <a:t>mipyme</a:t>
                      </a:r>
                      <a:r>
                        <a:rPr lang="es-ES" dirty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Crea una atmósfera abierta y respetuosa.</a:t>
                      </a:r>
                      <a:endParaRPr lang="es-CR" dirty="0"/>
                    </a:p>
                    <a:p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87023901"/>
                  </a:ext>
                </a:extLst>
              </a:tr>
              <a:tr h="1521846">
                <a:tc>
                  <a:txBody>
                    <a:bodyPr/>
                    <a:lstStyle/>
                    <a:p>
                      <a:r>
                        <a:rPr lang="es-ES" dirty="0"/>
                        <a:t>Es capaz de identificar oportunidades para necesidades que aún no han sido satisfechas.</a:t>
                      </a:r>
                    </a:p>
                    <a:p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Identificar brechas de mejora dentro de otras mipymes.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Ofrecer ayuda a las mipymes que cuentas con demandas insatisfechas.	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Contar con cursos de comunicación y marketing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0494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4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3424237" y="423838"/>
            <a:ext cx="5343525" cy="151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Involucrar a otras personas 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2E37EC22-7FB5-5393-9A02-A78844BBB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36818"/>
              </p:ext>
            </p:extLst>
          </p:nvPr>
        </p:nvGraphicFramePr>
        <p:xfrm>
          <a:off x="1884622" y="1330372"/>
          <a:ext cx="8669078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26">
                  <a:extLst>
                    <a:ext uri="{9D8B030D-6E8A-4147-A177-3AD203B41FA5}">
                      <a16:colId xmlns:a16="http://schemas.microsoft.com/office/drawing/2014/main" val="2274005217"/>
                    </a:ext>
                  </a:extLst>
                </a:gridCol>
                <a:gridCol w="5723752">
                  <a:extLst>
                    <a:ext uri="{9D8B030D-6E8A-4147-A177-3AD203B41FA5}">
                      <a16:colId xmlns:a16="http://schemas.microsoft.com/office/drawing/2014/main" val="2140495599"/>
                    </a:ext>
                  </a:extLst>
                </a:gridCol>
              </a:tblGrid>
              <a:tr h="392692">
                <a:tc>
                  <a:txBody>
                    <a:bodyPr/>
                    <a:lstStyle/>
                    <a:p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Competencia 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Evidencia 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28266764"/>
                  </a:ext>
                </a:extLst>
              </a:tr>
              <a:tr h="2711188">
                <a:tc>
                  <a:txBody>
                    <a:bodyPr/>
                    <a:lstStyle/>
                    <a:p>
                      <a:r>
                        <a:rPr lang="es-ES" dirty="0"/>
                        <a:t>Es capaz de persuadir, involucrar e inspirar a otras personas para llevar a cabo una actividad.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Creación de campañas de marketing motivacionales.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Involucrar a mipymes a participar en ferias empresariales.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Compartir buenas prácticas con otras mipymes de la región.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Considera las competencias, fortalezas, debilidades y motivación individuales cuando decide con relación a inclusiones en el equipo, funciones y tareas.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29308004"/>
                  </a:ext>
                </a:extLst>
              </a:tr>
            </a:tbl>
          </a:graphicData>
        </a:graphic>
      </p:graphicFrame>
      <p:pic>
        <p:nvPicPr>
          <p:cNvPr id="3" name="Picture 2" descr="7 Claves para Involucrar el Talento desde el Primer Día [Guest Post]">
            <a:extLst>
              <a:ext uri="{FF2B5EF4-FFF2-40B4-BE49-F238E27FC236}">
                <a16:creationId xmlns:a16="http://schemas.microsoft.com/office/drawing/2014/main" id="{C521B954-1180-1B35-85B4-EA8E707C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69" y="5452741"/>
            <a:ext cx="2550120" cy="1464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7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2238375" y="4403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Creatividad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C4036528-AB7B-DEFA-4440-06906533D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35556"/>
              </p:ext>
            </p:extLst>
          </p:nvPr>
        </p:nvGraphicFramePr>
        <p:xfrm>
          <a:off x="1870074" y="1109098"/>
          <a:ext cx="9769476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738">
                  <a:extLst>
                    <a:ext uri="{9D8B030D-6E8A-4147-A177-3AD203B41FA5}">
                      <a16:colId xmlns:a16="http://schemas.microsoft.com/office/drawing/2014/main" val="2176446550"/>
                    </a:ext>
                  </a:extLst>
                </a:gridCol>
                <a:gridCol w="4884738">
                  <a:extLst>
                    <a:ext uri="{9D8B030D-6E8A-4147-A177-3AD203B41FA5}">
                      <a16:colId xmlns:a16="http://schemas.microsoft.com/office/drawing/2014/main" val="2170075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Competencia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Evidencia 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15192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Es capaz de producir y desarrollar ideas</a:t>
                      </a:r>
                    </a:p>
                    <a:p>
                      <a:r>
                        <a:rPr lang="es-ES" dirty="0"/>
                        <a:t>con valor</a:t>
                      </a:r>
                      <a:endParaRPr lang="es-CR" dirty="0"/>
                    </a:p>
                    <a:p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Desarrollar un producto/ servicio innovador consistente con las necesidades del entorno.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Crear un nombre atractivo el cual se identifique con la </a:t>
                      </a:r>
                      <a:r>
                        <a:rPr lang="es-ES" dirty="0" err="1"/>
                        <a:t>mipyme</a:t>
                      </a:r>
                      <a:r>
                        <a:rPr lang="es-ES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Valorar nuevos modelos de toma de decisión</a:t>
                      </a:r>
                      <a:endParaRPr lang="es-CR" dirty="0"/>
                    </a:p>
                    <a:p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6781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 capaz de probar y redefinir ideas con valor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Adaptar a nuevos desafíos relacionados a la </a:t>
                      </a:r>
                      <a:r>
                        <a:rPr lang="es-ES" dirty="0" err="1"/>
                        <a:t>mipyme</a:t>
                      </a:r>
                      <a:r>
                        <a:rPr lang="es-E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Actualizar el producto/servicio según la necesidad del momento.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Probar un nuevo mercado para crecimiento.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22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 capaz de transformar ideas en soluciones que aportan valor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Materializar nuevas ideas 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mercado.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Ampliación en territorio para encontrar más público meta.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Formula un plan de acción resiliente y prospectivo dentro de la </a:t>
                      </a:r>
                      <a:r>
                        <a:rPr lang="es-ES" dirty="0" err="1"/>
                        <a:t>mipyme</a:t>
                      </a:r>
                      <a:endParaRPr lang="es-CR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43902178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0EBC0FE-2416-0A14-1DE5-AE657CA69926}"/>
              </a:ext>
            </a:extLst>
          </p:cNvPr>
          <p:cNvSpPr txBox="1">
            <a:spLocks/>
          </p:cNvSpPr>
          <p:nvPr/>
        </p:nvSpPr>
        <p:spPr>
          <a:xfrm>
            <a:off x="3480199" y="207585"/>
            <a:ext cx="4491038" cy="1134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Creatividad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La creatividad: concepto, técnicas y aplicaciones">
            <a:extLst>
              <a:ext uri="{FF2B5EF4-FFF2-40B4-BE49-F238E27FC236}">
                <a16:creationId xmlns:a16="http://schemas.microsoft.com/office/drawing/2014/main" id="{D4F96A3C-898D-DBE8-A5EB-508520DE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939"/>
            <a:ext cx="1870074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65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CAP 202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8496B0"/>
      </a:accent1>
      <a:accent2>
        <a:srgbClr val="BDD7EE"/>
      </a:accent2>
      <a:accent3>
        <a:srgbClr val="9CC3E5"/>
      </a:accent3>
      <a:accent4>
        <a:srgbClr val="48A1FA"/>
      </a:accent4>
      <a:accent5>
        <a:srgbClr val="034A90"/>
      </a:accent5>
      <a:accent6>
        <a:srgbClr val="8EAADB"/>
      </a:accent6>
      <a:hlink>
        <a:srgbClr val="3113A1"/>
      </a:hlink>
      <a:folHlink>
        <a:srgbClr val="0125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</TotalTime>
  <Words>577</Words>
  <Application>Microsoft Office PowerPoint</Application>
  <PresentationFormat>Panorámica</PresentationFormat>
  <Paragraphs>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Sauce Sans</vt:lpstr>
      <vt:lpstr>Times New Roman</vt:lpstr>
      <vt:lpstr>Tema de Office</vt:lpstr>
      <vt:lpstr>Curso de Introducción a la Formulación de un Proyecto  Sesión N°2. Competencias profesionales de un emprendedor    Alejandro Espinoza Arias </vt:lpstr>
      <vt:lpstr>Presentación de PowerPoint</vt:lpstr>
      <vt:lpstr>¿Qué habilidades requiere una persona emprendedora?</vt:lpstr>
      <vt:lpstr>Presentación de PowerPoint</vt:lpstr>
      <vt:lpstr>Habilidades claves del espíritu emprendedor</vt:lpstr>
      <vt:lpstr>Identificación de habilidades y destrezas para emprender</vt:lpstr>
      <vt:lpstr>Presentación de PowerPoint</vt:lpstr>
      <vt:lpstr>Presentación de PowerPoint</vt:lpstr>
      <vt:lpstr>Presentación de PowerPoint</vt:lpstr>
      <vt:lpstr>Presentación de PowerPoint</vt:lpstr>
      <vt:lpstr>Fortaleciendo competencias: Manejo de emociones, Liderazgo en equipos de trabajo y Empoderamiento </vt:lpstr>
      <vt:lpstr>Presentación de PowerPoint</vt:lpstr>
      <vt:lpstr>Presentación de PowerPoint</vt:lpstr>
      <vt:lpstr>Presentación de PowerPoint</vt:lpstr>
      <vt:lpstr>¿Cómo gestionar un fracaso?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Naranjo Hernández</dc:creator>
  <cp:lastModifiedBy>Alejandro Espinoza Arias</cp:lastModifiedBy>
  <cp:revision>6</cp:revision>
  <dcterms:created xsi:type="dcterms:W3CDTF">2022-07-21T15:23:12Z</dcterms:created>
  <dcterms:modified xsi:type="dcterms:W3CDTF">2023-03-10T14:13:29Z</dcterms:modified>
</cp:coreProperties>
</file>