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302" r:id="rId3"/>
    <p:sldId id="361" r:id="rId4"/>
    <p:sldId id="362" r:id="rId5"/>
    <p:sldId id="363" r:id="rId6"/>
    <p:sldId id="289" r:id="rId7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5" autoAdjust="0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7008886-EA25-B741-B190-36DEF1CF8E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A2C2B3-413C-AD42-8C5A-581102B6D9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56C87-2099-B44D-A22C-5EE31300B3FC}" type="datetimeFigureOut">
              <a:rPr lang="es-SV" smtClean="0"/>
              <a:t>31/3/23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5E435D-8D48-9247-85B4-13DC1DECFE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71FFA8-FA70-B943-90F2-CD3066652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2B7DE-43E0-B447-A563-B81E0A32158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1084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21699-161A-4C41-B27C-B6017DB0A198}" type="datetimeFigureOut">
              <a:rPr lang="es-ES" smtClean="0"/>
              <a:t>31/3/23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B0C4-7FF3-BA4B-A317-77CD58B084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93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31/3/23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4992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31/3/23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9845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31/3/23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2958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31/3/23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80301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31/3/23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2688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31/3/23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44577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31/3/23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3775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31/3/23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76054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31/3/23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25587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31/3/23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68060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31/3/23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9520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31/3/23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157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31/3/23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15886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31/3/23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22953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31/3/23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72820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31/3/23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333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31/3/23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629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31/3/23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0588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31/3/23</a:t>
            </a:fld>
            <a:endParaRPr lang="es-SV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843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31/3/23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7557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31/3/23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1994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31/3/23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036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31/3/23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6869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2C2C8-2D3E-47FF-93C2-7368825D1B84}" type="datetimeFigureOut">
              <a:rPr lang="es-SV" smtClean="0"/>
              <a:t>31/3/23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21693-96A6-499B-BC7A-3E9A5F6C936A}" type="slidenum">
              <a:rPr lang="es-SV" smtClean="0"/>
              <a:t>‹Nº›</a:t>
            </a:fld>
            <a:endParaRPr lang="es-SV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91182D-EA31-A140-AD81-830B039DF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b="19625"/>
          <a:stretch/>
        </p:blipFill>
        <p:spPr>
          <a:xfrm>
            <a:off x="3851920" y="92074"/>
            <a:ext cx="5292080" cy="6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9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977B9-C326-46E7-B19C-F0D147D83BE6}" type="datetimeFigureOut">
              <a:rPr lang="es-SV" smtClean="0"/>
              <a:t>31/3/23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8757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2-10-01 a la(s) 12.03.19.png">
            <a:extLst>
              <a:ext uri="{FF2B5EF4-FFF2-40B4-BE49-F238E27FC236}">
                <a16:creationId xmlns:a16="http://schemas.microsoft.com/office/drawing/2014/main" id="{A7C6D770-6AFD-CA4C-9AE8-DA01A7639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3451" r="9538" b="3451"/>
          <a:stretch/>
        </p:blipFill>
        <p:spPr>
          <a:xfrm>
            <a:off x="4890" y="3557851"/>
            <a:ext cx="1902814" cy="33275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5B8F7C6-E48D-6445-9BD7-C1A5981BB968}"/>
              </a:ext>
            </a:extLst>
          </p:cNvPr>
          <p:cNvSpPr txBox="1"/>
          <p:nvPr/>
        </p:nvSpPr>
        <p:spPr>
          <a:xfrm>
            <a:off x="251520" y="26064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/>
              <a:t>Diplomado en Resiliencia de la Seguridad </a:t>
            </a:r>
          </a:p>
          <a:p>
            <a:r>
              <a:rPr lang="es-SV" sz="1400" b="1" dirty="0"/>
              <a:t>Alimentaria y Nutricional (DIRESAN)</a:t>
            </a:r>
            <a:endParaRPr lang="es-SV" sz="1100" b="1" dirty="0"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2B4694-3C21-2F45-A715-96EFEB36AE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8" b="25700"/>
          <a:stretch/>
        </p:blipFill>
        <p:spPr>
          <a:xfrm>
            <a:off x="5733535" y="5949280"/>
            <a:ext cx="3410465" cy="80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6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651B6FA-63E0-F146-B634-6263BB8A4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0"/>
            <a:ext cx="900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1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06613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12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2076C-3FEA-E444-AB20-A3627B1F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1E841A-70C1-774F-8DE0-F3B3B4165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D0C1E5-8A83-2841-A03B-3FB55B04E7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EFDD66-ABD1-6143-A4D3-A58B77AA8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C87FF7-99CA-2A4B-A304-BA48A5D515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954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2-10-01 a la(s) 12.03.1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1" t="-309" r="11615" b="3952"/>
          <a:stretch/>
        </p:blipFill>
        <p:spPr>
          <a:xfrm>
            <a:off x="1" y="-27384"/>
            <a:ext cx="3328192" cy="685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/>
          <p:cNvSpPr txBox="1"/>
          <p:nvPr/>
        </p:nvSpPr>
        <p:spPr>
          <a:xfrm>
            <a:off x="1259634" y="6629859"/>
            <a:ext cx="26792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i="1" dirty="0">
                <a:latin typeface="Apple Chancery"/>
                <a:cs typeface="Apple Chancery"/>
              </a:rPr>
              <a:t>Mural de Fernando </a:t>
            </a:r>
            <a:r>
              <a:rPr lang="es-ES" sz="1100" b="1" i="1" dirty="0" err="1">
                <a:latin typeface="Apple Chancery"/>
                <a:cs typeface="Apple Chancery"/>
              </a:rPr>
              <a:t>Llort</a:t>
            </a:r>
            <a:r>
              <a:rPr lang="es-ES" sz="1100" b="1" i="1" dirty="0">
                <a:latin typeface="Apple Chancery"/>
                <a:cs typeface="Apple Chancery"/>
              </a:rPr>
              <a:t>- Edificio SICA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371600" y="2924946"/>
            <a:ext cx="7772400" cy="1362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Gracias</a:t>
            </a:r>
            <a:br>
              <a:rPr lang="es-ES" sz="28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WWW.SICA.INT</a:t>
            </a:r>
            <a:br>
              <a:rPr lang="es-ES" sz="28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WWW.SICA.INT/SAN</a:t>
            </a:r>
            <a:br>
              <a:rPr lang="es-ES" sz="2800" b="1" dirty="0">
                <a:solidFill>
                  <a:schemeClr val="bg1">
                    <a:lumMod val="50000"/>
                  </a:schemeClr>
                </a:solidFill>
              </a:rPr>
            </a:br>
            <a:endParaRPr lang="es-E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E2B13B-F2F5-4340-8CF1-A6C50CAB5B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8" b="25700"/>
          <a:stretch/>
        </p:blipFill>
        <p:spPr>
          <a:xfrm>
            <a:off x="5733535" y="5972747"/>
            <a:ext cx="3410465" cy="80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7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21376</TotalTime>
  <Words>34</Words>
  <Application>Microsoft Macintosh PowerPoint</Application>
  <PresentationFormat>Presentación en pantalla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Apple Chancery</vt:lpstr>
      <vt:lpstr>Arial</vt:lpstr>
      <vt:lpstr>Calibri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PRESANCA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Palma de Fulladolsa</dc:creator>
  <cp:lastModifiedBy>Microsoft Office User</cp:lastModifiedBy>
  <cp:revision>236</cp:revision>
  <cp:lastPrinted>2020-11-04T22:39:08Z</cp:lastPrinted>
  <dcterms:created xsi:type="dcterms:W3CDTF">2012-08-31T23:28:50Z</dcterms:created>
  <dcterms:modified xsi:type="dcterms:W3CDTF">2023-03-31T16:58:08Z</dcterms:modified>
</cp:coreProperties>
</file>