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81" r:id="rId4"/>
    <p:sldId id="261" r:id="rId5"/>
    <p:sldId id="282" r:id="rId6"/>
    <p:sldId id="262" r:id="rId7"/>
    <p:sldId id="939" r:id="rId8"/>
    <p:sldId id="267" r:id="rId9"/>
    <p:sldId id="276" r:id="rId10"/>
    <p:sldId id="277" r:id="rId11"/>
    <p:sldId id="278" r:id="rId12"/>
    <p:sldId id="280" r:id="rId13"/>
    <p:sldId id="279" r:id="rId14"/>
    <p:sldId id="275" r:id="rId1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013E7-323D-4644-99EF-EBFDC637B160}" v="20" dt="2023-03-10T20:07:32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71BA5-43E7-4306-89C9-C194F89699D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7922AD1-021B-4B06-A3B4-B8994C1DF175}">
      <dgm:prSet phldrT="[Texto]" custT="1"/>
      <dgm:spPr/>
      <dgm:t>
        <a:bodyPr/>
        <a:lstStyle/>
        <a:p>
          <a:pPr algn="ctr"/>
          <a:r>
            <a:rPr lang="es-ES" sz="1400" b="1" dirty="0"/>
            <a:t>Sesión N°5. Participantes y beneficiarios de tu proyecto, cómo gestionarlos</a:t>
          </a:r>
          <a:endParaRPr lang="es-CR" sz="1400" b="1" dirty="0"/>
        </a:p>
      </dgm:t>
    </dgm:pt>
    <dgm:pt modelId="{57895C89-DE47-4FDC-8ADC-37D2991848D0}" type="parTrans" cxnId="{0B9D218D-18CB-40AC-8466-EE2A20483F87}">
      <dgm:prSet/>
      <dgm:spPr/>
      <dgm:t>
        <a:bodyPr/>
        <a:lstStyle/>
        <a:p>
          <a:endParaRPr lang="es-CR" sz="1000"/>
        </a:p>
      </dgm:t>
    </dgm:pt>
    <dgm:pt modelId="{3604CDB3-4368-4D38-BA34-EB43BCB902A5}" type="sibTrans" cxnId="{0B9D218D-18CB-40AC-8466-EE2A20483F87}">
      <dgm:prSet/>
      <dgm:spPr/>
      <dgm:t>
        <a:bodyPr/>
        <a:lstStyle/>
        <a:p>
          <a:endParaRPr lang="es-CR" sz="1000"/>
        </a:p>
      </dgm:t>
    </dgm:pt>
    <dgm:pt modelId="{F589EAFE-4279-4D85-AFB4-15D36B11893F}">
      <dgm:prSet phldrT="[Texto]" custT="1"/>
      <dgm:spPr/>
      <dgm:t>
        <a:bodyPr/>
        <a:lstStyle/>
        <a:p>
          <a:pPr algn="ctr"/>
          <a:r>
            <a:rPr lang="es-ES" sz="1400" b="1" dirty="0"/>
            <a:t> ¿A quién impacta tu proyecto?</a:t>
          </a:r>
          <a:endParaRPr lang="es-CR" sz="1400" b="1" dirty="0"/>
        </a:p>
      </dgm:t>
    </dgm:pt>
    <dgm:pt modelId="{3D80F25C-98D8-4F93-AEC1-D88292F0467F}" type="parTrans" cxnId="{A5C6B483-94F9-4E4F-8275-61A2CDE18103}">
      <dgm:prSet/>
      <dgm:spPr/>
      <dgm:t>
        <a:bodyPr/>
        <a:lstStyle/>
        <a:p>
          <a:endParaRPr lang="es-CR"/>
        </a:p>
      </dgm:t>
    </dgm:pt>
    <dgm:pt modelId="{EFFC3FF9-F673-4FAE-BD1A-FEF35604202D}" type="sibTrans" cxnId="{A5C6B483-94F9-4E4F-8275-61A2CDE18103}">
      <dgm:prSet/>
      <dgm:spPr/>
      <dgm:t>
        <a:bodyPr/>
        <a:lstStyle/>
        <a:p>
          <a:endParaRPr lang="es-CR"/>
        </a:p>
      </dgm:t>
    </dgm:pt>
    <dgm:pt modelId="{216CB031-6D12-47E3-B5A0-4A9DA6E3C522}">
      <dgm:prSet custT="1"/>
      <dgm:spPr/>
      <dgm:t>
        <a:bodyPr/>
        <a:lstStyle/>
        <a:p>
          <a:pPr algn="ctr"/>
          <a:r>
            <a:rPr lang="es-ES" sz="1400" b="1" dirty="0"/>
            <a:t>¿Quiénes son las personas que participan de tu proyecto?</a:t>
          </a:r>
          <a:endParaRPr lang="es-CR" sz="1400" b="1" dirty="0"/>
        </a:p>
      </dgm:t>
    </dgm:pt>
    <dgm:pt modelId="{F57E51A1-A7D7-4D9C-BB96-4F1F30EBDBF1}" type="parTrans" cxnId="{D8BDB46A-3E44-4FB3-9F95-7F57E135D8C9}">
      <dgm:prSet/>
      <dgm:spPr/>
      <dgm:t>
        <a:bodyPr/>
        <a:lstStyle/>
        <a:p>
          <a:endParaRPr lang="es-CR"/>
        </a:p>
      </dgm:t>
    </dgm:pt>
    <dgm:pt modelId="{727F4381-E17D-438D-A4EC-118205FF7314}" type="sibTrans" cxnId="{D8BDB46A-3E44-4FB3-9F95-7F57E135D8C9}">
      <dgm:prSet/>
      <dgm:spPr/>
      <dgm:t>
        <a:bodyPr/>
        <a:lstStyle/>
        <a:p>
          <a:endParaRPr lang="es-CR"/>
        </a:p>
      </dgm:t>
    </dgm:pt>
    <dgm:pt modelId="{DB92A118-4E44-4A43-90A0-5C18799FCA51}">
      <dgm:prSet custT="1"/>
      <dgm:spPr/>
      <dgm:t>
        <a:bodyPr/>
        <a:lstStyle/>
        <a:p>
          <a:pPr algn="ctr"/>
          <a:r>
            <a:rPr lang="es-CR" sz="1400" b="1" dirty="0"/>
            <a:t> Identificar a los participantes a través de un mapa de análisis.</a:t>
          </a:r>
        </a:p>
      </dgm:t>
    </dgm:pt>
    <dgm:pt modelId="{1188C49C-A9C2-4624-B8A5-6E44267D7EED}" type="parTrans" cxnId="{A1EB1C9F-61C2-450C-B1F1-E97AC86ECAE6}">
      <dgm:prSet/>
      <dgm:spPr/>
      <dgm:t>
        <a:bodyPr/>
        <a:lstStyle/>
        <a:p>
          <a:endParaRPr lang="es-CR"/>
        </a:p>
      </dgm:t>
    </dgm:pt>
    <dgm:pt modelId="{8B244EBF-A88F-400F-9B85-3216F6259CA2}" type="sibTrans" cxnId="{A1EB1C9F-61C2-450C-B1F1-E97AC86ECAE6}">
      <dgm:prSet/>
      <dgm:spPr/>
      <dgm:t>
        <a:bodyPr/>
        <a:lstStyle/>
        <a:p>
          <a:endParaRPr lang="es-CR"/>
        </a:p>
      </dgm:t>
    </dgm:pt>
    <dgm:pt modelId="{E3D7D8AF-F7B6-486F-8561-D645555A8EF0}">
      <dgm:prSet custT="1"/>
      <dgm:spPr/>
      <dgm:t>
        <a:bodyPr/>
        <a:lstStyle/>
        <a:p>
          <a:pPr algn="ctr"/>
          <a:r>
            <a:rPr lang="es-CR" sz="1400" b="1" dirty="0"/>
            <a:t>Participantes externos e internos</a:t>
          </a:r>
        </a:p>
      </dgm:t>
    </dgm:pt>
    <dgm:pt modelId="{29F3C0E6-820C-4653-BE5D-AE8CFC325DC6}" type="parTrans" cxnId="{61572589-DBAF-4453-B3E6-90936CC5C788}">
      <dgm:prSet/>
      <dgm:spPr/>
      <dgm:t>
        <a:bodyPr/>
        <a:lstStyle/>
        <a:p>
          <a:endParaRPr lang="es-CR"/>
        </a:p>
      </dgm:t>
    </dgm:pt>
    <dgm:pt modelId="{A7A9D918-3963-421F-9D19-7068D0D3449F}" type="sibTrans" cxnId="{61572589-DBAF-4453-B3E6-90936CC5C788}">
      <dgm:prSet/>
      <dgm:spPr/>
      <dgm:t>
        <a:bodyPr/>
        <a:lstStyle/>
        <a:p>
          <a:endParaRPr lang="es-CR"/>
        </a:p>
      </dgm:t>
    </dgm:pt>
    <dgm:pt modelId="{05677716-9807-489C-8D79-570EAEA39378}">
      <dgm:prSet custT="1"/>
      <dgm:spPr/>
      <dgm:t>
        <a:bodyPr/>
        <a:lstStyle/>
        <a:p>
          <a:pPr algn="ctr"/>
          <a:r>
            <a:rPr lang="es-ES" sz="1400" b="1" dirty="0"/>
            <a:t>Plan de comunicación para enlazarme a mis participantes.</a:t>
          </a:r>
          <a:endParaRPr lang="es-CR" sz="1400" b="1" dirty="0"/>
        </a:p>
      </dgm:t>
    </dgm:pt>
    <dgm:pt modelId="{FCE63026-1421-43A8-A89A-06B5FFFAAD0B}" type="parTrans" cxnId="{7C053B45-ABD6-4F46-8AC8-135223F800E0}">
      <dgm:prSet/>
      <dgm:spPr/>
      <dgm:t>
        <a:bodyPr/>
        <a:lstStyle/>
        <a:p>
          <a:endParaRPr lang="es-CR"/>
        </a:p>
      </dgm:t>
    </dgm:pt>
    <dgm:pt modelId="{E55B2647-3ED2-4AA6-B88F-C387B304A29D}" type="sibTrans" cxnId="{7C053B45-ABD6-4F46-8AC8-135223F800E0}">
      <dgm:prSet/>
      <dgm:spPr/>
      <dgm:t>
        <a:bodyPr/>
        <a:lstStyle/>
        <a:p>
          <a:endParaRPr lang="es-CR"/>
        </a:p>
      </dgm:t>
    </dgm:pt>
    <dgm:pt modelId="{65AC4881-E72B-4843-A945-FAF9649752B7}">
      <dgm:prSet custT="1"/>
      <dgm:spPr/>
      <dgm:t>
        <a:bodyPr/>
        <a:lstStyle/>
        <a:p>
          <a:pPr algn="ctr"/>
          <a:r>
            <a:rPr lang="es-CR" sz="1400" b="1" dirty="0"/>
            <a:t>Beneficiarios directos e indirectos</a:t>
          </a:r>
        </a:p>
      </dgm:t>
    </dgm:pt>
    <dgm:pt modelId="{CE22BB68-5F76-4C9D-AFB1-E8523F1B97F9}" type="parTrans" cxnId="{08BBC2B0-AAA0-4EA5-9B77-4A3FABBE78B1}">
      <dgm:prSet/>
      <dgm:spPr/>
      <dgm:t>
        <a:bodyPr/>
        <a:lstStyle/>
        <a:p>
          <a:endParaRPr lang="es-CR"/>
        </a:p>
      </dgm:t>
    </dgm:pt>
    <dgm:pt modelId="{E5D6AE65-6C7B-4BF3-B6D3-FB5A34F7E7AF}" type="sibTrans" cxnId="{08BBC2B0-AAA0-4EA5-9B77-4A3FABBE78B1}">
      <dgm:prSet/>
      <dgm:spPr/>
      <dgm:t>
        <a:bodyPr/>
        <a:lstStyle/>
        <a:p>
          <a:endParaRPr lang="es-CR"/>
        </a:p>
      </dgm:t>
    </dgm:pt>
    <dgm:pt modelId="{C6AC7E1A-20D6-4197-86A8-9EEE71C965F3}" type="pres">
      <dgm:prSet presAssocID="{45C71BA5-43E7-4306-89C9-C194F89699D2}" presName="linear" presStyleCnt="0">
        <dgm:presLayoutVars>
          <dgm:dir/>
          <dgm:animLvl val="lvl"/>
          <dgm:resizeHandles val="exact"/>
        </dgm:presLayoutVars>
      </dgm:prSet>
      <dgm:spPr/>
    </dgm:pt>
    <dgm:pt modelId="{50E4692B-60FE-47F0-8341-101C080364C1}" type="pres">
      <dgm:prSet presAssocID="{07922AD1-021B-4B06-A3B4-B8994C1DF175}" presName="parentLin" presStyleCnt="0"/>
      <dgm:spPr/>
    </dgm:pt>
    <dgm:pt modelId="{A5C1F3F9-366F-4744-BA66-850CC759F1B4}" type="pres">
      <dgm:prSet presAssocID="{07922AD1-021B-4B06-A3B4-B8994C1DF175}" presName="parentLeftMargin" presStyleLbl="node1" presStyleIdx="0" presStyleCnt="7"/>
      <dgm:spPr/>
    </dgm:pt>
    <dgm:pt modelId="{A52E2BAB-8353-419F-A20B-689040B76760}" type="pres">
      <dgm:prSet presAssocID="{07922AD1-021B-4B06-A3B4-B8994C1DF17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8029B8A-EB56-4BE0-A335-FDD58DE50B74}" type="pres">
      <dgm:prSet presAssocID="{07922AD1-021B-4B06-A3B4-B8994C1DF175}" presName="negativeSpace" presStyleCnt="0"/>
      <dgm:spPr/>
    </dgm:pt>
    <dgm:pt modelId="{044A2BEB-CB96-4054-8BEE-E4A76B3A760A}" type="pres">
      <dgm:prSet presAssocID="{07922AD1-021B-4B06-A3B4-B8994C1DF175}" presName="childText" presStyleLbl="conFgAcc1" presStyleIdx="0" presStyleCnt="7">
        <dgm:presLayoutVars>
          <dgm:bulletEnabled val="1"/>
        </dgm:presLayoutVars>
      </dgm:prSet>
      <dgm:spPr/>
    </dgm:pt>
    <dgm:pt modelId="{4B215CE9-A403-466D-A5DE-19D5693A04D1}" type="pres">
      <dgm:prSet presAssocID="{3604CDB3-4368-4D38-BA34-EB43BCB902A5}" presName="spaceBetweenRectangles" presStyleCnt="0"/>
      <dgm:spPr/>
    </dgm:pt>
    <dgm:pt modelId="{7A585546-5C50-4213-84F8-5023D4F917F0}" type="pres">
      <dgm:prSet presAssocID="{F589EAFE-4279-4D85-AFB4-15D36B11893F}" presName="parentLin" presStyleCnt="0"/>
      <dgm:spPr/>
    </dgm:pt>
    <dgm:pt modelId="{B38931F3-AE00-4F25-BF04-0C834E56DF8C}" type="pres">
      <dgm:prSet presAssocID="{F589EAFE-4279-4D85-AFB4-15D36B11893F}" presName="parentLeftMargin" presStyleLbl="node1" presStyleIdx="0" presStyleCnt="7"/>
      <dgm:spPr/>
    </dgm:pt>
    <dgm:pt modelId="{A6BF4879-E4A5-493D-8F22-BBC0B4D9BFBB}" type="pres">
      <dgm:prSet presAssocID="{F589EAFE-4279-4D85-AFB4-15D36B11893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29B1354-C7C6-4BB0-AAD5-F71A8088C74F}" type="pres">
      <dgm:prSet presAssocID="{F589EAFE-4279-4D85-AFB4-15D36B11893F}" presName="negativeSpace" presStyleCnt="0"/>
      <dgm:spPr/>
    </dgm:pt>
    <dgm:pt modelId="{70F56BB9-50BA-4BC1-8699-DF7B42680299}" type="pres">
      <dgm:prSet presAssocID="{F589EAFE-4279-4D85-AFB4-15D36B11893F}" presName="childText" presStyleLbl="conFgAcc1" presStyleIdx="1" presStyleCnt="7">
        <dgm:presLayoutVars>
          <dgm:bulletEnabled val="1"/>
        </dgm:presLayoutVars>
      </dgm:prSet>
      <dgm:spPr/>
    </dgm:pt>
    <dgm:pt modelId="{CD9554DE-FA82-4EFE-B230-6070F29F76E7}" type="pres">
      <dgm:prSet presAssocID="{EFFC3FF9-F673-4FAE-BD1A-FEF35604202D}" presName="spaceBetweenRectangles" presStyleCnt="0"/>
      <dgm:spPr/>
    </dgm:pt>
    <dgm:pt modelId="{BDEF73E8-F8EA-434D-8A8E-1458498B326A}" type="pres">
      <dgm:prSet presAssocID="{216CB031-6D12-47E3-B5A0-4A9DA6E3C522}" presName="parentLin" presStyleCnt="0"/>
      <dgm:spPr/>
    </dgm:pt>
    <dgm:pt modelId="{F7558028-2A27-4108-B182-40291DA66C43}" type="pres">
      <dgm:prSet presAssocID="{216CB031-6D12-47E3-B5A0-4A9DA6E3C522}" presName="parentLeftMargin" presStyleLbl="node1" presStyleIdx="1" presStyleCnt="7"/>
      <dgm:spPr/>
    </dgm:pt>
    <dgm:pt modelId="{90DC310C-CB5F-4C30-AF3C-2BD0E27D78AA}" type="pres">
      <dgm:prSet presAssocID="{216CB031-6D12-47E3-B5A0-4A9DA6E3C52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05A0234-D3C4-4ADD-8104-EB5B9E26D747}" type="pres">
      <dgm:prSet presAssocID="{216CB031-6D12-47E3-B5A0-4A9DA6E3C522}" presName="negativeSpace" presStyleCnt="0"/>
      <dgm:spPr/>
    </dgm:pt>
    <dgm:pt modelId="{30EDC69D-2FC3-4251-A83F-9166627460AB}" type="pres">
      <dgm:prSet presAssocID="{216CB031-6D12-47E3-B5A0-4A9DA6E3C522}" presName="childText" presStyleLbl="conFgAcc1" presStyleIdx="2" presStyleCnt="7">
        <dgm:presLayoutVars>
          <dgm:bulletEnabled val="1"/>
        </dgm:presLayoutVars>
      </dgm:prSet>
      <dgm:spPr/>
    </dgm:pt>
    <dgm:pt modelId="{BEB59497-A2AC-4CB9-81D0-D4907AEC300B}" type="pres">
      <dgm:prSet presAssocID="{727F4381-E17D-438D-A4EC-118205FF7314}" presName="spaceBetweenRectangles" presStyleCnt="0"/>
      <dgm:spPr/>
    </dgm:pt>
    <dgm:pt modelId="{ADFCCC0C-8F50-4609-8D05-678A08FFC89B}" type="pres">
      <dgm:prSet presAssocID="{DB92A118-4E44-4A43-90A0-5C18799FCA51}" presName="parentLin" presStyleCnt="0"/>
      <dgm:spPr/>
    </dgm:pt>
    <dgm:pt modelId="{F3C7293C-9A58-449F-BABD-3D8F1D03A7C1}" type="pres">
      <dgm:prSet presAssocID="{DB92A118-4E44-4A43-90A0-5C18799FCA51}" presName="parentLeftMargin" presStyleLbl="node1" presStyleIdx="2" presStyleCnt="7"/>
      <dgm:spPr/>
    </dgm:pt>
    <dgm:pt modelId="{AA7D7F0A-85E4-49B8-9890-0E63B5A68DEE}" type="pres">
      <dgm:prSet presAssocID="{DB92A118-4E44-4A43-90A0-5C18799FCA5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CCC142D-1578-4D76-8E83-E916A179D31E}" type="pres">
      <dgm:prSet presAssocID="{DB92A118-4E44-4A43-90A0-5C18799FCA51}" presName="negativeSpace" presStyleCnt="0"/>
      <dgm:spPr/>
    </dgm:pt>
    <dgm:pt modelId="{5396B375-2988-48F2-9295-E055E7BAE4C2}" type="pres">
      <dgm:prSet presAssocID="{DB92A118-4E44-4A43-90A0-5C18799FCA51}" presName="childText" presStyleLbl="conFgAcc1" presStyleIdx="3" presStyleCnt="7">
        <dgm:presLayoutVars>
          <dgm:bulletEnabled val="1"/>
        </dgm:presLayoutVars>
      </dgm:prSet>
      <dgm:spPr/>
    </dgm:pt>
    <dgm:pt modelId="{D5CF9EF9-E69C-4C8B-A226-44E0758D1104}" type="pres">
      <dgm:prSet presAssocID="{8B244EBF-A88F-400F-9B85-3216F6259CA2}" presName="spaceBetweenRectangles" presStyleCnt="0"/>
      <dgm:spPr/>
    </dgm:pt>
    <dgm:pt modelId="{9CE65B92-7B65-43DB-A874-E0137561263D}" type="pres">
      <dgm:prSet presAssocID="{E3D7D8AF-F7B6-486F-8561-D645555A8EF0}" presName="parentLin" presStyleCnt="0"/>
      <dgm:spPr/>
    </dgm:pt>
    <dgm:pt modelId="{F865ED44-14F2-42FD-AC4F-A06BED271CAC}" type="pres">
      <dgm:prSet presAssocID="{E3D7D8AF-F7B6-486F-8561-D645555A8EF0}" presName="parentLeftMargin" presStyleLbl="node1" presStyleIdx="3" presStyleCnt="7"/>
      <dgm:spPr/>
    </dgm:pt>
    <dgm:pt modelId="{4D3B8029-2166-4B51-8DB7-2522DF262223}" type="pres">
      <dgm:prSet presAssocID="{E3D7D8AF-F7B6-486F-8561-D645555A8EF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C71C447-2AEF-45BD-AFEB-7DE6F9DB04C8}" type="pres">
      <dgm:prSet presAssocID="{E3D7D8AF-F7B6-486F-8561-D645555A8EF0}" presName="negativeSpace" presStyleCnt="0"/>
      <dgm:spPr/>
    </dgm:pt>
    <dgm:pt modelId="{B7892965-90A2-41CA-B93A-EA92B539612B}" type="pres">
      <dgm:prSet presAssocID="{E3D7D8AF-F7B6-486F-8561-D645555A8EF0}" presName="childText" presStyleLbl="conFgAcc1" presStyleIdx="4" presStyleCnt="7">
        <dgm:presLayoutVars>
          <dgm:bulletEnabled val="1"/>
        </dgm:presLayoutVars>
      </dgm:prSet>
      <dgm:spPr/>
    </dgm:pt>
    <dgm:pt modelId="{C8D3C3D2-4F69-4AE2-8C59-780382C484B8}" type="pres">
      <dgm:prSet presAssocID="{A7A9D918-3963-421F-9D19-7068D0D3449F}" presName="spaceBetweenRectangles" presStyleCnt="0"/>
      <dgm:spPr/>
    </dgm:pt>
    <dgm:pt modelId="{0572182B-7CB3-424E-92CB-B2FA4C10916F}" type="pres">
      <dgm:prSet presAssocID="{05677716-9807-489C-8D79-570EAEA39378}" presName="parentLin" presStyleCnt="0"/>
      <dgm:spPr/>
    </dgm:pt>
    <dgm:pt modelId="{2B593DFB-D67C-4459-961E-F577513E554C}" type="pres">
      <dgm:prSet presAssocID="{05677716-9807-489C-8D79-570EAEA39378}" presName="parentLeftMargin" presStyleLbl="node1" presStyleIdx="4" presStyleCnt="7"/>
      <dgm:spPr/>
    </dgm:pt>
    <dgm:pt modelId="{BE94DF0F-ECCE-433A-A6BB-1242DA55ADBA}" type="pres">
      <dgm:prSet presAssocID="{05677716-9807-489C-8D79-570EAEA3937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B3C6DC6-804D-4972-A00D-A15A2183EAA8}" type="pres">
      <dgm:prSet presAssocID="{05677716-9807-489C-8D79-570EAEA39378}" presName="negativeSpace" presStyleCnt="0"/>
      <dgm:spPr/>
    </dgm:pt>
    <dgm:pt modelId="{FA9289FD-98B8-44E7-ABF5-ADFD5845ED7F}" type="pres">
      <dgm:prSet presAssocID="{05677716-9807-489C-8D79-570EAEA39378}" presName="childText" presStyleLbl="conFgAcc1" presStyleIdx="5" presStyleCnt="7">
        <dgm:presLayoutVars>
          <dgm:bulletEnabled val="1"/>
        </dgm:presLayoutVars>
      </dgm:prSet>
      <dgm:spPr/>
    </dgm:pt>
    <dgm:pt modelId="{8C93DB96-DEF1-4907-BEE1-D6B4C0464FEC}" type="pres">
      <dgm:prSet presAssocID="{E55B2647-3ED2-4AA6-B88F-C387B304A29D}" presName="spaceBetweenRectangles" presStyleCnt="0"/>
      <dgm:spPr/>
    </dgm:pt>
    <dgm:pt modelId="{D66E8AB0-5F22-41A1-977C-0A2B4B9CE505}" type="pres">
      <dgm:prSet presAssocID="{65AC4881-E72B-4843-A945-FAF9649752B7}" presName="parentLin" presStyleCnt="0"/>
      <dgm:spPr/>
    </dgm:pt>
    <dgm:pt modelId="{806F921D-1698-4991-AFA0-595853DA317D}" type="pres">
      <dgm:prSet presAssocID="{65AC4881-E72B-4843-A945-FAF9649752B7}" presName="parentLeftMargin" presStyleLbl="node1" presStyleIdx="5" presStyleCnt="7"/>
      <dgm:spPr/>
    </dgm:pt>
    <dgm:pt modelId="{00FE2DC3-2485-4E51-BE42-335E7578DF14}" type="pres">
      <dgm:prSet presAssocID="{65AC4881-E72B-4843-A945-FAF9649752B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CF0A6B5-A09F-415C-88D2-EB35B2941478}" type="pres">
      <dgm:prSet presAssocID="{65AC4881-E72B-4843-A945-FAF9649752B7}" presName="negativeSpace" presStyleCnt="0"/>
      <dgm:spPr/>
    </dgm:pt>
    <dgm:pt modelId="{B8290F6D-1DE2-468C-BB9C-3092524841A1}" type="pres">
      <dgm:prSet presAssocID="{65AC4881-E72B-4843-A945-FAF9649752B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7EAC314-0C35-4AF4-8A67-7F85C915165E}" type="presOf" srcId="{E3D7D8AF-F7B6-486F-8561-D645555A8EF0}" destId="{4D3B8029-2166-4B51-8DB7-2522DF262223}" srcOrd="1" destOrd="0" presId="urn:microsoft.com/office/officeart/2005/8/layout/list1"/>
    <dgm:cxn modelId="{F3448816-66B7-413C-997B-95C0C58F18DD}" type="presOf" srcId="{07922AD1-021B-4B06-A3B4-B8994C1DF175}" destId="{A5C1F3F9-366F-4744-BA66-850CC759F1B4}" srcOrd="0" destOrd="0" presId="urn:microsoft.com/office/officeart/2005/8/layout/list1"/>
    <dgm:cxn modelId="{5391582F-3CD7-44B8-838D-8CD8F301DBA6}" type="presOf" srcId="{F589EAFE-4279-4D85-AFB4-15D36B11893F}" destId="{A6BF4879-E4A5-493D-8F22-BBC0B4D9BFBB}" srcOrd="1" destOrd="0" presId="urn:microsoft.com/office/officeart/2005/8/layout/list1"/>
    <dgm:cxn modelId="{FAB22E3C-EF8C-4B9C-976A-CE40764EE843}" type="presOf" srcId="{216CB031-6D12-47E3-B5A0-4A9DA6E3C522}" destId="{90DC310C-CB5F-4C30-AF3C-2BD0E27D78AA}" srcOrd="1" destOrd="0" presId="urn:microsoft.com/office/officeart/2005/8/layout/list1"/>
    <dgm:cxn modelId="{326DD93C-3F1B-4DE6-9C21-8634A9EF4A0B}" type="presOf" srcId="{07922AD1-021B-4B06-A3B4-B8994C1DF175}" destId="{A52E2BAB-8353-419F-A20B-689040B76760}" srcOrd="1" destOrd="0" presId="urn:microsoft.com/office/officeart/2005/8/layout/list1"/>
    <dgm:cxn modelId="{1FE5423F-EECD-4EB2-A22F-BF26A89A2611}" type="presOf" srcId="{45C71BA5-43E7-4306-89C9-C194F89699D2}" destId="{C6AC7E1A-20D6-4197-86A8-9EEE71C965F3}" srcOrd="0" destOrd="0" presId="urn:microsoft.com/office/officeart/2005/8/layout/list1"/>
    <dgm:cxn modelId="{05B9D45B-F77F-4478-92FC-6E223ADB0626}" type="presOf" srcId="{65AC4881-E72B-4843-A945-FAF9649752B7}" destId="{806F921D-1698-4991-AFA0-595853DA317D}" srcOrd="0" destOrd="0" presId="urn:microsoft.com/office/officeart/2005/8/layout/list1"/>
    <dgm:cxn modelId="{7C053B45-ABD6-4F46-8AC8-135223F800E0}" srcId="{45C71BA5-43E7-4306-89C9-C194F89699D2}" destId="{05677716-9807-489C-8D79-570EAEA39378}" srcOrd="5" destOrd="0" parTransId="{FCE63026-1421-43A8-A89A-06B5FFFAAD0B}" sibTransId="{E55B2647-3ED2-4AA6-B88F-C387B304A29D}"/>
    <dgm:cxn modelId="{A4D6BA65-2E78-4555-A2AB-D380E62CEEAB}" type="presOf" srcId="{F589EAFE-4279-4D85-AFB4-15D36B11893F}" destId="{B38931F3-AE00-4F25-BF04-0C834E56DF8C}" srcOrd="0" destOrd="0" presId="urn:microsoft.com/office/officeart/2005/8/layout/list1"/>
    <dgm:cxn modelId="{D8BDB46A-3E44-4FB3-9F95-7F57E135D8C9}" srcId="{45C71BA5-43E7-4306-89C9-C194F89699D2}" destId="{216CB031-6D12-47E3-B5A0-4A9DA6E3C522}" srcOrd="2" destOrd="0" parTransId="{F57E51A1-A7D7-4D9C-BB96-4F1F30EBDBF1}" sibTransId="{727F4381-E17D-438D-A4EC-118205FF7314}"/>
    <dgm:cxn modelId="{F37F5377-ACB5-4439-93BE-DBFE44416A6D}" type="presOf" srcId="{E3D7D8AF-F7B6-486F-8561-D645555A8EF0}" destId="{F865ED44-14F2-42FD-AC4F-A06BED271CAC}" srcOrd="0" destOrd="0" presId="urn:microsoft.com/office/officeart/2005/8/layout/list1"/>
    <dgm:cxn modelId="{A5C6B483-94F9-4E4F-8275-61A2CDE18103}" srcId="{45C71BA5-43E7-4306-89C9-C194F89699D2}" destId="{F589EAFE-4279-4D85-AFB4-15D36B11893F}" srcOrd="1" destOrd="0" parTransId="{3D80F25C-98D8-4F93-AEC1-D88292F0467F}" sibTransId="{EFFC3FF9-F673-4FAE-BD1A-FEF35604202D}"/>
    <dgm:cxn modelId="{EA0C6E84-170C-41DA-AE47-C04722BB3505}" type="presOf" srcId="{05677716-9807-489C-8D79-570EAEA39378}" destId="{2B593DFB-D67C-4459-961E-F577513E554C}" srcOrd="0" destOrd="0" presId="urn:microsoft.com/office/officeart/2005/8/layout/list1"/>
    <dgm:cxn modelId="{61572589-DBAF-4453-B3E6-90936CC5C788}" srcId="{45C71BA5-43E7-4306-89C9-C194F89699D2}" destId="{E3D7D8AF-F7B6-486F-8561-D645555A8EF0}" srcOrd="4" destOrd="0" parTransId="{29F3C0E6-820C-4653-BE5D-AE8CFC325DC6}" sibTransId="{A7A9D918-3963-421F-9D19-7068D0D3449F}"/>
    <dgm:cxn modelId="{0B9D218D-18CB-40AC-8466-EE2A20483F87}" srcId="{45C71BA5-43E7-4306-89C9-C194F89699D2}" destId="{07922AD1-021B-4B06-A3B4-B8994C1DF175}" srcOrd="0" destOrd="0" parTransId="{57895C89-DE47-4FDC-8ADC-37D2991848D0}" sibTransId="{3604CDB3-4368-4D38-BA34-EB43BCB902A5}"/>
    <dgm:cxn modelId="{0FEB6A9D-717F-4EAA-B237-D6E33DAA72A2}" type="presOf" srcId="{05677716-9807-489C-8D79-570EAEA39378}" destId="{BE94DF0F-ECCE-433A-A6BB-1242DA55ADBA}" srcOrd="1" destOrd="0" presId="urn:microsoft.com/office/officeart/2005/8/layout/list1"/>
    <dgm:cxn modelId="{A1EB1C9F-61C2-450C-B1F1-E97AC86ECAE6}" srcId="{45C71BA5-43E7-4306-89C9-C194F89699D2}" destId="{DB92A118-4E44-4A43-90A0-5C18799FCA51}" srcOrd="3" destOrd="0" parTransId="{1188C49C-A9C2-4624-B8A5-6E44267D7EED}" sibTransId="{8B244EBF-A88F-400F-9B85-3216F6259CA2}"/>
    <dgm:cxn modelId="{5FC496A5-75F5-4D54-A5D2-623098B93200}" type="presOf" srcId="{DB92A118-4E44-4A43-90A0-5C18799FCA51}" destId="{F3C7293C-9A58-449F-BABD-3D8F1D03A7C1}" srcOrd="0" destOrd="0" presId="urn:microsoft.com/office/officeart/2005/8/layout/list1"/>
    <dgm:cxn modelId="{08BBC2B0-AAA0-4EA5-9B77-4A3FABBE78B1}" srcId="{45C71BA5-43E7-4306-89C9-C194F89699D2}" destId="{65AC4881-E72B-4843-A945-FAF9649752B7}" srcOrd="6" destOrd="0" parTransId="{CE22BB68-5F76-4C9D-AFB1-E8523F1B97F9}" sibTransId="{E5D6AE65-6C7B-4BF3-B6D3-FB5A34F7E7AF}"/>
    <dgm:cxn modelId="{81012AC9-8F18-4463-AF26-20ACFE1CF8A0}" type="presOf" srcId="{DB92A118-4E44-4A43-90A0-5C18799FCA51}" destId="{AA7D7F0A-85E4-49B8-9890-0E63B5A68DEE}" srcOrd="1" destOrd="0" presId="urn:microsoft.com/office/officeart/2005/8/layout/list1"/>
    <dgm:cxn modelId="{68FF86D7-A2BE-4305-AA9B-AD9B3D31F56C}" type="presOf" srcId="{65AC4881-E72B-4843-A945-FAF9649752B7}" destId="{00FE2DC3-2485-4E51-BE42-335E7578DF14}" srcOrd="1" destOrd="0" presId="urn:microsoft.com/office/officeart/2005/8/layout/list1"/>
    <dgm:cxn modelId="{861551E7-85DC-4DA1-BFF8-6451F6DD4837}" type="presOf" srcId="{216CB031-6D12-47E3-B5A0-4A9DA6E3C522}" destId="{F7558028-2A27-4108-B182-40291DA66C43}" srcOrd="0" destOrd="0" presId="urn:microsoft.com/office/officeart/2005/8/layout/list1"/>
    <dgm:cxn modelId="{402288FE-56C4-49A9-BB5C-6D7126DD3B5E}" type="presParOf" srcId="{C6AC7E1A-20D6-4197-86A8-9EEE71C965F3}" destId="{50E4692B-60FE-47F0-8341-101C080364C1}" srcOrd="0" destOrd="0" presId="urn:microsoft.com/office/officeart/2005/8/layout/list1"/>
    <dgm:cxn modelId="{03001689-0DA8-4514-9CA8-27C5283CB052}" type="presParOf" srcId="{50E4692B-60FE-47F0-8341-101C080364C1}" destId="{A5C1F3F9-366F-4744-BA66-850CC759F1B4}" srcOrd="0" destOrd="0" presId="urn:microsoft.com/office/officeart/2005/8/layout/list1"/>
    <dgm:cxn modelId="{CF5DA5DE-FA08-4DDF-8976-3536FA328225}" type="presParOf" srcId="{50E4692B-60FE-47F0-8341-101C080364C1}" destId="{A52E2BAB-8353-419F-A20B-689040B76760}" srcOrd="1" destOrd="0" presId="urn:microsoft.com/office/officeart/2005/8/layout/list1"/>
    <dgm:cxn modelId="{FD482815-9F13-4980-A1EC-2A1010C7DD67}" type="presParOf" srcId="{C6AC7E1A-20D6-4197-86A8-9EEE71C965F3}" destId="{08029B8A-EB56-4BE0-A335-FDD58DE50B74}" srcOrd="1" destOrd="0" presId="urn:microsoft.com/office/officeart/2005/8/layout/list1"/>
    <dgm:cxn modelId="{445FFCF0-F6A7-444B-ABBE-8672CF4DF602}" type="presParOf" srcId="{C6AC7E1A-20D6-4197-86A8-9EEE71C965F3}" destId="{044A2BEB-CB96-4054-8BEE-E4A76B3A760A}" srcOrd="2" destOrd="0" presId="urn:microsoft.com/office/officeart/2005/8/layout/list1"/>
    <dgm:cxn modelId="{4ED8664A-B066-453C-915B-5337E9A3B586}" type="presParOf" srcId="{C6AC7E1A-20D6-4197-86A8-9EEE71C965F3}" destId="{4B215CE9-A403-466D-A5DE-19D5693A04D1}" srcOrd="3" destOrd="0" presId="urn:microsoft.com/office/officeart/2005/8/layout/list1"/>
    <dgm:cxn modelId="{191BB861-B1CF-4FB3-A8E7-E4F0D11BA4A0}" type="presParOf" srcId="{C6AC7E1A-20D6-4197-86A8-9EEE71C965F3}" destId="{7A585546-5C50-4213-84F8-5023D4F917F0}" srcOrd="4" destOrd="0" presId="urn:microsoft.com/office/officeart/2005/8/layout/list1"/>
    <dgm:cxn modelId="{739636BD-0360-4465-A1D4-91C9E10EFF8D}" type="presParOf" srcId="{7A585546-5C50-4213-84F8-5023D4F917F0}" destId="{B38931F3-AE00-4F25-BF04-0C834E56DF8C}" srcOrd="0" destOrd="0" presId="urn:microsoft.com/office/officeart/2005/8/layout/list1"/>
    <dgm:cxn modelId="{D2B55D20-8B6C-4A47-B8C8-5110FB661E82}" type="presParOf" srcId="{7A585546-5C50-4213-84F8-5023D4F917F0}" destId="{A6BF4879-E4A5-493D-8F22-BBC0B4D9BFBB}" srcOrd="1" destOrd="0" presId="urn:microsoft.com/office/officeart/2005/8/layout/list1"/>
    <dgm:cxn modelId="{A22928A0-FBCE-4115-98B1-FA8BCDD7A308}" type="presParOf" srcId="{C6AC7E1A-20D6-4197-86A8-9EEE71C965F3}" destId="{029B1354-C7C6-4BB0-AAD5-F71A8088C74F}" srcOrd="5" destOrd="0" presId="urn:microsoft.com/office/officeart/2005/8/layout/list1"/>
    <dgm:cxn modelId="{F02C6168-40EB-46A3-957A-B21582269FEA}" type="presParOf" srcId="{C6AC7E1A-20D6-4197-86A8-9EEE71C965F3}" destId="{70F56BB9-50BA-4BC1-8699-DF7B42680299}" srcOrd="6" destOrd="0" presId="urn:microsoft.com/office/officeart/2005/8/layout/list1"/>
    <dgm:cxn modelId="{A1B30B29-4D04-4C8C-A8E2-9CC6539F87D9}" type="presParOf" srcId="{C6AC7E1A-20D6-4197-86A8-9EEE71C965F3}" destId="{CD9554DE-FA82-4EFE-B230-6070F29F76E7}" srcOrd="7" destOrd="0" presId="urn:microsoft.com/office/officeart/2005/8/layout/list1"/>
    <dgm:cxn modelId="{664210D9-01C5-4F1E-ADEE-08D524A980B5}" type="presParOf" srcId="{C6AC7E1A-20D6-4197-86A8-9EEE71C965F3}" destId="{BDEF73E8-F8EA-434D-8A8E-1458498B326A}" srcOrd="8" destOrd="0" presId="urn:microsoft.com/office/officeart/2005/8/layout/list1"/>
    <dgm:cxn modelId="{E3675D8B-52F8-4F95-91F4-86F3FBBF7FC5}" type="presParOf" srcId="{BDEF73E8-F8EA-434D-8A8E-1458498B326A}" destId="{F7558028-2A27-4108-B182-40291DA66C43}" srcOrd="0" destOrd="0" presId="urn:microsoft.com/office/officeart/2005/8/layout/list1"/>
    <dgm:cxn modelId="{07EB1853-41C9-4A6C-9992-5A319339697A}" type="presParOf" srcId="{BDEF73E8-F8EA-434D-8A8E-1458498B326A}" destId="{90DC310C-CB5F-4C30-AF3C-2BD0E27D78AA}" srcOrd="1" destOrd="0" presId="urn:microsoft.com/office/officeart/2005/8/layout/list1"/>
    <dgm:cxn modelId="{71EA26DB-6451-4B6C-A799-9119CB3FEEA0}" type="presParOf" srcId="{C6AC7E1A-20D6-4197-86A8-9EEE71C965F3}" destId="{A05A0234-D3C4-4ADD-8104-EB5B9E26D747}" srcOrd="9" destOrd="0" presId="urn:microsoft.com/office/officeart/2005/8/layout/list1"/>
    <dgm:cxn modelId="{F97BA840-F701-4722-B19A-6FC35B54937C}" type="presParOf" srcId="{C6AC7E1A-20D6-4197-86A8-9EEE71C965F3}" destId="{30EDC69D-2FC3-4251-A83F-9166627460AB}" srcOrd="10" destOrd="0" presId="urn:microsoft.com/office/officeart/2005/8/layout/list1"/>
    <dgm:cxn modelId="{ADD4C748-BC53-4D2A-99B7-5EB315F30772}" type="presParOf" srcId="{C6AC7E1A-20D6-4197-86A8-9EEE71C965F3}" destId="{BEB59497-A2AC-4CB9-81D0-D4907AEC300B}" srcOrd="11" destOrd="0" presId="urn:microsoft.com/office/officeart/2005/8/layout/list1"/>
    <dgm:cxn modelId="{3F618C05-98A6-44A8-940D-D1C959E068BE}" type="presParOf" srcId="{C6AC7E1A-20D6-4197-86A8-9EEE71C965F3}" destId="{ADFCCC0C-8F50-4609-8D05-678A08FFC89B}" srcOrd="12" destOrd="0" presId="urn:microsoft.com/office/officeart/2005/8/layout/list1"/>
    <dgm:cxn modelId="{3F1226FF-8E4C-4FDB-89AF-4418DB1E289F}" type="presParOf" srcId="{ADFCCC0C-8F50-4609-8D05-678A08FFC89B}" destId="{F3C7293C-9A58-449F-BABD-3D8F1D03A7C1}" srcOrd="0" destOrd="0" presId="urn:microsoft.com/office/officeart/2005/8/layout/list1"/>
    <dgm:cxn modelId="{7576DEAB-3D6E-46CC-9284-56EB1A0C0C89}" type="presParOf" srcId="{ADFCCC0C-8F50-4609-8D05-678A08FFC89B}" destId="{AA7D7F0A-85E4-49B8-9890-0E63B5A68DEE}" srcOrd="1" destOrd="0" presId="urn:microsoft.com/office/officeart/2005/8/layout/list1"/>
    <dgm:cxn modelId="{91026639-5623-460C-8564-0912966BCAA3}" type="presParOf" srcId="{C6AC7E1A-20D6-4197-86A8-9EEE71C965F3}" destId="{9CCC142D-1578-4D76-8E83-E916A179D31E}" srcOrd="13" destOrd="0" presId="urn:microsoft.com/office/officeart/2005/8/layout/list1"/>
    <dgm:cxn modelId="{084A81D3-1F09-4760-9626-DB61C2F31D34}" type="presParOf" srcId="{C6AC7E1A-20D6-4197-86A8-9EEE71C965F3}" destId="{5396B375-2988-48F2-9295-E055E7BAE4C2}" srcOrd="14" destOrd="0" presId="urn:microsoft.com/office/officeart/2005/8/layout/list1"/>
    <dgm:cxn modelId="{14440DD9-0FBF-4C16-987A-9F3DD570772C}" type="presParOf" srcId="{C6AC7E1A-20D6-4197-86A8-9EEE71C965F3}" destId="{D5CF9EF9-E69C-4C8B-A226-44E0758D1104}" srcOrd="15" destOrd="0" presId="urn:microsoft.com/office/officeart/2005/8/layout/list1"/>
    <dgm:cxn modelId="{CE1AA275-3239-424A-A43A-2CBD5B1A3818}" type="presParOf" srcId="{C6AC7E1A-20D6-4197-86A8-9EEE71C965F3}" destId="{9CE65B92-7B65-43DB-A874-E0137561263D}" srcOrd="16" destOrd="0" presId="urn:microsoft.com/office/officeart/2005/8/layout/list1"/>
    <dgm:cxn modelId="{AE858BC6-2015-42BF-9CF6-3B87D9CDA053}" type="presParOf" srcId="{9CE65B92-7B65-43DB-A874-E0137561263D}" destId="{F865ED44-14F2-42FD-AC4F-A06BED271CAC}" srcOrd="0" destOrd="0" presId="urn:microsoft.com/office/officeart/2005/8/layout/list1"/>
    <dgm:cxn modelId="{039C8081-46CD-4692-AE8D-7F55084C4BE7}" type="presParOf" srcId="{9CE65B92-7B65-43DB-A874-E0137561263D}" destId="{4D3B8029-2166-4B51-8DB7-2522DF262223}" srcOrd="1" destOrd="0" presId="urn:microsoft.com/office/officeart/2005/8/layout/list1"/>
    <dgm:cxn modelId="{A1D28DCE-7B6F-4EB9-A5AD-8BF09B4886DA}" type="presParOf" srcId="{C6AC7E1A-20D6-4197-86A8-9EEE71C965F3}" destId="{2C71C447-2AEF-45BD-AFEB-7DE6F9DB04C8}" srcOrd="17" destOrd="0" presId="urn:microsoft.com/office/officeart/2005/8/layout/list1"/>
    <dgm:cxn modelId="{94BF055C-1273-435A-A275-16680D32004B}" type="presParOf" srcId="{C6AC7E1A-20D6-4197-86A8-9EEE71C965F3}" destId="{B7892965-90A2-41CA-B93A-EA92B539612B}" srcOrd="18" destOrd="0" presId="urn:microsoft.com/office/officeart/2005/8/layout/list1"/>
    <dgm:cxn modelId="{DAA21CD5-282B-4EA8-BF57-CF2EBED95AAE}" type="presParOf" srcId="{C6AC7E1A-20D6-4197-86A8-9EEE71C965F3}" destId="{C8D3C3D2-4F69-4AE2-8C59-780382C484B8}" srcOrd="19" destOrd="0" presId="urn:microsoft.com/office/officeart/2005/8/layout/list1"/>
    <dgm:cxn modelId="{DB1FF6B0-BBFA-47E2-8423-04B8F62AB51E}" type="presParOf" srcId="{C6AC7E1A-20D6-4197-86A8-9EEE71C965F3}" destId="{0572182B-7CB3-424E-92CB-B2FA4C10916F}" srcOrd="20" destOrd="0" presId="urn:microsoft.com/office/officeart/2005/8/layout/list1"/>
    <dgm:cxn modelId="{2A40C1AA-EDDB-4B64-A156-6ED8F3065ED0}" type="presParOf" srcId="{0572182B-7CB3-424E-92CB-B2FA4C10916F}" destId="{2B593DFB-D67C-4459-961E-F577513E554C}" srcOrd="0" destOrd="0" presId="urn:microsoft.com/office/officeart/2005/8/layout/list1"/>
    <dgm:cxn modelId="{EA778BE9-45C4-42CE-B20B-D7A536344E43}" type="presParOf" srcId="{0572182B-7CB3-424E-92CB-B2FA4C10916F}" destId="{BE94DF0F-ECCE-433A-A6BB-1242DA55ADBA}" srcOrd="1" destOrd="0" presId="urn:microsoft.com/office/officeart/2005/8/layout/list1"/>
    <dgm:cxn modelId="{B161751C-2D7D-4AB9-8CD2-2A4B1D205C70}" type="presParOf" srcId="{C6AC7E1A-20D6-4197-86A8-9EEE71C965F3}" destId="{4B3C6DC6-804D-4972-A00D-A15A2183EAA8}" srcOrd="21" destOrd="0" presId="urn:microsoft.com/office/officeart/2005/8/layout/list1"/>
    <dgm:cxn modelId="{49946FDB-4DFE-4A23-9F70-DFD92E766321}" type="presParOf" srcId="{C6AC7E1A-20D6-4197-86A8-9EEE71C965F3}" destId="{FA9289FD-98B8-44E7-ABF5-ADFD5845ED7F}" srcOrd="22" destOrd="0" presId="urn:microsoft.com/office/officeart/2005/8/layout/list1"/>
    <dgm:cxn modelId="{393FD21B-A46E-4464-858B-B08C0B841AB8}" type="presParOf" srcId="{C6AC7E1A-20D6-4197-86A8-9EEE71C965F3}" destId="{8C93DB96-DEF1-4907-BEE1-D6B4C0464FEC}" srcOrd="23" destOrd="0" presId="urn:microsoft.com/office/officeart/2005/8/layout/list1"/>
    <dgm:cxn modelId="{E71C31F1-C74F-4277-A189-70DFDDCE2FF9}" type="presParOf" srcId="{C6AC7E1A-20D6-4197-86A8-9EEE71C965F3}" destId="{D66E8AB0-5F22-41A1-977C-0A2B4B9CE505}" srcOrd="24" destOrd="0" presId="urn:microsoft.com/office/officeart/2005/8/layout/list1"/>
    <dgm:cxn modelId="{0BDB6738-B07A-4120-8BB4-CBB8FA1028BC}" type="presParOf" srcId="{D66E8AB0-5F22-41A1-977C-0A2B4B9CE505}" destId="{806F921D-1698-4991-AFA0-595853DA317D}" srcOrd="0" destOrd="0" presId="urn:microsoft.com/office/officeart/2005/8/layout/list1"/>
    <dgm:cxn modelId="{D9DD089E-3688-4523-816F-970FE9090D9A}" type="presParOf" srcId="{D66E8AB0-5F22-41A1-977C-0A2B4B9CE505}" destId="{00FE2DC3-2485-4E51-BE42-335E7578DF14}" srcOrd="1" destOrd="0" presId="urn:microsoft.com/office/officeart/2005/8/layout/list1"/>
    <dgm:cxn modelId="{CABD1118-872C-44D4-9B09-7F620697128D}" type="presParOf" srcId="{C6AC7E1A-20D6-4197-86A8-9EEE71C965F3}" destId="{8CF0A6B5-A09F-415C-88D2-EB35B2941478}" srcOrd="25" destOrd="0" presId="urn:microsoft.com/office/officeart/2005/8/layout/list1"/>
    <dgm:cxn modelId="{3F9B434B-6AD5-4436-8848-0949C46A9D48}" type="presParOf" srcId="{C6AC7E1A-20D6-4197-86A8-9EEE71C965F3}" destId="{B8290F6D-1DE2-468C-BB9C-3092524841A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7AAAF-E3D7-406D-B6DB-0C3148B88EB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419"/>
        </a:p>
      </dgm:t>
    </dgm:pt>
    <dgm:pt modelId="{F3CF13CD-20DE-4A49-8B78-A6C1EC8F73E3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Alcance </a:t>
          </a:r>
          <a:endParaRPr lang="es-419" b="1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gm:t>
    </dgm:pt>
    <dgm:pt modelId="{CB566358-E586-4402-9D48-148E199109E7}" type="parTrans" cxnId="{4C64D83D-C35A-4945-8EE2-7A5D915542DA}">
      <dgm:prSet/>
      <dgm:spPr/>
      <dgm:t>
        <a:bodyPr/>
        <a:lstStyle/>
        <a:p>
          <a:endParaRPr lang="es-419"/>
        </a:p>
      </dgm:t>
    </dgm:pt>
    <dgm:pt modelId="{A10BBE05-C3D8-45CD-9C97-38A4392B81AA}" type="sibTrans" cxnId="{4C64D83D-C35A-4945-8EE2-7A5D915542DA}">
      <dgm:prSet/>
      <dgm:spPr/>
      <dgm:t>
        <a:bodyPr/>
        <a:lstStyle/>
        <a:p>
          <a:endParaRPr lang="es-419"/>
        </a:p>
      </dgm:t>
    </dgm:pt>
    <dgm:pt modelId="{A132A6DD-CF5C-481E-A64E-98863615D7F1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Tiempo</a:t>
          </a:r>
          <a:endParaRPr lang="es-419" b="1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gm:t>
    </dgm:pt>
    <dgm:pt modelId="{528358CF-D133-4595-8C70-F97B46D7861C}" type="parTrans" cxnId="{6781B43A-EB6A-4694-977D-1C06EB55129E}">
      <dgm:prSet/>
      <dgm:spPr/>
      <dgm:t>
        <a:bodyPr/>
        <a:lstStyle/>
        <a:p>
          <a:endParaRPr lang="es-419"/>
        </a:p>
      </dgm:t>
    </dgm:pt>
    <dgm:pt modelId="{1BF64525-2E3F-43B5-9F0D-AC89B1642E35}" type="sibTrans" cxnId="{6781B43A-EB6A-4694-977D-1C06EB55129E}">
      <dgm:prSet/>
      <dgm:spPr/>
      <dgm:t>
        <a:bodyPr/>
        <a:lstStyle/>
        <a:p>
          <a:endParaRPr lang="es-419"/>
        </a:p>
      </dgm:t>
    </dgm:pt>
    <dgm:pt modelId="{F01A81D5-7849-444E-AED6-ECF20C58EB95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Presupuesto</a:t>
          </a:r>
          <a:endParaRPr lang="es-419" b="1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gm:t>
    </dgm:pt>
    <dgm:pt modelId="{CC3B5109-1BE9-4039-849B-C89CE50653D0}" type="parTrans" cxnId="{4F7ACE46-5BC9-4C0F-BF8B-6CFDD7AF2E5B}">
      <dgm:prSet/>
      <dgm:spPr/>
      <dgm:t>
        <a:bodyPr/>
        <a:lstStyle/>
        <a:p>
          <a:endParaRPr lang="es-419"/>
        </a:p>
      </dgm:t>
    </dgm:pt>
    <dgm:pt modelId="{1B699260-247E-4A5D-A0F0-CE0E971A36BE}" type="sibTrans" cxnId="{4F7ACE46-5BC9-4C0F-BF8B-6CFDD7AF2E5B}">
      <dgm:prSet/>
      <dgm:spPr/>
      <dgm:t>
        <a:bodyPr/>
        <a:lstStyle/>
        <a:p>
          <a:endParaRPr lang="es-419"/>
        </a:p>
      </dgm:t>
    </dgm:pt>
    <dgm:pt modelId="{C3BB58C5-7C21-4AD7-8093-8722EC6166F8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Expectativas</a:t>
          </a:r>
          <a:endParaRPr lang="es-419" b="1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gm:t>
    </dgm:pt>
    <dgm:pt modelId="{E881F78B-EDA6-44CB-9C89-41446BA2E761}" type="parTrans" cxnId="{30D9F6C3-9AF7-47F8-85D7-64EA94034020}">
      <dgm:prSet/>
      <dgm:spPr/>
      <dgm:t>
        <a:bodyPr/>
        <a:lstStyle/>
        <a:p>
          <a:endParaRPr lang="es-419"/>
        </a:p>
      </dgm:t>
    </dgm:pt>
    <dgm:pt modelId="{C4E4A870-A700-43E4-80D1-D896F9FABC3E}" type="sibTrans" cxnId="{30D9F6C3-9AF7-47F8-85D7-64EA94034020}">
      <dgm:prSet/>
      <dgm:spPr/>
      <dgm:t>
        <a:bodyPr/>
        <a:lstStyle/>
        <a:p>
          <a:endParaRPr lang="es-419"/>
        </a:p>
      </dgm:t>
    </dgm:pt>
    <dgm:pt modelId="{D5D575D4-2490-4705-AAD6-5F866969EC50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Recursos</a:t>
          </a:r>
          <a:endParaRPr lang="es-419" b="1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gm:t>
    </dgm:pt>
    <dgm:pt modelId="{B895DC5D-0423-4B2D-A7DA-D91447931A96}" type="parTrans" cxnId="{7850E8A1-64E3-4AB8-A942-4726F1039DB2}">
      <dgm:prSet/>
      <dgm:spPr/>
      <dgm:t>
        <a:bodyPr/>
        <a:lstStyle/>
        <a:p>
          <a:endParaRPr lang="es-419"/>
        </a:p>
      </dgm:t>
    </dgm:pt>
    <dgm:pt modelId="{C2706459-E283-4C9A-8F22-F966A5BC6129}" type="sibTrans" cxnId="{7850E8A1-64E3-4AB8-A942-4726F1039DB2}">
      <dgm:prSet/>
      <dgm:spPr/>
      <dgm:t>
        <a:bodyPr/>
        <a:lstStyle/>
        <a:p>
          <a:endParaRPr lang="es-419"/>
        </a:p>
      </dgm:t>
    </dgm:pt>
    <dgm:pt modelId="{0FA4F7DE-D0D9-4327-B85D-1727DB93B8F5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Riesgo</a:t>
          </a:r>
          <a:endParaRPr lang="es-419" b="1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gm:t>
    </dgm:pt>
    <dgm:pt modelId="{09ABA45E-8339-4129-BD74-362A2DFC7616}" type="parTrans" cxnId="{99695540-A9FA-4443-9D4B-A5681571D801}">
      <dgm:prSet/>
      <dgm:spPr/>
      <dgm:t>
        <a:bodyPr/>
        <a:lstStyle/>
        <a:p>
          <a:endParaRPr lang="es-419"/>
        </a:p>
      </dgm:t>
    </dgm:pt>
    <dgm:pt modelId="{522B9A85-485B-4560-806B-CC8481491FCD}" type="sibTrans" cxnId="{99695540-A9FA-4443-9D4B-A5681571D801}">
      <dgm:prSet/>
      <dgm:spPr/>
      <dgm:t>
        <a:bodyPr/>
        <a:lstStyle/>
        <a:p>
          <a:endParaRPr lang="es-CR"/>
        </a:p>
      </dgm:t>
    </dgm:pt>
    <dgm:pt modelId="{865731D2-D1DA-45FA-9A04-72D48C85F528}" type="pres">
      <dgm:prSet presAssocID="{A027AAAF-E3D7-406D-B6DB-0C3148B88EBA}" presName="root" presStyleCnt="0">
        <dgm:presLayoutVars>
          <dgm:dir/>
          <dgm:resizeHandles val="exact"/>
        </dgm:presLayoutVars>
      </dgm:prSet>
      <dgm:spPr/>
    </dgm:pt>
    <dgm:pt modelId="{59757444-9BB0-4BA3-BB85-0F89F348FB00}" type="pres">
      <dgm:prSet presAssocID="{F3CF13CD-20DE-4A49-8B78-A6C1EC8F73E3}" presName="compNode" presStyleCnt="0"/>
      <dgm:spPr/>
    </dgm:pt>
    <dgm:pt modelId="{E306E425-14B5-43D1-AF70-BC6846A5AB3B}" type="pres">
      <dgm:prSet presAssocID="{F3CF13CD-20DE-4A49-8B78-A6C1EC8F73E3}" presName="iconBgRect" presStyleLbl="bgShp" presStyleIdx="0" presStyleCnt="6"/>
      <dgm:spPr/>
    </dgm:pt>
    <dgm:pt modelId="{C7B7B917-F00B-4B12-B06B-EC5209A7E7B5}" type="pres">
      <dgm:prSet presAssocID="{F3CF13CD-20DE-4A49-8B78-A6C1EC8F73E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0A900A64-37A8-4713-886B-15F0A30417DF}" type="pres">
      <dgm:prSet presAssocID="{F3CF13CD-20DE-4A49-8B78-A6C1EC8F73E3}" presName="spaceRect" presStyleCnt="0"/>
      <dgm:spPr/>
    </dgm:pt>
    <dgm:pt modelId="{98176F73-E7F7-483E-A9B7-485F9E74562C}" type="pres">
      <dgm:prSet presAssocID="{F3CF13CD-20DE-4A49-8B78-A6C1EC8F73E3}" presName="textRect" presStyleLbl="revTx" presStyleIdx="0" presStyleCnt="6" custLinFactNeighborX="-95" custLinFactNeighborY="3440">
        <dgm:presLayoutVars>
          <dgm:chMax val="1"/>
          <dgm:chPref val="1"/>
        </dgm:presLayoutVars>
      </dgm:prSet>
      <dgm:spPr/>
    </dgm:pt>
    <dgm:pt modelId="{3EB0979A-C6DC-4B11-8B03-EEB6C1DC2615}" type="pres">
      <dgm:prSet presAssocID="{A10BBE05-C3D8-45CD-9C97-38A4392B81AA}" presName="sibTrans" presStyleCnt="0"/>
      <dgm:spPr/>
    </dgm:pt>
    <dgm:pt modelId="{80BFDEA4-C9CD-4BE8-84A1-598FDB583DE7}" type="pres">
      <dgm:prSet presAssocID="{A132A6DD-CF5C-481E-A64E-98863615D7F1}" presName="compNode" presStyleCnt="0"/>
      <dgm:spPr/>
    </dgm:pt>
    <dgm:pt modelId="{8FFD0F3A-522C-4EE2-BE41-0B68D2B8EFF3}" type="pres">
      <dgm:prSet presAssocID="{A132A6DD-CF5C-481E-A64E-98863615D7F1}" presName="iconBgRect" presStyleLbl="bgShp" presStyleIdx="1" presStyleCnt="6"/>
      <dgm:spPr/>
    </dgm:pt>
    <dgm:pt modelId="{B7737BA3-958A-4B85-BD38-9AC78864139F}" type="pres">
      <dgm:prSet presAssocID="{A132A6DD-CF5C-481E-A64E-98863615D7F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C1A19DB1-3A55-400A-AAB7-0764E2DF5788}" type="pres">
      <dgm:prSet presAssocID="{A132A6DD-CF5C-481E-A64E-98863615D7F1}" presName="spaceRect" presStyleCnt="0"/>
      <dgm:spPr/>
    </dgm:pt>
    <dgm:pt modelId="{68F93FD5-73D7-4804-8C72-61B4B817C798}" type="pres">
      <dgm:prSet presAssocID="{A132A6DD-CF5C-481E-A64E-98863615D7F1}" presName="textRect" presStyleLbl="revTx" presStyleIdx="1" presStyleCnt="6" custLinFactNeighborX="0" custLinFactNeighborY="0">
        <dgm:presLayoutVars>
          <dgm:chMax val="1"/>
          <dgm:chPref val="1"/>
        </dgm:presLayoutVars>
      </dgm:prSet>
      <dgm:spPr/>
    </dgm:pt>
    <dgm:pt modelId="{4F237170-C0A2-4E9E-84E2-9E753DE45829}" type="pres">
      <dgm:prSet presAssocID="{1BF64525-2E3F-43B5-9F0D-AC89B1642E35}" presName="sibTrans" presStyleCnt="0"/>
      <dgm:spPr/>
    </dgm:pt>
    <dgm:pt modelId="{F7550042-3645-4B77-8F2C-4DD53F2AC9AA}" type="pres">
      <dgm:prSet presAssocID="{F01A81D5-7849-444E-AED6-ECF20C58EB95}" presName="compNode" presStyleCnt="0"/>
      <dgm:spPr/>
    </dgm:pt>
    <dgm:pt modelId="{BA79C2C6-B200-410E-9FE1-DF1D515798A4}" type="pres">
      <dgm:prSet presAssocID="{F01A81D5-7849-444E-AED6-ECF20C58EB95}" presName="iconBgRect" presStyleLbl="bgShp" presStyleIdx="2" presStyleCnt="6"/>
      <dgm:spPr/>
    </dgm:pt>
    <dgm:pt modelId="{D6F47E12-5ECC-4CAF-8734-73BD76D09514}" type="pres">
      <dgm:prSet presAssocID="{F01A81D5-7849-444E-AED6-ECF20C58EB9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84DAB64A-F973-45F3-B20B-8A46B4EBA05D}" type="pres">
      <dgm:prSet presAssocID="{F01A81D5-7849-444E-AED6-ECF20C58EB95}" presName="spaceRect" presStyleCnt="0"/>
      <dgm:spPr/>
    </dgm:pt>
    <dgm:pt modelId="{3F668868-761B-4B00-A2D8-3FB886202918}" type="pres">
      <dgm:prSet presAssocID="{F01A81D5-7849-444E-AED6-ECF20C58EB95}" presName="textRect" presStyleLbl="revTx" presStyleIdx="2" presStyleCnt="6" custLinFactNeighborX="0" custLinFactNeighborY="0">
        <dgm:presLayoutVars>
          <dgm:chMax val="1"/>
          <dgm:chPref val="1"/>
        </dgm:presLayoutVars>
      </dgm:prSet>
      <dgm:spPr/>
    </dgm:pt>
    <dgm:pt modelId="{EAE30EA8-4BB1-493C-82BB-DE4607B8D490}" type="pres">
      <dgm:prSet presAssocID="{1B699260-247E-4A5D-A0F0-CE0E971A36BE}" presName="sibTrans" presStyleCnt="0"/>
      <dgm:spPr/>
    </dgm:pt>
    <dgm:pt modelId="{3D9DBCC9-FD2D-41C4-AC02-B52289A48DB3}" type="pres">
      <dgm:prSet presAssocID="{C3BB58C5-7C21-4AD7-8093-8722EC6166F8}" presName="compNode" presStyleCnt="0"/>
      <dgm:spPr/>
    </dgm:pt>
    <dgm:pt modelId="{CB544806-F606-4D9B-88A4-ABA106A32395}" type="pres">
      <dgm:prSet presAssocID="{C3BB58C5-7C21-4AD7-8093-8722EC6166F8}" presName="iconBgRect" presStyleLbl="bgShp" presStyleIdx="3" presStyleCnt="6"/>
      <dgm:spPr/>
    </dgm:pt>
    <dgm:pt modelId="{B5C1A7B9-366A-4AB4-A17F-E5F8AF8C85F5}" type="pres">
      <dgm:prSet presAssocID="{C3BB58C5-7C21-4AD7-8093-8722EC6166F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C602C5F4-74E3-4891-8B1C-6154608C07A8}" type="pres">
      <dgm:prSet presAssocID="{C3BB58C5-7C21-4AD7-8093-8722EC6166F8}" presName="spaceRect" presStyleCnt="0"/>
      <dgm:spPr/>
    </dgm:pt>
    <dgm:pt modelId="{18808663-8FA4-41B4-B9DC-81D20D27FD9F}" type="pres">
      <dgm:prSet presAssocID="{C3BB58C5-7C21-4AD7-8093-8722EC6166F8}" presName="textRect" presStyleLbl="revTx" presStyleIdx="3" presStyleCnt="6">
        <dgm:presLayoutVars>
          <dgm:chMax val="1"/>
          <dgm:chPref val="1"/>
        </dgm:presLayoutVars>
      </dgm:prSet>
      <dgm:spPr/>
    </dgm:pt>
    <dgm:pt modelId="{57A6321E-B2AA-4103-ADE8-487E345B0FE1}" type="pres">
      <dgm:prSet presAssocID="{C4E4A870-A700-43E4-80D1-D896F9FABC3E}" presName="sibTrans" presStyleCnt="0"/>
      <dgm:spPr/>
    </dgm:pt>
    <dgm:pt modelId="{8A25A55A-6449-4EC5-B811-FAD126A16621}" type="pres">
      <dgm:prSet presAssocID="{D5D575D4-2490-4705-AAD6-5F866969EC50}" presName="compNode" presStyleCnt="0"/>
      <dgm:spPr/>
    </dgm:pt>
    <dgm:pt modelId="{04D77BFA-2A89-4C55-9BF7-8B8D1C889541}" type="pres">
      <dgm:prSet presAssocID="{D5D575D4-2490-4705-AAD6-5F866969EC50}" presName="iconBgRect" presStyleLbl="bgShp" presStyleIdx="4" presStyleCnt="6"/>
      <dgm:spPr/>
    </dgm:pt>
    <dgm:pt modelId="{763B895E-FC83-4ECB-A537-339836261ECD}" type="pres">
      <dgm:prSet presAssocID="{D5D575D4-2490-4705-AAD6-5F866969EC5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C61D8914-63C9-4C3E-A57F-7B196D60B087}" type="pres">
      <dgm:prSet presAssocID="{D5D575D4-2490-4705-AAD6-5F866969EC50}" presName="spaceRect" presStyleCnt="0"/>
      <dgm:spPr/>
    </dgm:pt>
    <dgm:pt modelId="{9A6CCC39-4A72-4239-9073-E728EB4522D9}" type="pres">
      <dgm:prSet presAssocID="{D5D575D4-2490-4705-AAD6-5F866969EC50}" presName="textRect" presStyleLbl="revTx" presStyleIdx="4" presStyleCnt="6">
        <dgm:presLayoutVars>
          <dgm:chMax val="1"/>
          <dgm:chPref val="1"/>
        </dgm:presLayoutVars>
      </dgm:prSet>
      <dgm:spPr/>
    </dgm:pt>
    <dgm:pt modelId="{4DADA407-566B-4640-8460-DE6DB7069639}" type="pres">
      <dgm:prSet presAssocID="{C2706459-E283-4C9A-8F22-F966A5BC6129}" presName="sibTrans" presStyleCnt="0"/>
      <dgm:spPr/>
    </dgm:pt>
    <dgm:pt modelId="{5AA8314F-F1FF-4B73-8C1C-38D4B4015155}" type="pres">
      <dgm:prSet presAssocID="{0FA4F7DE-D0D9-4327-B85D-1727DB93B8F5}" presName="compNode" presStyleCnt="0"/>
      <dgm:spPr/>
    </dgm:pt>
    <dgm:pt modelId="{4E12571A-00D2-4F60-8BC9-F16E51B57C5A}" type="pres">
      <dgm:prSet presAssocID="{0FA4F7DE-D0D9-4327-B85D-1727DB93B8F5}" presName="iconBgRect" presStyleLbl="bgShp" presStyleIdx="5" presStyleCnt="6"/>
      <dgm:spPr/>
    </dgm:pt>
    <dgm:pt modelId="{F49D5F5E-7ECD-4F18-9A7C-93EE0750732B}" type="pres">
      <dgm:prSet presAssocID="{0FA4F7DE-D0D9-4327-B85D-1727DB93B8F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o"/>
        </a:ext>
      </dgm:extLst>
    </dgm:pt>
    <dgm:pt modelId="{FC355FE9-781B-4ECC-99DB-483DE3FE8C5D}" type="pres">
      <dgm:prSet presAssocID="{0FA4F7DE-D0D9-4327-B85D-1727DB93B8F5}" presName="spaceRect" presStyleCnt="0"/>
      <dgm:spPr/>
    </dgm:pt>
    <dgm:pt modelId="{519C235C-1DCB-42C9-BDD3-D3C4EDC627EE}" type="pres">
      <dgm:prSet presAssocID="{0FA4F7DE-D0D9-4327-B85D-1727DB93B8F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781B43A-EB6A-4694-977D-1C06EB55129E}" srcId="{A027AAAF-E3D7-406D-B6DB-0C3148B88EBA}" destId="{A132A6DD-CF5C-481E-A64E-98863615D7F1}" srcOrd="1" destOrd="0" parTransId="{528358CF-D133-4595-8C70-F97B46D7861C}" sibTransId="{1BF64525-2E3F-43B5-9F0D-AC89B1642E35}"/>
    <dgm:cxn modelId="{4C64D83D-C35A-4945-8EE2-7A5D915542DA}" srcId="{A027AAAF-E3D7-406D-B6DB-0C3148B88EBA}" destId="{F3CF13CD-20DE-4A49-8B78-A6C1EC8F73E3}" srcOrd="0" destOrd="0" parTransId="{CB566358-E586-4402-9D48-148E199109E7}" sibTransId="{A10BBE05-C3D8-45CD-9C97-38A4392B81AA}"/>
    <dgm:cxn modelId="{99695540-A9FA-4443-9D4B-A5681571D801}" srcId="{A027AAAF-E3D7-406D-B6DB-0C3148B88EBA}" destId="{0FA4F7DE-D0D9-4327-B85D-1727DB93B8F5}" srcOrd="5" destOrd="0" parTransId="{09ABA45E-8339-4129-BD74-362A2DFC7616}" sibTransId="{522B9A85-485B-4560-806B-CC8481491FCD}"/>
    <dgm:cxn modelId="{4F7ACE46-5BC9-4C0F-BF8B-6CFDD7AF2E5B}" srcId="{A027AAAF-E3D7-406D-B6DB-0C3148B88EBA}" destId="{F01A81D5-7849-444E-AED6-ECF20C58EB95}" srcOrd="2" destOrd="0" parTransId="{CC3B5109-1BE9-4039-849B-C89CE50653D0}" sibTransId="{1B699260-247E-4A5D-A0F0-CE0E971A36BE}"/>
    <dgm:cxn modelId="{97D23E4E-7722-4F0B-BF9D-86472AE37AE5}" type="presOf" srcId="{A027AAAF-E3D7-406D-B6DB-0C3148B88EBA}" destId="{865731D2-D1DA-45FA-9A04-72D48C85F528}" srcOrd="0" destOrd="0" presId="urn:microsoft.com/office/officeart/2018/5/layout/IconCircleLabelList"/>
    <dgm:cxn modelId="{58914E9E-F950-4BCA-A8CE-68BBAAA8C961}" type="presOf" srcId="{A132A6DD-CF5C-481E-A64E-98863615D7F1}" destId="{68F93FD5-73D7-4804-8C72-61B4B817C798}" srcOrd="0" destOrd="0" presId="urn:microsoft.com/office/officeart/2018/5/layout/IconCircleLabelList"/>
    <dgm:cxn modelId="{7850E8A1-64E3-4AB8-A942-4726F1039DB2}" srcId="{A027AAAF-E3D7-406D-B6DB-0C3148B88EBA}" destId="{D5D575D4-2490-4705-AAD6-5F866969EC50}" srcOrd="4" destOrd="0" parTransId="{B895DC5D-0423-4B2D-A7DA-D91447931A96}" sibTransId="{C2706459-E283-4C9A-8F22-F966A5BC6129}"/>
    <dgm:cxn modelId="{4D66BBB3-85BA-4B16-9BA6-8BD006266932}" type="presOf" srcId="{C3BB58C5-7C21-4AD7-8093-8722EC6166F8}" destId="{18808663-8FA4-41B4-B9DC-81D20D27FD9F}" srcOrd="0" destOrd="0" presId="urn:microsoft.com/office/officeart/2018/5/layout/IconCircleLabelList"/>
    <dgm:cxn modelId="{30D9F6C3-9AF7-47F8-85D7-64EA94034020}" srcId="{A027AAAF-E3D7-406D-B6DB-0C3148B88EBA}" destId="{C3BB58C5-7C21-4AD7-8093-8722EC6166F8}" srcOrd="3" destOrd="0" parTransId="{E881F78B-EDA6-44CB-9C89-41446BA2E761}" sibTransId="{C4E4A870-A700-43E4-80D1-D896F9FABC3E}"/>
    <dgm:cxn modelId="{C2745DC6-54AE-4406-8803-B4753658D310}" type="presOf" srcId="{D5D575D4-2490-4705-AAD6-5F866969EC50}" destId="{9A6CCC39-4A72-4239-9073-E728EB4522D9}" srcOrd="0" destOrd="0" presId="urn:microsoft.com/office/officeart/2018/5/layout/IconCircleLabelList"/>
    <dgm:cxn modelId="{CB93FDD5-662C-4AB0-AB71-856F6D23608B}" type="presOf" srcId="{F3CF13CD-20DE-4A49-8B78-A6C1EC8F73E3}" destId="{98176F73-E7F7-483E-A9B7-485F9E74562C}" srcOrd="0" destOrd="0" presId="urn:microsoft.com/office/officeart/2018/5/layout/IconCircleLabelList"/>
    <dgm:cxn modelId="{F214D5F7-25CB-4F3B-9E74-12EB23147BDE}" type="presOf" srcId="{F01A81D5-7849-444E-AED6-ECF20C58EB95}" destId="{3F668868-761B-4B00-A2D8-3FB886202918}" srcOrd="0" destOrd="0" presId="urn:microsoft.com/office/officeart/2018/5/layout/IconCircleLabelList"/>
    <dgm:cxn modelId="{692A1BFF-4068-4E70-9507-F8F18A4D02D4}" type="presOf" srcId="{0FA4F7DE-D0D9-4327-B85D-1727DB93B8F5}" destId="{519C235C-1DCB-42C9-BDD3-D3C4EDC627EE}" srcOrd="0" destOrd="0" presId="urn:microsoft.com/office/officeart/2018/5/layout/IconCircleLabelList"/>
    <dgm:cxn modelId="{847B1AE2-C772-48C0-93CC-AFBF147066D6}" type="presParOf" srcId="{865731D2-D1DA-45FA-9A04-72D48C85F528}" destId="{59757444-9BB0-4BA3-BB85-0F89F348FB00}" srcOrd="0" destOrd="0" presId="urn:microsoft.com/office/officeart/2018/5/layout/IconCircleLabelList"/>
    <dgm:cxn modelId="{F918CFC1-CF5E-4805-AD87-834626C7A464}" type="presParOf" srcId="{59757444-9BB0-4BA3-BB85-0F89F348FB00}" destId="{E306E425-14B5-43D1-AF70-BC6846A5AB3B}" srcOrd="0" destOrd="0" presId="urn:microsoft.com/office/officeart/2018/5/layout/IconCircleLabelList"/>
    <dgm:cxn modelId="{AB60BFEC-326C-4507-9DDD-598BEF8D5B17}" type="presParOf" srcId="{59757444-9BB0-4BA3-BB85-0F89F348FB00}" destId="{C7B7B917-F00B-4B12-B06B-EC5209A7E7B5}" srcOrd="1" destOrd="0" presId="urn:microsoft.com/office/officeart/2018/5/layout/IconCircleLabelList"/>
    <dgm:cxn modelId="{83A79D67-9512-40DD-B5E8-629BEDA64614}" type="presParOf" srcId="{59757444-9BB0-4BA3-BB85-0F89F348FB00}" destId="{0A900A64-37A8-4713-886B-15F0A30417DF}" srcOrd="2" destOrd="0" presId="urn:microsoft.com/office/officeart/2018/5/layout/IconCircleLabelList"/>
    <dgm:cxn modelId="{725E6637-14BE-48F1-8BE8-12D23D865573}" type="presParOf" srcId="{59757444-9BB0-4BA3-BB85-0F89F348FB00}" destId="{98176F73-E7F7-483E-A9B7-485F9E74562C}" srcOrd="3" destOrd="0" presId="urn:microsoft.com/office/officeart/2018/5/layout/IconCircleLabelList"/>
    <dgm:cxn modelId="{8586D496-C911-4049-88E5-F33248195249}" type="presParOf" srcId="{865731D2-D1DA-45FA-9A04-72D48C85F528}" destId="{3EB0979A-C6DC-4B11-8B03-EEB6C1DC2615}" srcOrd="1" destOrd="0" presId="urn:microsoft.com/office/officeart/2018/5/layout/IconCircleLabelList"/>
    <dgm:cxn modelId="{07458DB8-738B-4477-8A28-7509EA1D51A0}" type="presParOf" srcId="{865731D2-D1DA-45FA-9A04-72D48C85F528}" destId="{80BFDEA4-C9CD-4BE8-84A1-598FDB583DE7}" srcOrd="2" destOrd="0" presId="urn:microsoft.com/office/officeart/2018/5/layout/IconCircleLabelList"/>
    <dgm:cxn modelId="{C4CB9E5C-5863-4169-9E41-109188F79062}" type="presParOf" srcId="{80BFDEA4-C9CD-4BE8-84A1-598FDB583DE7}" destId="{8FFD0F3A-522C-4EE2-BE41-0B68D2B8EFF3}" srcOrd="0" destOrd="0" presId="urn:microsoft.com/office/officeart/2018/5/layout/IconCircleLabelList"/>
    <dgm:cxn modelId="{3AEC294A-DDB8-4C01-8E21-D8AC6E5DD0AA}" type="presParOf" srcId="{80BFDEA4-C9CD-4BE8-84A1-598FDB583DE7}" destId="{B7737BA3-958A-4B85-BD38-9AC78864139F}" srcOrd="1" destOrd="0" presId="urn:microsoft.com/office/officeart/2018/5/layout/IconCircleLabelList"/>
    <dgm:cxn modelId="{8988E62A-B1E2-4C0C-BFAE-34D91A5929E8}" type="presParOf" srcId="{80BFDEA4-C9CD-4BE8-84A1-598FDB583DE7}" destId="{C1A19DB1-3A55-400A-AAB7-0764E2DF5788}" srcOrd="2" destOrd="0" presId="urn:microsoft.com/office/officeart/2018/5/layout/IconCircleLabelList"/>
    <dgm:cxn modelId="{8F619CD0-A468-48A1-808D-A73F8A154DC5}" type="presParOf" srcId="{80BFDEA4-C9CD-4BE8-84A1-598FDB583DE7}" destId="{68F93FD5-73D7-4804-8C72-61B4B817C798}" srcOrd="3" destOrd="0" presId="urn:microsoft.com/office/officeart/2018/5/layout/IconCircleLabelList"/>
    <dgm:cxn modelId="{B9C302B9-D8EB-43B8-BA93-D1A097632E33}" type="presParOf" srcId="{865731D2-D1DA-45FA-9A04-72D48C85F528}" destId="{4F237170-C0A2-4E9E-84E2-9E753DE45829}" srcOrd="3" destOrd="0" presId="urn:microsoft.com/office/officeart/2018/5/layout/IconCircleLabelList"/>
    <dgm:cxn modelId="{C90B56E7-259E-4FDA-9257-43FF6640F062}" type="presParOf" srcId="{865731D2-D1DA-45FA-9A04-72D48C85F528}" destId="{F7550042-3645-4B77-8F2C-4DD53F2AC9AA}" srcOrd="4" destOrd="0" presId="urn:microsoft.com/office/officeart/2018/5/layout/IconCircleLabelList"/>
    <dgm:cxn modelId="{EFE3B3E0-1671-429B-9529-6721064FD12F}" type="presParOf" srcId="{F7550042-3645-4B77-8F2C-4DD53F2AC9AA}" destId="{BA79C2C6-B200-410E-9FE1-DF1D515798A4}" srcOrd="0" destOrd="0" presId="urn:microsoft.com/office/officeart/2018/5/layout/IconCircleLabelList"/>
    <dgm:cxn modelId="{ECD0B18A-B119-4B9D-9997-404221A4AD19}" type="presParOf" srcId="{F7550042-3645-4B77-8F2C-4DD53F2AC9AA}" destId="{D6F47E12-5ECC-4CAF-8734-73BD76D09514}" srcOrd="1" destOrd="0" presId="urn:microsoft.com/office/officeart/2018/5/layout/IconCircleLabelList"/>
    <dgm:cxn modelId="{79C44444-EEB0-4216-8F9B-5637E84E23D1}" type="presParOf" srcId="{F7550042-3645-4B77-8F2C-4DD53F2AC9AA}" destId="{84DAB64A-F973-45F3-B20B-8A46B4EBA05D}" srcOrd="2" destOrd="0" presId="urn:microsoft.com/office/officeart/2018/5/layout/IconCircleLabelList"/>
    <dgm:cxn modelId="{ED781CED-7CF2-4D09-8A09-3BC2752E5359}" type="presParOf" srcId="{F7550042-3645-4B77-8F2C-4DD53F2AC9AA}" destId="{3F668868-761B-4B00-A2D8-3FB886202918}" srcOrd="3" destOrd="0" presId="urn:microsoft.com/office/officeart/2018/5/layout/IconCircleLabelList"/>
    <dgm:cxn modelId="{340235E2-3E6F-4E1B-B7CD-2BD7CC627A76}" type="presParOf" srcId="{865731D2-D1DA-45FA-9A04-72D48C85F528}" destId="{EAE30EA8-4BB1-493C-82BB-DE4607B8D490}" srcOrd="5" destOrd="0" presId="urn:microsoft.com/office/officeart/2018/5/layout/IconCircleLabelList"/>
    <dgm:cxn modelId="{0D00905C-3196-4936-9218-4ED29C83CBEB}" type="presParOf" srcId="{865731D2-D1DA-45FA-9A04-72D48C85F528}" destId="{3D9DBCC9-FD2D-41C4-AC02-B52289A48DB3}" srcOrd="6" destOrd="0" presId="urn:microsoft.com/office/officeart/2018/5/layout/IconCircleLabelList"/>
    <dgm:cxn modelId="{172FFE9D-9337-4A87-ACC1-CC8324B333E4}" type="presParOf" srcId="{3D9DBCC9-FD2D-41C4-AC02-B52289A48DB3}" destId="{CB544806-F606-4D9B-88A4-ABA106A32395}" srcOrd="0" destOrd="0" presId="urn:microsoft.com/office/officeart/2018/5/layout/IconCircleLabelList"/>
    <dgm:cxn modelId="{75BDDF4E-E3CD-4FAA-BF24-1FC4FB763737}" type="presParOf" srcId="{3D9DBCC9-FD2D-41C4-AC02-B52289A48DB3}" destId="{B5C1A7B9-366A-4AB4-A17F-E5F8AF8C85F5}" srcOrd="1" destOrd="0" presId="urn:microsoft.com/office/officeart/2018/5/layout/IconCircleLabelList"/>
    <dgm:cxn modelId="{254DE3F2-AE27-4B08-B603-2193DE0B5742}" type="presParOf" srcId="{3D9DBCC9-FD2D-41C4-AC02-B52289A48DB3}" destId="{C602C5F4-74E3-4891-8B1C-6154608C07A8}" srcOrd="2" destOrd="0" presId="urn:microsoft.com/office/officeart/2018/5/layout/IconCircleLabelList"/>
    <dgm:cxn modelId="{E147585F-5B41-43F4-9F98-0BE65314A9DC}" type="presParOf" srcId="{3D9DBCC9-FD2D-41C4-AC02-B52289A48DB3}" destId="{18808663-8FA4-41B4-B9DC-81D20D27FD9F}" srcOrd="3" destOrd="0" presId="urn:microsoft.com/office/officeart/2018/5/layout/IconCircleLabelList"/>
    <dgm:cxn modelId="{355B0784-8CF8-48D0-8AF4-30C54B4ADBE1}" type="presParOf" srcId="{865731D2-D1DA-45FA-9A04-72D48C85F528}" destId="{57A6321E-B2AA-4103-ADE8-487E345B0FE1}" srcOrd="7" destOrd="0" presId="urn:microsoft.com/office/officeart/2018/5/layout/IconCircleLabelList"/>
    <dgm:cxn modelId="{CD92FFD8-C791-46A4-B983-82CE46D148E2}" type="presParOf" srcId="{865731D2-D1DA-45FA-9A04-72D48C85F528}" destId="{8A25A55A-6449-4EC5-B811-FAD126A16621}" srcOrd="8" destOrd="0" presId="urn:microsoft.com/office/officeart/2018/5/layout/IconCircleLabelList"/>
    <dgm:cxn modelId="{0203A23F-5ED5-43D1-A9EC-23C3B73BDB87}" type="presParOf" srcId="{8A25A55A-6449-4EC5-B811-FAD126A16621}" destId="{04D77BFA-2A89-4C55-9BF7-8B8D1C889541}" srcOrd="0" destOrd="0" presId="urn:microsoft.com/office/officeart/2018/5/layout/IconCircleLabelList"/>
    <dgm:cxn modelId="{1FA0DCCC-4444-42A8-B2AA-A8209531CE3D}" type="presParOf" srcId="{8A25A55A-6449-4EC5-B811-FAD126A16621}" destId="{763B895E-FC83-4ECB-A537-339836261ECD}" srcOrd="1" destOrd="0" presId="urn:microsoft.com/office/officeart/2018/5/layout/IconCircleLabelList"/>
    <dgm:cxn modelId="{A288E507-F002-46F5-9588-F6EBBCA9EAB2}" type="presParOf" srcId="{8A25A55A-6449-4EC5-B811-FAD126A16621}" destId="{C61D8914-63C9-4C3E-A57F-7B196D60B087}" srcOrd="2" destOrd="0" presId="urn:microsoft.com/office/officeart/2018/5/layout/IconCircleLabelList"/>
    <dgm:cxn modelId="{937BCC90-62C3-4DA5-A02C-47A7CE182356}" type="presParOf" srcId="{8A25A55A-6449-4EC5-B811-FAD126A16621}" destId="{9A6CCC39-4A72-4239-9073-E728EB4522D9}" srcOrd="3" destOrd="0" presId="urn:microsoft.com/office/officeart/2018/5/layout/IconCircleLabelList"/>
    <dgm:cxn modelId="{5F6AA51F-0A94-4610-9E2B-53CFFAB0B91E}" type="presParOf" srcId="{865731D2-D1DA-45FA-9A04-72D48C85F528}" destId="{4DADA407-566B-4640-8460-DE6DB7069639}" srcOrd="9" destOrd="0" presId="urn:microsoft.com/office/officeart/2018/5/layout/IconCircleLabelList"/>
    <dgm:cxn modelId="{C8E9A368-740A-4DCC-B638-5507976E7453}" type="presParOf" srcId="{865731D2-D1DA-45FA-9A04-72D48C85F528}" destId="{5AA8314F-F1FF-4B73-8C1C-38D4B4015155}" srcOrd="10" destOrd="0" presId="urn:microsoft.com/office/officeart/2018/5/layout/IconCircleLabelList"/>
    <dgm:cxn modelId="{1D8FF82F-6183-4839-BEC7-F2B3750027A5}" type="presParOf" srcId="{5AA8314F-F1FF-4B73-8C1C-38D4B4015155}" destId="{4E12571A-00D2-4F60-8BC9-F16E51B57C5A}" srcOrd="0" destOrd="0" presId="urn:microsoft.com/office/officeart/2018/5/layout/IconCircleLabelList"/>
    <dgm:cxn modelId="{A0AC6F3E-4F06-4772-B350-ACB0C11916E9}" type="presParOf" srcId="{5AA8314F-F1FF-4B73-8C1C-38D4B4015155}" destId="{F49D5F5E-7ECD-4F18-9A7C-93EE0750732B}" srcOrd="1" destOrd="0" presId="urn:microsoft.com/office/officeart/2018/5/layout/IconCircleLabelList"/>
    <dgm:cxn modelId="{7B87278E-14F4-4919-B4C6-3015D2242484}" type="presParOf" srcId="{5AA8314F-F1FF-4B73-8C1C-38D4B4015155}" destId="{FC355FE9-781B-4ECC-99DB-483DE3FE8C5D}" srcOrd="2" destOrd="0" presId="urn:microsoft.com/office/officeart/2018/5/layout/IconCircleLabelList"/>
    <dgm:cxn modelId="{B3EEC767-A648-4573-9C32-51E728497195}" type="presParOf" srcId="{5AA8314F-F1FF-4B73-8C1C-38D4B4015155}" destId="{519C235C-1DCB-42C9-BDD3-D3C4EDC627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77BCE-DA19-4443-BE2B-FAB4C47D9FA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317FC3BC-812A-4154-9497-629DA5B440BD}">
      <dgm:prSet phldrT="[Texto]" custT="1"/>
      <dgm:spPr/>
      <dgm:t>
        <a:bodyPr/>
        <a:lstStyle/>
        <a:p>
          <a:r>
            <a:rPr lang="es-ES" sz="2800" dirty="0">
              <a:latin typeface="Raleway" pitchFamily="2" charset="0"/>
            </a:rPr>
            <a:t>Rentabilidad</a:t>
          </a:r>
          <a:endParaRPr lang="es-419" sz="2800" dirty="0">
            <a:latin typeface="Raleway" pitchFamily="2" charset="0"/>
          </a:endParaRPr>
        </a:p>
      </dgm:t>
    </dgm:pt>
    <dgm:pt modelId="{009BEF2D-F64B-4EF7-8679-03D202DD9680}" type="parTrans" cxnId="{A0E18265-3FD4-44EF-834E-A2628D4244F7}">
      <dgm:prSet/>
      <dgm:spPr/>
      <dgm:t>
        <a:bodyPr/>
        <a:lstStyle/>
        <a:p>
          <a:endParaRPr lang="es-419" sz="1100"/>
        </a:p>
      </dgm:t>
    </dgm:pt>
    <dgm:pt modelId="{7FD4545D-9FBD-4A3F-B29A-9CBFABD6DB17}" type="sibTrans" cxnId="{A0E18265-3FD4-44EF-834E-A2628D4244F7}">
      <dgm:prSet/>
      <dgm:spPr/>
      <dgm:t>
        <a:bodyPr/>
        <a:lstStyle/>
        <a:p>
          <a:endParaRPr lang="es-419" sz="1100"/>
        </a:p>
      </dgm:t>
    </dgm:pt>
    <dgm:pt modelId="{E9F65141-98FB-49B8-A23F-282F70B7CB15}">
      <dgm:prSet phldrT="[Texto]" custT="1"/>
      <dgm:spPr/>
      <dgm:t>
        <a:bodyPr/>
        <a:lstStyle/>
        <a:p>
          <a:r>
            <a:rPr lang="es-ES" sz="2800" dirty="0">
              <a:latin typeface="Raleway" pitchFamily="2" charset="0"/>
            </a:rPr>
            <a:t>Social</a:t>
          </a:r>
          <a:endParaRPr lang="es-419" sz="2800" dirty="0">
            <a:latin typeface="Raleway" pitchFamily="2" charset="0"/>
          </a:endParaRPr>
        </a:p>
      </dgm:t>
    </dgm:pt>
    <dgm:pt modelId="{DDEC208C-EF81-476E-9550-CDE4C21EA9CA}" type="parTrans" cxnId="{5F86DF13-47D1-4150-B1E0-85B4BCF8AF12}">
      <dgm:prSet/>
      <dgm:spPr/>
      <dgm:t>
        <a:bodyPr/>
        <a:lstStyle/>
        <a:p>
          <a:endParaRPr lang="es-419" sz="1100"/>
        </a:p>
      </dgm:t>
    </dgm:pt>
    <dgm:pt modelId="{FEC0BCAB-D476-471E-A73A-F35019BBC788}" type="sibTrans" cxnId="{5F86DF13-47D1-4150-B1E0-85B4BCF8AF12}">
      <dgm:prSet/>
      <dgm:spPr/>
      <dgm:t>
        <a:bodyPr/>
        <a:lstStyle/>
        <a:p>
          <a:endParaRPr lang="es-419" sz="1100"/>
        </a:p>
      </dgm:t>
    </dgm:pt>
    <dgm:pt modelId="{5C8796E6-9C0C-4115-A0E8-DC262327EAB4}">
      <dgm:prSet phldrT="[Texto]" custT="1"/>
      <dgm:spPr/>
      <dgm:t>
        <a:bodyPr/>
        <a:lstStyle/>
        <a:p>
          <a:r>
            <a:rPr lang="es-ES" sz="2800" dirty="0">
              <a:latin typeface="Raleway" pitchFamily="2" charset="0"/>
            </a:rPr>
            <a:t>Mejora de procesos</a:t>
          </a:r>
          <a:endParaRPr lang="es-419" sz="2800" dirty="0">
            <a:latin typeface="Raleway" pitchFamily="2" charset="0"/>
          </a:endParaRPr>
        </a:p>
      </dgm:t>
    </dgm:pt>
    <dgm:pt modelId="{B744C8E7-1FA5-4D32-A501-6FE93CE600A1}" type="parTrans" cxnId="{FABE21DA-694A-4475-BAAC-EB5514881933}">
      <dgm:prSet/>
      <dgm:spPr/>
      <dgm:t>
        <a:bodyPr/>
        <a:lstStyle/>
        <a:p>
          <a:endParaRPr lang="es-419" sz="1100"/>
        </a:p>
      </dgm:t>
    </dgm:pt>
    <dgm:pt modelId="{D954E4CB-64AF-4653-BEB5-09E2A321221F}" type="sibTrans" cxnId="{FABE21DA-694A-4475-BAAC-EB5514881933}">
      <dgm:prSet/>
      <dgm:spPr/>
      <dgm:t>
        <a:bodyPr/>
        <a:lstStyle/>
        <a:p>
          <a:endParaRPr lang="es-419" sz="1100"/>
        </a:p>
      </dgm:t>
    </dgm:pt>
    <dgm:pt modelId="{39DF0276-BC90-4F5B-9FBC-936C5C046A74}">
      <dgm:prSet phldrT="[Texto]" custT="1"/>
      <dgm:spPr/>
      <dgm:t>
        <a:bodyPr/>
        <a:lstStyle/>
        <a:p>
          <a:r>
            <a:rPr lang="es-ES" sz="2800" dirty="0">
              <a:latin typeface="Raleway" pitchFamily="2" charset="0"/>
            </a:rPr>
            <a:t>¿Podríamos apuntar algún otro?</a:t>
          </a:r>
          <a:endParaRPr lang="es-419" sz="2800" dirty="0">
            <a:latin typeface="Raleway" pitchFamily="2" charset="0"/>
          </a:endParaRPr>
        </a:p>
      </dgm:t>
    </dgm:pt>
    <dgm:pt modelId="{111B1ADB-956F-4579-B20F-20F65656ECBC}" type="parTrans" cxnId="{D7B6FE2C-16EA-4FCA-834F-B1B1AE97E986}">
      <dgm:prSet/>
      <dgm:spPr/>
      <dgm:t>
        <a:bodyPr/>
        <a:lstStyle/>
        <a:p>
          <a:endParaRPr lang="es-419" sz="1100"/>
        </a:p>
      </dgm:t>
    </dgm:pt>
    <dgm:pt modelId="{9319F023-4B9A-414F-A6AD-BC2067BFA41D}" type="sibTrans" cxnId="{D7B6FE2C-16EA-4FCA-834F-B1B1AE97E986}">
      <dgm:prSet/>
      <dgm:spPr/>
      <dgm:t>
        <a:bodyPr/>
        <a:lstStyle/>
        <a:p>
          <a:endParaRPr lang="es-419" sz="1100"/>
        </a:p>
      </dgm:t>
    </dgm:pt>
    <dgm:pt modelId="{9A4E52A2-376B-4328-8CBC-A1FF5B90174A}" type="pres">
      <dgm:prSet presAssocID="{3AF77BCE-DA19-4443-BE2B-FAB4C47D9FAB}" presName="linear" presStyleCnt="0">
        <dgm:presLayoutVars>
          <dgm:animLvl val="lvl"/>
          <dgm:resizeHandles val="exact"/>
        </dgm:presLayoutVars>
      </dgm:prSet>
      <dgm:spPr/>
    </dgm:pt>
    <dgm:pt modelId="{58B456F4-B2BF-4B67-AE9F-36069B653C96}" type="pres">
      <dgm:prSet presAssocID="{317FC3BC-812A-4154-9497-629DA5B440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77720D-DDBD-43CC-BEF3-DA6828AAF5B1}" type="pres">
      <dgm:prSet presAssocID="{7FD4545D-9FBD-4A3F-B29A-9CBFABD6DB17}" presName="spacer" presStyleCnt="0"/>
      <dgm:spPr/>
    </dgm:pt>
    <dgm:pt modelId="{DCAAAF83-9F2F-4AA0-BCD5-913A2EEA9B48}" type="pres">
      <dgm:prSet presAssocID="{E9F65141-98FB-49B8-A23F-282F70B7CB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A519B8-55B4-4811-BEBC-A71B78799FBD}" type="pres">
      <dgm:prSet presAssocID="{FEC0BCAB-D476-471E-A73A-F35019BBC788}" presName="spacer" presStyleCnt="0"/>
      <dgm:spPr/>
    </dgm:pt>
    <dgm:pt modelId="{5A3424D0-DDE5-4318-A52B-D9B41E173F08}" type="pres">
      <dgm:prSet presAssocID="{5C8796E6-9C0C-4115-A0E8-DC262327EAB4}" presName="parentText" presStyleLbl="node1" presStyleIdx="2" presStyleCnt="4" custLinFactNeighborX="567" custLinFactNeighborY="-11510">
        <dgm:presLayoutVars>
          <dgm:chMax val="0"/>
          <dgm:bulletEnabled val="1"/>
        </dgm:presLayoutVars>
      </dgm:prSet>
      <dgm:spPr/>
    </dgm:pt>
    <dgm:pt modelId="{0794B73E-7808-4E6D-9C0D-A6ADB0CE5194}" type="pres">
      <dgm:prSet presAssocID="{D954E4CB-64AF-4653-BEB5-09E2A321221F}" presName="spacer" presStyleCnt="0"/>
      <dgm:spPr/>
    </dgm:pt>
    <dgm:pt modelId="{91D91E22-50C2-418B-A71E-5F7D3E2D65C3}" type="pres">
      <dgm:prSet presAssocID="{39DF0276-BC90-4F5B-9FBC-936C5C046A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B49D03-D591-4DC1-BDA5-672A412B6874}" type="presOf" srcId="{E9F65141-98FB-49B8-A23F-282F70B7CB15}" destId="{DCAAAF83-9F2F-4AA0-BCD5-913A2EEA9B48}" srcOrd="0" destOrd="0" presId="urn:microsoft.com/office/officeart/2005/8/layout/vList2"/>
    <dgm:cxn modelId="{BC62A113-A46A-48C8-BF15-B6FD2A46BDD1}" type="presOf" srcId="{3AF77BCE-DA19-4443-BE2B-FAB4C47D9FAB}" destId="{9A4E52A2-376B-4328-8CBC-A1FF5B90174A}" srcOrd="0" destOrd="0" presId="urn:microsoft.com/office/officeart/2005/8/layout/vList2"/>
    <dgm:cxn modelId="{5F86DF13-47D1-4150-B1E0-85B4BCF8AF12}" srcId="{3AF77BCE-DA19-4443-BE2B-FAB4C47D9FAB}" destId="{E9F65141-98FB-49B8-A23F-282F70B7CB15}" srcOrd="1" destOrd="0" parTransId="{DDEC208C-EF81-476E-9550-CDE4C21EA9CA}" sibTransId="{FEC0BCAB-D476-471E-A73A-F35019BBC788}"/>
    <dgm:cxn modelId="{D7B6FE2C-16EA-4FCA-834F-B1B1AE97E986}" srcId="{3AF77BCE-DA19-4443-BE2B-FAB4C47D9FAB}" destId="{39DF0276-BC90-4F5B-9FBC-936C5C046A74}" srcOrd="3" destOrd="0" parTransId="{111B1ADB-956F-4579-B20F-20F65656ECBC}" sibTransId="{9319F023-4B9A-414F-A6AD-BC2067BFA41D}"/>
    <dgm:cxn modelId="{A0E18265-3FD4-44EF-834E-A2628D4244F7}" srcId="{3AF77BCE-DA19-4443-BE2B-FAB4C47D9FAB}" destId="{317FC3BC-812A-4154-9497-629DA5B440BD}" srcOrd="0" destOrd="0" parTransId="{009BEF2D-F64B-4EF7-8679-03D202DD9680}" sibTransId="{7FD4545D-9FBD-4A3F-B29A-9CBFABD6DB17}"/>
    <dgm:cxn modelId="{98E11F57-5F8B-4E41-93BF-48DD8AE18621}" type="presOf" srcId="{39DF0276-BC90-4F5B-9FBC-936C5C046A74}" destId="{91D91E22-50C2-418B-A71E-5F7D3E2D65C3}" srcOrd="0" destOrd="0" presId="urn:microsoft.com/office/officeart/2005/8/layout/vList2"/>
    <dgm:cxn modelId="{BAD79B8E-89C6-4C0D-89E9-2C97BA0F8F85}" type="presOf" srcId="{5C8796E6-9C0C-4115-A0E8-DC262327EAB4}" destId="{5A3424D0-DDE5-4318-A52B-D9B41E173F08}" srcOrd="0" destOrd="0" presId="urn:microsoft.com/office/officeart/2005/8/layout/vList2"/>
    <dgm:cxn modelId="{FABE21DA-694A-4475-BAAC-EB5514881933}" srcId="{3AF77BCE-DA19-4443-BE2B-FAB4C47D9FAB}" destId="{5C8796E6-9C0C-4115-A0E8-DC262327EAB4}" srcOrd="2" destOrd="0" parTransId="{B744C8E7-1FA5-4D32-A501-6FE93CE600A1}" sibTransId="{D954E4CB-64AF-4653-BEB5-09E2A321221F}"/>
    <dgm:cxn modelId="{540227FD-4AE0-4B3A-937D-845D8E47F0FA}" type="presOf" srcId="{317FC3BC-812A-4154-9497-629DA5B440BD}" destId="{58B456F4-B2BF-4B67-AE9F-36069B653C96}" srcOrd="0" destOrd="0" presId="urn:microsoft.com/office/officeart/2005/8/layout/vList2"/>
    <dgm:cxn modelId="{FC36B589-CBFB-4F09-A779-6EA043313019}" type="presParOf" srcId="{9A4E52A2-376B-4328-8CBC-A1FF5B90174A}" destId="{58B456F4-B2BF-4B67-AE9F-36069B653C96}" srcOrd="0" destOrd="0" presId="urn:microsoft.com/office/officeart/2005/8/layout/vList2"/>
    <dgm:cxn modelId="{18784EBE-1361-4CB7-B485-630BBD6C9458}" type="presParOf" srcId="{9A4E52A2-376B-4328-8CBC-A1FF5B90174A}" destId="{BB77720D-DDBD-43CC-BEF3-DA6828AAF5B1}" srcOrd="1" destOrd="0" presId="urn:microsoft.com/office/officeart/2005/8/layout/vList2"/>
    <dgm:cxn modelId="{EA6643AF-ECA5-482D-BBE5-C4F718A482D0}" type="presParOf" srcId="{9A4E52A2-376B-4328-8CBC-A1FF5B90174A}" destId="{DCAAAF83-9F2F-4AA0-BCD5-913A2EEA9B48}" srcOrd="2" destOrd="0" presId="urn:microsoft.com/office/officeart/2005/8/layout/vList2"/>
    <dgm:cxn modelId="{14ED5E29-0AE8-4C4E-B9F5-B69BF380F988}" type="presParOf" srcId="{9A4E52A2-376B-4328-8CBC-A1FF5B90174A}" destId="{BDA519B8-55B4-4811-BEBC-A71B78799FBD}" srcOrd="3" destOrd="0" presId="urn:microsoft.com/office/officeart/2005/8/layout/vList2"/>
    <dgm:cxn modelId="{058A06AB-329C-40DE-A481-5987B5CD9AFA}" type="presParOf" srcId="{9A4E52A2-376B-4328-8CBC-A1FF5B90174A}" destId="{5A3424D0-DDE5-4318-A52B-D9B41E173F08}" srcOrd="4" destOrd="0" presId="urn:microsoft.com/office/officeart/2005/8/layout/vList2"/>
    <dgm:cxn modelId="{943B0911-2C8A-475E-9861-DF7FDA7D879B}" type="presParOf" srcId="{9A4E52A2-376B-4328-8CBC-A1FF5B90174A}" destId="{0794B73E-7808-4E6D-9C0D-A6ADB0CE5194}" srcOrd="5" destOrd="0" presId="urn:microsoft.com/office/officeart/2005/8/layout/vList2"/>
    <dgm:cxn modelId="{C9EEF2F9-99EF-495C-AA2A-5F16E83239CA}" type="presParOf" srcId="{9A4E52A2-376B-4328-8CBC-A1FF5B90174A}" destId="{91D91E22-50C2-418B-A71E-5F7D3E2D65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DEB83-A35B-4E0E-8128-744F1CC9585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67395F05-C1D0-4337-9A9B-0D73E085E1E7}">
      <dgm:prSet phldrT="[Texto]" custT="1"/>
      <dgm:spPr/>
      <dgm:t>
        <a:bodyPr/>
        <a:lstStyle/>
        <a:p>
          <a:r>
            <a:rPr lang="es-CR" sz="1050" dirty="0"/>
            <a:t>Comité de dirección</a:t>
          </a:r>
        </a:p>
      </dgm:t>
    </dgm:pt>
    <dgm:pt modelId="{F3A46AF7-B4FF-419B-8FAD-99772CBE6A8F}" type="parTrans" cxnId="{EC3780B3-0570-4044-B4AB-62C2FDB5DE69}">
      <dgm:prSet/>
      <dgm:spPr/>
      <dgm:t>
        <a:bodyPr/>
        <a:lstStyle/>
        <a:p>
          <a:endParaRPr lang="es-CR" sz="1050"/>
        </a:p>
      </dgm:t>
    </dgm:pt>
    <dgm:pt modelId="{F19D255B-3695-4035-86DF-53C7EFE6BBD7}" type="sibTrans" cxnId="{EC3780B3-0570-4044-B4AB-62C2FDB5DE69}">
      <dgm:prSet custT="1"/>
      <dgm:spPr/>
      <dgm:t>
        <a:bodyPr/>
        <a:lstStyle/>
        <a:p>
          <a:r>
            <a:rPr lang="es-CR" sz="1050" dirty="0"/>
            <a:t>Sponsor</a:t>
          </a:r>
        </a:p>
      </dgm:t>
    </dgm:pt>
    <dgm:pt modelId="{EDAAFAAC-FE28-4036-B5DD-E2E45DA2963E}">
      <dgm:prSet phldrT="[Texto]" custT="1"/>
      <dgm:spPr/>
      <dgm:t>
        <a:bodyPr/>
        <a:lstStyle/>
        <a:p>
          <a:r>
            <a:rPr lang="es-CR" sz="1050" dirty="0"/>
            <a:t>Interesados</a:t>
          </a:r>
        </a:p>
      </dgm:t>
    </dgm:pt>
    <dgm:pt modelId="{9A2267A4-3428-46BE-8F8A-B23C6C595F7F}" type="parTrans" cxnId="{4CFEA712-90C2-4DF6-898C-BEFF85D77B35}">
      <dgm:prSet/>
      <dgm:spPr/>
      <dgm:t>
        <a:bodyPr/>
        <a:lstStyle/>
        <a:p>
          <a:endParaRPr lang="es-CR" sz="1050"/>
        </a:p>
      </dgm:t>
    </dgm:pt>
    <dgm:pt modelId="{5A46CA50-9EDD-4E82-88D9-5859DACC3AFF}" type="sibTrans" cxnId="{4CFEA712-90C2-4DF6-898C-BEFF85D77B35}">
      <dgm:prSet custT="1"/>
      <dgm:spPr/>
      <dgm:t>
        <a:bodyPr/>
        <a:lstStyle/>
        <a:p>
          <a:r>
            <a:rPr lang="es-CR" sz="1050" dirty="0"/>
            <a:t>Equipo de dirección</a:t>
          </a:r>
        </a:p>
      </dgm:t>
    </dgm:pt>
    <dgm:pt modelId="{7D085979-92A8-4297-98E8-862331FD4B3C}">
      <dgm:prSet custT="1"/>
      <dgm:spPr/>
      <dgm:t>
        <a:bodyPr/>
        <a:lstStyle/>
        <a:p>
          <a:r>
            <a:rPr lang="es-CR" sz="1050" dirty="0"/>
            <a:t>Usuario</a:t>
          </a:r>
        </a:p>
      </dgm:t>
    </dgm:pt>
    <dgm:pt modelId="{E8A7E6BC-4E4F-4A15-88B4-E980177151D8}" type="parTrans" cxnId="{4D4B307A-17DC-4F19-A738-1CF5D127C22D}">
      <dgm:prSet/>
      <dgm:spPr/>
      <dgm:t>
        <a:bodyPr/>
        <a:lstStyle/>
        <a:p>
          <a:endParaRPr lang="es-CR" sz="1050"/>
        </a:p>
      </dgm:t>
    </dgm:pt>
    <dgm:pt modelId="{220F35FA-5E82-48D4-A53B-88F335E78C9E}" type="sibTrans" cxnId="{4D4B307A-17DC-4F19-A738-1CF5D127C22D}">
      <dgm:prSet custT="1"/>
      <dgm:spPr/>
      <dgm:t>
        <a:bodyPr/>
        <a:lstStyle/>
        <a:p>
          <a:endParaRPr lang="es-CR" sz="1050"/>
        </a:p>
      </dgm:t>
    </dgm:pt>
    <dgm:pt modelId="{BF0E8218-8698-449D-8623-352ACFE5C654}">
      <dgm:prSet phldrT="[Texto]" custT="1"/>
      <dgm:spPr/>
      <dgm:t>
        <a:bodyPr/>
        <a:lstStyle/>
        <a:p>
          <a:r>
            <a:rPr lang="es-CR" sz="1050" dirty="0"/>
            <a:t>Director del proyecto</a:t>
          </a:r>
        </a:p>
      </dgm:t>
    </dgm:pt>
    <dgm:pt modelId="{242C5D7F-39E6-4A0C-B9D8-160301938DCE}" type="sibTrans" cxnId="{3E678E2E-B01E-4FBE-992C-9A4C8731D5D8}">
      <dgm:prSet custT="1"/>
      <dgm:spPr/>
      <dgm:t>
        <a:bodyPr/>
        <a:lstStyle/>
        <a:p>
          <a:r>
            <a:rPr lang="es-CR" sz="1050" dirty="0"/>
            <a:t>Equipo del proyecto</a:t>
          </a:r>
        </a:p>
      </dgm:t>
    </dgm:pt>
    <dgm:pt modelId="{567C6E93-9584-4999-868B-79C85BD3659D}" type="parTrans" cxnId="{3E678E2E-B01E-4FBE-992C-9A4C8731D5D8}">
      <dgm:prSet/>
      <dgm:spPr/>
      <dgm:t>
        <a:bodyPr/>
        <a:lstStyle/>
        <a:p>
          <a:endParaRPr lang="es-CR" sz="1050"/>
        </a:p>
      </dgm:t>
    </dgm:pt>
    <dgm:pt modelId="{4B4E538C-B33A-4168-8A3B-5B169FE321EB}" type="pres">
      <dgm:prSet presAssocID="{FC9DEB83-A35B-4E0E-8128-744F1CC95853}" presName="Name0" presStyleCnt="0">
        <dgm:presLayoutVars>
          <dgm:chMax/>
          <dgm:chPref/>
          <dgm:dir/>
          <dgm:animLvl val="lvl"/>
        </dgm:presLayoutVars>
      </dgm:prSet>
      <dgm:spPr/>
    </dgm:pt>
    <dgm:pt modelId="{096C7B4A-0353-4F9A-8F11-0E99D7D5E9DA}" type="pres">
      <dgm:prSet presAssocID="{67395F05-C1D0-4337-9A9B-0D73E085E1E7}" presName="composite" presStyleCnt="0"/>
      <dgm:spPr/>
    </dgm:pt>
    <dgm:pt modelId="{CC4B51E1-EDA6-40BC-9A5C-9BDE5555D374}" type="pres">
      <dgm:prSet presAssocID="{67395F05-C1D0-4337-9A9B-0D73E085E1E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43E414FA-3485-4070-A720-977A18D78087}" type="pres">
      <dgm:prSet presAssocID="{67395F05-C1D0-4337-9A9B-0D73E085E1E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AED8019-C5E0-4C92-8E1A-767F36CC89C6}" type="pres">
      <dgm:prSet presAssocID="{67395F05-C1D0-4337-9A9B-0D73E085E1E7}" presName="BalanceSpacing" presStyleCnt="0"/>
      <dgm:spPr/>
    </dgm:pt>
    <dgm:pt modelId="{4AB0E3B3-D92E-4E8C-B096-3A2A06EF921C}" type="pres">
      <dgm:prSet presAssocID="{67395F05-C1D0-4337-9A9B-0D73E085E1E7}" presName="BalanceSpacing1" presStyleCnt="0"/>
      <dgm:spPr/>
    </dgm:pt>
    <dgm:pt modelId="{B627E6A3-82CF-4D77-8C4A-FF6C33AF0D36}" type="pres">
      <dgm:prSet presAssocID="{F19D255B-3695-4035-86DF-53C7EFE6BBD7}" presName="Accent1Text" presStyleLbl="node1" presStyleIdx="1" presStyleCnt="8"/>
      <dgm:spPr/>
    </dgm:pt>
    <dgm:pt modelId="{E0FABEFC-42DE-4B00-BFC0-EAE24709C011}" type="pres">
      <dgm:prSet presAssocID="{F19D255B-3695-4035-86DF-53C7EFE6BBD7}" presName="spaceBetweenRectangles" presStyleCnt="0"/>
      <dgm:spPr/>
    </dgm:pt>
    <dgm:pt modelId="{D3C86E25-1D3F-4440-B8F7-EE0E0B00982E}" type="pres">
      <dgm:prSet presAssocID="{BF0E8218-8698-449D-8623-352ACFE5C654}" presName="composite" presStyleCnt="0"/>
      <dgm:spPr/>
    </dgm:pt>
    <dgm:pt modelId="{8123849F-D802-45A3-ACBB-DB9CC0A42721}" type="pres">
      <dgm:prSet presAssocID="{BF0E8218-8698-449D-8623-352ACFE5C65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001CA412-41E6-477B-9B1C-26BFB743B9F0}" type="pres">
      <dgm:prSet presAssocID="{BF0E8218-8698-449D-8623-352ACFE5C65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4C2B694-93D5-4E5F-AA73-BB84E9DFD537}" type="pres">
      <dgm:prSet presAssocID="{BF0E8218-8698-449D-8623-352ACFE5C654}" presName="BalanceSpacing" presStyleCnt="0"/>
      <dgm:spPr/>
    </dgm:pt>
    <dgm:pt modelId="{C6BA0C8C-6F18-4509-BEB0-35E7980D5EE1}" type="pres">
      <dgm:prSet presAssocID="{BF0E8218-8698-449D-8623-352ACFE5C654}" presName="BalanceSpacing1" presStyleCnt="0"/>
      <dgm:spPr/>
    </dgm:pt>
    <dgm:pt modelId="{405E3BA4-085A-465A-A7CB-02949755A7CD}" type="pres">
      <dgm:prSet presAssocID="{242C5D7F-39E6-4A0C-B9D8-160301938DCE}" presName="Accent1Text" presStyleLbl="node1" presStyleIdx="3" presStyleCnt="8"/>
      <dgm:spPr/>
    </dgm:pt>
    <dgm:pt modelId="{F5087032-3B99-430A-9EE3-70A861744602}" type="pres">
      <dgm:prSet presAssocID="{242C5D7F-39E6-4A0C-B9D8-160301938DCE}" presName="spaceBetweenRectangles" presStyleCnt="0"/>
      <dgm:spPr/>
    </dgm:pt>
    <dgm:pt modelId="{32E0F662-5306-470D-B2A1-D17ECE3E95BB}" type="pres">
      <dgm:prSet presAssocID="{EDAAFAAC-FE28-4036-B5DD-E2E45DA2963E}" presName="composite" presStyleCnt="0"/>
      <dgm:spPr/>
    </dgm:pt>
    <dgm:pt modelId="{E2956982-52B3-44E5-817A-0C5597DCF2EC}" type="pres">
      <dgm:prSet presAssocID="{EDAAFAAC-FE28-4036-B5DD-E2E45DA2963E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8FB9D05C-B029-4889-9ADB-58E22EC1F246}" type="pres">
      <dgm:prSet presAssocID="{EDAAFAAC-FE28-4036-B5DD-E2E45DA2963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E477F51-9A70-46DF-94D1-2FC5A9FE5E04}" type="pres">
      <dgm:prSet presAssocID="{EDAAFAAC-FE28-4036-B5DD-E2E45DA2963E}" presName="BalanceSpacing" presStyleCnt="0"/>
      <dgm:spPr/>
    </dgm:pt>
    <dgm:pt modelId="{0AB07964-9006-4CE3-A5B7-ABD1AA8FCB44}" type="pres">
      <dgm:prSet presAssocID="{EDAAFAAC-FE28-4036-B5DD-E2E45DA2963E}" presName="BalanceSpacing1" presStyleCnt="0"/>
      <dgm:spPr/>
    </dgm:pt>
    <dgm:pt modelId="{58FE5470-ED58-4A58-B791-4537C2215D85}" type="pres">
      <dgm:prSet presAssocID="{5A46CA50-9EDD-4E82-88D9-5859DACC3AFF}" presName="Accent1Text" presStyleLbl="node1" presStyleIdx="5" presStyleCnt="8"/>
      <dgm:spPr/>
    </dgm:pt>
    <dgm:pt modelId="{1592BB1A-45AA-4980-B66B-C26888C260B3}" type="pres">
      <dgm:prSet presAssocID="{5A46CA50-9EDD-4E82-88D9-5859DACC3AFF}" presName="spaceBetweenRectangles" presStyleCnt="0"/>
      <dgm:spPr/>
    </dgm:pt>
    <dgm:pt modelId="{746FDC78-F1A7-4D4A-80E5-E0089B6F1253}" type="pres">
      <dgm:prSet presAssocID="{7D085979-92A8-4297-98E8-862331FD4B3C}" presName="composite" presStyleCnt="0"/>
      <dgm:spPr/>
    </dgm:pt>
    <dgm:pt modelId="{01FD1104-BAEC-40B0-B687-25FF3B3CF33E}" type="pres">
      <dgm:prSet presAssocID="{7D085979-92A8-4297-98E8-862331FD4B3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98D98044-6EBA-435C-BD98-5FB1EBF1AA79}" type="pres">
      <dgm:prSet presAssocID="{7D085979-92A8-4297-98E8-862331FD4B3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EDA2102-7BC8-460A-8BDA-7385C05EC95D}" type="pres">
      <dgm:prSet presAssocID="{7D085979-92A8-4297-98E8-862331FD4B3C}" presName="BalanceSpacing" presStyleCnt="0"/>
      <dgm:spPr/>
    </dgm:pt>
    <dgm:pt modelId="{44EE3DAF-C3FC-4625-9683-154310E25BBB}" type="pres">
      <dgm:prSet presAssocID="{7D085979-92A8-4297-98E8-862331FD4B3C}" presName="BalanceSpacing1" presStyleCnt="0"/>
      <dgm:spPr/>
    </dgm:pt>
    <dgm:pt modelId="{017F35F0-B7DF-487F-981E-D805F3E97890}" type="pres">
      <dgm:prSet presAssocID="{220F35FA-5E82-48D4-A53B-88F335E78C9E}" presName="Accent1Text" presStyleLbl="node1" presStyleIdx="7" presStyleCnt="8"/>
      <dgm:spPr/>
    </dgm:pt>
  </dgm:ptLst>
  <dgm:cxnLst>
    <dgm:cxn modelId="{6952E700-3413-45F6-98A6-29C5302D3B82}" type="presOf" srcId="{EDAAFAAC-FE28-4036-B5DD-E2E45DA2963E}" destId="{E2956982-52B3-44E5-817A-0C5597DCF2EC}" srcOrd="0" destOrd="0" presId="urn:microsoft.com/office/officeart/2008/layout/AlternatingHexagons"/>
    <dgm:cxn modelId="{4CFEA712-90C2-4DF6-898C-BEFF85D77B35}" srcId="{FC9DEB83-A35B-4E0E-8128-744F1CC95853}" destId="{EDAAFAAC-FE28-4036-B5DD-E2E45DA2963E}" srcOrd="2" destOrd="0" parTransId="{9A2267A4-3428-46BE-8F8A-B23C6C595F7F}" sibTransId="{5A46CA50-9EDD-4E82-88D9-5859DACC3AFF}"/>
    <dgm:cxn modelId="{F2C6D112-DAC0-4A64-842D-6B08A4C56DC6}" type="presOf" srcId="{5A46CA50-9EDD-4E82-88D9-5859DACC3AFF}" destId="{58FE5470-ED58-4A58-B791-4537C2215D85}" srcOrd="0" destOrd="0" presId="urn:microsoft.com/office/officeart/2008/layout/AlternatingHexagons"/>
    <dgm:cxn modelId="{3E678E2E-B01E-4FBE-992C-9A4C8731D5D8}" srcId="{FC9DEB83-A35B-4E0E-8128-744F1CC95853}" destId="{BF0E8218-8698-449D-8623-352ACFE5C654}" srcOrd="1" destOrd="0" parTransId="{567C6E93-9584-4999-868B-79C85BD3659D}" sibTransId="{242C5D7F-39E6-4A0C-B9D8-160301938DCE}"/>
    <dgm:cxn modelId="{09C86130-D4AC-4AA1-98FD-0E19A9FF7D71}" type="presOf" srcId="{242C5D7F-39E6-4A0C-B9D8-160301938DCE}" destId="{405E3BA4-085A-465A-A7CB-02949755A7CD}" srcOrd="0" destOrd="0" presId="urn:microsoft.com/office/officeart/2008/layout/AlternatingHexagons"/>
    <dgm:cxn modelId="{873D6F49-95E8-4A12-AEEB-4D9174644D29}" type="presOf" srcId="{FC9DEB83-A35B-4E0E-8128-744F1CC95853}" destId="{4B4E538C-B33A-4168-8A3B-5B169FE321EB}" srcOrd="0" destOrd="0" presId="urn:microsoft.com/office/officeart/2008/layout/AlternatingHexagons"/>
    <dgm:cxn modelId="{4D4B307A-17DC-4F19-A738-1CF5D127C22D}" srcId="{FC9DEB83-A35B-4E0E-8128-744F1CC95853}" destId="{7D085979-92A8-4297-98E8-862331FD4B3C}" srcOrd="3" destOrd="0" parTransId="{E8A7E6BC-4E4F-4A15-88B4-E980177151D8}" sibTransId="{220F35FA-5E82-48D4-A53B-88F335E78C9E}"/>
    <dgm:cxn modelId="{149DE481-39D0-4C76-B8B5-0B4BB8C931A2}" type="presOf" srcId="{7D085979-92A8-4297-98E8-862331FD4B3C}" destId="{01FD1104-BAEC-40B0-B687-25FF3B3CF33E}" srcOrd="0" destOrd="0" presId="urn:microsoft.com/office/officeart/2008/layout/AlternatingHexagons"/>
    <dgm:cxn modelId="{9BF8CA87-5F87-4E19-AC56-0C136DC720FC}" type="presOf" srcId="{F19D255B-3695-4035-86DF-53C7EFE6BBD7}" destId="{B627E6A3-82CF-4D77-8C4A-FF6C33AF0D36}" srcOrd="0" destOrd="0" presId="urn:microsoft.com/office/officeart/2008/layout/AlternatingHexagons"/>
    <dgm:cxn modelId="{BE69268F-0508-4A39-B029-40B6EF952677}" type="presOf" srcId="{67395F05-C1D0-4337-9A9B-0D73E085E1E7}" destId="{CC4B51E1-EDA6-40BC-9A5C-9BDE5555D374}" srcOrd="0" destOrd="0" presId="urn:microsoft.com/office/officeart/2008/layout/AlternatingHexagons"/>
    <dgm:cxn modelId="{A5501A90-2BD7-4676-B648-49F279DB07D0}" type="presOf" srcId="{BF0E8218-8698-449D-8623-352ACFE5C654}" destId="{8123849F-D802-45A3-ACBB-DB9CC0A42721}" srcOrd="0" destOrd="0" presId="urn:microsoft.com/office/officeart/2008/layout/AlternatingHexagons"/>
    <dgm:cxn modelId="{EC3780B3-0570-4044-B4AB-62C2FDB5DE69}" srcId="{FC9DEB83-A35B-4E0E-8128-744F1CC95853}" destId="{67395F05-C1D0-4337-9A9B-0D73E085E1E7}" srcOrd="0" destOrd="0" parTransId="{F3A46AF7-B4FF-419B-8FAD-99772CBE6A8F}" sibTransId="{F19D255B-3695-4035-86DF-53C7EFE6BBD7}"/>
    <dgm:cxn modelId="{2298AEDA-786A-4F00-8E0A-DB9B0F0DDE5C}" type="presOf" srcId="{220F35FA-5E82-48D4-A53B-88F335E78C9E}" destId="{017F35F0-B7DF-487F-981E-D805F3E97890}" srcOrd="0" destOrd="0" presId="urn:microsoft.com/office/officeart/2008/layout/AlternatingHexagons"/>
    <dgm:cxn modelId="{4B04E27B-911B-4D73-88EA-76E61F926F24}" type="presParOf" srcId="{4B4E538C-B33A-4168-8A3B-5B169FE321EB}" destId="{096C7B4A-0353-4F9A-8F11-0E99D7D5E9DA}" srcOrd="0" destOrd="0" presId="urn:microsoft.com/office/officeart/2008/layout/AlternatingHexagons"/>
    <dgm:cxn modelId="{63CA7268-D651-44E4-BFF3-803A30932D36}" type="presParOf" srcId="{096C7B4A-0353-4F9A-8F11-0E99D7D5E9DA}" destId="{CC4B51E1-EDA6-40BC-9A5C-9BDE5555D374}" srcOrd="0" destOrd="0" presId="urn:microsoft.com/office/officeart/2008/layout/AlternatingHexagons"/>
    <dgm:cxn modelId="{4BD9F36B-7BC2-42CF-8E9A-2BE8C8696FA7}" type="presParOf" srcId="{096C7B4A-0353-4F9A-8F11-0E99D7D5E9DA}" destId="{43E414FA-3485-4070-A720-977A18D78087}" srcOrd="1" destOrd="0" presId="urn:microsoft.com/office/officeart/2008/layout/AlternatingHexagons"/>
    <dgm:cxn modelId="{A8A67C72-AD59-43D5-A503-65767D39AC2C}" type="presParOf" srcId="{096C7B4A-0353-4F9A-8F11-0E99D7D5E9DA}" destId="{4AED8019-C5E0-4C92-8E1A-767F36CC89C6}" srcOrd="2" destOrd="0" presId="urn:microsoft.com/office/officeart/2008/layout/AlternatingHexagons"/>
    <dgm:cxn modelId="{AC367C21-1D8F-44F8-80A7-C8119044256B}" type="presParOf" srcId="{096C7B4A-0353-4F9A-8F11-0E99D7D5E9DA}" destId="{4AB0E3B3-D92E-4E8C-B096-3A2A06EF921C}" srcOrd="3" destOrd="0" presId="urn:microsoft.com/office/officeart/2008/layout/AlternatingHexagons"/>
    <dgm:cxn modelId="{148E7757-C98A-4D3A-928A-32754D508013}" type="presParOf" srcId="{096C7B4A-0353-4F9A-8F11-0E99D7D5E9DA}" destId="{B627E6A3-82CF-4D77-8C4A-FF6C33AF0D36}" srcOrd="4" destOrd="0" presId="urn:microsoft.com/office/officeart/2008/layout/AlternatingHexagons"/>
    <dgm:cxn modelId="{7A178889-FACE-4206-92E5-38360A4A8452}" type="presParOf" srcId="{4B4E538C-B33A-4168-8A3B-5B169FE321EB}" destId="{E0FABEFC-42DE-4B00-BFC0-EAE24709C011}" srcOrd="1" destOrd="0" presId="urn:microsoft.com/office/officeart/2008/layout/AlternatingHexagons"/>
    <dgm:cxn modelId="{DFFF7E28-9DD2-4520-A3BD-99B18F914327}" type="presParOf" srcId="{4B4E538C-B33A-4168-8A3B-5B169FE321EB}" destId="{D3C86E25-1D3F-4440-B8F7-EE0E0B00982E}" srcOrd="2" destOrd="0" presId="urn:microsoft.com/office/officeart/2008/layout/AlternatingHexagons"/>
    <dgm:cxn modelId="{712B1507-C86C-46EB-87AF-812CFB62E6C1}" type="presParOf" srcId="{D3C86E25-1D3F-4440-B8F7-EE0E0B00982E}" destId="{8123849F-D802-45A3-ACBB-DB9CC0A42721}" srcOrd="0" destOrd="0" presId="urn:microsoft.com/office/officeart/2008/layout/AlternatingHexagons"/>
    <dgm:cxn modelId="{9FC83FAE-3C15-440C-8FF9-0EE71E38FDAE}" type="presParOf" srcId="{D3C86E25-1D3F-4440-B8F7-EE0E0B00982E}" destId="{001CA412-41E6-477B-9B1C-26BFB743B9F0}" srcOrd="1" destOrd="0" presId="urn:microsoft.com/office/officeart/2008/layout/AlternatingHexagons"/>
    <dgm:cxn modelId="{92C9209C-698D-4323-9650-9C1713AAB35E}" type="presParOf" srcId="{D3C86E25-1D3F-4440-B8F7-EE0E0B00982E}" destId="{04C2B694-93D5-4E5F-AA73-BB84E9DFD537}" srcOrd="2" destOrd="0" presId="urn:microsoft.com/office/officeart/2008/layout/AlternatingHexagons"/>
    <dgm:cxn modelId="{E1779BC4-7A2B-4C6A-B6DF-8BD6A16466A3}" type="presParOf" srcId="{D3C86E25-1D3F-4440-B8F7-EE0E0B00982E}" destId="{C6BA0C8C-6F18-4509-BEB0-35E7980D5EE1}" srcOrd="3" destOrd="0" presId="urn:microsoft.com/office/officeart/2008/layout/AlternatingHexagons"/>
    <dgm:cxn modelId="{0A8CD726-1D59-45E4-88E8-E64FCEE7541F}" type="presParOf" srcId="{D3C86E25-1D3F-4440-B8F7-EE0E0B00982E}" destId="{405E3BA4-085A-465A-A7CB-02949755A7CD}" srcOrd="4" destOrd="0" presId="urn:microsoft.com/office/officeart/2008/layout/AlternatingHexagons"/>
    <dgm:cxn modelId="{7E56954D-DF18-41A0-A940-C263F7858B69}" type="presParOf" srcId="{4B4E538C-B33A-4168-8A3B-5B169FE321EB}" destId="{F5087032-3B99-430A-9EE3-70A861744602}" srcOrd="3" destOrd="0" presId="urn:microsoft.com/office/officeart/2008/layout/AlternatingHexagons"/>
    <dgm:cxn modelId="{6FB62D47-8F19-435B-AB04-DDC114C77CB1}" type="presParOf" srcId="{4B4E538C-B33A-4168-8A3B-5B169FE321EB}" destId="{32E0F662-5306-470D-B2A1-D17ECE3E95BB}" srcOrd="4" destOrd="0" presId="urn:microsoft.com/office/officeart/2008/layout/AlternatingHexagons"/>
    <dgm:cxn modelId="{8A06EB30-23D4-43AA-A145-3FF78E39367D}" type="presParOf" srcId="{32E0F662-5306-470D-B2A1-D17ECE3E95BB}" destId="{E2956982-52B3-44E5-817A-0C5597DCF2EC}" srcOrd="0" destOrd="0" presId="urn:microsoft.com/office/officeart/2008/layout/AlternatingHexagons"/>
    <dgm:cxn modelId="{E78D3E37-CB88-4AB0-AC3D-3608A16DEBC1}" type="presParOf" srcId="{32E0F662-5306-470D-B2A1-D17ECE3E95BB}" destId="{8FB9D05C-B029-4889-9ADB-58E22EC1F246}" srcOrd="1" destOrd="0" presId="urn:microsoft.com/office/officeart/2008/layout/AlternatingHexagons"/>
    <dgm:cxn modelId="{F8C4562F-962A-4EBE-BA60-3B990C9C012F}" type="presParOf" srcId="{32E0F662-5306-470D-B2A1-D17ECE3E95BB}" destId="{AE477F51-9A70-46DF-94D1-2FC5A9FE5E04}" srcOrd="2" destOrd="0" presId="urn:microsoft.com/office/officeart/2008/layout/AlternatingHexagons"/>
    <dgm:cxn modelId="{82E3AB15-28D2-4A66-978C-6E76C056A5E7}" type="presParOf" srcId="{32E0F662-5306-470D-B2A1-D17ECE3E95BB}" destId="{0AB07964-9006-4CE3-A5B7-ABD1AA8FCB44}" srcOrd="3" destOrd="0" presId="urn:microsoft.com/office/officeart/2008/layout/AlternatingHexagons"/>
    <dgm:cxn modelId="{E43CA9B4-D8B2-4BAA-A44A-E44C917237F0}" type="presParOf" srcId="{32E0F662-5306-470D-B2A1-D17ECE3E95BB}" destId="{58FE5470-ED58-4A58-B791-4537C2215D85}" srcOrd="4" destOrd="0" presId="urn:microsoft.com/office/officeart/2008/layout/AlternatingHexagons"/>
    <dgm:cxn modelId="{BEC22E1E-D37E-4718-9F65-2A42637C7610}" type="presParOf" srcId="{4B4E538C-B33A-4168-8A3B-5B169FE321EB}" destId="{1592BB1A-45AA-4980-B66B-C26888C260B3}" srcOrd="5" destOrd="0" presId="urn:microsoft.com/office/officeart/2008/layout/AlternatingHexagons"/>
    <dgm:cxn modelId="{46A4F6F2-4991-4FE0-BF7A-1B4E6C5467EB}" type="presParOf" srcId="{4B4E538C-B33A-4168-8A3B-5B169FE321EB}" destId="{746FDC78-F1A7-4D4A-80E5-E0089B6F1253}" srcOrd="6" destOrd="0" presId="urn:microsoft.com/office/officeart/2008/layout/AlternatingHexagons"/>
    <dgm:cxn modelId="{5DC76C27-8A03-46C1-BF8E-8333D76A7B5F}" type="presParOf" srcId="{746FDC78-F1A7-4D4A-80E5-E0089B6F1253}" destId="{01FD1104-BAEC-40B0-B687-25FF3B3CF33E}" srcOrd="0" destOrd="0" presId="urn:microsoft.com/office/officeart/2008/layout/AlternatingHexagons"/>
    <dgm:cxn modelId="{502C2E4A-2A2B-443E-A341-20CCA2FB005A}" type="presParOf" srcId="{746FDC78-F1A7-4D4A-80E5-E0089B6F1253}" destId="{98D98044-6EBA-435C-BD98-5FB1EBF1AA79}" srcOrd="1" destOrd="0" presId="urn:microsoft.com/office/officeart/2008/layout/AlternatingHexagons"/>
    <dgm:cxn modelId="{0986B7BA-C5CD-4344-9D5F-308A8438B35F}" type="presParOf" srcId="{746FDC78-F1A7-4D4A-80E5-E0089B6F1253}" destId="{3EDA2102-7BC8-460A-8BDA-7385C05EC95D}" srcOrd="2" destOrd="0" presId="urn:microsoft.com/office/officeart/2008/layout/AlternatingHexagons"/>
    <dgm:cxn modelId="{288B3D7B-FDA7-4C2C-8014-F1E522C9604E}" type="presParOf" srcId="{746FDC78-F1A7-4D4A-80E5-E0089B6F1253}" destId="{44EE3DAF-C3FC-4625-9683-154310E25BBB}" srcOrd="3" destOrd="0" presId="urn:microsoft.com/office/officeart/2008/layout/AlternatingHexagons"/>
    <dgm:cxn modelId="{04890DC6-C12D-44D3-B57F-3C77B1AF9DFF}" type="presParOf" srcId="{746FDC78-F1A7-4D4A-80E5-E0089B6F1253}" destId="{017F35F0-B7DF-487F-981E-D805F3E9789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A2BEB-CB96-4054-8BEE-E4A76B3A760A}">
      <dsp:nvSpPr>
        <dsp:cNvPr id="0" name=""/>
        <dsp:cNvSpPr/>
      </dsp:nvSpPr>
      <dsp:spPr>
        <a:xfrm>
          <a:off x="0" y="3072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E2BAB-8353-419F-A20B-689040B76760}">
      <dsp:nvSpPr>
        <dsp:cNvPr id="0" name=""/>
        <dsp:cNvSpPr/>
      </dsp:nvSpPr>
      <dsp:spPr>
        <a:xfrm>
          <a:off x="406400" y="563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Sesión N°5. Participantes y beneficiarios de tu proyecto, cómo gestionarlos</a:t>
          </a:r>
          <a:endParaRPr lang="es-CR" sz="1400" b="1" kern="1200" dirty="0"/>
        </a:p>
      </dsp:txBody>
      <dsp:txXfrm>
        <a:off x="430898" y="80811"/>
        <a:ext cx="5640604" cy="452844"/>
      </dsp:txXfrm>
    </dsp:sp>
    <dsp:sp modelId="{70F56BB9-50BA-4BC1-8699-DF7B42680299}">
      <dsp:nvSpPr>
        <dsp:cNvPr id="0" name=""/>
        <dsp:cNvSpPr/>
      </dsp:nvSpPr>
      <dsp:spPr>
        <a:xfrm>
          <a:off x="0" y="10783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F4879-E4A5-493D-8F22-BBC0B4D9BFBB}">
      <dsp:nvSpPr>
        <dsp:cNvPr id="0" name=""/>
        <dsp:cNvSpPr/>
      </dsp:nvSpPr>
      <dsp:spPr>
        <a:xfrm>
          <a:off x="406400" y="8274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 ¿A quién impacta tu proyecto?</a:t>
          </a:r>
          <a:endParaRPr lang="es-CR" sz="1400" b="1" kern="1200" dirty="0"/>
        </a:p>
      </dsp:txBody>
      <dsp:txXfrm>
        <a:off x="430898" y="851931"/>
        <a:ext cx="5640604" cy="452844"/>
      </dsp:txXfrm>
    </dsp:sp>
    <dsp:sp modelId="{30EDC69D-2FC3-4251-A83F-9166627460AB}">
      <dsp:nvSpPr>
        <dsp:cNvPr id="0" name=""/>
        <dsp:cNvSpPr/>
      </dsp:nvSpPr>
      <dsp:spPr>
        <a:xfrm>
          <a:off x="0" y="184947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C310C-CB5F-4C30-AF3C-2BD0E27D78AA}">
      <dsp:nvSpPr>
        <dsp:cNvPr id="0" name=""/>
        <dsp:cNvSpPr/>
      </dsp:nvSpPr>
      <dsp:spPr>
        <a:xfrm>
          <a:off x="406400" y="159855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¿Quiénes son las personas que participan de tu proyecto?</a:t>
          </a:r>
          <a:endParaRPr lang="es-CR" sz="1400" b="1" kern="1200" dirty="0"/>
        </a:p>
      </dsp:txBody>
      <dsp:txXfrm>
        <a:off x="430898" y="1623051"/>
        <a:ext cx="5640604" cy="452844"/>
      </dsp:txXfrm>
    </dsp:sp>
    <dsp:sp modelId="{5396B375-2988-48F2-9295-E055E7BAE4C2}">
      <dsp:nvSpPr>
        <dsp:cNvPr id="0" name=""/>
        <dsp:cNvSpPr/>
      </dsp:nvSpPr>
      <dsp:spPr>
        <a:xfrm>
          <a:off x="0" y="262059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D7F0A-85E4-49B8-9890-0E63B5A68DEE}">
      <dsp:nvSpPr>
        <dsp:cNvPr id="0" name=""/>
        <dsp:cNvSpPr/>
      </dsp:nvSpPr>
      <dsp:spPr>
        <a:xfrm>
          <a:off x="406400" y="236967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 Identificar a los participantes a través de un mapa de análisis.</a:t>
          </a:r>
        </a:p>
      </dsp:txBody>
      <dsp:txXfrm>
        <a:off x="430898" y="2394171"/>
        <a:ext cx="5640604" cy="452844"/>
      </dsp:txXfrm>
    </dsp:sp>
    <dsp:sp modelId="{B7892965-90A2-41CA-B93A-EA92B539612B}">
      <dsp:nvSpPr>
        <dsp:cNvPr id="0" name=""/>
        <dsp:cNvSpPr/>
      </dsp:nvSpPr>
      <dsp:spPr>
        <a:xfrm>
          <a:off x="0" y="339171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B8029-2166-4B51-8DB7-2522DF262223}">
      <dsp:nvSpPr>
        <dsp:cNvPr id="0" name=""/>
        <dsp:cNvSpPr/>
      </dsp:nvSpPr>
      <dsp:spPr>
        <a:xfrm>
          <a:off x="406400" y="314079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Participantes externos e internos</a:t>
          </a:r>
        </a:p>
      </dsp:txBody>
      <dsp:txXfrm>
        <a:off x="430898" y="3165291"/>
        <a:ext cx="5640604" cy="452844"/>
      </dsp:txXfrm>
    </dsp:sp>
    <dsp:sp modelId="{FA9289FD-98B8-44E7-ABF5-ADFD5845ED7F}">
      <dsp:nvSpPr>
        <dsp:cNvPr id="0" name=""/>
        <dsp:cNvSpPr/>
      </dsp:nvSpPr>
      <dsp:spPr>
        <a:xfrm>
          <a:off x="0" y="41628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4DF0F-ECCE-433A-A6BB-1242DA55ADBA}">
      <dsp:nvSpPr>
        <dsp:cNvPr id="0" name=""/>
        <dsp:cNvSpPr/>
      </dsp:nvSpPr>
      <dsp:spPr>
        <a:xfrm>
          <a:off x="406400" y="39119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Plan de comunicación para enlazarme a mis participantes.</a:t>
          </a:r>
          <a:endParaRPr lang="es-CR" sz="1400" b="1" kern="1200" dirty="0"/>
        </a:p>
      </dsp:txBody>
      <dsp:txXfrm>
        <a:off x="430898" y="3936411"/>
        <a:ext cx="5640604" cy="452844"/>
      </dsp:txXfrm>
    </dsp:sp>
    <dsp:sp modelId="{B8290F6D-1DE2-468C-BB9C-3092524841A1}">
      <dsp:nvSpPr>
        <dsp:cNvPr id="0" name=""/>
        <dsp:cNvSpPr/>
      </dsp:nvSpPr>
      <dsp:spPr>
        <a:xfrm>
          <a:off x="0" y="49339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E2DC3-2485-4E51-BE42-335E7578DF14}">
      <dsp:nvSpPr>
        <dsp:cNvPr id="0" name=""/>
        <dsp:cNvSpPr/>
      </dsp:nvSpPr>
      <dsp:spPr>
        <a:xfrm>
          <a:off x="406400" y="46830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Beneficiarios directos e indirectos</a:t>
          </a:r>
        </a:p>
      </dsp:txBody>
      <dsp:txXfrm>
        <a:off x="430898" y="4707531"/>
        <a:ext cx="564060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6E425-14B5-43D1-AF70-BC6846A5AB3B}">
      <dsp:nvSpPr>
        <dsp:cNvPr id="0" name=""/>
        <dsp:cNvSpPr/>
      </dsp:nvSpPr>
      <dsp:spPr>
        <a:xfrm>
          <a:off x="311379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B917-F00B-4B12-B06B-EC5209A7E7B5}">
      <dsp:nvSpPr>
        <dsp:cNvPr id="0" name=""/>
        <dsp:cNvSpPr/>
      </dsp:nvSpPr>
      <dsp:spPr>
        <a:xfrm>
          <a:off x="517957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76F73-E7F7-483E-A9B7-485F9E74562C}">
      <dsp:nvSpPr>
        <dsp:cNvPr id="0" name=""/>
        <dsp:cNvSpPr/>
      </dsp:nvSpPr>
      <dsp:spPr>
        <a:xfrm>
          <a:off x="2" y="2436080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b="1" kern="1200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Alcance </a:t>
          </a:r>
          <a:endParaRPr lang="es-419" sz="1700" b="1" kern="1200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sp:txBody>
      <dsp:txXfrm>
        <a:off x="2" y="2436080"/>
        <a:ext cx="1589062" cy="635625"/>
      </dsp:txXfrm>
    </dsp:sp>
    <dsp:sp modelId="{8FFD0F3A-522C-4EE2-BE41-0B68D2B8EFF3}">
      <dsp:nvSpPr>
        <dsp:cNvPr id="0" name=""/>
        <dsp:cNvSpPr/>
      </dsp:nvSpPr>
      <dsp:spPr>
        <a:xfrm>
          <a:off x="2178527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37BA3-958A-4B85-BD38-9AC78864139F}">
      <dsp:nvSpPr>
        <dsp:cNvPr id="0" name=""/>
        <dsp:cNvSpPr/>
      </dsp:nvSpPr>
      <dsp:spPr>
        <a:xfrm>
          <a:off x="2385105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93FD5-73D7-4804-8C72-61B4B817C798}">
      <dsp:nvSpPr>
        <dsp:cNvPr id="0" name=""/>
        <dsp:cNvSpPr/>
      </dsp:nvSpPr>
      <dsp:spPr>
        <a:xfrm>
          <a:off x="1868660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b="1" kern="1200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Tiempo</a:t>
          </a:r>
          <a:endParaRPr lang="es-419" sz="1700" b="1" kern="1200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sp:txBody>
      <dsp:txXfrm>
        <a:off x="1868660" y="2414215"/>
        <a:ext cx="1589062" cy="635625"/>
      </dsp:txXfrm>
    </dsp:sp>
    <dsp:sp modelId="{BA79C2C6-B200-410E-9FE1-DF1D515798A4}">
      <dsp:nvSpPr>
        <dsp:cNvPr id="0" name=""/>
        <dsp:cNvSpPr/>
      </dsp:nvSpPr>
      <dsp:spPr>
        <a:xfrm>
          <a:off x="4045676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47E12-5ECC-4CAF-8734-73BD76D09514}">
      <dsp:nvSpPr>
        <dsp:cNvPr id="0" name=""/>
        <dsp:cNvSpPr/>
      </dsp:nvSpPr>
      <dsp:spPr>
        <a:xfrm>
          <a:off x="4252254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68868-761B-4B00-A2D8-3FB886202918}">
      <dsp:nvSpPr>
        <dsp:cNvPr id="0" name=""/>
        <dsp:cNvSpPr/>
      </dsp:nvSpPr>
      <dsp:spPr>
        <a:xfrm>
          <a:off x="3735809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b="1" kern="1200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Presupuesto</a:t>
          </a:r>
          <a:endParaRPr lang="es-419" sz="1700" b="1" kern="1200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sp:txBody>
      <dsp:txXfrm>
        <a:off x="3735809" y="2414215"/>
        <a:ext cx="1589062" cy="635625"/>
      </dsp:txXfrm>
    </dsp:sp>
    <dsp:sp modelId="{CB544806-F606-4D9B-88A4-ABA106A32395}">
      <dsp:nvSpPr>
        <dsp:cNvPr id="0" name=""/>
        <dsp:cNvSpPr/>
      </dsp:nvSpPr>
      <dsp:spPr>
        <a:xfrm>
          <a:off x="5912824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1A7B9-366A-4AB4-A17F-E5F8AF8C85F5}">
      <dsp:nvSpPr>
        <dsp:cNvPr id="0" name=""/>
        <dsp:cNvSpPr/>
      </dsp:nvSpPr>
      <dsp:spPr>
        <a:xfrm>
          <a:off x="6119402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8663-8FA4-41B4-B9DC-81D20D27FD9F}">
      <dsp:nvSpPr>
        <dsp:cNvPr id="0" name=""/>
        <dsp:cNvSpPr/>
      </dsp:nvSpPr>
      <dsp:spPr>
        <a:xfrm>
          <a:off x="5602957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b="1" kern="1200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Expectativas</a:t>
          </a:r>
          <a:endParaRPr lang="es-419" sz="1700" b="1" kern="1200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sp:txBody>
      <dsp:txXfrm>
        <a:off x="5602957" y="2414215"/>
        <a:ext cx="1589062" cy="635625"/>
      </dsp:txXfrm>
    </dsp:sp>
    <dsp:sp modelId="{04D77BFA-2A89-4C55-9BF7-8B8D1C889541}">
      <dsp:nvSpPr>
        <dsp:cNvPr id="0" name=""/>
        <dsp:cNvSpPr/>
      </dsp:nvSpPr>
      <dsp:spPr>
        <a:xfrm>
          <a:off x="7779973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B895E-FC83-4ECB-A537-339836261ECD}">
      <dsp:nvSpPr>
        <dsp:cNvPr id="0" name=""/>
        <dsp:cNvSpPr/>
      </dsp:nvSpPr>
      <dsp:spPr>
        <a:xfrm>
          <a:off x="7986551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CCC39-4A72-4239-9073-E728EB4522D9}">
      <dsp:nvSpPr>
        <dsp:cNvPr id="0" name=""/>
        <dsp:cNvSpPr/>
      </dsp:nvSpPr>
      <dsp:spPr>
        <a:xfrm>
          <a:off x="7470105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b="1" kern="1200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Recursos</a:t>
          </a:r>
          <a:endParaRPr lang="es-419" sz="1700" b="1" kern="1200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sp:txBody>
      <dsp:txXfrm>
        <a:off x="7470105" y="2414215"/>
        <a:ext cx="1589062" cy="635625"/>
      </dsp:txXfrm>
    </dsp:sp>
    <dsp:sp modelId="{4E12571A-00D2-4F60-8BC9-F16E51B57C5A}">
      <dsp:nvSpPr>
        <dsp:cNvPr id="0" name=""/>
        <dsp:cNvSpPr/>
      </dsp:nvSpPr>
      <dsp:spPr>
        <a:xfrm>
          <a:off x="9647121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F5E-7ECD-4F18-9A7C-93EE0750732B}">
      <dsp:nvSpPr>
        <dsp:cNvPr id="0" name=""/>
        <dsp:cNvSpPr/>
      </dsp:nvSpPr>
      <dsp:spPr>
        <a:xfrm>
          <a:off x="9853699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C235C-1DCB-42C9-BDD3-D3C4EDC627EE}">
      <dsp:nvSpPr>
        <dsp:cNvPr id="0" name=""/>
        <dsp:cNvSpPr/>
      </dsp:nvSpPr>
      <dsp:spPr>
        <a:xfrm>
          <a:off x="9337254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b="1" kern="1200" dirty="0">
              <a:solidFill>
                <a:schemeClr val="bg2">
                  <a:lumMod val="65000"/>
                </a:schemeClr>
              </a:solidFill>
              <a:latin typeface="Raleway" pitchFamily="2" charset="0"/>
            </a:rPr>
            <a:t>Riesgo</a:t>
          </a:r>
          <a:endParaRPr lang="es-419" sz="1700" b="1" kern="1200" dirty="0">
            <a:solidFill>
              <a:schemeClr val="bg2">
                <a:lumMod val="65000"/>
              </a:schemeClr>
            </a:solidFill>
            <a:latin typeface="Raleway" pitchFamily="2" charset="0"/>
          </a:endParaRPr>
        </a:p>
      </dsp:txBody>
      <dsp:txXfrm>
        <a:off x="9337254" y="2414215"/>
        <a:ext cx="1589062" cy="635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56F4-B2BF-4B67-AE9F-36069B653C96}">
      <dsp:nvSpPr>
        <dsp:cNvPr id="0" name=""/>
        <dsp:cNvSpPr/>
      </dsp:nvSpPr>
      <dsp:spPr>
        <a:xfrm>
          <a:off x="0" y="34904"/>
          <a:ext cx="7197436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Raleway" pitchFamily="2" charset="0"/>
            </a:rPr>
            <a:t>Rentabilidad</a:t>
          </a:r>
          <a:endParaRPr lang="es-419" sz="2800" kern="1200" dirty="0">
            <a:latin typeface="Raleway" pitchFamily="2" charset="0"/>
          </a:endParaRPr>
        </a:p>
      </dsp:txBody>
      <dsp:txXfrm>
        <a:off x="38381" y="73285"/>
        <a:ext cx="7120674" cy="709478"/>
      </dsp:txXfrm>
    </dsp:sp>
    <dsp:sp modelId="{DCAAAF83-9F2F-4AA0-BCD5-913A2EEA9B48}">
      <dsp:nvSpPr>
        <dsp:cNvPr id="0" name=""/>
        <dsp:cNvSpPr/>
      </dsp:nvSpPr>
      <dsp:spPr>
        <a:xfrm>
          <a:off x="0" y="942104"/>
          <a:ext cx="7197436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Raleway" pitchFamily="2" charset="0"/>
            </a:rPr>
            <a:t>Social</a:t>
          </a:r>
          <a:endParaRPr lang="es-419" sz="2800" kern="1200" dirty="0">
            <a:latin typeface="Raleway" pitchFamily="2" charset="0"/>
          </a:endParaRPr>
        </a:p>
      </dsp:txBody>
      <dsp:txXfrm>
        <a:off x="38381" y="980485"/>
        <a:ext cx="7120674" cy="709478"/>
      </dsp:txXfrm>
    </dsp:sp>
    <dsp:sp modelId="{5A3424D0-DDE5-4318-A52B-D9B41E173F08}">
      <dsp:nvSpPr>
        <dsp:cNvPr id="0" name=""/>
        <dsp:cNvSpPr/>
      </dsp:nvSpPr>
      <dsp:spPr>
        <a:xfrm>
          <a:off x="0" y="1835381"/>
          <a:ext cx="7197436" cy="786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Raleway" pitchFamily="2" charset="0"/>
            </a:rPr>
            <a:t>Mejora de procesos</a:t>
          </a:r>
          <a:endParaRPr lang="es-419" sz="2800" kern="1200" dirty="0">
            <a:latin typeface="Raleway" pitchFamily="2" charset="0"/>
          </a:endParaRPr>
        </a:p>
      </dsp:txBody>
      <dsp:txXfrm>
        <a:off x="38381" y="1873762"/>
        <a:ext cx="7120674" cy="709478"/>
      </dsp:txXfrm>
    </dsp:sp>
    <dsp:sp modelId="{91D91E22-50C2-418B-A71E-5F7D3E2D65C3}">
      <dsp:nvSpPr>
        <dsp:cNvPr id="0" name=""/>
        <dsp:cNvSpPr/>
      </dsp:nvSpPr>
      <dsp:spPr>
        <a:xfrm>
          <a:off x="0" y="2756504"/>
          <a:ext cx="7197436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Raleway" pitchFamily="2" charset="0"/>
            </a:rPr>
            <a:t>¿Podríamos apuntar algún otro?</a:t>
          </a:r>
          <a:endParaRPr lang="es-419" sz="2800" kern="1200" dirty="0">
            <a:latin typeface="Raleway" pitchFamily="2" charset="0"/>
          </a:endParaRPr>
        </a:p>
      </dsp:txBody>
      <dsp:txXfrm>
        <a:off x="38381" y="2794885"/>
        <a:ext cx="7120674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51E1-EDA6-40BC-9A5C-9BDE5555D374}">
      <dsp:nvSpPr>
        <dsp:cNvPr id="0" name=""/>
        <dsp:cNvSpPr/>
      </dsp:nvSpPr>
      <dsp:spPr>
        <a:xfrm rot="5400000">
          <a:off x="6412553" y="82183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Comité de dirección</a:t>
          </a:r>
        </a:p>
      </dsp:txBody>
      <dsp:txXfrm rot="-5400000">
        <a:off x="6659504" y="194018"/>
        <a:ext cx="737312" cy="847486"/>
      </dsp:txXfrm>
    </dsp:sp>
    <dsp:sp modelId="{43E414FA-3485-4070-A720-977A18D78087}">
      <dsp:nvSpPr>
        <dsp:cNvPr id="0" name=""/>
        <dsp:cNvSpPr/>
      </dsp:nvSpPr>
      <dsp:spPr>
        <a:xfrm>
          <a:off x="7596243" y="248397"/>
          <a:ext cx="1374035" cy="7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7E6A3-82CF-4D77-8C4A-FF6C33AF0D36}">
      <dsp:nvSpPr>
        <dsp:cNvPr id="0" name=""/>
        <dsp:cNvSpPr/>
      </dsp:nvSpPr>
      <dsp:spPr>
        <a:xfrm rot="5400000">
          <a:off x="5255704" y="82183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830"/>
            <a:satOff val="177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Sponsor</a:t>
          </a:r>
        </a:p>
      </dsp:txBody>
      <dsp:txXfrm rot="-5400000">
        <a:off x="5502655" y="194018"/>
        <a:ext cx="737312" cy="847486"/>
      </dsp:txXfrm>
    </dsp:sp>
    <dsp:sp modelId="{8123849F-D802-45A3-ACBB-DB9CC0A42721}">
      <dsp:nvSpPr>
        <dsp:cNvPr id="0" name=""/>
        <dsp:cNvSpPr/>
      </dsp:nvSpPr>
      <dsp:spPr>
        <a:xfrm rot="5400000">
          <a:off x="5831912" y="1127238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659"/>
            <a:satOff val="355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Director del proyecto</a:t>
          </a:r>
        </a:p>
      </dsp:txBody>
      <dsp:txXfrm rot="-5400000">
        <a:off x="6078863" y="1239073"/>
        <a:ext cx="737312" cy="847486"/>
      </dsp:txXfrm>
    </dsp:sp>
    <dsp:sp modelId="{001CA412-41E6-477B-9B1C-26BFB743B9F0}">
      <dsp:nvSpPr>
        <dsp:cNvPr id="0" name=""/>
        <dsp:cNvSpPr/>
      </dsp:nvSpPr>
      <dsp:spPr>
        <a:xfrm>
          <a:off x="4537905" y="1293452"/>
          <a:ext cx="1329711" cy="7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E3BA4-085A-465A-A7CB-02949755A7CD}">
      <dsp:nvSpPr>
        <dsp:cNvPr id="0" name=""/>
        <dsp:cNvSpPr/>
      </dsp:nvSpPr>
      <dsp:spPr>
        <a:xfrm rot="5400000">
          <a:off x="6988762" y="1127238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5489"/>
            <a:satOff val="532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Equipo del proyecto</a:t>
          </a:r>
        </a:p>
      </dsp:txBody>
      <dsp:txXfrm rot="-5400000">
        <a:off x="7235713" y="1239073"/>
        <a:ext cx="737312" cy="847486"/>
      </dsp:txXfrm>
    </dsp:sp>
    <dsp:sp modelId="{E2956982-52B3-44E5-817A-0C5597DCF2EC}">
      <dsp:nvSpPr>
        <dsp:cNvPr id="0" name=""/>
        <dsp:cNvSpPr/>
      </dsp:nvSpPr>
      <dsp:spPr>
        <a:xfrm rot="5400000">
          <a:off x="6412553" y="2172293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7318"/>
            <a:satOff val="709"/>
            <a:lumOff val="-1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Interesados</a:t>
          </a:r>
        </a:p>
      </dsp:txBody>
      <dsp:txXfrm rot="-5400000">
        <a:off x="6659504" y="2284128"/>
        <a:ext cx="737312" cy="847486"/>
      </dsp:txXfrm>
    </dsp:sp>
    <dsp:sp modelId="{8FB9D05C-B029-4889-9ADB-58E22EC1F246}">
      <dsp:nvSpPr>
        <dsp:cNvPr id="0" name=""/>
        <dsp:cNvSpPr/>
      </dsp:nvSpPr>
      <dsp:spPr>
        <a:xfrm>
          <a:off x="7596243" y="2338507"/>
          <a:ext cx="1374035" cy="7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E5470-ED58-4A58-B791-4537C2215D85}">
      <dsp:nvSpPr>
        <dsp:cNvPr id="0" name=""/>
        <dsp:cNvSpPr/>
      </dsp:nvSpPr>
      <dsp:spPr>
        <a:xfrm rot="5400000">
          <a:off x="5255704" y="2172293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9148"/>
            <a:satOff val="886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Equipo de dirección</a:t>
          </a:r>
        </a:p>
      </dsp:txBody>
      <dsp:txXfrm rot="-5400000">
        <a:off x="5502655" y="2284128"/>
        <a:ext cx="737312" cy="847486"/>
      </dsp:txXfrm>
    </dsp:sp>
    <dsp:sp modelId="{01FD1104-BAEC-40B0-B687-25FF3B3CF33E}">
      <dsp:nvSpPr>
        <dsp:cNvPr id="0" name=""/>
        <dsp:cNvSpPr/>
      </dsp:nvSpPr>
      <dsp:spPr>
        <a:xfrm rot="5400000">
          <a:off x="5831912" y="3217348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0978"/>
            <a:satOff val="1064"/>
            <a:lumOff val="-2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50" kern="1200" dirty="0"/>
            <a:t>Usuario</a:t>
          </a:r>
        </a:p>
      </dsp:txBody>
      <dsp:txXfrm rot="-5400000">
        <a:off x="6078863" y="3329183"/>
        <a:ext cx="737312" cy="847486"/>
      </dsp:txXfrm>
    </dsp:sp>
    <dsp:sp modelId="{98D98044-6EBA-435C-BD98-5FB1EBF1AA79}">
      <dsp:nvSpPr>
        <dsp:cNvPr id="0" name=""/>
        <dsp:cNvSpPr/>
      </dsp:nvSpPr>
      <dsp:spPr>
        <a:xfrm>
          <a:off x="4537905" y="3383562"/>
          <a:ext cx="1329711" cy="7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F35F0-B7DF-487F-981E-D805F3E97890}">
      <dsp:nvSpPr>
        <dsp:cNvPr id="0" name=""/>
        <dsp:cNvSpPr/>
      </dsp:nvSpPr>
      <dsp:spPr>
        <a:xfrm rot="5400000">
          <a:off x="6988762" y="3217348"/>
          <a:ext cx="1231214" cy="10711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2807"/>
            <a:satOff val="1241"/>
            <a:lumOff val="-3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050" kern="1200"/>
        </a:p>
      </dsp:txBody>
      <dsp:txXfrm rot="-5400000">
        <a:off x="7235713" y="3329183"/>
        <a:ext cx="737312" cy="847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  <inkml:trace contextRef="#ctx0" brushRef="#br0" timeOffset="1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  <inkml:trace contextRef="#ctx0" brushRef="#br0" timeOffset="1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A3B8-09BD-3D14-7500-DEE5D004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306" y="1122363"/>
            <a:ext cx="7037294" cy="110984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A5BA8-3575-82B2-D8A8-5C94F583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306" y="2601119"/>
            <a:ext cx="706029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R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889D18C-B3DE-7B11-2AE0-5086C0679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6800" cy="6857999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046E3BC0-3910-ADE1-13C0-7DD7E7A03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8043" y="4864603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C7531-6BF4-4DE6-45EC-CB3C17AC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410C58-2D68-EB83-7A3F-588B42E8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6A539-6532-17D8-54A2-E1569204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4FB70-1F36-4845-1B14-4DE5CEAC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980A3-C568-DCD0-3A60-8C5A6D55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1C6E6DE7-292F-5783-6B2D-5A64CD097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E9F81-7513-894F-E0A0-284A5F986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25235"/>
            <a:ext cx="2628900" cy="5151727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17482F-FAC2-9BEF-E55D-8E4C58AD2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25235"/>
            <a:ext cx="7677727" cy="515172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8FE23-56C0-FFD6-69E7-11F8B764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B51E8-9A90-CEB8-C461-607E5D67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44423B-88E2-63FF-1548-99FC5B5F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BEC3624-799D-4523-8C87-46270B6F8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E122C919-43C7-4836-8FCD-66E1E129A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, Escala de tiempo&#10;&#10;Descripción generada automáticamente">
            <a:extLst>
              <a:ext uri="{FF2B5EF4-FFF2-40B4-BE49-F238E27FC236}">
                <a16:creationId xmlns:a16="http://schemas.microsoft.com/office/drawing/2014/main" id="{49B91E02-6823-32B1-5271-B85C45289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6238274-F947-72D5-9B38-DD7434E13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21B369-2016-9FF5-7355-E7B7B741B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76628-BC36-2846-9551-8543357C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51878-DE82-2E48-91DA-6912F7BF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F3320668-BA3C-914F-B986-538C8A4E70C2}"/>
              </a:ext>
            </a:extLst>
          </p:cNvPr>
          <p:cNvSpPr>
            <a:spLocks/>
          </p:cNvSpPr>
          <p:nvPr userDrawn="1"/>
        </p:nvSpPr>
        <p:spPr>
          <a:xfrm>
            <a:off x="2967788" y="6485030"/>
            <a:ext cx="6256424" cy="372970"/>
          </a:xfrm>
          <a:custGeom>
            <a:avLst/>
            <a:gdLst>
              <a:gd name="connsiteX0" fmla="*/ 12192000 w 12192000"/>
              <a:gd name="connsiteY0" fmla="*/ 660739 h 660739"/>
              <a:gd name="connsiteX1" fmla="*/ 11489331 w 12192000"/>
              <a:gd name="connsiteY1" fmla="*/ 0 h 660739"/>
              <a:gd name="connsiteX2" fmla="*/ 702533 w 12192000"/>
              <a:gd name="connsiteY2" fmla="*/ 0 h 660739"/>
              <a:gd name="connsiteX3" fmla="*/ 0 w 12192000"/>
              <a:gd name="connsiteY3" fmla="*/ 660739 h 66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0739">
                <a:moveTo>
                  <a:pt x="12192000" y="660739"/>
                </a:moveTo>
                <a:cubicBezTo>
                  <a:pt x="11681375" y="420850"/>
                  <a:pt x="11962959" y="0"/>
                  <a:pt x="11489331" y="0"/>
                </a:cubicBezTo>
                <a:lnTo>
                  <a:pt x="702533" y="0"/>
                </a:lnTo>
                <a:cubicBezTo>
                  <a:pt x="229041" y="0"/>
                  <a:pt x="510625" y="420850"/>
                  <a:pt x="0" y="660739"/>
                </a:cubicBezTo>
                <a:close/>
              </a:path>
            </a:pathLst>
          </a:custGeom>
          <a:solidFill>
            <a:schemeClr val="accent1"/>
          </a:solidFill>
          <a:ln w="6788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DCFC08EF-7FE6-E944-A777-63DB76A50D04}"/>
              </a:ext>
            </a:extLst>
          </p:cNvPr>
          <p:cNvSpPr>
            <a:spLocks noChangeAspect="1"/>
          </p:cNvSpPr>
          <p:nvPr userDrawn="1"/>
        </p:nvSpPr>
        <p:spPr>
          <a:xfrm>
            <a:off x="4105761" y="0"/>
            <a:ext cx="3980479" cy="387715"/>
          </a:xfrm>
          <a:custGeom>
            <a:avLst/>
            <a:gdLst>
              <a:gd name="connsiteX0" fmla="*/ 5298019 w 5298018"/>
              <a:gd name="connsiteY0" fmla="*/ 0 h 475749"/>
              <a:gd name="connsiteX1" fmla="*/ 4792594 w 5298018"/>
              <a:gd name="connsiteY1" fmla="*/ 475749 h 475749"/>
              <a:gd name="connsiteX2" fmla="*/ 505473 w 5298018"/>
              <a:gd name="connsiteY2" fmla="*/ 475749 h 475749"/>
              <a:gd name="connsiteX3" fmla="*/ 0 w 5298018"/>
              <a:gd name="connsiteY3" fmla="*/ 0 h 4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8018" h="475749">
                <a:moveTo>
                  <a:pt x="5298019" y="0"/>
                </a:moveTo>
                <a:cubicBezTo>
                  <a:pt x="4930695" y="172726"/>
                  <a:pt x="5133304" y="475749"/>
                  <a:pt x="4792594" y="475749"/>
                </a:cubicBezTo>
                <a:lnTo>
                  <a:pt x="505473" y="475749"/>
                </a:lnTo>
                <a:cubicBezTo>
                  <a:pt x="164763" y="475749"/>
                  <a:pt x="367324" y="17272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881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71409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A1FAD-0113-DF9D-2DA9-9A6E9F37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E1452-D549-AEB3-DB60-C5695ACD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7FEF3-75A7-2696-39A1-5164A2FC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EBA7B-11FC-E956-E62E-C621BCA7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80161-F143-BD97-868A-E8B6BBD7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DB756FB5-B979-FA5B-E558-7647D7331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F5AE2-24E3-9266-A817-0912EB3A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77340B-32A2-5B4E-8685-A2105933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7C7B6-CC6A-9090-C234-1DDF2AB5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A4460-AAD7-F99E-CF08-D3F843C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4A036-6720-33B8-20A1-B480814A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302C84D-DCEF-FD6C-8D4E-94FCBD5A6B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E5AE-3DA3-3EF5-9F51-1DDC27C5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2A20D-F4FD-6AD4-C958-9E8490D1C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A40AB-C686-A454-EEC4-86E97031C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C8E116-BC6E-89F5-4B78-95FCAC43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FBABB-B688-964F-6A2D-92E89F8F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A39B4-1BCA-84FE-2C63-55F7FA37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FD1C4605-D04A-BB9B-4DAD-2A43A1A039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3AA83-EF30-3C5A-4C6F-A522CB03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64" y="1147863"/>
            <a:ext cx="9750323" cy="100194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D2607-6BE9-AE0F-71B2-FD70639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383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60563E-08B8-48BE-8528-48BBD6C16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F2708-150B-CB01-9BA2-C3A71B18C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383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CF120B-7A7F-6C50-0690-9DFDA47D2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67FFD8-9437-022A-DCA3-7C68AC43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5F06EB-87D2-7118-C776-BEEAF250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8E7166-24D0-377E-560B-C12EACA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CF3B3984-E517-E718-C099-E08245AF7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55A0-3267-7131-9C3A-E7D2CB4C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FF126-5370-7358-0D70-50222308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30DB4-65A0-2FC1-6402-D2511CDC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B4183-6A8F-17C1-D9E0-8DFBFF9C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151613A0-EDB7-7AEF-39F9-0D19139DF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7DD1C0-1297-9E5D-2415-809CE74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1D8904-53E7-96E5-6DCC-FE576057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951CB0-AEAF-DA4B-A4DE-934F0E00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4DEAD433-DAD1-18EB-523F-B7422C5CF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FA07-FCB5-828D-6064-09CE624C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33" y="987425"/>
            <a:ext cx="3932237" cy="22713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15D5E-CED2-92EE-68E5-F3DC8B09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510" y="987425"/>
            <a:ext cx="537287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031562-2C99-6798-3CB8-03D5766C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4733" y="3421062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B9BF0-1238-F61B-F0C4-98EC51DE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1BD00A-CE9A-A444-D14E-DE6EB74E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19677F-CAE1-1223-DB80-6D27DF03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9C055114-FD9A-118D-5534-25FDD1B77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81F37-031B-BB0E-F591-175EF95C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90" y="1254868"/>
            <a:ext cx="41147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BAC3C1-23C6-B9B1-EEE4-925C302AC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254868"/>
            <a:ext cx="5259388" cy="460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3D0ED9-51BC-0C72-BC6E-45CBFB8A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890" y="2958998"/>
            <a:ext cx="4114799" cy="29020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37471-6BF5-193D-624A-6B05C718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FC6F7-4C9A-C6E7-24E9-812A9C2B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56D414-2A8C-3026-08F0-018EEDA6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B8561808-1210-59B4-1B6A-3CFACD98B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F5E738-A379-C9C5-ED4E-DFA08B88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32" y="1205635"/>
            <a:ext cx="9339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CF2E-3CCF-B3D2-8295-C91667ED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4799"/>
            <a:ext cx="10515600" cy="333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D55D6-650D-2463-C758-BA5ADF1BD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37F9-6EA1-4027-A262-40DF514FD2E4}" type="datetimeFigureOut">
              <a:rPr lang="es-CR" smtClean="0"/>
              <a:t>20/3/2023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241AC-2033-B7CE-8C0E-BDD44C33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B5CF2-5B1E-94FA-4E7F-C7F71C69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1B7368A-B79C-2319-724D-8844E76AD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04" y="-278000"/>
            <a:ext cx="3180459" cy="14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1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uce Sa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8.jpe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7.jpe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9.jpe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5266E-4FBF-4153-C930-9B7BBDB54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374" y="2168269"/>
            <a:ext cx="6078071" cy="2306637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Curso de Introducción a la Formulación de un Proyecto: Participantes y beneficiarios de tu proyecto, cómo gestionarlos</a:t>
            </a: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es-ES" sz="1600" b="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Msc</a:t>
            </a:r>
            <a:r>
              <a:rPr lang="es-ES" sz="16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r>
              <a:rPr lang="es-ES" sz="1600" b="0" i="1" dirty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Grettel Vega Arce</a:t>
            </a:r>
            <a:br>
              <a:rPr lang="es-C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Marcador de posición de imagen 6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25619DDB-F539-3FCE-7F01-9868A3C3F2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6296"/>
          <a:stretch>
            <a:fillRect/>
          </a:stretch>
        </p:blipFill>
        <p:spPr>
          <a:xfrm>
            <a:off x="-152576" y="195942"/>
            <a:ext cx="4876800" cy="6857999"/>
          </a:xfrm>
          <a:effectLst>
            <a:softEdge rad="6350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0E8A06-4D74-15A9-D061-0BC422B3DB02}"/>
              </a:ext>
            </a:extLst>
          </p:cNvPr>
          <p:cNvSpPr txBox="1"/>
          <p:nvPr/>
        </p:nvSpPr>
        <p:spPr>
          <a:xfrm>
            <a:off x="8681885" y="6488668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Marzo</a:t>
            </a:r>
            <a:r>
              <a:rPr lang="es-SV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,2023</a:t>
            </a: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Qué le depara el futuro al empleo agrícola? - Factor Trabajo">
            <a:extLst>
              <a:ext uri="{FF2B5EF4-FFF2-40B4-BE49-F238E27FC236}">
                <a16:creationId xmlns:a16="http://schemas.microsoft.com/office/drawing/2014/main" id="{FAD8764D-5223-2E62-3956-3570FE59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13" y="195942"/>
            <a:ext cx="4919838" cy="33776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ejo Agropecuario Centroamericano |">
            <a:extLst>
              <a:ext uri="{FF2B5EF4-FFF2-40B4-BE49-F238E27FC236}">
                <a16:creationId xmlns:a16="http://schemas.microsoft.com/office/drawing/2014/main" id="{A55D7FF7-A436-7F32-6CF8-A527AA30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09" y="0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49DC391-9EC7-02CC-FD72-A86542BF32CF}"/>
              </a:ext>
            </a:extLst>
          </p:cNvPr>
          <p:cNvGrpSpPr/>
          <p:nvPr/>
        </p:nvGrpSpPr>
        <p:grpSpPr>
          <a:xfrm>
            <a:off x="8388088" y="373188"/>
            <a:ext cx="360" cy="360"/>
            <a:chOff x="8388088" y="3731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7B2B9D40-1422-7B27-24CB-59D78C15F84D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7B2B9D40-1422-7B27-24CB-59D78C15F8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57C4DAF7-BCBF-7866-DC0C-9586DBB6E9A9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57C4DAF7-BCBF-7866-DC0C-9586DBB6E9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49B201FB-A69F-AB94-2EEB-F2B4ABE154AB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49B201FB-A69F-AB94-2EEB-F2B4ABE154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3700A42E-B11F-DF41-C9D2-2AB05D62C644}"/>
                  </a:ext>
                </a:extLst>
              </p14:cNvPr>
              <p14:cNvContentPartPr/>
              <p14:nvPr/>
            </p14:nvContentPartPr>
            <p14:xfrm>
              <a:off x="6904528" y="1931268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3700A42E-B11F-DF41-C9D2-2AB05D62C6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5528" y="19226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C7C3E95F-FD8C-0CA5-FAED-501AEBA9B036}"/>
              </a:ext>
            </a:extLst>
          </p:cNvPr>
          <p:cNvGrpSpPr/>
          <p:nvPr/>
        </p:nvGrpSpPr>
        <p:grpSpPr>
          <a:xfrm>
            <a:off x="8248048" y="326388"/>
            <a:ext cx="360" cy="360"/>
            <a:chOff x="8248048" y="326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14ADCB3-F6A8-DA1B-23BE-78E795EAB283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14ADCB3-F6A8-DA1B-23BE-78E795EAB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A1A0CABD-2056-3785-BD84-C621C1326E3F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A1A0CABD-2056-3785-BD84-C621C1326E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C79F166-A490-30A0-E74B-BC6492F7BEC8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C79F166-A490-30A0-E74B-BC6492F7B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7A027E06-C265-A213-160A-74EBA364A92E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7A027E06-C265-A213-160A-74EBA364A9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0A654EF-F4DF-1783-177E-6D5E4D1A1BFA}"/>
              </a:ext>
            </a:extLst>
          </p:cNvPr>
          <p:cNvGrpSpPr/>
          <p:nvPr/>
        </p:nvGrpSpPr>
        <p:grpSpPr>
          <a:xfrm>
            <a:off x="9451888" y="6643308"/>
            <a:ext cx="360" cy="360"/>
            <a:chOff x="9451888" y="664330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761A6D8-A34D-2A6B-1702-55C0DDC3B5B7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761A6D8-A34D-2A6B-1702-55C0DDC3B5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9AA2459-EAC9-0FAF-C943-0D3B2935707E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9AA2459-EAC9-0FAF-C943-0D3B293570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81F5A91-9C0E-EE02-0AAA-5AA7D5C716E6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81F5A91-9C0E-EE02-0AAA-5AA7D5C716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E119C8F-37C7-672C-3434-26AF4833AF0A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E119C8F-37C7-672C-3434-26AF4833AF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3184A98-315D-CE21-0D22-FB5DA41EBA44}"/>
              </a:ext>
            </a:extLst>
          </p:cNvPr>
          <p:cNvGrpSpPr/>
          <p:nvPr/>
        </p:nvGrpSpPr>
        <p:grpSpPr>
          <a:xfrm>
            <a:off x="11290048" y="3321588"/>
            <a:ext cx="360" cy="360"/>
            <a:chOff x="11290048" y="33215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C41842D1-0344-DD50-3396-F4FC5362B309}"/>
                    </a:ext>
                  </a:extLst>
                </p14:cNvPr>
                <p14:cNvContentPartPr/>
                <p14:nvPr/>
              </p14:nvContentPartPr>
              <p14:xfrm>
                <a:off x="11290048" y="3321588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C41842D1-0344-DD50-3396-F4FC5362B3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1408" y="3312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C826E9F8-6549-CD82-D89A-4242A08BD15D}"/>
                    </a:ext>
                  </a:extLst>
                </p14:cNvPr>
                <p14:cNvContentPartPr/>
                <p14:nvPr/>
              </p14:nvContentPartPr>
              <p14:xfrm>
                <a:off x="11290048" y="3321588"/>
                <a:ext cx="3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C826E9F8-6549-CD82-D89A-4242A08BD1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1408" y="3312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7546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7401905" y="1185180"/>
            <a:ext cx="4473677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El Mapeo de Actores es una técnica que busca identificar a los actores claves de un sistema y que además permite analizar sus intereses, su importancia e influencia sobre los resultados de una intervención.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b="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Esta técnica permite tener en claro de antemano con quiénes se cuenta para apoyar la iniciativa que se está promoviendo y con quiénes no, de manera que se puedan definir estrategias específicas que les ayuden a garantizar el mayor y mejor apoyo para su propuesta.</a:t>
            </a:r>
          </a:p>
          <a:p>
            <a:pPr algn="just"/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1681317" y="4784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Identificar a los participantes a través de un mapa de análisis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4. Matriz de interés-infl uencia en el mapeo de actores. | Download  Scientific Diagram">
            <a:extLst>
              <a:ext uri="{FF2B5EF4-FFF2-40B4-BE49-F238E27FC236}">
                <a16:creationId xmlns:a16="http://schemas.microsoft.com/office/drawing/2014/main" id="{9E3AAFAC-5518-1D25-597F-7ECBF2F5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6" y="2415100"/>
            <a:ext cx="5023824" cy="33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3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señal de calle en una ciudad&#10;&#10;Descripción generada automáticamente">
            <a:extLst>
              <a:ext uri="{FF2B5EF4-FFF2-40B4-BE49-F238E27FC236}">
                <a16:creationId xmlns:a16="http://schemas.microsoft.com/office/drawing/2014/main" id="{EB2A344F-E718-1EC5-4945-690749EA2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567"/>
            <a:ext cx="12192000" cy="5014433"/>
          </a:xfrm>
          <a:prstGeom prst="rect">
            <a:avLst/>
          </a:prstGeom>
        </p:spPr>
      </p:pic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7922388" y="1337148"/>
            <a:ext cx="4269612" cy="1905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Los grupos de interés se definen como todos aquellos grupos que se ven afectados directa o indirectamente por el desarrollo de la actividad empresarial y, por lo tanto, también tienen la capacidad de afectar directa o indirectamente el desarrollo de estas (Freeman, 1983)</a:t>
            </a:r>
            <a:br>
              <a:rPr lang="es-CR" sz="1400" dirty="0"/>
            </a:br>
            <a:endParaRPr lang="es-CR" sz="1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3620954" y="1243018"/>
            <a:ext cx="6872748" cy="7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Participantes externos e internos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97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6617269" y="1512769"/>
            <a:ext cx="5181886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Un Plan de Comunicación de Administración del Proyecto define cómo se entregará la información importante a lo largo del proyecto, quién lo hará y con qué frecuencia.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b="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A lo largo de un proyecto, la comunicación sobre la alineación con las metas y las actividades, y la posterior realineación de estos a medida que los proyectos cambian son cruciales para la participación y la transparencia de los interesados en el estado del proyecto a lo largo de toda la línea de tiempo del proyecto.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b="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 La comunicación es fundamental para mantener una buena relación con el cliente, y un plan de comunicación de un proyecto puede ayudarte a planificar por adelantado para mantener esa comprensión compartida de lo que está sucediendo y lo que debería estar sucediendo a lo largo de tu proyecto.</a:t>
            </a:r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1681317" y="4784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de comunicación para enlazarme a mis participantes</a:t>
            </a:r>
          </a:p>
          <a:p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Dos Personas Hablando - Banco de fotos e imágenes de stock - iStock">
            <a:extLst>
              <a:ext uri="{FF2B5EF4-FFF2-40B4-BE49-F238E27FC236}">
                <a16:creationId xmlns:a16="http://schemas.microsoft.com/office/drawing/2014/main" id="{6552FDE5-BA78-CA40-07A1-EA3AD8060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2129862"/>
            <a:ext cx="532879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2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6833869" y="792250"/>
            <a:ext cx="4473677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Los beneficiarios de un proyecto son las personas que obtendrán algún tipo de beneficio de la implementación del mismo. Se pueden identificar dos tipos de beneficiarios: Directos e indirectos.</a:t>
            </a:r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1681317" y="4784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Beneficiarios directos e indirectos</a:t>
            </a:r>
          </a:p>
          <a:p>
            <a:endParaRPr lang="es-E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Cómo ven los niños el mundo? | eACNUR">
            <a:extLst>
              <a:ext uri="{FF2B5EF4-FFF2-40B4-BE49-F238E27FC236}">
                <a16:creationId xmlns:a16="http://schemas.microsoft.com/office/drawing/2014/main" id="{4E0250F1-E530-F46F-062B-B72535A3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44" y="2355548"/>
            <a:ext cx="4795027" cy="31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6699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0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A242A4A-4620-D316-9FB4-BC5251A55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365821"/>
              </p:ext>
            </p:extLst>
          </p:nvPr>
        </p:nvGraphicFramePr>
        <p:xfrm>
          <a:off x="262670" y="9883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Juventudes Rurales SICA - Home | Facebook">
            <a:extLst>
              <a:ext uri="{FF2B5EF4-FFF2-40B4-BE49-F238E27FC236}">
                <a16:creationId xmlns:a16="http://schemas.microsoft.com/office/drawing/2014/main" id="{63DBCBBA-43AC-B7BB-ADC7-7BF8173C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04" y="2001882"/>
            <a:ext cx="3042066" cy="30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85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8870E-2545-4259-B783-212A87DA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s-ES" sz="3200" dirty="0">
                <a:solidFill>
                  <a:srgbClr val="FFFFFF"/>
                </a:solidFill>
              </a:rPr>
              <a:t>¿Qué es un proyecto?</a:t>
            </a:r>
            <a:endParaRPr lang="es-419" sz="32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9E1E2-C67E-4C16-B13D-E1EE1799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3843" y="2079723"/>
            <a:ext cx="3421958" cy="236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>
                <a:latin typeface="Raleway" pitchFamily="2" charset="0"/>
              </a:rPr>
              <a:t>Un proyecto posee:</a:t>
            </a:r>
            <a:br>
              <a:rPr lang="es-ES" sz="1400" dirty="0">
                <a:latin typeface="Raleway" pitchFamily="2" charset="0"/>
              </a:rPr>
            </a:br>
            <a:r>
              <a:rPr lang="es-ES" sz="1400" dirty="0">
                <a:latin typeface="Raleway" pitchFamily="2" charset="0"/>
              </a:rPr>
              <a:t> </a:t>
            </a:r>
          </a:p>
          <a:p>
            <a:pPr lvl="1"/>
            <a:r>
              <a:rPr lang="es-ES" sz="1400" dirty="0">
                <a:latin typeface="Raleway" pitchFamily="2" charset="0"/>
              </a:rPr>
              <a:t>Objetivo claramente definido </a:t>
            </a:r>
          </a:p>
          <a:p>
            <a:pPr lvl="1"/>
            <a:r>
              <a:rPr lang="es-ES" sz="1400" dirty="0">
                <a:latin typeface="Raleway" pitchFamily="2" charset="0"/>
              </a:rPr>
              <a:t>Un alcance claramente definido</a:t>
            </a:r>
          </a:p>
          <a:p>
            <a:pPr lvl="1"/>
            <a:r>
              <a:rPr lang="es-ES" sz="1400" dirty="0">
                <a:latin typeface="Raleway" pitchFamily="2" charset="0"/>
              </a:rPr>
              <a:t>Tiene un inicio y un fin claramente establecido</a:t>
            </a:r>
          </a:p>
          <a:p>
            <a:pPr lvl="1"/>
            <a:r>
              <a:rPr lang="es-ES" sz="1400" dirty="0">
                <a:latin typeface="Raleway" pitchFamily="2" charset="0"/>
              </a:rPr>
              <a:t>Se realiza para un cliente</a:t>
            </a:r>
          </a:p>
          <a:p>
            <a:pPr lvl="1"/>
            <a:r>
              <a:rPr lang="es-ES" sz="1400" dirty="0">
                <a:latin typeface="Raleway" pitchFamily="2" charset="0"/>
              </a:rPr>
              <a:t>Posee un público meta </a:t>
            </a:r>
          </a:p>
          <a:p>
            <a:pPr lvl="1"/>
            <a:endParaRPr lang="es-419" sz="1400" dirty="0">
              <a:latin typeface="Raleway" pitchFamily="2" charset="0"/>
            </a:endParaRP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29FC3A4-5143-43E1-B840-31947C645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1022" y="2411460"/>
            <a:ext cx="3611359" cy="2256752"/>
          </a:xfrm>
        </p:spPr>
        <p:txBody>
          <a:bodyPr>
            <a:normAutofit/>
          </a:bodyPr>
          <a:lstStyle/>
          <a:p>
            <a:pPr lvl="1"/>
            <a:r>
              <a:rPr lang="es-ES" sz="1400" dirty="0">
                <a:latin typeface="Raleway" pitchFamily="2" charset="0"/>
              </a:rPr>
              <a:t>Hay públicos de interés involucrados que deben gestionarse</a:t>
            </a:r>
          </a:p>
          <a:p>
            <a:pPr lvl="1"/>
            <a:r>
              <a:rPr lang="es-ES" sz="1400" dirty="0">
                <a:latin typeface="Raleway" pitchFamily="2" charset="0"/>
              </a:rPr>
              <a:t>Organizado mediante tareas relacionadas y dependientes </a:t>
            </a:r>
          </a:p>
          <a:p>
            <a:pPr lvl="1"/>
            <a:r>
              <a:rPr lang="es-ES" sz="1400" dirty="0">
                <a:latin typeface="Raleway" pitchFamily="2" charset="0"/>
              </a:rPr>
              <a:t>Requiere recursos: financieros, humanos, equipo, materiales, instalaciones</a:t>
            </a:r>
          </a:p>
          <a:p>
            <a:pPr lvl="1"/>
            <a:r>
              <a:rPr lang="es-ES" sz="1400" dirty="0">
                <a:latin typeface="Raleway" pitchFamily="2" charset="0"/>
              </a:rPr>
              <a:t>Siempre hay incertidumbre</a:t>
            </a:r>
          </a:p>
          <a:p>
            <a:endParaRPr lang="es-419" sz="1400" dirty="0">
              <a:latin typeface="Raleway" pitchFamily="2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5FF85C-1948-B515-7BDB-FAA12B95D434}"/>
              </a:ext>
            </a:extLst>
          </p:cNvPr>
          <p:cNvSpPr/>
          <p:nvPr/>
        </p:nvSpPr>
        <p:spPr>
          <a:xfrm>
            <a:off x="992206" y="2508873"/>
            <a:ext cx="2964873" cy="132343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¿Qué es un </a:t>
            </a:r>
            <a:r>
              <a:rPr lang="en-US" sz="4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+mj-cs"/>
              </a:rPr>
              <a:t>Proyecto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9604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27D92-2E61-4B8C-96F3-8C56EA86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65" y="3039389"/>
            <a:ext cx="2823275" cy="3154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¿Cómo nace un </a:t>
            </a:r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</a:rPr>
              <a:t>proyecto?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7FE899-6BE0-4FC8-8854-E83D8D11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770" y="2267479"/>
            <a:ext cx="7163955" cy="15039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bg2">
                    <a:lumMod val="65000"/>
                  </a:schemeClr>
                </a:solidFill>
                <a:latin typeface="Raleway" pitchFamily="2" charset="0"/>
              </a:rPr>
              <a:t>Necesidad</a:t>
            </a: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11B01063-1E25-4889-B915-54CE050BB81D}"/>
              </a:ext>
            </a:extLst>
          </p:cNvPr>
          <p:cNvSpPr txBox="1">
            <a:spLocks/>
          </p:cNvSpPr>
          <p:nvPr/>
        </p:nvSpPr>
        <p:spPr>
          <a:xfrm>
            <a:off x="7458363" y="3771467"/>
            <a:ext cx="4627362" cy="187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>
                    <a:lumMod val="65000"/>
                  </a:schemeClr>
                </a:solidFill>
                <a:latin typeface="Raleway Medium" panose="020B0503030101060003" pitchFamily="34" charset="77"/>
              </a:rPr>
              <a:t>Oportunidad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D9CFC531-3698-4D1D-910B-8C9DA50D9EED}"/>
              </a:ext>
            </a:extLst>
          </p:cNvPr>
          <p:cNvSpPr txBox="1">
            <a:spLocks/>
          </p:cNvSpPr>
          <p:nvPr/>
        </p:nvSpPr>
        <p:spPr>
          <a:xfrm>
            <a:off x="838199" y="3192607"/>
            <a:ext cx="3613727" cy="112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3429D338-0C2D-41F5-A5A0-056515147BDB}"/>
              </a:ext>
            </a:extLst>
          </p:cNvPr>
          <p:cNvSpPr txBox="1">
            <a:spLocks/>
          </p:cNvSpPr>
          <p:nvPr/>
        </p:nvSpPr>
        <p:spPr>
          <a:xfrm>
            <a:off x="838199" y="4596535"/>
            <a:ext cx="3613727" cy="112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674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278613F-BC32-404D-AB88-8BC1322E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58" y="1673714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  <a:latin typeface="Calibri" panose="020F0502020204030204" pitchFamily="34" charset="0"/>
              </a:rPr>
              <a:t>¿Qué debe gestionarse en un </a:t>
            </a:r>
            <a:r>
              <a:rPr lang="es-ES" sz="3200" dirty="0">
                <a:solidFill>
                  <a:schemeClr val="accent4"/>
                </a:solidFill>
                <a:latin typeface="Calibri" panose="020F0502020204030204" pitchFamily="34" charset="0"/>
              </a:rPr>
              <a:t>proyecto</a:t>
            </a:r>
            <a:r>
              <a:rPr lang="es-ES" sz="3200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es-419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A4600F5-39CD-4CD8-AB23-27EC3CB6A8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06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35F59-71F6-4384-B16B-848ACF33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823" y="514854"/>
            <a:ext cx="9339068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2060"/>
                </a:solidFill>
                <a:latin typeface="Calibri" panose="020F0502020204030204" pitchFamily="34" charset="0"/>
              </a:rPr>
              <a:t>Finalidad del </a:t>
            </a:r>
            <a:r>
              <a:rPr lang="es-ES" sz="3600" dirty="0">
                <a:solidFill>
                  <a:schemeClr val="accent4"/>
                </a:solidFill>
                <a:latin typeface="Calibri" panose="020F0502020204030204" pitchFamily="34" charset="0"/>
              </a:rPr>
              <a:t>proyecto</a:t>
            </a:r>
            <a:endParaRPr lang="es-419" sz="36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7E6D7A-D9FF-400A-B7BB-2ADDD4684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49667"/>
              </p:ext>
            </p:extLst>
          </p:nvPr>
        </p:nvGraphicFramePr>
        <p:xfrm>
          <a:off x="2291823" y="2102716"/>
          <a:ext cx="7197436" cy="357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320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B5A523-CFEC-284E-B7DE-D7B7D86AF239}"/>
              </a:ext>
            </a:extLst>
          </p:cNvPr>
          <p:cNvCxnSpPr/>
          <p:nvPr/>
        </p:nvCxnSpPr>
        <p:spPr>
          <a:xfrm>
            <a:off x="6096000" y="6535713"/>
            <a:ext cx="0" cy="271605"/>
          </a:xfrm>
          <a:prstGeom prst="line">
            <a:avLst/>
          </a:prstGeom>
          <a:ln w="19050" cap="rnd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8A7F4D0-D7F3-A449-ABE0-D1E41ACC602D}"/>
              </a:ext>
            </a:extLst>
          </p:cNvPr>
          <p:cNvGrpSpPr/>
          <p:nvPr/>
        </p:nvGrpSpPr>
        <p:grpSpPr>
          <a:xfrm>
            <a:off x="1562050" y="3613395"/>
            <a:ext cx="1605203" cy="1889890"/>
            <a:chOff x="779622" y="2669876"/>
            <a:chExt cx="2136525" cy="251544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FC4408-0736-E742-93C6-C74760841FB0}"/>
                </a:ext>
              </a:extLst>
            </p:cNvPr>
            <p:cNvSpPr/>
            <p:nvPr/>
          </p:nvSpPr>
          <p:spPr>
            <a:xfrm rot="16200000">
              <a:off x="1742921" y="3209566"/>
              <a:ext cx="1285615" cy="1060543"/>
            </a:xfrm>
            <a:custGeom>
              <a:avLst/>
              <a:gdLst>
                <a:gd name="connsiteX0" fmla="*/ 1535235 w 1535234"/>
                <a:gd name="connsiteY0" fmla="*/ 773637 h 1266461"/>
                <a:gd name="connsiteX1" fmla="*/ 1234451 w 1535234"/>
                <a:gd name="connsiteY1" fmla="*/ 1075008 h 1266461"/>
                <a:gd name="connsiteX2" fmla="*/ 311576 w 1535234"/>
                <a:gd name="connsiteY2" fmla="*/ 1075008 h 1266461"/>
                <a:gd name="connsiteX3" fmla="*/ 0 w 1535234"/>
                <a:gd name="connsiteY3" fmla="*/ 764773 h 1266461"/>
                <a:gd name="connsiteX4" fmla="*/ 763283 w 1535234"/>
                <a:gd name="connsiteY4" fmla="*/ 0 h 1266461"/>
                <a:gd name="connsiteX5" fmla="*/ 1154832 w 1535234"/>
                <a:gd name="connsiteY5" fmla="*/ 392491 h 1266461"/>
                <a:gd name="connsiteX6" fmla="*/ 1174825 w 1535234"/>
                <a:gd name="connsiteY6" fmla="*/ 412524 h 1266461"/>
                <a:gd name="connsiteX7" fmla="*/ 1217820 w 1535234"/>
                <a:gd name="connsiteY7" fmla="*/ 455957 h 1266461"/>
                <a:gd name="connsiteX8" fmla="*/ 1263114 w 1535234"/>
                <a:gd name="connsiteY8" fmla="*/ 501162 h 1266461"/>
                <a:gd name="connsiteX9" fmla="*/ 1351580 w 1535234"/>
                <a:gd name="connsiteY9" fmla="*/ 589801 h 1266461"/>
                <a:gd name="connsiteX10" fmla="*/ 1481271 w 1535234"/>
                <a:gd name="connsiteY10" fmla="*/ 719922 h 126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234" h="1266461">
                  <a:moveTo>
                    <a:pt x="1535235" y="773637"/>
                  </a:moveTo>
                  <a:lnTo>
                    <a:pt x="1234451" y="1075008"/>
                  </a:lnTo>
                  <a:cubicBezTo>
                    <a:pt x="979577" y="1330279"/>
                    <a:pt x="566451" y="1330279"/>
                    <a:pt x="311576" y="1075008"/>
                  </a:cubicBezTo>
                  <a:lnTo>
                    <a:pt x="0" y="764773"/>
                  </a:lnTo>
                  <a:lnTo>
                    <a:pt x="763283" y="0"/>
                  </a:lnTo>
                  <a:lnTo>
                    <a:pt x="1154832" y="392491"/>
                  </a:lnTo>
                  <a:lnTo>
                    <a:pt x="1174825" y="412524"/>
                  </a:lnTo>
                  <a:lnTo>
                    <a:pt x="1217820" y="455957"/>
                  </a:lnTo>
                  <a:lnTo>
                    <a:pt x="1263114" y="501162"/>
                  </a:lnTo>
                  <a:lnTo>
                    <a:pt x="1351580" y="589801"/>
                  </a:lnTo>
                  <a:lnTo>
                    <a:pt x="1481271" y="7199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C26D7F-2CFD-1043-858F-25A977BFD31E}"/>
                </a:ext>
              </a:extLst>
            </p:cNvPr>
            <p:cNvSpPr/>
            <p:nvPr/>
          </p:nvSpPr>
          <p:spPr>
            <a:xfrm rot="16200000">
              <a:off x="781919" y="2667579"/>
              <a:ext cx="2131932" cy="2136525"/>
            </a:xfrm>
            <a:custGeom>
              <a:avLst/>
              <a:gdLst>
                <a:gd name="connsiteX0" fmla="*/ 2355322 w 2545874"/>
                <a:gd name="connsiteY0" fmla="*/ 813519 h 2551359"/>
                <a:gd name="connsiteX1" fmla="*/ 1734115 w 2545874"/>
                <a:gd name="connsiteY1" fmla="*/ 191453 h 2551359"/>
                <a:gd name="connsiteX2" fmla="*/ 811240 w 2545874"/>
                <a:gd name="connsiteY2" fmla="*/ 191453 h 2551359"/>
                <a:gd name="connsiteX3" fmla="*/ 491879 w 2545874"/>
                <a:gd name="connsiteY3" fmla="*/ 510552 h 2551359"/>
                <a:gd name="connsiteX4" fmla="*/ 191095 w 2545874"/>
                <a:gd name="connsiteY4" fmla="*/ 812809 h 2551359"/>
                <a:gd name="connsiteX5" fmla="*/ 191095 w 2545874"/>
                <a:gd name="connsiteY5" fmla="*/ 1737664 h 2551359"/>
                <a:gd name="connsiteX6" fmla="*/ 812125 w 2545874"/>
                <a:gd name="connsiteY6" fmla="*/ 2359907 h 2551359"/>
                <a:gd name="connsiteX7" fmla="*/ 1735000 w 2545874"/>
                <a:gd name="connsiteY7" fmla="*/ 2359907 h 2551359"/>
                <a:gd name="connsiteX8" fmla="*/ 2035783 w 2545874"/>
                <a:gd name="connsiteY8" fmla="*/ 2058536 h 2551359"/>
                <a:gd name="connsiteX9" fmla="*/ 2355145 w 2545874"/>
                <a:gd name="connsiteY9" fmla="*/ 1739437 h 2551359"/>
                <a:gd name="connsiteX10" fmla="*/ 2355145 w 2545874"/>
                <a:gd name="connsiteY10" fmla="*/ 814582 h 2551359"/>
                <a:gd name="connsiteX11" fmla="*/ 2302242 w 2545874"/>
                <a:gd name="connsiteY11" fmla="*/ 1684126 h 2551359"/>
                <a:gd name="connsiteX12" fmla="*/ 1982881 w 2545874"/>
                <a:gd name="connsiteY12" fmla="*/ 2003225 h 2551359"/>
                <a:gd name="connsiteX13" fmla="*/ 1682097 w 2545874"/>
                <a:gd name="connsiteY13" fmla="*/ 2305660 h 2551359"/>
                <a:gd name="connsiteX14" fmla="*/ 866089 w 2545874"/>
                <a:gd name="connsiteY14" fmla="*/ 2305660 h 2551359"/>
                <a:gd name="connsiteX15" fmla="*/ 243644 w 2545874"/>
                <a:gd name="connsiteY15" fmla="*/ 1684126 h 2551359"/>
                <a:gd name="connsiteX16" fmla="*/ 243527 w 2545874"/>
                <a:gd name="connsiteY16" fmla="*/ 866819 h 2551359"/>
                <a:gd name="connsiteX17" fmla="*/ 243644 w 2545874"/>
                <a:gd name="connsiteY17" fmla="*/ 866702 h 2551359"/>
                <a:gd name="connsiteX18" fmla="*/ 545312 w 2545874"/>
                <a:gd name="connsiteY18" fmla="*/ 564976 h 2551359"/>
                <a:gd name="connsiteX19" fmla="*/ 863789 w 2545874"/>
                <a:gd name="connsiteY19" fmla="*/ 245877 h 2551359"/>
                <a:gd name="connsiteX20" fmla="*/ 1679797 w 2545874"/>
                <a:gd name="connsiteY20" fmla="*/ 245877 h 2551359"/>
                <a:gd name="connsiteX21" fmla="*/ 2302242 w 2545874"/>
                <a:gd name="connsiteY21" fmla="*/ 867411 h 2551359"/>
                <a:gd name="connsiteX22" fmla="*/ 2302242 w 2545874"/>
                <a:gd name="connsiteY22" fmla="*/ 1684126 h 25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5874" h="2551359">
                  <a:moveTo>
                    <a:pt x="2355322" y="813519"/>
                  </a:moveTo>
                  <a:lnTo>
                    <a:pt x="1734115" y="191453"/>
                  </a:lnTo>
                  <a:cubicBezTo>
                    <a:pt x="1479241" y="-63818"/>
                    <a:pt x="1066115" y="-63818"/>
                    <a:pt x="811240" y="191453"/>
                  </a:cubicBezTo>
                  <a:lnTo>
                    <a:pt x="491879" y="510552"/>
                  </a:lnTo>
                  <a:lnTo>
                    <a:pt x="191095" y="812809"/>
                  </a:lnTo>
                  <a:cubicBezTo>
                    <a:pt x="-63698" y="1068242"/>
                    <a:pt x="-63698" y="1482231"/>
                    <a:pt x="191095" y="1737664"/>
                  </a:cubicBezTo>
                  <a:lnTo>
                    <a:pt x="812125" y="2359907"/>
                  </a:lnTo>
                  <a:cubicBezTo>
                    <a:pt x="1066999" y="2615178"/>
                    <a:pt x="1480125" y="2615178"/>
                    <a:pt x="1735000" y="2359907"/>
                  </a:cubicBezTo>
                  <a:lnTo>
                    <a:pt x="2035783" y="2058536"/>
                  </a:lnTo>
                  <a:lnTo>
                    <a:pt x="2355145" y="1739437"/>
                  </a:lnTo>
                  <a:cubicBezTo>
                    <a:pt x="2609452" y="1483802"/>
                    <a:pt x="2609452" y="1070217"/>
                    <a:pt x="2355145" y="814582"/>
                  </a:cubicBezTo>
                  <a:close/>
                  <a:moveTo>
                    <a:pt x="2302242" y="1684126"/>
                  </a:moveTo>
                  <a:lnTo>
                    <a:pt x="1982881" y="2003225"/>
                  </a:lnTo>
                  <a:lnTo>
                    <a:pt x="1682097" y="2305660"/>
                  </a:lnTo>
                  <a:cubicBezTo>
                    <a:pt x="1456649" y="2531158"/>
                    <a:pt x="1091537" y="2531158"/>
                    <a:pt x="866089" y="2305660"/>
                  </a:cubicBezTo>
                  <a:lnTo>
                    <a:pt x="243644" y="1684126"/>
                  </a:lnTo>
                  <a:cubicBezTo>
                    <a:pt x="18358" y="1458466"/>
                    <a:pt x="18306" y="1092545"/>
                    <a:pt x="243527" y="866819"/>
                  </a:cubicBezTo>
                  <a:cubicBezTo>
                    <a:pt x="243566" y="866780"/>
                    <a:pt x="243605" y="866741"/>
                    <a:pt x="243644" y="866702"/>
                  </a:cubicBezTo>
                  <a:lnTo>
                    <a:pt x="545312" y="564976"/>
                  </a:lnTo>
                  <a:lnTo>
                    <a:pt x="863789" y="245877"/>
                  </a:lnTo>
                  <a:cubicBezTo>
                    <a:pt x="1089157" y="20183"/>
                    <a:pt x="1454429" y="20183"/>
                    <a:pt x="1679797" y="245877"/>
                  </a:cubicBezTo>
                  <a:lnTo>
                    <a:pt x="2302242" y="867411"/>
                  </a:lnTo>
                  <a:cubicBezTo>
                    <a:pt x="2526616" y="1093237"/>
                    <a:pt x="2526616" y="1458300"/>
                    <a:pt x="2302242" y="168412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27BB0C-E337-704C-A9DF-A45C78A25E0D}"/>
                </a:ext>
              </a:extLst>
            </p:cNvPr>
            <p:cNvSpPr/>
            <p:nvPr/>
          </p:nvSpPr>
          <p:spPr>
            <a:xfrm rot="16200000">
              <a:off x="1128294" y="2999909"/>
              <a:ext cx="1460337" cy="1462818"/>
            </a:xfrm>
            <a:custGeom>
              <a:avLst/>
              <a:gdLst>
                <a:gd name="connsiteX0" fmla="*/ 78049 w 1743881"/>
                <a:gd name="connsiteY0" fmla="*/ 1062532 h 1746843"/>
                <a:gd name="connsiteX1" fmla="*/ 78049 w 1743881"/>
                <a:gd name="connsiteY1" fmla="*/ 684223 h 1746843"/>
                <a:gd name="connsiteX2" fmla="*/ 682801 w 1743881"/>
                <a:gd name="connsiteY2" fmla="*/ 78290 h 1746843"/>
                <a:gd name="connsiteX3" fmla="*/ 1060550 w 1743881"/>
                <a:gd name="connsiteY3" fmla="*/ 78290 h 1746843"/>
                <a:gd name="connsiteX4" fmla="*/ 1665832 w 1743881"/>
                <a:gd name="connsiteY4" fmla="*/ 684223 h 1746843"/>
                <a:gd name="connsiteX5" fmla="*/ 1665832 w 1743881"/>
                <a:gd name="connsiteY5" fmla="*/ 1062532 h 1746843"/>
                <a:gd name="connsiteX6" fmla="*/ 1061081 w 1743881"/>
                <a:gd name="connsiteY6" fmla="*/ 1668643 h 1746843"/>
                <a:gd name="connsiteX7" fmla="*/ 683509 w 1743881"/>
                <a:gd name="connsiteY7" fmla="*/ 1668643 h 17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881" h="1746843">
                  <a:moveTo>
                    <a:pt x="78049" y="1062532"/>
                  </a:moveTo>
                  <a:cubicBezTo>
                    <a:pt x="-26016" y="957983"/>
                    <a:pt x="-26016" y="788772"/>
                    <a:pt x="78049" y="684223"/>
                  </a:cubicBezTo>
                  <a:lnTo>
                    <a:pt x="682801" y="78290"/>
                  </a:lnTo>
                  <a:cubicBezTo>
                    <a:pt x="787167" y="-26097"/>
                    <a:pt x="956184" y="-26097"/>
                    <a:pt x="1060550" y="78290"/>
                  </a:cubicBezTo>
                  <a:lnTo>
                    <a:pt x="1665832" y="684223"/>
                  </a:lnTo>
                  <a:cubicBezTo>
                    <a:pt x="1769898" y="788772"/>
                    <a:pt x="1769898" y="957983"/>
                    <a:pt x="1665832" y="1062532"/>
                  </a:cubicBezTo>
                  <a:lnTo>
                    <a:pt x="1061081" y="1668643"/>
                  </a:lnTo>
                  <a:cubicBezTo>
                    <a:pt x="956735" y="1772911"/>
                    <a:pt x="787854" y="1772911"/>
                    <a:pt x="683509" y="166864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11C11-143F-9448-9F13-EF5D880F08E2}"/>
                </a:ext>
              </a:extLst>
            </p:cNvPr>
            <p:cNvSpPr/>
            <p:nvPr/>
          </p:nvSpPr>
          <p:spPr>
            <a:xfrm rot="16200000">
              <a:off x="1023636" y="2895059"/>
              <a:ext cx="1669728" cy="1672579"/>
            </a:xfrm>
            <a:custGeom>
              <a:avLst/>
              <a:gdLst>
                <a:gd name="connsiteX0" fmla="*/ 1879358 w 1993927"/>
                <a:gd name="connsiteY0" fmla="*/ 720784 h 1997332"/>
                <a:gd name="connsiteX1" fmla="*/ 1274075 w 1993927"/>
                <a:gd name="connsiteY1" fmla="*/ 114851 h 1997332"/>
                <a:gd name="connsiteX2" fmla="*/ 719572 w 1993927"/>
                <a:gd name="connsiteY2" fmla="*/ 114851 h 1997332"/>
                <a:gd name="connsiteX3" fmla="*/ 411711 w 1993927"/>
                <a:gd name="connsiteY3" fmla="*/ 423136 h 1997332"/>
                <a:gd name="connsiteX4" fmla="*/ 114643 w 1993927"/>
                <a:gd name="connsiteY4" fmla="*/ 720784 h 1997332"/>
                <a:gd name="connsiteX5" fmla="*/ 114643 w 1993927"/>
                <a:gd name="connsiteY5" fmla="*/ 1276548 h 1997332"/>
                <a:gd name="connsiteX6" fmla="*/ 719572 w 1993927"/>
                <a:gd name="connsiteY6" fmla="*/ 1882481 h 1997332"/>
                <a:gd name="connsiteX7" fmla="*/ 1274075 w 1993927"/>
                <a:gd name="connsiteY7" fmla="*/ 1882481 h 1997332"/>
                <a:gd name="connsiteX8" fmla="*/ 1571143 w 1993927"/>
                <a:gd name="connsiteY8" fmla="*/ 1584833 h 1997332"/>
                <a:gd name="connsiteX9" fmla="*/ 1879358 w 1993927"/>
                <a:gd name="connsiteY9" fmla="*/ 1276548 h 1997332"/>
                <a:gd name="connsiteX10" fmla="*/ 1879358 w 1993927"/>
                <a:gd name="connsiteY10" fmla="*/ 720784 h 1997332"/>
                <a:gd name="connsiteX11" fmla="*/ 996823 w 1993927"/>
                <a:gd name="connsiteY11" fmla="*/ 1808202 h 1997332"/>
                <a:gd name="connsiteX12" fmla="*/ 853155 w 1993927"/>
                <a:gd name="connsiteY12" fmla="*/ 1748991 h 1997332"/>
                <a:gd name="connsiteX13" fmla="*/ 248403 w 1993927"/>
                <a:gd name="connsiteY13" fmla="*/ 1142527 h 1997332"/>
                <a:gd name="connsiteX14" fmla="*/ 248067 w 1993927"/>
                <a:gd name="connsiteY14" fmla="*/ 854965 h 1997332"/>
                <a:gd name="connsiteX15" fmla="*/ 248403 w 1993927"/>
                <a:gd name="connsiteY15" fmla="*/ 854629 h 1997332"/>
                <a:gd name="connsiteX16" fmla="*/ 545294 w 1993927"/>
                <a:gd name="connsiteY16" fmla="*/ 556980 h 1997332"/>
                <a:gd name="connsiteX17" fmla="*/ 853155 w 1993927"/>
                <a:gd name="connsiteY17" fmla="*/ 248518 h 1997332"/>
                <a:gd name="connsiteX18" fmla="*/ 1140492 w 1993927"/>
                <a:gd name="connsiteY18" fmla="*/ 248518 h 1997332"/>
                <a:gd name="connsiteX19" fmla="*/ 1745420 w 1993927"/>
                <a:gd name="connsiteY19" fmla="*/ 854629 h 1997332"/>
                <a:gd name="connsiteX20" fmla="*/ 1745420 w 1993927"/>
                <a:gd name="connsiteY20" fmla="*/ 1142527 h 1997332"/>
                <a:gd name="connsiteX21" fmla="*/ 1437029 w 1993927"/>
                <a:gd name="connsiteY21" fmla="*/ 1450989 h 1997332"/>
                <a:gd name="connsiteX22" fmla="*/ 1140315 w 1993927"/>
                <a:gd name="connsiteY22" fmla="*/ 1748991 h 1997332"/>
                <a:gd name="connsiteX23" fmla="*/ 996823 w 1993927"/>
                <a:gd name="connsiteY23" fmla="*/ 1808202 h 19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3927" h="1997332">
                  <a:moveTo>
                    <a:pt x="1879358" y="720784"/>
                  </a:moveTo>
                  <a:lnTo>
                    <a:pt x="1274075" y="114851"/>
                  </a:lnTo>
                  <a:cubicBezTo>
                    <a:pt x="1120835" y="-38284"/>
                    <a:pt x="872812" y="-38284"/>
                    <a:pt x="719572" y="114851"/>
                  </a:cubicBezTo>
                  <a:lnTo>
                    <a:pt x="411711" y="423136"/>
                  </a:lnTo>
                  <a:lnTo>
                    <a:pt x="114643" y="720784"/>
                  </a:lnTo>
                  <a:cubicBezTo>
                    <a:pt x="-38214" y="874384"/>
                    <a:pt x="-38214" y="1122948"/>
                    <a:pt x="114643" y="1276548"/>
                  </a:cubicBezTo>
                  <a:lnTo>
                    <a:pt x="719572" y="1882481"/>
                  </a:lnTo>
                  <a:cubicBezTo>
                    <a:pt x="872812" y="2035616"/>
                    <a:pt x="1120835" y="2035616"/>
                    <a:pt x="1274075" y="1882481"/>
                  </a:cubicBezTo>
                  <a:lnTo>
                    <a:pt x="1571143" y="1584833"/>
                  </a:lnTo>
                  <a:lnTo>
                    <a:pt x="1879358" y="1276548"/>
                  </a:lnTo>
                  <a:cubicBezTo>
                    <a:pt x="2032117" y="1122908"/>
                    <a:pt x="2032117" y="874425"/>
                    <a:pt x="1879358" y="720784"/>
                  </a:cubicBezTo>
                  <a:close/>
                  <a:moveTo>
                    <a:pt x="996823" y="1808202"/>
                  </a:moveTo>
                  <a:cubicBezTo>
                    <a:pt x="942976" y="1808416"/>
                    <a:pt x="891267" y="1787106"/>
                    <a:pt x="853155" y="1748991"/>
                  </a:cubicBezTo>
                  <a:lnTo>
                    <a:pt x="248403" y="1142527"/>
                  </a:lnTo>
                  <a:cubicBezTo>
                    <a:pt x="169057" y="1063212"/>
                    <a:pt x="168907" y="934466"/>
                    <a:pt x="248067" y="854965"/>
                  </a:cubicBezTo>
                  <a:cubicBezTo>
                    <a:pt x="248179" y="854853"/>
                    <a:pt x="248291" y="854741"/>
                    <a:pt x="248403" y="854629"/>
                  </a:cubicBezTo>
                  <a:lnTo>
                    <a:pt x="545294" y="556980"/>
                  </a:lnTo>
                  <a:lnTo>
                    <a:pt x="853155" y="248518"/>
                  </a:lnTo>
                  <a:cubicBezTo>
                    <a:pt x="932727" y="169567"/>
                    <a:pt x="1060919" y="169567"/>
                    <a:pt x="1140492" y="248518"/>
                  </a:cubicBezTo>
                  <a:lnTo>
                    <a:pt x="1745420" y="854629"/>
                  </a:lnTo>
                  <a:cubicBezTo>
                    <a:pt x="1824702" y="934156"/>
                    <a:pt x="1824702" y="1062999"/>
                    <a:pt x="1745420" y="1142527"/>
                  </a:cubicBezTo>
                  <a:lnTo>
                    <a:pt x="1437029" y="1450989"/>
                  </a:lnTo>
                  <a:lnTo>
                    <a:pt x="1140315" y="1748991"/>
                  </a:lnTo>
                  <a:cubicBezTo>
                    <a:pt x="1102313" y="1787162"/>
                    <a:pt x="1050632" y="1808488"/>
                    <a:pt x="996823" y="180820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B0D0A17-80DA-F747-A2F6-F0F361B877B4}"/>
                </a:ext>
              </a:extLst>
            </p:cNvPr>
            <p:cNvSpPr/>
            <p:nvPr/>
          </p:nvSpPr>
          <p:spPr>
            <a:xfrm rot="16200000">
              <a:off x="1257331" y="3129129"/>
              <a:ext cx="1202937" cy="1204700"/>
            </a:xfrm>
            <a:custGeom>
              <a:avLst/>
              <a:gdLst>
                <a:gd name="connsiteX0" fmla="*/ 718090 w 1436503"/>
                <a:gd name="connsiteY0" fmla="*/ 1438602 h 1438608"/>
                <a:gd name="connsiteX1" fmla="*/ 637940 w 1436503"/>
                <a:gd name="connsiteY1" fmla="*/ 1405274 h 1438608"/>
                <a:gd name="connsiteX2" fmla="*/ 33188 w 1436503"/>
                <a:gd name="connsiteY2" fmla="*/ 799340 h 1438608"/>
                <a:gd name="connsiteX3" fmla="*/ 33188 w 1436503"/>
                <a:gd name="connsiteY3" fmla="*/ 638550 h 1438608"/>
                <a:gd name="connsiteX4" fmla="*/ 637940 w 1436503"/>
                <a:gd name="connsiteY4" fmla="*/ 33326 h 1438608"/>
                <a:gd name="connsiteX5" fmla="*/ 798330 w 1436503"/>
                <a:gd name="connsiteY5" fmla="*/ 33239 h 1438608"/>
                <a:gd name="connsiteX6" fmla="*/ 798417 w 1436503"/>
                <a:gd name="connsiteY6" fmla="*/ 33326 h 1438608"/>
                <a:gd name="connsiteX7" fmla="*/ 1403169 w 1436503"/>
                <a:gd name="connsiteY7" fmla="*/ 639437 h 1438608"/>
                <a:gd name="connsiteX8" fmla="*/ 1403506 w 1436503"/>
                <a:gd name="connsiteY8" fmla="*/ 799889 h 1438608"/>
                <a:gd name="connsiteX9" fmla="*/ 1403169 w 1436503"/>
                <a:gd name="connsiteY9" fmla="*/ 800227 h 1438608"/>
                <a:gd name="connsiteX10" fmla="*/ 798417 w 1436503"/>
                <a:gd name="connsiteY10" fmla="*/ 1406160 h 1438608"/>
                <a:gd name="connsiteX11" fmla="*/ 718090 w 1436503"/>
                <a:gd name="connsiteY11" fmla="*/ 1438602 h 14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503" h="1438608">
                  <a:moveTo>
                    <a:pt x="718090" y="1438602"/>
                  </a:moveTo>
                  <a:cubicBezTo>
                    <a:pt x="688004" y="1438656"/>
                    <a:pt x="659146" y="1426656"/>
                    <a:pt x="637940" y="1405274"/>
                  </a:cubicBezTo>
                  <a:lnTo>
                    <a:pt x="33188" y="799340"/>
                  </a:lnTo>
                  <a:cubicBezTo>
                    <a:pt x="-11063" y="754913"/>
                    <a:pt x="-11063" y="682978"/>
                    <a:pt x="33188" y="638550"/>
                  </a:cubicBezTo>
                  <a:lnTo>
                    <a:pt x="637940" y="33326"/>
                  </a:lnTo>
                  <a:cubicBezTo>
                    <a:pt x="682207" y="-11075"/>
                    <a:pt x="754016" y="-11114"/>
                    <a:pt x="798330" y="33239"/>
                  </a:cubicBezTo>
                  <a:cubicBezTo>
                    <a:pt x="798359" y="33268"/>
                    <a:pt x="798388" y="33297"/>
                    <a:pt x="798417" y="33326"/>
                  </a:cubicBezTo>
                  <a:lnTo>
                    <a:pt x="1403169" y="639437"/>
                  </a:lnTo>
                  <a:cubicBezTo>
                    <a:pt x="1447483" y="683651"/>
                    <a:pt x="1447634" y="755488"/>
                    <a:pt x="1403506" y="799889"/>
                  </a:cubicBezTo>
                  <a:cubicBezTo>
                    <a:pt x="1403394" y="800002"/>
                    <a:pt x="1403281" y="800115"/>
                    <a:pt x="1403169" y="800227"/>
                  </a:cubicBezTo>
                  <a:lnTo>
                    <a:pt x="798417" y="1406160"/>
                  </a:lnTo>
                  <a:cubicBezTo>
                    <a:pt x="777011" y="1427245"/>
                    <a:pt x="748106" y="1438919"/>
                    <a:pt x="718090" y="1438602"/>
                  </a:cubicBezTo>
                  <a:close/>
                </a:path>
              </a:pathLst>
            </a:custGeom>
            <a:solidFill>
              <a:schemeClr val="bg1"/>
            </a:solidFill>
            <a:ln w="17657" cap="flat">
              <a:noFill/>
              <a:prstDash val="solid"/>
              <a:miter/>
            </a:ln>
            <a:effectLst>
              <a:innerShdw blurRad="177800" dist="50800" dir="135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endParaRPr lang="en-EG"/>
            </a:p>
          </p:txBody>
        </p:sp>
        <p:grpSp>
          <p:nvGrpSpPr>
            <p:cNvPr id="20" name="Graphic 10">
              <a:extLst>
                <a:ext uri="{FF2B5EF4-FFF2-40B4-BE49-F238E27FC236}">
                  <a16:creationId xmlns:a16="http://schemas.microsoft.com/office/drawing/2014/main" id="{DEFEE457-ED30-7A42-9A92-598DF9FEBFC4}"/>
                </a:ext>
              </a:extLst>
            </p:cNvPr>
            <p:cNvGrpSpPr/>
            <p:nvPr/>
          </p:nvGrpSpPr>
          <p:grpSpPr>
            <a:xfrm rot="16200000">
              <a:off x="1699612" y="4316604"/>
              <a:ext cx="297288" cy="1440142"/>
              <a:chOff x="1651595" y="2201085"/>
              <a:chExt cx="355010" cy="1719764"/>
            </a:xfrm>
            <a:noFill/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7F98DEB-C76D-6E40-B5D1-744396E02F0C}"/>
                  </a:ext>
                </a:extLst>
              </p:cNvPr>
              <p:cNvSpPr/>
              <p:nvPr/>
            </p:nvSpPr>
            <p:spPr>
              <a:xfrm>
                <a:off x="1995459" y="2201085"/>
                <a:ext cx="11146" cy="11168"/>
              </a:xfrm>
              <a:custGeom>
                <a:avLst/>
                <a:gdLst>
                  <a:gd name="connsiteX0" fmla="*/ 11147 w 11146"/>
                  <a:gd name="connsiteY0" fmla="*/ 0 h 11168"/>
                  <a:gd name="connsiteX1" fmla="*/ 0 w 11146"/>
                  <a:gd name="connsiteY1" fmla="*/ 11168 h 1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46" h="11168">
                    <a:moveTo>
                      <a:pt x="11147" y="0"/>
                    </a:moveTo>
                    <a:lnTo>
                      <a:pt x="0" y="11168"/>
                    </a:ln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E748E1F-13C4-3A47-8E29-5483D6FFF736}"/>
                  </a:ext>
                </a:extLst>
              </p:cNvPr>
              <p:cNvSpPr/>
              <p:nvPr/>
            </p:nvSpPr>
            <p:spPr>
              <a:xfrm>
                <a:off x="1651595" y="2235300"/>
                <a:ext cx="332893" cy="1663568"/>
              </a:xfrm>
              <a:custGeom>
                <a:avLst/>
                <a:gdLst>
                  <a:gd name="connsiteX0" fmla="*/ 322101 w 332893"/>
                  <a:gd name="connsiteY0" fmla="*/ 0 h 1663568"/>
                  <a:gd name="connsiteX1" fmla="*/ 12294 w 332893"/>
                  <a:gd name="connsiteY1" fmla="*/ 653089 h 1663568"/>
                  <a:gd name="connsiteX2" fmla="*/ 332894 w 332893"/>
                  <a:gd name="connsiteY2" fmla="*/ 1663568 h 16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93" h="1663568">
                    <a:moveTo>
                      <a:pt x="322101" y="0"/>
                    </a:moveTo>
                    <a:cubicBezTo>
                      <a:pt x="154736" y="180919"/>
                      <a:pt x="46627" y="408817"/>
                      <a:pt x="12294" y="653089"/>
                    </a:cubicBezTo>
                    <a:cubicBezTo>
                      <a:pt x="-40329" y="1021286"/>
                      <a:pt x="77735" y="1393405"/>
                      <a:pt x="332894" y="1663568"/>
                    </a:cubicBezTo>
                  </a:path>
                </a:pathLst>
              </a:custGeom>
              <a:noFill/>
              <a:ln w="38100" cap="rnd">
                <a:solidFill>
                  <a:schemeClr val="accent1">
                    <a:lumMod val="60000"/>
                    <a:lumOff val="40000"/>
                  </a:schemeClr>
                </a:solidFill>
                <a:custDash>
                  <a:ds d="135000" sp="135000"/>
                </a:custDash>
                <a:round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0BFD50F-9D78-D24C-9DED-10DB2669C567}"/>
                  </a:ext>
                </a:extLst>
              </p:cNvPr>
              <p:cNvSpPr/>
              <p:nvPr/>
            </p:nvSpPr>
            <p:spPr>
              <a:xfrm>
                <a:off x="1995636" y="3909504"/>
                <a:ext cx="10969" cy="11345"/>
              </a:xfrm>
              <a:custGeom>
                <a:avLst/>
                <a:gdLst>
                  <a:gd name="connsiteX0" fmla="*/ 0 w 10969"/>
                  <a:gd name="connsiteY0" fmla="*/ 0 h 11345"/>
                  <a:gd name="connsiteX1" fmla="*/ 10970 w 10969"/>
                  <a:gd name="connsiteY1" fmla="*/ 11346 h 1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9" h="11345">
                    <a:moveTo>
                      <a:pt x="0" y="0"/>
                    </a:moveTo>
                    <a:cubicBezTo>
                      <a:pt x="3539" y="3900"/>
                      <a:pt x="7254" y="7623"/>
                      <a:pt x="10970" y="11346"/>
                    </a:cubicBez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9BDF2A5-B039-6444-A18A-A63B5462B852}"/>
                </a:ext>
              </a:extLst>
            </p:cNvPr>
            <p:cNvSpPr/>
            <p:nvPr/>
          </p:nvSpPr>
          <p:spPr>
            <a:xfrm rot="16200000">
              <a:off x="1048427" y="4802431"/>
              <a:ext cx="112012" cy="112230"/>
            </a:xfrm>
            <a:custGeom>
              <a:avLst/>
              <a:gdLst>
                <a:gd name="connsiteX0" fmla="*/ 66880 w 133760"/>
                <a:gd name="connsiteY0" fmla="*/ 134022 h 134021"/>
                <a:gd name="connsiteX1" fmla="*/ 0 w 133760"/>
                <a:gd name="connsiteY1" fmla="*/ 67011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2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2"/>
                  </a:moveTo>
                  <a:cubicBezTo>
                    <a:pt x="29943" y="134021"/>
                    <a:pt x="0" y="104020"/>
                    <a:pt x="0" y="67011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2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51345BA-D43E-4949-A423-9A7F042399AA}"/>
                </a:ext>
              </a:extLst>
            </p:cNvPr>
            <p:cNvSpPr/>
            <p:nvPr/>
          </p:nvSpPr>
          <p:spPr>
            <a:xfrm rot="16200000">
              <a:off x="2533699" y="4802431"/>
              <a:ext cx="112012" cy="112230"/>
            </a:xfrm>
            <a:custGeom>
              <a:avLst/>
              <a:gdLst>
                <a:gd name="connsiteX0" fmla="*/ 66880 w 133760"/>
                <a:gd name="connsiteY0" fmla="*/ 134021 h 134021"/>
                <a:gd name="connsiteX1" fmla="*/ 0 w 133760"/>
                <a:gd name="connsiteY1" fmla="*/ 67010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1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1"/>
                  </a:moveTo>
                  <a:cubicBezTo>
                    <a:pt x="29943" y="134021"/>
                    <a:pt x="0" y="104020"/>
                    <a:pt x="0" y="67010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1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E9EC596D-B2F9-014A-AD98-407E5497BABC}"/>
              </a:ext>
            </a:extLst>
          </p:cNvPr>
          <p:cNvSpPr/>
          <p:nvPr/>
        </p:nvSpPr>
        <p:spPr>
          <a:xfrm>
            <a:off x="1266229" y="5604640"/>
            <a:ext cx="221273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Toma de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desición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del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emprendedor</a:t>
            </a:r>
            <a:endParaRPr lang="en-US" sz="1200" b="1" dirty="0">
              <a:latin typeface="Raleway" panose="020B0503030101060003" pitchFamily="34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1115BC2-CF62-ED41-AC21-7803C3D317DC}"/>
              </a:ext>
            </a:extLst>
          </p:cNvPr>
          <p:cNvSpPr/>
          <p:nvPr/>
        </p:nvSpPr>
        <p:spPr>
          <a:xfrm>
            <a:off x="2154491" y="4232463"/>
            <a:ext cx="42032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01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44399E-0C92-9D47-A2CF-9C7974374A1B}"/>
              </a:ext>
            </a:extLst>
          </p:cNvPr>
          <p:cNvGrpSpPr/>
          <p:nvPr/>
        </p:nvGrpSpPr>
        <p:grpSpPr>
          <a:xfrm>
            <a:off x="5293400" y="3613395"/>
            <a:ext cx="1605203" cy="1889891"/>
            <a:chOff x="4583845" y="2797448"/>
            <a:chExt cx="2136526" cy="2515444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D515559-396B-314B-A2AB-0D6F47E4C655}"/>
                </a:ext>
              </a:extLst>
            </p:cNvPr>
            <p:cNvSpPr/>
            <p:nvPr/>
          </p:nvSpPr>
          <p:spPr>
            <a:xfrm rot="5400000" flipH="1" flipV="1">
              <a:off x="5547142" y="3337139"/>
              <a:ext cx="1285615" cy="1060543"/>
            </a:xfrm>
            <a:custGeom>
              <a:avLst/>
              <a:gdLst>
                <a:gd name="connsiteX0" fmla="*/ 1535235 w 1535234"/>
                <a:gd name="connsiteY0" fmla="*/ 773637 h 1266461"/>
                <a:gd name="connsiteX1" fmla="*/ 1234451 w 1535234"/>
                <a:gd name="connsiteY1" fmla="*/ 1075008 h 1266461"/>
                <a:gd name="connsiteX2" fmla="*/ 311576 w 1535234"/>
                <a:gd name="connsiteY2" fmla="*/ 1075008 h 1266461"/>
                <a:gd name="connsiteX3" fmla="*/ 0 w 1535234"/>
                <a:gd name="connsiteY3" fmla="*/ 764773 h 1266461"/>
                <a:gd name="connsiteX4" fmla="*/ 763283 w 1535234"/>
                <a:gd name="connsiteY4" fmla="*/ 0 h 1266461"/>
                <a:gd name="connsiteX5" fmla="*/ 1154832 w 1535234"/>
                <a:gd name="connsiteY5" fmla="*/ 392491 h 1266461"/>
                <a:gd name="connsiteX6" fmla="*/ 1174825 w 1535234"/>
                <a:gd name="connsiteY6" fmla="*/ 412524 h 1266461"/>
                <a:gd name="connsiteX7" fmla="*/ 1217820 w 1535234"/>
                <a:gd name="connsiteY7" fmla="*/ 455957 h 1266461"/>
                <a:gd name="connsiteX8" fmla="*/ 1263114 w 1535234"/>
                <a:gd name="connsiteY8" fmla="*/ 501162 h 1266461"/>
                <a:gd name="connsiteX9" fmla="*/ 1351580 w 1535234"/>
                <a:gd name="connsiteY9" fmla="*/ 589801 h 1266461"/>
                <a:gd name="connsiteX10" fmla="*/ 1481271 w 1535234"/>
                <a:gd name="connsiteY10" fmla="*/ 719922 h 126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234" h="1266461">
                  <a:moveTo>
                    <a:pt x="1535235" y="773637"/>
                  </a:moveTo>
                  <a:lnTo>
                    <a:pt x="1234451" y="1075008"/>
                  </a:lnTo>
                  <a:cubicBezTo>
                    <a:pt x="979577" y="1330279"/>
                    <a:pt x="566451" y="1330279"/>
                    <a:pt x="311576" y="1075008"/>
                  </a:cubicBezTo>
                  <a:lnTo>
                    <a:pt x="0" y="764773"/>
                  </a:lnTo>
                  <a:lnTo>
                    <a:pt x="763283" y="0"/>
                  </a:lnTo>
                  <a:lnTo>
                    <a:pt x="1154832" y="392491"/>
                  </a:lnTo>
                  <a:lnTo>
                    <a:pt x="1174825" y="412524"/>
                  </a:lnTo>
                  <a:lnTo>
                    <a:pt x="1217820" y="455957"/>
                  </a:lnTo>
                  <a:lnTo>
                    <a:pt x="1263114" y="501162"/>
                  </a:lnTo>
                  <a:lnTo>
                    <a:pt x="1351580" y="589801"/>
                  </a:lnTo>
                  <a:lnTo>
                    <a:pt x="1481271" y="7199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6BC31BD-255E-A64F-9AB9-397C7F230701}"/>
                </a:ext>
              </a:extLst>
            </p:cNvPr>
            <p:cNvSpPr/>
            <p:nvPr/>
          </p:nvSpPr>
          <p:spPr>
            <a:xfrm rot="5400000" flipH="1" flipV="1">
              <a:off x="4586142" y="2795151"/>
              <a:ext cx="2131932" cy="2136526"/>
            </a:xfrm>
            <a:custGeom>
              <a:avLst/>
              <a:gdLst>
                <a:gd name="connsiteX0" fmla="*/ 2355322 w 2545874"/>
                <a:gd name="connsiteY0" fmla="*/ 813519 h 2551359"/>
                <a:gd name="connsiteX1" fmla="*/ 1734115 w 2545874"/>
                <a:gd name="connsiteY1" fmla="*/ 191453 h 2551359"/>
                <a:gd name="connsiteX2" fmla="*/ 811240 w 2545874"/>
                <a:gd name="connsiteY2" fmla="*/ 191453 h 2551359"/>
                <a:gd name="connsiteX3" fmla="*/ 491879 w 2545874"/>
                <a:gd name="connsiteY3" fmla="*/ 510552 h 2551359"/>
                <a:gd name="connsiteX4" fmla="*/ 191095 w 2545874"/>
                <a:gd name="connsiteY4" fmla="*/ 812809 h 2551359"/>
                <a:gd name="connsiteX5" fmla="*/ 191095 w 2545874"/>
                <a:gd name="connsiteY5" fmla="*/ 1737664 h 2551359"/>
                <a:gd name="connsiteX6" fmla="*/ 812125 w 2545874"/>
                <a:gd name="connsiteY6" fmla="*/ 2359907 h 2551359"/>
                <a:gd name="connsiteX7" fmla="*/ 1735000 w 2545874"/>
                <a:gd name="connsiteY7" fmla="*/ 2359907 h 2551359"/>
                <a:gd name="connsiteX8" fmla="*/ 2035783 w 2545874"/>
                <a:gd name="connsiteY8" fmla="*/ 2058536 h 2551359"/>
                <a:gd name="connsiteX9" fmla="*/ 2355145 w 2545874"/>
                <a:gd name="connsiteY9" fmla="*/ 1739437 h 2551359"/>
                <a:gd name="connsiteX10" fmla="*/ 2355145 w 2545874"/>
                <a:gd name="connsiteY10" fmla="*/ 814582 h 2551359"/>
                <a:gd name="connsiteX11" fmla="*/ 2302242 w 2545874"/>
                <a:gd name="connsiteY11" fmla="*/ 1684126 h 2551359"/>
                <a:gd name="connsiteX12" fmla="*/ 1982881 w 2545874"/>
                <a:gd name="connsiteY12" fmla="*/ 2003225 h 2551359"/>
                <a:gd name="connsiteX13" fmla="*/ 1682097 w 2545874"/>
                <a:gd name="connsiteY13" fmla="*/ 2305660 h 2551359"/>
                <a:gd name="connsiteX14" fmla="*/ 866089 w 2545874"/>
                <a:gd name="connsiteY14" fmla="*/ 2305660 h 2551359"/>
                <a:gd name="connsiteX15" fmla="*/ 243644 w 2545874"/>
                <a:gd name="connsiteY15" fmla="*/ 1684126 h 2551359"/>
                <a:gd name="connsiteX16" fmla="*/ 243527 w 2545874"/>
                <a:gd name="connsiteY16" fmla="*/ 866819 h 2551359"/>
                <a:gd name="connsiteX17" fmla="*/ 243644 w 2545874"/>
                <a:gd name="connsiteY17" fmla="*/ 866702 h 2551359"/>
                <a:gd name="connsiteX18" fmla="*/ 545312 w 2545874"/>
                <a:gd name="connsiteY18" fmla="*/ 564976 h 2551359"/>
                <a:gd name="connsiteX19" fmla="*/ 863789 w 2545874"/>
                <a:gd name="connsiteY19" fmla="*/ 245877 h 2551359"/>
                <a:gd name="connsiteX20" fmla="*/ 1679797 w 2545874"/>
                <a:gd name="connsiteY20" fmla="*/ 245877 h 2551359"/>
                <a:gd name="connsiteX21" fmla="*/ 2302242 w 2545874"/>
                <a:gd name="connsiteY21" fmla="*/ 867411 h 2551359"/>
                <a:gd name="connsiteX22" fmla="*/ 2302242 w 2545874"/>
                <a:gd name="connsiteY22" fmla="*/ 1684126 h 25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5874" h="2551359">
                  <a:moveTo>
                    <a:pt x="2355322" y="813519"/>
                  </a:moveTo>
                  <a:lnTo>
                    <a:pt x="1734115" y="191453"/>
                  </a:lnTo>
                  <a:cubicBezTo>
                    <a:pt x="1479241" y="-63818"/>
                    <a:pt x="1066115" y="-63818"/>
                    <a:pt x="811240" y="191453"/>
                  </a:cubicBezTo>
                  <a:lnTo>
                    <a:pt x="491879" y="510552"/>
                  </a:lnTo>
                  <a:lnTo>
                    <a:pt x="191095" y="812809"/>
                  </a:lnTo>
                  <a:cubicBezTo>
                    <a:pt x="-63698" y="1068242"/>
                    <a:pt x="-63698" y="1482231"/>
                    <a:pt x="191095" y="1737664"/>
                  </a:cubicBezTo>
                  <a:lnTo>
                    <a:pt x="812125" y="2359907"/>
                  </a:lnTo>
                  <a:cubicBezTo>
                    <a:pt x="1066999" y="2615178"/>
                    <a:pt x="1480125" y="2615178"/>
                    <a:pt x="1735000" y="2359907"/>
                  </a:cubicBezTo>
                  <a:lnTo>
                    <a:pt x="2035783" y="2058536"/>
                  </a:lnTo>
                  <a:lnTo>
                    <a:pt x="2355145" y="1739437"/>
                  </a:lnTo>
                  <a:cubicBezTo>
                    <a:pt x="2609452" y="1483802"/>
                    <a:pt x="2609452" y="1070217"/>
                    <a:pt x="2355145" y="814582"/>
                  </a:cubicBezTo>
                  <a:close/>
                  <a:moveTo>
                    <a:pt x="2302242" y="1684126"/>
                  </a:moveTo>
                  <a:lnTo>
                    <a:pt x="1982881" y="2003225"/>
                  </a:lnTo>
                  <a:lnTo>
                    <a:pt x="1682097" y="2305660"/>
                  </a:lnTo>
                  <a:cubicBezTo>
                    <a:pt x="1456649" y="2531158"/>
                    <a:pt x="1091537" y="2531158"/>
                    <a:pt x="866089" y="2305660"/>
                  </a:cubicBezTo>
                  <a:lnTo>
                    <a:pt x="243644" y="1684126"/>
                  </a:lnTo>
                  <a:cubicBezTo>
                    <a:pt x="18358" y="1458466"/>
                    <a:pt x="18306" y="1092545"/>
                    <a:pt x="243527" y="866819"/>
                  </a:cubicBezTo>
                  <a:cubicBezTo>
                    <a:pt x="243566" y="866780"/>
                    <a:pt x="243605" y="866741"/>
                    <a:pt x="243644" y="866702"/>
                  </a:cubicBezTo>
                  <a:lnTo>
                    <a:pt x="545312" y="564976"/>
                  </a:lnTo>
                  <a:lnTo>
                    <a:pt x="863789" y="245877"/>
                  </a:lnTo>
                  <a:cubicBezTo>
                    <a:pt x="1089157" y="20183"/>
                    <a:pt x="1454429" y="20183"/>
                    <a:pt x="1679797" y="245877"/>
                  </a:cubicBezTo>
                  <a:lnTo>
                    <a:pt x="2302242" y="867411"/>
                  </a:lnTo>
                  <a:cubicBezTo>
                    <a:pt x="2526616" y="1093237"/>
                    <a:pt x="2526616" y="1458300"/>
                    <a:pt x="2302242" y="168412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3E73256-899F-AB47-AA8C-586129D1E95F}"/>
                </a:ext>
              </a:extLst>
            </p:cNvPr>
            <p:cNvSpPr/>
            <p:nvPr/>
          </p:nvSpPr>
          <p:spPr>
            <a:xfrm rot="5400000" flipH="1" flipV="1">
              <a:off x="4932515" y="3127482"/>
              <a:ext cx="1460337" cy="1462818"/>
            </a:xfrm>
            <a:custGeom>
              <a:avLst/>
              <a:gdLst>
                <a:gd name="connsiteX0" fmla="*/ 78049 w 1743881"/>
                <a:gd name="connsiteY0" fmla="*/ 1062532 h 1746843"/>
                <a:gd name="connsiteX1" fmla="*/ 78049 w 1743881"/>
                <a:gd name="connsiteY1" fmla="*/ 684223 h 1746843"/>
                <a:gd name="connsiteX2" fmla="*/ 682801 w 1743881"/>
                <a:gd name="connsiteY2" fmla="*/ 78290 h 1746843"/>
                <a:gd name="connsiteX3" fmla="*/ 1060550 w 1743881"/>
                <a:gd name="connsiteY3" fmla="*/ 78290 h 1746843"/>
                <a:gd name="connsiteX4" fmla="*/ 1665832 w 1743881"/>
                <a:gd name="connsiteY4" fmla="*/ 684223 h 1746843"/>
                <a:gd name="connsiteX5" fmla="*/ 1665832 w 1743881"/>
                <a:gd name="connsiteY5" fmla="*/ 1062532 h 1746843"/>
                <a:gd name="connsiteX6" fmla="*/ 1061081 w 1743881"/>
                <a:gd name="connsiteY6" fmla="*/ 1668643 h 1746843"/>
                <a:gd name="connsiteX7" fmla="*/ 683509 w 1743881"/>
                <a:gd name="connsiteY7" fmla="*/ 1668643 h 17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881" h="1746843">
                  <a:moveTo>
                    <a:pt x="78049" y="1062532"/>
                  </a:moveTo>
                  <a:cubicBezTo>
                    <a:pt x="-26016" y="957983"/>
                    <a:pt x="-26016" y="788772"/>
                    <a:pt x="78049" y="684223"/>
                  </a:cubicBezTo>
                  <a:lnTo>
                    <a:pt x="682801" y="78290"/>
                  </a:lnTo>
                  <a:cubicBezTo>
                    <a:pt x="787167" y="-26097"/>
                    <a:pt x="956184" y="-26097"/>
                    <a:pt x="1060550" y="78290"/>
                  </a:cubicBezTo>
                  <a:lnTo>
                    <a:pt x="1665832" y="684223"/>
                  </a:lnTo>
                  <a:cubicBezTo>
                    <a:pt x="1769898" y="788772"/>
                    <a:pt x="1769898" y="957983"/>
                    <a:pt x="1665832" y="1062532"/>
                  </a:cubicBezTo>
                  <a:lnTo>
                    <a:pt x="1061081" y="1668643"/>
                  </a:lnTo>
                  <a:cubicBezTo>
                    <a:pt x="956735" y="1772911"/>
                    <a:pt x="787854" y="1772911"/>
                    <a:pt x="683509" y="16686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F1B7098-6C16-0243-97BE-5F39E008BDEB}"/>
                </a:ext>
              </a:extLst>
            </p:cNvPr>
            <p:cNvSpPr/>
            <p:nvPr/>
          </p:nvSpPr>
          <p:spPr>
            <a:xfrm rot="5400000" flipH="1" flipV="1">
              <a:off x="4827857" y="3022632"/>
              <a:ext cx="1669728" cy="1672579"/>
            </a:xfrm>
            <a:custGeom>
              <a:avLst/>
              <a:gdLst>
                <a:gd name="connsiteX0" fmla="*/ 1879358 w 1993927"/>
                <a:gd name="connsiteY0" fmla="*/ 720784 h 1997332"/>
                <a:gd name="connsiteX1" fmla="*/ 1274075 w 1993927"/>
                <a:gd name="connsiteY1" fmla="*/ 114851 h 1997332"/>
                <a:gd name="connsiteX2" fmla="*/ 719572 w 1993927"/>
                <a:gd name="connsiteY2" fmla="*/ 114851 h 1997332"/>
                <a:gd name="connsiteX3" fmla="*/ 411711 w 1993927"/>
                <a:gd name="connsiteY3" fmla="*/ 423136 h 1997332"/>
                <a:gd name="connsiteX4" fmla="*/ 114643 w 1993927"/>
                <a:gd name="connsiteY4" fmla="*/ 720784 h 1997332"/>
                <a:gd name="connsiteX5" fmla="*/ 114643 w 1993927"/>
                <a:gd name="connsiteY5" fmla="*/ 1276548 h 1997332"/>
                <a:gd name="connsiteX6" fmla="*/ 719572 w 1993927"/>
                <a:gd name="connsiteY6" fmla="*/ 1882481 h 1997332"/>
                <a:gd name="connsiteX7" fmla="*/ 1274075 w 1993927"/>
                <a:gd name="connsiteY7" fmla="*/ 1882481 h 1997332"/>
                <a:gd name="connsiteX8" fmla="*/ 1571143 w 1993927"/>
                <a:gd name="connsiteY8" fmla="*/ 1584833 h 1997332"/>
                <a:gd name="connsiteX9" fmla="*/ 1879358 w 1993927"/>
                <a:gd name="connsiteY9" fmla="*/ 1276548 h 1997332"/>
                <a:gd name="connsiteX10" fmla="*/ 1879358 w 1993927"/>
                <a:gd name="connsiteY10" fmla="*/ 720784 h 1997332"/>
                <a:gd name="connsiteX11" fmla="*/ 996823 w 1993927"/>
                <a:gd name="connsiteY11" fmla="*/ 1808202 h 1997332"/>
                <a:gd name="connsiteX12" fmla="*/ 853155 w 1993927"/>
                <a:gd name="connsiteY12" fmla="*/ 1748991 h 1997332"/>
                <a:gd name="connsiteX13" fmla="*/ 248403 w 1993927"/>
                <a:gd name="connsiteY13" fmla="*/ 1142527 h 1997332"/>
                <a:gd name="connsiteX14" fmla="*/ 248067 w 1993927"/>
                <a:gd name="connsiteY14" fmla="*/ 854965 h 1997332"/>
                <a:gd name="connsiteX15" fmla="*/ 248403 w 1993927"/>
                <a:gd name="connsiteY15" fmla="*/ 854629 h 1997332"/>
                <a:gd name="connsiteX16" fmla="*/ 545294 w 1993927"/>
                <a:gd name="connsiteY16" fmla="*/ 556980 h 1997332"/>
                <a:gd name="connsiteX17" fmla="*/ 853155 w 1993927"/>
                <a:gd name="connsiteY17" fmla="*/ 248518 h 1997332"/>
                <a:gd name="connsiteX18" fmla="*/ 1140492 w 1993927"/>
                <a:gd name="connsiteY18" fmla="*/ 248518 h 1997332"/>
                <a:gd name="connsiteX19" fmla="*/ 1745420 w 1993927"/>
                <a:gd name="connsiteY19" fmla="*/ 854629 h 1997332"/>
                <a:gd name="connsiteX20" fmla="*/ 1745420 w 1993927"/>
                <a:gd name="connsiteY20" fmla="*/ 1142527 h 1997332"/>
                <a:gd name="connsiteX21" fmla="*/ 1437029 w 1993927"/>
                <a:gd name="connsiteY21" fmla="*/ 1450989 h 1997332"/>
                <a:gd name="connsiteX22" fmla="*/ 1140315 w 1993927"/>
                <a:gd name="connsiteY22" fmla="*/ 1748991 h 1997332"/>
                <a:gd name="connsiteX23" fmla="*/ 996823 w 1993927"/>
                <a:gd name="connsiteY23" fmla="*/ 1808202 h 19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3927" h="1997332">
                  <a:moveTo>
                    <a:pt x="1879358" y="720784"/>
                  </a:moveTo>
                  <a:lnTo>
                    <a:pt x="1274075" y="114851"/>
                  </a:lnTo>
                  <a:cubicBezTo>
                    <a:pt x="1120835" y="-38284"/>
                    <a:pt x="872812" y="-38284"/>
                    <a:pt x="719572" y="114851"/>
                  </a:cubicBezTo>
                  <a:lnTo>
                    <a:pt x="411711" y="423136"/>
                  </a:lnTo>
                  <a:lnTo>
                    <a:pt x="114643" y="720784"/>
                  </a:lnTo>
                  <a:cubicBezTo>
                    <a:pt x="-38214" y="874384"/>
                    <a:pt x="-38214" y="1122948"/>
                    <a:pt x="114643" y="1276548"/>
                  </a:cubicBezTo>
                  <a:lnTo>
                    <a:pt x="719572" y="1882481"/>
                  </a:lnTo>
                  <a:cubicBezTo>
                    <a:pt x="872812" y="2035616"/>
                    <a:pt x="1120835" y="2035616"/>
                    <a:pt x="1274075" y="1882481"/>
                  </a:cubicBezTo>
                  <a:lnTo>
                    <a:pt x="1571143" y="1584833"/>
                  </a:lnTo>
                  <a:lnTo>
                    <a:pt x="1879358" y="1276548"/>
                  </a:lnTo>
                  <a:cubicBezTo>
                    <a:pt x="2032117" y="1122908"/>
                    <a:pt x="2032117" y="874425"/>
                    <a:pt x="1879358" y="720784"/>
                  </a:cubicBezTo>
                  <a:close/>
                  <a:moveTo>
                    <a:pt x="996823" y="1808202"/>
                  </a:moveTo>
                  <a:cubicBezTo>
                    <a:pt x="942976" y="1808416"/>
                    <a:pt x="891267" y="1787106"/>
                    <a:pt x="853155" y="1748991"/>
                  </a:cubicBezTo>
                  <a:lnTo>
                    <a:pt x="248403" y="1142527"/>
                  </a:lnTo>
                  <a:cubicBezTo>
                    <a:pt x="169057" y="1063212"/>
                    <a:pt x="168907" y="934466"/>
                    <a:pt x="248067" y="854965"/>
                  </a:cubicBezTo>
                  <a:cubicBezTo>
                    <a:pt x="248179" y="854853"/>
                    <a:pt x="248291" y="854741"/>
                    <a:pt x="248403" y="854629"/>
                  </a:cubicBezTo>
                  <a:lnTo>
                    <a:pt x="545294" y="556980"/>
                  </a:lnTo>
                  <a:lnTo>
                    <a:pt x="853155" y="248518"/>
                  </a:lnTo>
                  <a:cubicBezTo>
                    <a:pt x="932727" y="169567"/>
                    <a:pt x="1060919" y="169567"/>
                    <a:pt x="1140492" y="248518"/>
                  </a:cubicBezTo>
                  <a:lnTo>
                    <a:pt x="1745420" y="854629"/>
                  </a:lnTo>
                  <a:cubicBezTo>
                    <a:pt x="1824702" y="934156"/>
                    <a:pt x="1824702" y="1062999"/>
                    <a:pt x="1745420" y="1142527"/>
                  </a:cubicBezTo>
                  <a:lnTo>
                    <a:pt x="1437029" y="1450989"/>
                  </a:lnTo>
                  <a:lnTo>
                    <a:pt x="1140315" y="1748991"/>
                  </a:lnTo>
                  <a:cubicBezTo>
                    <a:pt x="1102313" y="1787162"/>
                    <a:pt x="1050632" y="1808488"/>
                    <a:pt x="996823" y="1808202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66726CD-6C92-9F41-800A-D9A542FB6FAD}"/>
                </a:ext>
              </a:extLst>
            </p:cNvPr>
            <p:cNvSpPr/>
            <p:nvPr/>
          </p:nvSpPr>
          <p:spPr>
            <a:xfrm rot="5400000" flipH="1" flipV="1">
              <a:off x="5061552" y="3256702"/>
              <a:ext cx="1202938" cy="1204700"/>
            </a:xfrm>
            <a:custGeom>
              <a:avLst/>
              <a:gdLst>
                <a:gd name="connsiteX0" fmla="*/ 718090 w 1436503"/>
                <a:gd name="connsiteY0" fmla="*/ 1438602 h 1438608"/>
                <a:gd name="connsiteX1" fmla="*/ 637940 w 1436503"/>
                <a:gd name="connsiteY1" fmla="*/ 1405274 h 1438608"/>
                <a:gd name="connsiteX2" fmla="*/ 33188 w 1436503"/>
                <a:gd name="connsiteY2" fmla="*/ 799340 h 1438608"/>
                <a:gd name="connsiteX3" fmla="*/ 33188 w 1436503"/>
                <a:gd name="connsiteY3" fmla="*/ 638550 h 1438608"/>
                <a:gd name="connsiteX4" fmla="*/ 637940 w 1436503"/>
                <a:gd name="connsiteY4" fmla="*/ 33326 h 1438608"/>
                <a:gd name="connsiteX5" fmla="*/ 798330 w 1436503"/>
                <a:gd name="connsiteY5" fmla="*/ 33239 h 1438608"/>
                <a:gd name="connsiteX6" fmla="*/ 798417 w 1436503"/>
                <a:gd name="connsiteY6" fmla="*/ 33326 h 1438608"/>
                <a:gd name="connsiteX7" fmla="*/ 1403169 w 1436503"/>
                <a:gd name="connsiteY7" fmla="*/ 639437 h 1438608"/>
                <a:gd name="connsiteX8" fmla="*/ 1403506 w 1436503"/>
                <a:gd name="connsiteY8" fmla="*/ 799889 h 1438608"/>
                <a:gd name="connsiteX9" fmla="*/ 1403169 w 1436503"/>
                <a:gd name="connsiteY9" fmla="*/ 800227 h 1438608"/>
                <a:gd name="connsiteX10" fmla="*/ 798417 w 1436503"/>
                <a:gd name="connsiteY10" fmla="*/ 1406160 h 1438608"/>
                <a:gd name="connsiteX11" fmla="*/ 718090 w 1436503"/>
                <a:gd name="connsiteY11" fmla="*/ 1438602 h 14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503" h="1438608">
                  <a:moveTo>
                    <a:pt x="718090" y="1438602"/>
                  </a:moveTo>
                  <a:cubicBezTo>
                    <a:pt x="688004" y="1438656"/>
                    <a:pt x="659146" y="1426656"/>
                    <a:pt x="637940" y="1405274"/>
                  </a:cubicBezTo>
                  <a:lnTo>
                    <a:pt x="33188" y="799340"/>
                  </a:lnTo>
                  <a:cubicBezTo>
                    <a:pt x="-11063" y="754913"/>
                    <a:pt x="-11063" y="682978"/>
                    <a:pt x="33188" y="638550"/>
                  </a:cubicBezTo>
                  <a:lnTo>
                    <a:pt x="637940" y="33326"/>
                  </a:lnTo>
                  <a:cubicBezTo>
                    <a:pt x="682207" y="-11075"/>
                    <a:pt x="754016" y="-11114"/>
                    <a:pt x="798330" y="33239"/>
                  </a:cubicBezTo>
                  <a:cubicBezTo>
                    <a:pt x="798359" y="33268"/>
                    <a:pt x="798388" y="33297"/>
                    <a:pt x="798417" y="33326"/>
                  </a:cubicBezTo>
                  <a:lnTo>
                    <a:pt x="1403169" y="639437"/>
                  </a:lnTo>
                  <a:cubicBezTo>
                    <a:pt x="1447483" y="683651"/>
                    <a:pt x="1447634" y="755488"/>
                    <a:pt x="1403506" y="799889"/>
                  </a:cubicBezTo>
                  <a:cubicBezTo>
                    <a:pt x="1403394" y="800002"/>
                    <a:pt x="1403281" y="800115"/>
                    <a:pt x="1403169" y="800227"/>
                  </a:cubicBezTo>
                  <a:lnTo>
                    <a:pt x="798417" y="1406160"/>
                  </a:lnTo>
                  <a:cubicBezTo>
                    <a:pt x="777011" y="1427245"/>
                    <a:pt x="748106" y="1438919"/>
                    <a:pt x="718090" y="1438602"/>
                  </a:cubicBezTo>
                  <a:close/>
                </a:path>
              </a:pathLst>
            </a:custGeom>
            <a:solidFill>
              <a:schemeClr val="bg1"/>
            </a:solidFill>
            <a:ln w="17657" cap="flat">
              <a:noFill/>
              <a:prstDash val="solid"/>
              <a:miter/>
            </a:ln>
            <a:effectLst>
              <a:innerShdw blurRad="177800" dist="50800" dir="135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endParaRPr lang="en-EG"/>
            </a:p>
          </p:txBody>
        </p:sp>
        <p:grpSp>
          <p:nvGrpSpPr>
            <p:cNvPr id="46" name="Graphic 10">
              <a:extLst>
                <a:ext uri="{FF2B5EF4-FFF2-40B4-BE49-F238E27FC236}">
                  <a16:creationId xmlns:a16="http://schemas.microsoft.com/office/drawing/2014/main" id="{2F33FF52-BCE4-4C4A-9BC8-2AB4C7F526EC}"/>
                </a:ext>
              </a:extLst>
            </p:cNvPr>
            <p:cNvGrpSpPr/>
            <p:nvPr/>
          </p:nvGrpSpPr>
          <p:grpSpPr>
            <a:xfrm rot="5400000" flipH="1" flipV="1">
              <a:off x="5503833" y="4444177"/>
              <a:ext cx="297288" cy="1440142"/>
              <a:chOff x="1651595" y="2201085"/>
              <a:chExt cx="355010" cy="1719764"/>
            </a:xfrm>
            <a:noFill/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76BD336-0654-EF40-A15A-34F1A39188A6}"/>
                  </a:ext>
                </a:extLst>
              </p:cNvPr>
              <p:cNvSpPr/>
              <p:nvPr/>
            </p:nvSpPr>
            <p:spPr>
              <a:xfrm>
                <a:off x="1995459" y="2201085"/>
                <a:ext cx="11146" cy="11168"/>
              </a:xfrm>
              <a:custGeom>
                <a:avLst/>
                <a:gdLst>
                  <a:gd name="connsiteX0" fmla="*/ 11147 w 11146"/>
                  <a:gd name="connsiteY0" fmla="*/ 0 h 11168"/>
                  <a:gd name="connsiteX1" fmla="*/ 0 w 11146"/>
                  <a:gd name="connsiteY1" fmla="*/ 11168 h 1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46" h="11168">
                    <a:moveTo>
                      <a:pt x="11147" y="0"/>
                    </a:moveTo>
                    <a:lnTo>
                      <a:pt x="0" y="11168"/>
                    </a:ln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66A8BEA-9FD0-3A43-9627-7B30635FEE99}"/>
                  </a:ext>
                </a:extLst>
              </p:cNvPr>
              <p:cNvSpPr/>
              <p:nvPr/>
            </p:nvSpPr>
            <p:spPr>
              <a:xfrm>
                <a:off x="1651595" y="2235300"/>
                <a:ext cx="332893" cy="1663568"/>
              </a:xfrm>
              <a:custGeom>
                <a:avLst/>
                <a:gdLst>
                  <a:gd name="connsiteX0" fmla="*/ 322101 w 332893"/>
                  <a:gd name="connsiteY0" fmla="*/ 0 h 1663568"/>
                  <a:gd name="connsiteX1" fmla="*/ 12294 w 332893"/>
                  <a:gd name="connsiteY1" fmla="*/ 653089 h 1663568"/>
                  <a:gd name="connsiteX2" fmla="*/ 332894 w 332893"/>
                  <a:gd name="connsiteY2" fmla="*/ 1663568 h 16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93" h="1663568">
                    <a:moveTo>
                      <a:pt x="322101" y="0"/>
                    </a:moveTo>
                    <a:cubicBezTo>
                      <a:pt x="154736" y="180919"/>
                      <a:pt x="46627" y="408817"/>
                      <a:pt x="12294" y="653089"/>
                    </a:cubicBezTo>
                    <a:cubicBezTo>
                      <a:pt x="-40329" y="1021286"/>
                      <a:pt x="77735" y="1393405"/>
                      <a:pt x="332894" y="1663568"/>
                    </a:cubicBezTo>
                  </a:path>
                </a:pathLst>
              </a:custGeom>
              <a:noFill/>
              <a:ln w="38100" cap="rnd">
                <a:solidFill>
                  <a:schemeClr val="accent3">
                    <a:lumMod val="60000"/>
                    <a:lumOff val="40000"/>
                  </a:schemeClr>
                </a:solidFill>
                <a:custDash>
                  <a:ds d="135000" sp="135000"/>
                </a:custDash>
                <a:round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24ED23-DEFD-144B-B937-709EC6C6E03B}"/>
                  </a:ext>
                </a:extLst>
              </p:cNvPr>
              <p:cNvSpPr/>
              <p:nvPr/>
            </p:nvSpPr>
            <p:spPr>
              <a:xfrm>
                <a:off x="1995636" y="3909504"/>
                <a:ext cx="10969" cy="11345"/>
              </a:xfrm>
              <a:custGeom>
                <a:avLst/>
                <a:gdLst>
                  <a:gd name="connsiteX0" fmla="*/ 0 w 10969"/>
                  <a:gd name="connsiteY0" fmla="*/ 0 h 11345"/>
                  <a:gd name="connsiteX1" fmla="*/ 10970 w 10969"/>
                  <a:gd name="connsiteY1" fmla="*/ 11346 h 1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9" h="11345">
                    <a:moveTo>
                      <a:pt x="0" y="0"/>
                    </a:moveTo>
                    <a:cubicBezTo>
                      <a:pt x="3539" y="3900"/>
                      <a:pt x="7254" y="7623"/>
                      <a:pt x="10970" y="11346"/>
                    </a:cubicBez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</p:grp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69D936C-D28B-CD47-9F8F-8CF766BFBC30}"/>
                </a:ext>
              </a:extLst>
            </p:cNvPr>
            <p:cNvSpPr/>
            <p:nvPr/>
          </p:nvSpPr>
          <p:spPr>
            <a:xfrm rot="5400000" flipH="1" flipV="1">
              <a:off x="4852648" y="4930004"/>
              <a:ext cx="112012" cy="112230"/>
            </a:xfrm>
            <a:custGeom>
              <a:avLst/>
              <a:gdLst>
                <a:gd name="connsiteX0" fmla="*/ 66880 w 133760"/>
                <a:gd name="connsiteY0" fmla="*/ 134022 h 134021"/>
                <a:gd name="connsiteX1" fmla="*/ 0 w 133760"/>
                <a:gd name="connsiteY1" fmla="*/ 67011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2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2"/>
                  </a:moveTo>
                  <a:cubicBezTo>
                    <a:pt x="29943" y="134021"/>
                    <a:pt x="0" y="104020"/>
                    <a:pt x="0" y="67011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2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F3AED4E-EC06-324A-A8A2-F0E7004E8370}"/>
                </a:ext>
              </a:extLst>
            </p:cNvPr>
            <p:cNvSpPr/>
            <p:nvPr/>
          </p:nvSpPr>
          <p:spPr>
            <a:xfrm rot="5400000" flipH="1" flipV="1">
              <a:off x="6337920" y="4930004"/>
              <a:ext cx="112012" cy="112230"/>
            </a:xfrm>
            <a:custGeom>
              <a:avLst/>
              <a:gdLst>
                <a:gd name="connsiteX0" fmla="*/ 66880 w 133760"/>
                <a:gd name="connsiteY0" fmla="*/ 134021 h 134021"/>
                <a:gd name="connsiteX1" fmla="*/ 0 w 133760"/>
                <a:gd name="connsiteY1" fmla="*/ 67010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1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1"/>
                  </a:moveTo>
                  <a:cubicBezTo>
                    <a:pt x="29943" y="134021"/>
                    <a:pt x="0" y="104020"/>
                    <a:pt x="0" y="67010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1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8619C5F-2BED-5446-AB80-089575E7284A}"/>
              </a:ext>
            </a:extLst>
          </p:cNvPr>
          <p:cNvSpPr/>
          <p:nvPr/>
        </p:nvSpPr>
        <p:spPr>
          <a:xfrm>
            <a:off x="5293400" y="5630596"/>
            <a:ext cx="1908971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Enfocar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los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esfuerzos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de Desarrollo y expansion de una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organización</a:t>
            </a:r>
            <a:endParaRPr lang="en-US" sz="1200" b="1" dirty="0">
              <a:latin typeface="Raleway" panose="020B0503030101060003" pitchFamily="34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57BA63-D609-274B-8F61-3E58F7406A43}"/>
              </a:ext>
            </a:extLst>
          </p:cNvPr>
          <p:cNvSpPr/>
          <p:nvPr/>
        </p:nvSpPr>
        <p:spPr>
          <a:xfrm>
            <a:off x="5893786" y="4232463"/>
            <a:ext cx="42032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03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85173E7-2255-E540-98F4-7A55FD8B05CA}"/>
              </a:ext>
            </a:extLst>
          </p:cNvPr>
          <p:cNvGrpSpPr/>
          <p:nvPr/>
        </p:nvGrpSpPr>
        <p:grpSpPr>
          <a:xfrm>
            <a:off x="3428953" y="2132127"/>
            <a:ext cx="1605203" cy="1889890"/>
            <a:chOff x="2772128" y="825881"/>
            <a:chExt cx="2136525" cy="2515444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337137-7582-DB4F-8F12-F8D7F779E029}"/>
                </a:ext>
              </a:extLst>
            </p:cNvPr>
            <p:cNvSpPr/>
            <p:nvPr/>
          </p:nvSpPr>
          <p:spPr>
            <a:xfrm rot="5400000">
              <a:off x="2659739" y="1741091"/>
              <a:ext cx="1285615" cy="1060543"/>
            </a:xfrm>
            <a:custGeom>
              <a:avLst/>
              <a:gdLst>
                <a:gd name="connsiteX0" fmla="*/ 1535235 w 1535234"/>
                <a:gd name="connsiteY0" fmla="*/ 773637 h 1266461"/>
                <a:gd name="connsiteX1" fmla="*/ 1234451 w 1535234"/>
                <a:gd name="connsiteY1" fmla="*/ 1075008 h 1266461"/>
                <a:gd name="connsiteX2" fmla="*/ 311576 w 1535234"/>
                <a:gd name="connsiteY2" fmla="*/ 1075008 h 1266461"/>
                <a:gd name="connsiteX3" fmla="*/ 0 w 1535234"/>
                <a:gd name="connsiteY3" fmla="*/ 764773 h 1266461"/>
                <a:gd name="connsiteX4" fmla="*/ 763283 w 1535234"/>
                <a:gd name="connsiteY4" fmla="*/ 0 h 1266461"/>
                <a:gd name="connsiteX5" fmla="*/ 1154832 w 1535234"/>
                <a:gd name="connsiteY5" fmla="*/ 392491 h 1266461"/>
                <a:gd name="connsiteX6" fmla="*/ 1174825 w 1535234"/>
                <a:gd name="connsiteY6" fmla="*/ 412524 h 1266461"/>
                <a:gd name="connsiteX7" fmla="*/ 1217820 w 1535234"/>
                <a:gd name="connsiteY7" fmla="*/ 455957 h 1266461"/>
                <a:gd name="connsiteX8" fmla="*/ 1263114 w 1535234"/>
                <a:gd name="connsiteY8" fmla="*/ 501162 h 1266461"/>
                <a:gd name="connsiteX9" fmla="*/ 1351580 w 1535234"/>
                <a:gd name="connsiteY9" fmla="*/ 589801 h 1266461"/>
                <a:gd name="connsiteX10" fmla="*/ 1481271 w 1535234"/>
                <a:gd name="connsiteY10" fmla="*/ 719922 h 126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234" h="1266461">
                  <a:moveTo>
                    <a:pt x="1535235" y="773637"/>
                  </a:moveTo>
                  <a:lnTo>
                    <a:pt x="1234451" y="1075008"/>
                  </a:lnTo>
                  <a:cubicBezTo>
                    <a:pt x="979577" y="1330279"/>
                    <a:pt x="566451" y="1330279"/>
                    <a:pt x="311576" y="1075008"/>
                  </a:cubicBezTo>
                  <a:lnTo>
                    <a:pt x="0" y="764773"/>
                  </a:lnTo>
                  <a:lnTo>
                    <a:pt x="763283" y="0"/>
                  </a:lnTo>
                  <a:lnTo>
                    <a:pt x="1154832" y="392491"/>
                  </a:lnTo>
                  <a:lnTo>
                    <a:pt x="1174825" y="412524"/>
                  </a:lnTo>
                  <a:lnTo>
                    <a:pt x="1217820" y="455957"/>
                  </a:lnTo>
                  <a:lnTo>
                    <a:pt x="1263114" y="501162"/>
                  </a:lnTo>
                  <a:lnTo>
                    <a:pt x="1351580" y="589801"/>
                  </a:lnTo>
                  <a:lnTo>
                    <a:pt x="1481271" y="71992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4237AE5-7FDB-6746-9361-3B02D0F8DCF1}"/>
                </a:ext>
              </a:extLst>
            </p:cNvPr>
            <p:cNvSpPr/>
            <p:nvPr/>
          </p:nvSpPr>
          <p:spPr>
            <a:xfrm rot="5400000">
              <a:off x="2774425" y="1207096"/>
              <a:ext cx="2131932" cy="2136525"/>
            </a:xfrm>
            <a:custGeom>
              <a:avLst/>
              <a:gdLst>
                <a:gd name="connsiteX0" fmla="*/ 2355322 w 2545874"/>
                <a:gd name="connsiteY0" fmla="*/ 813519 h 2551359"/>
                <a:gd name="connsiteX1" fmla="*/ 1734115 w 2545874"/>
                <a:gd name="connsiteY1" fmla="*/ 191453 h 2551359"/>
                <a:gd name="connsiteX2" fmla="*/ 811240 w 2545874"/>
                <a:gd name="connsiteY2" fmla="*/ 191453 h 2551359"/>
                <a:gd name="connsiteX3" fmla="*/ 491879 w 2545874"/>
                <a:gd name="connsiteY3" fmla="*/ 510552 h 2551359"/>
                <a:gd name="connsiteX4" fmla="*/ 191095 w 2545874"/>
                <a:gd name="connsiteY4" fmla="*/ 812809 h 2551359"/>
                <a:gd name="connsiteX5" fmla="*/ 191095 w 2545874"/>
                <a:gd name="connsiteY5" fmla="*/ 1737664 h 2551359"/>
                <a:gd name="connsiteX6" fmla="*/ 812125 w 2545874"/>
                <a:gd name="connsiteY6" fmla="*/ 2359907 h 2551359"/>
                <a:gd name="connsiteX7" fmla="*/ 1735000 w 2545874"/>
                <a:gd name="connsiteY7" fmla="*/ 2359907 h 2551359"/>
                <a:gd name="connsiteX8" fmla="*/ 2035783 w 2545874"/>
                <a:gd name="connsiteY8" fmla="*/ 2058536 h 2551359"/>
                <a:gd name="connsiteX9" fmla="*/ 2355145 w 2545874"/>
                <a:gd name="connsiteY9" fmla="*/ 1739437 h 2551359"/>
                <a:gd name="connsiteX10" fmla="*/ 2355145 w 2545874"/>
                <a:gd name="connsiteY10" fmla="*/ 814582 h 2551359"/>
                <a:gd name="connsiteX11" fmla="*/ 2302242 w 2545874"/>
                <a:gd name="connsiteY11" fmla="*/ 1684126 h 2551359"/>
                <a:gd name="connsiteX12" fmla="*/ 1982881 w 2545874"/>
                <a:gd name="connsiteY12" fmla="*/ 2003225 h 2551359"/>
                <a:gd name="connsiteX13" fmla="*/ 1682097 w 2545874"/>
                <a:gd name="connsiteY13" fmla="*/ 2305660 h 2551359"/>
                <a:gd name="connsiteX14" fmla="*/ 866089 w 2545874"/>
                <a:gd name="connsiteY14" fmla="*/ 2305660 h 2551359"/>
                <a:gd name="connsiteX15" fmla="*/ 243644 w 2545874"/>
                <a:gd name="connsiteY15" fmla="*/ 1684126 h 2551359"/>
                <a:gd name="connsiteX16" fmla="*/ 243527 w 2545874"/>
                <a:gd name="connsiteY16" fmla="*/ 866819 h 2551359"/>
                <a:gd name="connsiteX17" fmla="*/ 243644 w 2545874"/>
                <a:gd name="connsiteY17" fmla="*/ 866702 h 2551359"/>
                <a:gd name="connsiteX18" fmla="*/ 545312 w 2545874"/>
                <a:gd name="connsiteY18" fmla="*/ 564976 h 2551359"/>
                <a:gd name="connsiteX19" fmla="*/ 863789 w 2545874"/>
                <a:gd name="connsiteY19" fmla="*/ 245877 h 2551359"/>
                <a:gd name="connsiteX20" fmla="*/ 1679797 w 2545874"/>
                <a:gd name="connsiteY20" fmla="*/ 245877 h 2551359"/>
                <a:gd name="connsiteX21" fmla="*/ 2302242 w 2545874"/>
                <a:gd name="connsiteY21" fmla="*/ 867411 h 2551359"/>
                <a:gd name="connsiteX22" fmla="*/ 2302242 w 2545874"/>
                <a:gd name="connsiteY22" fmla="*/ 1684126 h 25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5874" h="2551359">
                  <a:moveTo>
                    <a:pt x="2355322" y="813519"/>
                  </a:moveTo>
                  <a:lnTo>
                    <a:pt x="1734115" y="191453"/>
                  </a:lnTo>
                  <a:cubicBezTo>
                    <a:pt x="1479241" y="-63818"/>
                    <a:pt x="1066115" y="-63818"/>
                    <a:pt x="811240" y="191453"/>
                  </a:cubicBezTo>
                  <a:lnTo>
                    <a:pt x="491879" y="510552"/>
                  </a:lnTo>
                  <a:lnTo>
                    <a:pt x="191095" y="812809"/>
                  </a:lnTo>
                  <a:cubicBezTo>
                    <a:pt x="-63698" y="1068242"/>
                    <a:pt x="-63698" y="1482231"/>
                    <a:pt x="191095" y="1737664"/>
                  </a:cubicBezTo>
                  <a:lnTo>
                    <a:pt x="812125" y="2359907"/>
                  </a:lnTo>
                  <a:cubicBezTo>
                    <a:pt x="1066999" y="2615178"/>
                    <a:pt x="1480125" y="2615178"/>
                    <a:pt x="1735000" y="2359907"/>
                  </a:cubicBezTo>
                  <a:lnTo>
                    <a:pt x="2035783" y="2058536"/>
                  </a:lnTo>
                  <a:lnTo>
                    <a:pt x="2355145" y="1739437"/>
                  </a:lnTo>
                  <a:cubicBezTo>
                    <a:pt x="2609452" y="1483802"/>
                    <a:pt x="2609452" y="1070217"/>
                    <a:pt x="2355145" y="814582"/>
                  </a:cubicBezTo>
                  <a:close/>
                  <a:moveTo>
                    <a:pt x="2302242" y="1684126"/>
                  </a:moveTo>
                  <a:lnTo>
                    <a:pt x="1982881" y="2003225"/>
                  </a:lnTo>
                  <a:lnTo>
                    <a:pt x="1682097" y="2305660"/>
                  </a:lnTo>
                  <a:cubicBezTo>
                    <a:pt x="1456649" y="2531158"/>
                    <a:pt x="1091537" y="2531158"/>
                    <a:pt x="866089" y="2305660"/>
                  </a:cubicBezTo>
                  <a:lnTo>
                    <a:pt x="243644" y="1684126"/>
                  </a:lnTo>
                  <a:cubicBezTo>
                    <a:pt x="18358" y="1458466"/>
                    <a:pt x="18306" y="1092545"/>
                    <a:pt x="243527" y="866819"/>
                  </a:cubicBezTo>
                  <a:cubicBezTo>
                    <a:pt x="243566" y="866780"/>
                    <a:pt x="243605" y="866741"/>
                    <a:pt x="243644" y="866702"/>
                  </a:cubicBezTo>
                  <a:lnTo>
                    <a:pt x="545312" y="564976"/>
                  </a:lnTo>
                  <a:lnTo>
                    <a:pt x="863789" y="245877"/>
                  </a:lnTo>
                  <a:cubicBezTo>
                    <a:pt x="1089157" y="20183"/>
                    <a:pt x="1454429" y="20183"/>
                    <a:pt x="1679797" y="245877"/>
                  </a:cubicBezTo>
                  <a:lnTo>
                    <a:pt x="2302242" y="867411"/>
                  </a:lnTo>
                  <a:cubicBezTo>
                    <a:pt x="2526616" y="1093237"/>
                    <a:pt x="2526616" y="1458300"/>
                    <a:pt x="2302242" y="168412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296B7-BE3C-4F41-B374-520F99C8618B}"/>
                </a:ext>
              </a:extLst>
            </p:cNvPr>
            <p:cNvSpPr/>
            <p:nvPr/>
          </p:nvSpPr>
          <p:spPr>
            <a:xfrm rot="5400000">
              <a:off x="3099644" y="1548473"/>
              <a:ext cx="1460337" cy="1462818"/>
            </a:xfrm>
            <a:custGeom>
              <a:avLst/>
              <a:gdLst>
                <a:gd name="connsiteX0" fmla="*/ 78049 w 1743881"/>
                <a:gd name="connsiteY0" fmla="*/ 1062532 h 1746843"/>
                <a:gd name="connsiteX1" fmla="*/ 78049 w 1743881"/>
                <a:gd name="connsiteY1" fmla="*/ 684223 h 1746843"/>
                <a:gd name="connsiteX2" fmla="*/ 682801 w 1743881"/>
                <a:gd name="connsiteY2" fmla="*/ 78290 h 1746843"/>
                <a:gd name="connsiteX3" fmla="*/ 1060550 w 1743881"/>
                <a:gd name="connsiteY3" fmla="*/ 78290 h 1746843"/>
                <a:gd name="connsiteX4" fmla="*/ 1665832 w 1743881"/>
                <a:gd name="connsiteY4" fmla="*/ 684223 h 1746843"/>
                <a:gd name="connsiteX5" fmla="*/ 1665832 w 1743881"/>
                <a:gd name="connsiteY5" fmla="*/ 1062532 h 1746843"/>
                <a:gd name="connsiteX6" fmla="*/ 1061081 w 1743881"/>
                <a:gd name="connsiteY6" fmla="*/ 1668643 h 1746843"/>
                <a:gd name="connsiteX7" fmla="*/ 683509 w 1743881"/>
                <a:gd name="connsiteY7" fmla="*/ 1668643 h 17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881" h="1746843">
                  <a:moveTo>
                    <a:pt x="78049" y="1062532"/>
                  </a:moveTo>
                  <a:cubicBezTo>
                    <a:pt x="-26016" y="957983"/>
                    <a:pt x="-26016" y="788772"/>
                    <a:pt x="78049" y="684223"/>
                  </a:cubicBezTo>
                  <a:lnTo>
                    <a:pt x="682801" y="78290"/>
                  </a:lnTo>
                  <a:cubicBezTo>
                    <a:pt x="787167" y="-26097"/>
                    <a:pt x="956184" y="-26097"/>
                    <a:pt x="1060550" y="78290"/>
                  </a:cubicBezTo>
                  <a:lnTo>
                    <a:pt x="1665832" y="684223"/>
                  </a:lnTo>
                  <a:cubicBezTo>
                    <a:pt x="1769898" y="788772"/>
                    <a:pt x="1769898" y="957983"/>
                    <a:pt x="1665832" y="1062532"/>
                  </a:cubicBezTo>
                  <a:lnTo>
                    <a:pt x="1061081" y="1668643"/>
                  </a:lnTo>
                  <a:cubicBezTo>
                    <a:pt x="956735" y="1772911"/>
                    <a:pt x="787854" y="1772911"/>
                    <a:pt x="683509" y="166864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5A26D77-E274-9E4B-BE76-825D2A21C2FF}"/>
                </a:ext>
              </a:extLst>
            </p:cNvPr>
            <p:cNvSpPr/>
            <p:nvPr/>
          </p:nvSpPr>
          <p:spPr>
            <a:xfrm rot="5400000">
              <a:off x="2994911" y="1443562"/>
              <a:ext cx="1669728" cy="1672579"/>
            </a:xfrm>
            <a:custGeom>
              <a:avLst/>
              <a:gdLst>
                <a:gd name="connsiteX0" fmla="*/ 1879358 w 1993927"/>
                <a:gd name="connsiteY0" fmla="*/ 720784 h 1997332"/>
                <a:gd name="connsiteX1" fmla="*/ 1274075 w 1993927"/>
                <a:gd name="connsiteY1" fmla="*/ 114851 h 1997332"/>
                <a:gd name="connsiteX2" fmla="*/ 719572 w 1993927"/>
                <a:gd name="connsiteY2" fmla="*/ 114851 h 1997332"/>
                <a:gd name="connsiteX3" fmla="*/ 411711 w 1993927"/>
                <a:gd name="connsiteY3" fmla="*/ 423136 h 1997332"/>
                <a:gd name="connsiteX4" fmla="*/ 114643 w 1993927"/>
                <a:gd name="connsiteY4" fmla="*/ 720784 h 1997332"/>
                <a:gd name="connsiteX5" fmla="*/ 114643 w 1993927"/>
                <a:gd name="connsiteY5" fmla="*/ 1276548 h 1997332"/>
                <a:gd name="connsiteX6" fmla="*/ 719572 w 1993927"/>
                <a:gd name="connsiteY6" fmla="*/ 1882481 h 1997332"/>
                <a:gd name="connsiteX7" fmla="*/ 1274075 w 1993927"/>
                <a:gd name="connsiteY7" fmla="*/ 1882481 h 1997332"/>
                <a:gd name="connsiteX8" fmla="*/ 1571143 w 1993927"/>
                <a:gd name="connsiteY8" fmla="*/ 1584833 h 1997332"/>
                <a:gd name="connsiteX9" fmla="*/ 1879358 w 1993927"/>
                <a:gd name="connsiteY9" fmla="*/ 1276548 h 1997332"/>
                <a:gd name="connsiteX10" fmla="*/ 1879358 w 1993927"/>
                <a:gd name="connsiteY10" fmla="*/ 720784 h 1997332"/>
                <a:gd name="connsiteX11" fmla="*/ 996823 w 1993927"/>
                <a:gd name="connsiteY11" fmla="*/ 1808202 h 1997332"/>
                <a:gd name="connsiteX12" fmla="*/ 853155 w 1993927"/>
                <a:gd name="connsiteY12" fmla="*/ 1748991 h 1997332"/>
                <a:gd name="connsiteX13" fmla="*/ 248403 w 1993927"/>
                <a:gd name="connsiteY13" fmla="*/ 1142527 h 1997332"/>
                <a:gd name="connsiteX14" fmla="*/ 248067 w 1993927"/>
                <a:gd name="connsiteY14" fmla="*/ 854965 h 1997332"/>
                <a:gd name="connsiteX15" fmla="*/ 248403 w 1993927"/>
                <a:gd name="connsiteY15" fmla="*/ 854629 h 1997332"/>
                <a:gd name="connsiteX16" fmla="*/ 545294 w 1993927"/>
                <a:gd name="connsiteY16" fmla="*/ 556980 h 1997332"/>
                <a:gd name="connsiteX17" fmla="*/ 853155 w 1993927"/>
                <a:gd name="connsiteY17" fmla="*/ 248518 h 1997332"/>
                <a:gd name="connsiteX18" fmla="*/ 1140492 w 1993927"/>
                <a:gd name="connsiteY18" fmla="*/ 248518 h 1997332"/>
                <a:gd name="connsiteX19" fmla="*/ 1745420 w 1993927"/>
                <a:gd name="connsiteY19" fmla="*/ 854629 h 1997332"/>
                <a:gd name="connsiteX20" fmla="*/ 1745420 w 1993927"/>
                <a:gd name="connsiteY20" fmla="*/ 1142527 h 1997332"/>
                <a:gd name="connsiteX21" fmla="*/ 1437029 w 1993927"/>
                <a:gd name="connsiteY21" fmla="*/ 1450989 h 1997332"/>
                <a:gd name="connsiteX22" fmla="*/ 1140315 w 1993927"/>
                <a:gd name="connsiteY22" fmla="*/ 1748991 h 1997332"/>
                <a:gd name="connsiteX23" fmla="*/ 996823 w 1993927"/>
                <a:gd name="connsiteY23" fmla="*/ 1808202 h 19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3927" h="1997332">
                  <a:moveTo>
                    <a:pt x="1879358" y="720784"/>
                  </a:moveTo>
                  <a:lnTo>
                    <a:pt x="1274075" y="114851"/>
                  </a:lnTo>
                  <a:cubicBezTo>
                    <a:pt x="1120835" y="-38284"/>
                    <a:pt x="872812" y="-38284"/>
                    <a:pt x="719572" y="114851"/>
                  </a:cubicBezTo>
                  <a:lnTo>
                    <a:pt x="411711" y="423136"/>
                  </a:lnTo>
                  <a:lnTo>
                    <a:pt x="114643" y="720784"/>
                  </a:lnTo>
                  <a:cubicBezTo>
                    <a:pt x="-38214" y="874384"/>
                    <a:pt x="-38214" y="1122948"/>
                    <a:pt x="114643" y="1276548"/>
                  </a:cubicBezTo>
                  <a:lnTo>
                    <a:pt x="719572" y="1882481"/>
                  </a:lnTo>
                  <a:cubicBezTo>
                    <a:pt x="872812" y="2035616"/>
                    <a:pt x="1120835" y="2035616"/>
                    <a:pt x="1274075" y="1882481"/>
                  </a:cubicBezTo>
                  <a:lnTo>
                    <a:pt x="1571143" y="1584833"/>
                  </a:lnTo>
                  <a:lnTo>
                    <a:pt x="1879358" y="1276548"/>
                  </a:lnTo>
                  <a:cubicBezTo>
                    <a:pt x="2032117" y="1122908"/>
                    <a:pt x="2032117" y="874425"/>
                    <a:pt x="1879358" y="720784"/>
                  </a:cubicBezTo>
                  <a:close/>
                  <a:moveTo>
                    <a:pt x="996823" y="1808202"/>
                  </a:moveTo>
                  <a:cubicBezTo>
                    <a:pt x="942976" y="1808416"/>
                    <a:pt x="891267" y="1787106"/>
                    <a:pt x="853155" y="1748991"/>
                  </a:cubicBezTo>
                  <a:lnTo>
                    <a:pt x="248403" y="1142527"/>
                  </a:lnTo>
                  <a:cubicBezTo>
                    <a:pt x="169057" y="1063212"/>
                    <a:pt x="168907" y="934466"/>
                    <a:pt x="248067" y="854965"/>
                  </a:cubicBezTo>
                  <a:cubicBezTo>
                    <a:pt x="248179" y="854853"/>
                    <a:pt x="248291" y="854741"/>
                    <a:pt x="248403" y="854629"/>
                  </a:cubicBezTo>
                  <a:lnTo>
                    <a:pt x="545294" y="556980"/>
                  </a:lnTo>
                  <a:lnTo>
                    <a:pt x="853155" y="248518"/>
                  </a:lnTo>
                  <a:cubicBezTo>
                    <a:pt x="932727" y="169567"/>
                    <a:pt x="1060919" y="169567"/>
                    <a:pt x="1140492" y="248518"/>
                  </a:cubicBezTo>
                  <a:lnTo>
                    <a:pt x="1745420" y="854629"/>
                  </a:lnTo>
                  <a:cubicBezTo>
                    <a:pt x="1824702" y="934156"/>
                    <a:pt x="1824702" y="1062999"/>
                    <a:pt x="1745420" y="1142527"/>
                  </a:cubicBezTo>
                  <a:lnTo>
                    <a:pt x="1437029" y="1450989"/>
                  </a:lnTo>
                  <a:lnTo>
                    <a:pt x="1140315" y="1748991"/>
                  </a:lnTo>
                  <a:cubicBezTo>
                    <a:pt x="1102313" y="1787162"/>
                    <a:pt x="1050632" y="1808488"/>
                    <a:pt x="996823" y="180820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295A638-E2A6-714E-8B46-C3600B5DDDA5}"/>
                </a:ext>
              </a:extLst>
            </p:cNvPr>
            <p:cNvSpPr/>
            <p:nvPr/>
          </p:nvSpPr>
          <p:spPr>
            <a:xfrm rot="5400000">
              <a:off x="3228007" y="1677371"/>
              <a:ext cx="1202937" cy="1204700"/>
            </a:xfrm>
            <a:custGeom>
              <a:avLst/>
              <a:gdLst>
                <a:gd name="connsiteX0" fmla="*/ 718090 w 1436503"/>
                <a:gd name="connsiteY0" fmla="*/ 1438602 h 1438608"/>
                <a:gd name="connsiteX1" fmla="*/ 637940 w 1436503"/>
                <a:gd name="connsiteY1" fmla="*/ 1405274 h 1438608"/>
                <a:gd name="connsiteX2" fmla="*/ 33188 w 1436503"/>
                <a:gd name="connsiteY2" fmla="*/ 799340 h 1438608"/>
                <a:gd name="connsiteX3" fmla="*/ 33188 w 1436503"/>
                <a:gd name="connsiteY3" fmla="*/ 638550 h 1438608"/>
                <a:gd name="connsiteX4" fmla="*/ 637940 w 1436503"/>
                <a:gd name="connsiteY4" fmla="*/ 33326 h 1438608"/>
                <a:gd name="connsiteX5" fmla="*/ 798330 w 1436503"/>
                <a:gd name="connsiteY5" fmla="*/ 33239 h 1438608"/>
                <a:gd name="connsiteX6" fmla="*/ 798417 w 1436503"/>
                <a:gd name="connsiteY6" fmla="*/ 33326 h 1438608"/>
                <a:gd name="connsiteX7" fmla="*/ 1403169 w 1436503"/>
                <a:gd name="connsiteY7" fmla="*/ 639437 h 1438608"/>
                <a:gd name="connsiteX8" fmla="*/ 1403506 w 1436503"/>
                <a:gd name="connsiteY8" fmla="*/ 799889 h 1438608"/>
                <a:gd name="connsiteX9" fmla="*/ 1403169 w 1436503"/>
                <a:gd name="connsiteY9" fmla="*/ 800227 h 1438608"/>
                <a:gd name="connsiteX10" fmla="*/ 798417 w 1436503"/>
                <a:gd name="connsiteY10" fmla="*/ 1406160 h 1438608"/>
                <a:gd name="connsiteX11" fmla="*/ 718090 w 1436503"/>
                <a:gd name="connsiteY11" fmla="*/ 1438602 h 14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503" h="1438608">
                  <a:moveTo>
                    <a:pt x="718090" y="1438602"/>
                  </a:moveTo>
                  <a:cubicBezTo>
                    <a:pt x="688004" y="1438656"/>
                    <a:pt x="659146" y="1426656"/>
                    <a:pt x="637940" y="1405274"/>
                  </a:cubicBezTo>
                  <a:lnTo>
                    <a:pt x="33188" y="799340"/>
                  </a:lnTo>
                  <a:cubicBezTo>
                    <a:pt x="-11063" y="754913"/>
                    <a:pt x="-11063" y="682978"/>
                    <a:pt x="33188" y="638550"/>
                  </a:cubicBezTo>
                  <a:lnTo>
                    <a:pt x="637940" y="33326"/>
                  </a:lnTo>
                  <a:cubicBezTo>
                    <a:pt x="682207" y="-11075"/>
                    <a:pt x="754016" y="-11114"/>
                    <a:pt x="798330" y="33239"/>
                  </a:cubicBezTo>
                  <a:cubicBezTo>
                    <a:pt x="798359" y="33268"/>
                    <a:pt x="798388" y="33297"/>
                    <a:pt x="798417" y="33326"/>
                  </a:cubicBezTo>
                  <a:lnTo>
                    <a:pt x="1403169" y="639437"/>
                  </a:lnTo>
                  <a:cubicBezTo>
                    <a:pt x="1447483" y="683651"/>
                    <a:pt x="1447634" y="755488"/>
                    <a:pt x="1403506" y="799889"/>
                  </a:cubicBezTo>
                  <a:cubicBezTo>
                    <a:pt x="1403394" y="800002"/>
                    <a:pt x="1403281" y="800115"/>
                    <a:pt x="1403169" y="800227"/>
                  </a:cubicBezTo>
                  <a:lnTo>
                    <a:pt x="798417" y="1406160"/>
                  </a:lnTo>
                  <a:cubicBezTo>
                    <a:pt x="777011" y="1427245"/>
                    <a:pt x="748106" y="1438919"/>
                    <a:pt x="718090" y="1438602"/>
                  </a:cubicBezTo>
                  <a:close/>
                </a:path>
              </a:pathLst>
            </a:custGeom>
            <a:solidFill>
              <a:schemeClr val="bg1"/>
            </a:solidFill>
            <a:ln w="17657" cap="flat">
              <a:noFill/>
              <a:prstDash val="solid"/>
              <a:miter/>
            </a:ln>
            <a:effectLst>
              <a:innerShdw blurRad="177800" dist="50800" dir="135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endParaRPr lang="en-EG"/>
            </a:p>
          </p:txBody>
        </p:sp>
        <p:grpSp>
          <p:nvGrpSpPr>
            <p:cNvPr id="34" name="Graphic 10">
              <a:extLst>
                <a:ext uri="{FF2B5EF4-FFF2-40B4-BE49-F238E27FC236}">
                  <a16:creationId xmlns:a16="http://schemas.microsoft.com/office/drawing/2014/main" id="{245542E9-01EF-8244-82D6-BB95F257C377}"/>
                </a:ext>
              </a:extLst>
            </p:cNvPr>
            <p:cNvGrpSpPr/>
            <p:nvPr/>
          </p:nvGrpSpPr>
          <p:grpSpPr>
            <a:xfrm rot="5400000">
              <a:off x="3691375" y="254454"/>
              <a:ext cx="297288" cy="1440142"/>
              <a:chOff x="1651595" y="2201085"/>
              <a:chExt cx="355010" cy="1719764"/>
            </a:xfrm>
            <a:noFill/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AC3C42C-89E1-7F45-9CF0-A5BE5D62BB8B}"/>
                  </a:ext>
                </a:extLst>
              </p:cNvPr>
              <p:cNvSpPr/>
              <p:nvPr/>
            </p:nvSpPr>
            <p:spPr>
              <a:xfrm>
                <a:off x="1995459" y="2201085"/>
                <a:ext cx="11146" cy="11168"/>
              </a:xfrm>
              <a:custGeom>
                <a:avLst/>
                <a:gdLst>
                  <a:gd name="connsiteX0" fmla="*/ 11147 w 11146"/>
                  <a:gd name="connsiteY0" fmla="*/ 0 h 11168"/>
                  <a:gd name="connsiteX1" fmla="*/ 0 w 11146"/>
                  <a:gd name="connsiteY1" fmla="*/ 11168 h 1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46" h="11168">
                    <a:moveTo>
                      <a:pt x="11147" y="0"/>
                    </a:moveTo>
                    <a:lnTo>
                      <a:pt x="0" y="11168"/>
                    </a:ln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8DA1121-37B6-2644-A3E6-C46569B5B775}"/>
                  </a:ext>
                </a:extLst>
              </p:cNvPr>
              <p:cNvSpPr/>
              <p:nvPr/>
            </p:nvSpPr>
            <p:spPr>
              <a:xfrm>
                <a:off x="1651595" y="2235300"/>
                <a:ext cx="332893" cy="1663568"/>
              </a:xfrm>
              <a:custGeom>
                <a:avLst/>
                <a:gdLst>
                  <a:gd name="connsiteX0" fmla="*/ 322101 w 332893"/>
                  <a:gd name="connsiteY0" fmla="*/ 0 h 1663568"/>
                  <a:gd name="connsiteX1" fmla="*/ 12294 w 332893"/>
                  <a:gd name="connsiteY1" fmla="*/ 653089 h 1663568"/>
                  <a:gd name="connsiteX2" fmla="*/ 332894 w 332893"/>
                  <a:gd name="connsiteY2" fmla="*/ 1663568 h 16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93" h="1663568">
                    <a:moveTo>
                      <a:pt x="322101" y="0"/>
                    </a:moveTo>
                    <a:cubicBezTo>
                      <a:pt x="154736" y="180919"/>
                      <a:pt x="46627" y="408817"/>
                      <a:pt x="12294" y="653089"/>
                    </a:cubicBezTo>
                    <a:cubicBezTo>
                      <a:pt x="-40329" y="1021286"/>
                      <a:pt x="77735" y="1393405"/>
                      <a:pt x="332894" y="1663568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60000"/>
                    <a:lumOff val="40000"/>
                  </a:schemeClr>
                </a:solidFill>
                <a:custDash>
                  <a:ds d="135000" sp="135000"/>
                </a:custDash>
                <a:round/>
              </a:ln>
            </p:spPr>
            <p:txBody>
              <a:bodyPr rtlCol="0" anchor="ctr"/>
              <a:lstStyle/>
              <a:p>
                <a:endParaRPr lang="en-EG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ECF766E-8563-214A-824A-75FA87C1AAFC}"/>
                  </a:ext>
                </a:extLst>
              </p:cNvPr>
              <p:cNvSpPr/>
              <p:nvPr/>
            </p:nvSpPr>
            <p:spPr>
              <a:xfrm>
                <a:off x="1995636" y="3909504"/>
                <a:ext cx="10969" cy="11345"/>
              </a:xfrm>
              <a:custGeom>
                <a:avLst/>
                <a:gdLst>
                  <a:gd name="connsiteX0" fmla="*/ 0 w 10969"/>
                  <a:gd name="connsiteY0" fmla="*/ 0 h 11345"/>
                  <a:gd name="connsiteX1" fmla="*/ 10970 w 10969"/>
                  <a:gd name="connsiteY1" fmla="*/ 11346 h 1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9" h="11345">
                    <a:moveTo>
                      <a:pt x="0" y="0"/>
                    </a:moveTo>
                    <a:cubicBezTo>
                      <a:pt x="3539" y="3900"/>
                      <a:pt x="7254" y="7623"/>
                      <a:pt x="10970" y="11346"/>
                    </a:cubicBez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97C3FB9-4C28-E041-8371-D7D554E23792}"/>
                </a:ext>
              </a:extLst>
            </p:cNvPr>
            <p:cNvSpPr/>
            <p:nvPr/>
          </p:nvSpPr>
          <p:spPr>
            <a:xfrm>
              <a:off x="4527837" y="1096539"/>
              <a:ext cx="112012" cy="112230"/>
            </a:xfrm>
            <a:custGeom>
              <a:avLst/>
              <a:gdLst>
                <a:gd name="connsiteX0" fmla="*/ 66880 w 133760"/>
                <a:gd name="connsiteY0" fmla="*/ 134022 h 134021"/>
                <a:gd name="connsiteX1" fmla="*/ 0 w 133760"/>
                <a:gd name="connsiteY1" fmla="*/ 67011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2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2"/>
                  </a:moveTo>
                  <a:cubicBezTo>
                    <a:pt x="29943" y="134021"/>
                    <a:pt x="0" y="104020"/>
                    <a:pt x="0" y="67011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2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988BD77-2141-D542-A1C5-5D85F9E30747}"/>
                </a:ext>
              </a:extLst>
            </p:cNvPr>
            <p:cNvSpPr/>
            <p:nvPr/>
          </p:nvSpPr>
          <p:spPr>
            <a:xfrm>
              <a:off x="3042565" y="1096539"/>
              <a:ext cx="112012" cy="112230"/>
            </a:xfrm>
            <a:custGeom>
              <a:avLst/>
              <a:gdLst>
                <a:gd name="connsiteX0" fmla="*/ 66880 w 133760"/>
                <a:gd name="connsiteY0" fmla="*/ 134021 h 134021"/>
                <a:gd name="connsiteX1" fmla="*/ 0 w 133760"/>
                <a:gd name="connsiteY1" fmla="*/ 67010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1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1"/>
                  </a:moveTo>
                  <a:cubicBezTo>
                    <a:pt x="29943" y="134021"/>
                    <a:pt x="0" y="104020"/>
                    <a:pt x="0" y="67010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1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F88A19E4-BF15-5B4A-80AB-964CE6D9C408}"/>
              </a:ext>
            </a:extLst>
          </p:cNvPr>
          <p:cNvSpPr/>
          <p:nvPr/>
        </p:nvSpPr>
        <p:spPr>
          <a:xfrm>
            <a:off x="3080663" y="1547312"/>
            <a:ext cx="2212737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El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gobierno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y su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normativa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de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permisos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legales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y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ambientales</a:t>
            </a:r>
            <a:endParaRPr lang="en-US" sz="1200" b="1" dirty="0">
              <a:latin typeface="Raleway" panose="020B0503030101060003" pitchFamily="34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C7176DF-4680-6549-9EED-77B971B29C29}"/>
              </a:ext>
            </a:extLst>
          </p:cNvPr>
          <p:cNvSpPr/>
          <p:nvPr/>
        </p:nvSpPr>
        <p:spPr>
          <a:xfrm>
            <a:off x="4007583" y="3079639"/>
            <a:ext cx="42032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02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F43CF33-B6A7-AF4B-8B92-0451F0393286}"/>
              </a:ext>
            </a:extLst>
          </p:cNvPr>
          <p:cNvGrpSpPr/>
          <p:nvPr/>
        </p:nvGrpSpPr>
        <p:grpSpPr>
          <a:xfrm>
            <a:off x="9024749" y="3613395"/>
            <a:ext cx="1605203" cy="1889890"/>
            <a:chOff x="8173710" y="2797449"/>
            <a:chExt cx="2136525" cy="2515443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0355F27-48EE-DE49-BD9A-1709D066DC19}"/>
                </a:ext>
              </a:extLst>
            </p:cNvPr>
            <p:cNvSpPr/>
            <p:nvPr/>
          </p:nvSpPr>
          <p:spPr>
            <a:xfrm rot="5400000" flipH="1" flipV="1">
              <a:off x="9137009" y="3337139"/>
              <a:ext cx="1285615" cy="1060543"/>
            </a:xfrm>
            <a:custGeom>
              <a:avLst/>
              <a:gdLst>
                <a:gd name="connsiteX0" fmla="*/ 1535235 w 1535234"/>
                <a:gd name="connsiteY0" fmla="*/ 773637 h 1266461"/>
                <a:gd name="connsiteX1" fmla="*/ 1234451 w 1535234"/>
                <a:gd name="connsiteY1" fmla="*/ 1075008 h 1266461"/>
                <a:gd name="connsiteX2" fmla="*/ 311576 w 1535234"/>
                <a:gd name="connsiteY2" fmla="*/ 1075008 h 1266461"/>
                <a:gd name="connsiteX3" fmla="*/ 0 w 1535234"/>
                <a:gd name="connsiteY3" fmla="*/ 764773 h 1266461"/>
                <a:gd name="connsiteX4" fmla="*/ 763283 w 1535234"/>
                <a:gd name="connsiteY4" fmla="*/ 0 h 1266461"/>
                <a:gd name="connsiteX5" fmla="*/ 1154832 w 1535234"/>
                <a:gd name="connsiteY5" fmla="*/ 392491 h 1266461"/>
                <a:gd name="connsiteX6" fmla="*/ 1174825 w 1535234"/>
                <a:gd name="connsiteY6" fmla="*/ 412524 h 1266461"/>
                <a:gd name="connsiteX7" fmla="*/ 1217820 w 1535234"/>
                <a:gd name="connsiteY7" fmla="*/ 455957 h 1266461"/>
                <a:gd name="connsiteX8" fmla="*/ 1263114 w 1535234"/>
                <a:gd name="connsiteY8" fmla="*/ 501162 h 1266461"/>
                <a:gd name="connsiteX9" fmla="*/ 1351580 w 1535234"/>
                <a:gd name="connsiteY9" fmla="*/ 589801 h 1266461"/>
                <a:gd name="connsiteX10" fmla="*/ 1481271 w 1535234"/>
                <a:gd name="connsiteY10" fmla="*/ 719922 h 126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234" h="1266461">
                  <a:moveTo>
                    <a:pt x="1535235" y="773637"/>
                  </a:moveTo>
                  <a:lnTo>
                    <a:pt x="1234451" y="1075008"/>
                  </a:lnTo>
                  <a:cubicBezTo>
                    <a:pt x="979577" y="1330279"/>
                    <a:pt x="566451" y="1330279"/>
                    <a:pt x="311576" y="1075008"/>
                  </a:cubicBezTo>
                  <a:lnTo>
                    <a:pt x="0" y="764773"/>
                  </a:lnTo>
                  <a:lnTo>
                    <a:pt x="763283" y="0"/>
                  </a:lnTo>
                  <a:lnTo>
                    <a:pt x="1154832" y="392491"/>
                  </a:lnTo>
                  <a:lnTo>
                    <a:pt x="1174825" y="412524"/>
                  </a:lnTo>
                  <a:lnTo>
                    <a:pt x="1217820" y="455957"/>
                  </a:lnTo>
                  <a:lnTo>
                    <a:pt x="1263114" y="501162"/>
                  </a:lnTo>
                  <a:lnTo>
                    <a:pt x="1351580" y="589801"/>
                  </a:lnTo>
                  <a:lnTo>
                    <a:pt x="1481271" y="71992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BAD4155-8DD4-E146-9903-94A1B0FAD96E}"/>
                </a:ext>
              </a:extLst>
            </p:cNvPr>
            <p:cNvSpPr/>
            <p:nvPr/>
          </p:nvSpPr>
          <p:spPr>
            <a:xfrm rot="5400000" flipH="1" flipV="1">
              <a:off x="8176007" y="2795152"/>
              <a:ext cx="2131932" cy="2136525"/>
            </a:xfrm>
            <a:custGeom>
              <a:avLst/>
              <a:gdLst>
                <a:gd name="connsiteX0" fmla="*/ 2355322 w 2545874"/>
                <a:gd name="connsiteY0" fmla="*/ 813519 h 2551359"/>
                <a:gd name="connsiteX1" fmla="*/ 1734115 w 2545874"/>
                <a:gd name="connsiteY1" fmla="*/ 191453 h 2551359"/>
                <a:gd name="connsiteX2" fmla="*/ 811240 w 2545874"/>
                <a:gd name="connsiteY2" fmla="*/ 191453 h 2551359"/>
                <a:gd name="connsiteX3" fmla="*/ 491879 w 2545874"/>
                <a:gd name="connsiteY3" fmla="*/ 510552 h 2551359"/>
                <a:gd name="connsiteX4" fmla="*/ 191095 w 2545874"/>
                <a:gd name="connsiteY4" fmla="*/ 812809 h 2551359"/>
                <a:gd name="connsiteX5" fmla="*/ 191095 w 2545874"/>
                <a:gd name="connsiteY5" fmla="*/ 1737664 h 2551359"/>
                <a:gd name="connsiteX6" fmla="*/ 812125 w 2545874"/>
                <a:gd name="connsiteY6" fmla="*/ 2359907 h 2551359"/>
                <a:gd name="connsiteX7" fmla="*/ 1735000 w 2545874"/>
                <a:gd name="connsiteY7" fmla="*/ 2359907 h 2551359"/>
                <a:gd name="connsiteX8" fmla="*/ 2035783 w 2545874"/>
                <a:gd name="connsiteY8" fmla="*/ 2058536 h 2551359"/>
                <a:gd name="connsiteX9" fmla="*/ 2355145 w 2545874"/>
                <a:gd name="connsiteY9" fmla="*/ 1739437 h 2551359"/>
                <a:gd name="connsiteX10" fmla="*/ 2355145 w 2545874"/>
                <a:gd name="connsiteY10" fmla="*/ 814582 h 2551359"/>
                <a:gd name="connsiteX11" fmla="*/ 2302242 w 2545874"/>
                <a:gd name="connsiteY11" fmla="*/ 1684126 h 2551359"/>
                <a:gd name="connsiteX12" fmla="*/ 1982881 w 2545874"/>
                <a:gd name="connsiteY12" fmla="*/ 2003225 h 2551359"/>
                <a:gd name="connsiteX13" fmla="*/ 1682097 w 2545874"/>
                <a:gd name="connsiteY13" fmla="*/ 2305660 h 2551359"/>
                <a:gd name="connsiteX14" fmla="*/ 866089 w 2545874"/>
                <a:gd name="connsiteY14" fmla="*/ 2305660 h 2551359"/>
                <a:gd name="connsiteX15" fmla="*/ 243644 w 2545874"/>
                <a:gd name="connsiteY15" fmla="*/ 1684126 h 2551359"/>
                <a:gd name="connsiteX16" fmla="*/ 243527 w 2545874"/>
                <a:gd name="connsiteY16" fmla="*/ 866819 h 2551359"/>
                <a:gd name="connsiteX17" fmla="*/ 243644 w 2545874"/>
                <a:gd name="connsiteY17" fmla="*/ 866702 h 2551359"/>
                <a:gd name="connsiteX18" fmla="*/ 545312 w 2545874"/>
                <a:gd name="connsiteY18" fmla="*/ 564976 h 2551359"/>
                <a:gd name="connsiteX19" fmla="*/ 863789 w 2545874"/>
                <a:gd name="connsiteY19" fmla="*/ 245877 h 2551359"/>
                <a:gd name="connsiteX20" fmla="*/ 1679797 w 2545874"/>
                <a:gd name="connsiteY20" fmla="*/ 245877 h 2551359"/>
                <a:gd name="connsiteX21" fmla="*/ 2302242 w 2545874"/>
                <a:gd name="connsiteY21" fmla="*/ 867411 h 2551359"/>
                <a:gd name="connsiteX22" fmla="*/ 2302242 w 2545874"/>
                <a:gd name="connsiteY22" fmla="*/ 1684126 h 25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5874" h="2551359">
                  <a:moveTo>
                    <a:pt x="2355322" y="813519"/>
                  </a:moveTo>
                  <a:lnTo>
                    <a:pt x="1734115" y="191453"/>
                  </a:lnTo>
                  <a:cubicBezTo>
                    <a:pt x="1479241" y="-63818"/>
                    <a:pt x="1066115" y="-63818"/>
                    <a:pt x="811240" y="191453"/>
                  </a:cubicBezTo>
                  <a:lnTo>
                    <a:pt x="491879" y="510552"/>
                  </a:lnTo>
                  <a:lnTo>
                    <a:pt x="191095" y="812809"/>
                  </a:lnTo>
                  <a:cubicBezTo>
                    <a:pt x="-63698" y="1068242"/>
                    <a:pt x="-63698" y="1482231"/>
                    <a:pt x="191095" y="1737664"/>
                  </a:cubicBezTo>
                  <a:lnTo>
                    <a:pt x="812125" y="2359907"/>
                  </a:lnTo>
                  <a:cubicBezTo>
                    <a:pt x="1066999" y="2615178"/>
                    <a:pt x="1480125" y="2615178"/>
                    <a:pt x="1735000" y="2359907"/>
                  </a:cubicBezTo>
                  <a:lnTo>
                    <a:pt x="2035783" y="2058536"/>
                  </a:lnTo>
                  <a:lnTo>
                    <a:pt x="2355145" y="1739437"/>
                  </a:lnTo>
                  <a:cubicBezTo>
                    <a:pt x="2609452" y="1483802"/>
                    <a:pt x="2609452" y="1070217"/>
                    <a:pt x="2355145" y="814582"/>
                  </a:cubicBezTo>
                  <a:close/>
                  <a:moveTo>
                    <a:pt x="2302242" y="1684126"/>
                  </a:moveTo>
                  <a:lnTo>
                    <a:pt x="1982881" y="2003225"/>
                  </a:lnTo>
                  <a:lnTo>
                    <a:pt x="1682097" y="2305660"/>
                  </a:lnTo>
                  <a:cubicBezTo>
                    <a:pt x="1456649" y="2531158"/>
                    <a:pt x="1091537" y="2531158"/>
                    <a:pt x="866089" y="2305660"/>
                  </a:cubicBezTo>
                  <a:lnTo>
                    <a:pt x="243644" y="1684126"/>
                  </a:lnTo>
                  <a:cubicBezTo>
                    <a:pt x="18358" y="1458466"/>
                    <a:pt x="18306" y="1092545"/>
                    <a:pt x="243527" y="866819"/>
                  </a:cubicBezTo>
                  <a:cubicBezTo>
                    <a:pt x="243566" y="866780"/>
                    <a:pt x="243605" y="866741"/>
                    <a:pt x="243644" y="866702"/>
                  </a:cubicBezTo>
                  <a:lnTo>
                    <a:pt x="545312" y="564976"/>
                  </a:lnTo>
                  <a:lnTo>
                    <a:pt x="863789" y="245877"/>
                  </a:lnTo>
                  <a:cubicBezTo>
                    <a:pt x="1089157" y="20183"/>
                    <a:pt x="1454429" y="20183"/>
                    <a:pt x="1679797" y="245877"/>
                  </a:cubicBezTo>
                  <a:lnTo>
                    <a:pt x="2302242" y="867411"/>
                  </a:lnTo>
                  <a:cubicBezTo>
                    <a:pt x="2526616" y="1093237"/>
                    <a:pt x="2526616" y="1458300"/>
                    <a:pt x="2302242" y="168412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0094A72-62A2-EE46-A78E-F0482FD35892}"/>
                </a:ext>
              </a:extLst>
            </p:cNvPr>
            <p:cNvSpPr/>
            <p:nvPr/>
          </p:nvSpPr>
          <p:spPr>
            <a:xfrm rot="5400000" flipH="1" flipV="1">
              <a:off x="8522382" y="3127482"/>
              <a:ext cx="1460337" cy="1462818"/>
            </a:xfrm>
            <a:custGeom>
              <a:avLst/>
              <a:gdLst>
                <a:gd name="connsiteX0" fmla="*/ 78049 w 1743881"/>
                <a:gd name="connsiteY0" fmla="*/ 1062532 h 1746843"/>
                <a:gd name="connsiteX1" fmla="*/ 78049 w 1743881"/>
                <a:gd name="connsiteY1" fmla="*/ 684223 h 1746843"/>
                <a:gd name="connsiteX2" fmla="*/ 682801 w 1743881"/>
                <a:gd name="connsiteY2" fmla="*/ 78290 h 1746843"/>
                <a:gd name="connsiteX3" fmla="*/ 1060550 w 1743881"/>
                <a:gd name="connsiteY3" fmla="*/ 78290 h 1746843"/>
                <a:gd name="connsiteX4" fmla="*/ 1665832 w 1743881"/>
                <a:gd name="connsiteY4" fmla="*/ 684223 h 1746843"/>
                <a:gd name="connsiteX5" fmla="*/ 1665832 w 1743881"/>
                <a:gd name="connsiteY5" fmla="*/ 1062532 h 1746843"/>
                <a:gd name="connsiteX6" fmla="*/ 1061081 w 1743881"/>
                <a:gd name="connsiteY6" fmla="*/ 1668643 h 1746843"/>
                <a:gd name="connsiteX7" fmla="*/ 683509 w 1743881"/>
                <a:gd name="connsiteY7" fmla="*/ 1668643 h 17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881" h="1746843">
                  <a:moveTo>
                    <a:pt x="78049" y="1062532"/>
                  </a:moveTo>
                  <a:cubicBezTo>
                    <a:pt x="-26016" y="957983"/>
                    <a:pt x="-26016" y="788772"/>
                    <a:pt x="78049" y="684223"/>
                  </a:cubicBezTo>
                  <a:lnTo>
                    <a:pt x="682801" y="78290"/>
                  </a:lnTo>
                  <a:cubicBezTo>
                    <a:pt x="787167" y="-26097"/>
                    <a:pt x="956184" y="-26097"/>
                    <a:pt x="1060550" y="78290"/>
                  </a:cubicBezTo>
                  <a:lnTo>
                    <a:pt x="1665832" y="684223"/>
                  </a:lnTo>
                  <a:cubicBezTo>
                    <a:pt x="1769898" y="788772"/>
                    <a:pt x="1769898" y="957983"/>
                    <a:pt x="1665832" y="1062532"/>
                  </a:cubicBezTo>
                  <a:lnTo>
                    <a:pt x="1061081" y="1668643"/>
                  </a:lnTo>
                  <a:cubicBezTo>
                    <a:pt x="956735" y="1772911"/>
                    <a:pt x="787854" y="1772911"/>
                    <a:pt x="683509" y="166864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8786FF7-687B-9341-8238-BF2246304B68}"/>
                </a:ext>
              </a:extLst>
            </p:cNvPr>
            <p:cNvSpPr/>
            <p:nvPr/>
          </p:nvSpPr>
          <p:spPr>
            <a:xfrm rot="5400000" flipH="1" flipV="1">
              <a:off x="8417724" y="3022632"/>
              <a:ext cx="1669728" cy="1672579"/>
            </a:xfrm>
            <a:custGeom>
              <a:avLst/>
              <a:gdLst>
                <a:gd name="connsiteX0" fmla="*/ 1879358 w 1993927"/>
                <a:gd name="connsiteY0" fmla="*/ 720784 h 1997332"/>
                <a:gd name="connsiteX1" fmla="*/ 1274075 w 1993927"/>
                <a:gd name="connsiteY1" fmla="*/ 114851 h 1997332"/>
                <a:gd name="connsiteX2" fmla="*/ 719572 w 1993927"/>
                <a:gd name="connsiteY2" fmla="*/ 114851 h 1997332"/>
                <a:gd name="connsiteX3" fmla="*/ 411711 w 1993927"/>
                <a:gd name="connsiteY3" fmla="*/ 423136 h 1997332"/>
                <a:gd name="connsiteX4" fmla="*/ 114643 w 1993927"/>
                <a:gd name="connsiteY4" fmla="*/ 720784 h 1997332"/>
                <a:gd name="connsiteX5" fmla="*/ 114643 w 1993927"/>
                <a:gd name="connsiteY5" fmla="*/ 1276548 h 1997332"/>
                <a:gd name="connsiteX6" fmla="*/ 719572 w 1993927"/>
                <a:gd name="connsiteY6" fmla="*/ 1882481 h 1997332"/>
                <a:gd name="connsiteX7" fmla="*/ 1274075 w 1993927"/>
                <a:gd name="connsiteY7" fmla="*/ 1882481 h 1997332"/>
                <a:gd name="connsiteX8" fmla="*/ 1571143 w 1993927"/>
                <a:gd name="connsiteY8" fmla="*/ 1584833 h 1997332"/>
                <a:gd name="connsiteX9" fmla="*/ 1879358 w 1993927"/>
                <a:gd name="connsiteY9" fmla="*/ 1276548 h 1997332"/>
                <a:gd name="connsiteX10" fmla="*/ 1879358 w 1993927"/>
                <a:gd name="connsiteY10" fmla="*/ 720784 h 1997332"/>
                <a:gd name="connsiteX11" fmla="*/ 996823 w 1993927"/>
                <a:gd name="connsiteY11" fmla="*/ 1808202 h 1997332"/>
                <a:gd name="connsiteX12" fmla="*/ 853155 w 1993927"/>
                <a:gd name="connsiteY12" fmla="*/ 1748991 h 1997332"/>
                <a:gd name="connsiteX13" fmla="*/ 248403 w 1993927"/>
                <a:gd name="connsiteY13" fmla="*/ 1142527 h 1997332"/>
                <a:gd name="connsiteX14" fmla="*/ 248067 w 1993927"/>
                <a:gd name="connsiteY14" fmla="*/ 854965 h 1997332"/>
                <a:gd name="connsiteX15" fmla="*/ 248403 w 1993927"/>
                <a:gd name="connsiteY15" fmla="*/ 854629 h 1997332"/>
                <a:gd name="connsiteX16" fmla="*/ 545294 w 1993927"/>
                <a:gd name="connsiteY16" fmla="*/ 556980 h 1997332"/>
                <a:gd name="connsiteX17" fmla="*/ 853155 w 1993927"/>
                <a:gd name="connsiteY17" fmla="*/ 248518 h 1997332"/>
                <a:gd name="connsiteX18" fmla="*/ 1140492 w 1993927"/>
                <a:gd name="connsiteY18" fmla="*/ 248518 h 1997332"/>
                <a:gd name="connsiteX19" fmla="*/ 1745420 w 1993927"/>
                <a:gd name="connsiteY19" fmla="*/ 854629 h 1997332"/>
                <a:gd name="connsiteX20" fmla="*/ 1745420 w 1993927"/>
                <a:gd name="connsiteY20" fmla="*/ 1142527 h 1997332"/>
                <a:gd name="connsiteX21" fmla="*/ 1437029 w 1993927"/>
                <a:gd name="connsiteY21" fmla="*/ 1450989 h 1997332"/>
                <a:gd name="connsiteX22" fmla="*/ 1140315 w 1993927"/>
                <a:gd name="connsiteY22" fmla="*/ 1748991 h 1997332"/>
                <a:gd name="connsiteX23" fmla="*/ 996823 w 1993927"/>
                <a:gd name="connsiteY23" fmla="*/ 1808202 h 19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3927" h="1997332">
                  <a:moveTo>
                    <a:pt x="1879358" y="720784"/>
                  </a:moveTo>
                  <a:lnTo>
                    <a:pt x="1274075" y="114851"/>
                  </a:lnTo>
                  <a:cubicBezTo>
                    <a:pt x="1120835" y="-38284"/>
                    <a:pt x="872812" y="-38284"/>
                    <a:pt x="719572" y="114851"/>
                  </a:cubicBezTo>
                  <a:lnTo>
                    <a:pt x="411711" y="423136"/>
                  </a:lnTo>
                  <a:lnTo>
                    <a:pt x="114643" y="720784"/>
                  </a:lnTo>
                  <a:cubicBezTo>
                    <a:pt x="-38214" y="874384"/>
                    <a:pt x="-38214" y="1122948"/>
                    <a:pt x="114643" y="1276548"/>
                  </a:cubicBezTo>
                  <a:lnTo>
                    <a:pt x="719572" y="1882481"/>
                  </a:lnTo>
                  <a:cubicBezTo>
                    <a:pt x="872812" y="2035616"/>
                    <a:pt x="1120835" y="2035616"/>
                    <a:pt x="1274075" y="1882481"/>
                  </a:cubicBezTo>
                  <a:lnTo>
                    <a:pt x="1571143" y="1584833"/>
                  </a:lnTo>
                  <a:lnTo>
                    <a:pt x="1879358" y="1276548"/>
                  </a:lnTo>
                  <a:cubicBezTo>
                    <a:pt x="2032117" y="1122908"/>
                    <a:pt x="2032117" y="874425"/>
                    <a:pt x="1879358" y="720784"/>
                  </a:cubicBezTo>
                  <a:close/>
                  <a:moveTo>
                    <a:pt x="996823" y="1808202"/>
                  </a:moveTo>
                  <a:cubicBezTo>
                    <a:pt x="942976" y="1808416"/>
                    <a:pt x="891267" y="1787106"/>
                    <a:pt x="853155" y="1748991"/>
                  </a:cubicBezTo>
                  <a:lnTo>
                    <a:pt x="248403" y="1142527"/>
                  </a:lnTo>
                  <a:cubicBezTo>
                    <a:pt x="169057" y="1063212"/>
                    <a:pt x="168907" y="934466"/>
                    <a:pt x="248067" y="854965"/>
                  </a:cubicBezTo>
                  <a:cubicBezTo>
                    <a:pt x="248179" y="854853"/>
                    <a:pt x="248291" y="854741"/>
                    <a:pt x="248403" y="854629"/>
                  </a:cubicBezTo>
                  <a:lnTo>
                    <a:pt x="545294" y="556980"/>
                  </a:lnTo>
                  <a:lnTo>
                    <a:pt x="853155" y="248518"/>
                  </a:lnTo>
                  <a:cubicBezTo>
                    <a:pt x="932727" y="169567"/>
                    <a:pt x="1060919" y="169567"/>
                    <a:pt x="1140492" y="248518"/>
                  </a:cubicBezTo>
                  <a:lnTo>
                    <a:pt x="1745420" y="854629"/>
                  </a:lnTo>
                  <a:cubicBezTo>
                    <a:pt x="1824702" y="934156"/>
                    <a:pt x="1824702" y="1062999"/>
                    <a:pt x="1745420" y="1142527"/>
                  </a:cubicBezTo>
                  <a:lnTo>
                    <a:pt x="1437029" y="1450989"/>
                  </a:lnTo>
                  <a:lnTo>
                    <a:pt x="1140315" y="1748991"/>
                  </a:lnTo>
                  <a:cubicBezTo>
                    <a:pt x="1102313" y="1787162"/>
                    <a:pt x="1050632" y="1808488"/>
                    <a:pt x="996823" y="1808202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F0C1D1E-36C6-FD48-85E3-A90481503EA0}"/>
                </a:ext>
              </a:extLst>
            </p:cNvPr>
            <p:cNvSpPr/>
            <p:nvPr/>
          </p:nvSpPr>
          <p:spPr>
            <a:xfrm rot="5400000" flipH="1" flipV="1">
              <a:off x="8651419" y="3256702"/>
              <a:ext cx="1202937" cy="1204700"/>
            </a:xfrm>
            <a:custGeom>
              <a:avLst/>
              <a:gdLst>
                <a:gd name="connsiteX0" fmla="*/ 718090 w 1436503"/>
                <a:gd name="connsiteY0" fmla="*/ 1438602 h 1438608"/>
                <a:gd name="connsiteX1" fmla="*/ 637940 w 1436503"/>
                <a:gd name="connsiteY1" fmla="*/ 1405274 h 1438608"/>
                <a:gd name="connsiteX2" fmla="*/ 33188 w 1436503"/>
                <a:gd name="connsiteY2" fmla="*/ 799340 h 1438608"/>
                <a:gd name="connsiteX3" fmla="*/ 33188 w 1436503"/>
                <a:gd name="connsiteY3" fmla="*/ 638550 h 1438608"/>
                <a:gd name="connsiteX4" fmla="*/ 637940 w 1436503"/>
                <a:gd name="connsiteY4" fmla="*/ 33326 h 1438608"/>
                <a:gd name="connsiteX5" fmla="*/ 798330 w 1436503"/>
                <a:gd name="connsiteY5" fmla="*/ 33239 h 1438608"/>
                <a:gd name="connsiteX6" fmla="*/ 798417 w 1436503"/>
                <a:gd name="connsiteY6" fmla="*/ 33326 h 1438608"/>
                <a:gd name="connsiteX7" fmla="*/ 1403169 w 1436503"/>
                <a:gd name="connsiteY7" fmla="*/ 639437 h 1438608"/>
                <a:gd name="connsiteX8" fmla="*/ 1403506 w 1436503"/>
                <a:gd name="connsiteY8" fmla="*/ 799889 h 1438608"/>
                <a:gd name="connsiteX9" fmla="*/ 1403169 w 1436503"/>
                <a:gd name="connsiteY9" fmla="*/ 800227 h 1438608"/>
                <a:gd name="connsiteX10" fmla="*/ 798417 w 1436503"/>
                <a:gd name="connsiteY10" fmla="*/ 1406160 h 1438608"/>
                <a:gd name="connsiteX11" fmla="*/ 718090 w 1436503"/>
                <a:gd name="connsiteY11" fmla="*/ 1438602 h 14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503" h="1438608">
                  <a:moveTo>
                    <a:pt x="718090" y="1438602"/>
                  </a:moveTo>
                  <a:cubicBezTo>
                    <a:pt x="688004" y="1438656"/>
                    <a:pt x="659146" y="1426656"/>
                    <a:pt x="637940" y="1405274"/>
                  </a:cubicBezTo>
                  <a:lnTo>
                    <a:pt x="33188" y="799340"/>
                  </a:lnTo>
                  <a:cubicBezTo>
                    <a:pt x="-11063" y="754913"/>
                    <a:pt x="-11063" y="682978"/>
                    <a:pt x="33188" y="638550"/>
                  </a:cubicBezTo>
                  <a:lnTo>
                    <a:pt x="637940" y="33326"/>
                  </a:lnTo>
                  <a:cubicBezTo>
                    <a:pt x="682207" y="-11075"/>
                    <a:pt x="754016" y="-11114"/>
                    <a:pt x="798330" y="33239"/>
                  </a:cubicBezTo>
                  <a:cubicBezTo>
                    <a:pt x="798359" y="33268"/>
                    <a:pt x="798388" y="33297"/>
                    <a:pt x="798417" y="33326"/>
                  </a:cubicBezTo>
                  <a:lnTo>
                    <a:pt x="1403169" y="639437"/>
                  </a:lnTo>
                  <a:cubicBezTo>
                    <a:pt x="1447483" y="683651"/>
                    <a:pt x="1447634" y="755488"/>
                    <a:pt x="1403506" y="799889"/>
                  </a:cubicBezTo>
                  <a:cubicBezTo>
                    <a:pt x="1403394" y="800002"/>
                    <a:pt x="1403281" y="800115"/>
                    <a:pt x="1403169" y="800227"/>
                  </a:cubicBezTo>
                  <a:lnTo>
                    <a:pt x="798417" y="1406160"/>
                  </a:lnTo>
                  <a:cubicBezTo>
                    <a:pt x="777011" y="1427245"/>
                    <a:pt x="748106" y="1438919"/>
                    <a:pt x="718090" y="1438602"/>
                  </a:cubicBezTo>
                  <a:close/>
                </a:path>
              </a:pathLst>
            </a:custGeom>
            <a:solidFill>
              <a:schemeClr val="bg1"/>
            </a:solidFill>
            <a:ln w="17657" cap="flat">
              <a:noFill/>
              <a:prstDash val="solid"/>
              <a:miter/>
            </a:ln>
            <a:effectLst>
              <a:innerShdw blurRad="177800" dist="50800" dir="135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endParaRPr lang="en-EG"/>
            </a:p>
          </p:txBody>
        </p:sp>
        <p:grpSp>
          <p:nvGrpSpPr>
            <p:cNvPr id="71" name="Graphic 10">
              <a:extLst>
                <a:ext uri="{FF2B5EF4-FFF2-40B4-BE49-F238E27FC236}">
                  <a16:creationId xmlns:a16="http://schemas.microsoft.com/office/drawing/2014/main" id="{446CC21C-CB29-B946-BE32-85C7B0C83102}"/>
                </a:ext>
              </a:extLst>
            </p:cNvPr>
            <p:cNvGrpSpPr/>
            <p:nvPr/>
          </p:nvGrpSpPr>
          <p:grpSpPr>
            <a:xfrm rot="5400000" flipH="1" flipV="1">
              <a:off x="9093700" y="4444177"/>
              <a:ext cx="297288" cy="1440142"/>
              <a:chOff x="1651595" y="2201085"/>
              <a:chExt cx="355010" cy="1719764"/>
            </a:xfrm>
            <a:no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1439325-FE97-9146-8749-7E1477B48966}"/>
                  </a:ext>
                </a:extLst>
              </p:cNvPr>
              <p:cNvSpPr/>
              <p:nvPr/>
            </p:nvSpPr>
            <p:spPr>
              <a:xfrm>
                <a:off x="1995459" y="2201085"/>
                <a:ext cx="11146" cy="11168"/>
              </a:xfrm>
              <a:custGeom>
                <a:avLst/>
                <a:gdLst>
                  <a:gd name="connsiteX0" fmla="*/ 11147 w 11146"/>
                  <a:gd name="connsiteY0" fmla="*/ 0 h 11168"/>
                  <a:gd name="connsiteX1" fmla="*/ 0 w 11146"/>
                  <a:gd name="connsiteY1" fmla="*/ 11168 h 1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46" h="11168">
                    <a:moveTo>
                      <a:pt x="11147" y="0"/>
                    </a:moveTo>
                    <a:lnTo>
                      <a:pt x="0" y="11168"/>
                    </a:ln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D9E9E21-68AA-1A43-B4F5-0F7E7CF93348}"/>
                  </a:ext>
                </a:extLst>
              </p:cNvPr>
              <p:cNvSpPr/>
              <p:nvPr/>
            </p:nvSpPr>
            <p:spPr>
              <a:xfrm>
                <a:off x="1651595" y="2235300"/>
                <a:ext cx="332893" cy="1663568"/>
              </a:xfrm>
              <a:custGeom>
                <a:avLst/>
                <a:gdLst>
                  <a:gd name="connsiteX0" fmla="*/ 322101 w 332893"/>
                  <a:gd name="connsiteY0" fmla="*/ 0 h 1663568"/>
                  <a:gd name="connsiteX1" fmla="*/ 12294 w 332893"/>
                  <a:gd name="connsiteY1" fmla="*/ 653089 h 1663568"/>
                  <a:gd name="connsiteX2" fmla="*/ 332894 w 332893"/>
                  <a:gd name="connsiteY2" fmla="*/ 1663568 h 16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93" h="1663568">
                    <a:moveTo>
                      <a:pt x="322101" y="0"/>
                    </a:moveTo>
                    <a:cubicBezTo>
                      <a:pt x="154736" y="180919"/>
                      <a:pt x="46627" y="408817"/>
                      <a:pt x="12294" y="653089"/>
                    </a:cubicBezTo>
                    <a:cubicBezTo>
                      <a:pt x="-40329" y="1021286"/>
                      <a:pt x="77735" y="1393405"/>
                      <a:pt x="332894" y="1663568"/>
                    </a:cubicBezTo>
                  </a:path>
                </a:pathLst>
              </a:custGeom>
              <a:noFill/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custDash>
                  <a:ds d="135000" sp="135000"/>
                </a:custDash>
                <a:round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402043A4-DDC8-134E-B6EB-860F36EAB5B1}"/>
                  </a:ext>
                </a:extLst>
              </p:cNvPr>
              <p:cNvSpPr/>
              <p:nvPr/>
            </p:nvSpPr>
            <p:spPr>
              <a:xfrm>
                <a:off x="1995636" y="3909504"/>
                <a:ext cx="10969" cy="11345"/>
              </a:xfrm>
              <a:custGeom>
                <a:avLst/>
                <a:gdLst>
                  <a:gd name="connsiteX0" fmla="*/ 0 w 10969"/>
                  <a:gd name="connsiteY0" fmla="*/ 0 h 11345"/>
                  <a:gd name="connsiteX1" fmla="*/ 10970 w 10969"/>
                  <a:gd name="connsiteY1" fmla="*/ 11346 h 1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9" h="11345">
                    <a:moveTo>
                      <a:pt x="0" y="0"/>
                    </a:moveTo>
                    <a:cubicBezTo>
                      <a:pt x="3539" y="3900"/>
                      <a:pt x="7254" y="7623"/>
                      <a:pt x="10970" y="11346"/>
                    </a:cubicBez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</p:grp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25D6EAA-9EE0-184F-B628-CD02B502EC69}"/>
                </a:ext>
              </a:extLst>
            </p:cNvPr>
            <p:cNvSpPr/>
            <p:nvPr/>
          </p:nvSpPr>
          <p:spPr>
            <a:xfrm rot="10800000" flipH="1" flipV="1">
              <a:off x="8442515" y="4930005"/>
              <a:ext cx="112012" cy="112230"/>
            </a:xfrm>
            <a:custGeom>
              <a:avLst/>
              <a:gdLst>
                <a:gd name="connsiteX0" fmla="*/ 66880 w 133760"/>
                <a:gd name="connsiteY0" fmla="*/ 134022 h 134021"/>
                <a:gd name="connsiteX1" fmla="*/ 0 w 133760"/>
                <a:gd name="connsiteY1" fmla="*/ 67011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2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2"/>
                  </a:moveTo>
                  <a:cubicBezTo>
                    <a:pt x="29943" y="134021"/>
                    <a:pt x="0" y="104020"/>
                    <a:pt x="0" y="67011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2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E94041A-E2AD-6041-8394-EB4051903302}"/>
                </a:ext>
              </a:extLst>
            </p:cNvPr>
            <p:cNvSpPr/>
            <p:nvPr/>
          </p:nvSpPr>
          <p:spPr>
            <a:xfrm rot="10800000" flipH="1" flipV="1">
              <a:off x="9927787" y="4930005"/>
              <a:ext cx="112012" cy="112230"/>
            </a:xfrm>
            <a:custGeom>
              <a:avLst/>
              <a:gdLst>
                <a:gd name="connsiteX0" fmla="*/ 66880 w 133760"/>
                <a:gd name="connsiteY0" fmla="*/ 134021 h 134021"/>
                <a:gd name="connsiteX1" fmla="*/ 0 w 133760"/>
                <a:gd name="connsiteY1" fmla="*/ 67010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1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1"/>
                  </a:moveTo>
                  <a:cubicBezTo>
                    <a:pt x="29943" y="134021"/>
                    <a:pt x="0" y="104020"/>
                    <a:pt x="0" y="67010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1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BEF6C0E-B62B-4A42-B85C-19E6B2A202B2}"/>
              </a:ext>
            </a:extLst>
          </p:cNvPr>
          <p:cNvSpPr/>
          <p:nvPr/>
        </p:nvSpPr>
        <p:spPr>
          <a:xfrm>
            <a:off x="8764853" y="5616759"/>
            <a:ext cx="2212737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Para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el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diseño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de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estrategias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para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alcanzar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los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resultados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esperados</a:t>
            </a:r>
            <a:endParaRPr lang="en-US" sz="1200" b="1" dirty="0">
              <a:latin typeface="Raleway" panose="020B0503030101060003" pitchFamily="34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5E9267-F99F-544D-AB39-F3ACD3DB0397}"/>
              </a:ext>
            </a:extLst>
          </p:cNvPr>
          <p:cNvSpPr/>
          <p:nvPr/>
        </p:nvSpPr>
        <p:spPr>
          <a:xfrm>
            <a:off x="9628306" y="4232463"/>
            <a:ext cx="42032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05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A6F597B-0044-6D47-BD7D-F9884BA25038}"/>
              </a:ext>
            </a:extLst>
          </p:cNvPr>
          <p:cNvGrpSpPr/>
          <p:nvPr/>
        </p:nvGrpSpPr>
        <p:grpSpPr>
          <a:xfrm>
            <a:off x="7159649" y="2132127"/>
            <a:ext cx="1605203" cy="1889890"/>
            <a:chOff x="6361995" y="825881"/>
            <a:chExt cx="2136525" cy="2515444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24E2D09-78A6-9247-8291-9121240F13B3}"/>
                </a:ext>
              </a:extLst>
            </p:cNvPr>
            <p:cNvSpPr/>
            <p:nvPr/>
          </p:nvSpPr>
          <p:spPr>
            <a:xfrm rot="5400000">
              <a:off x="6249606" y="1741091"/>
              <a:ext cx="1285615" cy="1060543"/>
            </a:xfrm>
            <a:custGeom>
              <a:avLst/>
              <a:gdLst>
                <a:gd name="connsiteX0" fmla="*/ 1535235 w 1535234"/>
                <a:gd name="connsiteY0" fmla="*/ 773637 h 1266461"/>
                <a:gd name="connsiteX1" fmla="*/ 1234451 w 1535234"/>
                <a:gd name="connsiteY1" fmla="*/ 1075008 h 1266461"/>
                <a:gd name="connsiteX2" fmla="*/ 311576 w 1535234"/>
                <a:gd name="connsiteY2" fmla="*/ 1075008 h 1266461"/>
                <a:gd name="connsiteX3" fmla="*/ 0 w 1535234"/>
                <a:gd name="connsiteY3" fmla="*/ 764773 h 1266461"/>
                <a:gd name="connsiteX4" fmla="*/ 763283 w 1535234"/>
                <a:gd name="connsiteY4" fmla="*/ 0 h 1266461"/>
                <a:gd name="connsiteX5" fmla="*/ 1154832 w 1535234"/>
                <a:gd name="connsiteY5" fmla="*/ 392491 h 1266461"/>
                <a:gd name="connsiteX6" fmla="*/ 1174825 w 1535234"/>
                <a:gd name="connsiteY6" fmla="*/ 412524 h 1266461"/>
                <a:gd name="connsiteX7" fmla="*/ 1217820 w 1535234"/>
                <a:gd name="connsiteY7" fmla="*/ 455957 h 1266461"/>
                <a:gd name="connsiteX8" fmla="*/ 1263114 w 1535234"/>
                <a:gd name="connsiteY8" fmla="*/ 501162 h 1266461"/>
                <a:gd name="connsiteX9" fmla="*/ 1351580 w 1535234"/>
                <a:gd name="connsiteY9" fmla="*/ 589801 h 1266461"/>
                <a:gd name="connsiteX10" fmla="*/ 1481271 w 1535234"/>
                <a:gd name="connsiteY10" fmla="*/ 719922 h 126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234" h="1266461">
                  <a:moveTo>
                    <a:pt x="1535235" y="773637"/>
                  </a:moveTo>
                  <a:lnTo>
                    <a:pt x="1234451" y="1075008"/>
                  </a:lnTo>
                  <a:cubicBezTo>
                    <a:pt x="979577" y="1330279"/>
                    <a:pt x="566451" y="1330279"/>
                    <a:pt x="311576" y="1075008"/>
                  </a:cubicBezTo>
                  <a:lnTo>
                    <a:pt x="0" y="764773"/>
                  </a:lnTo>
                  <a:lnTo>
                    <a:pt x="763283" y="0"/>
                  </a:lnTo>
                  <a:lnTo>
                    <a:pt x="1154832" y="392491"/>
                  </a:lnTo>
                  <a:lnTo>
                    <a:pt x="1174825" y="412524"/>
                  </a:lnTo>
                  <a:lnTo>
                    <a:pt x="1217820" y="455957"/>
                  </a:lnTo>
                  <a:lnTo>
                    <a:pt x="1263114" y="501162"/>
                  </a:lnTo>
                  <a:lnTo>
                    <a:pt x="1351580" y="589801"/>
                  </a:lnTo>
                  <a:lnTo>
                    <a:pt x="1481271" y="7199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4993336-1952-CE4D-9F99-2FAE5633ECE7}"/>
                </a:ext>
              </a:extLst>
            </p:cNvPr>
            <p:cNvSpPr/>
            <p:nvPr/>
          </p:nvSpPr>
          <p:spPr>
            <a:xfrm rot="5400000">
              <a:off x="6364292" y="1207096"/>
              <a:ext cx="2131932" cy="2136525"/>
            </a:xfrm>
            <a:custGeom>
              <a:avLst/>
              <a:gdLst>
                <a:gd name="connsiteX0" fmla="*/ 2355322 w 2545874"/>
                <a:gd name="connsiteY0" fmla="*/ 813519 h 2551359"/>
                <a:gd name="connsiteX1" fmla="*/ 1734115 w 2545874"/>
                <a:gd name="connsiteY1" fmla="*/ 191453 h 2551359"/>
                <a:gd name="connsiteX2" fmla="*/ 811240 w 2545874"/>
                <a:gd name="connsiteY2" fmla="*/ 191453 h 2551359"/>
                <a:gd name="connsiteX3" fmla="*/ 491879 w 2545874"/>
                <a:gd name="connsiteY3" fmla="*/ 510552 h 2551359"/>
                <a:gd name="connsiteX4" fmla="*/ 191095 w 2545874"/>
                <a:gd name="connsiteY4" fmla="*/ 812809 h 2551359"/>
                <a:gd name="connsiteX5" fmla="*/ 191095 w 2545874"/>
                <a:gd name="connsiteY5" fmla="*/ 1737664 h 2551359"/>
                <a:gd name="connsiteX6" fmla="*/ 812125 w 2545874"/>
                <a:gd name="connsiteY6" fmla="*/ 2359907 h 2551359"/>
                <a:gd name="connsiteX7" fmla="*/ 1735000 w 2545874"/>
                <a:gd name="connsiteY7" fmla="*/ 2359907 h 2551359"/>
                <a:gd name="connsiteX8" fmla="*/ 2035783 w 2545874"/>
                <a:gd name="connsiteY8" fmla="*/ 2058536 h 2551359"/>
                <a:gd name="connsiteX9" fmla="*/ 2355145 w 2545874"/>
                <a:gd name="connsiteY9" fmla="*/ 1739437 h 2551359"/>
                <a:gd name="connsiteX10" fmla="*/ 2355145 w 2545874"/>
                <a:gd name="connsiteY10" fmla="*/ 814582 h 2551359"/>
                <a:gd name="connsiteX11" fmla="*/ 2302242 w 2545874"/>
                <a:gd name="connsiteY11" fmla="*/ 1684126 h 2551359"/>
                <a:gd name="connsiteX12" fmla="*/ 1982881 w 2545874"/>
                <a:gd name="connsiteY12" fmla="*/ 2003225 h 2551359"/>
                <a:gd name="connsiteX13" fmla="*/ 1682097 w 2545874"/>
                <a:gd name="connsiteY13" fmla="*/ 2305660 h 2551359"/>
                <a:gd name="connsiteX14" fmla="*/ 866089 w 2545874"/>
                <a:gd name="connsiteY14" fmla="*/ 2305660 h 2551359"/>
                <a:gd name="connsiteX15" fmla="*/ 243644 w 2545874"/>
                <a:gd name="connsiteY15" fmla="*/ 1684126 h 2551359"/>
                <a:gd name="connsiteX16" fmla="*/ 243527 w 2545874"/>
                <a:gd name="connsiteY16" fmla="*/ 866819 h 2551359"/>
                <a:gd name="connsiteX17" fmla="*/ 243644 w 2545874"/>
                <a:gd name="connsiteY17" fmla="*/ 866702 h 2551359"/>
                <a:gd name="connsiteX18" fmla="*/ 545312 w 2545874"/>
                <a:gd name="connsiteY18" fmla="*/ 564976 h 2551359"/>
                <a:gd name="connsiteX19" fmla="*/ 863789 w 2545874"/>
                <a:gd name="connsiteY19" fmla="*/ 245877 h 2551359"/>
                <a:gd name="connsiteX20" fmla="*/ 1679797 w 2545874"/>
                <a:gd name="connsiteY20" fmla="*/ 245877 h 2551359"/>
                <a:gd name="connsiteX21" fmla="*/ 2302242 w 2545874"/>
                <a:gd name="connsiteY21" fmla="*/ 867411 h 2551359"/>
                <a:gd name="connsiteX22" fmla="*/ 2302242 w 2545874"/>
                <a:gd name="connsiteY22" fmla="*/ 1684126 h 25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5874" h="2551359">
                  <a:moveTo>
                    <a:pt x="2355322" y="813519"/>
                  </a:moveTo>
                  <a:lnTo>
                    <a:pt x="1734115" y="191453"/>
                  </a:lnTo>
                  <a:cubicBezTo>
                    <a:pt x="1479241" y="-63818"/>
                    <a:pt x="1066115" y="-63818"/>
                    <a:pt x="811240" y="191453"/>
                  </a:cubicBezTo>
                  <a:lnTo>
                    <a:pt x="491879" y="510552"/>
                  </a:lnTo>
                  <a:lnTo>
                    <a:pt x="191095" y="812809"/>
                  </a:lnTo>
                  <a:cubicBezTo>
                    <a:pt x="-63698" y="1068242"/>
                    <a:pt x="-63698" y="1482231"/>
                    <a:pt x="191095" y="1737664"/>
                  </a:cubicBezTo>
                  <a:lnTo>
                    <a:pt x="812125" y="2359907"/>
                  </a:lnTo>
                  <a:cubicBezTo>
                    <a:pt x="1066999" y="2615178"/>
                    <a:pt x="1480125" y="2615178"/>
                    <a:pt x="1735000" y="2359907"/>
                  </a:cubicBezTo>
                  <a:lnTo>
                    <a:pt x="2035783" y="2058536"/>
                  </a:lnTo>
                  <a:lnTo>
                    <a:pt x="2355145" y="1739437"/>
                  </a:lnTo>
                  <a:cubicBezTo>
                    <a:pt x="2609452" y="1483802"/>
                    <a:pt x="2609452" y="1070217"/>
                    <a:pt x="2355145" y="814582"/>
                  </a:cubicBezTo>
                  <a:close/>
                  <a:moveTo>
                    <a:pt x="2302242" y="1684126"/>
                  </a:moveTo>
                  <a:lnTo>
                    <a:pt x="1982881" y="2003225"/>
                  </a:lnTo>
                  <a:lnTo>
                    <a:pt x="1682097" y="2305660"/>
                  </a:lnTo>
                  <a:cubicBezTo>
                    <a:pt x="1456649" y="2531158"/>
                    <a:pt x="1091537" y="2531158"/>
                    <a:pt x="866089" y="2305660"/>
                  </a:cubicBezTo>
                  <a:lnTo>
                    <a:pt x="243644" y="1684126"/>
                  </a:lnTo>
                  <a:cubicBezTo>
                    <a:pt x="18358" y="1458466"/>
                    <a:pt x="18306" y="1092545"/>
                    <a:pt x="243527" y="866819"/>
                  </a:cubicBezTo>
                  <a:cubicBezTo>
                    <a:pt x="243566" y="866780"/>
                    <a:pt x="243605" y="866741"/>
                    <a:pt x="243644" y="866702"/>
                  </a:cubicBezTo>
                  <a:lnTo>
                    <a:pt x="545312" y="564976"/>
                  </a:lnTo>
                  <a:lnTo>
                    <a:pt x="863789" y="245877"/>
                  </a:lnTo>
                  <a:cubicBezTo>
                    <a:pt x="1089157" y="20183"/>
                    <a:pt x="1454429" y="20183"/>
                    <a:pt x="1679797" y="245877"/>
                  </a:cubicBezTo>
                  <a:lnTo>
                    <a:pt x="2302242" y="867411"/>
                  </a:lnTo>
                  <a:cubicBezTo>
                    <a:pt x="2526616" y="1093237"/>
                    <a:pt x="2526616" y="1458300"/>
                    <a:pt x="2302242" y="168412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E143C1E-7221-8843-B184-997FDBE534C0}"/>
                </a:ext>
              </a:extLst>
            </p:cNvPr>
            <p:cNvSpPr/>
            <p:nvPr/>
          </p:nvSpPr>
          <p:spPr>
            <a:xfrm rot="5400000">
              <a:off x="6689511" y="1548473"/>
              <a:ext cx="1460337" cy="1462818"/>
            </a:xfrm>
            <a:custGeom>
              <a:avLst/>
              <a:gdLst>
                <a:gd name="connsiteX0" fmla="*/ 78049 w 1743881"/>
                <a:gd name="connsiteY0" fmla="*/ 1062532 h 1746843"/>
                <a:gd name="connsiteX1" fmla="*/ 78049 w 1743881"/>
                <a:gd name="connsiteY1" fmla="*/ 684223 h 1746843"/>
                <a:gd name="connsiteX2" fmla="*/ 682801 w 1743881"/>
                <a:gd name="connsiteY2" fmla="*/ 78290 h 1746843"/>
                <a:gd name="connsiteX3" fmla="*/ 1060550 w 1743881"/>
                <a:gd name="connsiteY3" fmla="*/ 78290 h 1746843"/>
                <a:gd name="connsiteX4" fmla="*/ 1665832 w 1743881"/>
                <a:gd name="connsiteY4" fmla="*/ 684223 h 1746843"/>
                <a:gd name="connsiteX5" fmla="*/ 1665832 w 1743881"/>
                <a:gd name="connsiteY5" fmla="*/ 1062532 h 1746843"/>
                <a:gd name="connsiteX6" fmla="*/ 1061081 w 1743881"/>
                <a:gd name="connsiteY6" fmla="*/ 1668643 h 1746843"/>
                <a:gd name="connsiteX7" fmla="*/ 683509 w 1743881"/>
                <a:gd name="connsiteY7" fmla="*/ 1668643 h 17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881" h="1746843">
                  <a:moveTo>
                    <a:pt x="78049" y="1062532"/>
                  </a:moveTo>
                  <a:cubicBezTo>
                    <a:pt x="-26016" y="957983"/>
                    <a:pt x="-26016" y="788772"/>
                    <a:pt x="78049" y="684223"/>
                  </a:cubicBezTo>
                  <a:lnTo>
                    <a:pt x="682801" y="78290"/>
                  </a:lnTo>
                  <a:cubicBezTo>
                    <a:pt x="787167" y="-26097"/>
                    <a:pt x="956184" y="-26097"/>
                    <a:pt x="1060550" y="78290"/>
                  </a:cubicBezTo>
                  <a:lnTo>
                    <a:pt x="1665832" y="684223"/>
                  </a:lnTo>
                  <a:cubicBezTo>
                    <a:pt x="1769898" y="788772"/>
                    <a:pt x="1769898" y="957983"/>
                    <a:pt x="1665832" y="1062532"/>
                  </a:cubicBezTo>
                  <a:lnTo>
                    <a:pt x="1061081" y="1668643"/>
                  </a:lnTo>
                  <a:cubicBezTo>
                    <a:pt x="956735" y="1772911"/>
                    <a:pt x="787854" y="1772911"/>
                    <a:pt x="683509" y="166864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C835AAD-ED51-2648-8903-F24D3C59E2F9}"/>
                </a:ext>
              </a:extLst>
            </p:cNvPr>
            <p:cNvSpPr/>
            <p:nvPr/>
          </p:nvSpPr>
          <p:spPr>
            <a:xfrm rot="5400000">
              <a:off x="6584778" y="1443562"/>
              <a:ext cx="1669728" cy="1672579"/>
            </a:xfrm>
            <a:custGeom>
              <a:avLst/>
              <a:gdLst>
                <a:gd name="connsiteX0" fmla="*/ 1879358 w 1993927"/>
                <a:gd name="connsiteY0" fmla="*/ 720784 h 1997332"/>
                <a:gd name="connsiteX1" fmla="*/ 1274075 w 1993927"/>
                <a:gd name="connsiteY1" fmla="*/ 114851 h 1997332"/>
                <a:gd name="connsiteX2" fmla="*/ 719572 w 1993927"/>
                <a:gd name="connsiteY2" fmla="*/ 114851 h 1997332"/>
                <a:gd name="connsiteX3" fmla="*/ 411711 w 1993927"/>
                <a:gd name="connsiteY3" fmla="*/ 423136 h 1997332"/>
                <a:gd name="connsiteX4" fmla="*/ 114643 w 1993927"/>
                <a:gd name="connsiteY4" fmla="*/ 720784 h 1997332"/>
                <a:gd name="connsiteX5" fmla="*/ 114643 w 1993927"/>
                <a:gd name="connsiteY5" fmla="*/ 1276548 h 1997332"/>
                <a:gd name="connsiteX6" fmla="*/ 719572 w 1993927"/>
                <a:gd name="connsiteY6" fmla="*/ 1882481 h 1997332"/>
                <a:gd name="connsiteX7" fmla="*/ 1274075 w 1993927"/>
                <a:gd name="connsiteY7" fmla="*/ 1882481 h 1997332"/>
                <a:gd name="connsiteX8" fmla="*/ 1571143 w 1993927"/>
                <a:gd name="connsiteY8" fmla="*/ 1584833 h 1997332"/>
                <a:gd name="connsiteX9" fmla="*/ 1879358 w 1993927"/>
                <a:gd name="connsiteY9" fmla="*/ 1276548 h 1997332"/>
                <a:gd name="connsiteX10" fmla="*/ 1879358 w 1993927"/>
                <a:gd name="connsiteY10" fmla="*/ 720784 h 1997332"/>
                <a:gd name="connsiteX11" fmla="*/ 996823 w 1993927"/>
                <a:gd name="connsiteY11" fmla="*/ 1808202 h 1997332"/>
                <a:gd name="connsiteX12" fmla="*/ 853155 w 1993927"/>
                <a:gd name="connsiteY12" fmla="*/ 1748991 h 1997332"/>
                <a:gd name="connsiteX13" fmla="*/ 248403 w 1993927"/>
                <a:gd name="connsiteY13" fmla="*/ 1142527 h 1997332"/>
                <a:gd name="connsiteX14" fmla="*/ 248067 w 1993927"/>
                <a:gd name="connsiteY14" fmla="*/ 854965 h 1997332"/>
                <a:gd name="connsiteX15" fmla="*/ 248403 w 1993927"/>
                <a:gd name="connsiteY15" fmla="*/ 854629 h 1997332"/>
                <a:gd name="connsiteX16" fmla="*/ 545294 w 1993927"/>
                <a:gd name="connsiteY16" fmla="*/ 556980 h 1997332"/>
                <a:gd name="connsiteX17" fmla="*/ 853155 w 1993927"/>
                <a:gd name="connsiteY17" fmla="*/ 248518 h 1997332"/>
                <a:gd name="connsiteX18" fmla="*/ 1140492 w 1993927"/>
                <a:gd name="connsiteY18" fmla="*/ 248518 h 1997332"/>
                <a:gd name="connsiteX19" fmla="*/ 1745420 w 1993927"/>
                <a:gd name="connsiteY19" fmla="*/ 854629 h 1997332"/>
                <a:gd name="connsiteX20" fmla="*/ 1745420 w 1993927"/>
                <a:gd name="connsiteY20" fmla="*/ 1142527 h 1997332"/>
                <a:gd name="connsiteX21" fmla="*/ 1437029 w 1993927"/>
                <a:gd name="connsiteY21" fmla="*/ 1450989 h 1997332"/>
                <a:gd name="connsiteX22" fmla="*/ 1140315 w 1993927"/>
                <a:gd name="connsiteY22" fmla="*/ 1748991 h 1997332"/>
                <a:gd name="connsiteX23" fmla="*/ 996823 w 1993927"/>
                <a:gd name="connsiteY23" fmla="*/ 1808202 h 19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3927" h="1997332">
                  <a:moveTo>
                    <a:pt x="1879358" y="720784"/>
                  </a:moveTo>
                  <a:lnTo>
                    <a:pt x="1274075" y="114851"/>
                  </a:lnTo>
                  <a:cubicBezTo>
                    <a:pt x="1120835" y="-38284"/>
                    <a:pt x="872812" y="-38284"/>
                    <a:pt x="719572" y="114851"/>
                  </a:cubicBezTo>
                  <a:lnTo>
                    <a:pt x="411711" y="423136"/>
                  </a:lnTo>
                  <a:lnTo>
                    <a:pt x="114643" y="720784"/>
                  </a:lnTo>
                  <a:cubicBezTo>
                    <a:pt x="-38214" y="874384"/>
                    <a:pt x="-38214" y="1122948"/>
                    <a:pt x="114643" y="1276548"/>
                  </a:cubicBezTo>
                  <a:lnTo>
                    <a:pt x="719572" y="1882481"/>
                  </a:lnTo>
                  <a:cubicBezTo>
                    <a:pt x="872812" y="2035616"/>
                    <a:pt x="1120835" y="2035616"/>
                    <a:pt x="1274075" y="1882481"/>
                  </a:cubicBezTo>
                  <a:lnTo>
                    <a:pt x="1571143" y="1584833"/>
                  </a:lnTo>
                  <a:lnTo>
                    <a:pt x="1879358" y="1276548"/>
                  </a:lnTo>
                  <a:cubicBezTo>
                    <a:pt x="2032117" y="1122908"/>
                    <a:pt x="2032117" y="874425"/>
                    <a:pt x="1879358" y="720784"/>
                  </a:cubicBezTo>
                  <a:close/>
                  <a:moveTo>
                    <a:pt x="996823" y="1808202"/>
                  </a:moveTo>
                  <a:cubicBezTo>
                    <a:pt x="942976" y="1808416"/>
                    <a:pt x="891267" y="1787106"/>
                    <a:pt x="853155" y="1748991"/>
                  </a:cubicBezTo>
                  <a:lnTo>
                    <a:pt x="248403" y="1142527"/>
                  </a:lnTo>
                  <a:cubicBezTo>
                    <a:pt x="169057" y="1063212"/>
                    <a:pt x="168907" y="934466"/>
                    <a:pt x="248067" y="854965"/>
                  </a:cubicBezTo>
                  <a:cubicBezTo>
                    <a:pt x="248179" y="854853"/>
                    <a:pt x="248291" y="854741"/>
                    <a:pt x="248403" y="854629"/>
                  </a:cubicBezTo>
                  <a:lnTo>
                    <a:pt x="545294" y="556980"/>
                  </a:lnTo>
                  <a:lnTo>
                    <a:pt x="853155" y="248518"/>
                  </a:lnTo>
                  <a:cubicBezTo>
                    <a:pt x="932727" y="169567"/>
                    <a:pt x="1060919" y="169567"/>
                    <a:pt x="1140492" y="248518"/>
                  </a:cubicBezTo>
                  <a:lnTo>
                    <a:pt x="1745420" y="854629"/>
                  </a:lnTo>
                  <a:cubicBezTo>
                    <a:pt x="1824702" y="934156"/>
                    <a:pt x="1824702" y="1062999"/>
                    <a:pt x="1745420" y="1142527"/>
                  </a:cubicBezTo>
                  <a:lnTo>
                    <a:pt x="1437029" y="1450989"/>
                  </a:lnTo>
                  <a:lnTo>
                    <a:pt x="1140315" y="1748991"/>
                  </a:lnTo>
                  <a:cubicBezTo>
                    <a:pt x="1102313" y="1787162"/>
                    <a:pt x="1050632" y="1808488"/>
                    <a:pt x="996823" y="180820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 w="17657" cap="flat">
              <a:noFill/>
              <a:prstDash val="solid"/>
              <a:miter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4012081-F4F3-6F40-87EE-969D35223352}"/>
                </a:ext>
              </a:extLst>
            </p:cNvPr>
            <p:cNvSpPr/>
            <p:nvPr/>
          </p:nvSpPr>
          <p:spPr>
            <a:xfrm rot="5400000">
              <a:off x="6817874" y="1677371"/>
              <a:ext cx="1202937" cy="1204700"/>
            </a:xfrm>
            <a:custGeom>
              <a:avLst/>
              <a:gdLst>
                <a:gd name="connsiteX0" fmla="*/ 718090 w 1436503"/>
                <a:gd name="connsiteY0" fmla="*/ 1438602 h 1438608"/>
                <a:gd name="connsiteX1" fmla="*/ 637940 w 1436503"/>
                <a:gd name="connsiteY1" fmla="*/ 1405274 h 1438608"/>
                <a:gd name="connsiteX2" fmla="*/ 33188 w 1436503"/>
                <a:gd name="connsiteY2" fmla="*/ 799340 h 1438608"/>
                <a:gd name="connsiteX3" fmla="*/ 33188 w 1436503"/>
                <a:gd name="connsiteY3" fmla="*/ 638550 h 1438608"/>
                <a:gd name="connsiteX4" fmla="*/ 637940 w 1436503"/>
                <a:gd name="connsiteY4" fmla="*/ 33326 h 1438608"/>
                <a:gd name="connsiteX5" fmla="*/ 798330 w 1436503"/>
                <a:gd name="connsiteY5" fmla="*/ 33239 h 1438608"/>
                <a:gd name="connsiteX6" fmla="*/ 798417 w 1436503"/>
                <a:gd name="connsiteY6" fmla="*/ 33326 h 1438608"/>
                <a:gd name="connsiteX7" fmla="*/ 1403169 w 1436503"/>
                <a:gd name="connsiteY7" fmla="*/ 639437 h 1438608"/>
                <a:gd name="connsiteX8" fmla="*/ 1403506 w 1436503"/>
                <a:gd name="connsiteY8" fmla="*/ 799889 h 1438608"/>
                <a:gd name="connsiteX9" fmla="*/ 1403169 w 1436503"/>
                <a:gd name="connsiteY9" fmla="*/ 800227 h 1438608"/>
                <a:gd name="connsiteX10" fmla="*/ 798417 w 1436503"/>
                <a:gd name="connsiteY10" fmla="*/ 1406160 h 1438608"/>
                <a:gd name="connsiteX11" fmla="*/ 718090 w 1436503"/>
                <a:gd name="connsiteY11" fmla="*/ 1438602 h 14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503" h="1438608">
                  <a:moveTo>
                    <a:pt x="718090" y="1438602"/>
                  </a:moveTo>
                  <a:cubicBezTo>
                    <a:pt x="688004" y="1438656"/>
                    <a:pt x="659146" y="1426656"/>
                    <a:pt x="637940" y="1405274"/>
                  </a:cubicBezTo>
                  <a:lnTo>
                    <a:pt x="33188" y="799340"/>
                  </a:lnTo>
                  <a:cubicBezTo>
                    <a:pt x="-11063" y="754913"/>
                    <a:pt x="-11063" y="682978"/>
                    <a:pt x="33188" y="638550"/>
                  </a:cubicBezTo>
                  <a:lnTo>
                    <a:pt x="637940" y="33326"/>
                  </a:lnTo>
                  <a:cubicBezTo>
                    <a:pt x="682207" y="-11075"/>
                    <a:pt x="754016" y="-11114"/>
                    <a:pt x="798330" y="33239"/>
                  </a:cubicBezTo>
                  <a:cubicBezTo>
                    <a:pt x="798359" y="33268"/>
                    <a:pt x="798388" y="33297"/>
                    <a:pt x="798417" y="33326"/>
                  </a:cubicBezTo>
                  <a:lnTo>
                    <a:pt x="1403169" y="639437"/>
                  </a:lnTo>
                  <a:cubicBezTo>
                    <a:pt x="1447483" y="683651"/>
                    <a:pt x="1447634" y="755488"/>
                    <a:pt x="1403506" y="799889"/>
                  </a:cubicBezTo>
                  <a:cubicBezTo>
                    <a:pt x="1403394" y="800002"/>
                    <a:pt x="1403281" y="800115"/>
                    <a:pt x="1403169" y="800227"/>
                  </a:cubicBezTo>
                  <a:lnTo>
                    <a:pt x="798417" y="1406160"/>
                  </a:lnTo>
                  <a:cubicBezTo>
                    <a:pt x="777011" y="1427245"/>
                    <a:pt x="748106" y="1438919"/>
                    <a:pt x="718090" y="1438602"/>
                  </a:cubicBezTo>
                  <a:close/>
                </a:path>
              </a:pathLst>
            </a:custGeom>
            <a:solidFill>
              <a:schemeClr val="bg1"/>
            </a:solidFill>
            <a:ln w="17657" cap="flat">
              <a:noFill/>
              <a:prstDash val="solid"/>
              <a:miter/>
            </a:ln>
            <a:effectLst>
              <a:innerShdw blurRad="177800" dist="50800" dir="13500000">
                <a:prstClr val="black">
                  <a:alpha val="31000"/>
                </a:prstClr>
              </a:innerShdw>
            </a:effectLst>
          </p:spPr>
          <p:txBody>
            <a:bodyPr rtlCol="0" anchor="ctr"/>
            <a:lstStyle/>
            <a:p>
              <a:endParaRPr lang="en-EG"/>
            </a:p>
          </p:txBody>
        </p:sp>
        <p:grpSp>
          <p:nvGrpSpPr>
            <p:cNvPr id="59" name="Graphic 10">
              <a:extLst>
                <a:ext uri="{FF2B5EF4-FFF2-40B4-BE49-F238E27FC236}">
                  <a16:creationId xmlns:a16="http://schemas.microsoft.com/office/drawing/2014/main" id="{6D8FA34B-DC6C-644E-9366-6D6252ED9F6F}"/>
                </a:ext>
              </a:extLst>
            </p:cNvPr>
            <p:cNvGrpSpPr/>
            <p:nvPr/>
          </p:nvGrpSpPr>
          <p:grpSpPr>
            <a:xfrm rot="5400000">
              <a:off x="7281242" y="254454"/>
              <a:ext cx="297288" cy="1440142"/>
              <a:chOff x="1651595" y="2201085"/>
              <a:chExt cx="355010" cy="1719764"/>
            </a:xfrm>
            <a:noFill/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BF54379-E3FD-FD4B-B805-F593B6952DA3}"/>
                  </a:ext>
                </a:extLst>
              </p:cNvPr>
              <p:cNvSpPr/>
              <p:nvPr/>
            </p:nvSpPr>
            <p:spPr>
              <a:xfrm>
                <a:off x="1995459" y="2201085"/>
                <a:ext cx="11146" cy="11168"/>
              </a:xfrm>
              <a:custGeom>
                <a:avLst/>
                <a:gdLst>
                  <a:gd name="connsiteX0" fmla="*/ 11147 w 11146"/>
                  <a:gd name="connsiteY0" fmla="*/ 0 h 11168"/>
                  <a:gd name="connsiteX1" fmla="*/ 0 w 11146"/>
                  <a:gd name="connsiteY1" fmla="*/ 11168 h 1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46" h="11168">
                    <a:moveTo>
                      <a:pt x="11147" y="0"/>
                    </a:moveTo>
                    <a:lnTo>
                      <a:pt x="0" y="11168"/>
                    </a:ln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47801BCA-90A1-6147-9825-782A3B805509}"/>
                  </a:ext>
                </a:extLst>
              </p:cNvPr>
              <p:cNvSpPr/>
              <p:nvPr/>
            </p:nvSpPr>
            <p:spPr>
              <a:xfrm>
                <a:off x="1651595" y="2235300"/>
                <a:ext cx="332893" cy="1663568"/>
              </a:xfrm>
              <a:custGeom>
                <a:avLst/>
                <a:gdLst>
                  <a:gd name="connsiteX0" fmla="*/ 322101 w 332893"/>
                  <a:gd name="connsiteY0" fmla="*/ 0 h 1663568"/>
                  <a:gd name="connsiteX1" fmla="*/ 12294 w 332893"/>
                  <a:gd name="connsiteY1" fmla="*/ 653089 h 1663568"/>
                  <a:gd name="connsiteX2" fmla="*/ 332894 w 332893"/>
                  <a:gd name="connsiteY2" fmla="*/ 1663568 h 16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93" h="1663568">
                    <a:moveTo>
                      <a:pt x="322101" y="0"/>
                    </a:moveTo>
                    <a:cubicBezTo>
                      <a:pt x="154736" y="180919"/>
                      <a:pt x="46627" y="408817"/>
                      <a:pt x="12294" y="653089"/>
                    </a:cubicBezTo>
                    <a:cubicBezTo>
                      <a:pt x="-40329" y="1021286"/>
                      <a:pt x="77735" y="1393405"/>
                      <a:pt x="332894" y="1663568"/>
                    </a:cubicBezTo>
                  </a:path>
                </a:pathLst>
              </a:custGeom>
              <a:noFill/>
              <a:ln w="38100" cap="rnd">
                <a:solidFill>
                  <a:schemeClr val="accent4">
                    <a:lumMod val="60000"/>
                    <a:lumOff val="40000"/>
                  </a:schemeClr>
                </a:solidFill>
                <a:custDash>
                  <a:ds d="135000" sp="135000"/>
                </a:custDash>
                <a:round/>
              </a:ln>
            </p:spPr>
            <p:txBody>
              <a:bodyPr rtlCol="0" anchor="ctr"/>
              <a:lstStyle/>
              <a:p>
                <a:endParaRPr lang="en-EG" dirty="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DFBE301A-6912-B440-9CAA-B0BB1BF24C56}"/>
                  </a:ext>
                </a:extLst>
              </p:cNvPr>
              <p:cNvSpPr/>
              <p:nvPr/>
            </p:nvSpPr>
            <p:spPr>
              <a:xfrm>
                <a:off x="1995636" y="3909504"/>
                <a:ext cx="10969" cy="11345"/>
              </a:xfrm>
              <a:custGeom>
                <a:avLst/>
                <a:gdLst>
                  <a:gd name="connsiteX0" fmla="*/ 0 w 10969"/>
                  <a:gd name="connsiteY0" fmla="*/ 0 h 11345"/>
                  <a:gd name="connsiteX1" fmla="*/ 10970 w 10969"/>
                  <a:gd name="connsiteY1" fmla="*/ 11346 h 1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9" h="11345">
                    <a:moveTo>
                      <a:pt x="0" y="0"/>
                    </a:moveTo>
                    <a:cubicBezTo>
                      <a:pt x="3539" y="3900"/>
                      <a:pt x="7254" y="7623"/>
                      <a:pt x="10970" y="11346"/>
                    </a:cubicBezTo>
                  </a:path>
                </a:pathLst>
              </a:custGeom>
              <a:noFill/>
              <a:ln w="35315" cap="flat">
                <a:solidFill>
                  <a:srgbClr val="ACC8D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G"/>
              </a:p>
            </p:txBody>
          </p:sp>
        </p:grp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F9F87-D72B-724C-BCF9-88EAF3AAA416}"/>
                </a:ext>
              </a:extLst>
            </p:cNvPr>
            <p:cNvSpPr/>
            <p:nvPr/>
          </p:nvSpPr>
          <p:spPr>
            <a:xfrm>
              <a:off x="8117704" y="1096539"/>
              <a:ext cx="112012" cy="112230"/>
            </a:xfrm>
            <a:custGeom>
              <a:avLst/>
              <a:gdLst>
                <a:gd name="connsiteX0" fmla="*/ 66880 w 133760"/>
                <a:gd name="connsiteY0" fmla="*/ 134022 h 134021"/>
                <a:gd name="connsiteX1" fmla="*/ 0 w 133760"/>
                <a:gd name="connsiteY1" fmla="*/ 67011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2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2"/>
                  </a:moveTo>
                  <a:cubicBezTo>
                    <a:pt x="29943" y="134021"/>
                    <a:pt x="0" y="104020"/>
                    <a:pt x="0" y="67011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2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CDB9382-EB6B-3242-BC21-F45A1056CAEC}"/>
                </a:ext>
              </a:extLst>
            </p:cNvPr>
            <p:cNvSpPr/>
            <p:nvPr/>
          </p:nvSpPr>
          <p:spPr>
            <a:xfrm>
              <a:off x="6632432" y="1096539"/>
              <a:ext cx="112012" cy="112230"/>
            </a:xfrm>
            <a:custGeom>
              <a:avLst/>
              <a:gdLst>
                <a:gd name="connsiteX0" fmla="*/ 66880 w 133760"/>
                <a:gd name="connsiteY0" fmla="*/ 134021 h 134021"/>
                <a:gd name="connsiteX1" fmla="*/ 0 w 133760"/>
                <a:gd name="connsiteY1" fmla="*/ 67010 h 134021"/>
                <a:gd name="connsiteX2" fmla="*/ 66880 w 133760"/>
                <a:gd name="connsiteY2" fmla="*/ 0 h 134021"/>
                <a:gd name="connsiteX3" fmla="*/ 133760 w 133760"/>
                <a:gd name="connsiteY3" fmla="*/ 67011 h 134021"/>
                <a:gd name="connsiteX4" fmla="*/ 133760 w 133760"/>
                <a:gd name="connsiteY4" fmla="*/ 67188 h 134021"/>
                <a:gd name="connsiteX5" fmla="*/ 66880 w 133760"/>
                <a:gd name="connsiteY5" fmla="*/ 134021 h 134021"/>
                <a:gd name="connsiteX6" fmla="*/ 66880 w 133760"/>
                <a:gd name="connsiteY6" fmla="*/ 31733 h 134021"/>
                <a:gd name="connsiteX7" fmla="*/ 31494 w 133760"/>
                <a:gd name="connsiteY7" fmla="*/ 67188 h 134021"/>
                <a:gd name="connsiteX8" fmla="*/ 66880 w 133760"/>
                <a:gd name="connsiteY8" fmla="*/ 102643 h 134021"/>
                <a:gd name="connsiteX9" fmla="*/ 66880 w 133760"/>
                <a:gd name="connsiteY9" fmla="*/ 102643 h 134021"/>
                <a:gd name="connsiteX10" fmla="*/ 102266 w 133760"/>
                <a:gd name="connsiteY10" fmla="*/ 67188 h 134021"/>
                <a:gd name="connsiteX11" fmla="*/ 66880 w 133760"/>
                <a:gd name="connsiteY11" fmla="*/ 31733 h 1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60" h="134021">
                  <a:moveTo>
                    <a:pt x="66880" y="134021"/>
                  </a:moveTo>
                  <a:cubicBezTo>
                    <a:pt x="29943" y="134021"/>
                    <a:pt x="0" y="104020"/>
                    <a:pt x="0" y="67010"/>
                  </a:cubicBezTo>
                  <a:cubicBezTo>
                    <a:pt x="0" y="30001"/>
                    <a:pt x="29943" y="0"/>
                    <a:pt x="66880" y="0"/>
                  </a:cubicBezTo>
                  <a:cubicBezTo>
                    <a:pt x="103817" y="0"/>
                    <a:pt x="133760" y="30002"/>
                    <a:pt x="133760" y="67011"/>
                  </a:cubicBezTo>
                  <a:cubicBezTo>
                    <a:pt x="133760" y="67070"/>
                    <a:pt x="133760" y="67129"/>
                    <a:pt x="133760" y="67188"/>
                  </a:cubicBezTo>
                  <a:cubicBezTo>
                    <a:pt x="133662" y="104128"/>
                    <a:pt x="103748" y="134022"/>
                    <a:pt x="66880" y="134021"/>
                  </a:cubicBezTo>
                  <a:close/>
                  <a:moveTo>
                    <a:pt x="66880" y="31733"/>
                  </a:moveTo>
                  <a:cubicBezTo>
                    <a:pt x="47337" y="31733"/>
                    <a:pt x="31494" y="47607"/>
                    <a:pt x="31494" y="67188"/>
                  </a:cubicBezTo>
                  <a:cubicBezTo>
                    <a:pt x="31494" y="86770"/>
                    <a:pt x="47337" y="102643"/>
                    <a:pt x="66880" y="102643"/>
                  </a:cubicBezTo>
                  <a:lnTo>
                    <a:pt x="66880" y="102643"/>
                  </a:lnTo>
                  <a:cubicBezTo>
                    <a:pt x="86423" y="102643"/>
                    <a:pt x="102266" y="86770"/>
                    <a:pt x="102266" y="67188"/>
                  </a:cubicBezTo>
                  <a:cubicBezTo>
                    <a:pt x="102266" y="47607"/>
                    <a:pt x="86423" y="31733"/>
                    <a:pt x="66880" y="3173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7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DB5D40D-B6A6-0E42-8379-CB0A5AE633AF}"/>
              </a:ext>
            </a:extLst>
          </p:cNvPr>
          <p:cNvSpPr/>
          <p:nvPr/>
        </p:nvSpPr>
        <p:spPr>
          <a:xfrm>
            <a:off x="6898491" y="1282651"/>
            <a:ext cx="2212737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Las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instituciones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para la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búsqueda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de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financiamiento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(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Socios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potenciales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,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bancos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,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cooperativas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, </a:t>
            </a:r>
            <a:r>
              <a:rPr lang="en-US" sz="1200" b="1" dirty="0" err="1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gobierno</a:t>
            </a:r>
            <a:r>
              <a:rPr lang="en-US" sz="1200" b="1" dirty="0"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)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1FF4845-FC26-9946-BB2F-ECD3BF7FEF88}"/>
              </a:ext>
            </a:extLst>
          </p:cNvPr>
          <p:cNvSpPr/>
          <p:nvPr/>
        </p:nvSpPr>
        <p:spPr>
          <a:xfrm>
            <a:off x="7741449" y="3079639"/>
            <a:ext cx="42032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Raleway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04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7E506A8-3935-D84D-9120-BDC89FD133C8}"/>
              </a:ext>
            </a:extLst>
          </p:cNvPr>
          <p:cNvCxnSpPr>
            <a:cxnSpLocks/>
          </p:cNvCxnSpPr>
          <p:nvPr/>
        </p:nvCxnSpPr>
        <p:spPr>
          <a:xfrm flipV="1">
            <a:off x="3122782" y="3699168"/>
            <a:ext cx="370997" cy="305280"/>
          </a:xfrm>
          <a:prstGeom prst="straightConnector1">
            <a:avLst/>
          </a:prstGeom>
          <a:ln w="19050" cap="rnd">
            <a:solidFill>
              <a:schemeClr val="tx1">
                <a:alpha val="2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4D40FE0-4353-144E-8671-3662565E3217}"/>
              </a:ext>
            </a:extLst>
          </p:cNvPr>
          <p:cNvCxnSpPr>
            <a:cxnSpLocks/>
          </p:cNvCxnSpPr>
          <p:nvPr/>
        </p:nvCxnSpPr>
        <p:spPr>
          <a:xfrm>
            <a:off x="4893684" y="3701178"/>
            <a:ext cx="366465" cy="301261"/>
          </a:xfrm>
          <a:prstGeom prst="straightConnector1">
            <a:avLst/>
          </a:prstGeom>
          <a:ln w="19050" cap="rnd">
            <a:solidFill>
              <a:schemeClr val="tx1">
                <a:alpha val="2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D2EEC80-EBD2-404C-BCE7-0D8E1F8B6A53}"/>
              </a:ext>
            </a:extLst>
          </p:cNvPr>
          <p:cNvCxnSpPr>
            <a:cxnSpLocks/>
          </p:cNvCxnSpPr>
          <p:nvPr/>
        </p:nvCxnSpPr>
        <p:spPr>
          <a:xfrm flipV="1">
            <a:off x="6789398" y="3699168"/>
            <a:ext cx="370997" cy="305280"/>
          </a:xfrm>
          <a:prstGeom prst="straightConnector1">
            <a:avLst/>
          </a:prstGeom>
          <a:ln w="19050" cap="rnd">
            <a:solidFill>
              <a:schemeClr val="tx1">
                <a:alpha val="2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BE9F8D7-C542-7849-87E5-9040D952C608}"/>
              </a:ext>
            </a:extLst>
          </p:cNvPr>
          <p:cNvCxnSpPr>
            <a:cxnSpLocks/>
          </p:cNvCxnSpPr>
          <p:nvPr/>
        </p:nvCxnSpPr>
        <p:spPr>
          <a:xfrm>
            <a:off x="8647648" y="3701178"/>
            <a:ext cx="366465" cy="301261"/>
          </a:xfrm>
          <a:prstGeom prst="straightConnector1">
            <a:avLst/>
          </a:prstGeom>
          <a:ln w="19050" cap="rnd">
            <a:solidFill>
              <a:schemeClr val="tx1">
                <a:alpha val="2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3A60FE4-933D-F846-9541-763708D05F2D}"/>
              </a:ext>
            </a:extLst>
          </p:cNvPr>
          <p:cNvSpPr/>
          <p:nvPr/>
        </p:nvSpPr>
        <p:spPr>
          <a:xfrm>
            <a:off x="3195538" y="495957"/>
            <a:ext cx="5747014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Destinatarios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 del </a:t>
            </a:r>
            <a:r>
              <a:rPr lang="en-US" sz="3600" b="1" dirty="0" err="1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+mj-cs"/>
              </a:rPr>
              <a:t>proyecto</a:t>
            </a:r>
            <a:endParaRPr lang="en-US" sz="3600" b="1" dirty="0">
              <a:solidFill>
                <a:schemeClr val="accent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60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6580910" y="3062553"/>
            <a:ext cx="5084618" cy="2453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La tarea de evaluar el impacto parece constituir una gran dificultad para muchos proyectos y programas. Medir el impacto es concretamente, tratar de determinar lo que se ha alcanzado.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b="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0" dirty="0"/>
              <a:t>El término impacto, como expresión del efecto de una acción, se comenzó a utilizar en las investigaciones y otros trabajos relacionados sobre el medio ambiente. Entonces, se puede observar que en todos los conceptos, el impacto se refiere a cambios en el medio ambiente producidos por una determinada acción.</a:t>
            </a:r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1681317" y="4784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¿A quién impacta tu proyecto?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Blog Fundación Juan XXIII | Patrocinio de proyectos sociales">
            <a:extLst>
              <a:ext uri="{FF2B5EF4-FFF2-40B4-BE49-F238E27FC236}">
                <a16:creationId xmlns:a16="http://schemas.microsoft.com/office/drawing/2014/main" id="{134B9DF6-973C-F3B9-32F7-2FF47C43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4" y="2630357"/>
            <a:ext cx="5355422" cy="2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6686047" y="3330206"/>
            <a:ext cx="4473677" cy="155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b="0" dirty="0"/>
          </a:p>
          <a:p>
            <a:pPr algn="just"/>
            <a:endParaRPr lang="es-ES" sz="1600" b="0" dirty="0"/>
          </a:p>
          <a:p>
            <a:pPr algn="just"/>
            <a:r>
              <a:rPr lang="es-ES" sz="1600" b="0" dirty="0"/>
              <a:t>Un punto importante en la dirección de proyectos es la gestión del equipo de personas que participan directa o indirectamente en el proyecto, y por ello todo director de proyectos debe conocer y definir quién son los integrantes del proyecto y que hace cada uno. Desde el punto de vista de la función y relación con el proyecto, es posible definir los siguientes integrantes del proyecto:</a:t>
            </a:r>
          </a:p>
          <a:p>
            <a:pPr algn="just"/>
            <a:endParaRPr lang="es-ES" sz="1600" b="0" dirty="0"/>
          </a:p>
          <a:p>
            <a:pPr algn="just"/>
            <a:br>
              <a:rPr lang="es-CR" sz="1600" b="0" dirty="0"/>
            </a:br>
            <a:endParaRPr lang="es-CR" sz="1600" b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6644148" y="1023569"/>
            <a:ext cx="5104284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¿Quiénes son las personas que participan de tu proyecto?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1C42ADE-036B-8F75-C518-3DA287E45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550106"/>
              </p:ext>
            </p:extLst>
          </p:nvPr>
        </p:nvGraphicFramePr>
        <p:xfrm>
          <a:off x="-2937168" y="1243655"/>
          <a:ext cx="13508185" cy="437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áfico 6" descr="Signo de interrogación contorno">
            <a:extLst>
              <a:ext uri="{FF2B5EF4-FFF2-40B4-BE49-F238E27FC236}">
                <a16:creationId xmlns:a16="http://schemas.microsoft.com/office/drawing/2014/main" id="{BBEE50D2-C737-D523-A8A8-769E7CBC32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9600" y="47590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2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ICAP 202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8496B0"/>
      </a:accent1>
      <a:accent2>
        <a:srgbClr val="BDD7EE"/>
      </a:accent2>
      <a:accent3>
        <a:srgbClr val="9CC3E5"/>
      </a:accent3>
      <a:accent4>
        <a:srgbClr val="48A1FA"/>
      </a:accent4>
      <a:accent5>
        <a:srgbClr val="034A90"/>
      </a:accent5>
      <a:accent6>
        <a:srgbClr val="8EAADB"/>
      </a:accent6>
      <a:hlink>
        <a:srgbClr val="3113A1"/>
      </a:hlink>
      <a:folHlink>
        <a:srgbClr val="0125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792</Words>
  <Application>Microsoft Office PowerPoint</Application>
  <PresentationFormat>Panorámica</PresentationFormat>
  <Paragraphs>86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Open Sauce Sans</vt:lpstr>
      <vt:lpstr>Raleway</vt:lpstr>
      <vt:lpstr>Raleway Medium</vt:lpstr>
      <vt:lpstr>Times New Roman</vt:lpstr>
      <vt:lpstr>Wingdings</vt:lpstr>
      <vt:lpstr>Tema de Office</vt:lpstr>
      <vt:lpstr>Curso de Introducción a la Formulación de un Proyecto: Participantes y beneficiarios de tu proyecto, cómo gestionarlos    Msc. Grettel Vega Arce </vt:lpstr>
      <vt:lpstr>Presentación de PowerPoint</vt:lpstr>
      <vt:lpstr>¿Qué es un proyecto?</vt:lpstr>
      <vt:lpstr>¿Cómo nace un proyecto?</vt:lpstr>
      <vt:lpstr>¿Qué debe gestionarse en un proyecto?</vt:lpstr>
      <vt:lpstr>Finalidad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Naranjo Hernández</dc:creator>
  <cp:lastModifiedBy>Sharon Carvajal</cp:lastModifiedBy>
  <cp:revision>5</cp:revision>
  <dcterms:created xsi:type="dcterms:W3CDTF">2022-07-21T15:23:12Z</dcterms:created>
  <dcterms:modified xsi:type="dcterms:W3CDTF">2023-03-20T20:58:42Z</dcterms:modified>
</cp:coreProperties>
</file>