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66" r:id="rId8"/>
    <p:sldId id="259" r:id="rId9"/>
    <p:sldId id="339" r:id="rId10"/>
    <p:sldId id="262" r:id="rId11"/>
    <p:sldId id="261" r:id="rId12"/>
    <p:sldId id="340" r:id="rId13"/>
    <p:sldId id="260" r:id="rId14"/>
    <p:sldId id="341" r:id="rId15"/>
    <p:sldId id="342" r:id="rId16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1F809-F90C-47AA-A7E6-00F84DCBE4BE}" v="75" dt="2023-03-23T22:12:34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6" d="100"/>
          <a:sy n="46" d="100"/>
        </p:scale>
        <p:origin x="72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istencia Técncia ICAP" userId="ac7325fe-c029-45ce-ad7d-76f1db9d0302" providerId="ADAL" clId="{0671F809-F90C-47AA-A7E6-00F84DCBE4BE}"/>
    <pc:docChg chg="undo custSel addSld delSld modSld sldOrd">
      <pc:chgData name="Asistencia Técncia ICAP" userId="ac7325fe-c029-45ce-ad7d-76f1db9d0302" providerId="ADAL" clId="{0671F809-F90C-47AA-A7E6-00F84DCBE4BE}" dt="2023-03-23T22:16:00.460" v="1082" actId="255"/>
      <pc:docMkLst>
        <pc:docMk/>
      </pc:docMkLst>
      <pc:sldChg chg="addSp delSp modSp mod setBg">
        <pc:chgData name="Asistencia Técncia ICAP" userId="ac7325fe-c029-45ce-ad7d-76f1db9d0302" providerId="ADAL" clId="{0671F809-F90C-47AA-A7E6-00F84DCBE4BE}" dt="2023-03-23T21:54:45.937" v="724" actId="1076"/>
        <pc:sldMkLst>
          <pc:docMk/>
          <pc:sldMk cId="3731058989" sldId="256"/>
        </pc:sldMkLst>
        <pc:spChg chg="mod">
          <ac:chgData name="Asistencia Técncia ICAP" userId="ac7325fe-c029-45ce-ad7d-76f1db9d0302" providerId="ADAL" clId="{0671F809-F90C-47AA-A7E6-00F84DCBE4BE}" dt="2023-03-23T21:54:25.820" v="721" actId="26606"/>
          <ac:spMkLst>
            <pc:docMk/>
            <pc:sldMk cId="3731058989" sldId="256"/>
            <ac:spMk id="2" creationId="{EF3E5458-90CA-4491-2F78-CA4A375076E9}"/>
          </ac:spMkLst>
        </pc:spChg>
        <pc:spChg chg="mod">
          <ac:chgData name="Asistencia Técncia ICAP" userId="ac7325fe-c029-45ce-ad7d-76f1db9d0302" providerId="ADAL" clId="{0671F809-F90C-47AA-A7E6-00F84DCBE4BE}" dt="2023-03-23T21:54:36.366" v="723" actId="255"/>
          <ac:spMkLst>
            <pc:docMk/>
            <pc:sldMk cId="3731058989" sldId="256"/>
            <ac:spMk id="3" creationId="{EFB640D4-54BB-907D-676E-9C7C26DCAC08}"/>
          </ac:spMkLst>
        </pc:spChg>
        <pc:spChg chg="add del">
          <ac:chgData name="Asistencia Técncia ICAP" userId="ac7325fe-c029-45ce-ad7d-76f1db9d0302" providerId="ADAL" clId="{0671F809-F90C-47AA-A7E6-00F84DCBE4BE}" dt="2023-03-23T21:54:25.820" v="721" actId="26606"/>
          <ac:spMkLst>
            <pc:docMk/>
            <pc:sldMk cId="3731058989" sldId="256"/>
            <ac:spMk id="1033" creationId="{C3896A03-3945-419A-B66B-4EE266EDD152}"/>
          </ac:spMkLst>
        </pc:spChg>
        <pc:spChg chg="add del">
          <ac:chgData name="Asistencia Técncia ICAP" userId="ac7325fe-c029-45ce-ad7d-76f1db9d0302" providerId="ADAL" clId="{0671F809-F90C-47AA-A7E6-00F84DCBE4BE}" dt="2023-03-23T21:54:25.820" v="721" actId="26606"/>
          <ac:spMkLst>
            <pc:docMk/>
            <pc:sldMk cId="3731058989" sldId="256"/>
            <ac:spMk id="1035" creationId="{B34F5AD2-EDBD-4BBD-A55C-EAFFD0C7097A}"/>
          </ac:spMkLst>
        </pc:spChg>
        <pc:spChg chg="add del">
          <ac:chgData name="Asistencia Técncia ICAP" userId="ac7325fe-c029-45ce-ad7d-76f1db9d0302" providerId="ADAL" clId="{0671F809-F90C-47AA-A7E6-00F84DCBE4BE}" dt="2023-03-23T21:54:25.820" v="721" actId="26606"/>
          <ac:spMkLst>
            <pc:docMk/>
            <pc:sldMk cId="3731058989" sldId="256"/>
            <ac:spMk id="1037" creationId="{450D3AD2-FA80-415F-A9CE-54D884561CD7}"/>
          </ac:spMkLst>
        </pc:spChg>
        <pc:spChg chg="add del">
          <ac:chgData name="Asistencia Técncia ICAP" userId="ac7325fe-c029-45ce-ad7d-76f1db9d0302" providerId="ADAL" clId="{0671F809-F90C-47AA-A7E6-00F84DCBE4BE}" dt="2023-03-23T21:54:25.820" v="721" actId="26606"/>
          <ac:spMkLst>
            <pc:docMk/>
            <pc:sldMk cId="3731058989" sldId="256"/>
            <ac:spMk id="1042" creationId="{CA4BD6EE-7B51-447C-AAB3-028B7A3E515D}"/>
          </ac:spMkLst>
        </pc:spChg>
        <pc:spChg chg="add del">
          <ac:chgData name="Asistencia Técncia ICAP" userId="ac7325fe-c029-45ce-ad7d-76f1db9d0302" providerId="ADAL" clId="{0671F809-F90C-47AA-A7E6-00F84DCBE4BE}" dt="2023-03-23T21:54:25.820" v="721" actId="26606"/>
          <ac:spMkLst>
            <pc:docMk/>
            <pc:sldMk cId="3731058989" sldId="256"/>
            <ac:spMk id="1044" creationId="{6B5FF7CD-712E-4187-BFF5-B192FFB33A49}"/>
          </ac:spMkLst>
        </pc:spChg>
        <pc:picChg chg="add mod">
          <ac:chgData name="Asistencia Técncia ICAP" userId="ac7325fe-c029-45ce-ad7d-76f1db9d0302" providerId="ADAL" clId="{0671F809-F90C-47AA-A7E6-00F84DCBE4BE}" dt="2023-03-23T21:54:25.820" v="721" actId="26606"/>
          <ac:picMkLst>
            <pc:docMk/>
            <pc:sldMk cId="3731058989" sldId="256"/>
            <ac:picMk id="4" creationId="{143C05F0-8558-E17E-7771-6C87A5AC0151}"/>
          </ac:picMkLst>
        </pc:picChg>
        <pc:picChg chg="add mod ord">
          <ac:chgData name="Asistencia Técncia ICAP" userId="ac7325fe-c029-45ce-ad7d-76f1db9d0302" providerId="ADAL" clId="{0671F809-F90C-47AA-A7E6-00F84DCBE4BE}" dt="2023-03-23T21:54:45.937" v="724" actId="1076"/>
          <ac:picMkLst>
            <pc:docMk/>
            <pc:sldMk cId="3731058989" sldId="256"/>
            <ac:picMk id="5" creationId="{BBA09A30-3E1F-77F6-ED53-D7EAFCD49174}"/>
          </ac:picMkLst>
        </pc:picChg>
        <pc:picChg chg="del">
          <ac:chgData name="Asistencia Técncia ICAP" userId="ac7325fe-c029-45ce-ad7d-76f1db9d0302" providerId="ADAL" clId="{0671F809-F90C-47AA-A7E6-00F84DCBE4BE}" dt="2023-03-23T17:48:50.932" v="79" actId="478"/>
          <ac:picMkLst>
            <pc:docMk/>
            <pc:sldMk cId="3731058989" sldId="256"/>
            <ac:picMk id="1026" creationId="{7389D7B1-57AE-DF91-5277-6D69F380B0DD}"/>
          </ac:picMkLst>
        </pc:picChg>
        <pc:picChg chg="add mod ord">
          <ac:chgData name="Asistencia Técncia ICAP" userId="ac7325fe-c029-45ce-ad7d-76f1db9d0302" providerId="ADAL" clId="{0671F809-F90C-47AA-A7E6-00F84DCBE4BE}" dt="2023-03-23T21:54:25.820" v="721" actId="26606"/>
          <ac:picMkLst>
            <pc:docMk/>
            <pc:sldMk cId="3731058989" sldId="256"/>
            <ac:picMk id="1028" creationId="{DC978F91-DE3A-10C9-5D3F-EE0A508501BF}"/>
          </ac:picMkLst>
        </pc:picChg>
      </pc:sldChg>
      <pc:sldChg chg="addSp delSp modSp mod ord setBg setClrOvrMap">
        <pc:chgData name="Asistencia Técncia ICAP" userId="ac7325fe-c029-45ce-ad7d-76f1db9d0302" providerId="ADAL" clId="{0671F809-F90C-47AA-A7E6-00F84DCBE4BE}" dt="2023-03-23T22:16:00.460" v="1082" actId="255"/>
        <pc:sldMkLst>
          <pc:docMk/>
          <pc:sldMk cId="2565439276" sldId="257"/>
        </pc:sldMkLst>
        <pc:spChg chg="mod">
          <ac:chgData name="Asistencia Técncia ICAP" userId="ac7325fe-c029-45ce-ad7d-76f1db9d0302" providerId="ADAL" clId="{0671F809-F90C-47AA-A7E6-00F84DCBE4BE}" dt="2023-03-23T21:53:08.059" v="712" actId="26606"/>
          <ac:spMkLst>
            <pc:docMk/>
            <pc:sldMk cId="2565439276" sldId="257"/>
            <ac:spMk id="2" creationId="{EB11246D-0542-6E1A-6D14-2AD4C9342B39}"/>
          </ac:spMkLst>
        </pc:spChg>
        <pc:spChg chg="mod">
          <ac:chgData name="Asistencia Técncia ICAP" userId="ac7325fe-c029-45ce-ad7d-76f1db9d0302" providerId="ADAL" clId="{0671F809-F90C-47AA-A7E6-00F84DCBE4BE}" dt="2023-03-23T22:16:00.460" v="1082" actId="255"/>
          <ac:spMkLst>
            <pc:docMk/>
            <pc:sldMk cId="2565439276" sldId="257"/>
            <ac:spMk id="3" creationId="{2F19F3A9-9C38-FE92-E730-CE1DD75E63EE}"/>
          </ac:spMkLst>
        </pc:spChg>
        <pc:spChg chg="add del">
          <ac:chgData name="Asistencia Técncia ICAP" userId="ac7325fe-c029-45ce-ad7d-76f1db9d0302" providerId="ADAL" clId="{0671F809-F90C-47AA-A7E6-00F84DCBE4BE}" dt="2023-03-23T21:53:08.059" v="712" actId="26606"/>
          <ac:spMkLst>
            <pc:docMk/>
            <pc:sldMk cId="2565439276" sldId="257"/>
            <ac:spMk id="6" creationId="{C3D6EC93-F369-413E-AA67-5D4104161046}"/>
          </ac:spMkLst>
        </pc:spChg>
        <pc:spChg chg="add del">
          <ac:chgData name="Asistencia Técncia ICAP" userId="ac7325fe-c029-45ce-ad7d-76f1db9d0302" providerId="ADAL" clId="{0671F809-F90C-47AA-A7E6-00F84DCBE4BE}" dt="2023-03-23T21:51:06.216" v="696" actId="26606"/>
          <ac:spMkLst>
            <pc:docMk/>
            <pc:sldMk cId="2565439276" sldId="257"/>
            <ac:spMk id="9" creationId="{56688E73-49B9-4052-A836-D248C825D70D}"/>
          </ac:spMkLst>
        </pc:spChg>
        <pc:spChg chg="add del">
          <ac:chgData name="Asistencia Técncia ICAP" userId="ac7325fe-c029-45ce-ad7d-76f1db9d0302" providerId="ADAL" clId="{0671F809-F90C-47AA-A7E6-00F84DCBE4BE}" dt="2023-03-23T21:51:06.216" v="696" actId="26606"/>
          <ac:spMkLst>
            <pc:docMk/>
            <pc:sldMk cId="2565439276" sldId="257"/>
            <ac:spMk id="11" creationId="{5B6AEE0C-07FE-4154-BC7C-2F20530BC556}"/>
          </ac:spMkLst>
        </pc:spChg>
        <pc:spChg chg="add del">
          <ac:chgData name="Asistencia Técncia ICAP" userId="ac7325fe-c029-45ce-ad7d-76f1db9d0302" providerId="ADAL" clId="{0671F809-F90C-47AA-A7E6-00F84DCBE4BE}" dt="2023-03-23T21:53:08.044" v="711" actId="26606"/>
          <ac:spMkLst>
            <pc:docMk/>
            <pc:sldMk cId="2565439276" sldId="257"/>
            <ac:spMk id="8199" creationId="{9AA72BD9-2C5A-4EDC-931F-5AA08EACA0F3}"/>
          </ac:spMkLst>
        </pc:spChg>
        <pc:spChg chg="add del">
          <ac:chgData name="Asistencia Técncia ICAP" userId="ac7325fe-c029-45ce-ad7d-76f1db9d0302" providerId="ADAL" clId="{0671F809-F90C-47AA-A7E6-00F84DCBE4BE}" dt="2023-03-23T21:53:08.044" v="711" actId="26606"/>
          <ac:spMkLst>
            <pc:docMk/>
            <pc:sldMk cId="2565439276" sldId="257"/>
            <ac:spMk id="8201" creationId="{DD3981AC-7B61-4947-BCF3-F7AA7FA385B9}"/>
          </ac:spMkLst>
        </pc:spChg>
        <pc:spChg chg="add del">
          <ac:chgData name="Asistencia Técncia ICAP" userId="ac7325fe-c029-45ce-ad7d-76f1db9d0302" providerId="ADAL" clId="{0671F809-F90C-47AA-A7E6-00F84DCBE4BE}" dt="2023-03-23T21:53:08.044" v="711" actId="26606"/>
          <ac:spMkLst>
            <pc:docMk/>
            <pc:sldMk cId="2565439276" sldId="257"/>
            <ac:spMk id="8203" creationId="{55D4142C-5077-457F-A6AD-3FECFDB39685}"/>
          </ac:spMkLst>
        </pc:spChg>
        <pc:spChg chg="add del">
          <ac:chgData name="Asistencia Técncia ICAP" userId="ac7325fe-c029-45ce-ad7d-76f1db9d0302" providerId="ADAL" clId="{0671F809-F90C-47AA-A7E6-00F84DCBE4BE}" dt="2023-03-23T21:53:08.044" v="711" actId="26606"/>
          <ac:spMkLst>
            <pc:docMk/>
            <pc:sldMk cId="2565439276" sldId="257"/>
            <ac:spMk id="8205" creationId="{7A5F0580-5EE9-419F-96EE-B6529EF6E7D0}"/>
          </ac:spMkLst>
        </pc:spChg>
        <pc:spChg chg="add">
          <ac:chgData name="Asistencia Técncia ICAP" userId="ac7325fe-c029-45ce-ad7d-76f1db9d0302" providerId="ADAL" clId="{0671F809-F90C-47AA-A7E6-00F84DCBE4BE}" dt="2023-03-23T21:53:08.059" v="712" actId="26606"/>
          <ac:spMkLst>
            <pc:docMk/>
            <pc:sldMk cId="2565439276" sldId="257"/>
            <ac:spMk id="8207" creationId="{F13C74B1-5B17-4795-BED0-7140497B445A}"/>
          </ac:spMkLst>
        </pc:spChg>
        <pc:spChg chg="add">
          <ac:chgData name="Asistencia Técncia ICAP" userId="ac7325fe-c029-45ce-ad7d-76f1db9d0302" providerId="ADAL" clId="{0671F809-F90C-47AA-A7E6-00F84DCBE4BE}" dt="2023-03-23T21:53:08.059" v="712" actId="26606"/>
          <ac:spMkLst>
            <pc:docMk/>
            <pc:sldMk cId="2565439276" sldId="257"/>
            <ac:spMk id="8208" creationId="{D4974D33-8DC5-464E-8C6D-BE58F0669C17}"/>
          </ac:spMkLst>
        </pc:spChg>
        <pc:grpChg chg="add del">
          <ac:chgData name="Asistencia Técncia ICAP" userId="ac7325fe-c029-45ce-ad7d-76f1db9d0302" providerId="ADAL" clId="{0671F809-F90C-47AA-A7E6-00F84DCBE4BE}" dt="2023-03-23T21:53:08.059" v="712" actId="26606"/>
          <ac:grpSpMkLst>
            <pc:docMk/>
            <pc:sldMk cId="2565439276" sldId="257"/>
            <ac:grpSpMk id="8" creationId="{4EA04677-6B2C-40F4-975C-ED9196552771}"/>
          </ac:grpSpMkLst>
        </pc:grpChg>
        <pc:picChg chg="add del">
          <ac:chgData name="Asistencia Técncia ICAP" userId="ac7325fe-c029-45ce-ad7d-76f1db9d0302" providerId="ADAL" clId="{0671F809-F90C-47AA-A7E6-00F84DCBE4BE}" dt="2023-03-23T21:51:06.216" v="696" actId="26606"/>
          <ac:picMkLst>
            <pc:docMk/>
            <pc:sldMk cId="2565439276" sldId="257"/>
            <ac:picMk id="5" creationId="{C9F9BF4C-BDE6-88EA-40B0-D1A3B42744BD}"/>
          </ac:picMkLst>
        </pc:picChg>
        <pc:picChg chg="add del">
          <ac:chgData name="Asistencia Técncia ICAP" userId="ac7325fe-c029-45ce-ad7d-76f1db9d0302" providerId="ADAL" clId="{0671F809-F90C-47AA-A7E6-00F84DCBE4BE}" dt="2023-03-23T21:52:04.064" v="708" actId="478"/>
          <ac:picMkLst>
            <pc:docMk/>
            <pc:sldMk cId="2565439276" sldId="257"/>
            <ac:picMk id="7" creationId="{6A88BFAE-1705-DE11-F61F-58C60FEF3E23}"/>
          </ac:picMkLst>
        </pc:picChg>
        <pc:picChg chg="add mod ord">
          <ac:chgData name="Asistencia Técncia ICAP" userId="ac7325fe-c029-45ce-ad7d-76f1db9d0302" providerId="ADAL" clId="{0671F809-F90C-47AA-A7E6-00F84DCBE4BE}" dt="2023-03-23T21:53:08.059" v="712" actId="26606"/>
          <ac:picMkLst>
            <pc:docMk/>
            <pc:sldMk cId="2565439276" sldId="257"/>
            <ac:picMk id="8194" creationId="{8F0C5EBC-84F8-6D09-D0EB-1D9DF26201EB}"/>
          </ac:picMkLst>
        </pc:picChg>
      </pc:sldChg>
      <pc:sldChg chg="addSp modSp mod ord setBg">
        <pc:chgData name="Asistencia Técncia ICAP" userId="ac7325fe-c029-45ce-ad7d-76f1db9d0302" providerId="ADAL" clId="{0671F809-F90C-47AA-A7E6-00F84DCBE4BE}" dt="2023-03-23T21:17:18.590" v="531" actId="255"/>
        <pc:sldMkLst>
          <pc:docMk/>
          <pc:sldMk cId="1700678830" sldId="258"/>
        </pc:sldMkLst>
        <pc:spChg chg="mod">
          <ac:chgData name="Asistencia Técncia ICAP" userId="ac7325fe-c029-45ce-ad7d-76f1db9d0302" providerId="ADAL" clId="{0671F809-F90C-47AA-A7E6-00F84DCBE4BE}" dt="2023-03-23T20:31:24.173" v="501" actId="14100"/>
          <ac:spMkLst>
            <pc:docMk/>
            <pc:sldMk cId="1700678830" sldId="258"/>
            <ac:spMk id="2" creationId="{A0A42E60-E9D2-73B7-D32A-7451D69C9052}"/>
          </ac:spMkLst>
        </pc:spChg>
        <pc:spChg chg="mod">
          <ac:chgData name="Asistencia Técncia ICAP" userId="ac7325fe-c029-45ce-ad7d-76f1db9d0302" providerId="ADAL" clId="{0671F809-F90C-47AA-A7E6-00F84DCBE4BE}" dt="2023-03-23T21:17:18.590" v="531" actId="255"/>
          <ac:spMkLst>
            <pc:docMk/>
            <pc:sldMk cId="1700678830" sldId="258"/>
            <ac:spMk id="3" creationId="{C86CA82F-A447-36F2-DBAA-8C66DF8061BA}"/>
          </ac:spMkLst>
        </pc:spChg>
        <pc:spChg chg="add">
          <ac:chgData name="Asistencia Técncia ICAP" userId="ac7325fe-c029-45ce-ad7d-76f1db9d0302" providerId="ADAL" clId="{0671F809-F90C-47AA-A7E6-00F84DCBE4BE}" dt="2023-03-23T20:19:24.383" v="439" actId="26606"/>
          <ac:spMkLst>
            <pc:docMk/>
            <pc:sldMk cId="1700678830" sldId="258"/>
            <ac:spMk id="9" creationId="{E51BA4DF-2BD4-4EC2-B1DB-B27C8AC71864}"/>
          </ac:spMkLst>
        </pc:spChg>
        <pc:picChg chg="add">
          <ac:chgData name="Asistencia Técncia ICAP" userId="ac7325fe-c029-45ce-ad7d-76f1db9d0302" providerId="ADAL" clId="{0671F809-F90C-47AA-A7E6-00F84DCBE4BE}" dt="2023-03-23T20:19:24.383" v="439" actId="26606"/>
          <ac:picMkLst>
            <pc:docMk/>
            <pc:sldMk cId="1700678830" sldId="258"/>
            <ac:picMk id="5" creationId="{7012323B-C326-10D7-1C9B-4503F92CDA3D}"/>
          </ac:picMkLst>
        </pc:picChg>
      </pc:sldChg>
      <pc:sldChg chg="addSp delSp modSp mod setBg modAnim">
        <pc:chgData name="Asistencia Técncia ICAP" userId="ac7325fe-c029-45ce-ad7d-76f1db9d0302" providerId="ADAL" clId="{0671F809-F90C-47AA-A7E6-00F84DCBE4BE}" dt="2023-03-23T21:54:06.461" v="719" actId="14100"/>
        <pc:sldMkLst>
          <pc:docMk/>
          <pc:sldMk cId="2814466367" sldId="259"/>
        </pc:sldMkLst>
        <pc:spChg chg="mod">
          <ac:chgData name="Asistencia Técncia ICAP" userId="ac7325fe-c029-45ce-ad7d-76f1db9d0302" providerId="ADAL" clId="{0671F809-F90C-47AA-A7E6-00F84DCBE4BE}" dt="2023-03-23T20:31:59.904" v="506" actId="1076"/>
          <ac:spMkLst>
            <pc:docMk/>
            <pc:sldMk cId="2814466367" sldId="259"/>
            <ac:spMk id="2" creationId="{C56264C3-5DBD-1A20-3B2F-FDDEB4C4FB05}"/>
          </ac:spMkLst>
        </pc:spChg>
        <pc:spChg chg="mod">
          <ac:chgData name="Asistencia Técncia ICAP" userId="ac7325fe-c029-45ce-ad7d-76f1db9d0302" providerId="ADAL" clId="{0671F809-F90C-47AA-A7E6-00F84DCBE4BE}" dt="2023-03-23T21:54:06.461" v="719" actId="14100"/>
          <ac:spMkLst>
            <pc:docMk/>
            <pc:sldMk cId="2814466367" sldId="259"/>
            <ac:spMk id="3" creationId="{D677953D-2592-A34C-161C-0CF2893C64B8}"/>
          </ac:spMkLst>
        </pc:spChg>
        <pc:spChg chg="add del">
          <ac:chgData name="Asistencia Técncia ICAP" userId="ac7325fe-c029-45ce-ad7d-76f1db9d0302" providerId="ADAL" clId="{0671F809-F90C-47AA-A7E6-00F84DCBE4BE}" dt="2023-03-23T20:21:54.197" v="449" actId="26606"/>
          <ac:spMkLst>
            <pc:docMk/>
            <pc:sldMk cId="2814466367" sldId="259"/>
            <ac:spMk id="9" creationId="{04812C46-200A-4DEB-A05E-3ED6C68C2387}"/>
          </ac:spMkLst>
        </pc:spChg>
        <pc:spChg chg="add del">
          <ac:chgData name="Asistencia Técncia ICAP" userId="ac7325fe-c029-45ce-ad7d-76f1db9d0302" providerId="ADAL" clId="{0671F809-F90C-47AA-A7E6-00F84DCBE4BE}" dt="2023-03-23T20:21:54.197" v="449" actId="26606"/>
          <ac:spMkLst>
            <pc:docMk/>
            <pc:sldMk cId="2814466367" sldId="259"/>
            <ac:spMk id="11" creationId="{D1EA859B-E555-4109-94F3-6700E046E008}"/>
          </ac:spMkLst>
        </pc:spChg>
        <pc:spChg chg="add del">
          <ac:chgData name="Asistencia Técncia ICAP" userId="ac7325fe-c029-45ce-ad7d-76f1db9d0302" providerId="ADAL" clId="{0671F809-F90C-47AA-A7E6-00F84DCBE4BE}" dt="2023-03-23T20:22:51.366" v="459" actId="26606"/>
          <ac:spMkLst>
            <pc:docMk/>
            <pc:sldMk cId="2814466367" sldId="259"/>
            <ac:spMk id="16" creationId="{04C21BAE-6866-4C7A-A7EC-C1B2E572D5BE}"/>
          </ac:spMkLst>
        </pc:spChg>
        <pc:spChg chg="add del">
          <ac:chgData name="Asistencia Técncia ICAP" userId="ac7325fe-c029-45ce-ad7d-76f1db9d0302" providerId="ADAL" clId="{0671F809-F90C-47AA-A7E6-00F84DCBE4BE}" dt="2023-03-23T20:22:51.366" v="459" actId="26606"/>
          <ac:spMkLst>
            <pc:docMk/>
            <pc:sldMk cId="2814466367" sldId="259"/>
            <ac:spMk id="18" creationId="{C74F2646-08C7-4051-81DA-751C43A03FC1}"/>
          </ac:spMkLst>
        </pc:spChg>
        <pc:spChg chg="add del">
          <ac:chgData name="Asistencia Técncia ICAP" userId="ac7325fe-c029-45ce-ad7d-76f1db9d0302" providerId="ADAL" clId="{0671F809-F90C-47AA-A7E6-00F84DCBE4BE}" dt="2023-03-23T20:22:51.366" v="459" actId="26606"/>
          <ac:spMkLst>
            <pc:docMk/>
            <pc:sldMk cId="2814466367" sldId="259"/>
            <ac:spMk id="20" creationId="{DCD6552F-C98B-4FBA-842F-3EF2D5ACA1FF}"/>
          </ac:spMkLst>
        </pc:spChg>
        <pc:spChg chg="add del">
          <ac:chgData name="Asistencia Técncia ICAP" userId="ac7325fe-c029-45ce-ad7d-76f1db9d0302" providerId="ADAL" clId="{0671F809-F90C-47AA-A7E6-00F84DCBE4BE}" dt="2023-03-23T20:22:51.366" v="459" actId="26606"/>
          <ac:spMkLst>
            <pc:docMk/>
            <pc:sldMk cId="2814466367" sldId="259"/>
            <ac:spMk id="22" creationId="{F0C518C2-0AA4-470C-87B9-9CBF428FBA25}"/>
          </ac:spMkLst>
        </pc:spChg>
        <pc:spChg chg="add">
          <ac:chgData name="Asistencia Técncia ICAP" userId="ac7325fe-c029-45ce-ad7d-76f1db9d0302" providerId="ADAL" clId="{0671F809-F90C-47AA-A7E6-00F84DCBE4BE}" dt="2023-03-23T20:22:51.366" v="459" actId="26606"/>
          <ac:spMkLst>
            <pc:docMk/>
            <pc:sldMk cId="2814466367" sldId="259"/>
            <ac:spMk id="27" creationId="{04812C46-200A-4DEB-A05E-3ED6C68C2387}"/>
          </ac:spMkLst>
        </pc:spChg>
        <pc:spChg chg="add">
          <ac:chgData name="Asistencia Técncia ICAP" userId="ac7325fe-c029-45ce-ad7d-76f1db9d0302" providerId="ADAL" clId="{0671F809-F90C-47AA-A7E6-00F84DCBE4BE}" dt="2023-03-23T20:22:51.366" v="459" actId="26606"/>
          <ac:spMkLst>
            <pc:docMk/>
            <pc:sldMk cId="2814466367" sldId="259"/>
            <ac:spMk id="29" creationId="{D1EA859B-E555-4109-94F3-6700E046E008}"/>
          </ac:spMkLst>
        </pc:spChg>
        <pc:picChg chg="add mod">
          <ac:chgData name="Asistencia Técncia ICAP" userId="ac7325fe-c029-45ce-ad7d-76f1db9d0302" providerId="ADAL" clId="{0671F809-F90C-47AA-A7E6-00F84DCBE4BE}" dt="2023-03-23T20:22:51.366" v="459" actId="26606"/>
          <ac:picMkLst>
            <pc:docMk/>
            <pc:sldMk cId="2814466367" sldId="259"/>
            <ac:picMk id="5" creationId="{D1EA85DA-3382-1711-A0EF-D310AB3EC525}"/>
          </ac:picMkLst>
        </pc:picChg>
      </pc:sldChg>
      <pc:sldChg chg="addSp delSp modSp mod">
        <pc:chgData name="Asistencia Técncia ICAP" userId="ac7325fe-c029-45ce-ad7d-76f1db9d0302" providerId="ADAL" clId="{0671F809-F90C-47AA-A7E6-00F84DCBE4BE}" dt="2023-03-23T22:10:03.807" v="866" actId="20577"/>
        <pc:sldMkLst>
          <pc:docMk/>
          <pc:sldMk cId="1719624627" sldId="260"/>
        </pc:sldMkLst>
        <pc:spChg chg="mod">
          <ac:chgData name="Asistencia Técncia ICAP" userId="ac7325fe-c029-45ce-ad7d-76f1db9d0302" providerId="ADAL" clId="{0671F809-F90C-47AA-A7E6-00F84DCBE4BE}" dt="2023-03-23T22:10:03.807" v="866" actId="20577"/>
          <ac:spMkLst>
            <pc:docMk/>
            <pc:sldMk cId="1719624627" sldId="260"/>
            <ac:spMk id="2" creationId="{4AECE6D7-9089-EE7F-0383-CE32A4E3A0B1}"/>
          </ac:spMkLst>
        </pc:spChg>
        <pc:spChg chg="del mod">
          <ac:chgData name="Asistencia Técncia ICAP" userId="ac7325fe-c029-45ce-ad7d-76f1db9d0302" providerId="ADAL" clId="{0671F809-F90C-47AA-A7E6-00F84DCBE4BE}" dt="2023-03-23T22:01:10.183" v="747" actId="12084"/>
          <ac:spMkLst>
            <pc:docMk/>
            <pc:sldMk cId="1719624627" sldId="260"/>
            <ac:spMk id="3" creationId="{711E776D-96F9-6A85-C407-9E575D0BD748}"/>
          </ac:spMkLst>
        </pc:spChg>
        <pc:graphicFrameChg chg="add mod">
          <ac:chgData name="Asistencia Técncia ICAP" userId="ac7325fe-c029-45ce-ad7d-76f1db9d0302" providerId="ADAL" clId="{0671F809-F90C-47AA-A7E6-00F84DCBE4BE}" dt="2023-03-23T22:03:15.742" v="778" actId="14100"/>
          <ac:graphicFrameMkLst>
            <pc:docMk/>
            <pc:sldMk cId="1719624627" sldId="260"/>
            <ac:graphicFrameMk id="4" creationId="{777555B8-6625-9CCF-BBA3-3333F29333F8}"/>
          </ac:graphicFrameMkLst>
        </pc:graphicFrameChg>
      </pc:sldChg>
      <pc:sldChg chg="addSp modSp mod ord setBg">
        <pc:chgData name="Asistencia Técncia ICAP" userId="ac7325fe-c029-45ce-ad7d-76f1db9d0302" providerId="ADAL" clId="{0671F809-F90C-47AA-A7E6-00F84DCBE4BE}" dt="2023-03-23T21:32:07.027" v="580" actId="1076"/>
        <pc:sldMkLst>
          <pc:docMk/>
          <pc:sldMk cId="4222726775" sldId="261"/>
        </pc:sldMkLst>
        <pc:spChg chg="mod">
          <ac:chgData name="Asistencia Técncia ICAP" userId="ac7325fe-c029-45ce-ad7d-76f1db9d0302" providerId="ADAL" clId="{0671F809-F90C-47AA-A7E6-00F84DCBE4BE}" dt="2023-03-23T21:30:16.560" v="568" actId="1076"/>
          <ac:spMkLst>
            <pc:docMk/>
            <pc:sldMk cId="4222726775" sldId="261"/>
            <ac:spMk id="2" creationId="{2DCA7E09-0DD1-1E5D-5698-7441B33BBA9A}"/>
          </ac:spMkLst>
        </pc:spChg>
        <pc:spChg chg="mod ord">
          <ac:chgData name="Asistencia Técncia ICAP" userId="ac7325fe-c029-45ce-ad7d-76f1db9d0302" providerId="ADAL" clId="{0671F809-F90C-47AA-A7E6-00F84DCBE4BE}" dt="2023-03-23T21:31:46.741" v="577" actId="14100"/>
          <ac:spMkLst>
            <pc:docMk/>
            <pc:sldMk cId="4222726775" sldId="261"/>
            <ac:spMk id="3" creationId="{DA28DFFD-660B-2076-61BE-C3B6F23CF2BE}"/>
          </ac:spMkLst>
        </pc:spChg>
        <pc:spChg chg="add mod">
          <ac:chgData name="Asistencia Técncia ICAP" userId="ac7325fe-c029-45ce-ad7d-76f1db9d0302" providerId="ADAL" clId="{0671F809-F90C-47AA-A7E6-00F84DCBE4BE}" dt="2023-03-23T21:32:07.027" v="580" actId="1076"/>
          <ac:spMkLst>
            <pc:docMk/>
            <pc:sldMk cId="4222726775" sldId="261"/>
            <ac:spMk id="5" creationId="{17BFB5E8-F4F6-0865-B06C-B8EE32ED4228}"/>
          </ac:spMkLst>
        </pc:spChg>
        <pc:picChg chg="add mod">
          <ac:chgData name="Asistencia Técncia ICAP" userId="ac7325fe-c029-45ce-ad7d-76f1db9d0302" providerId="ADAL" clId="{0671F809-F90C-47AA-A7E6-00F84DCBE4BE}" dt="2023-03-23T21:30:13.029" v="567" actId="1076"/>
          <ac:picMkLst>
            <pc:docMk/>
            <pc:sldMk cId="4222726775" sldId="261"/>
            <ac:picMk id="6146" creationId="{FD282B6E-AA23-30C7-FAC9-76D9EAC9A4E1}"/>
          </ac:picMkLst>
        </pc:picChg>
      </pc:sldChg>
      <pc:sldChg chg="addSp modSp mod setBg modAnim">
        <pc:chgData name="Asistencia Técncia ICAP" userId="ac7325fe-c029-45ce-ad7d-76f1db9d0302" providerId="ADAL" clId="{0671F809-F90C-47AA-A7E6-00F84DCBE4BE}" dt="2023-03-23T21:18:49.638" v="541"/>
        <pc:sldMkLst>
          <pc:docMk/>
          <pc:sldMk cId="270005692" sldId="262"/>
        </pc:sldMkLst>
        <pc:spChg chg="mod">
          <ac:chgData name="Asistencia Técncia ICAP" userId="ac7325fe-c029-45ce-ad7d-76f1db9d0302" providerId="ADAL" clId="{0671F809-F90C-47AA-A7E6-00F84DCBE4BE}" dt="2023-03-23T21:18:32.400" v="540" actId="13926"/>
          <ac:spMkLst>
            <pc:docMk/>
            <pc:sldMk cId="270005692" sldId="262"/>
            <ac:spMk id="2" creationId="{57A1A8E1-9E1F-F003-3775-23364AFAB701}"/>
          </ac:spMkLst>
        </pc:spChg>
        <pc:spChg chg="mod">
          <ac:chgData name="Asistencia Técncia ICAP" userId="ac7325fe-c029-45ce-ad7d-76f1db9d0302" providerId="ADAL" clId="{0671F809-F90C-47AA-A7E6-00F84DCBE4BE}" dt="2023-03-23T21:18:00.366" v="533" actId="27636"/>
          <ac:spMkLst>
            <pc:docMk/>
            <pc:sldMk cId="270005692" sldId="262"/>
            <ac:spMk id="3" creationId="{DBDE68E9-A10A-E20A-B005-B8044CBD2A53}"/>
          </ac:spMkLst>
        </pc:spChg>
        <pc:spChg chg="add">
          <ac:chgData name="Asistencia Técncia ICAP" userId="ac7325fe-c029-45ce-ad7d-76f1db9d0302" providerId="ADAL" clId="{0671F809-F90C-47AA-A7E6-00F84DCBE4BE}" dt="2023-03-23T20:34:25.335" v="508" actId="26606"/>
          <ac:spMkLst>
            <pc:docMk/>
            <pc:sldMk cId="270005692" sldId="262"/>
            <ac:spMk id="5127" creationId="{201CC55D-ED54-4C5C-95E6-10947BD1103B}"/>
          </ac:spMkLst>
        </pc:spChg>
        <pc:spChg chg="add">
          <ac:chgData name="Asistencia Técncia ICAP" userId="ac7325fe-c029-45ce-ad7d-76f1db9d0302" providerId="ADAL" clId="{0671F809-F90C-47AA-A7E6-00F84DCBE4BE}" dt="2023-03-23T20:34:25.335" v="508" actId="26606"/>
          <ac:spMkLst>
            <pc:docMk/>
            <pc:sldMk cId="270005692" sldId="262"/>
            <ac:spMk id="5133" creationId="{3873B707-463F-40B0-8227-E8CC6C67EB25}"/>
          </ac:spMkLst>
        </pc:spChg>
        <pc:spChg chg="add">
          <ac:chgData name="Asistencia Técncia ICAP" userId="ac7325fe-c029-45ce-ad7d-76f1db9d0302" providerId="ADAL" clId="{0671F809-F90C-47AA-A7E6-00F84DCBE4BE}" dt="2023-03-23T20:34:25.335" v="508" actId="26606"/>
          <ac:spMkLst>
            <pc:docMk/>
            <pc:sldMk cId="270005692" sldId="262"/>
            <ac:spMk id="5135" creationId="{C13237C8-E62C-4F0D-A318-BD6FB6C2D138}"/>
          </ac:spMkLst>
        </pc:spChg>
        <pc:spChg chg="add">
          <ac:chgData name="Asistencia Técncia ICAP" userId="ac7325fe-c029-45ce-ad7d-76f1db9d0302" providerId="ADAL" clId="{0671F809-F90C-47AA-A7E6-00F84DCBE4BE}" dt="2023-03-23T20:34:25.335" v="508" actId="26606"/>
          <ac:spMkLst>
            <pc:docMk/>
            <pc:sldMk cId="270005692" sldId="262"/>
            <ac:spMk id="5137" creationId="{19C9EAEA-39D0-4B0E-A0EB-51E7B26740B1}"/>
          </ac:spMkLst>
        </pc:spChg>
        <pc:grpChg chg="add">
          <ac:chgData name="Asistencia Técncia ICAP" userId="ac7325fe-c029-45ce-ad7d-76f1db9d0302" providerId="ADAL" clId="{0671F809-F90C-47AA-A7E6-00F84DCBE4BE}" dt="2023-03-23T20:34:25.335" v="508" actId="26606"/>
          <ac:grpSpMkLst>
            <pc:docMk/>
            <pc:sldMk cId="270005692" sldId="262"/>
            <ac:grpSpMk id="5129" creationId="{1DE889C7-FAD6-4397-98E2-05D503484459}"/>
          </ac:grpSpMkLst>
        </pc:grpChg>
        <pc:picChg chg="add mod">
          <ac:chgData name="Asistencia Técncia ICAP" userId="ac7325fe-c029-45ce-ad7d-76f1db9d0302" providerId="ADAL" clId="{0671F809-F90C-47AA-A7E6-00F84DCBE4BE}" dt="2023-03-23T20:34:25.335" v="508" actId="26606"/>
          <ac:picMkLst>
            <pc:docMk/>
            <pc:sldMk cId="270005692" sldId="262"/>
            <ac:picMk id="5122" creationId="{90DEA116-9590-0733-C81E-170CF1FD48E8}"/>
          </ac:picMkLst>
        </pc:picChg>
      </pc:sldChg>
      <pc:sldChg chg="addSp delSp modSp new mod setBg modClrScheme chgLayout">
        <pc:chgData name="Asistencia Técncia ICAP" userId="ac7325fe-c029-45ce-ad7d-76f1db9d0302" providerId="ADAL" clId="{0671F809-F90C-47AA-A7E6-00F84DCBE4BE}" dt="2023-03-23T17:58:50.795" v="116" actId="26606"/>
        <pc:sldMkLst>
          <pc:docMk/>
          <pc:sldMk cId="1393052121" sldId="263"/>
        </pc:sldMkLst>
        <pc:spChg chg="del">
          <ac:chgData name="Asistencia Técncia ICAP" userId="ac7325fe-c029-45ce-ad7d-76f1db9d0302" providerId="ADAL" clId="{0671F809-F90C-47AA-A7E6-00F84DCBE4BE}" dt="2023-03-23T17:57:58.587" v="111" actId="700"/>
          <ac:spMkLst>
            <pc:docMk/>
            <pc:sldMk cId="1393052121" sldId="263"/>
            <ac:spMk id="2" creationId="{21712F61-DF1C-72A3-0301-7A4722CE7819}"/>
          </ac:spMkLst>
        </pc:spChg>
        <pc:spChg chg="del">
          <ac:chgData name="Asistencia Técncia ICAP" userId="ac7325fe-c029-45ce-ad7d-76f1db9d0302" providerId="ADAL" clId="{0671F809-F90C-47AA-A7E6-00F84DCBE4BE}" dt="2023-03-23T17:57:58.587" v="111" actId="700"/>
          <ac:spMkLst>
            <pc:docMk/>
            <pc:sldMk cId="1393052121" sldId="263"/>
            <ac:spMk id="3" creationId="{F076BB67-2624-0ACC-819F-8767FA6B97A9}"/>
          </ac:spMkLst>
        </pc:spChg>
        <pc:spChg chg="add del">
          <ac:chgData name="Asistencia Técncia ICAP" userId="ac7325fe-c029-45ce-ad7d-76f1db9d0302" providerId="ADAL" clId="{0671F809-F90C-47AA-A7E6-00F84DCBE4BE}" dt="2023-03-23T17:58:50.795" v="116" actId="26606"/>
          <ac:spMkLst>
            <pc:docMk/>
            <pc:sldMk cId="1393052121" sldId="263"/>
            <ac:spMk id="2055" creationId="{42A4FC2C-047E-45A5-965D-8E1E3BF09BC6}"/>
          </ac:spMkLst>
        </pc:spChg>
        <pc:spChg chg="add">
          <ac:chgData name="Asistencia Técncia ICAP" userId="ac7325fe-c029-45ce-ad7d-76f1db9d0302" providerId="ADAL" clId="{0671F809-F90C-47AA-A7E6-00F84DCBE4BE}" dt="2023-03-23T17:58:50.795" v="116" actId="26606"/>
          <ac:spMkLst>
            <pc:docMk/>
            <pc:sldMk cId="1393052121" sldId="263"/>
            <ac:spMk id="2060" creationId="{42A4FC2C-047E-45A5-965D-8E1E3BF09BC6}"/>
          </ac:spMkLst>
        </pc:spChg>
        <pc:picChg chg="add del mod">
          <ac:chgData name="Asistencia Técncia ICAP" userId="ac7325fe-c029-45ce-ad7d-76f1db9d0302" providerId="ADAL" clId="{0671F809-F90C-47AA-A7E6-00F84DCBE4BE}" dt="2023-03-23T17:58:45.866" v="114" actId="478"/>
          <ac:picMkLst>
            <pc:docMk/>
            <pc:sldMk cId="1393052121" sldId="263"/>
            <ac:picMk id="2050" creationId="{94F61D61-722F-A1E1-6E6C-27C6653E280B}"/>
          </ac:picMkLst>
        </pc:picChg>
        <pc:picChg chg="add mod">
          <ac:chgData name="Asistencia Técncia ICAP" userId="ac7325fe-c029-45ce-ad7d-76f1db9d0302" providerId="ADAL" clId="{0671F809-F90C-47AA-A7E6-00F84DCBE4BE}" dt="2023-03-23T17:58:50.795" v="116" actId="26606"/>
          <ac:picMkLst>
            <pc:docMk/>
            <pc:sldMk cId="1393052121" sldId="263"/>
            <ac:picMk id="2052" creationId="{0638E078-AF2B-20E6-D4A6-7D1992B80CE0}"/>
          </ac:picMkLst>
        </pc:picChg>
      </pc:sldChg>
      <pc:sldChg chg="addSp delSp modSp new mod setBg">
        <pc:chgData name="Asistencia Técncia ICAP" userId="ac7325fe-c029-45ce-ad7d-76f1db9d0302" providerId="ADAL" clId="{0671F809-F90C-47AA-A7E6-00F84DCBE4BE}" dt="2023-03-23T18:06:09.391" v="127"/>
        <pc:sldMkLst>
          <pc:docMk/>
          <pc:sldMk cId="3477906527" sldId="264"/>
        </pc:sldMkLst>
        <pc:spChg chg="add del">
          <ac:chgData name="Asistencia Técncia ICAP" userId="ac7325fe-c029-45ce-ad7d-76f1db9d0302" providerId="ADAL" clId="{0671F809-F90C-47AA-A7E6-00F84DCBE4BE}" dt="2023-03-23T18:04:21.163" v="122" actId="26606"/>
          <ac:spMkLst>
            <pc:docMk/>
            <pc:sldMk cId="3477906527" sldId="264"/>
            <ac:spMk id="3081" creationId="{A169D286-F4D7-4C8B-A6BD-D05384C7F1D8}"/>
          </ac:spMkLst>
        </pc:spChg>
        <pc:spChg chg="add del">
          <ac:chgData name="Asistencia Técncia ICAP" userId="ac7325fe-c029-45ce-ad7d-76f1db9d0302" providerId="ADAL" clId="{0671F809-F90C-47AA-A7E6-00F84DCBE4BE}" dt="2023-03-23T18:04:21.163" v="122" actId="26606"/>
          <ac:spMkLst>
            <pc:docMk/>
            <pc:sldMk cId="3477906527" sldId="264"/>
            <ac:spMk id="3083" creationId="{39E8235E-135E-4261-8F54-2B316E493C42}"/>
          </ac:spMkLst>
        </pc:spChg>
        <pc:spChg chg="add del">
          <ac:chgData name="Asistencia Técncia ICAP" userId="ac7325fe-c029-45ce-ad7d-76f1db9d0302" providerId="ADAL" clId="{0671F809-F90C-47AA-A7E6-00F84DCBE4BE}" dt="2023-03-23T18:04:21.163" v="122" actId="26606"/>
          <ac:spMkLst>
            <pc:docMk/>
            <pc:sldMk cId="3477906527" sldId="264"/>
            <ac:spMk id="3085" creationId="{D4ED8EC3-4D57-4620-93CE-4E6661F09A3E}"/>
          </ac:spMkLst>
        </pc:spChg>
        <pc:spChg chg="add del">
          <ac:chgData name="Asistencia Técncia ICAP" userId="ac7325fe-c029-45ce-ad7d-76f1db9d0302" providerId="ADAL" clId="{0671F809-F90C-47AA-A7E6-00F84DCBE4BE}" dt="2023-03-23T18:04:21.163" v="122" actId="26606"/>
          <ac:spMkLst>
            <pc:docMk/>
            <pc:sldMk cId="3477906527" sldId="264"/>
            <ac:spMk id="3087" creationId="{83BCB34A-2F40-4F41-8488-A134C1C155B7}"/>
          </ac:spMkLst>
        </pc:spChg>
        <pc:spChg chg="add del">
          <ac:chgData name="Asistencia Técncia ICAP" userId="ac7325fe-c029-45ce-ad7d-76f1db9d0302" providerId="ADAL" clId="{0671F809-F90C-47AA-A7E6-00F84DCBE4BE}" dt="2023-03-23T18:04:21.163" v="122" actId="26606"/>
          <ac:spMkLst>
            <pc:docMk/>
            <pc:sldMk cId="3477906527" sldId="264"/>
            <ac:spMk id="3089" creationId="{F78382DC-4207-465E-B379-1E16448AA222}"/>
          </ac:spMkLst>
        </pc:spChg>
        <pc:spChg chg="add del">
          <ac:chgData name="Asistencia Técncia ICAP" userId="ac7325fe-c029-45ce-ad7d-76f1db9d0302" providerId="ADAL" clId="{0671F809-F90C-47AA-A7E6-00F84DCBE4BE}" dt="2023-03-23T18:04:24.459" v="124" actId="26606"/>
          <ac:spMkLst>
            <pc:docMk/>
            <pc:sldMk cId="3477906527" sldId="264"/>
            <ac:spMk id="3091" creationId="{BB7C0E06-6EE7-4DC1-8358-E6A2581DF358}"/>
          </ac:spMkLst>
        </pc:spChg>
        <pc:spChg chg="add">
          <ac:chgData name="Asistencia Técncia ICAP" userId="ac7325fe-c029-45ce-ad7d-76f1db9d0302" providerId="ADAL" clId="{0671F809-F90C-47AA-A7E6-00F84DCBE4BE}" dt="2023-03-23T18:04:24.459" v="125" actId="26606"/>
          <ac:spMkLst>
            <pc:docMk/>
            <pc:sldMk cId="3477906527" sldId="264"/>
            <ac:spMk id="3093" creationId="{0205D939-00C4-4F2E-9797-3170DD040D90}"/>
          </ac:spMkLst>
        </pc:spChg>
        <pc:spChg chg="add">
          <ac:chgData name="Asistencia Técncia ICAP" userId="ac7325fe-c029-45ce-ad7d-76f1db9d0302" providerId="ADAL" clId="{0671F809-F90C-47AA-A7E6-00F84DCBE4BE}" dt="2023-03-23T18:04:24.459" v="125" actId="26606"/>
          <ac:spMkLst>
            <pc:docMk/>
            <pc:sldMk cId="3477906527" sldId="264"/>
            <ac:spMk id="3094" creationId="{38EE4E44-1403-472B-8C01-D354CB8F5AE7}"/>
          </ac:spMkLst>
        </pc:spChg>
        <pc:spChg chg="add">
          <ac:chgData name="Asistencia Técncia ICAP" userId="ac7325fe-c029-45ce-ad7d-76f1db9d0302" providerId="ADAL" clId="{0671F809-F90C-47AA-A7E6-00F84DCBE4BE}" dt="2023-03-23T18:04:24.459" v="125" actId="26606"/>
          <ac:spMkLst>
            <pc:docMk/>
            <pc:sldMk cId="3477906527" sldId="264"/>
            <ac:spMk id="3095" creationId="{583CCE40-4C5F-42D3-86D9-7892AD1E98E3}"/>
          </ac:spMkLst>
        </pc:spChg>
        <pc:picChg chg="add mod ord">
          <ac:chgData name="Asistencia Técncia ICAP" userId="ac7325fe-c029-45ce-ad7d-76f1db9d0302" providerId="ADAL" clId="{0671F809-F90C-47AA-A7E6-00F84DCBE4BE}" dt="2023-03-23T18:04:24.459" v="125" actId="26606"/>
          <ac:picMkLst>
            <pc:docMk/>
            <pc:sldMk cId="3477906527" sldId="264"/>
            <ac:picMk id="3074" creationId="{04B3B5A2-BF7A-C0E4-1EFA-C47C378F3319}"/>
          </ac:picMkLst>
        </pc:picChg>
        <pc:picChg chg="add mod">
          <ac:chgData name="Asistencia Técncia ICAP" userId="ac7325fe-c029-45ce-ad7d-76f1db9d0302" providerId="ADAL" clId="{0671F809-F90C-47AA-A7E6-00F84DCBE4BE}" dt="2023-03-23T18:04:24.459" v="125" actId="26606"/>
          <ac:picMkLst>
            <pc:docMk/>
            <pc:sldMk cId="3477906527" sldId="264"/>
            <ac:picMk id="3076" creationId="{4E0097E7-89F5-3FF4-CE93-538228FF0AFF}"/>
          </ac:picMkLst>
        </pc:picChg>
        <pc:picChg chg="add del">
          <ac:chgData name="Asistencia Técncia ICAP" userId="ac7325fe-c029-45ce-ad7d-76f1db9d0302" providerId="ADAL" clId="{0671F809-F90C-47AA-A7E6-00F84DCBE4BE}" dt="2023-03-23T18:06:09.391" v="127"/>
          <ac:picMkLst>
            <pc:docMk/>
            <pc:sldMk cId="3477906527" sldId="264"/>
            <ac:picMk id="3078" creationId="{813465A9-8BF0-C4B2-C33C-4F2CAF4EAC07}"/>
          </ac:picMkLst>
        </pc:picChg>
      </pc:sldChg>
      <pc:sldChg chg="addSp delSp modSp new mod ord setBg modClrScheme setClrOvrMap chgLayout">
        <pc:chgData name="Asistencia Técncia ICAP" userId="ac7325fe-c029-45ce-ad7d-76f1db9d0302" providerId="ADAL" clId="{0671F809-F90C-47AA-A7E6-00F84DCBE4BE}" dt="2023-03-23T19:49:25.547" v="434"/>
        <pc:sldMkLst>
          <pc:docMk/>
          <pc:sldMk cId="758129692" sldId="265"/>
        </pc:sldMkLst>
        <pc:spChg chg="add mod">
          <ac:chgData name="Asistencia Técncia ICAP" userId="ac7325fe-c029-45ce-ad7d-76f1db9d0302" providerId="ADAL" clId="{0671F809-F90C-47AA-A7E6-00F84DCBE4BE}" dt="2023-03-23T19:44:08.339" v="236" actId="26606"/>
          <ac:spMkLst>
            <pc:docMk/>
            <pc:sldMk cId="758129692" sldId="265"/>
            <ac:spMk id="2" creationId="{F88EF053-CA86-A672-E03E-802834169095}"/>
          </ac:spMkLst>
        </pc:spChg>
        <pc:spChg chg="add del mod">
          <ac:chgData name="Asistencia Técncia ICAP" userId="ac7325fe-c029-45ce-ad7d-76f1db9d0302" providerId="ADAL" clId="{0671F809-F90C-47AA-A7E6-00F84DCBE4BE}" dt="2023-03-23T19:42:48.795" v="227" actId="478"/>
          <ac:spMkLst>
            <pc:docMk/>
            <pc:sldMk cId="758129692" sldId="265"/>
            <ac:spMk id="3" creationId="{B8913F89-DF3A-2422-0B3F-F19315F3703D}"/>
          </ac:spMkLst>
        </pc:spChg>
        <pc:spChg chg="add del">
          <ac:chgData name="Asistencia Técncia ICAP" userId="ac7325fe-c029-45ce-ad7d-76f1db9d0302" providerId="ADAL" clId="{0671F809-F90C-47AA-A7E6-00F84DCBE4BE}" dt="2023-03-23T19:42:12.549" v="224"/>
          <ac:spMkLst>
            <pc:docMk/>
            <pc:sldMk cId="758129692" sldId="265"/>
            <ac:spMk id="4" creationId="{7A1715EE-B00B-BBE1-8DAB-0AAE86A6FD94}"/>
          </ac:spMkLst>
        </pc:spChg>
        <pc:spChg chg="add del">
          <ac:chgData name="Asistencia Técncia ICAP" userId="ac7325fe-c029-45ce-ad7d-76f1db9d0302" providerId="ADAL" clId="{0671F809-F90C-47AA-A7E6-00F84DCBE4BE}" dt="2023-03-23T19:42:17.395" v="226"/>
          <ac:spMkLst>
            <pc:docMk/>
            <pc:sldMk cId="758129692" sldId="265"/>
            <ac:spMk id="5" creationId="{314ED8B1-2BB5-4561-217C-B937AB1C8613}"/>
          </ac:spMkLst>
        </pc:spChg>
        <pc:spChg chg="add ord">
          <ac:chgData name="Asistencia Técncia ICAP" userId="ac7325fe-c029-45ce-ad7d-76f1db9d0302" providerId="ADAL" clId="{0671F809-F90C-47AA-A7E6-00F84DCBE4BE}" dt="2023-03-23T19:44:08.307" v="235" actId="26606"/>
          <ac:spMkLst>
            <pc:docMk/>
            <pc:sldMk cId="758129692" sldId="265"/>
            <ac:spMk id="6" creationId="{4C82911E-728C-6135-43AE-FD8FC769516A}"/>
          </ac:spMkLst>
        </pc:spChg>
        <pc:spChg chg="add del">
          <ac:chgData name="Asistencia Técncia ICAP" userId="ac7325fe-c029-45ce-ad7d-76f1db9d0302" providerId="ADAL" clId="{0671F809-F90C-47AA-A7E6-00F84DCBE4BE}" dt="2023-03-23T19:43:50.869" v="233" actId="26606"/>
          <ac:spMkLst>
            <pc:docMk/>
            <pc:sldMk cId="758129692" sldId="265"/>
            <ac:spMk id="13" creationId="{3C54F4CE-85F0-46ED-80DA-9518C9251AD1}"/>
          </ac:spMkLst>
        </pc:spChg>
        <pc:spChg chg="add del">
          <ac:chgData name="Asistencia Técncia ICAP" userId="ac7325fe-c029-45ce-ad7d-76f1db9d0302" providerId="ADAL" clId="{0671F809-F90C-47AA-A7E6-00F84DCBE4BE}" dt="2023-03-23T19:43:50.869" v="233" actId="26606"/>
          <ac:spMkLst>
            <pc:docMk/>
            <pc:sldMk cId="758129692" sldId="265"/>
            <ac:spMk id="15" creationId="{DADD1FCA-8ACB-4958-81DD-4CDD6D3E1921}"/>
          </ac:spMkLst>
        </pc:spChg>
        <pc:spChg chg="add del">
          <ac:chgData name="Asistencia Técncia ICAP" userId="ac7325fe-c029-45ce-ad7d-76f1db9d0302" providerId="ADAL" clId="{0671F809-F90C-47AA-A7E6-00F84DCBE4BE}" dt="2023-03-23T19:44:08.307" v="235" actId="26606"/>
          <ac:spMkLst>
            <pc:docMk/>
            <pc:sldMk cId="758129692" sldId="265"/>
            <ac:spMk id="17" creationId="{06DA9DF9-31F7-4056-B42E-878CC92417B8}"/>
          </ac:spMkLst>
        </pc:spChg>
        <pc:spChg chg="add">
          <ac:chgData name="Asistencia Técncia ICAP" userId="ac7325fe-c029-45ce-ad7d-76f1db9d0302" providerId="ADAL" clId="{0671F809-F90C-47AA-A7E6-00F84DCBE4BE}" dt="2023-03-23T19:44:08.339" v="236" actId="26606"/>
          <ac:spMkLst>
            <pc:docMk/>
            <pc:sldMk cId="758129692" sldId="265"/>
            <ac:spMk id="19" creationId="{71B2258F-86CA-4D4D-8270-BC05FCDEBFB3}"/>
          </ac:spMkLst>
        </pc:spChg>
        <pc:graphicFrameChg chg="add del mod">
          <ac:chgData name="Asistencia Técncia ICAP" userId="ac7325fe-c029-45ce-ad7d-76f1db9d0302" providerId="ADAL" clId="{0671F809-F90C-47AA-A7E6-00F84DCBE4BE}" dt="2023-03-23T19:43:37.966" v="230" actId="478"/>
          <ac:graphicFrameMkLst>
            <pc:docMk/>
            <pc:sldMk cId="758129692" sldId="265"/>
            <ac:graphicFrameMk id="7" creationId="{72A5B640-FB95-978E-8230-0A79E52B826C}"/>
          </ac:graphicFrameMkLst>
        </pc:graphicFrameChg>
        <pc:picChg chg="add mod ord">
          <ac:chgData name="Asistencia Técncia ICAP" userId="ac7325fe-c029-45ce-ad7d-76f1db9d0302" providerId="ADAL" clId="{0671F809-F90C-47AA-A7E6-00F84DCBE4BE}" dt="2023-03-23T19:44:34.429" v="237" actId="27614"/>
          <ac:picMkLst>
            <pc:docMk/>
            <pc:sldMk cId="758129692" sldId="265"/>
            <ac:picMk id="8" creationId="{7A497045-1FA7-E40A-FF8C-6A215D9A8864}"/>
          </ac:picMkLst>
        </pc:picChg>
      </pc:sldChg>
      <pc:sldChg chg="addSp delSp modSp new mod setBg modClrScheme chgLayout">
        <pc:chgData name="Asistencia Técncia ICAP" userId="ac7325fe-c029-45ce-ad7d-76f1db9d0302" providerId="ADAL" clId="{0671F809-F90C-47AA-A7E6-00F84DCBE4BE}" dt="2023-03-23T19:49:08.098" v="430" actId="27614"/>
        <pc:sldMkLst>
          <pc:docMk/>
          <pc:sldMk cId="2567915639" sldId="266"/>
        </pc:sldMkLst>
        <pc:spChg chg="del mod ord">
          <ac:chgData name="Asistencia Técncia ICAP" userId="ac7325fe-c029-45ce-ad7d-76f1db9d0302" providerId="ADAL" clId="{0671F809-F90C-47AA-A7E6-00F84DCBE4BE}" dt="2023-03-23T19:44:59.800" v="239" actId="700"/>
          <ac:spMkLst>
            <pc:docMk/>
            <pc:sldMk cId="2567915639" sldId="266"/>
            <ac:spMk id="2" creationId="{A76D3C4D-FDC8-2049-7294-919E7911A29F}"/>
          </ac:spMkLst>
        </pc:spChg>
        <pc:spChg chg="del mod ord">
          <ac:chgData name="Asistencia Técncia ICAP" userId="ac7325fe-c029-45ce-ad7d-76f1db9d0302" providerId="ADAL" clId="{0671F809-F90C-47AA-A7E6-00F84DCBE4BE}" dt="2023-03-23T19:44:59.800" v="239" actId="700"/>
          <ac:spMkLst>
            <pc:docMk/>
            <pc:sldMk cId="2567915639" sldId="266"/>
            <ac:spMk id="3" creationId="{AB91FC05-C7B1-B8CA-DC66-7A7630810281}"/>
          </ac:spMkLst>
        </pc:spChg>
        <pc:spChg chg="add mod ord">
          <ac:chgData name="Asistencia Técncia ICAP" userId="ac7325fe-c029-45ce-ad7d-76f1db9d0302" providerId="ADAL" clId="{0671F809-F90C-47AA-A7E6-00F84DCBE4BE}" dt="2023-03-23T19:49:00.310" v="429" actId="26606"/>
          <ac:spMkLst>
            <pc:docMk/>
            <pc:sldMk cId="2567915639" sldId="266"/>
            <ac:spMk id="4" creationId="{43D1512C-A0C8-960D-D57E-A8FDAFFA2E50}"/>
          </ac:spMkLst>
        </pc:spChg>
        <pc:spChg chg="add mod ord">
          <ac:chgData name="Asistencia Técncia ICAP" userId="ac7325fe-c029-45ce-ad7d-76f1db9d0302" providerId="ADAL" clId="{0671F809-F90C-47AA-A7E6-00F84DCBE4BE}" dt="2023-03-23T19:49:00.310" v="429" actId="26606"/>
          <ac:spMkLst>
            <pc:docMk/>
            <pc:sldMk cId="2567915639" sldId="266"/>
            <ac:spMk id="5" creationId="{40122025-9783-C2AA-7E5B-01DBEAD7AC76}"/>
          </ac:spMkLst>
        </pc:spChg>
        <pc:spChg chg="add">
          <ac:chgData name="Asistencia Técncia ICAP" userId="ac7325fe-c029-45ce-ad7d-76f1db9d0302" providerId="ADAL" clId="{0671F809-F90C-47AA-A7E6-00F84DCBE4BE}" dt="2023-03-23T19:49:00.310" v="429" actId="26606"/>
          <ac:spMkLst>
            <pc:docMk/>
            <pc:sldMk cId="2567915639" sldId="266"/>
            <ac:spMk id="11" creationId="{B95B9BA8-1D69-4796-85F5-B6D0BD52354B}"/>
          </ac:spMkLst>
        </pc:spChg>
        <pc:grpChg chg="add">
          <ac:chgData name="Asistencia Técncia ICAP" userId="ac7325fe-c029-45ce-ad7d-76f1db9d0302" providerId="ADAL" clId="{0671F809-F90C-47AA-A7E6-00F84DCBE4BE}" dt="2023-03-23T19:49:00.310" v="429" actId="26606"/>
          <ac:grpSpMkLst>
            <pc:docMk/>
            <pc:sldMk cId="2567915639" sldId="266"/>
            <ac:grpSpMk id="13" creationId="{0EAC7AFE-68C0-41EB-A1C7-108E60D7C338}"/>
          </ac:grpSpMkLst>
        </pc:grpChg>
        <pc:picChg chg="add mod">
          <ac:chgData name="Asistencia Técncia ICAP" userId="ac7325fe-c029-45ce-ad7d-76f1db9d0302" providerId="ADAL" clId="{0671F809-F90C-47AA-A7E6-00F84DCBE4BE}" dt="2023-03-23T19:49:08.098" v="430" actId="27614"/>
          <ac:picMkLst>
            <pc:docMk/>
            <pc:sldMk cId="2567915639" sldId="266"/>
            <ac:picMk id="6" creationId="{218F2B67-DC98-AAFC-0385-A1D8862B8540}"/>
          </ac:picMkLst>
        </pc:picChg>
      </pc:sldChg>
      <pc:sldChg chg="add del">
        <pc:chgData name="Asistencia Técncia ICAP" userId="ac7325fe-c029-45ce-ad7d-76f1db9d0302" providerId="ADAL" clId="{0671F809-F90C-47AA-A7E6-00F84DCBE4BE}" dt="2023-03-23T20:14:52.944" v="438" actId="47"/>
        <pc:sldMkLst>
          <pc:docMk/>
          <pc:sldMk cId="806983498" sldId="338"/>
        </pc:sldMkLst>
      </pc:sldChg>
      <pc:sldChg chg="addSp delSp modSp add mod setBg">
        <pc:chgData name="Asistencia Técncia ICAP" userId="ac7325fe-c029-45ce-ad7d-76f1db9d0302" providerId="ADAL" clId="{0671F809-F90C-47AA-A7E6-00F84DCBE4BE}" dt="2023-03-23T20:30:49.709" v="499" actId="20577"/>
        <pc:sldMkLst>
          <pc:docMk/>
          <pc:sldMk cId="3503422272" sldId="339"/>
        </pc:sldMkLst>
        <pc:spChg chg="mod">
          <ac:chgData name="Asistencia Técncia ICAP" userId="ac7325fe-c029-45ce-ad7d-76f1db9d0302" providerId="ADAL" clId="{0671F809-F90C-47AA-A7E6-00F84DCBE4BE}" dt="2023-03-23T20:30:29.876" v="489" actId="26606"/>
          <ac:spMkLst>
            <pc:docMk/>
            <pc:sldMk cId="3503422272" sldId="339"/>
            <ac:spMk id="2" creationId="{04EA90A9-7172-433C-B610-3285F02B0900}"/>
          </ac:spMkLst>
        </pc:spChg>
        <pc:spChg chg="mod ord">
          <ac:chgData name="Asistencia Técncia ICAP" userId="ac7325fe-c029-45ce-ad7d-76f1db9d0302" providerId="ADAL" clId="{0671F809-F90C-47AA-A7E6-00F84DCBE4BE}" dt="2023-03-23T20:30:49.709" v="499" actId="20577"/>
          <ac:spMkLst>
            <pc:docMk/>
            <pc:sldMk cId="3503422272" sldId="339"/>
            <ac:spMk id="3" creationId="{904EAB62-F2E8-4FF8-A956-8413B4CDDF1A}"/>
          </ac:spMkLst>
        </pc:spChg>
        <pc:spChg chg="add del">
          <ac:chgData name="Asistencia Técncia ICAP" userId="ac7325fe-c029-45ce-ad7d-76f1db9d0302" providerId="ADAL" clId="{0671F809-F90C-47AA-A7E6-00F84DCBE4BE}" dt="2023-03-23T20:30:29.876" v="489" actId="26606"/>
          <ac:spMkLst>
            <pc:docMk/>
            <pc:sldMk cId="3503422272" sldId="339"/>
            <ac:spMk id="12" creationId="{C3D6EC93-F369-413E-AA67-5D4104161046}"/>
          </ac:spMkLst>
        </pc:spChg>
        <pc:spChg chg="add">
          <ac:chgData name="Asistencia Técncia ICAP" userId="ac7325fe-c029-45ce-ad7d-76f1db9d0302" providerId="ADAL" clId="{0671F809-F90C-47AA-A7E6-00F84DCBE4BE}" dt="2023-03-23T20:30:29.876" v="489" actId="26606"/>
          <ac:spMkLst>
            <pc:docMk/>
            <pc:sldMk cId="3503422272" sldId="339"/>
            <ac:spMk id="21" creationId="{41AB65AE-A08D-4F43-8E53-5F1B8D842438}"/>
          </ac:spMkLst>
        </pc:spChg>
        <pc:grpChg chg="add del">
          <ac:chgData name="Asistencia Técncia ICAP" userId="ac7325fe-c029-45ce-ad7d-76f1db9d0302" providerId="ADAL" clId="{0671F809-F90C-47AA-A7E6-00F84DCBE4BE}" dt="2023-03-23T20:30:29.876" v="489" actId="26606"/>
          <ac:grpSpMkLst>
            <pc:docMk/>
            <pc:sldMk cId="3503422272" sldId="339"/>
            <ac:grpSpMk id="14" creationId="{4EA04677-6B2C-40F4-975C-ED9196552771}"/>
          </ac:grpSpMkLst>
        </pc:grpChg>
        <pc:picChg chg="add mod">
          <ac:chgData name="Asistencia Técncia ICAP" userId="ac7325fe-c029-45ce-ad7d-76f1db9d0302" providerId="ADAL" clId="{0671F809-F90C-47AA-A7E6-00F84DCBE4BE}" dt="2023-03-23T20:30:29.876" v="489" actId="26606"/>
          <ac:picMkLst>
            <pc:docMk/>
            <pc:sldMk cId="3503422272" sldId="339"/>
            <ac:picMk id="4" creationId="{35D882B2-488A-56E7-5E29-6100DE1B9832}"/>
          </ac:picMkLst>
        </pc:picChg>
        <pc:picChg chg="mod">
          <ac:chgData name="Asistencia Técncia ICAP" userId="ac7325fe-c029-45ce-ad7d-76f1db9d0302" providerId="ADAL" clId="{0671F809-F90C-47AA-A7E6-00F84DCBE4BE}" dt="2023-03-23T20:30:29.876" v="489" actId="26606"/>
          <ac:picMkLst>
            <pc:docMk/>
            <pc:sldMk cId="3503422272" sldId="339"/>
            <ac:picMk id="7" creationId="{6A66896A-1A48-4196-8E6F-1210876DA0DC}"/>
          </ac:picMkLst>
        </pc:picChg>
      </pc:sldChg>
      <pc:sldChg chg="add del">
        <pc:chgData name="Asistencia Técncia ICAP" userId="ac7325fe-c029-45ce-ad7d-76f1db9d0302" providerId="ADAL" clId="{0671F809-F90C-47AA-A7E6-00F84DCBE4BE}" dt="2023-03-23T20:31:10.916" v="500" actId="47"/>
        <pc:sldMkLst>
          <pc:docMk/>
          <pc:sldMk cId="1909481356" sldId="340"/>
        </pc:sldMkLst>
      </pc:sldChg>
      <pc:sldChg chg="addSp delSp modSp new mod setBg">
        <pc:chgData name="Asistencia Técncia ICAP" userId="ac7325fe-c029-45ce-ad7d-76f1db9d0302" providerId="ADAL" clId="{0671F809-F90C-47AA-A7E6-00F84DCBE4BE}" dt="2023-03-23T21:49:31.212" v="693" actId="14100"/>
        <pc:sldMkLst>
          <pc:docMk/>
          <pc:sldMk cId="3225358427" sldId="340"/>
        </pc:sldMkLst>
        <pc:spChg chg="mod">
          <ac:chgData name="Asistencia Técncia ICAP" userId="ac7325fe-c029-45ce-ad7d-76f1db9d0302" providerId="ADAL" clId="{0671F809-F90C-47AA-A7E6-00F84DCBE4BE}" dt="2023-03-23T21:48:54.285" v="687" actId="26606"/>
          <ac:spMkLst>
            <pc:docMk/>
            <pc:sldMk cId="3225358427" sldId="340"/>
            <ac:spMk id="2" creationId="{A292A14C-F41F-E2EC-901D-AA4BFA360B35}"/>
          </ac:spMkLst>
        </pc:spChg>
        <pc:spChg chg="add del">
          <ac:chgData name="Asistencia Técncia ICAP" userId="ac7325fe-c029-45ce-ad7d-76f1db9d0302" providerId="ADAL" clId="{0671F809-F90C-47AA-A7E6-00F84DCBE4BE}" dt="2023-03-23T21:45:29.371" v="589" actId="22"/>
          <ac:spMkLst>
            <pc:docMk/>
            <pc:sldMk cId="3225358427" sldId="340"/>
            <ac:spMk id="3" creationId="{29FD4A51-1DA6-EAAF-8B8B-C7FE76B6FD28}"/>
          </ac:spMkLst>
        </pc:spChg>
        <pc:spChg chg="add del mod">
          <ac:chgData name="Asistencia Técncia ICAP" userId="ac7325fe-c029-45ce-ad7d-76f1db9d0302" providerId="ADAL" clId="{0671F809-F90C-47AA-A7E6-00F84DCBE4BE}" dt="2023-03-23T21:44:40.347" v="584"/>
          <ac:spMkLst>
            <pc:docMk/>
            <pc:sldMk cId="3225358427" sldId="340"/>
            <ac:spMk id="4" creationId="{4A2BBA24-E3EE-1382-BD9C-F4F0E9ECE44D}"/>
          </ac:spMkLst>
        </pc:spChg>
        <pc:spChg chg="add del mod">
          <ac:chgData name="Asistencia Técncia ICAP" userId="ac7325fe-c029-45ce-ad7d-76f1db9d0302" providerId="ADAL" clId="{0671F809-F90C-47AA-A7E6-00F84DCBE4BE}" dt="2023-03-23T21:45:02.375" v="586"/>
          <ac:spMkLst>
            <pc:docMk/>
            <pc:sldMk cId="3225358427" sldId="340"/>
            <ac:spMk id="7" creationId="{93C2A215-C6E0-8062-AA9C-CBB10AFB3ACA}"/>
          </ac:spMkLst>
        </pc:spChg>
        <pc:spChg chg="add del">
          <ac:chgData name="Asistencia Técncia ICAP" userId="ac7325fe-c029-45ce-ad7d-76f1db9d0302" providerId="ADAL" clId="{0671F809-F90C-47AA-A7E6-00F84DCBE4BE}" dt="2023-03-23T21:45:10.187" v="588"/>
          <ac:spMkLst>
            <pc:docMk/>
            <pc:sldMk cId="3225358427" sldId="340"/>
            <ac:spMk id="8" creationId="{54AAAE08-1F24-5162-97C6-E01D06CD267A}"/>
          </ac:spMkLst>
        </pc:spChg>
        <pc:spChg chg="add del">
          <ac:chgData name="Asistencia Técncia ICAP" userId="ac7325fe-c029-45ce-ad7d-76f1db9d0302" providerId="ADAL" clId="{0671F809-F90C-47AA-A7E6-00F84DCBE4BE}" dt="2023-03-23T21:48:13.517" v="677" actId="26606"/>
          <ac:spMkLst>
            <pc:docMk/>
            <pc:sldMk cId="3225358427" sldId="340"/>
            <ac:spMk id="7175" creationId="{022BDE4A-8A20-4A69-9C5A-581C82036A4D}"/>
          </ac:spMkLst>
        </pc:spChg>
        <pc:spChg chg="add del">
          <ac:chgData name="Asistencia Técncia ICAP" userId="ac7325fe-c029-45ce-ad7d-76f1db9d0302" providerId="ADAL" clId="{0671F809-F90C-47AA-A7E6-00F84DCBE4BE}" dt="2023-03-23T21:48:13.517" v="676" actId="26606"/>
          <ac:spMkLst>
            <pc:docMk/>
            <pc:sldMk cId="3225358427" sldId="340"/>
            <ac:spMk id="7180" creationId="{08373A3F-54E0-424E-A84D-3522122109F4}"/>
          </ac:spMkLst>
        </pc:spChg>
        <pc:spChg chg="add del">
          <ac:chgData name="Asistencia Técncia ICAP" userId="ac7325fe-c029-45ce-ad7d-76f1db9d0302" providerId="ADAL" clId="{0671F809-F90C-47AA-A7E6-00F84DCBE4BE}" dt="2023-03-23T21:48:54.285" v="687" actId="26606"/>
          <ac:spMkLst>
            <pc:docMk/>
            <pc:sldMk cId="3225358427" sldId="340"/>
            <ac:spMk id="7198" creationId="{E0311CE5-3D05-493E-B9D2-CF549DF73DC5}"/>
          </ac:spMkLst>
        </pc:spChg>
        <pc:spChg chg="add">
          <ac:chgData name="Asistencia Técncia ICAP" userId="ac7325fe-c029-45ce-ad7d-76f1db9d0302" providerId="ADAL" clId="{0671F809-F90C-47AA-A7E6-00F84DCBE4BE}" dt="2023-03-23T21:48:54.285" v="687" actId="26606"/>
          <ac:spMkLst>
            <pc:docMk/>
            <pc:sldMk cId="3225358427" sldId="340"/>
            <ac:spMk id="7203" creationId="{FB5B0058-AF13-4859-B429-4EDDE2A26F7F}"/>
          </ac:spMkLst>
        </pc:spChg>
        <pc:spChg chg="add">
          <ac:chgData name="Asistencia Técncia ICAP" userId="ac7325fe-c029-45ce-ad7d-76f1db9d0302" providerId="ADAL" clId="{0671F809-F90C-47AA-A7E6-00F84DCBE4BE}" dt="2023-03-23T21:48:54.285" v="687" actId="26606"/>
          <ac:spMkLst>
            <pc:docMk/>
            <pc:sldMk cId="3225358427" sldId="340"/>
            <ac:spMk id="7205" creationId="{0277405F-0B4F-4418-B773-1B38814125B6}"/>
          </ac:spMkLst>
        </pc:spChg>
        <pc:grpChg chg="add del">
          <ac:chgData name="Asistencia Técncia ICAP" userId="ac7325fe-c029-45ce-ad7d-76f1db9d0302" providerId="ADAL" clId="{0671F809-F90C-47AA-A7E6-00F84DCBE4BE}" dt="2023-03-23T21:48:13.517" v="676" actId="26606"/>
          <ac:grpSpMkLst>
            <pc:docMk/>
            <pc:sldMk cId="3225358427" sldId="340"/>
            <ac:grpSpMk id="7182" creationId="{B7BAEF06-AB74-442C-8C30-B88233FD836C}"/>
          </ac:grpSpMkLst>
        </pc:grpChg>
        <pc:grpChg chg="add del">
          <ac:chgData name="Asistencia Técncia ICAP" userId="ac7325fe-c029-45ce-ad7d-76f1db9d0302" providerId="ADAL" clId="{0671F809-F90C-47AA-A7E6-00F84DCBE4BE}" dt="2023-03-23T21:48:13.517" v="676" actId="26606"/>
          <ac:grpSpMkLst>
            <pc:docMk/>
            <pc:sldMk cId="3225358427" sldId="340"/>
            <ac:grpSpMk id="7190" creationId="{C9829185-6353-4E3C-B082-AA7F5193916F}"/>
          </ac:grpSpMkLst>
        </pc:grpChg>
        <pc:picChg chg="add mod ord">
          <ac:chgData name="Asistencia Técncia ICAP" userId="ac7325fe-c029-45ce-ad7d-76f1db9d0302" providerId="ADAL" clId="{0671F809-F90C-47AA-A7E6-00F84DCBE4BE}" dt="2023-03-23T21:49:31.212" v="693" actId="14100"/>
          <ac:picMkLst>
            <pc:docMk/>
            <pc:sldMk cId="3225358427" sldId="340"/>
            <ac:picMk id="10" creationId="{2C226FA2-5A38-E914-605C-951DD52E3584}"/>
          </ac:picMkLst>
        </pc:picChg>
        <pc:picChg chg="add mod ord">
          <ac:chgData name="Asistencia Técncia ICAP" userId="ac7325fe-c029-45ce-ad7d-76f1db9d0302" providerId="ADAL" clId="{0671F809-F90C-47AA-A7E6-00F84DCBE4BE}" dt="2023-03-23T21:49:24.467" v="691" actId="14100"/>
          <ac:picMkLst>
            <pc:docMk/>
            <pc:sldMk cId="3225358427" sldId="340"/>
            <ac:picMk id="7170" creationId="{9E7D521A-6047-A380-49E5-3A0992C98EB1}"/>
          </ac:picMkLst>
        </pc:picChg>
      </pc:sldChg>
      <pc:sldChg chg="add del">
        <pc:chgData name="Asistencia Técncia ICAP" userId="ac7325fe-c029-45ce-ad7d-76f1db9d0302" providerId="ADAL" clId="{0671F809-F90C-47AA-A7E6-00F84DCBE4BE}" dt="2023-03-23T20:31:10.916" v="500" actId="47"/>
        <pc:sldMkLst>
          <pc:docMk/>
          <pc:sldMk cId="1273691605" sldId="341"/>
        </pc:sldMkLst>
      </pc:sldChg>
      <pc:sldChg chg="addSp delSp modSp new mod">
        <pc:chgData name="Asistencia Técncia ICAP" userId="ac7325fe-c029-45ce-ad7d-76f1db9d0302" providerId="ADAL" clId="{0671F809-F90C-47AA-A7E6-00F84DCBE4BE}" dt="2023-03-23T22:12:19.436" v="966" actId="21"/>
        <pc:sldMkLst>
          <pc:docMk/>
          <pc:sldMk cId="1330024257" sldId="341"/>
        </pc:sldMkLst>
        <pc:spChg chg="mod">
          <ac:chgData name="Asistencia Técncia ICAP" userId="ac7325fe-c029-45ce-ad7d-76f1db9d0302" providerId="ADAL" clId="{0671F809-F90C-47AA-A7E6-00F84DCBE4BE}" dt="2023-03-23T22:08:51.413" v="850" actId="20577"/>
          <ac:spMkLst>
            <pc:docMk/>
            <pc:sldMk cId="1330024257" sldId="341"/>
            <ac:spMk id="2" creationId="{679527EF-FB58-2320-8181-84DFC0BA6C36}"/>
          </ac:spMkLst>
        </pc:spChg>
        <pc:spChg chg="del">
          <ac:chgData name="Asistencia Técncia ICAP" userId="ac7325fe-c029-45ce-ad7d-76f1db9d0302" providerId="ADAL" clId="{0671F809-F90C-47AA-A7E6-00F84DCBE4BE}" dt="2023-03-23T22:04:19.046" v="788" actId="478"/>
          <ac:spMkLst>
            <pc:docMk/>
            <pc:sldMk cId="1330024257" sldId="341"/>
            <ac:spMk id="3" creationId="{82B56C14-FC32-1452-73F8-D5F0742FA603}"/>
          </ac:spMkLst>
        </pc:spChg>
        <pc:spChg chg="add del mod">
          <ac:chgData name="Asistencia Técncia ICAP" userId="ac7325fe-c029-45ce-ad7d-76f1db9d0302" providerId="ADAL" clId="{0671F809-F90C-47AA-A7E6-00F84DCBE4BE}" dt="2023-03-23T22:12:19.436" v="966" actId="21"/>
          <ac:spMkLst>
            <pc:docMk/>
            <pc:sldMk cId="1330024257" sldId="341"/>
            <ac:spMk id="5" creationId="{B105ED8C-21AF-FF15-7AD3-4F65948BD2FC}"/>
          </ac:spMkLst>
        </pc:spChg>
        <pc:graphicFrameChg chg="add mod">
          <ac:chgData name="Asistencia Técncia ICAP" userId="ac7325fe-c029-45ce-ad7d-76f1db9d0302" providerId="ADAL" clId="{0671F809-F90C-47AA-A7E6-00F84DCBE4BE}" dt="2023-03-23T22:09:09.798" v="852" actId="12100"/>
          <ac:graphicFrameMkLst>
            <pc:docMk/>
            <pc:sldMk cId="1330024257" sldId="341"/>
            <ac:graphicFrameMk id="4" creationId="{C3A8A675-92A9-7B65-3687-A40399B986FE}"/>
          </ac:graphicFrameMkLst>
        </pc:graphicFrameChg>
      </pc:sldChg>
      <pc:sldChg chg="add del">
        <pc:chgData name="Asistencia Técncia ICAP" userId="ac7325fe-c029-45ce-ad7d-76f1db9d0302" providerId="ADAL" clId="{0671F809-F90C-47AA-A7E6-00F84DCBE4BE}" dt="2023-03-23T20:31:10.916" v="500" actId="47"/>
        <pc:sldMkLst>
          <pc:docMk/>
          <pc:sldMk cId="569175631" sldId="342"/>
        </pc:sldMkLst>
      </pc:sldChg>
      <pc:sldChg chg="addSp delSp modSp new mod setBg setClrOvrMap">
        <pc:chgData name="Asistencia Técncia ICAP" userId="ac7325fe-c029-45ce-ad7d-76f1db9d0302" providerId="ADAL" clId="{0671F809-F90C-47AA-A7E6-00F84DCBE4BE}" dt="2023-03-23T22:13:30.080" v="1074" actId="26606"/>
        <pc:sldMkLst>
          <pc:docMk/>
          <pc:sldMk cId="1380917896" sldId="342"/>
        </pc:sldMkLst>
        <pc:spChg chg="mod">
          <ac:chgData name="Asistencia Técncia ICAP" userId="ac7325fe-c029-45ce-ad7d-76f1db9d0302" providerId="ADAL" clId="{0671F809-F90C-47AA-A7E6-00F84DCBE4BE}" dt="2023-03-23T22:13:30.080" v="1074" actId="26606"/>
          <ac:spMkLst>
            <pc:docMk/>
            <pc:sldMk cId="1380917896" sldId="342"/>
            <ac:spMk id="2" creationId="{5EE41392-6924-E8CF-D97A-BCDC71C8F06B}"/>
          </ac:spMkLst>
        </pc:spChg>
        <pc:spChg chg="add del mod">
          <ac:chgData name="Asistencia Técncia ICAP" userId="ac7325fe-c029-45ce-ad7d-76f1db9d0302" providerId="ADAL" clId="{0671F809-F90C-47AA-A7E6-00F84DCBE4BE}" dt="2023-03-23T22:13:30.080" v="1074" actId="26606"/>
          <ac:spMkLst>
            <pc:docMk/>
            <pc:sldMk cId="1380917896" sldId="342"/>
            <ac:spMk id="3" creationId="{725D5C66-D5A8-2522-F316-D6B0F7886BEA}"/>
          </ac:spMkLst>
        </pc:spChg>
        <pc:spChg chg="add">
          <ac:chgData name="Asistencia Técncia ICAP" userId="ac7325fe-c029-45ce-ad7d-76f1db9d0302" providerId="ADAL" clId="{0671F809-F90C-47AA-A7E6-00F84DCBE4BE}" dt="2023-03-23T22:13:30.080" v="1074" actId="26606"/>
          <ac:spMkLst>
            <pc:docMk/>
            <pc:sldMk cId="1380917896" sldId="342"/>
            <ac:spMk id="10" creationId="{9228552E-C8B1-4A80-8448-0787CE0FC704}"/>
          </ac:spMkLst>
        </pc:spChg>
        <pc:graphicFrameChg chg="add">
          <ac:chgData name="Asistencia Técncia ICAP" userId="ac7325fe-c029-45ce-ad7d-76f1db9d0302" providerId="ADAL" clId="{0671F809-F90C-47AA-A7E6-00F84DCBE4BE}" dt="2023-03-23T22:13:30.080" v="1074" actId="26606"/>
          <ac:graphicFrameMkLst>
            <pc:docMk/>
            <pc:sldMk cId="1380917896" sldId="342"/>
            <ac:graphicFrameMk id="5" creationId="{935DF732-6DD1-C46C-2AFD-B5753C0E3FF8}"/>
          </ac:graphicFrameMkLst>
        </pc:graphicFrameChg>
        <pc:picChg chg="add del mod">
          <ac:chgData name="Asistencia Técncia ICAP" userId="ac7325fe-c029-45ce-ad7d-76f1db9d0302" providerId="ADAL" clId="{0671F809-F90C-47AA-A7E6-00F84DCBE4BE}" dt="2023-03-23T22:12:34.955" v="970"/>
          <ac:picMkLst>
            <pc:docMk/>
            <pc:sldMk cId="1380917896" sldId="342"/>
            <ac:picMk id="4" creationId="{0AAC102B-84B8-EA6F-6B63-FE7ADAA02D9E}"/>
          </ac:picMkLst>
        </pc:picChg>
        <pc:picChg chg="add">
          <ac:chgData name="Asistencia Técncia ICAP" userId="ac7325fe-c029-45ce-ad7d-76f1db9d0302" providerId="ADAL" clId="{0671F809-F90C-47AA-A7E6-00F84DCBE4BE}" dt="2023-03-23T22:13:30.080" v="1074" actId="26606"/>
          <ac:picMkLst>
            <pc:docMk/>
            <pc:sldMk cId="1380917896" sldId="342"/>
            <ac:picMk id="6" creationId="{530BB0BA-CE2F-C525-5705-788DFDCE086B}"/>
          </ac:picMkLst>
        </pc:picChg>
      </pc:sldChg>
      <pc:sldChg chg="add del">
        <pc:chgData name="Asistencia Técncia ICAP" userId="ac7325fe-c029-45ce-ad7d-76f1db9d0302" providerId="ADAL" clId="{0671F809-F90C-47AA-A7E6-00F84DCBE4BE}" dt="2023-03-23T20:31:10.916" v="500" actId="47"/>
        <pc:sldMkLst>
          <pc:docMk/>
          <pc:sldMk cId="1108491971" sldId="343"/>
        </pc:sldMkLst>
      </pc:sldChg>
      <pc:sldChg chg="add del">
        <pc:chgData name="Asistencia Técncia ICAP" userId="ac7325fe-c029-45ce-ad7d-76f1db9d0302" providerId="ADAL" clId="{0671F809-F90C-47AA-A7E6-00F84DCBE4BE}" dt="2023-03-23T20:31:10.916" v="500" actId="47"/>
        <pc:sldMkLst>
          <pc:docMk/>
          <pc:sldMk cId="1945921182" sldId="34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03559-3B4B-4A75-968B-4B7D3620CD22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R"/>
        </a:p>
      </dgm:t>
    </dgm:pt>
    <dgm:pt modelId="{A4C0B424-D87B-4582-AAB1-827CE4691504}">
      <dgm:prSet/>
      <dgm:spPr/>
      <dgm:t>
        <a:bodyPr/>
        <a:lstStyle/>
        <a:p>
          <a:r>
            <a:rPr lang="es-CR" dirty="0"/>
            <a:t>Utilidad</a:t>
          </a:r>
        </a:p>
      </dgm:t>
    </dgm:pt>
    <dgm:pt modelId="{E1836E5E-85B8-407B-806B-60CD05900D77}" type="parTrans" cxnId="{368B37C0-4E21-4292-80F8-2190E088F1A0}">
      <dgm:prSet/>
      <dgm:spPr/>
      <dgm:t>
        <a:bodyPr/>
        <a:lstStyle/>
        <a:p>
          <a:endParaRPr lang="es-CR"/>
        </a:p>
      </dgm:t>
    </dgm:pt>
    <dgm:pt modelId="{113FF326-4743-4946-8320-4A62574E17CC}" type="sibTrans" cxnId="{368B37C0-4E21-4292-80F8-2190E088F1A0}">
      <dgm:prSet/>
      <dgm:spPr/>
      <dgm:t>
        <a:bodyPr/>
        <a:lstStyle/>
        <a:p>
          <a:endParaRPr lang="es-CR"/>
        </a:p>
      </dgm:t>
    </dgm:pt>
    <dgm:pt modelId="{98A22208-C72F-493C-A72C-EA8B22997DAD}">
      <dgm:prSet/>
      <dgm:spPr/>
      <dgm:t>
        <a:bodyPr/>
        <a:lstStyle/>
        <a:p>
          <a:r>
            <a:rPr lang="es-CR" dirty="0"/>
            <a:t>Inversión</a:t>
          </a:r>
        </a:p>
      </dgm:t>
    </dgm:pt>
    <dgm:pt modelId="{BC098BA6-62E2-4F96-B540-B2B23EB7574D}" type="parTrans" cxnId="{9FDAD61E-8CF9-45F2-AA1D-DED71A513CF6}">
      <dgm:prSet/>
      <dgm:spPr/>
      <dgm:t>
        <a:bodyPr/>
        <a:lstStyle/>
        <a:p>
          <a:endParaRPr lang="es-CR"/>
        </a:p>
      </dgm:t>
    </dgm:pt>
    <dgm:pt modelId="{27F07B07-868A-467B-BDE3-4003B0623D88}" type="sibTrans" cxnId="{9FDAD61E-8CF9-45F2-AA1D-DED71A513CF6}">
      <dgm:prSet/>
      <dgm:spPr/>
      <dgm:t>
        <a:bodyPr/>
        <a:lstStyle/>
        <a:p>
          <a:endParaRPr lang="es-CR"/>
        </a:p>
      </dgm:t>
    </dgm:pt>
    <dgm:pt modelId="{7DD28E7C-2C96-419F-9BE5-9B3ABFADC5D5}" type="pres">
      <dgm:prSet presAssocID="{E2F03559-3B4B-4A75-968B-4B7D3620CD22}" presName="compositeShape" presStyleCnt="0">
        <dgm:presLayoutVars>
          <dgm:chMax val="2"/>
          <dgm:dir/>
          <dgm:resizeHandles val="exact"/>
        </dgm:presLayoutVars>
      </dgm:prSet>
      <dgm:spPr/>
    </dgm:pt>
    <dgm:pt modelId="{02C598D2-D240-4D1E-843C-82D56A6A2296}" type="pres">
      <dgm:prSet presAssocID="{E2F03559-3B4B-4A75-968B-4B7D3620CD22}" presName="divider" presStyleLbl="fgShp" presStyleIdx="0" presStyleCnt="1"/>
      <dgm:spPr/>
    </dgm:pt>
    <dgm:pt modelId="{6A4930CA-19B7-47B9-9ED5-4497EA38E067}" type="pres">
      <dgm:prSet presAssocID="{A4C0B424-D87B-4582-AAB1-827CE4691504}" presName="downArrow" presStyleLbl="node1" presStyleIdx="0" presStyleCnt="2"/>
      <dgm:spPr/>
    </dgm:pt>
    <dgm:pt modelId="{8F87C985-D85E-4258-8CC3-20AD417DB97E}" type="pres">
      <dgm:prSet presAssocID="{A4C0B424-D87B-4582-AAB1-827CE4691504}" presName="downArrowText" presStyleLbl="revTx" presStyleIdx="0" presStyleCnt="2">
        <dgm:presLayoutVars>
          <dgm:bulletEnabled val="1"/>
        </dgm:presLayoutVars>
      </dgm:prSet>
      <dgm:spPr/>
    </dgm:pt>
    <dgm:pt modelId="{EB413614-C8FE-413C-9EE0-FDE12FCA2D54}" type="pres">
      <dgm:prSet presAssocID="{98A22208-C72F-493C-A72C-EA8B22997DAD}" presName="upArrow" presStyleLbl="node1" presStyleIdx="1" presStyleCnt="2"/>
      <dgm:spPr/>
    </dgm:pt>
    <dgm:pt modelId="{121B8650-E458-471F-BD8E-15D636789B86}" type="pres">
      <dgm:prSet presAssocID="{98A22208-C72F-493C-A72C-EA8B22997DAD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6B466209-72A3-4A1E-849F-646B325FA47A}" type="presOf" srcId="{E2F03559-3B4B-4A75-968B-4B7D3620CD22}" destId="{7DD28E7C-2C96-419F-9BE5-9B3ABFADC5D5}" srcOrd="0" destOrd="0" presId="urn:microsoft.com/office/officeart/2005/8/layout/arrow3"/>
    <dgm:cxn modelId="{9FDAD61E-8CF9-45F2-AA1D-DED71A513CF6}" srcId="{E2F03559-3B4B-4A75-968B-4B7D3620CD22}" destId="{98A22208-C72F-493C-A72C-EA8B22997DAD}" srcOrd="1" destOrd="0" parTransId="{BC098BA6-62E2-4F96-B540-B2B23EB7574D}" sibTransId="{27F07B07-868A-467B-BDE3-4003B0623D88}"/>
    <dgm:cxn modelId="{10F4A425-43F1-49DA-9409-48ED757C7A53}" type="presOf" srcId="{98A22208-C72F-493C-A72C-EA8B22997DAD}" destId="{121B8650-E458-471F-BD8E-15D636789B86}" srcOrd="0" destOrd="0" presId="urn:microsoft.com/office/officeart/2005/8/layout/arrow3"/>
    <dgm:cxn modelId="{2694E934-B179-467D-930C-8BCCF6145E8D}" type="presOf" srcId="{A4C0B424-D87B-4582-AAB1-827CE4691504}" destId="{8F87C985-D85E-4258-8CC3-20AD417DB97E}" srcOrd="0" destOrd="0" presId="urn:microsoft.com/office/officeart/2005/8/layout/arrow3"/>
    <dgm:cxn modelId="{368B37C0-4E21-4292-80F8-2190E088F1A0}" srcId="{E2F03559-3B4B-4A75-968B-4B7D3620CD22}" destId="{A4C0B424-D87B-4582-AAB1-827CE4691504}" srcOrd="0" destOrd="0" parTransId="{E1836E5E-85B8-407B-806B-60CD05900D77}" sibTransId="{113FF326-4743-4946-8320-4A62574E17CC}"/>
    <dgm:cxn modelId="{D8A475EE-45ED-4D9A-B3EB-30ED8EC1BF1A}" type="presParOf" srcId="{7DD28E7C-2C96-419F-9BE5-9B3ABFADC5D5}" destId="{02C598D2-D240-4D1E-843C-82D56A6A2296}" srcOrd="0" destOrd="0" presId="urn:microsoft.com/office/officeart/2005/8/layout/arrow3"/>
    <dgm:cxn modelId="{9B3ECD28-C186-467B-B3C5-ABF33E62B60B}" type="presParOf" srcId="{7DD28E7C-2C96-419F-9BE5-9B3ABFADC5D5}" destId="{6A4930CA-19B7-47B9-9ED5-4497EA38E067}" srcOrd="1" destOrd="0" presId="urn:microsoft.com/office/officeart/2005/8/layout/arrow3"/>
    <dgm:cxn modelId="{2B6E81DA-7E41-4E02-87DE-4B1770A7CDE7}" type="presParOf" srcId="{7DD28E7C-2C96-419F-9BE5-9B3ABFADC5D5}" destId="{8F87C985-D85E-4258-8CC3-20AD417DB97E}" srcOrd="2" destOrd="0" presId="urn:microsoft.com/office/officeart/2005/8/layout/arrow3"/>
    <dgm:cxn modelId="{56BC35F1-188F-476C-A31D-7992B443610A}" type="presParOf" srcId="{7DD28E7C-2C96-419F-9BE5-9B3ABFADC5D5}" destId="{EB413614-C8FE-413C-9EE0-FDE12FCA2D54}" srcOrd="3" destOrd="0" presId="urn:microsoft.com/office/officeart/2005/8/layout/arrow3"/>
    <dgm:cxn modelId="{9C6D9715-9E9B-4930-8456-AE34207D13E0}" type="presParOf" srcId="{7DD28E7C-2C96-419F-9BE5-9B3ABFADC5D5}" destId="{121B8650-E458-471F-BD8E-15D636789B8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3440CF-4468-41F5-AB16-2FC7B65C0879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AD1B65FC-2532-4489-B004-C9922032C8D0}">
      <dgm:prSet/>
      <dgm:spPr/>
      <dgm:t>
        <a:bodyPr/>
        <a:lstStyle/>
        <a:p>
          <a:r>
            <a:rPr lang="es-CR" dirty="0"/>
            <a:t>Instalación</a:t>
          </a:r>
          <a:endParaRPr lang="es-MX" dirty="0"/>
        </a:p>
      </dgm:t>
    </dgm:pt>
    <dgm:pt modelId="{3A6579F5-D422-4E03-A786-EF62CD25B498}" type="parTrans" cxnId="{3638BA0C-7C1D-496D-9DD7-8ED3ACE92F8A}">
      <dgm:prSet/>
      <dgm:spPr/>
      <dgm:t>
        <a:bodyPr/>
        <a:lstStyle/>
        <a:p>
          <a:endParaRPr lang="es-MX"/>
        </a:p>
      </dgm:t>
    </dgm:pt>
    <dgm:pt modelId="{740D020E-8832-4D22-BD4A-B7D0A056D682}" type="sibTrans" cxnId="{3638BA0C-7C1D-496D-9DD7-8ED3ACE92F8A}">
      <dgm:prSet/>
      <dgm:spPr/>
      <dgm:t>
        <a:bodyPr/>
        <a:lstStyle/>
        <a:p>
          <a:endParaRPr lang="es-MX"/>
        </a:p>
      </dgm:t>
    </dgm:pt>
    <dgm:pt modelId="{41F1ED05-008D-492A-9C8B-EAAEF3BFADF7}">
      <dgm:prSet/>
      <dgm:spPr/>
      <dgm:t>
        <a:bodyPr/>
        <a:lstStyle/>
        <a:p>
          <a:r>
            <a:rPr lang="es-CR" dirty="0"/>
            <a:t>Operación o de funcionamiento </a:t>
          </a:r>
          <a:endParaRPr lang="es-MX" dirty="0"/>
        </a:p>
      </dgm:t>
    </dgm:pt>
    <dgm:pt modelId="{42BF92EB-AF61-4C26-B143-A16CBCA62D12}" type="parTrans" cxnId="{FFAE2404-16AC-4D12-8C50-50EE1A5E6124}">
      <dgm:prSet/>
      <dgm:spPr/>
      <dgm:t>
        <a:bodyPr/>
        <a:lstStyle/>
        <a:p>
          <a:endParaRPr lang="es-MX"/>
        </a:p>
      </dgm:t>
    </dgm:pt>
    <dgm:pt modelId="{BE234EBA-8689-4D3B-8F79-33625AEE439B}" type="sibTrans" cxnId="{FFAE2404-16AC-4D12-8C50-50EE1A5E6124}">
      <dgm:prSet/>
      <dgm:spPr/>
      <dgm:t>
        <a:bodyPr/>
        <a:lstStyle/>
        <a:p>
          <a:endParaRPr lang="es-MX"/>
        </a:p>
      </dgm:t>
    </dgm:pt>
    <dgm:pt modelId="{B99DCDCA-48A8-4572-9EEC-25E90F34C226}" type="pres">
      <dgm:prSet presAssocID="{B23440CF-4468-41F5-AB16-2FC7B65C0879}" presName="CompostProcess" presStyleCnt="0">
        <dgm:presLayoutVars>
          <dgm:dir/>
          <dgm:resizeHandles val="exact"/>
        </dgm:presLayoutVars>
      </dgm:prSet>
      <dgm:spPr/>
    </dgm:pt>
    <dgm:pt modelId="{4A5C8F5E-2E7F-4DD5-944C-05DB874DCA53}" type="pres">
      <dgm:prSet presAssocID="{B23440CF-4468-41F5-AB16-2FC7B65C0879}" presName="arrow" presStyleLbl="bgShp" presStyleIdx="0" presStyleCnt="1"/>
      <dgm:spPr/>
    </dgm:pt>
    <dgm:pt modelId="{3971A0DC-BEE9-4F11-A478-E4FACA5D9F48}" type="pres">
      <dgm:prSet presAssocID="{B23440CF-4468-41F5-AB16-2FC7B65C0879}" presName="linearProcess" presStyleCnt="0"/>
      <dgm:spPr/>
    </dgm:pt>
    <dgm:pt modelId="{7DC69763-3EAE-46E3-B0B5-58524170D743}" type="pres">
      <dgm:prSet presAssocID="{AD1B65FC-2532-4489-B004-C9922032C8D0}" presName="textNode" presStyleLbl="node1" presStyleIdx="0" presStyleCnt="2">
        <dgm:presLayoutVars>
          <dgm:bulletEnabled val="1"/>
        </dgm:presLayoutVars>
      </dgm:prSet>
      <dgm:spPr/>
    </dgm:pt>
    <dgm:pt modelId="{A1DEE769-0E8D-4990-AFBC-D9DBEE157C98}" type="pres">
      <dgm:prSet presAssocID="{740D020E-8832-4D22-BD4A-B7D0A056D682}" presName="sibTrans" presStyleCnt="0"/>
      <dgm:spPr/>
    </dgm:pt>
    <dgm:pt modelId="{EC73D6B6-C3F0-42F9-ADDF-9A069C0E0F36}" type="pres">
      <dgm:prSet presAssocID="{41F1ED05-008D-492A-9C8B-EAAEF3BFADF7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FFAE2404-16AC-4D12-8C50-50EE1A5E6124}" srcId="{B23440CF-4468-41F5-AB16-2FC7B65C0879}" destId="{41F1ED05-008D-492A-9C8B-EAAEF3BFADF7}" srcOrd="1" destOrd="0" parTransId="{42BF92EB-AF61-4C26-B143-A16CBCA62D12}" sibTransId="{BE234EBA-8689-4D3B-8F79-33625AEE439B}"/>
    <dgm:cxn modelId="{3638BA0C-7C1D-496D-9DD7-8ED3ACE92F8A}" srcId="{B23440CF-4468-41F5-AB16-2FC7B65C0879}" destId="{AD1B65FC-2532-4489-B004-C9922032C8D0}" srcOrd="0" destOrd="0" parTransId="{3A6579F5-D422-4E03-A786-EF62CD25B498}" sibTransId="{740D020E-8832-4D22-BD4A-B7D0A056D682}"/>
    <dgm:cxn modelId="{5CF71720-CAB9-4F18-8EC0-8B014146B63B}" type="presOf" srcId="{41F1ED05-008D-492A-9C8B-EAAEF3BFADF7}" destId="{EC73D6B6-C3F0-42F9-ADDF-9A069C0E0F36}" srcOrd="0" destOrd="0" presId="urn:microsoft.com/office/officeart/2005/8/layout/hProcess9"/>
    <dgm:cxn modelId="{8B34342E-1F50-4C06-8D2B-C088CB623B3B}" type="presOf" srcId="{B23440CF-4468-41F5-AB16-2FC7B65C0879}" destId="{B99DCDCA-48A8-4572-9EEC-25E90F34C226}" srcOrd="0" destOrd="0" presId="urn:microsoft.com/office/officeart/2005/8/layout/hProcess9"/>
    <dgm:cxn modelId="{D43EC4E7-5995-4A53-9E18-1298B48277D3}" type="presOf" srcId="{AD1B65FC-2532-4489-B004-C9922032C8D0}" destId="{7DC69763-3EAE-46E3-B0B5-58524170D743}" srcOrd="0" destOrd="0" presId="urn:microsoft.com/office/officeart/2005/8/layout/hProcess9"/>
    <dgm:cxn modelId="{5901095C-A0BD-4CB3-BBE1-537C594724F7}" type="presParOf" srcId="{B99DCDCA-48A8-4572-9EEC-25E90F34C226}" destId="{4A5C8F5E-2E7F-4DD5-944C-05DB874DCA53}" srcOrd="0" destOrd="0" presId="urn:microsoft.com/office/officeart/2005/8/layout/hProcess9"/>
    <dgm:cxn modelId="{72659FEC-4712-41D7-8A23-737A2A596CD7}" type="presParOf" srcId="{B99DCDCA-48A8-4572-9EEC-25E90F34C226}" destId="{3971A0DC-BEE9-4F11-A478-E4FACA5D9F48}" srcOrd="1" destOrd="0" presId="urn:microsoft.com/office/officeart/2005/8/layout/hProcess9"/>
    <dgm:cxn modelId="{CE4433EC-EB1B-4734-AEDD-0C9676516363}" type="presParOf" srcId="{3971A0DC-BEE9-4F11-A478-E4FACA5D9F48}" destId="{7DC69763-3EAE-46E3-B0B5-58524170D743}" srcOrd="0" destOrd="0" presId="urn:microsoft.com/office/officeart/2005/8/layout/hProcess9"/>
    <dgm:cxn modelId="{85CEBC2D-5810-49EE-85FD-F5A0B665F3AC}" type="presParOf" srcId="{3971A0DC-BEE9-4F11-A478-E4FACA5D9F48}" destId="{A1DEE769-0E8D-4990-AFBC-D9DBEE157C98}" srcOrd="1" destOrd="0" presId="urn:microsoft.com/office/officeart/2005/8/layout/hProcess9"/>
    <dgm:cxn modelId="{5110D0AB-267C-4ABA-A51E-363542234FF9}" type="presParOf" srcId="{3971A0DC-BEE9-4F11-A478-E4FACA5D9F48}" destId="{EC73D6B6-C3F0-42F9-ADDF-9A069C0E0F3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34BDF2-9122-48D1-9FBA-B259AF24D3BE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C8AFEF6-3D78-4539-BDEA-D263D1E96494}">
      <dgm:prSet/>
      <dgm:spPr/>
      <dgm:t>
        <a:bodyPr/>
        <a:lstStyle/>
        <a:p>
          <a:r>
            <a:rPr lang="es-CR"/>
            <a:t>Costo de oportunidad del dinero</a:t>
          </a:r>
          <a:endParaRPr lang="en-US"/>
        </a:p>
      </dgm:t>
    </dgm:pt>
    <dgm:pt modelId="{B2FB016B-6211-4B5D-8EC5-6D4A1A320601}" type="parTrans" cxnId="{44BF0C05-E3A9-4C0E-853F-6C30ABD69F0C}">
      <dgm:prSet/>
      <dgm:spPr/>
      <dgm:t>
        <a:bodyPr/>
        <a:lstStyle/>
        <a:p>
          <a:endParaRPr lang="en-US"/>
        </a:p>
      </dgm:t>
    </dgm:pt>
    <dgm:pt modelId="{35B3383E-2B66-49E4-AE0E-383969100ED3}" type="sibTrans" cxnId="{44BF0C05-E3A9-4C0E-853F-6C30ABD69F0C}">
      <dgm:prSet/>
      <dgm:spPr/>
      <dgm:t>
        <a:bodyPr/>
        <a:lstStyle/>
        <a:p>
          <a:endParaRPr lang="en-US"/>
        </a:p>
      </dgm:t>
    </dgm:pt>
    <dgm:pt modelId="{D6CF0CBB-1D7B-4CDA-8A6C-CE64049F0591}">
      <dgm:prSet/>
      <dgm:spPr/>
      <dgm:t>
        <a:bodyPr/>
        <a:lstStyle/>
        <a:p>
          <a:r>
            <a:rPr lang="es-CR"/>
            <a:t>Inflación</a:t>
          </a:r>
          <a:endParaRPr lang="en-US"/>
        </a:p>
      </dgm:t>
    </dgm:pt>
    <dgm:pt modelId="{51EF226F-DCEB-432D-A0B7-69D59130D6D9}" type="parTrans" cxnId="{CD09BE6C-C80D-488F-B732-2E7D64212A13}">
      <dgm:prSet/>
      <dgm:spPr/>
      <dgm:t>
        <a:bodyPr/>
        <a:lstStyle/>
        <a:p>
          <a:endParaRPr lang="en-US"/>
        </a:p>
      </dgm:t>
    </dgm:pt>
    <dgm:pt modelId="{2F9E3340-2121-4BD6-AB2D-1512AF2F65D6}" type="sibTrans" cxnId="{CD09BE6C-C80D-488F-B732-2E7D64212A13}">
      <dgm:prSet/>
      <dgm:spPr/>
      <dgm:t>
        <a:bodyPr/>
        <a:lstStyle/>
        <a:p>
          <a:endParaRPr lang="en-US"/>
        </a:p>
      </dgm:t>
    </dgm:pt>
    <dgm:pt modelId="{896414DF-71E8-43E0-9AB1-3025B551AD4A}">
      <dgm:prSet/>
      <dgm:spPr/>
      <dgm:t>
        <a:bodyPr/>
        <a:lstStyle/>
        <a:p>
          <a:r>
            <a:rPr lang="es-CR"/>
            <a:t>Variaciones del tipo de cambio</a:t>
          </a:r>
          <a:endParaRPr lang="en-US"/>
        </a:p>
      </dgm:t>
    </dgm:pt>
    <dgm:pt modelId="{B8FB2455-67B3-4F45-BC6A-3E7979C7C343}" type="parTrans" cxnId="{F7DE870F-8C39-467F-9D04-4EAA6547C1D9}">
      <dgm:prSet/>
      <dgm:spPr/>
      <dgm:t>
        <a:bodyPr/>
        <a:lstStyle/>
        <a:p>
          <a:endParaRPr lang="en-US"/>
        </a:p>
      </dgm:t>
    </dgm:pt>
    <dgm:pt modelId="{64FD5243-8530-4721-944A-E5D2F18479FE}" type="sibTrans" cxnId="{F7DE870F-8C39-467F-9D04-4EAA6547C1D9}">
      <dgm:prSet/>
      <dgm:spPr/>
      <dgm:t>
        <a:bodyPr/>
        <a:lstStyle/>
        <a:p>
          <a:endParaRPr lang="en-US"/>
        </a:p>
      </dgm:t>
    </dgm:pt>
    <dgm:pt modelId="{7716BAE6-57C2-458E-BCAD-DE9EF30D4BC0}" type="pres">
      <dgm:prSet presAssocID="{7134BDF2-9122-48D1-9FBA-B259AF24D3BE}" presName="linear" presStyleCnt="0">
        <dgm:presLayoutVars>
          <dgm:animLvl val="lvl"/>
          <dgm:resizeHandles val="exact"/>
        </dgm:presLayoutVars>
      </dgm:prSet>
      <dgm:spPr/>
    </dgm:pt>
    <dgm:pt modelId="{AD6D05A7-7E21-4742-87C2-AF029825A396}" type="pres">
      <dgm:prSet presAssocID="{5C8AFEF6-3D78-4539-BDEA-D263D1E9649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0BCC0D5-70A4-4008-A42C-BC6D1ED48D45}" type="pres">
      <dgm:prSet presAssocID="{35B3383E-2B66-49E4-AE0E-383969100ED3}" presName="spacer" presStyleCnt="0"/>
      <dgm:spPr/>
    </dgm:pt>
    <dgm:pt modelId="{60146FAE-DB32-4471-8B3A-E0B62CDA8E71}" type="pres">
      <dgm:prSet presAssocID="{D6CF0CBB-1D7B-4CDA-8A6C-CE64049F059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A3B9806-4CE6-47DA-9B93-A4703EAD985C}" type="pres">
      <dgm:prSet presAssocID="{2F9E3340-2121-4BD6-AB2D-1512AF2F65D6}" presName="spacer" presStyleCnt="0"/>
      <dgm:spPr/>
    </dgm:pt>
    <dgm:pt modelId="{F3236DCB-7BFC-490E-B818-707181C0D8C1}" type="pres">
      <dgm:prSet presAssocID="{896414DF-71E8-43E0-9AB1-3025B551AD4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4BF0C05-E3A9-4C0E-853F-6C30ABD69F0C}" srcId="{7134BDF2-9122-48D1-9FBA-B259AF24D3BE}" destId="{5C8AFEF6-3D78-4539-BDEA-D263D1E96494}" srcOrd="0" destOrd="0" parTransId="{B2FB016B-6211-4B5D-8EC5-6D4A1A320601}" sibTransId="{35B3383E-2B66-49E4-AE0E-383969100ED3}"/>
    <dgm:cxn modelId="{C9E2FE0D-02FD-4D2A-AB06-4749DDEC7FE4}" type="presOf" srcId="{5C8AFEF6-3D78-4539-BDEA-D263D1E96494}" destId="{AD6D05A7-7E21-4742-87C2-AF029825A396}" srcOrd="0" destOrd="0" presId="urn:microsoft.com/office/officeart/2005/8/layout/vList2"/>
    <dgm:cxn modelId="{F7DE870F-8C39-467F-9D04-4EAA6547C1D9}" srcId="{7134BDF2-9122-48D1-9FBA-B259AF24D3BE}" destId="{896414DF-71E8-43E0-9AB1-3025B551AD4A}" srcOrd="2" destOrd="0" parTransId="{B8FB2455-67B3-4F45-BC6A-3E7979C7C343}" sibTransId="{64FD5243-8530-4721-944A-E5D2F18479FE}"/>
    <dgm:cxn modelId="{CD09BE6C-C80D-488F-B732-2E7D64212A13}" srcId="{7134BDF2-9122-48D1-9FBA-B259AF24D3BE}" destId="{D6CF0CBB-1D7B-4CDA-8A6C-CE64049F0591}" srcOrd="1" destOrd="0" parTransId="{51EF226F-DCEB-432D-A0B7-69D59130D6D9}" sibTransId="{2F9E3340-2121-4BD6-AB2D-1512AF2F65D6}"/>
    <dgm:cxn modelId="{85483553-24ED-495B-8E92-C786E778B18B}" type="presOf" srcId="{7134BDF2-9122-48D1-9FBA-B259AF24D3BE}" destId="{7716BAE6-57C2-458E-BCAD-DE9EF30D4BC0}" srcOrd="0" destOrd="0" presId="urn:microsoft.com/office/officeart/2005/8/layout/vList2"/>
    <dgm:cxn modelId="{3946F757-F6D2-4F08-AAC9-DE5F5EFC88AD}" type="presOf" srcId="{D6CF0CBB-1D7B-4CDA-8A6C-CE64049F0591}" destId="{60146FAE-DB32-4471-8B3A-E0B62CDA8E71}" srcOrd="0" destOrd="0" presId="urn:microsoft.com/office/officeart/2005/8/layout/vList2"/>
    <dgm:cxn modelId="{906623E3-AF21-40B3-A44C-C579BB23D2DA}" type="presOf" srcId="{896414DF-71E8-43E0-9AB1-3025B551AD4A}" destId="{F3236DCB-7BFC-490E-B818-707181C0D8C1}" srcOrd="0" destOrd="0" presId="urn:microsoft.com/office/officeart/2005/8/layout/vList2"/>
    <dgm:cxn modelId="{3442E6E1-9B10-4290-B961-605BC66F56A9}" type="presParOf" srcId="{7716BAE6-57C2-458E-BCAD-DE9EF30D4BC0}" destId="{AD6D05A7-7E21-4742-87C2-AF029825A396}" srcOrd="0" destOrd="0" presId="urn:microsoft.com/office/officeart/2005/8/layout/vList2"/>
    <dgm:cxn modelId="{B8C8D976-1114-40DA-A191-0E8174351E75}" type="presParOf" srcId="{7716BAE6-57C2-458E-BCAD-DE9EF30D4BC0}" destId="{B0BCC0D5-70A4-4008-A42C-BC6D1ED48D45}" srcOrd="1" destOrd="0" presId="urn:microsoft.com/office/officeart/2005/8/layout/vList2"/>
    <dgm:cxn modelId="{EB1ABD86-21CE-4DBF-A365-B67BA34340F7}" type="presParOf" srcId="{7716BAE6-57C2-458E-BCAD-DE9EF30D4BC0}" destId="{60146FAE-DB32-4471-8B3A-E0B62CDA8E71}" srcOrd="2" destOrd="0" presId="urn:microsoft.com/office/officeart/2005/8/layout/vList2"/>
    <dgm:cxn modelId="{8FD26EE2-A426-4812-BE71-53ADD31CA2DB}" type="presParOf" srcId="{7716BAE6-57C2-458E-BCAD-DE9EF30D4BC0}" destId="{6A3B9806-4CE6-47DA-9B93-A4703EAD985C}" srcOrd="3" destOrd="0" presId="urn:microsoft.com/office/officeart/2005/8/layout/vList2"/>
    <dgm:cxn modelId="{D1787785-D39C-4A59-9128-BF34CC219996}" type="presParOf" srcId="{7716BAE6-57C2-458E-BCAD-DE9EF30D4BC0}" destId="{F3236DCB-7BFC-490E-B818-707181C0D8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598D2-D240-4D1E-843C-82D56A6A2296}">
      <dsp:nvSpPr>
        <dsp:cNvPr id="0" name=""/>
        <dsp:cNvSpPr/>
      </dsp:nvSpPr>
      <dsp:spPr>
        <a:xfrm rot="21300000">
          <a:off x="777523" y="1560435"/>
          <a:ext cx="8960552" cy="783946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930CA-19B7-47B9-9ED5-4497EA38E067}">
      <dsp:nvSpPr>
        <dsp:cNvPr id="0" name=""/>
        <dsp:cNvSpPr/>
      </dsp:nvSpPr>
      <dsp:spPr>
        <a:xfrm>
          <a:off x="1261872" y="195240"/>
          <a:ext cx="3154680" cy="1561927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7C985-D85E-4258-8CC3-20AD417DB97E}">
      <dsp:nvSpPr>
        <dsp:cNvPr id="0" name=""/>
        <dsp:cNvSpPr/>
      </dsp:nvSpPr>
      <dsp:spPr>
        <a:xfrm>
          <a:off x="5573268" y="0"/>
          <a:ext cx="3364992" cy="1640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5400" kern="1200" dirty="0"/>
            <a:t>Utilidad</a:t>
          </a:r>
        </a:p>
      </dsp:txBody>
      <dsp:txXfrm>
        <a:off x="5573268" y="0"/>
        <a:ext cx="3364992" cy="1640023"/>
      </dsp:txXfrm>
    </dsp:sp>
    <dsp:sp modelId="{EB413614-C8FE-413C-9EE0-FDE12FCA2D54}">
      <dsp:nvSpPr>
        <dsp:cNvPr id="0" name=""/>
        <dsp:cNvSpPr/>
      </dsp:nvSpPr>
      <dsp:spPr>
        <a:xfrm>
          <a:off x="6099048" y="2147649"/>
          <a:ext cx="3154680" cy="1561927"/>
        </a:xfrm>
        <a:prstGeom prst="upArrow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B8650-E458-471F-BD8E-15D636789B86}">
      <dsp:nvSpPr>
        <dsp:cNvPr id="0" name=""/>
        <dsp:cNvSpPr/>
      </dsp:nvSpPr>
      <dsp:spPr>
        <a:xfrm>
          <a:off x="1577340" y="2264794"/>
          <a:ext cx="3364992" cy="1640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5400" kern="1200" dirty="0"/>
            <a:t>Inversión</a:t>
          </a:r>
        </a:p>
      </dsp:txBody>
      <dsp:txXfrm>
        <a:off x="1577340" y="2264794"/>
        <a:ext cx="3364992" cy="1640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C8F5E-2E7F-4DD5-944C-05DB874DCA53}">
      <dsp:nvSpPr>
        <dsp:cNvPr id="0" name=""/>
        <dsp:cNvSpPr/>
      </dsp:nvSpPr>
      <dsp:spPr>
        <a:xfrm>
          <a:off x="612830" y="0"/>
          <a:ext cx="6945417" cy="4639567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69763-3EAE-46E3-B0B5-58524170D743}">
      <dsp:nvSpPr>
        <dsp:cNvPr id="0" name=""/>
        <dsp:cNvSpPr/>
      </dsp:nvSpPr>
      <dsp:spPr>
        <a:xfrm>
          <a:off x="26432" y="1391870"/>
          <a:ext cx="3959462" cy="18558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4200" kern="1200" dirty="0"/>
            <a:t>Instalación</a:t>
          </a:r>
          <a:endParaRPr lang="es-MX" sz="4200" kern="1200" dirty="0"/>
        </a:p>
      </dsp:txBody>
      <dsp:txXfrm>
        <a:off x="117026" y="1482464"/>
        <a:ext cx="3778274" cy="1674638"/>
      </dsp:txXfrm>
    </dsp:sp>
    <dsp:sp modelId="{EC73D6B6-C3F0-42F9-ADDF-9A069C0E0F36}">
      <dsp:nvSpPr>
        <dsp:cNvPr id="0" name=""/>
        <dsp:cNvSpPr/>
      </dsp:nvSpPr>
      <dsp:spPr>
        <a:xfrm>
          <a:off x="4185184" y="1391870"/>
          <a:ext cx="3959462" cy="185582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4200" kern="1200" dirty="0"/>
            <a:t>Operación o de funcionamiento </a:t>
          </a:r>
          <a:endParaRPr lang="es-MX" sz="4200" kern="1200" dirty="0"/>
        </a:p>
      </dsp:txBody>
      <dsp:txXfrm>
        <a:off x="4275778" y="1482464"/>
        <a:ext cx="3778274" cy="16746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D05A7-7E21-4742-87C2-AF029825A396}">
      <dsp:nvSpPr>
        <dsp:cNvPr id="0" name=""/>
        <dsp:cNvSpPr/>
      </dsp:nvSpPr>
      <dsp:spPr>
        <a:xfrm>
          <a:off x="0" y="38506"/>
          <a:ext cx="10515600" cy="1319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5500" kern="1200"/>
            <a:t>Costo de oportunidad del dinero</a:t>
          </a:r>
          <a:endParaRPr lang="en-US" sz="5500" kern="1200"/>
        </a:p>
      </dsp:txBody>
      <dsp:txXfrm>
        <a:off x="64397" y="102903"/>
        <a:ext cx="10386806" cy="1190381"/>
      </dsp:txXfrm>
    </dsp:sp>
    <dsp:sp modelId="{60146FAE-DB32-4471-8B3A-E0B62CDA8E71}">
      <dsp:nvSpPr>
        <dsp:cNvPr id="0" name=""/>
        <dsp:cNvSpPr/>
      </dsp:nvSpPr>
      <dsp:spPr>
        <a:xfrm>
          <a:off x="0" y="1516081"/>
          <a:ext cx="10515600" cy="131917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5500" kern="1200"/>
            <a:t>Inflación</a:t>
          </a:r>
          <a:endParaRPr lang="en-US" sz="5500" kern="1200"/>
        </a:p>
      </dsp:txBody>
      <dsp:txXfrm>
        <a:off x="64397" y="1580478"/>
        <a:ext cx="10386806" cy="1190381"/>
      </dsp:txXfrm>
    </dsp:sp>
    <dsp:sp modelId="{F3236DCB-7BFC-490E-B818-707181C0D8C1}">
      <dsp:nvSpPr>
        <dsp:cNvPr id="0" name=""/>
        <dsp:cNvSpPr/>
      </dsp:nvSpPr>
      <dsp:spPr>
        <a:xfrm>
          <a:off x="0" y="2993656"/>
          <a:ext cx="10515600" cy="131917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5500" kern="1200"/>
            <a:t>Variaciones del tipo de cambio</a:t>
          </a:r>
          <a:endParaRPr lang="en-US" sz="5500" kern="1200"/>
        </a:p>
      </dsp:txBody>
      <dsp:txXfrm>
        <a:off x="64397" y="3058053"/>
        <a:ext cx="10386806" cy="119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EB1EA-F9FF-E83D-82AA-5F3E73D8E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CD6732-32D0-C2E4-54DE-B2AF827B2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E10C30-D6C3-D07A-F3B4-C48E6E0B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8E16-6026-4297-84E8-FD6108701885}" type="datetimeFigureOut">
              <a:rPr lang="es-CR" smtClean="0"/>
              <a:t>23/3/2023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EDA83C-B9C0-F95A-51BD-D45D96E2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F2BBD-189D-314F-9E96-D2081270B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4D0B-099A-4116-AEF3-F427EEFE47E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8544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93B91-70D8-6EB5-213E-588CE80C5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24AA82-726F-781C-FD36-D826708DC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59B81-4F89-EA54-C0CC-A1E4D6B6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8E16-6026-4297-84E8-FD6108701885}" type="datetimeFigureOut">
              <a:rPr lang="es-CR" smtClean="0"/>
              <a:t>23/3/2023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126C5F-8E25-31E7-069E-007FF266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C76445-D26B-7AD5-F820-C57C2338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4D0B-099A-4116-AEF3-F427EEFE47E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187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EA3B73-67DD-E820-B033-B0ED27F8D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144A8D-8756-F7E4-CD94-3A87E26D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98E2F8-6FC0-DEC3-0381-8047AE21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8E16-6026-4297-84E8-FD6108701885}" type="datetimeFigureOut">
              <a:rPr lang="es-CR" smtClean="0"/>
              <a:t>23/3/2023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56227F-F600-A74D-4389-A93CD1E1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C5C942-396B-7862-1ED5-A1767B15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4D0B-099A-4116-AEF3-F427EEFE47E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6829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FE56E-CB3D-C25D-17E0-514C4FCA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301F0A-5000-CA4B-4BCA-BF275ADDF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F1B8E1-BD16-C7F7-42D4-049FD174A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8E16-6026-4297-84E8-FD6108701885}" type="datetimeFigureOut">
              <a:rPr lang="es-CR" smtClean="0"/>
              <a:t>23/3/2023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72F2A-A971-D099-AC14-77C0DE66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E7922-18FF-57A0-DBBA-61C885B89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4D0B-099A-4116-AEF3-F427EEFE47E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7391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9B572-9B69-1257-3377-CACF5A35B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E74531-4585-DB86-A287-E57522F96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1163C-5D89-0C5D-E427-12DDF2252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8E16-6026-4297-84E8-FD6108701885}" type="datetimeFigureOut">
              <a:rPr lang="es-CR" smtClean="0"/>
              <a:t>23/3/2023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DBF070-7AA9-CF88-B759-8F02CE82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379E7E-16B4-F70F-0905-40CA205A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4D0B-099A-4116-AEF3-F427EEFE47E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3457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FCAC3-C1F0-59F4-2329-92CC4BC5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CC6E13-6554-B989-621C-8E6D8B077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D25B6D-B8DC-793F-1AD4-0A58A56A3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9B271C-F679-3DA8-5B3D-E49CA6D6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8E16-6026-4297-84E8-FD6108701885}" type="datetimeFigureOut">
              <a:rPr lang="es-CR" smtClean="0"/>
              <a:t>23/3/2023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9420F0-D7A9-AF6D-1428-C122DCA2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4BD415-95C6-0E3A-0B83-0FEBA230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4D0B-099A-4116-AEF3-F427EEFE47E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0496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80F65-9C2E-91AE-8974-FE0042CC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53A7F0-F931-004F-899C-CB0C6F99B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3891B0-3209-22EA-DF2E-36FACC422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4C2DF87-DF2F-2E6D-695D-F90110F6C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4E6EB6-5E18-2E29-AAC6-13294E17E1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B4255BB-5ADE-D9B7-2BA3-22F513D86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8E16-6026-4297-84E8-FD6108701885}" type="datetimeFigureOut">
              <a:rPr lang="es-CR" smtClean="0"/>
              <a:t>23/3/2023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6059B5-C952-D1DE-F0B5-6224EF508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D6B8BD-0F15-71C9-1536-BBC8B781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4D0B-099A-4116-AEF3-F427EEFE47E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6630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F42F8-7792-FF6E-9287-F7E203E58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86DC38-076A-03CD-0888-596B178FC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8E16-6026-4297-84E8-FD6108701885}" type="datetimeFigureOut">
              <a:rPr lang="es-CR" smtClean="0"/>
              <a:t>23/3/2023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A10774-C828-B276-F8AB-2522CC83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18B6E2-0852-53FA-091D-10663FFE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4D0B-099A-4116-AEF3-F427EEFE47E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9116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F3DE5B-7E70-CF35-B0D6-65B0224DD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8E16-6026-4297-84E8-FD6108701885}" type="datetimeFigureOut">
              <a:rPr lang="es-CR" smtClean="0"/>
              <a:t>23/3/2023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ACFA6B-9FB9-5113-3BE7-68D46410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317FCD-2A8F-E875-5FDB-F4BFC0A4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4D0B-099A-4116-AEF3-F427EEFE47E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575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08F53-F29A-B1A2-F5E5-15A6C08CE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D11EFD-199E-C638-0EA1-0435C0060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CB10C6-C4B7-DF37-D2FC-BF188CEE9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10BB87-B829-E67E-2994-C8AB8703D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8E16-6026-4297-84E8-FD6108701885}" type="datetimeFigureOut">
              <a:rPr lang="es-CR" smtClean="0"/>
              <a:t>23/3/2023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DC197E-8761-EE9E-AFA5-6E22441C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5F2D33-A36F-0214-90E1-FCFCABC6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4D0B-099A-4116-AEF3-F427EEFE47E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9669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C3A67-EBE8-9497-E656-749106E6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26574E0-F2FB-9C3F-C225-82934EDC0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46F704-A3E9-8FCE-9C3C-2D2AB458B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6B7326-6179-D771-CC56-7F1082D4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8E16-6026-4297-84E8-FD6108701885}" type="datetimeFigureOut">
              <a:rPr lang="es-CR" smtClean="0"/>
              <a:t>23/3/2023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237AEB-88AC-8BFD-E183-502FFE4F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B75718-3090-32D6-21AB-BF4E6BD4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4D0B-099A-4116-AEF3-F427EEFE47E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1677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988BAB-A4AE-E80F-02FB-CFFB21A94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14D8D8-1893-6872-7334-002D23B1B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E7BE6A-0480-3109-0D55-8F536D53D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A8E16-6026-4297-84E8-FD6108701885}" type="datetimeFigureOut">
              <a:rPr lang="es-CR" smtClean="0"/>
              <a:t>23/3/2023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B57B78-C7E8-92A3-E5AD-73014C5BD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FA9AFD-0F2F-6BB6-5F11-4DAEDE8B4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94D0B-099A-4116-AEF3-F427EEFE47E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9889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lighted.com/es/blog/guide-to-customer-journey-mappi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3E5458-90CA-4491-2F78-CA4A37507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7" y="649675"/>
            <a:ext cx="4284420" cy="1455528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2800" b="0" i="0" u="none" strike="noStrike" baseline="0">
                <a:solidFill>
                  <a:schemeClr val="bg1"/>
                </a:solidFill>
              </a:rPr>
            </a:br>
            <a:r>
              <a:rPr lang="en-US" sz="2800" b="0" i="0" u="none" strike="noStrike" baseline="0">
                <a:solidFill>
                  <a:schemeClr val="bg1"/>
                </a:solidFill>
              </a:rPr>
              <a:t> </a:t>
            </a:r>
            <a:r>
              <a:rPr lang="en-US" sz="2800" b="1" i="0" u="none" strike="noStrike" baseline="0">
                <a:solidFill>
                  <a:schemeClr val="bg1"/>
                </a:solidFill>
              </a:rPr>
              <a:t>Curso de Introducción a la Formulación de un Proyecto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0" y="642750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B640D4-54BB-907D-676E-9C7C26DCA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4435" y="3034145"/>
            <a:ext cx="5659120" cy="36318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0" i="0" u="none" strike="noStrike" baseline="0" dirty="0" err="1"/>
              <a:t>Sesión</a:t>
            </a:r>
            <a:r>
              <a:rPr lang="en-US" sz="2800" b="0" i="0" u="none" strike="noStrike" baseline="0" dirty="0"/>
              <a:t> N° 6. </a:t>
            </a:r>
            <a:r>
              <a:rPr lang="en-US" sz="2800" b="1" i="0" u="none" strike="noStrike" baseline="0" dirty="0"/>
              <a:t>¿</a:t>
            </a:r>
            <a:r>
              <a:rPr lang="en-US" sz="2800" b="1" i="0" u="none" strike="noStrike" baseline="0" dirty="0" err="1"/>
              <a:t>Qué</a:t>
            </a:r>
            <a:r>
              <a:rPr lang="en-US" sz="2800" b="1" i="0" u="none" strike="noStrike" baseline="0" dirty="0"/>
              <a:t> es la </a:t>
            </a:r>
            <a:r>
              <a:rPr lang="en-US" sz="2800" b="1" i="0" u="none" strike="noStrike" baseline="0" dirty="0" err="1"/>
              <a:t>oferta</a:t>
            </a:r>
            <a:r>
              <a:rPr lang="en-US" sz="2800" b="1" i="0" u="none" strike="noStrike" baseline="0" dirty="0"/>
              <a:t> y </a:t>
            </a:r>
            <a:r>
              <a:rPr lang="en-US" sz="2800" b="1" i="0" u="none" strike="noStrike" baseline="0" dirty="0" err="1"/>
              <a:t>el</a:t>
            </a:r>
            <a:r>
              <a:rPr lang="en-US" sz="2800" b="1" i="0" u="none" strike="noStrike" baseline="0" dirty="0"/>
              <a:t> </a:t>
            </a:r>
            <a:r>
              <a:rPr lang="en-US" sz="2800" b="1" dirty="0" err="1"/>
              <a:t>m</a:t>
            </a:r>
            <a:r>
              <a:rPr lang="en-US" sz="2800" b="1" i="0" u="none" strike="noStrike" baseline="0" dirty="0" err="1"/>
              <a:t>odelo</a:t>
            </a:r>
            <a:r>
              <a:rPr lang="en-US" sz="2800" b="1" i="0" u="none" strike="noStrike" baseline="0" dirty="0"/>
              <a:t> de </a:t>
            </a:r>
            <a:r>
              <a:rPr lang="en-US" sz="2800" b="1" i="0" u="none" strike="noStrike" baseline="0" dirty="0" err="1"/>
              <a:t>negocios</a:t>
            </a:r>
            <a:r>
              <a:rPr lang="en-US" sz="2800" b="1" i="0" u="none" strike="noStrike" baseline="0" dirty="0"/>
              <a:t>?</a:t>
            </a:r>
          </a:p>
          <a:p>
            <a:endParaRPr lang="en-US" b="1" i="0" u="none" strike="noStrike" baseline="0" dirty="0"/>
          </a:p>
          <a:p>
            <a:r>
              <a:rPr lang="en-US" sz="2000" dirty="0" err="1"/>
              <a:t>Lic</a:t>
            </a:r>
            <a:r>
              <a:rPr lang="en-US" sz="2000" dirty="0"/>
              <a:t>.  Mauricio Martínez</a:t>
            </a:r>
          </a:p>
          <a:p>
            <a:r>
              <a:rPr lang="en-US" sz="2000" dirty="0"/>
              <a:t>Óscar Quesada Madriz</a:t>
            </a:r>
          </a:p>
          <a:p>
            <a:r>
              <a:rPr lang="en-US" sz="2000" dirty="0"/>
              <a:t>23 de </a:t>
            </a:r>
            <a:r>
              <a:rPr lang="en-US" sz="2000" dirty="0" err="1"/>
              <a:t>marzo</a:t>
            </a:r>
            <a:r>
              <a:rPr lang="en-US" sz="2000" dirty="0"/>
              <a:t>, 2023</a:t>
            </a:r>
          </a:p>
          <a:p>
            <a:endParaRPr lang="en-US" dirty="0"/>
          </a:p>
        </p:txBody>
      </p:sp>
      <p:pic>
        <p:nvPicPr>
          <p:cNvPr id="1028" name="Picture 4" descr="Mix de Marketing | Gestionar Fácil">
            <a:extLst>
              <a:ext uri="{FF2B5EF4-FFF2-40B4-BE49-F238E27FC236}">
                <a16:creationId xmlns:a16="http://schemas.microsoft.com/office/drawing/2014/main" id="{DC978F91-DE3A-10C9-5D3F-EE0A50850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5557" y="2758412"/>
            <a:ext cx="4301795" cy="296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43C05F0-8558-E17E-7771-6C87A5AC0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525" y="317154"/>
            <a:ext cx="1705196" cy="954910"/>
          </a:xfrm>
          <a:prstGeom prst="rect">
            <a:avLst/>
          </a:prstGeom>
          <a:noFill/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BBA09A30-3E1F-77F6-ED53-D7EAFCD49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1486" y="239029"/>
            <a:ext cx="1845752" cy="954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058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A1A8E1-9E1F-F003-3775-23364AFA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MX" sz="2800" dirty="0"/>
              <a:t>¿Cómo posicionar el producto o servicio en el mercado? </a:t>
            </a:r>
            <a:r>
              <a:rPr lang="es-MX" sz="2800" dirty="0">
                <a:solidFill>
                  <a:srgbClr val="FF0000"/>
                </a:solidFill>
                <a:highlight>
                  <a:srgbClr val="FFFF00"/>
                </a:highlight>
              </a:rPr>
              <a:t>Reto</a:t>
            </a:r>
            <a:endParaRPr lang="es-CR" sz="28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pSp>
        <p:nvGrpSpPr>
          <p:cNvPr id="5129" name="Group 512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130" name="Rectangle 512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1" name="Rectangle 513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DE68E9-A10A-E20A-B005-B8044CBD2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118001"/>
            <a:ext cx="4559425" cy="457374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s-MX" sz="2000" dirty="0">
                <a:latin typeface="inter"/>
              </a:rPr>
              <a:t>Diseñar la oferta comercial de tal forma que ocupe un lugar preciado en la mente de los consumidores (Kotler)</a:t>
            </a:r>
            <a:endParaRPr lang="es-CR" sz="2000" dirty="0">
              <a:latin typeface="inter"/>
            </a:endParaRPr>
          </a:p>
          <a:p>
            <a:r>
              <a:rPr lang="es-CR" sz="2400" dirty="0">
                <a:latin typeface="inter"/>
              </a:rPr>
              <a:t>Enfocar en el valor al cliente</a:t>
            </a:r>
          </a:p>
          <a:p>
            <a:r>
              <a:rPr lang="es-CR" sz="2400" dirty="0">
                <a:latin typeface="inter"/>
              </a:rPr>
              <a:t>4P: producto, precio, punto de venta, promoción</a:t>
            </a:r>
          </a:p>
          <a:p>
            <a:r>
              <a:rPr lang="es-MX" sz="2400" dirty="0">
                <a:latin typeface="inter"/>
              </a:rPr>
              <a:t>Branding es el proceso de darle visibilidad a una marca implica conectarse con el cliente</a:t>
            </a:r>
            <a:endParaRPr lang="es-CR" sz="2400" dirty="0">
              <a:latin typeface="inter"/>
            </a:endParaRPr>
          </a:p>
          <a:p>
            <a:r>
              <a:rPr lang="es-CR" sz="2400" dirty="0">
                <a:latin typeface="inter"/>
              </a:rPr>
              <a:t>Posicionamiento de marca (valor, calidad, competencia, beneficios, soluciones, precio)</a:t>
            </a:r>
          </a:p>
          <a:p>
            <a:r>
              <a:rPr lang="es-CR" sz="2400" dirty="0">
                <a:latin typeface="inter"/>
              </a:rPr>
              <a:t>Diferenciación de la competencia</a:t>
            </a: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0DEA116-9590-0733-C81E-170CF1FD4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1" r="19171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A7E09-0DD1-1E5D-5698-7441B33B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10" y="3920836"/>
            <a:ext cx="3290887" cy="2452687"/>
          </a:xfrm>
        </p:spPr>
        <p:txBody>
          <a:bodyPr anchor="ctr">
            <a:normAutofit/>
          </a:bodyPr>
          <a:lstStyle/>
          <a:p>
            <a:r>
              <a:rPr lang="es-CR" sz="3600" dirty="0"/>
              <a:t>Estrategia de relación con el cliente: </a:t>
            </a:r>
            <a:r>
              <a:rPr lang="es-MX" sz="3600" dirty="0"/>
              <a:t>mapa de viaje del cliente </a:t>
            </a:r>
            <a:r>
              <a:rPr lang="es-CR" sz="3600" dirty="0"/>
              <a:t> </a:t>
            </a:r>
          </a:p>
        </p:txBody>
      </p:sp>
      <p:pic>
        <p:nvPicPr>
          <p:cNvPr id="6146" name="Picture 2" descr="Dibujando el Customer Journey Map - Territorio Digital">
            <a:extLst>
              <a:ext uri="{FF2B5EF4-FFF2-40B4-BE49-F238E27FC236}">
                <a16:creationId xmlns:a16="http://schemas.microsoft.com/office/drawing/2014/main" id="{FD282B6E-AA23-30C7-FAC9-76D9EAC9A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25599"/>
          <a:stretch/>
        </p:blipFill>
        <p:spPr bwMode="auto">
          <a:xfrm>
            <a:off x="0" y="101751"/>
            <a:ext cx="12191980" cy="410819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28DFFD-660B-2076-61BE-C3B6F23CF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745" y="4174387"/>
            <a:ext cx="8145999" cy="2452687"/>
          </a:xfrm>
        </p:spPr>
        <p:txBody>
          <a:bodyPr anchor="ctr">
            <a:noAutofit/>
          </a:bodyPr>
          <a:lstStyle/>
          <a:p>
            <a:r>
              <a:rPr lang="es-MX" sz="2400" dirty="0"/>
              <a:t>Es una historia visual de cada interacción de un cliente con un servicio, marca o producto. </a:t>
            </a:r>
          </a:p>
          <a:p>
            <a:r>
              <a:rPr lang="es-MX" sz="2400" dirty="0"/>
              <a:t>La creación de un mapa de viaje pone a la organización directamente en la mente del consumidor, para que pueda ver y entender los procesos, necesidades y percepciones de sus clientes (</a:t>
            </a:r>
            <a:r>
              <a:rPr lang="es-MX" sz="2400" dirty="0">
                <a:hlinkClick r:id="rId3"/>
              </a:rPr>
              <a:t>https://delighted.com/es/blog/guide-to-customer-journey-mapping</a:t>
            </a:r>
            <a:r>
              <a:rPr lang="es-MX" sz="2400" dirty="0"/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BFB5E8-F4F6-0865-B06C-B8EE32ED4228}"/>
              </a:ext>
            </a:extLst>
          </p:cNvPr>
          <p:cNvSpPr txBox="1"/>
          <p:nvPr/>
        </p:nvSpPr>
        <p:spPr>
          <a:xfrm>
            <a:off x="2715491" y="2752498"/>
            <a:ext cx="9240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dirty="0"/>
              <a:t>https://territoriodigital.net/blog-estrategia-digital/dibujando-el-customer-journey-map/25596/</a:t>
            </a:r>
          </a:p>
        </p:txBody>
      </p:sp>
    </p:spTree>
    <p:extLst>
      <p:ext uri="{BB962C8B-B14F-4D97-AF65-F5344CB8AC3E}">
        <p14:creationId xmlns:p14="http://schemas.microsoft.com/office/powerpoint/2010/main" val="4222726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3" name="Rectangle 7202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92A14C-F41F-E2EC-901D-AA4BFA360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450555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>
                <a:solidFill>
                  <a:schemeClr val="bg1"/>
                </a:solidFill>
              </a:rPr>
              <a:t>Es necesario identificar las oportunidades de mejora en la experiencia del cliente</a:t>
            </a:r>
          </a:p>
        </p:txBody>
      </p:sp>
      <p:sp>
        <p:nvSpPr>
          <p:cNvPr id="7205" name="Freeform: Shape 7204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2C226FA2-5A38-E914-605C-951DD52E3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531" r="-2" b="4903"/>
          <a:stretch/>
        </p:blipFill>
        <p:spPr>
          <a:xfrm>
            <a:off x="5678496" y="735757"/>
            <a:ext cx="3285396" cy="2219766"/>
          </a:xfrm>
          <a:prstGeom prst="rect">
            <a:avLst/>
          </a:prstGeom>
        </p:spPr>
      </p:pic>
      <p:pic>
        <p:nvPicPr>
          <p:cNvPr id="7170" name="Picture 2" descr="Diferencia entre satisfacción del cliente y lealtad del cliente">
            <a:extLst>
              <a:ext uri="{FF2B5EF4-FFF2-40B4-BE49-F238E27FC236}">
                <a16:creationId xmlns:a16="http://schemas.microsoft.com/office/drawing/2014/main" id="{9E7D521A-6047-A380-49E5-3A0992C98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r="9007" b="2"/>
          <a:stretch/>
        </p:blipFill>
        <p:spPr bwMode="auto">
          <a:xfrm>
            <a:off x="7741940" y="3659735"/>
            <a:ext cx="3604933" cy="242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358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CE6D7-9089-EE7F-0383-CE32A4E3A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37" y="51074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dirty="0"/>
              <a:t>Rentabilidad:  la relación de la utilidad o ganancia obtenida y la inversión realizada para conseguirla</a:t>
            </a:r>
            <a:endParaRPr lang="es-CR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77555B8-6625-9CCF-BBA3-3333F29333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169048"/>
              </p:ext>
            </p:extLst>
          </p:nvPr>
        </p:nvGraphicFramePr>
        <p:xfrm>
          <a:off x="838200" y="2272145"/>
          <a:ext cx="10515600" cy="390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624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527EF-FB58-2320-8181-84DFC0BA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Costos (fijos y variables)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3A8A675-92A9-7B65-3687-A40399B986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627706"/>
              </p:ext>
            </p:extLst>
          </p:nvPr>
        </p:nvGraphicFramePr>
        <p:xfrm>
          <a:off x="2426095" y="1385231"/>
          <a:ext cx="8171079" cy="4639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0024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0BB0BA-CE2F-C525-5705-788DFDCE08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E41392-6924-E8CF-D97A-BCDC71C8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R" dirty="0">
                <a:solidFill>
                  <a:srgbClr val="FFFFFF"/>
                </a:solidFill>
              </a:rPr>
              <a:t>Factores a considerar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35DF732-6DD1-C46C-2AFD-B5753C0E3F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240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0917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7" name="Rectangle 819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11246D-0542-6E1A-6D14-2AD4C934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CR" sz="5400"/>
              <a:t>Contenido</a:t>
            </a:r>
          </a:p>
        </p:txBody>
      </p:sp>
      <p:sp>
        <p:nvSpPr>
          <p:cNvPr id="820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19F3A9-9C38-FE92-E730-CE1DD75E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57" y="2910066"/>
            <a:ext cx="5081847" cy="3659732"/>
          </a:xfrm>
        </p:spPr>
        <p:txBody>
          <a:bodyPr>
            <a:normAutofit/>
          </a:bodyPr>
          <a:lstStyle/>
          <a:p>
            <a:r>
              <a:rPr lang="es-MX" dirty="0"/>
              <a:t>¿Qué es la oferta y el modelo de negocios?</a:t>
            </a:r>
          </a:p>
          <a:p>
            <a:r>
              <a:rPr lang="es-MX" dirty="0"/>
              <a:t>¿Cómo posicionar el producto o servicio?</a:t>
            </a:r>
          </a:p>
          <a:p>
            <a:r>
              <a:rPr lang="es-MX" dirty="0"/>
              <a:t>Estableciendo las prioridades de los clientes y mapa de viaje</a:t>
            </a:r>
          </a:p>
          <a:p>
            <a:r>
              <a:rPr lang="es-MX" dirty="0"/>
              <a:t>Análisis de rentabilidad</a:t>
            </a:r>
          </a:p>
          <a:p>
            <a:pPr marL="0" indent="0">
              <a:buNone/>
            </a:pPr>
            <a:endParaRPr lang="es-CR" dirty="0"/>
          </a:p>
        </p:txBody>
      </p:sp>
      <p:pic>
        <p:nvPicPr>
          <p:cNvPr id="8194" name="Picture 2" descr="Emprendimiento: recomendaciones para comenzar tu propio negocio">
            <a:extLst>
              <a:ext uri="{FF2B5EF4-FFF2-40B4-BE49-F238E27FC236}">
                <a16:creationId xmlns:a16="http://schemas.microsoft.com/office/drawing/2014/main" id="{8F0C5EBC-84F8-6D09-D0EB-1D9DF2620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" r="32085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43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05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Photo of Jeff Bezos in 1999. Think about this the next time you think you  can't do something great. : r/pics">
            <a:extLst>
              <a:ext uri="{FF2B5EF4-FFF2-40B4-BE49-F238E27FC236}">
                <a16:creationId xmlns:a16="http://schemas.microsoft.com/office/drawing/2014/main" id="{0638E078-AF2B-20E6-D4A6-7D1992B80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8" r="1" b="19153"/>
          <a:stretch/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05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3080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4" name="Rectangle 3082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ASÍ ES COMO JUGAMOS AL FÚTBOL: PEPSI® CELEBRA A LOS GENERADORES DE CAMBIOS  QUE IMPULSAN EL FUTURO DEL FÚTBOL, DENTRO Y FUERA DE LA CANCHA">
            <a:extLst>
              <a:ext uri="{FF2B5EF4-FFF2-40B4-BE49-F238E27FC236}">
                <a16:creationId xmlns:a16="http://schemas.microsoft.com/office/drawing/2014/main" id="{4E0097E7-89F5-3FF4-CE93-538228FF0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3" r="17196" b="1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Rectangle 3084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4B3B5A2-BF7A-C0E4-1EFA-C47C378F3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6" r="3" b="6442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90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Varios artículos encima de una mesa&#10;&#10;Descripción generada automáticamente con confianza media">
            <a:extLst>
              <a:ext uri="{FF2B5EF4-FFF2-40B4-BE49-F238E27FC236}">
                <a16:creationId xmlns:a16="http://schemas.microsoft.com/office/drawing/2014/main" id="{7A497045-1FA7-E40A-FF8C-6A215D9A88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2416" b="1133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88EF053-CA86-A672-E03E-802834169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>
                <a:solidFill>
                  <a:srgbClr val="FFFFFF"/>
                </a:solidFill>
              </a:rPr>
              <a:t>Actividad 1:  Seleccione un objeto cercano y prepare una descripción de 10 segundos</a:t>
            </a:r>
          </a:p>
        </p:txBody>
      </p:sp>
      <p:sp>
        <p:nvSpPr>
          <p:cNvPr id="6" name="AutoShape 6" descr="Colección de objetos Imagen De Stock">
            <a:extLst>
              <a:ext uri="{FF2B5EF4-FFF2-40B4-BE49-F238E27FC236}">
                <a16:creationId xmlns:a16="http://schemas.microsoft.com/office/drawing/2014/main" id="{4C82911E-728C-6135-43AE-FD8FC76951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58129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A42E60-E9D2-73B7-D32A-7451D69C9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906263"/>
          </a:xfrm>
        </p:spPr>
        <p:txBody>
          <a:bodyPr anchor="b">
            <a:normAutofit/>
          </a:bodyPr>
          <a:lstStyle/>
          <a:p>
            <a:r>
              <a:rPr lang="es-CR" sz="4000" dirty="0"/>
              <a:t>¿Qué es la oferta?</a:t>
            </a:r>
          </a:p>
        </p:txBody>
      </p:sp>
      <p:pic>
        <p:nvPicPr>
          <p:cNvPr id="5" name="Picture 4" descr="Ingredientes en cestas">
            <a:extLst>
              <a:ext uri="{FF2B5EF4-FFF2-40B4-BE49-F238E27FC236}">
                <a16:creationId xmlns:a16="http://schemas.microsoft.com/office/drawing/2014/main" id="{7012323B-C326-10D7-1C9B-4503F92CD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42" r="23966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6CA82F-A447-36F2-DBAA-8C66DF806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551710"/>
            <a:ext cx="6798539" cy="4563338"/>
          </a:xfrm>
        </p:spPr>
        <p:txBody>
          <a:bodyPr>
            <a:normAutofit/>
          </a:bodyPr>
          <a:lstStyle/>
          <a:p>
            <a:r>
              <a:rPr lang="es-MX" sz="2400" b="0" i="0" dirty="0">
                <a:effectLst/>
                <a:latin typeface="arial" panose="020B0604020202020204" pitchFamily="34" charset="0"/>
              </a:rPr>
              <a:t>Ofrecimiento para hacer o cumplir una cosa. "me ha hecho una oferta tan buena que no la he podido rechazar"</a:t>
            </a:r>
          </a:p>
          <a:p>
            <a:r>
              <a:rPr lang="es-MX" sz="2400" dirty="0">
                <a:latin typeface="arial" panose="020B0604020202020204" pitchFamily="34" charset="0"/>
              </a:rPr>
              <a:t>Acción</a:t>
            </a:r>
            <a:r>
              <a:rPr lang="es-MX" sz="2400" b="0" i="0" dirty="0">
                <a:effectLst/>
                <a:latin typeface="arial" panose="020B0604020202020204" pitchFamily="34" charset="0"/>
              </a:rPr>
              <a:t> de ofrecer un producto para su venta, especialmente cuando se </a:t>
            </a:r>
            <a:r>
              <a:rPr lang="es-MX" sz="2400" dirty="0">
                <a:latin typeface="arial" panose="020B0604020202020204" pitchFamily="34" charset="0"/>
              </a:rPr>
              <a:t>ofrece</a:t>
            </a:r>
            <a:r>
              <a:rPr lang="es-MX" sz="2400" b="0" i="0" dirty="0">
                <a:effectLst/>
                <a:latin typeface="arial" panose="020B0604020202020204" pitchFamily="34" charset="0"/>
              </a:rPr>
              <a:t> a un precio más bajo de lo normal. "la oferta consiste en pagar dos y llevarse tres“</a:t>
            </a:r>
          </a:p>
          <a:p>
            <a:r>
              <a:rPr lang="es-MX" sz="2400" dirty="0">
                <a:latin typeface="arial" panose="020B0604020202020204" pitchFamily="34" charset="0"/>
              </a:rPr>
              <a:t>C</a:t>
            </a:r>
            <a:r>
              <a:rPr lang="es-MX" sz="2400" b="0" i="0" dirty="0">
                <a:effectLst/>
                <a:latin typeface="arial" panose="020B0604020202020204" pitchFamily="34" charset="0"/>
              </a:rPr>
              <a:t>antidad de un bien o servicio </a:t>
            </a:r>
            <a:r>
              <a:rPr lang="es-MX" sz="2400" b="1" i="0" dirty="0">
                <a:effectLst/>
                <a:latin typeface="arial" panose="020B0604020202020204" pitchFamily="34" charset="0"/>
              </a:rPr>
              <a:t>que</a:t>
            </a:r>
            <a:r>
              <a:rPr lang="es-MX" sz="2400" b="0" i="0" dirty="0">
                <a:effectLst/>
                <a:latin typeface="arial" panose="020B0604020202020204" pitchFamily="34" charset="0"/>
              </a:rPr>
              <a:t> un vendedor ofrece en el mercado</a:t>
            </a:r>
          </a:p>
          <a:p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170067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D1512C-A0C8-960D-D57E-A8FDAFFA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s-CR" sz="4000">
                <a:solidFill>
                  <a:schemeClr val="bg1"/>
                </a:solidFill>
              </a:rPr>
              <a:t>Actividad 2</a:t>
            </a:r>
          </a:p>
        </p:txBody>
      </p:sp>
      <p:pic>
        <p:nvPicPr>
          <p:cNvPr id="6" name="Imagen 5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218F2B67-DC98-AAFC-0385-A1D8862B8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9" r="19886"/>
          <a:stretch/>
        </p:blipFill>
        <p:spPr>
          <a:xfrm>
            <a:off x="827088" y="1498600"/>
            <a:ext cx="5260975" cy="467677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EAC7AFE-68C0-41EB-A1C7-108E60D7C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8" y="4795537"/>
            <a:ext cx="5260975" cy="1410656"/>
            <a:chOff x="827088" y="4795537"/>
            <a:chExt cx="5260975" cy="141065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27393A7-D6DA-410B-8699-AA56B57BF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EC44C88-69E3-42EE-86E8-9B45F712B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0122025-9783-C2AA-7E5B-01DBEAD7A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>
            <a:normAutofit/>
          </a:bodyPr>
          <a:lstStyle/>
          <a:p>
            <a:r>
              <a:rPr lang="es-CR" sz="2400">
                <a:solidFill>
                  <a:schemeClr val="bg1">
                    <a:alpha val="80000"/>
                  </a:schemeClr>
                </a:solidFill>
              </a:rPr>
              <a:t>Se crearan 4 grupos de trabajo y van a establecer una estrategia para ofertar un producto (que se les indicará, cuando estén en cada grupo) al mercado</a:t>
            </a:r>
          </a:p>
          <a:p>
            <a:pPr marL="0" indent="0">
              <a:buNone/>
            </a:pPr>
            <a:r>
              <a:rPr lang="es-CR" sz="2400">
                <a:solidFill>
                  <a:schemeClr val="bg1">
                    <a:alpha val="8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791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dora, lápiz, brújula, dinero y un papel con gráficos impresos en él">
            <a:extLst>
              <a:ext uri="{FF2B5EF4-FFF2-40B4-BE49-F238E27FC236}">
                <a16:creationId xmlns:a16="http://schemas.microsoft.com/office/drawing/2014/main" id="{D1EA85DA-3382-1711-A0EF-D310AB3EC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7" r="5810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6264C3-5DBD-1A20-3B2F-FDDEB4C4F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512" y="221672"/>
            <a:ext cx="4342070" cy="1075748"/>
          </a:xfrm>
        </p:spPr>
        <p:txBody>
          <a:bodyPr>
            <a:normAutofit/>
          </a:bodyPr>
          <a:lstStyle/>
          <a:p>
            <a:r>
              <a:rPr lang="es-CR" sz="4000" dirty="0"/>
              <a:t>Modelo de negocio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77953D-2592-A34C-161C-0CF2893C6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297420"/>
            <a:ext cx="5818911" cy="5338908"/>
          </a:xfrm>
        </p:spPr>
        <p:txBody>
          <a:bodyPr>
            <a:noAutofit/>
          </a:bodyPr>
          <a:lstStyle/>
          <a:p>
            <a:r>
              <a:rPr lang="es-CR" sz="2600" dirty="0"/>
              <a:t>Forma en la que vamos a ofrecer nuestros productos al mercado</a:t>
            </a:r>
          </a:p>
          <a:p>
            <a:r>
              <a:rPr lang="es-CR" sz="2600" dirty="0"/>
              <a:t>Se centra en aspectos estratégicos</a:t>
            </a:r>
          </a:p>
          <a:p>
            <a:pPr lvl="1"/>
            <a:r>
              <a:rPr lang="es-CR" sz="2600" dirty="0"/>
              <a:t>¿Cuál producto o servicio (propuesta de valor al cliente) voy a ofrecer?</a:t>
            </a:r>
          </a:p>
          <a:p>
            <a:pPr lvl="1"/>
            <a:r>
              <a:rPr lang="es-CR" sz="2600" dirty="0"/>
              <a:t>¿A quienes se los pienso ofrecer?</a:t>
            </a:r>
          </a:p>
          <a:p>
            <a:pPr lvl="1"/>
            <a:r>
              <a:rPr lang="es-CR" sz="2600" dirty="0"/>
              <a:t>¿Cómo se los pienso ofrecer?</a:t>
            </a:r>
          </a:p>
          <a:p>
            <a:pPr lvl="1"/>
            <a:r>
              <a:rPr lang="es-CR" sz="2600" dirty="0"/>
              <a:t>¿Qué modalidades voy a usar para hacer llegar el producto al cliente?</a:t>
            </a:r>
          </a:p>
          <a:p>
            <a:pPr lvl="1"/>
            <a:r>
              <a:rPr lang="es-CR" sz="2600" dirty="0"/>
              <a:t>¿Cómo es la competencia y cómo la voy a enfrentar?</a:t>
            </a:r>
          </a:p>
          <a:p>
            <a:pPr lvl="1"/>
            <a:r>
              <a:rPr lang="es-CR" sz="2600" dirty="0"/>
              <a:t>¿Cuáles riesgos voy a enfrentar?</a:t>
            </a:r>
          </a:p>
        </p:txBody>
      </p:sp>
    </p:spTree>
    <p:extLst>
      <p:ext uri="{BB962C8B-B14F-4D97-AF65-F5344CB8AC3E}">
        <p14:creationId xmlns:p14="http://schemas.microsoft.com/office/powerpoint/2010/main" val="281446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1AB65AE-A08D-4F43-8E53-5F1B8D842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EA90A9-7172-433C-B610-3285F02B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625162"/>
            <a:ext cx="4153767" cy="1667975"/>
          </a:xfrm>
        </p:spPr>
        <p:txBody>
          <a:bodyPr>
            <a:normAutofit/>
          </a:bodyPr>
          <a:lstStyle/>
          <a:p>
            <a:r>
              <a:rPr lang="es-MX" sz="4000" dirty="0"/>
              <a:t>Riesgo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A66896A-1A48-4196-8E6F-1210876DA0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5" r="-3" b="5887"/>
          <a:stretch/>
        </p:blipFill>
        <p:spPr>
          <a:xfrm>
            <a:off x="838199" y="536943"/>
            <a:ext cx="4153757" cy="3900336"/>
          </a:xfrm>
          <a:prstGeom prst="rect">
            <a:avLst/>
          </a:prstGeom>
        </p:spPr>
      </p:pic>
      <p:pic>
        <p:nvPicPr>
          <p:cNvPr id="4" name="Imagen 3" descr="Imagen que contiene persona, hombre, sostener, parado&#10;&#10;Descripción generada automáticamente">
            <a:extLst>
              <a:ext uri="{FF2B5EF4-FFF2-40B4-BE49-F238E27FC236}">
                <a16:creationId xmlns:a16="http://schemas.microsoft.com/office/drawing/2014/main" id="{35D882B2-488A-56E7-5E29-6100DE1B98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7516"/>
          <a:stretch/>
        </p:blipFill>
        <p:spPr>
          <a:xfrm>
            <a:off x="5183372" y="536943"/>
            <a:ext cx="6304539" cy="3900336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4EAB62-F2E8-4FF8-A956-8413B4CDD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418" y="4625162"/>
            <a:ext cx="9146494" cy="196960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R" dirty="0"/>
              <a:t> Evento o condición incierta que, si sucede, tiene un efecto –positivo o negativo- en por lo menos uno de los objetivos del negocio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3422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533</Words>
  <Application>Microsoft Office PowerPoint</Application>
  <PresentationFormat>Panorámica</PresentationFormat>
  <Paragraphs>52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inter</vt:lpstr>
      <vt:lpstr>Tema de Office</vt:lpstr>
      <vt:lpstr>  Curso de Introducción a la Formulación de un Proyecto</vt:lpstr>
      <vt:lpstr>Contenido</vt:lpstr>
      <vt:lpstr>Presentación de PowerPoint</vt:lpstr>
      <vt:lpstr>Presentación de PowerPoint</vt:lpstr>
      <vt:lpstr>Actividad 1:  Seleccione un objeto cercano y prepare una descripción de 10 segundos</vt:lpstr>
      <vt:lpstr>¿Qué es la oferta?</vt:lpstr>
      <vt:lpstr>Actividad 2</vt:lpstr>
      <vt:lpstr>Modelo de negocio</vt:lpstr>
      <vt:lpstr>Riesgo</vt:lpstr>
      <vt:lpstr>¿Cómo posicionar el producto o servicio en el mercado? Reto</vt:lpstr>
      <vt:lpstr>Estrategia de relación con el cliente: mapa de viaje del cliente  </vt:lpstr>
      <vt:lpstr>Es necesario identificar las oportunidades de mejora en la experiencia del cliente</vt:lpstr>
      <vt:lpstr>Rentabilidad:  la relación de la utilidad o ganancia obtenida y la inversión realizada para conseguirla</vt:lpstr>
      <vt:lpstr>Costos (fijos y variables)</vt:lpstr>
      <vt:lpstr>Factores a considerar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Quesada</dc:creator>
  <cp:lastModifiedBy>Oscar Quesada</cp:lastModifiedBy>
  <cp:revision>1</cp:revision>
  <dcterms:created xsi:type="dcterms:W3CDTF">2023-03-23T15:43:40Z</dcterms:created>
  <dcterms:modified xsi:type="dcterms:W3CDTF">2023-03-23T22:16:03Z</dcterms:modified>
</cp:coreProperties>
</file>