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7"/>
  </p:notesMasterIdLst>
  <p:handoutMasterIdLst>
    <p:handoutMasterId r:id="rId18"/>
  </p:handoutMasterIdLst>
  <p:sldIdLst>
    <p:sldId id="466" r:id="rId2"/>
    <p:sldId id="468" r:id="rId3"/>
    <p:sldId id="467" r:id="rId4"/>
    <p:sldId id="469" r:id="rId5"/>
    <p:sldId id="470" r:id="rId6"/>
    <p:sldId id="257" r:id="rId7"/>
    <p:sldId id="474" r:id="rId8"/>
    <p:sldId id="475" r:id="rId9"/>
    <p:sldId id="477" r:id="rId10"/>
    <p:sldId id="476" r:id="rId11"/>
    <p:sldId id="453" r:id="rId12"/>
    <p:sldId id="258" r:id="rId13"/>
    <p:sldId id="454" r:id="rId14"/>
    <p:sldId id="259" r:id="rId15"/>
    <p:sldId id="4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Naranjo Hernández" initials="JNH" lastIdx="1" clrIdx="0">
    <p:extLst>
      <p:ext uri="{19B8F6BF-5375-455C-9EA6-DF929625EA0E}">
        <p15:presenceInfo xmlns:p15="http://schemas.microsoft.com/office/powerpoint/2012/main" userId="S::jnaranjo@icap.ac.cr::f9956a67-eed6-438e-9033-5bd91fc1fd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3F6"/>
    <a:srgbClr val="EC9CC0"/>
    <a:srgbClr val="030453"/>
    <a:srgbClr val="0D1D7C"/>
    <a:srgbClr val="030352"/>
    <a:srgbClr val="EFF68E"/>
    <a:srgbClr val="FFFF99"/>
    <a:srgbClr val="2460CF"/>
    <a:srgbClr val="DE509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984652-E931-44AD-ABF7-D8ECD5ABE722}" v="261" dt="2023-03-28T22:01:17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6357" autoAdjust="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ella martinez" userId="f78e357aeeab0723" providerId="LiveId" clId="{BF1B4460-3336-4CF2-9AE9-641F0C3B8D04}"/>
    <pc:docChg chg="undo custSel modSld">
      <pc:chgData name="antonella martinez" userId="f78e357aeeab0723" providerId="LiveId" clId="{BF1B4460-3336-4CF2-9AE9-641F0C3B8D04}" dt="2023-03-27T16:21:26.057" v="633" actId="1076"/>
      <pc:docMkLst>
        <pc:docMk/>
      </pc:docMkLst>
      <pc:sldChg chg="delSp modSp mod">
        <pc:chgData name="antonella martinez" userId="f78e357aeeab0723" providerId="LiveId" clId="{BF1B4460-3336-4CF2-9AE9-641F0C3B8D04}" dt="2023-03-27T16:21:26.057" v="633" actId="1076"/>
        <pc:sldMkLst>
          <pc:docMk/>
          <pc:sldMk cId="2194116324" sldId="257"/>
        </pc:sldMkLst>
        <pc:spChg chg="mod">
          <ac:chgData name="antonella martinez" userId="f78e357aeeab0723" providerId="LiveId" clId="{BF1B4460-3336-4CF2-9AE9-641F0C3B8D04}" dt="2023-03-27T16:21:26.057" v="633" actId="1076"/>
          <ac:spMkLst>
            <pc:docMk/>
            <pc:sldMk cId="2194116324" sldId="257"/>
            <ac:spMk id="2" creationId="{48F33613-0B9A-444F-91E6-901F54BEC0EB}"/>
          </ac:spMkLst>
        </pc:spChg>
        <pc:spChg chg="mod">
          <ac:chgData name="antonella martinez" userId="f78e357aeeab0723" providerId="LiveId" clId="{BF1B4460-3336-4CF2-9AE9-641F0C3B8D04}" dt="2023-03-27T16:05:24.688" v="2" actId="18245"/>
          <ac:spMkLst>
            <pc:docMk/>
            <pc:sldMk cId="2194116324" sldId="257"/>
            <ac:spMk id="5" creationId="{CF607C81-0063-3558-A33F-0BA90F84FE24}"/>
          </ac:spMkLst>
        </pc:spChg>
        <pc:spChg chg="mod">
          <ac:chgData name="antonella martinez" userId="f78e357aeeab0723" providerId="LiveId" clId="{BF1B4460-3336-4CF2-9AE9-641F0C3B8D04}" dt="2023-03-27T16:06:49.944" v="24" actId="1076"/>
          <ac:spMkLst>
            <pc:docMk/>
            <pc:sldMk cId="2194116324" sldId="257"/>
            <ac:spMk id="7" creationId="{0177F969-94B9-9924-34DB-88AE00D0E6F8}"/>
          </ac:spMkLst>
        </pc:spChg>
        <pc:spChg chg="mod">
          <ac:chgData name="antonella martinez" userId="f78e357aeeab0723" providerId="LiveId" clId="{BF1B4460-3336-4CF2-9AE9-641F0C3B8D04}" dt="2023-03-27T16:05:24.688" v="2" actId="18245"/>
          <ac:spMkLst>
            <pc:docMk/>
            <pc:sldMk cId="2194116324" sldId="257"/>
            <ac:spMk id="8" creationId="{41FA1614-D9DE-3D51-9294-03CE9B4ABA72}"/>
          </ac:spMkLst>
        </pc:spChg>
        <pc:spChg chg="mod">
          <ac:chgData name="antonella martinez" userId="f78e357aeeab0723" providerId="LiveId" clId="{BF1B4460-3336-4CF2-9AE9-641F0C3B8D04}" dt="2023-03-27T16:06:32.797" v="21" actId="1076"/>
          <ac:spMkLst>
            <pc:docMk/>
            <pc:sldMk cId="2194116324" sldId="257"/>
            <ac:spMk id="9" creationId="{6F20C19D-2BDA-D4DD-B192-C77606F5CAAC}"/>
          </ac:spMkLst>
        </pc:spChg>
        <pc:spChg chg="mod">
          <ac:chgData name="antonella martinez" userId="f78e357aeeab0723" providerId="LiveId" clId="{BF1B4460-3336-4CF2-9AE9-641F0C3B8D04}" dt="2023-03-27T16:06:29.422" v="20" actId="1076"/>
          <ac:spMkLst>
            <pc:docMk/>
            <pc:sldMk cId="2194116324" sldId="257"/>
            <ac:spMk id="10" creationId="{12767CD7-F5EA-DE46-CA02-841B102A7F26}"/>
          </ac:spMkLst>
        </pc:spChg>
        <pc:spChg chg="mod">
          <ac:chgData name="antonella martinez" userId="f78e357aeeab0723" providerId="LiveId" clId="{BF1B4460-3336-4CF2-9AE9-641F0C3B8D04}" dt="2023-03-27T16:06:46.244" v="23" actId="1076"/>
          <ac:spMkLst>
            <pc:docMk/>
            <pc:sldMk cId="2194116324" sldId="257"/>
            <ac:spMk id="11" creationId="{A93E21F0-8DE4-DBE3-C67F-CE145D46DF51}"/>
          </ac:spMkLst>
        </pc:spChg>
        <pc:spChg chg="mod">
          <ac:chgData name="antonella martinez" userId="f78e357aeeab0723" providerId="LiveId" clId="{BF1B4460-3336-4CF2-9AE9-641F0C3B8D04}" dt="2023-03-27T16:05:24.688" v="2" actId="18245"/>
          <ac:spMkLst>
            <pc:docMk/>
            <pc:sldMk cId="2194116324" sldId="257"/>
            <ac:spMk id="12" creationId="{597C6204-74BE-EAC1-49E0-C5E2DC6804BF}"/>
          </ac:spMkLst>
        </pc:spChg>
        <pc:spChg chg="mod">
          <ac:chgData name="antonella martinez" userId="f78e357aeeab0723" providerId="LiveId" clId="{BF1B4460-3336-4CF2-9AE9-641F0C3B8D04}" dt="2023-03-27T16:07:00.581" v="26" actId="1076"/>
          <ac:spMkLst>
            <pc:docMk/>
            <pc:sldMk cId="2194116324" sldId="257"/>
            <ac:spMk id="13" creationId="{D9A2FA25-01CE-217D-144F-86DA40965ED1}"/>
          </ac:spMkLst>
        </pc:spChg>
        <pc:spChg chg="mod">
          <ac:chgData name="antonella martinez" userId="f78e357aeeab0723" providerId="LiveId" clId="{BF1B4460-3336-4CF2-9AE9-641F0C3B8D04}" dt="2023-03-27T16:05:24.688" v="2" actId="18245"/>
          <ac:spMkLst>
            <pc:docMk/>
            <pc:sldMk cId="2194116324" sldId="257"/>
            <ac:spMk id="14" creationId="{F86E74E1-DA78-8DF4-E7AD-5BB230665B7B}"/>
          </ac:spMkLst>
        </pc:spChg>
        <pc:spChg chg="mod">
          <ac:chgData name="antonella martinez" userId="f78e357aeeab0723" providerId="LiveId" clId="{BF1B4460-3336-4CF2-9AE9-641F0C3B8D04}" dt="2023-03-27T16:07:10.049" v="28" actId="255"/>
          <ac:spMkLst>
            <pc:docMk/>
            <pc:sldMk cId="2194116324" sldId="257"/>
            <ac:spMk id="15" creationId="{34B1207B-0E61-64E6-CCC1-560E23238A8A}"/>
          </ac:spMkLst>
        </pc:spChg>
        <pc:grpChg chg="mod">
          <ac:chgData name="antonella martinez" userId="f78e357aeeab0723" providerId="LiveId" clId="{BF1B4460-3336-4CF2-9AE9-641F0C3B8D04}" dt="2023-03-27T16:21:21.368" v="632" actId="1076"/>
          <ac:grpSpMkLst>
            <pc:docMk/>
            <pc:sldMk cId="2194116324" sldId="257"/>
            <ac:grpSpMk id="4" creationId="{7310503A-9C33-C867-339E-9984ECC44DDA}"/>
          </ac:grpSpMkLst>
        </pc:grpChg>
        <pc:graphicFrameChg chg="del">
          <ac:chgData name="antonella martinez" userId="f78e357aeeab0723" providerId="LiveId" clId="{BF1B4460-3336-4CF2-9AE9-641F0C3B8D04}" dt="2023-03-27T16:05:24.688" v="2" actId="18245"/>
          <ac:graphicFrameMkLst>
            <pc:docMk/>
            <pc:sldMk cId="2194116324" sldId="257"/>
            <ac:graphicFrameMk id="3" creationId="{62D65935-E283-1674-5EB5-AEED7DA7FD7A}"/>
          </ac:graphicFrameMkLst>
        </pc:graphicFrameChg>
      </pc:sldChg>
      <pc:sldChg chg="addSp delSp modSp mod">
        <pc:chgData name="antonella martinez" userId="f78e357aeeab0723" providerId="LiveId" clId="{BF1B4460-3336-4CF2-9AE9-641F0C3B8D04}" dt="2023-03-27T16:21:04.699" v="631" actId="13926"/>
        <pc:sldMkLst>
          <pc:docMk/>
          <pc:sldMk cId="3009995735" sldId="259"/>
        </pc:sldMkLst>
        <pc:spChg chg="mod">
          <ac:chgData name="antonella martinez" userId="f78e357aeeab0723" providerId="LiveId" clId="{BF1B4460-3336-4CF2-9AE9-641F0C3B8D04}" dt="2023-03-27T16:19:06.716" v="614" actId="6549"/>
          <ac:spMkLst>
            <pc:docMk/>
            <pc:sldMk cId="3009995735" sldId="259"/>
            <ac:spMk id="14" creationId="{F9BB3796-FB71-4BDD-8004-82587F740A4D}"/>
          </ac:spMkLst>
        </pc:spChg>
        <pc:spChg chg="mod">
          <ac:chgData name="antonella martinez" userId="f78e357aeeab0723" providerId="LiveId" clId="{BF1B4460-3336-4CF2-9AE9-641F0C3B8D04}" dt="2023-03-27T16:15:01.377" v="486"/>
          <ac:spMkLst>
            <pc:docMk/>
            <pc:sldMk cId="3009995735" sldId="259"/>
            <ac:spMk id="16" creationId="{AE056814-38CC-4C5C-8465-DFA7435998CB}"/>
          </ac:spMkLst>
        </pc:spChg>
        <pc:spChg chg="mod">
          <ac:chgData name="antonella martinez" userId="f78e357aeeab0723" providerId="LiveId" clId="{BF1B4460-3336-4CF2-9AE9-641F0C3B8D04}" dt="2023-03-27T16:13:29.229" v="329" actId="1076"/>
          <ac:spMkLst>
            <pc:docMk/>
            <pc:sldMk cId="3009995735" sldId="259"/>
            <ac:spMk id="18" creationId="{C53E0976-C538-45F4-AB68-5710BFF14EE9}"/>
          </ac:spMkLst>
        </pc:spChg>
        <pc:spChg chg="mod">
          <ac:chgData name="antonella martinez" userId="f78e357aeeab0723" providerId="LiveId" clId="{BF1B4460-3336-4CF2-9AE9-641F0C3B8D04}" dt="2023-03-27T16:10:27.734" v="240" actId="1076"/>
          <ac:spMkLst>
            <pc:docMk/>
            <pc:sldMk cId="3009995735" sldId="259"/>
            <ac:spMk id="19" creationId="{A2B85117-CB67-4688-BE70-133D255E7164}"/>
          </ac:spMkLst>
        </pc:spChg>
        <pc:spChg chg="mod">
          <ac:chgData name="antonella martinez" userId="f78e357aeeab0723" providerId="LiveId" clId="{BF1B4460-3336-4CF2-9AE9-641F0C3B8D04}" dt="2023-03-27T16:12:45.482" v="318" actId="113"/>
          <ac:spMkLst>
            <pc:docMk/>
            <pc:sldMk cId="3009995735" sldId="259"/>
            <ac:spMk id="20" creationId="{91726195-A823-42C8-87AD-2F5DD6DDEB08}"/>
          </ac:spMkLst>
        </pc:spChg>
        <pc:spChg chg="add mod">
          <ac:chgData name="antonella martinez" userId="f78e357aeeab0723" providerId="LiveId" clId="{BF1B4460-3336-4CF2-9AE9-641F0C3B8D04}" dt="2023-03-27T16:21:04.699" v="631" actId="13926"/>
          <ac:spMkLst>
            <pc:docMk/>
            <pc:sldMk cId="3009995735" sldId="259"/>
            <ac:spMk id="25" creationId="{4AAB93CE-7F58-0859-A213-78348A133995}"/>
          </ac:spMkLst>
        </pc:spChg>
        <pc:grpChg chg="mod">
          <ac:chgData name="antonella martinez" userId="f78e357aeeab0723" providerId="LiveId" clId="{BF1B4460-3336-4CF2-9AE9-641F0C3B8D04}" dt="2023-03-27T16:08:48.629" v="33" actId="1076"/>
          <ac:grpSpMkLst>
            <pc:docMk/>
            <pc:sldMk cId="3009995735" sldId="259"/>
            <ac:grpSpMk id="6" creationId="{9F02CDFE-DBCD-4E33-9B61-ABA3A5D753AF}"/>
          </ac:grpSpMkLst>
        </pc:grpChg>
        <pc:grpChg chg="mod">
          <ac:chgData name="antonella martinez" userId="f78e357aeeab0723" providerId="LiveId" clId="{BF1B4460-3336-4CF2-9AE9-641F0C3B8D04}" dt="2023-03-27T16:13:23.273" v="328" actId="14100"/>
          <ac:grpSpMkLst>
            <pc:docMk/>
            <pc:sldMk cId="3009995735" sldId="259"/>
            <ac:grpSpMk id="8" creationId="{9879E18A-D64C-48A9-A39F-334AB1C90971}"/>
          </ac:grpSpMkLst>
        </pc:grpChg>
        <pc:grpChg chg="mod topLvl">
          <ac:chgData name="antonella martinez" userId="f78e357aeeab0723" providerId="LiveId" clId="{BF1B4460-3336-4CF2-9AE9-641F0C3B8D04}" dt="2023-03-27T16:14:29.116" v="336" actId="1076"/>
          <ac:grpSpMkLst>
            <pc:docMk/>
            <pc:sldMk cId="3009995735" sldId="259"/>
            <ac:grpSpMk id="10" creationId="{A845B581-E12B-430E-ABA5-D3A49B6F926D}"/>
          </ac:grpSpMkLst>
        </pc:grpChg>
        <pc:grpChg chg="mod">
          <ac:chgData name="antonella martinez" userId="f78e357aeeab0723" providerId="LiveId" clId="{BF1B4460-3336-4CF2-9AE9-641F0C3B8D04}" dt="2023-03-27T16:18:21.367" v="570" actId="14100"/>
          <ac:grpSpMkLst>
            <pc:docMk/>
            <pc:sldMk cId="3009995735" sldId="259"/>
            <ac:grpSpMk id="12" creationId="{81B1B021-F899-4CC6-96A1-2CE2477E5C47}"/>
          </ac:grpSpMkLst>
        </pc:grpChg>
        <pc:grpChg chg="del">
          <ac:chgData name="antonella martinez" userId="f78e357aeeab0723" providerId="LiveId" clId="{BF1B4460-3336-4CF2-9AE9-641F0C3B8D04}" dt="2023-03-27T16:08:04.484" v="29" actId="478"/>
          <ac:grpSpMkLst>
            <pc:docMk/>
            <pc:sldMk cId="3009995735" sldId="259"/>
            <ac:grpSpMk id="26" creationId="{0BE13787-B218-4172-8E11-972F81D9066D}"/>
          </ac:grpSpMkLst>
        </pc:grpChg>
        <pc:picChg chg="del">
          <ac:chgData name="antonella martinez" userId="f78e357aeeab0723" providerId="LiveId" clId="{BF1B4460-3336-4CF2-9AE9-641F0C3B8D04}" dt="2023-03-27T16:10:50.496" v="243" actId="478"/>
          <ac:picMkLst>
            <pc:docMk/>
            <pc:sldMk cId="3009995735" sldId="259"/>
            <ac:picMk id="3" creationId="{CCC8B715-FB39-71B0-97CB-F50EFC8D5978}"/>
          </ac:picMkLst>
        </pc:picChg>
        <pc:picChg chg="add mod">
          <ac:chgData name="antonella martinez" userId="f78e357aeeab0723" providerId="LiveId" clId="{BF1B4460-3336-4CF2-9AE9-641F0C3B8D04}" dt="2023-03-27T16:10:19.778" v="236" actId="1076"/>
          <ac:picMkLst>
            <pc:docMk/>
            <pc:sldMk cId="3009995735" sldId="259"/>
            <ac:picMk id="4" creationId="{A3AE0396-584C-4086-4561-BEC755233FF5}"/>
          </ac:picMkLst>
        </pc:picChg>
        <pc:picChg chg="add mod">
          <ac:chgData name="antonella martinez" userId="f78e357aeeab0723" providerId="LiveId" clId="{BF1B4460-3336-4CF2-9AE9-641F0C3B8D04}" dt="2023-03-27T16:11:28.638" v="248" actId="1076"/>
          <ac:picMkLst>
            <pc:docMk/>
            <pc:sldMk cId="3009995735" sldId="259"/>
            <ac:picMk id="7" creationId="{2D18FBB9-00CB-BD29-15F6-C18F4A29E751}"/>
          </ac:picMkLst>
        </pc:picChg>
        <pc:picChg chg="add mod">
          <ac:chgData name="antonella martinez" userId="f78e357aeeab0723" providerId="LiveId" clId="{BF1B4460-3336-4CF2-9AE9-641F0C3B8D04}" dt="2023-03-27T16:15:10.624" v="487" actId="208"/>
          <ac:picMkLst>
            <pc:docMk/>
            <pc:sldMk cId="3009995735" sldId="259"/>
            <ac:picMk id="11" creationId="{382072CA-BBDC-C66F-5CBF-DB2421472C59}"/>
          </ac:picMkLst>
        </pc:picChg>
        <pc:picChg chg="del topLvl">
          <ac:chgData name="antonella martinez" userId="f78e357aeeab0723" providerId="LiveId" clId="{BF1B4460-3336-4CF2-9AE9-641F0C3B8D04}" dt="2023-03-27T16:08:04.484" v="29" actId="478"/>
          <ac:picMkLst>
            <pc:docMk/>
            <pc:sldMk cId="3009995735" sldId="259"/>
            <ac:picMk id="22" creationId="{322A6A7B-16B4-4828-9720-84D2AE375434}"/>
          </ac:picMkLst>
        </pc:picChg>
        <pc:picChg chg="add mod">
          <ac:chgData name="antonella martinez" userId="f78e357aeeab0723" providerId="LiveId" clId="{BF1B4460-3336-4CF2-9AE9-641F0C3B8D04}" dt="2023-03-27T16:16:27.138" v="497" actId="1076"/>
          <ac:picMkLst>
            <pc:docMk/>
            <pc:sldMk cId="3009995735" sldId="259"/>
            <ac:picMk id="23" creationId="{18C4CA44-99A9-E0CB-21E8-B9923029C686}"/>
          </ac:picMkLst>
        </pc:picChg>
        <pc:picChg chg="del">
          <ac:chgData name="antonella martinez" userId="f78e357aeeab0723" providerId="LiveId" clId="{BF1B4460-3336-4CF2-9AE9-641F0C3B8D04}" dt="2023-03-27T16:13:43.014" v="330" actId="478"/>
          <ac:picMkLst>
            <pc:docMk/>
            <pc:sldMk cId="3009995735" sldId="259"/>
            <ac:picMk id="1026" creationId="{59CD41D8-C795-FA1D-4088-5971C7FAF46A}"/>
          </ac:picMkLst>
        </pc:picChg>
        <pc:picChg chg="del mod">
          <ac:chgData name="antonella martinez" userId="f78e357aeeab0723" providerId="LiveId" clId="{BF1B4460-3336-4CF2-9AE9-641F0C3B8D04}" dt="2023-03-27T16:15:28.396" v="489" actId="478"/>
          <ac:picMkLst>
            <pc:docMk/>
            <pc:sldMk cId="3009995735" sldId="259"/>
            <ac:picMk id="1028" creationId="{0C8BE582-FB5B-0FFB-ACC5-7500D83E2E4A}"/>
          </ac:picMkLst>
        </pc:picChg>
      </pc:sldChg>
      <pc:sldChg chg="modSp mod">
        <pc:chgData name="antonella martinez" userId="f78e357aeeab0723" providerId="LiveId" clId="{BF1B4460-3336-4CF2-9AE9-641F0C3B8D04}" dt="2023-03-25T22:07:51.773" v="1" actId="1076"/>
        <pc:sldMkLst>
          <pc:docMk/>
          <pc:sldMk cId="2746325655" sldId="466"/>
        </pc:sldMkLst>
        <pc:spChg chg="mod">
          <ac:chgData name="antonella martinez" userId="f78e357aeeab0723" providerId="LiveId" clId="{BF1B4460-3336-4CF2-9AE9-641F0C3B8D04}" dt="2023-03-25T22:07:31.334" v="0" actId="1076"/>
          <ac:spMkLst>
            <pc:docMk/>
            <pc:sldMk cId="2746325655" sldId="466"/>
            <ac:spMk id="4" creationId="{DCD22BEF-084C-8B93-9B87-9D37DBFF0C6F}"/>
          </ac:spMkLst>
        </pc:spChg>
        <pc:picChg chg="mod">
          <ac:chgData name="antonella martinez" userId="f78e357aeeab0723" providerId="LiveId" clId="{BF1B4460-3336-4CF2-9AE9-641F0C3B8D04}" dt="2023-03-25T22:07:51.773" v="1" actId="1076"/>
          <ac:picMkLst>
            <pc:docMk/>
            <pc:sldMk cId="2746325655" sldId="466"/>
            <ac:picMk id="2" creationId="{A446B376-1DF6-41E6-3A8D-20913ECE782F}"/>
          </ac:picMkLst>
        </pc:picChg>
      </pc:sldChg>
    </pc:docChg>
  </pc:docChgLst>
  <pc:docChgLst>
    <pc:chgData name="Ligia Gamboa Sibaja" userId="9f615f15-38b7-4bda-89cf-00c73fe3bbb4" providerId="ADAL" clId="{60984652-E931-44AD-ABF7-D8ECD5ABE722}"/>
    <pc:docChg chg="undo custSel addSld delSld modSld sldOrd">
      <pc:chgData name="Ligia Gamboa Sibaja" userId="9f615f15-38b7-4bda-89cf-00c73fe3bbb4" providerId="ADAL" clId="{60984652-E931-44AD-ABF7-D8ECD5ABE722}" dt="2023-03-28T23:42:30.499" v="763"/>
      <pc:docMkLst>
        <pc:docMk/>
      </pc:docMkLst>
      <pc:sldChg chg="ord">
        <pc:chgData name="Ligia Gamboa Sibaja" userId="9f615f15-38b7-4bda-89cf-00c73fe3bbb4" providerId="ADAL" clId="{60984652-E931-44AD-ABF7-D8ECD5ABE722}" dt="2023-03-28T23:42:24.519" v="761"/>
        <pc:sldMkLst>
          <pc:docMk/>
          <pc:sldMk cId="2194116324" sldId="257"/>
        </pc:sldMkLst>
      </pc:sldChg>
      <pc:sldChg chg="addSp modSp mod">
        <pc:chgData name="Ligia Gamboa Sibaja" userId="9f615f15-38b7-4bda-89cf-00c73fe3bbb4" providerId="ADAL" clId="{60984652-E931-44AD-ABF7-D8ECD5ABE722}" dt="2023-03-28T22:01:25.295" v="759" actId="962"/>
        <pc:sldMkLst>
          <pc:docMk/>
          <pc:sldMk cId="2462382190" sldId="453"/>
        </pc:sldMkLst>
        <pc:picChg chg="add mod">
          <ac:chgData name="Ligia Gamboa Sibaja" userId="9f615f15-38b7-4bda-89cf-00c73fe3bbb4" providerId="ADAL" clId="{60984652-E931-44AD-ABF7-D8ECD5ABE722}" dt="2023-03-28T22:01:25.295" v="759" actId="962"/>
          <ac:picMkLst>
            <pc:docMk/>
            <pc:sldMk cId="2462382190" sldId="453"/>
            <ac:picMk id="3" creationId="{A5D689A6-BF78-9F95-D53A-FD9340A85D19}"/>
          </ac:picMkLst>
        </pc:picChg>
      </pc:sldChg>
      <pc:sldChg chg="addSp delSp modSp new mod modAnim">
        <pc:chgData name="Ligia Gamboa Sibaja" userId="9f615f15-38b7-4bda-89cf-00c73fe3bbb4" providerId="ADAL" clId="{60984652-E931-44AD-ABF7-D8ECD5ABE722}" dt="2023-03-28T21:18:56.768" v="37" actId="1076"/>
        <pc:sldMkLst>
          <pc:docMk/>
          <pc:sldMk cId="1704305264" sldId="467"/>
        </pc:sldMkLst>
        <pc:spChg chg="del">
          <ac:chgData name="Ligia Gamboa Sibaja" userId="9f615f15-38b7-4bda-89cf-00c73fe3bbb4" providerId="ADAL" clId="{60984652-E931-44AD-ABF7-D8ECD5ABE722}" dt="2023-03-28T21:17:48.831" v="8" actId="478"/>
          <ac:spMkLst>
            <pc:docMk/>
            <pc:sldMk cId="1704305264" sldId="467"/>
            <ac:spMk id="2" creationId="{5B5DC234-01FB-CC95-C4C5-ED9B1168A619}"/>
          </ac:spMkLst>
        </pc:spChg>
        <pc:spChg chg="mod">
          <ac:chgData name="Ligia Gamboa Sibaja" userId="9f615f15-38b7-4bda-89cf-00c73fe3bbb4" providerId="ADAL" clId="{60984652-E931-44AD-ABF7-D8ECD5ABE722}" dt="2023-03-28T21:18:51.460" v="36" actId="20577"/>
          <ac:spMkLst>
            <pc:docMk/>
            <pc:sldMk cId="1704305264" sldId="467"/>
            <ac:spMk id="3" creationId="{7219B857-5BD3-1118-3B62-35EF653DD0E0}"/>
          </ac:spMkLst>
        </pc:spChg>
        <pc:picChg chg="add mod">
          <ac:chgData name="Ligia Gamboa Sibaja" userId="9f615f15-38b7-4bda-89cf-00c73fe3bbb4" providerId="ADAL" clId="{60984652-E931-44AD-ABF7-D8ECD5ABE722}" dt="2023-03-28T21:18:56.768" v="37" actId="1076"/>
          <ac:picMkLst>
            <pc:docMk/>
            <pc:sldMk cId="1704305264" sldId="467"/>
            <ac:picMk id="4" creationId="{7B1912F8-9B33-A101-65A4-E1714A0033C5}"/>
          </ac:picMkLst>
        </pc:picChg>
      </pc:sldChg>
      <pc:sldChg chg="new del">
        <pc:chgData name="Ligia Gamboa Sibaja" userId="9f615f15-38b7-4bda-89cf-00c73fe3bbb4" providerId="ADAL" clId="{60984652-E931-44AD-ABF7-D8ECD5ABE722}" dt="2023-03-28T21:19:04.319" v="38" actId="2696"/>
        <pc:sldMkLst>
          <pc:docMk/>
          <pc:sldMk cId="3398617927" sldId="468"/>
        </pc:sldMkLst>
      </pc:sldChg>
      <pc:sldChg chg="addSp delSp modSp new mod ord">
        <pc:chgData name="Ligia Gamboa Sibaja" userId="9f615f15-38b7-4bda-89cf-00c73fe3bbb4" providerId="ADAL" clId="{60984652-E931-44AD-ABF7-D8ECD5ABE722}" dt="2023-03-28T21:21:44.303" v="152" actId="14100"/>
        <pc:sldMkLst>
          <pc:docMk/>
          <pc:sldMk cId="3470773949" sldId="468"/>
        </pc:sldMkLst>
        <pc:spChg chg="mod">
          <ac:chgData name="Ligia Gamboa Sibaja" userId="9f615f15-38b7-4bda-89cf-00c73fe3bbb4" providerId="ADAL" clId="{60984652-E931-44AD-ABF7-D8ECD5ABE722}" dt="2023-03-28T21:21:27.700" v="148" actId="122"/>
          <ac:spMkLst>
            <pc:docMk/>
            <pc:sldMk cId="3470773949" sldId="468"/>
            <ac:spMk id="2" creationId="{AD5E3889-A97C-084E-7922-C97CEDBCA65B}"/>
          </ac:spMkLst>
        </pc:spChg>
        <pc:spChg chg="del">
          <ac:chgData name="Ligia Gamboa Sibaja" userId="9f615f15-38b7-4bda-89cf-00c73fe3bbb4" providerId="ADAL" clId="{60984652-E931-44AD-ABF7-D8ECD5ABE722}" dt="2023-03-28T21:19:38.346" v="42" actId="931"/>
          <ac:spMkLst>
            <pc:docMk/>
            <pc:sldMk cId="3470773949" sldId="468"/>
            <ac:spMk id="3" creationId="{1F3E41FA-E39B-164B-F089-0066772E1701}"/>
          </ac:spMkLst>
        </pc:spChg>
        <pc:spChg chg="mod">
          <ac:chgData name="Ligia Gamboa Sibaja" userId="9f615f15-38b7-4bda-89cf-00c73fe3bbb4" providerId="ADAL" clId="{60984652-E931-44AD-ABF7-D8ECD5ABE722}" dt="2023-03-28T21:21:44.303" v="152" actId="14100"/>
          <ac:spMkLst>
            <pc:docMk/>
            <pc:sldMk cId="3470773949" sldId="468"/>
            <ac:spMk id="4" creationId="{08BBBDB5-8F87-3B20-CDAD-CC46DEDC99DE}"/>
          </ac:spMkLst>
        </pc:spChg>
        <pc:picChg chg="add mod">
          <ac:chgData name="Ligia Gamboa Sibaja" userId="9f615f15-38b7-4bda-89cf-00c73fe3bbb4" providerId="ADAL" clId="{60984652-E931-44AD-ABF7-D8ECD5ABE722}" dt="2023-03-28T21:19:43.041" v="46" actId="1076"/>
          <ac:picMkLst>
            <pc:docMk/>
            <pc:sldMk cId="3470773949" sldId="468"/>
            <ac:picMk id="6" creationId="{E869EE45-BD41-93C8-97F9-559E6B29F860}"/>
          </ac:picMkLst>
        </pc:picChg>
      </pc:sldChg>
      <pc:sldChg chg="new del">
        <pc:chgData name="Ligia Gamboa Sibaja" userId="9f615f15-38b7-4bda-89cf-00c73fe3bbb4" providerId="ADAL" clId="{60984652-E931-44AD-ABF7-D8ECD5ABE722}" dt="2023-03-28T21:28:29.511" v="154" actId="2696"/>
        <pc:sldMkLst>
          <pc:docMk/>
          <pc:sldMk cId="500311640" sldId="469"/>
        </pc:sldMkLst>
      </pc:sldChg>
      <pc:sldChg chg="addSp delSp modSp new mod">
        <pc:chgData name="Ligia Gamboa Sibaja" userId="9f615f15-38b7-4bda-89cf-00c73fe3bbb4" providerId="ADAL" clId="{60984652-E931-44AD-ABF7-D8ECD5ABE722}" dt="2023-03-28T21:31:05.138" v="224" actId="14100"/>
        <pc:sldMkLst>
          <pc:docMk/>
          <pc:sldMk cId="2845744406" sldId="469"/>
        </pc:sldMkLst>
        <pc:spChg chg="mod">
          <ac:chgData name="Ligia Gamboa Sibaja" userId="9f615f15-38b7-4bda-89cf-00c73fe3bbb4" providerId="ADAL" clId="{60984652-E931-44AD-ABF7-D8ECD5ABE722}" dt="2023-03-28T21:30:57.439" v="223" actId="404"/>
          <ac:spMkLst>
            <pc:docMk/>
            <pc:sldMk cId="2845744406" sldId="469"/>
            <ac:spMk id="2" creationId="{2E905A69-5C63-24B2-5431-818F724293DB}"/>
          </ac:spMkLst>
        </pc:spChg>
        <pc:spChg chg="del mod">
          <ac:chgData name="Ligia Gamboa Sibaja" userId="9f615f15-38b7-4bda-89cf-00c73fe3bbb4" providerId="ADAL" clId="{60984652-E931-44AD-ABF7-D8ECD5ABE722}" dt="2023-03-28T21:30:17.080" v="215" actId="478"/>
          <ac:spMkLst>
            <pc:docMk/>
            <pc:sldMk cId="2845744406" sldId="469"/>
            <ac:spMk id="3" creationId="{DF6E2862-ED4D-95A2-35C2-08DE37C9CC7A}"/>
          </ac:spMkLst>
        </pc:spChg>
        <pc:spChg chg="add del mod">
          <ac:chgData name="Ligia Gamboa Sibaja" userId="9f615f15-38b7-4bda-89cf-00c73fe3bbb4" providerId="ADAL" clId="{60984652-E931-44AD-ABF7-D8ECD5ABE722}" dt="2023-03-28T21:30:18.857" v="216" actId="478"/>
          <ac:spMkLst>
            <pc:docMk/>
            <pc:sldMk cId="2845744406" sldId="469"/>
            <ac:spMk id="6" creationId="{157A6724-4A5C-5EA1-61F7-F34E87F8FCCE}"/>
          </ac:spMkLst>
        </pc:spChg>
        <pc:graphicFrameChg chg="add mod modGraphic">
          <ac:chgData name="Ligia Gamboa Sibaja" userId="9f615f15-38b7-4bda-89cf-00c73fe3bbb4" providerId="ADAL" clId="{60984652-E931-44AD-ABF7-D8ECD5ABE722}" dt="2023-03-28T21:31:05.138" v="224" actId="14100"/>
          <ac:graphicFrameMkLst>
            <pc:docMk/>
            <pc:sldMk cId="2845744406" sldId="469"/>
            <ac:graphicFrameMk id="4" creationId="{E8F2808D-7F25-989C-2B56-6FBD79A74DBE}"/>
          </ac:graphicFrameMkLst>
        </pc:graphicFrameChg>
      </pc:sldChg>
      <pc:sldChg chg="addSp delSp modSp new mod ord">
        <pc:chgData name="Ligia Gamboa Sibaja" userId="9f615f15-38b7-4bda-89cf-00c73fe3bbb4" providerId="ADAL" clId="{60984652-E931-44AD-ABF7-D8ECD5ABE722}" dt="2023-03-28T23:42:30.499" v="763"/>
        <pc:sldMkLst>
          <pc:docMk/>
          <pc:sldMk cId="1741770890" sldId="470"/>
        </pc:sldMkLst>
        <pc:spChg chg="mod">
          <ac:chgData name="Ligia Gamboa Sibaja" userId="9f615f15-38b7-4bda-89cf-00c73fe3bbb4" providerId="ADAL" clId="{60984652-E931-44AD-ABF7-D8ECD5ABE722}" dt="2023-03-28T21:35:22.182" v="489" actId="1076"/>
          <ac:spMkLst>
            <pc:docMk/>
            <pc:sldMk cId="1741770890" sldId="470"/>
            <ac:spMk id="2" creationId="{56DA7E99-E938-A5B6-6BD0-2D8EA4833C99}"/>
          </ac:spMkLst>
        </pc:spChg>
        <pc:spChg chg="del">
          <ac:chgData name="Ligia Gamboa Sibaja" userId="9f615f15-38b7-4bda-89cf-00c73fe3bbb4" providerId="ADAL" clId="{60984652-E931-44AD-ABF7-D8ECD5ABE722}" dt="2023-03-28T21:31:15.508" v="226" actId="478"/>
          <ac:spMkLst>
            <pc:docMk/>
            <pc:sldMk cId="1741770890" sldId="470"/>
            <ac:spMk id="3" creationId="{159F5122-B4CA-E60F-6D62-E5053ED7E826}"/>
          </ac:spMkLst>
        </pc:spChg>
        <pc:graphicFrameChg chg="add mod modGraphic">
          <ac:chgData name="Ligia Gamboa Sibaja" userId="9f615f15-38b7-4bda-89cf-00c73fe3bbb4" providerId="ADAL" clId="{60984652-E931-44AD-ABF7-D8ECD5ABE722}" dt="2023-03-28T21:35:18.039" v="488" actId="1076"/>
          <ac:graphicFrameMkLst>
            <pc:docMk/>
            <pc:sldMk cId="1741770890" sldId="470"/>
            <ac:graphicFrameMk id="4" creationId="{3F314C6C-91AE-9EE2-B368-AF63A0263A98}"/>
          </ac:graphicFrameMkLst>
        </pc:graphicFrameChg>
      </pc:sldChg>
      <pc:sldChg chg="addSp delSp modSp new del mod">
        <pc:chgData name="Ligia Gamboa Sibaja" userId="9f615f15-38b7-4bda-89cf-00c73fe3bbb4" providerId="ADAL" clId="{60984652-E931-44AD-ABF7-D8ECD5ABE722}" dt="2023-03-28T21:54:35.832" v="656" actId="2696"/>
        <pc:sldMkLst>
          <pc:docMk/>
          <pc:sldMk cId="2893835366" sldId="471"/>
        </pc:sldMkLst>
        <pc:spChg chg="mod">
          <ac:chgData name="Ligia Gamboa Sibaja" userId="9f615f15-38b7-4bda-89cf-00c73fe3bbb4" providerId="ADAL" clId="{60984652-E931-44AD-ABF7-D8ECD5ABE722}" dt="2023-03-28T21:39:27.188" v="518" actId="1076"/>
          <ac:spMkLst>
            <pc:docMk/>
            <pc:sldMk cId="2893835366" sldId="471"/>
            <ac:spMk id="2" creationId="{BF844F91-6E32-000D-7CD4-0B0BAE7C23AE}"/>
          </ac:spMkLst>
        </pc:spChg>
        <pc:spChg chg="mod">
          <ac:chgData name="Ligia Gamboa Sibaja" userId="9f615f15-38b7-4bda-89cf-00c73fe3bbb4" providerId="ADAL" clId="{60984652-E931-44AD-ABF7-D8ECD5ABE722}" dt="2023-03-28T21:40:38.854" v="530" actId="123"/>
          <ac:spMkLst>
            <pc:docMk/>
            <pc:sldMk cId="2893835366" sldId="471"/>
            <ac:spMk id="3" creationId="{454BA753-8648-EB8A-1984-2413EBDF0ABA}"/>
          </ac:spMkLst>
        </pc:spChg>
        <pc:picChg chg="add del">
          <ac:chgData name="Ligia Gamboa Sibaja" userId="9f615f15-38b7-4bda-89cf-00c73fe3bbb4" providerId="ADAL" clId="{60984652-E931-44AD-ABF7-D8ECD5ABE722}" dt="2023-03-28T21:41:42.440" v="532" actId="478"/>
          <ac:picMkLst>
            <pc:docMk/>
            <pc:sldMk cId="2893835366" sldId="471"/>
            <ac:picMk id="5" creationId="{A7D2E593-AA37-CA33-9FD7-2ED379FAF8B0}"/>
          </ac:picMkLst>
        </pc:picChg>
        <pc:picChg chg="add mod">
          <ac:chgData name="Ligia Gamboa Sibaja" userId="9f615f15-38b7-4bda-89cf-00c73fe3bbb4" providerId="ADAL" clId="{60984652-E931-44AD-ABF7-D8ECD5ABE722}" dt="2023-03-28T21:42:27.674" v="537" actId="1076"/>
          <ac:picMkLst>
            <pc:docMk/>
            <pc:sldMk cId="2893835366" sldId="471"/>
            <ac:picMk id="7" creationId="{B6FF5363-6B3E-6B97-CD63-B53E4AFFFADF}"/>
          </ac:picMkLst>
        </pc:picChg>
      </pc:sldChg>
      <pc:sldChg chg="addSp modSp new del mod">
        <pc:chgData name="Ligia Gamboa Sibaja" userId="9f615f15-38b7-4bda-89cf-00c73fe3bbb4" providerId="ADAL" clId="{60984652-E931-44AD-ABF7-D8ECD5ABE722}" dt="2023-03-28T21:54:38.619" v="657" actId="2696"/>
        <pc:sldMkLst>
          <pc:docMk/>
          <pc:sldMk cId="4052946197" sldId="472"/>
        </pc:sldMkLst>
        <pc:spChg chg="mod">
          <ac:chgData name="Ligia Gamboa Sibaja" userId="9f615f15-38b7-4bda-89cf-00c73fe3bbb4" providerId="ADAL" clId="{60984652-E931-44AD-ABF7-D8ECD5ABE722}" dt="2023-03-28T21:43:40.367" v="546" actId="27636"/>
          <ac:spMkLst>
            <pc:docMk/>
            <pc:sldMk cId="4052946197" sldId="472"/>
            <ac:spMk id="2" creationId="{D6FCC7FC-4A8D-AF46-1192-07DF6028D297}"/>
          </ac:spMkLst>
        </pc:spChg>
        <pc:spChg chg="mod">
          <ac:chgData name="Ligia Gamboa Sibaja" userId="9f615f15-38b7-4bda-89cf-00c73fe3bbb4" providerId="ADAL" clId="{60984652-E931-44AD-ABF7-D8ECD5ABE722}" dt="2023-03-28T21:46:10.670" v="568" actId="108"/>
          <ac:spMkLst>
            <pc:docMk/>
            <pc:sldMk cId="4052946197" sldId="472"/>
            <ac:spMk id="3" creationId="{5E26017B-80F2-38AB-E123-CAFF64B73ECE}"/>
          </ac:spMkLst>
        </pc:spChg>
        <pc:picChg chg="add mod">
          <ac:chgData name="Ligia Gamboa Sibaja" userId="9f615f15-38b7-4bda-89cf-00c73fe3bbb4" providerId="ADAL" clId="{60984652-E931-44AD-ABF7-D8ECD5ABE722}" dt="2023-03-28T21:46:17.003" v="570" actId="1076"/>
          <ac:picMkLst>
            <pc:docMk/>
            <pc:sldMk cId="4052946197" sldId="472"/>
            <ac:picMk id="5" creationId="{DBC9329C-0D73-2C81-A83B-B8B8D3D1F2A0}"/>
          </ac:picMkLst>
        </pc:picChg>
      </pc:sldChg>
      <pc:sldChg chg="modSp new del mod">
        <pc:chgData name="Ligia Gamboa Sibaja" userId="9f615f15-38b7-4bda-89cf-00c73fe3bbb4" providerId="ADAL" clId="{60984652-E931-44AD-ABF7-D8ECD5ABE722}" dt="2023-03-28T21:54:42.255" v="658" actId="2696"/>
        <pc:sldMkLst>
          <pc:docMk/>
          <pc:sldMk cId="1234331660" sldId="473"/>
        </pc:sldMkLst>
        <pc:spChg chg="mod">
          <ac:chgData name="Ligia Gamboa Sibaja" userId="9f615f15-38b7-4bda-89cf-00c73fe3bbb4" providerId="ADAL" clId="{60984652-E931-44AD-ABF7-D8ECD5ABE722}" dt="2023-03-28T21:47:55.155" v="580" actId="27636"/>
          <ac:spMkLst>
            <pc:docMk/>
            <pc:sldMk cId="1234331660" sldId="473"/>
            <ac:spMk id="2" creationId="{E21980BC-04D4-ED05-CCE1-CDB99D468FFF}"/>
          </ac:spMkLst>
        </pc:spChg>
        <pc:spChg chg="mod">
          <ac:chgData name="Ligia Gamboa Sibaja" userId="9f615f15-38b7-4bda-89cf-00c73fe3bbb4" providerId="ADAL" clId="{60984652-E931-44AD-ABF7-D8ECD5ABE722}" dt="2023-03-28T21:48:47.412" v="599" actId="12"/>
          <ac:spMkLst>
            <pc:docMk/>
            <pc:sldMk cId="1234331660" sldId="473"/>
            <ac:spMk id="3" creationId="{F82C334A-1831-C15A-B007-8E2C11311B97}"/>
          </ac:spMkLst>
        </pc:spChg>
      </pc:sldChg>
      <pc:sldChg chg="modSp new mod">
        <pc:chgData name="Ligia Gamboa Sibaja" userId="9f615f15-38b7-4bda-89cf-00c73fe3bbb4" providerId="ADAL" clId="{60984652-E931-44AD-ABF7-D8ECD5ABE722}" dt="2023-03-28T21:51:59.636" v="642" actId="20577"/>
        <pc:sldMkLst>
          <pc:docMk/>
          <pc:sldMk cId="3073289067" sldId="474"/>
        </pc:sldMkLst>
        <pc:spChg chg="mod">
          <ac:chgData name="Ligia Gamboa Sibaja" userId="9f615f15-38b7-4bda-89cf-00c73fe3bbb4" providerId="ADAL" clId="{60984652-E931-44AD-ABF7-D8ECD5ABE722}" dt="2023-03-28T21:51:20.344" v="620" actId="108"/>
          <ac:spMkLst>
            <pc:docMk/>
            <pc:sldMk cId="3073289067" sldId="474"/>
            <ac:spMk id="2" creationId="{54BD9E6B-1AA3-75B9-FD2C-9DC7B793B660}"/>
          </ac:spMkLst>
        </pc:spChg>
        <pc:spChg chg="mod">
          <ac:chgData name="Ligia Gamboa Sibaja" userId="9f615f15-38b7-4bda-89cf-00c73fe3bbb4" providerId="ADAL" clId="{60984652-E931-44AD-ABF7-D8ECD5ABE722}" dt="2023-03-28T21:51:59.636" v="642" actId="20577"/>
          <ac:spMkLst>
            <pc:docMk/>
            <pc:sldMk cId="3073289067" sldId="474"/>
            <ac:spMk id="3" creationId="{136789AE-43D8-E204-C384-0ACB29F85390}"/>
          </ac:spMkLst>
        </pc:spChg>
      </pc:sldChg>
      <pc:sldChg chg="addSp delSp modSp add mod">
        <pc:chgData name="Ligia Gamboa Sibaja" userId="9f615f15-38b7-4bda-89cf-00c73fe3bbb4" providerId="ADAL" clId="{60984652-E931-44AD-ABF7-D8ECD5ABE722}" dt="2023-03-28T22:00:12.862" v="744" actId="1076"/>
        <pc:sldMkLst>
          <pc:docMk/>
          <pc:sldMk cId="1551065209" sldId="475"/>
        </pc:sldMkLst>
        <pc:spChg chg="add del mod">
          <ac:chgData name="Ligia Gamboa Sibaja" userId="9f615f15-38b7-4bda-89cf-00c73fe3bbb4" providerId="ADAL" clId="{60984652-E931-44AD-ABF7-D8ECD5ABE722}" dt="2023-03-28T21:56:00.893" v="677" actId="113"/>
          <ac:spMkLst>
            <pc:docMk/>
            <pc:sldMk cId="1551065209" sldId="475"/>
            <ac:spMk id="3" creationId="{136789AE-43D8-E204-C384-0ACB29F85390}"/>
          </ac:spMkLst>
        </pc:spChg>
        <pc:spChg chg="add del">
          <ac:chgData name="Ligia Gamboa Sibaja" userId="9f615f15-38b7-4bda-89cf-00c73fe3bbb4" providerId="ADAL" clId="{60984652-E931-44AD-ABF7-D8ECD5ABE722}" dt="2023-03-28T21:53:26.285" v="645"/>
          <ac:spMkLst>
            <pc:docMk/>
            <pc:sldMk cId="1551065209" sldId="475"/>
            <ac:spMk id="4" creationId="{2D59A477-8F7E-529E-5B13-53B058A67416}"/>
          </ac:spMkLst>
        </pc:spChg>
        <pc:spChg chg="add del mod">
          <ac:chgData name="Ligia Gamboa Sibaja" userId="9f615f15-38b7-4bda-89cf-00c73fe3bbb4" providerId="ADAL" clId="{60984652-E931-44AD-ABF7-D8ECD5ABE722}" dt="2023-03-28T21:53:31.794" v="648"/>
          <ac:spMkLst>
            <pc:docMk/>
            <pc:sldMk cId="1551065209" sldId="475"/>
            <ac:spMk id="5" creationId="{B32FD1D5-B161-2B8F-FD55-CC78AA46D80D}"/>
          </ac:spMkLst>
        </pc:spChg>
        <pc:picChg chg="add mod">
          <ac:chgData name="Ligia Gamboa Sibaja" userId="9f615f15-38b7-4bda-89cf-00c73fe3bbb4" providerId="ADAL" clId="{60984652-E931-44AD-ABF7-D8ECD5ABE722}" dt="2023-03-28T22:00:12.862" v="744" actId="1076"/>
          <ac:picMkLst>
            <pc:docMk/>
            <pc:sldMk cId="1551065209" sldId="475"/>
            <ac:picMk id="7" creationId="{5718AB7C-B19E-B6B8-FD4F-EC7C81E5C6A2}"/>
          </ac:picMkLst>
        </pc:picChg>
      </pc:sldChg>
      <pc:sldChg chg="modSp new mod">
        <pc:chgData name="Ligia Gamboa Sibaja" userId="9f615f15-38b7-4bda-89cf-00c73fe3bbb4" providerId="ADAL" clId="{60984652-E931-44AD-ABF7-D8ECD5ABE722}" dt="2023-03-28T21:57:02.305" v="705" actId="1076"/>
        <pc:sldMkLst>
          <pc:docMk/>
          <pc:sldMk cId="2037949318" sldId="476"/>
        </pc:sldMkLst>
        <pc:spChg chg="mod">
          <ac:chgData name="Ligia Gamboa Sibaja" userId="9f615f15-38b7-4bda-89cf-00c73fe3bbb4" providerId="ADAL" clId="{60984652-E931-44AD-ABF7-D8ECD5ABE722}" dt="2023-03-28T21:57:02.305" v="705" actId="1076"/>
          <ac:spMkLst>
            <pc:docMk/>
            <pc:sldMk cId="2037949318" sldId="476"/>
            <ac:spMk id="2" creationId="{0B7C5027-910F-ACCE-A938-D34E9C8BF48C}"/>
          </ac:spMkLst>
        </pc:spChg>
        <pc:spChg chg="mod">
          <ac:chgData name="Ligia Gamboa Sibaja" userId="9f615f15-38b7-4bda-89cf-00c73fe3bbb4" providerId="ADAL" clId="{60984652-E931-44AD-ABF7-D8ECD5ABE722}" dt="2023-03-28T21:56:44.024" v="701" actId="113"/>
          <ac:spMkLst>
            <pc:docMk/>
            <pc:sldMk cId="2037949318" sldId="476"/>
            <ac:spMk id="3" creationId="{387761E2-D304-7AB8-0934-B3B5BF52B55D}"/>
          </ac:spMkLst>
        </pc:spChg>
      </pc:sldChg>
      <pc:sldChg chg="addSp modSp add mod ord">
        <pc:chgData name="Ligia Gamboa Sibaja" userId="9f615f15-38b7-4bda-89cf-00c73fe3bbb4" providerId="ADAL" clId="{60984652-E931-44AD-ABF7-D8ECD5ABE722}" dt="2023-03-28T22:00:45.710" v="751" actId="1076"/>
        <pc:sldMkLst>
          <pc:docMk/>
          <pc:sldMk cId="2292663829" sldId="477"/>
        </pc:sldMkLst>
        <pc:spChg chg="mod">
          <ac:chgData name="Ligia Gamboa Sibaja" userId="9f615f15-38b7-4bda-89cf-00c73fe3bbb4" providerId="ADAL" clId="{60984652-E931-44AD-ABF7-D8ECD5ABE722}" dt="2023-03-28T21:57:32.732" v="715" actId="20577"/>
          <ac:spMkLst>
            <pc:docMk/>
            <pc:sldMk cId="2292663829" sldId="477"/>
            <ac:spMk id="2" creationId="{0B7C5027-910F-ACCE-A938-D34E9C8BF48C}"/>
          </ac:spMkLst>
        </pc:spChg>
        <pc:spChg chg="mod">
          <ac:chgData name="Ligia Gamboa Sibaja" userId="9f615f15-38b7-4bda-89cf-00c73fe3bbb4" providerId="ADAL" clId="{60984652-E931-44AD-ABF7-D8ECD5ABE722}" dt="2023-03-28T22:00:39.575" v="749" actId="1076"/>
          <ac:spMkLst>
            <pc:docMk/>
            <pc:sldMk cId="2292663829" sldId="477"/>
            <ac:spMk id="3" creationId="{387761E2-D304-7AB8-0934-B3B5BF52B55D}"/>
          </ac:spMkLst>
        </pc:spChg>
        <pc:picChg chg="add mod">
          <ac:chgData name="Ligia Gamboa Sibaja" userId="9f615f15-38b7-4bda-89cf-00c73fe3bbb4" providerId="ADAL" clId="{60984652-E931-44AD-ABF7-D8ECD5ABE722}" dt="2023-03-28T22:00:45.710" v="751" actId="1076"/>
          <ac:picMkLst>
            <pc:docMk/>
            <pc:sldMk cId="2292663829" sldId="477"/>
            <ac:picMk id="5" creationId="{4F246C6E-44B9-9B6E-160F-82136D02F32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64857-1153-48FD-A18A-222562961B4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62FAF19-F254-447A-BBA1-137489BF801C}">
      <dgm:prSet phldrT="[Texto]"/>
      <dgm:spPr/>
      <dgm:t>
        <a:bodyPr/>
        <a:lstStyle/>
        <a:p>
          <a:pPr>
            <a:buNone/>
          </a:pPr>
          <a:r>
            <a:rPr lang="es-ES" b="1" dirty="0">
              <a:solidFill>
                <a:schemeClr val="bg1"/>
              </a:solidFill>
              <a:latin typeface="Open Sauce Sans" panose="00000500000000000000"/>
            </a:rPr>
            <a:t>El PMI define el proyecto como un emprendimiento temporal que se lleva a cabo para crear un producto o servicio</a:t>
          </a:r>
          <a:r>
            <a:rPr lang="es-ES" dirty="0">
              <a:solidFill>
                <a:schemeClr val="bg1"/>
              </a:solidFill>
              <a:latin typeface="Open Sauce Sans" panose="00000500000000000000"/>
            </a:rPr>
            <a:t>. Es un proceso, con una duración determinada y un fin concreto, compuesto por actividades y tareas diferentes, que puede ser elaborado de manera </a:t>
          </a:r>
          <a:r>
            <a:rPr lang="es-ES" b="1" dirty="0">
              <a:solidFill>
                <a:schemeClr val="bg1"/>
              </a:solidFill>
              <a:latin typeface="Open Sauce Sans" panose="00000500000000000000"/>
            </a:rPr>
            <a:t>gradual</a:t>
          </a:r>
          <a:r>
            <a:rPr lang="es-ES" dirty="0">
              <a:solidFill>
                <a:schemeClr val="bg1"/>
              </a:solidFill>
              <a:latin typeface="Open Sauce Sans" panose="00000500000000000000"/>
            </a:rPr>
            <a:t>. </a:t>
          </a:r>
          <a:endParaRPr lang="es-CR" dirty="0"/>
        </a:p>
      </dgm:t>
    </dgm:pt>
    <dgm:pt modelId="{838271F7-94FB-4991-91FD-DA1564B0B744}" type="parTrans" cxnId="{D22BF602-737C-464E-BEA2-5828419C3E2F}">
      <dgm:prSet/>
      <dgm:spPr/>
      <dgm:t>
        <a:bodyPr/>
        <a:lstStyle/>
        <a:p>
          <a:endParaRPr lang="es-CR"/>
        </a:p>
      </dgm:t>
    </dgm:pt>
    <dgm:pt modelId="{F73D7B58-B0FF-4E07-92F2-603A3060A212}" type="sibTrans" cxnId="{D22BF602-737C-464E-BEA2-5828419C3E2F}">
      <dgm:prSet/>
      <dgm:spPr/>
      <dgm:t>
        <a:bodyPr/>
        <a:lstStyle/>
        <a:p>
          <a:endParaRPr lang="es-CR"/>
        </a:p>
      </dgm:t>
    </dgm:pt>
    <dgm:pt modelId="{45333B43-0564-45DE-B657-BC437E6DA29D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bg1"/>
              </a:solidFill>
              <a:latin typeface="Open Sauce Sans" panose="00000500000000000000"/>
            </a:rPr>
            <a:t>Según el PMI, la dirección de proyectos se logra mediante la </a:t>
          </a:r>
          <a:r>
            <a:rPr lang="es-ES" b="1" dirty="0">
              <a:solidFill>
                <a:schemeClr val="bg1"/>
              </a:solidFill>
              <a:latin typeface="Open Sauce Sans" panose="00000500000000000000"/>
            </a:rPr>
            <a:t>ejecución de procesos</a:t>
          </a:r>
          <a:r>
            <a:rPr lang="es-ES" dirty="0">
              <a:solidFill>
                <a:schemeClr val="bg1"/>
              </a:solidFill>
              <a:latin typeface="Open Sauce Sans" panose="00000500000000000000"/>
            </a:rPr>
            <a:t>, usando </a:t>
          </a:r>
          <a:r>
            <a:rPr lang="es-ES" b="1" dirty="0">
              <a:solidFill>
                <a:schemeClr val="bg1"/>
              </a:solidFill>
              <a:latin typeface="Open Sauce Sans" panose="00000500000000000000"/>
            </a:rPr>
            <a:t>conocimientos</a:t>
          </a:r>
          <a:r>
            <a:rPr lang="es-ES" dirty="0">
              <a:solidFill>
                <a:schemeClr val="bg1"/>
              </a:solidFill>
              <a:latin typeface="Open Sauce Sans" panose="00000500000000000000"/>
            </a:rPr>
            <a:t>, habilidades, herramientas y técnicas de dirección.</a:t>
          </a:r>
          <a:endParaRPr lang="es-CR" dirty="0"/>
        </a:p>
      </dgm:t>
    </dgm:pt>
    <dgm:pt modelId="{5AF5553C-2DAC-449D-9263-3B1FF5A09603}" type="parTrans" cxnId="{E8581C8B-312D-4AAC-B1A2-EDD221E96FAB}">
      <dgm:prSet/>
      <dgm:spPr/>
      <dgm:t>
        <a:bodyPr/>
        <a:lstStyle/>
        <a:p>
          <a:endParaRPr lang="es-CR"/>
        </a:p>
      </dgm:t>
    </dgm:pt>
    <dgm:pt modelId="{8B77B01D-927C-4DD1-A222-A18AF7E09B06}" type="sibTrans" cxnId="{E8581C8B-312D-4AAC-B1A2-EDD221E96FAB}">
      <dgm:prSet/>
      <dgm:spPr/>
      <dgm:t>
        <a:bodyPr/>
        <a:lstStyle/>
        <a:p>
          <a:endParaRPr lang="es-CR"/>
        </a:p>
      </dgm:t>
    </dgm:pt>
    <dgm:pt modelId="{4A7EEE3D-A6C7-40CE-9E1C-01DCEEE0F05F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bg1"/>
              </a:solidFill>
              <a:latin typeface="Open Sauce Sans" panose="00000500000000000000"/>
            </a:rPr>
            <a:t>Todo proyecto necesita ser dirigido o gestionado por un director de proyectos. La dirección de proyectos sería la aplicación de conocimientos, habilidades, herramientas y técnicas a las actividades que componen los proyectos, con el fin de satisfacer los requisitos del mismo. </a:t>
          </a:r>
          <a:endParaRPr lang="es-CR" dirty="0"/>
        </a:p>
      </dgm:t>
    </dgm:pt>
    <dgm:pt modelId="{A17F1265-585F-46ED-A869-CBB99484C45E}" type="parTrans" cxnId="{405150B8-A358-4D6D-83B7-9AEFCE004DEA}">
      <dgm:prSet/>
      <dgm:spPr/>
      <dgm:t>
        <a:bodyPr/>
        <a:lstStyle/>
        <a:p>
          <a:endParaRPr lang="es-CR"/>
        </a:p>
      </dgm:t>
    </dgm:pt>
    <dgm:pt modelId="{8F680996-D8BE-4744-9424-E05B67CF3F34}" type="sibTrans" cxnId="{405150B8-A358-4D6D-83B7-9AEFCE004DEA}">
      <dgm:prSet/>
      <dgm:spPr/>
      <dgm:t>
        <a:bodyPr/>
        <a:lstStyle/>
        <a:p>
          <a:endParaRPr lang="es-CR"/>
        </a:p>
      </dgm:t>
    </dgm:pt>
    <dgm:pt modelId="{446D719B-EAE8-4CAE-87F9-99CF231AE7E0}" type="pres">
      <dgm:prSet presAssocID="{42C64857-1153-48FD-A18A-222562961B4A}" presName="Name0" presStyleCnt="0">
        <dgm:presLayoutVars>
          <dgm:dir/>
          <dgm:resizeHandles val="exact"/>
        </dgm:presLayoutVars>
      </dgm:prSet>
      <dgm:spPr/>
    </dgm:pt>
    <dgm:pt modelId="{DDF432DD-D1C3-4FDE-8EEB-FB5ACEB3A68E}" type="pres">
      <dgm:prSet presAssocID="{B62FAF19-F254-447A-BBA1-137489BF801C}" presName="node" presStyleLbl="node1" presStyleIdx="0" presStyleCnt="3">
        <dgm:presLayoutVars>
          <dgm:bulletEnabled val="1"/>
        </dgm:presLayoutVars>
      </dgm:prSet>
      <dgm:spPr/>
    </dgm:pt>
    <dgm:pt modelId="{AFBDCDF4-3EE1-47F7-B842-C21B5E554B18}" type="pres">
      <dgm:prSet presAssocID="{F73D7B58-B0FF-4E07-92F2-603A3060A212}" presName="sibTrans" presStyleLbl="sibTrans2D1" presStyleIdx="0" presStyleCnt="3"/>
      <dgm:spPr/>
    </dgm:pt>
    <dgm:pt modelId="{07E1F329-5822-4950-A376-E3A72EF4A679}" type="pres">
      <dgm:prSet presAssocID="{F73D7B58-B0FF-4E07-92F2-603A3060A212}" presName="connectorText" presStyleLbl="sibTrans2D1" presStyleIdx="0" presStyleCnt="3"/>
      <dgm:spPr/>
    </dgm:pt>
    <dgm:pt modelId="{99C52EA2-1B35-4A42-A83F-EE0B21F36850}" type="pres">
      <dgm:prSet presAssocID="{45333B43-0564-45DE-B657-BC437E6DA29D}" presName="node" presStyleLbl="node1" presStyleIdx="1" presStyleCnt="3">
        <dgm:presLayoutVars>
          <dgm:bulletEnabled val="1"/>
        </dgm:presLayoutVars>
      </dgm:prSet>
      <dgm:spPr/>
    </dgm:pt>
    <dgm:pt modelId="{B5921EF0-BB56-4EBB-93F0-16CBB8F5D733}" type="pres">
      <dgm:prSet presAssocID="{8B77B01D-927C-4DD1-A222-A18AF7E09B06}" presName="sibTrans" presStyleLbl="sibTrans2D1" presStyleIdx="1" presStyleCnt="3"/>
      <dgm:spPr/>
    </dgm:pt>
    <dgm:pt modelId="{7095637E-1554-42B0-A598-FDFAA7BFE524}" type="pres">
      <dgm:prSet presAssocID="{8B77B01D-927C-4DD1-A222-A18AF7E09B06}" presName="connectorText" presStyleLbl="sibTrans2D1" presStyleIdx="1" presStyleCnt="3"/>
      <dgm:spPr/>
    </dgm:pt>
    <dgm:pt modelId="{18367336-724F-4FB4-A1F5-72EC34EF7EAD}" type="pres">
      <dgm:prSet presAssocID="{4A7EEE3D-A6C7-40CE-9E1C-01DCEEE0F05F}" presName="node" presStyleLbl="node1" presStyleIdx="2" presStyleCnt="3">
        <dgm:presLayoutVars>
          <dgm:bulletEnabled val="1"/>
        </dgm:presLayoutVars>
      </dgm:prSet>
      <dgm:spPr/>
    </dgm:pt>
    <dgm:pt modelId="{C1D6EAE6-5501-49DE-B665-D3DC72CFB4CC}" type="pres">
      <dgm:prSet presAssocID="{8F680996-D8BE-4744-9424-E05B67CF3F34}" presName="sibTrans" presStyleLbl="sibTrans2D1" presStyleIdx="2" presStyleCnt="3"/>
      <dgm:spPr/>
    </dgm:pt>
    <dgm:pt modelId="{EA86C9F7-65FA-4697-9DB6-7C55C35235F2}" type="pres">
      <dgm:prSet presAssocID="{8F680996-D8BE-4744-9424-E05B67CF3F34}" presName="connectorText" presStyleLbl="sibTrans2D1" presStyleIdx="2" presStyleCnt="3"/>
      <dgm:spPr/>
    </dgm:pt>
  </dgm:ptLst>
  <dgm:cxnLst>
    <dgm:cxn modelId="{D22BF602-737C-464E-BEA2-5828419C3E2F}" srcId="{42C64857-1153-48FD-A18A-222562961B4A}" destId="{B62FAF19-F254-447A-BBA1-137489BF801C}" srcOrd="0" destOrd="0" parTransId="{838271F7-94FB-4991-91FD-DA1564B0B744}" sibTransId="{F73D7B58-B0FF-4E07-92F2-603A3060A212}"/>
    <dgm:cxn modelId="{21DB481C-B78C-42E6-9448-197F3F2B6F43}" type="presOf" srcId="{F73D7B58-B0FF-4E07-92F2-603A3060A212}" destId="{AFBDCDF4-3EE1-47F7-B842-C21B5E554B18}" srcOrd="0" destOrd="0" presId="urn:microsoft.com/office/officeart/2005/8/layout/cycle7"/>
    <dgm:cxn modelId="{00C40922-72BB-48B1-A3F9-0F9BA1FFF637}" type="presOf" srcId="{4A7EEE3D-A6C7-40CE-9E1C-01DCEEE0F05F}" destId="{18367336-724F-4FB4-A1F5-72EC34EF7EAD}" srcOrd="0" destOrd="0" presId="urn:microsoft.com/office/officeart/2005/8/layout/cycle7"/>
    <dgm:cxn modelId="{7D5F8632-5C04-4E82-8ACA-D926460E3118}" type="presOf" srcId="{8F680996-D8BE-4744-9424-E05B67CF3F34}" destId="{C1D6EAE6-5501-49DE-B665-D3DC72CFB4CC}" srcOrd="0" destOrd="0" presId="urn:microsoft.com/office/officeart/2005/8/layout/cycle7"/>
    <dgm:cxn modelId="{F20FF541-D9CA-464E-B1AC-08191D287456}" type="presOf" srcId="{42C64857-1153-48FD-A18A-222562961B4A}" destId="{446D719B-EAE8-4CAE-87F9-99CF231AE7E0}" srcOrd="0" destOrd="0" presId="urn:microsoft.com/office/officeart/2005/8/layout/cycle7"/>
    <dgm:cxn modelId="{F1E1244A-9E8E-42C3-865E-C7F751B55131}" type="presOf" srcId="{F73D7B58-B0FF-4E07-92F2-603A3060A212}" destId="{07E1F329-5822-4950-A376-E3A72EF4A679}" srcOrd="1" destOrd="0" presId="urn:microsoft.com/office/officeart/2005/8/layout/cycle7"/>
    <dgm:cxn modelId="{3872F06A-439D-49C0-A42D-3F7C296D08A9}" type="presOf" srcId="{8B77B01D-927C-4DD1-A222-A18AF7E09B06}" destId="{B5921EF0-BB56-4EBB-93F0-16CBB8F5D733}" srcOrd="0" destOrd="0" presId="urn:microsoft.com/office/officeart/2005/8/layout/cycle7"/>
    <dgm:cxn modelId="{B3B2C76D-A4F9-46C7-B2CA-23B45438D675}" type="presOf" srcId="{8F680996-D8BE-4744-9424-E05B67CF3F34}" destId="{EA86C9F7-65FA-4697-9DB6-7C55C35235F2}" srcOrd="1" destOrd="0" presId="urn:microsoft.com/office/officeart/2005/8/layout/cycle7"/>
    <dgm:cxn modelId="{40992278-6CED-441F-92A1-6812870E5E3A}" type="presOf" srcId="{8B77B01D-927C-4DD1-A222-A18AF7E09B06}" destId="{7095637E-1554-42B0-A598-FDFAA7BFE524}" srcOrd="1" destOrd="0" presId="urn:microsoft.com/office/officeart/2005/8/layout/cycle7"/>
    <dgm:cxn modelId="{F4EC8B7B-A9C4-4D5B-A418-BCF53CE7CC8F}" type="presOf" srcId="{B62FAF19-F254-447A-BBA1-137489BF801C}" destId="{DDF432DD-D1C3-4FDE-8EEB-FB5ACEB3A68E}" srcOrd="0" destOrd="0" presId="urn:microsoft.com/office/officeart/2005/8/layout/cycle7"/>
    <dgm:cxn modelId="{E8581C8B-312D-4AAC-B1A2-EDD221E96FAB}" srcId="{42C64857-1153-48FD-A18A-222562961B4A}" destId="{45333B43-0564-45DE-B657-BC437E6DA29D}" srcOrd="1" destOrd="0" parTransId="{5AF5553C-2DAC-449D-9263-3B1FF5A09603}" sibTransId="{8B77B01D-927C-4DD1-A222-A18AF7E09B06}"/>
    <dgm:cxn modelId="{405150B8-A358-4D6D-83B7-9AEFCE004DEA}" srcId="{42C64857-1153-48FD-A18A-222562961B4A}" destId="{4A7EEE3D-A6C7-40CE-9E1C-01DCEEE0F05F}" srcOrd="2" destOrd="0" parTransId="{A17F1265-585F-46ED-A869-CBB99484C45E}" sibTransId="{8F680996-D8BE-4744-9424-E05B67CF3F34}"/>
    <dgm:cxn modelId="{DC22CAF3-1D76-4281-8EE1-B1823B2A29B3}" type="presOf" srcId="{45333B43-0564-45DE-B657-BC437E6DA29D}" destId="{99C52EA2-1B35-4A42-A83F-EE0B21F36850}" srcOrd="0" destOrd="0" presId="urn:microsoft.com/office/officeart/2005/8/layout/cycle7"/>
    <dgm:cxn modelId="{F3EBF914-1B50-4B83-9125-F012D735B72F}" type="presParOf" srcId="{446D719B-EAE8-4CAE-87F9-99CF231AE7E0}" destId="{DDF432DD-D1C3-4FDE-8EEB-FB5ACEB3A68E}" srcOrd="0" destOrd="0" presId="urn:microsoft.com/office/officeart/2005/8/layout/cycle7"/>
    <dgm:cxn modelId="{2BA972D8-AA73-42F4-966F-8967E6EA9D9E}" type="presParOf" srcId="{446D719B-EAE8-4CAE-87F9-99CF231AE7E0}" destId="{AFBDCDF4-3EE1-47F7-B842-C21B5E554B18}" srcOrd="1" destOrd="0" presId="urn:microsoft.com/office/officeart/2005/8/layout/cycle7"/>
    <dgm:cxn modelId="{78A61E86-1FD7-43C0-ABC7-FFFA98024D6A}" type="presParOf" srcId="{AFBDCDF4-3EE1-47F7-B842-C21B5E554B18}" destId="{07E1F329-5822-4950-A376-E3A72EF4A679}" srcOrd="0" destOrd="0" presId="urn:microsoft.com/office/officeart/2005/8/layout/cycle7"/>
    <dgm:cxn modelId="{43058EAD-7DDE-466A-B23B-648C3F9A3F95}" type="presParOf" srcId="{446D719B-EAE8-4CAE-87F9-99CF231AE7E0}" destId="{99C52EA2-1B35-4A42-A83F-EE0B21F36850}" srcOrd="2" destOrd="0" presId="urn:microsoft.com/office/officeart/2005/8/layout/cycle7"/>
    <dgm:cxn modelId="{7C51D930-FF2A-441D-9BB4-A80426B759FC}" type="presParOf" srcId="{446D719B-EAE8-4CAE-87F9-99CF231AE7E0}" destId="{B5921EF0-BB56-4EBB-93F0-16CBB8F5D733}" srcOrd="3" destOrd="0" presId="urn:microsoft.com/office/officeart/2005/8/layout/cycle7"/>
    <dgm:cxn modelId="{3DE7240E-811A-45A2-900F-2863441D5D51}" type="presParOf" srcId="{B5921EF0-BB56-4EBB-93F0-16CBB8F5D733}" destId="{7095637E-1554-42B0-A598-FDFAA7BFE524}" srcOrd="0" destOrd="0" presId="urn:microsoft.com/office/officeart/2005/8/layout/cycle7"/>
    <dgm:cxn modelId="{E0CF70A7-3C97-4FC5-9C08-D20FD2D2E099}" type="presParOf" srcId="{446D719B-EAE8-4CAE-87F9-99CF231AE7E0}" destId="{18367336-724F-4FB4-A1F5-72EC34EF7EAD}" srcOrd="4" destOrd="0" presId="urn:microsoft.com/office/officeart/2005/8/layout/cycle7"/>
    <dgm:cxn modelId="{53E5AC97-D6F2-45D7-9229-2AC131837CF7}" type="presParOf" srcId="{446D719B-EAE8-4CAE-87F9-99CF231AE7E0}" destId="{C1D6EAE6-5501-49DE-B665-D3DC72CFB4CC}" srcOrd="5" destOrd="0" presId="urn:microsoft.com/office/officeart/2005/8/layout/cycle7"/>
    <dgm:cxn modelId="{2F5A18F9-337E-43BD-8E38-771D641F9ACD}" type="presParOf" srcId="{C1D6EAE6-5501-49DE-B665-D3DC72CFB4CC}" destId="{EA86C9F7-65FA-4697-9DB6-7C55C35235F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30F83-6D9C-4D94-89D5-C13DB752643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BE8DCDCE-26F0-419F-8661-A036A5999803}">
      <dgm:prSet phldrT="[Texto]"/>
      <dgm:spPr/>
      <dgm:t>
        <a:bodyPr/>
        <a:lstStyle/>
        <a:p>
          <a:r>
            <a:rPr lang="es-CR" dirty="0"/>
            <a:t>Organización Internacional sin lucro, que se dedica al estudio y promoción de la Dirección de Proyectos, esta organización establece las directrices que orientan la dirección y gestión de proyectos.</a:t>
          </a:r>
        </a:p>
      </dgm:t>
    </dgm:pt>
    <dgm:pt modelId="{8B1FAA57-0BD8-44B3-9773-BABAEF36FF44}" type="parTrans" cxnId="{A66FC6DE-C456-4092-92CB-F801B96C6F2D}">
      <dgm:prSet/>
      <dgm:spPr/>
      <dgm:t>
        <a:bodyPr/>
        <a:lstStyle/>
        <a:p>
          <a:endParaRPr lang="es-CR"/>
        </a:p>
      </dgm:t>
    </dgm:pt>
    <dgm:pt modelId="{D0E7BA4D-6C5B-4839-8656-4CF39B4267A8}" type="sibTrans" cxnId="{A66FC6DE-C456-4092-92CB-F801B96C6F2D}">
      <dgm:prSet/>
      <dgm:spPr/>
      <dgm:t>
        <a:bodyPr/>
        <a:lstStyle/>
        <a:p>
          <a:endParaRPr lang="es-CR"/>
        </a:p>
      </dgm:t>
    </dgm:pt>
    <dgm:pt modelId="{3EFAC8AE-E445-4917-B721-E88DCC619DCF}" type="pres">
      <dgm:prSet presAssocID="{4CA30F83-6D9C-4D94-89D5-C13DB7526435}" presName="Name0" presStyleCnt="0">
        <dgm:presLayoutVars>
          <dgm:dir/>
          <dgm:animLvl val="lvl"/>
          <dgm:resizeHandles val="exact"/>
        </dgm:presLayoutVars>
      </dgm:prSet>
      <dgm:spPr/>
    </dgm:pt>
    <dgm:pt modelId="{D975012D-3B3F-4697-92A1-28235673116F}" type="pres">
      <dgm:prSet presAssocID="{4CA30F83-6D9C-4D94-89D5-C13DB7526435}" presName="dummy" presStyleCnt="0"/>
      <dgm:spPr/>
    </dgm:pt>
    <dgm:pt modelId="{A9F8AC08-CA34-41FD-829A-400971CBB749}" type="pres">
      <dgm:prSet presAssocID="{4CA30F83-6D9C-4D94-89D5-C13DB7526435}" presName="linH" presStyleCnt="0"/>
      <dgm:spPr/>
    </dgm:pt>
    <dgm:pt modelId="{E5DD17BE-58F4-4706-8488-D8C6B13C344F}" type="pres">
      <dgm:prSet presAssocID="{4CA30F83-6D9C-4D94-89D5-C13DB7526435}" presName="padding1" presStyleCnt="0"/>
      <dgm:spPr/>
    </dgm:pt>
    <dgm:pt modelId="{1E4E1ABD-A668-4097-BFA5-2EBBEBBFB584}" type="pres">
      <dgm:prSet presAssocID="{BE8DCDCE-26F0-419F-8661-A036A5999803}" presName="linV" presStyleCnt="0"/>
      <dgm:spPr/>
    </dgm:pt>
    <dgm:pt modelId="{1FC8952D-B14D-4DC6-8C2E-D4EEE98279EE}" type="pres">
      <dgm:prSet presAssocID="{BE8DCDCE-26F0-419F-8661-A036A5999803}" presName="spVertical1" presStyleCnt="0"/>
      <dgm:spPr/>
    </dgm:pt>
    <dgm:pt modelId="{3719564B-3854-439B-8F5F-1B7D6865169C}" type="pres">
      <dgm:prSet presAssocID="{BE8DCDCE-26F0-419F-8661-A036A5999803}" presName="parTx" presStyleLbl="revTx" presStyleIdx="0" presStyleCnt="1" custScaleX="2000000">
        <dgm:presLayoutVars>
          <dgm:chMax val="0"/>
          <dgm:chPref val="0"/>
          <dgm:bulletEnabled val="1"/>
        </dgm:presLayoutVars>
      </dgm:prSet>
      <dgm:spPr/>
    </dgm:pt>
    <dgm:pt modelId="{62EAF35C-09A8-4145-B6E6-3A66A27C379D}" type="pres">
      <dgm:prSet presAssocID="{BE8DCDCE-26F0-419F-8661-A036A5999803}" presName="spVertical2" presStyleCnt="0"/>
      <dgm:spPr/>
    </dgm:pt>
    <dgm:pt modelId="{DA40B87C-7481-4FF2-BD40-EA6F8B47C9AD}" type="pres">
      <dgm:prSet presAssocID="{BE8DCDCE-26F0-419F-8661-A036A5999803}" presName="spVertical3" presStyleCnt="0"/>
      <dgm:spPr/>
    </dgm:pt>
    <dgm:pt modelId="{90B8B415-8F0C-44E4-A6BA-5343456AB64F}" type="pres">
      <dgm:prSet presAssocID="{4CA30F83-6D9C-4D94-89D5-C13DB7526435}" presName="padding2" presStyleCnt="0"/>
      <dgm:spPr/>
    </dgm:pt>
    <dgm:pt modelId="{59F907E4-02AC-4F88-9F4A-25F4EF7DC0DE}" type="pres">
      <dgm:prSet presAssocID="{4CA30F83-6D9C-4D94-89D5-C13DB7526435}" presName="negArrow" presStyleCnt="0"/>
      <dgm:spPr/>
    </dgm:pt>
    <dgm:pt modelId="{14691BE3-F469-4DAA-B875-BB7901178165}" type="pres">
      <dgm:prSet presAssocID="{4CA30F83-6D9C-4D94-89D5-C13DB7526435}" presName="backgroundArrow" presStyleLbl="node1" presStyleIdx="0" presStyleCnt="1"/>
      <dgm:spPr/>
    </dgm:pt>
  </dgm:ptLst>
  <dgm:cxnLst>
    <dgm:cxn modelId="{9BFDDE01-D527-4875-8762-93F2AB5A95C5}" type="presOf" srcId="{BE8DCDCE-26F0-419F-8661-A036A5999803}" destId="{3719564B-3854-439B-8F5F-1B7D6865169C}" srcOrd="0" destOrd="0" presId="urn:microsoft.com/office/officeart/2005/8/layout/hProcess3"/>
    <dgm:cxn modelId="{FF537B66-D080-4B33-8B25-78749238649B}" type="presOf" srcId="{4CA30F83-6D9C-4D94-89D5-C13DB7526435}" destId="{3EFAC8AE-E445-4917-B721-E88DCC619DCF}" srcOrd="0" destOrd="0" presId="urn:microsoft.com/office/officeart/2005/8/layout/hProcess3"/>
    <dgm:cxn modelId="{A66FC6DE-C456-4092-92CB-F801B96C6F2D}" srcId="{4CA30F83-6D9C-4D94-89D5-C13DB7526435}" destId="{BE8DCDCE-26F0-419F-8661-A036A5999803}" srcOrd="0" destOrd="0" parTransId="{8B1FAA57-0BD8-44B3-9773-BABAEF36FF44}" sibTransId="{D0E7BA4D-6C5B-4839-8656-4CF39B4267A8}"/>
    <dgm:cxn modelId="{5753651E-8247-442D-81F4-DD38074A2E5C}" type="presParOf" srcId="{3EFAC8AE-E445-4917-B721-E88DCC619DCF}" destId="{D975012D-3B3F-4697-92A1-28235673116F}" srcOrd="0" destOrd="0" presId="urn:microsoft.com/office/officeart/2005/8/layout/hProcess3"/>
    <dgm:cxn modelId="{BB4D162E-2B9F-4AE1-B6CA-519AC1ED5C57}" type="presParOf" srcId="{3EFAC8AE-E445-4917-B721-E88DCC619DCF}" destId="{A9F8AC08-CA34-41FD-829A-400971CBB749}" srcOrd="1" destOrd="0" presId="urn:microsoft.com/office/officeart/2005/8/layout/hProcess3"/>
    <dgm:cxn modelId="{DE52026B-9BCC-42E0-971C-F55B8574CE1A}" type="presParOf" srcId="{A9F8AC08-CA34-41FD-829A-400971CBB749}" destId="{E5DD17BE-58F4-4706-8488-D8C6B13C344F}" srcOrd="0" destOrd="0" presId="urn:microsoft.com/office/officeart/2005/8/layout/hProcess3"/>
    <dgm:cxn modelId="{147A54F4-83A4-4A95-AB1D-708C28F47C7E}" type="presParOf" srcId="{A9F8AC08-CA34-41FD-829A-400971CBB749}" destId="{1E4E1ABD-A668-4097-BFA5-2EBBEBBFB584}" srcOrd="1" destOrd="0" presId="urn:microsoft.com/office/officeart/2005/8/layout/hProcess3"/>
    <dgm:cxn modelId="{F46128FD-827E-4EA0-A679-8677A86067AC}" type="presParOf" srcId="{1E4E1ABD-A668-4097-BFA5-2EBBEBBFB584}" destId="{1FC8952D-B14D-4DC6-8C2E-D4EEE98279EE}" srcOrd="0" destOrd="0" presId="urn:microsoft.com/office/officeart/2005/8/layout/hProcess3"/>
    <dgm:cxn modelId="{EC11A902-30E5-4F6A-BBA0-8FFA37AD8FA5}" type="presParOf" srcId="{1E4E1ABD-A668-4097-BFA5-2EBBEBBFB584}" destId="{3719564B-3854-439B-8F5F-1B7D6865169C}" srcOrd="1" destOrd="0" presId="urn:microsoft.com/office/officeart/2005/8/layout/hProcess3"/>
    <dgm:cxn modelId="{14ED5065-0AB7-4A4B-BD2B-786050A636D8}" type="presParOf" srcId="{1E4E1ABD-A668-4097-BFA5-2EBBEBBFB584}" destId="{62EAF35C-09A8-4145-B6E6-3A66A27C379D}" srcOrd="2" destOrd="0" presId="urn:microsoft.com/office/officeart/2005/8/layout/hProcess3"/>
    <dgm:cxn modelId="{8BDB7989-6B33-468C-8692-4FB20A7711ED}" type="presParOf" srcId="{1E4E1ABD-A668-4097-BFA5-2EBBEBBFB584}" destId="{DA40B87C-7481-4FF2-BD40-EA6F8B47C9AD}" srcOrd="3" destOrd="0" presId="urn:microsoft.com/office/officeart/2005/8/layout/hProcess3"/>
    <dgm:cxn modelId="{4BF90349-8158-41B7-A491-6A2D00C32928}" type="presParOf" srcId="{A9F8AC08-CA34-41FD-829A-400971CBB749}" destId="{90B8B415-8F0C-44E4-A6BA-5343456AB64F}" srcOrd="2" destOrd="0" presId="urn:microsoft.com/office/officeart/2005/8/layout/hProcess3"/>
    <dgm:cxn modelId="{C0665412-3291-48B8-AAD8-5B23A7930892}" type="presParOf" srcId="{A9F8AC08-CA34-41FD-829A-400971CBB749}" destId="{59F907E4-02AC-4F88-9F4A-25F4EF7DC0DE}" srcOrd="3" destOrd="0" presId="urn:microsoft.com/office/officeart/2005/8/layout/hProcess3"/>
    <dgm:cxn modelId="{622CD03B-0F47-449B-A67F-92E23E8F4597}" type="presParOf" srcId="{A9F8AC08-CA34-41FD-829A-400971CBB749}" destId="{14691BE3-F469-4DAA-B875-BB790117816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432DD-D1C3-4FDE-8EEB-FB5ACEB3A68E}">
      <dsp:nvSpPr>
        <dsp:cNvPr id="0" name=""/>
        <dsp:cNvSpPr/>
      </dsp:nvSpPr>
      <dsp:spPr>
        <a:xfrm>
          <a:off x="2841311" y="1641"/>
          <a:ext cx="2690046" cy="1345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>
              <a:solidFill>
                <a:schemeClr val="bg1"/>
              </a:solidFill>
              <a:latin typeface="Open Sauce Sans" panose="00000500000000000000"/>
            </a:rPr>
            <a:t>El PMI define el proyecto como un emprendimiento temporal que se lleva a cabo para crear un producto o servicio</a:t>
          </a:r>
          <a:r>
            <a:rPr lang="es-ES" sz="1100" kern="1200" dirty="0">
              <a:solidFill>
                <a:schemeClr val="bg1"/>
              </a:solidFill>
              <a:latin typeface="Open Sauce Sans" panose="00000500000000000000"/>
            </a:rPr>
            <a:t>. Es un proceso, con una duración determinada y un fin concreto, compuesto por actividades y tareas diferentes, que puede ser elaborado de manera </a:t>
          </a:r>
          <a:r>
            <a:rPr lang="es-ES" sz="1100" b="1" kern="1200" dirty="0">
              <a:solidFill>
                <a:schemeClr val="bg1"/>
              </a:solidFill>
              <a:latin typeface="Open Sauce Sans" panose="00000500000000000000"/>
            </a:rPr>
            <a:t>gradual</a:t>
          </a:r>
          <a:r>
            <a:rPr lang="es-ES" sz="1100" kern="1200" dirty="0">
              <a:solidFill>
                <a:schemeClr val="bg1"/>
              </a:solidFill>
              <a:latin typeface="Open Sauce Sans" panose="00000500000000000000"/>
            </a:rPr>
            <a:t>. </a:t>
          </a:r>
          <a:endParaRPr lang="es-CR" sz="1100" kern="1200" dirty="0"/>
        </a:p>
      </dsp:txBody>
      <dsp:txXfrm>
        <a:off x="2880705" y="41035"/>
        <a:ext cx="2611258" cy="1266235"/>
      </dsp:txXfrm>
    </dsp:sp>
    <dsp:sp modelId="{AFBDCDF4-3EE1-47F7-B842-C21B5E554B18}">
      <dsp:nvSpPr>
        <dsp:cNvPr id="0" name=""/>
        <dsp:cNvSpPr/>
      </dsp:nvSpPr>
      <dsp:spPr>
        <a:xfrm rot="3600000">
          <a:off x="4595923" y="2362591"/>
          <a:ext cx="1402255" cy="4707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900" kern="1200"/>
        </a:p>
      </dsp:txBody>
      <dsp:txXfrm>
        <a:off x="4737150" y="2456743"/>
        <a:ext cx="1119801" cy="282454"/>
      </dsp:txXfrm>
    </dsp:sp>
    <dsp:sp modelId="{99C52EA2-1B35-4A42-A83F-EE0B21F36850}">
      <dsp:nvSpPr>
        <dsp:cNvPr id="0" name=""/>
        <dsp:cNvSpPr/>
      </dsp:nvSpPr>
      <dsp:spPr>
        <a:xfrm>
          <a:off x="5062744" y="3849276"/>
          <a:ext cx="2690046" cy="1345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  <a:latin typeface="Open Sauce Sans" panose="00000500000000000000"/>
            </a:rPr>
            <a:t>Según el PMI, la dirección de proyectos se logra mediante la </a:t>
          </a:r>
          <a:r>
            <a:rPr lang="es-ES" sz="1100" b="1" kern="1200" dirty="0">
              <a:solidFill>
                <a:schemeClr val="bg1"/>
              </a:solidFill>
              <a:latin typeface="Open Sauce Sans" panose="00000500000000000000"/>
            </a:rPr>
            <a:t>ejecución de procesos</a:t>
          </a:r>
          <a:r>
            <a:rPr lang="es-ES" sz="1100" kern="1200" dirty="0">
              <a:solidFill>
                <a:schemeClr val="bg1"/>
              </a:solidFill>
              <a:latin typeface="Open Sauce Sans" panose="00000500000000000000"/>
            </a:rPr>
            <a:t>, usando </a:t>
          </a:r>
          <a:r>
            <a:rPr lang="es-ES" sz="1100" b="1" kern="1200" dirty="0">
              <a:solidFill>
                <a:schemeClr val="bg1"/>
              </a:solidFill>
              <a:latin typeface="Open Sauce Sans" panose="00000500000000000000"/>
            </a:rPr>
            <a:t>conocimientos</a:t>
          </a:r>
          <a:r>
            <a:rPr lang="es-ES" sz="1100" kern="1200" dirty="0">
              <a:solidFill>
                <a:schemeClr val="bg1"/>
              </a:solidFill>
              <a:latin typeface="Open Sauce Sans" panose="00000500000000000000"/>
            </a:rPr>
            <a:t>, habilidades, herramientas y técnicas de dirección.</a:t>
          </a:r>
          <a:endParaRPr lang="es-CR" sz="1100" kern="1200" dirty="0"/>
        </a:p>
      </dsp:txBody>
      <dsp:txXfrm>
        <a:off x="5102138" y="3888670"/>
        <a:ext cx="2611258" cy="1266235"/>
      </dsp:txXfrm>
    </dsp:sp>
    <dsp:sp modelId="{B5921EF0-BB56-4EBB-93F0-16CBB8F5D733}">
      <dsp:nvSpPr>
        <dsp:cNvPr id="0" name=""/>
        <dsp:cNvSpPr/>
      </dsp:nvSpPr>
      <dsp:spPr>
        <a:xfrm rot="10800000">
          <a:off x="3485206" y="4286408"/>
          <a:ext cx="1402255" cy="4707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900" kern="1200"/>
        </a:p>
      </dsp:txBody>
      <dsp:txXfrm rot="10800000">
        <a:off x="3626433" y="4380560"/>
        <a:ext cx="1119801" cy="282454"/>
      </dsp:txXfrm>
    </dsp:sp>
    <dsp:sp modelId="{18367336-724F-4FB4-A1F5-72EC34EF7EAD}">
      <dsp:nvSpPr>
        <dsp:cNvPr id="0" name=""/>
        <dsp:cNvSpPr/>
      </dsp:nvSpPr>
      <dsp:spPr>
        <a:xfrm>
          <a:off x="619877" y="3849276"/>
          <a:ext cx="2690046" cy="13450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solidFill>
                <a:schemeClr val="bg1"/>
              </a:solidFill>
              <a:latin typeface="Open Sauce Sans" panose="00000500000000000000"/>
            </a:rPr>
            <a:t>Todo proyecto necesita ser dirigido o gestionado por un director de proyectos. La dirección de proyectos sería la aplicación de conocimientos, habilidades, herramientas y técnicas a las actividades que componen los proyectos, con el fin de satisfacer los requisitos del mismo. </a:t>
          </a:r>
          <a:endParaRPr lang="es-CR" sz="1100" kern="1200" dirty="0"/>
        </a:p>
      </dsp:txBody>
      <dsp:txXfrm>
        <a:off x="659271" y="3888670"/>
        <a:ext cx="2611258" cy="1266235"/>
      </dsp:txXfrm>
    </dsp:sp>
    <dsp:sp modelId="{C1D6EAE6-5501-49DE-B665-D3DC72CFB4CC}">
      <dsp:nvSpPr>
        <dsp:cNvPr id="0" name=""/>
        <dsp:cNvSpPr/>
      </dsp:nvSpPr>
      <dsp:spPr>
        <a:xfrm rot="18000000">
          <a:off x="2374490" y="2362591"/>
          <a:ext cx="1402255" cy="47075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900" kern="1200"/>
        </a:p>
      </dsp:txBody>
      <dsp:txXfrm>
        <a:off x="2515717" y="2456743"/>
        <a:ext cx="1119801" cy="282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91BE3-F469-4DAA-B875-BB7901178165}">
      <dsp:nvSpPr>
        <dsp:cNvPr id="0" name=""/>
        <dsp:cNvSpPr/>
      </dsp:nvSpPr>
      <dsp:spPr>
        <a:xfrm>
          <a:off x="0" y="403202"/>
          <a:ext cx="8128000" cy="32512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9564B-3854-439B-8F5F-1B7D6865169C}">
      <dsp:nvSpPr>
        <dsp:cNvPr id="0" name=""/>
        <dsp:cNvSpPr/>
      </dsp:nvSpPr>
      <dsp:spPr>
        <a:xfrm>
          <a:off x="657621" y="1216002"/>
          <a:ext cx="6657578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100" kern="1200" dirty="0"/>
            <a:t>Organización Internacional sin lucro, que se dedica al estudio y promoción de la Dirección de Proyectos, esta organización establece las directrices que orientan la dirección y gestión de proyectos.</a:t>
          </a:r>
        </a:p>
      </dsp:txBody>
      <dsp:txXfrm>
        <a:off x="657621" y="1216002"/>
        <a:ext cx="6657578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48BB2A0-8AAD-5C8B-1FAB-643F27E1AD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F67D8-BF7D-3B99-DA27-1EAFFD7C26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F480B-FAC8-487E-88D2-37DBF3EADA34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847DE2-F4E1-ED1B-DB0B-F00CB509C4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63ECA1C-13CC-1584-9DAE-BA5479F7D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BA86-A40B-4531-ADF6-0A6528C0E64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6925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3FD0-9B74-4A3B-9435-5E5E44D7BBCA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83964-D522-4913-B74C-6C90FC6B1B9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4910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819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534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4693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483B7FE-84A2-4126-97F0-BCA73887C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50" y="2498445"/>
            <a:ext cx="7605949" cy="2341847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rgbClr val="E95B10"/>
                </a:solidFill>
              </a:defRPr>
            </a:lvl2pPr>
            <a:lvl3pPr>
              <a:defRPr>
                <a:solidFill>
                  <a:srgbClr val="E95B10"/>
                </a:solidFill>
              </a:defRPr>
            </a:lvl3pPr>
            <a:lvl4pPr>
              <a:defRPr>
                <a:solidFill>
                  <a:srgbClr val="E95B10"/>
                </a:solidFill>
              </a:defRPr>
            </a:lvl4pPr>
            <a:lvl5pPr>
              <a:defRPr>
                <a:solidFill>
                  <a:srgbClr val="E95B1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24DEF26-52A6-4254-A8BA-6B874A6A6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6642" y="357757"/>
            <a:ext cx="8663853" cy="12726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001B4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0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firmar, señal&#10;&#10;Descripción generada automáticamente">
            <a:extLst>
              <a:ext uri="{FF2B5EF4-FFF2-40B4-BE49-F238E27FC236}">
                <a16:creationId xmlns:a16="http://schemas.microsoft.com/office/drawing/2014/main" id="{7B318552-F095-44F5-A4B5-7B87918D06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5"/>
          <a:stretch/>
        </p:blipFill>
        <p:spPr>
          <a:xfrm>
            <a:off x="11018255" y="6360022"/>
            <a:ext cx="1067064" cy="439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72" y="2406822"/>
            <a:ext cx="3186022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2F9E627-361C-4702-A3AF-001E9298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447" y="143474"/>
            <a:ext cx="760594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F3E1AA0-A906-CE01-8F24-B87B1BC611D8}"/>
              </a:ext>
            </a:extLst>
          </p:cNvPr>
          <p:cNvSpPr/>
          <p:nvPr userDrawn="1"/>
        </p:nvSpPr>
        <p:spPr>
          <a:xfrm>
            <a:off x="8201891" y="0"/>
            <a:ext cx="399010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93" y="271957"/>
            <a:ext cx="7605949" cy="2341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704AC33-6150-4D78-82E3-2AFE5E8F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4928" y="2019414"/>
            <a:ext cx="3186022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1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E4DD963E-B86A-9254-B653-0D294C475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25" y="0"/>
            <a:ext cx="2464310" cy="11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2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1144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1076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790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5946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3958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3075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698F-983E-4F56-BCB3-65757D2D6C26}" type="datetimeFigureOut">
              <a:rPr lang="es-CR" smtClean="0"/>
              <a:t>28/3/2023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865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A698F-983E-4F56-BCB3-65757D2D6C26}" type="datetimeFigureOut">
              <a:rPr lang="es-CR" smtClean="0"/>
              <a:t>28/3/2023</a:t>
            </a:fld>
            <a:endParaRPr lang="es-C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051A-E7F8-4D47-BA4F-583F1147210A}" type="slidenum">
              <a:rPr lang="es-CR" smtClean="0"/>
              <a:t>‹Nº›</a:t>
            </a:fld>
            <a:endParaRPr lang="es-CR"/>
          </a:p>
        </p:txBody>
      </p:sp>
      <p:pic>
        <p:nvPicPr>
          <p:cNvPr id="7" name="Imagen 6" descr="Forma&#10;&#10;Descripción generada automáticamente">
            <a:extLst>
              <a:ext uri="{FF2B5EF4-FFF2-40B4-BE49-F238E27FC236}">
                <a16:creationId xmlns:a16="http://schemas.microsoft.com/office/drawing/2014/main" id="{8825EBAF-6BC5-AF2B-F1B3-281D1FFB4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67"/>
          <a:stretch/>
        </p:blipFill>
        <p:spPr>
          <a:xfrm flipV="1">
            <a:off x="0" y="-2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2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meta/" TargetMode="External"/><Relationship Id="rId2" Type="http://schemas.openxmlformats.org/officeDocument/2006/relationships/hyperlink" Target="https://concepto.de/problem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epto.de/ganancia/" TargetMode="External"/><Relationship Id="rId5" Type="http://schemas.openxmlformats.org/officeDocument/2006/relationships/hyperlink" Target="https://concepto.de/riesgo/" TargetMode="External"/><Relationship Id="rId4" Type="http://schemas.openxmlformats.org/officeDocument/2006/relationships/hyperlink" Target="https://concepto.de/descripc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cap.ac.c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RTCWaap_XY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ncepto.de/empresa/" TargetMode="External"/><Relationship Id="rId3" Type="http://schemas.openxmlformats.org/officeDocument/2006/relationships/hyperlink" Target="https://concepto.de/sociedad/" TargetMode="External"/><Relationship Id="rId7" Type="http://schemas.openxmlformats.org/officeDocument/2006/relationships/hyperlink" Target="https://concepto.de/ong/" TargetMode="External"/><Relationship Id="rId2" Type="http://schemas.openxmlformats.org/officeDocument/2006/relationships/hyperlink" Target="https://concepto.de/rentabilid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epto.de/estado/" TargetMode="External"/><Relationship Id="rId5" Type="http://schemas.openxmlformats.org/officeDocument/2006/relationships/hyperlink" Target="https://concepto.de/institucion/" TargetMode="External"/><Relationship Id="rId4" Type="http://schemas.openxmlformats.org/officeDocument/2006/relationships/hyperlink" Target="https://concepto.de/poblac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o.de/proyecto-de-investigacion/" TargetMode="External"/><Relationship Id="rId2" Type="http://schemas.openxmlformats.org/officeDocument/2006/relationships/hyperlink" Target="https://concepto.de/comunida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concepto.de/diseno/" TargetMode="External"/><Relationship Id="rId7" Type="http://schemas.openxmlformats.org/officeDocument/2006/relationships/hyperlink" Target="https://concepto.de/informacion/" TargetMode="External"/><Relationship Id="rId2" Type="http://schemas.openxmlformats.org/officeDocument/2006/relationships/hyperlink" Target="https://concepto.de/diagnostic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epto.de/conclusion/" TargetMode="External"/><Relationship Id="rId5" Type="http://schemas.openxmlformats.org/officeDocument/2006/relationships/hyperlink" Target="https://concepto.de/objetivo/" TargetMode="External"/><Relationship Id="rId4" Type="http://schemas.openxmlformats.org/officeDocument/2006/relationships/hyperlink" Target="https://concepto.de/estrategi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Descripción generada automáticamente">
            <a:extLst>
              <a:ext uri="{FF2B5EF4-FFF2-40B4-BE49-F238E27FC236}">
                <a16:creationId xmlns:a16="http://schemas.microsoft.com/office/drawing/2014/main" id="{A446B376-1DF6-41E6-3A8D-20913ECE7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366" y="2716566"/>
            <a:ext cx="6268416" cy="29290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CD22BEF-084C-8B93-9B87-9D37DBFF0C6F}"/>
              </a:ext>
            </a:extLst>
          </p:cNvPr>
          <p:cNvSpPr txBox="1"/>
          <p:nvPr/>
        </p:nvSpPr>
        <p:spPr>
          <a:xfrm>
            <a:off x="2648135" y="1141375"/>
            <a:ext cx="68957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Ciclo de Vida de Un Proyecto</a:t>
            </a:r>
          </a:p>
          <a:p>
            <a:pPr algn="ctr"/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Fase Inicial</a:t>
            </a:r>
            <a:endParaRPr lang="es-C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uce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2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C5027-910F-ACCE-A938-D34E9C8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94508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  <a:ea typeface="+mn-ea"/>
                <a:cs typeface="+mn-cs"/>
              </a:rPr>
              <a:t>Elementos de un proyecto</a:t>
            </a:r>
            <a:br>
              <a:rPr lang="es-C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  <a:ea typeface="+mn-ea"/>
                <a:cs typeface="+mn-cs"/>
              </a:rPr>
            </a:b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7761E2-D304-7AB8-0934-B3B5BF52B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/>
                </a:solidFill>
                <a:latin typeface="Open Sauce Sans" panose="00000500000000000000"/>
              </a:rPr>
              <a:t>Finalidad y objetivos: 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</a:rPr>
              <a:t>Apartado en que se explica el 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problema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</a:rPr>
              <a:t> que el proyecto vendría a solucionar, los fines que persigue y las 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metas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</a:rPr>
              <a:t> concretas, generales y específicas.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/>
                </a:solidFill>
                <a:latin typeface="Open Sauce Sans" panose="00000500000000000000"/>
              </a:rPr>
              <a:t>Producto o servicio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</a:rPr>
              <a:t>: Aquí se hace una 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descripción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</a:rPr>
              <a:t> detallada del producto final que se desea obtener, explicando el modo en que esto respondería a lo planteado en los objetivos y también a su área de ejecución, es decir, a otro tipo de situaciones parecidas.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/>
                </a:solidFill>
                <a:latin typeface="Open Sauce Sans" panose="00000500000000000000"/>
              </a:rPr>
              <a:t>Cronograma de actividades: 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</a:rPr>
              <a:t>Se explican los pasos a seguir para cumplir los objetivos, ordenados cronológicamente y detallando la cantidad de tiempo que requeriría su satisfacción.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/>
                </a:solidFill>
                <a:latin typeface="Open Sauce Sans" panose="00000500000000000000"/>
              </a:rPr>
              <a:t>Presupuesto: 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</a:rPr>
              <a:t>El costo que la aplicación del proyecto tendrá para sus destinatarios, así como el modo detallado en que se empleará el dinero en cada fase del proyecto.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/>
                </a:solidFill>
                <a:latin typeface="Open Sauce Sans" panose="00000500000000000000"/>
              </a:rPr>
              <a:t>Resultados esperados: 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</a:rPr>
              <a:t>Un detallado de los resultados que se desea obtener mediante la aplicación del proyecto, a menudo acompañados de sus márgenes de 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riesgo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</a:rPr>
              <a:t> y de 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ganancia</a:t>
            </a:r>
            <a:r>
              <a:rPr lang="es-ES" sz="2000" dirty="0">
                <a:solidFill>
                  <a:schemeClr val="bg1"/>
                </a:solidFill>
                <a:latin typeface="Open Sauce Sans" panose="00000500000000000000"/>
              </a:rPr>
              <a:t>.</a:t>
            </a:r>
          </a:p>
          <a:p>
            <a:pPr marL="0" indent="0" algn="l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3794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4 Rectángulo">
            <a:extLst>
              <a:ext uri="{FF2B5EF4-FFF2-40B4-BE49-F238E27FC236}">
                <a16:creationId xmlns:a16="http://schemas.microsoft.com/office/drawing/2014/main" id="{20D1926F-F41C-28E7-2BE0-3696DA8DE302}"/>
              </a:ext>
            </a:extLst>
          </p:cNvPr>
          <p:cNvSpPr/>
          <p:nvPr/>
        </p:nvSpPr>
        <p:spPr>
          <a:xfrm>
            <a:off x="1327664" y="2000191"/>
            <a:ext cx="8002767" cy="461985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Etapa invariable    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Fase crucial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chemeClr val="bg1"/>
                </a:solidFill>
                <a:latin typeface="Open Sauce Sans" panose="00000500000000000000" pitchFamily="2" charset="0"/>
              </a:rPr>
              <a:t>Define los alcances y objetivos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chemeClr val="bg1"/>
                </a:solidFill>
                <a:latin typeface="Open Sauce Sans" panose="00000500000000000000" pitchFamily="2" charset="0"/>
              </a:rPr>
              <a:t>Selecciona al equipo de trabajo</a:t>
            </a: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MX" b="1" dirty="0">
              <a:solidFill>
                <a:schemeClr val="bg1"/>
              </a:solidFill>
              <a:latin typeface="Open Sauce Sans" panose="00000500000000000000" pitchFamily="2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MX" b="1" dirty="0">
              <a:solidFill>
                <a:schemeClr val="bg1"/>
              </a:solidFill>
              <a:latin typeface="Open Sauce Sans" panose="00000500000000000000" pitchFamily="2" charset="0"/>
            </a:endParaRPr>
          </a:p>
          <a:p>
            <a:pPr marL="0" lvl="1">
              <a:lnSpc>
                <a:spcPct val="150000"/>
              </a:lnSpc>
            </a:pPr>
            <a:endParaRPr lang="es-MX" b="1" dirty="0">
              <a:solidFill>
                <a:schemeClr val="bg1"/>
              </a:solidFill>
              <a:latin typeface="Open Sauce Sans" panose="00000500000000000000" pitchFamily="2" charset="0"/>
            </a:endParaRPr>
          </a:p>
          <a:p>
            <a:pPr marL="0" lvl="1">
              <a:lnSpc>
                <a:spcPct val="150000"/>
              </a:lnSpc>
            </a:pPr>
            <a:endParaRPr lang="es-MX" b="1" dirty="0">
              <a:solidFill>
                <a:schemeClr val="bg1"/>
              </a:solidFill>
              <a:latin typeface="Open Sauce Sans" panose="00000500000000000000" pitchFamily="2" charset="0"/>
            </a:endParaRPr>
          </a:p>
          <a:p>
            <a:pPr marL="0" lvl="1">
              <a:lnSpc>
                <a:spcPct val="150000"/>
              </a:lnSpc>
            </a:pPr>
            <a:endParaRPr lang="es-MX" b="1" dirty="0">
              <a:solidFill>
                <a:schemeClr val="bg1"/>
              </a:solidFill>
              <a:latin typeface="Open Sauce Sans" panose="00000500000000000000" pitchFamily="2" charset="0"/>
            </a:endParaRPr>
          </a:p>
          <a:p>
            <a:pPr marL="0" lvl="1">
              <a:lnSpc>
                <a:spcPct val="150000"/>
              </a:lnSpc>
            </a:pPr>
            <a:endParaRPr lang="es-MX" b="1" dirty="0">
              <a:solidFill>
                <a:schemeClr val="bg1"/>
              </a:solidFill>
              <a:latin typeface="Open Sauce Sans" panose="00000500000000000000" pitchFamily="2" charset="0"/>
            </a:endParaRPr>
          </a:p>
          <a:p>
            <a:pPr marL="0" lvl="1">
              <a:lnSpc>
                <a:spcPct val="150000"/>
              </a:lnSpc>
            </a:pPr>
            <a:endParaRPr lang="es-MX" b="1" dirty="0">
              <a:solidFill>
                <a:schemeClr val="bg1"/>
              </a:solidFill>
              <a:latin typeface="Open Sauce Sans" panose="00000500000000000000" pitchFamily="2" charset="0"/>
            </a:endParaRPr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bg1"/>
                </a:solidFill>
                <a:latin typeface="Open Sauce Sans" panose="00000500000000000000" pitchFamily="2" charset="0"/>
              </a:rPr>
              <a:t>Comparte la visión del proyecto con los </a:t>
            </a:r>
            <a:r>
              <a:rPr lang="es-ES" b="1" dirty="0" err="1">
                <a:solidFill>
                  <a:schemeClr val="bg1"/>
                </a:solidFill>
                <a:latin typeface="Open Sauce Sans" panose="00000500000000000000" pitchFamily="2" charset="0"/>
              </a:rPr>
              <a:t>stakeholders</a:t>
            </a:r>
            <a:r>
              <a:rPr lang="es-ES" b="1" dirty="0">
                <a:solidFill>
                  <a:schemeClr val="bg1"/>
                </a:solidFill>
                <a:latin typeface="Open Sauce Sans" panose="00000500000000000000" pitchFamily="2" charset="0"/>
              </a:rPr>
              <a:t> en busca de apoyo y compromiso</a:t>
            </a:r>
            <a:endParaRPr lang="es-MX" b="1" dirty="0">
              <a:solidFill>
                <a:schemeClr val="bg1"/>
              </a:solidFill>
              <a:latin typeface="Open Sauce Sans" panose="00000500000000000000" pitchFamily="2" charset="0"/>
            </a:endParaRPr>
          </a:p>
          <a:p>
            <a:pPr marL="0" lvl="1" algn="ctr">
              <a:lnSpc>
                <a:spcPct val="150000"/>
              </a:lnSpc>
            </a:pPr>
            <a:endParaRPr lang="es-MX" dirty="0">
              <a:solidFill>
                <a:schemeClr val="bg1"/>
              </a:solidFill>
              <a:latin typeface="Open Sauce Sans" panose="00000500000000000000" pitchFamily="2" charset="0"/>
            </a:endParaRPr>
          </a:p>
        </p:txBody>
      </p:sp>
      <p:sp>
        <p:nvSpPr>
          <p:cNvPr id="30" name="6 Rectángulo">
            <a:extLst>
              <a:ext uri="{FF2B5EF4-FFF2-40B4-BE49-F238E27FC236}">
                <a16:creationId xmlns:a16="http://schemas.microsoft.com/office/drawing/2014/main" id="{4C8199FC-5CF4-5183-B716-E8347461DBF7}"/>
              </a:ext>
            </a:extLst>
          </p:cNvPr>
          <p:cNvSpPr/>
          <p:nvPr/>
        </p:nvSpPr>
        <p:spPr>
          <a:xfrm>
            <a:off x="1327664" y="4196746"/>
            <a:ext cx="7709245" cy="14296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bg1"/>
                </a:solidFill>
                <a:effectLst/>
                <a:latin typeface="Open Sauce Sans" panose="00000500000000000000"/>
                <a:ea typeface="Calibri" panose="020F0502020204030204" pitchFamily="34" charset="0"/>
              </a:rPr>
              <a:t>La clave del éxito será la determinación de: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chemeClr val="bg1"/>
                </a:solidFill>
                <a:effectLst/>
                <a:latin typeface="Open Sauce Sans" panose="00000500000000000000"/>
                <a:ea typeface="Calibri" panose="020F0502020204030204" pitchFamily="34" charset="0"/>
              </a:rPr>
              <a:t>Un ámbito claramente definido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chemeClr val="bg1"/>
                </a:solidFill>
                <a:effectLst/>
                <a:latin typeface="Open Sauce Sans" panose="00000500000000000000"/>
                <a:ea typeface="Calibri" panose="020F0502020204030204" pitchFamily="34" charset="0"/>
              </a:rPr>
              <a:t> Un equipo especializado</a:t>
            </a:r>
            <a:endParaRPr lang="es-MX" b="1" dirty="0">
              <a:solidFill>
                <a:schemeClr val="bg1"/>
              </a:solidFill>
              <a:latin typeface="Open Sauce Sans" panose="0000050000000000000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2EB07F1-DF4C-17B5-74D1-89A134BDCE77}"/>
              </a:ext>
            </a:extLst>
          </p:cNvPr>
          <p:cNvSpPr txBox="1"/>
          <p:nvPr/>
        </p:nvSpPr>
        <p:spPr>
          <a:xfrm>
            <a:off x="1327664" y="1006514"/>
            <a:ext cx="988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Fase Inicial</a:t>
            </a:r>
            <a:endParaRPr lang="es-C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uce Sans" panose="00000500000000000000" pitchFamily="2" charset="0"/>
            </a:endParaRPr>
          </a:p>
        </p:txBody>
      </p:sp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55EE2AB-1B84-5B5D-A94E-36069043D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909" y="93061"/>
            <a:ext cx="3003373" cy="1400836"/>
          </a:xfrm>
          <a:prstGeom prst="rect">
            <a:avLst/>
          </a:prstGeom>
        </p:spPr>
      </p:pic>
      <p:pic>
        <p:nvPicPr>
          <p:cNvPr id="3" name="Imagen 2" descr="Imagen que contiene Logotipo">
            <a:extLst>
              <a:ext uri="{FF2B5EF4-FFF2-40B4-BE49-F238E27FC236}">
                <a16:creationId xmlns:a16="http://schemas.microsoft.com/office/drawing/2014/main" id="{A5D689A6-BF78-9F95-D53A-FD9340A85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85" y="3559068"/>
            <a:ext cx="3311492" cy="26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82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3 Tabla">
            <a:extLst>
              <a:ext uri="{FF2B5EF4-FFF2-40B4-BE49-F238E27FC236}">
                <a16:creationId xmlns:a16="http://schemas.microsoft.com/office/drawing/2014/main" id="{B46D17D9-F4C3-B87A-02CD-D678D271EF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434732"/>
              </p:ext>
            </p:extLst>
          </p:nvPr>
        </p:nvGraphicFramePr>
        <p:xfrm>
          <a:off x="450702" y="2849643"/>
          <a:ext cx="11290596" cy="3801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73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Identifica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highlight>
                            <a:srgbClr val="50B3F6"/>
                          </a:highlight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la necesidad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 por la cual se va a trabajar</a:t>
                      </a:r>
                      <a:endParaRPr lang="es-CR" sz="1600" kern="1200" dirty="0">
                        <a:solidFill>
                          <a:schemeClr val="bg1"/>
                        </a:solidFill>
                        <a:latin typeface="Open Sauce Sans" panose="000005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s-CR" sz="1600" kern="1200" dirty="0">
                        <a:solidFill>
                          <a:schemeClr val="bg1"/>
                        </a:solidFill>
                        <a:latin typeface="Open Sauce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Se hace una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highlight>
                            <a:srgbClr val="50B3F6"/>
                          </a:highlight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investigación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 sobre un tema en específico</a:t>
                      </a:r>
                      <a:endParaRPr lang="es-CR" sz="1600" kern="1200" dirty="0">
                        <a:solidFill>
                          <a:schemeClr val="bg1"/>
                        </a:solidFill>
                        <a:latin typeface="Open Sauce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Se profundiza y se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highlight>
                            <a:srgbClr val="50B3F6"/>
                          </a:highlight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detecta el problema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por tratar y en cual se va a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highlight>
                            <a:srgbClr val="50B3F6"/>
                          </a:highlight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centrar el proyecto</a:t>
                      </a:r>
                      <a:endParaRPr lang="es-CR" sz="1600" kern="1200" dirty="0">
                        <a:solidFill>
                          <a:schemeClr val="bg1"/>
                        </a:solidFill>
                        <a:highlight>
                          <a:srgbClr val="50B3F6"/>
                        </a:highlight>
                        <a:latin typeface="Open Sauce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4046"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Se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highlight>
                            <a:srgbClr val="50B3F6"/>
                          </a:highlight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definen los grupos de interés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, las necesidades específicas, las fortalezas y las debilidades</a:t>
                      </a:r>
                      <a:endParaRPr lang="es-CR" sz="1600" kern="1200" dirty="0">
                        <a:solidFill>
                          <a:schemeClr val="bg1"/>
                        </a:solidFill>
                        <a:latin typeface="Open Sauce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highlight>
                            <a:srgbClr val="50B3F6"/>
                          </a:highlight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Creación del equipo de trabajo</a:t>
                      </a:r>
                      <a:endParaRPr lang="es-CR" sz="1600" kern="1200" dirty="0">
                        <a:solidFill>
                          <a:schemeClr val="bg1"/>
                        </a:solidFill>
                        <a:highlight>
                          <a:srgbClr val="50B3F6"/>
                        </a:highlight>
                        <a:latin typeface="Open Sauce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Se explica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highlight>
                            <a:srgbClr val="50B3F6"/>
                          </a:highlight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por qué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se está  realizando el proyecto y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highlight>
                            <a:srgbClr val="50B3F6"/>
                          </a:highlight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qué valor aportará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Open Sauce Sans" panose="00000500000000000000" pitchFamily="2" charset="0"/>
                          <a:ea typeface="+mn-ea"/>
                          <a:cs typeface="+mn-cs"/>
                        </a:rPr>
                        <a:t>a la empresa</a:t>
                      </a:r>
                      <a:endParaRPr lang="es-CR" sz="1600" kern="1200" dirty="0">
                        <a:solidFill>
                          <a:schemeClr val="bg1"/>
                        </a:solidFill>
                        <a:latin typeface="Open Sauce Sans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2E9B4A-ED2B-5BB9-CA98-C762260F2C15}"/>
              </a:ext>
            </a:extLst>
          </p:cNvPr>
          <p:cNvSpPr txBox="1"/>
          <p:nvPr/>
        </p:nvSpPr>
        <p:spPr>
          <a:xfrm>
            <a:off x="593656" y="727976"/>
            <a:ext cx="988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Objetivo de la Fase Inicial</a:t>
            </a:r>
          </a:p>
        </p:txBody>
      </p:sp>
    </p:spTree>
    <p:extLst>
      <p:ext uri="{BB962C8B-B14F-4D97-AF65-F5344CB8AC3E}">
        <p14:creationId xmlns:p14="http://schemas.microsoft.com/office/powerpoint/2010/main" val="373136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3">
            <a:extLst>
              <a:ext uri="{FF2B5EF4-FFF2-40B4-BE49-F238E27FC236}">
                <a16:creationId xmlns:a16="http://schemas.microsoft.com/office/drawing/2014/main" id="{8FAC1485-CA78-0CC2-51DC-9CDF74175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95" y="4930884"/>
            <a:ext cx="3205226" cy="1328023"/>
          </a:xfrm>
          <a:prstGeom prst="round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s-E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segura que la iniciativa de este proyecto agregue y tenga valor antes de iniciar con la etapa de planificación</a:t>
            </a:r>
            <a:endParaRPr lang="es-CR" sz="1600" b="1" dirty="0">
              <a:solidFill>
                <a:srgbClr val="030453"/>
              </a:solidFill>
              <a:latin typeface="Open Sauce Sans" panose="00000500000000000000" pitchFamily="2" charset="0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21E9FDFE-8C67-560F-8C3D-7E1E04FC4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0354" y="1786878"/>
            <a:ext cx="3687337" cy="1634490"/>
          </a:xfrm>
          <a:prstGeom prst="round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s-E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arantiza que se incluya a todos los participantes desde el principio, para obtener visibilidad, asegurar los recursos necesarios y evitar obstáculos costosos</a:t>
            </a:r>
            <a:endParaRPr lang="es-MX" sz="1600" dirty="0">
              <a:solidFill>
                <a:srgbClr val="030453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C86A6557-62E1-080F-4BCD-786CB2DEA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1912" y="2592280"/>
            <a:ext cx="1183064" cy="6985"/>
          </a:xfrm>
          <a:prstGeom prst="line">
            <a:avLst/>
          </a:prstGeom>
          <a:solidFill>
            <a:schemeClr val="accent4">
              <a:lumMod val="50000"/>
            </a:schemeClr>
          </a:solidFill>
          <a:ln w="28575">
            <a:solidFill>
              <a:srgbClr val="EFF68E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CR" dirty="0">
              <a:latin typeface="Century Gothic" panose="020B0502020202020204" pitchFamily="34" charset="0"/>
            </a:endParaRPr>
          </a:p>
        </p:txBody>
      </p:sp>
      <p:sp>
        <p:nvSpPr>
          <p:cNvPr id="20" name="19 Elipse">
            <a:extLst>
              <a:ext uri="{FF2B5EF4-FFF2-40B4-BE49-F238E27FC236}">
                <a16:creationId xmlns:a16="http://schemas.microsoft.com/office/drawing/2014/main" id="{E021B0EF-F4CB-0B9D-4AC0-1FE85144E486}"/>
              </a:ext>
            </a:extLst>
          </p:cNvPr>
          <p:cNvSpPr/>
          <p:nvPr/>
        </p:nvSpPr>
        <p:spPr>
          <a:xfrm>
            <a:off x="7723573" y="4301704"/>
            <a:ext cx="1731127" cy="1634489"/>
          </a:xfrm>
          <a:prstGeom prst="ellipse">
            <a:avLst/>
          </a:prstGeom>
          <a:solidFill>
            <a:srgbClr val="246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b="1" dirty="0">
              <a:latin typeface="Century Gothic" panose="020B0502020202020204" pitchFamily="34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C68E9F68-5FE8-15FD-B5EF-C0F47D93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917" y="1692980"/>
            <a:ext cx="4252783" cy="1687890"/>
          </a:xfrm>
          <a:prstGeom prst="round2DiagRect">
            <a:avLst>
              <a:gd name="adj1" fmla="val 5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>
                <a:solidFill>
                  <a:schemeClr val="bg1"/>
                </a:solidFill>
                <a:latin typeface="Century Gothic" panose="020B0502020202020204" pitchFamily="34" charset="0"/>
              </a:rPr>
              <a:t>Enfoque estructurado para demostrar el caso de negocios del proyecto y probar que el trabajo en cuestión es viable</a:t>
            </a:r>
            <a:endParaRPr lang="es-ES_tradnl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51 Conector recto de flecha">
            <a:extLst>
              <a:ext uri="{FF2B5EF4-FFF2-40B4-BE49-F238E27FC236}">
                <a16:creationId xmlns:a16="http://schemas.microsoft.com/office/drawing/2014/main" id="{639FD0C8-FC0D-6992-BAD2-951B4D8A3EE2}"/>
              </a:ext>
            </a:extLst>
          </p:cNvPr>
          <p:cNvCxnSpPr>
            <a:cxnSpLocks/>
          </p:cNvCxnSpPr>
          <p:nvPr/>
        </p:nvCxnSpPr>
        <p:spPr>
          <a:xfrm flipV="1">
            <a:off x="3444605" y="3242994"/>
            <a:ext cx="0" cy="1391150"/>
          </a:xfrm>
          <a:prstGeom prst="straightConnector1">
            <a:avLst/>
          </a:prstGeom>
          <a:ln w="28575">
            <a:solidFill>
              <a:srgbClr val="EFF6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E0E2787F-6E3A-4E5B-23E7-B477F4AA5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75" y="4735749"/>
            <a:ext cx="1323122" cy="766398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C3B9339-C633-9708-9A32-9076BF89359B}"/>
              </a:ext>
            </a:extLst>
          </p:cNvPr>
          <p:cNvSpPr txBox="1"/>
          <p:nvPr/>
        </p:nvSpPr>
        <p:spPr>
          <a:xfrm>
            <a:off x="470979" y="673918"/>
            <a:ext cx="988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¿Por qué es importante?</a:t>
            </a:r>
            <a:endParaRPr lang="es-C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uce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1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9F02CDFE-DBCD-4E33-9B61-ABA3A5D753AF}"/>
              </a:ext>
            </a:extLst>
          </p:cNvPr>
          <p:cNvGrpSpPr/>
          <p:nvPr/>
        </p:nvGrpSpPr>
        <p:grpSpPr>
          <a:xfrm>
            <a:off x="1136132" y="2430385"/>
            <a:ext cx="2216743" cy="3150549"/>
            <a:chOff x="168783" y="1699904"/>
            <a:chExt cx="1886590" cy="3150549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A2B85117-CB67-4688-BE70-133D255E7164}"/>
                </a:ext>
              </a:extLst>
            </p:cNvPr>
            <p:cNvSpPr/>
            <p:nvPr/>
          </p:nvSpPr>
          <p:spPr>
            <a:xfrm>
              <a:off x="168783" y="1699904"/>
              <a:ext cx="1800000" cy="153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91726195-A823-42C8-87AD-2F5DD6DDEB08}"/>
                </a:ext>
              </a:extLst>
            </p:cNvPr>
            <p:cNvSpPr txBox="1"/>
            <p:nvPr/>
          </p:nvSpPr>
          <p:spPr>
            <a:xfrm>
              <a:off x="255373" y="2270202"/>
              <a:ext cx="1800000" cy="2580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b="1" dirty="0">
                  <a:solidFill>
                    <a:schemeClr val="bg1"/>
                  </a:solidFill>
                  <a:highlight>
                    <a:srgbClr val="50B3F6"/>
                  </a:highlight>
                  <a:latin typeface="Century Gothic" panose="020B0502020202020204" pitchFamily="34" charset="0"/>
                  <a:ea typeface="Georgia" panose="02040502050405020303" pitchFamily="18" charset="0"/>
                  <a:cs typeface="Georgia" panose="02040502050405020303" pitchFamily="18" charset="0"/>
                </a:rPr>
                <a:t>1 Creación de la carta del proyecto</a:t>
              </a:r>
              <a:r>
                <a:rPr lang="es-CR" b="1" dirty="0">
                  <a:solidFill>
                    <a:schemeClr val="bg1"/>
                  </a:solidFill>
                  <a:highlight>
                    <a:srgbClr val="50B3F6"/>
                  </a:highlight>
                  <a:latin typeface="Georgia" panose="02040502050405020303" pitchFamily="18" charset="0"/>
                  <a:ea typeface="Georgia" panose="02040502050405020303" pitchFamily="18" charset="0"/>
                  <a:cs typeface="Georgia" panose="02040502050405020303" pitchFamily="18" charset="0"/>
                </a:rPr>
                <a:t> 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Georgia" panose="02040502050405020303" pitchFamily="18" charset="0"/>
                  <a:cs typeface="Georgia" panose="02040502050405020303" pitchFamily="18" charset="0"/>
                </a:rPr>
                <a:t>Por qué: objetivos y propósito del proyecto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Georgia" panose="02040502050405020303" pitchFamily="18" charset="0"/>
                  <a:cs typeface="Georgia" panose="02040502050405020303" pitchFamily="18" charset="0"/>
                </a:rPr>
                <a:t>Qué: alcance del proyecto, incluye el presupuesto del mismo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latin typeface="Century Gothic" panose="020B0502020202020204" pitchFamily="34" charset="0"/>
                  <a:ea typeface="Georgia" panose="02040502050405020303" pitchFamily="18" charset="0"/>
                  <a:cs typeface="Georgia" panose="02040502050405020303" pitchFamily="18" charset="0"/>
                </a:rPr>
                <a:t>Quién: participantes clave, patrocinadores, miembro del equipo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endParaRPr lang="es-ES" sz="1600" b="1" dirty="0">
                <a:solidFill>
                  <a:schemeClr val="bg1"/>
                </a:solidFill>
                <a:highlight>
                  <a:srgbClr val="50B3F6"/>
                </a:highlight>
                <a:latin typeface="Century Gothic" panose="020B0502020202020204" pitchFamily="34" charset="0"/>
                <a:ea typeface="Georgia" panose="02040502050405020303" pitchFamily="18" charset="0"/>
                <a:cs typeface="Georgia" panose="02040502050405020303" pitchFamily="18" charset="0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879E18A-D64C-48A9-A39F-334AB1C90971}"/>
              </a:ext>
            </a:extLst>
          </p:cNvPr>
          <p:cNvGrpSpPr/>
          <p:nvPr/>
        </p:nvGrpSpPr>
        <p:grpSpPr>
          <a:xfrm>
            <a:off x="3845584" y="3000683"/>
            <a:ext cx="2167093" cy="2315551"/>
            <a:chOff x="2176686" y="1281671"/>
            <a:chExt cx="1914105" cy="231555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DB3BFA7-42AC-45F4-9CE2-8250C66E9962}"/>
                </a:ext>
              </a:extLst>
            </p:cNvPr>
            <p:cNvSpPr/>
            <p:nvPr/>
          </p:nvSpPr>
          <p:spPr>
            <a:xfrm>
              <a:off x="2290791" y="2067222"/>
              <a:ext cx="1800000" cy="153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C53E0976-C538-45F4-AB68-5710BFF14EE9}"/>
                </a:ext>
              </a:extLst>
            </p:cNvPr>
            <p:cNvSpPr txBox="1"/>
            <p:nvPr/>
          </p:nvSpPr>
          <p:spPr>
            <a:xfrm>
              <a:off x="2176686" y="1281671"/>
              <a:ext cx="1800000" cy="153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b="1" dirty="0">
                  <a:solidFill>
                    <a:schemeClr val="bg1"/>
                  </a:solidFill>
                  <a:highlight>
                    <a:srgbClr val="50B3F6"/>
                  </a:highlight>
                  <a:latin typeface="Century Gothic" panose="020B0502020202020204" pitchFamily="34" charset="0"/>
                </a:rPr>
                <a:t>2 Identificar participantes clave y presentación del proyecto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¿Quién debe aprobar el proyecto?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¿Quién será el patrocinador del proyecto?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¿Quién puede ser un influyente dentro del proyecto?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endParaRPr lang="es-CR" sz="1600" dirty="0">
                <a:solidFill>
                  <a:schemeClr val="bg1"/>
                </a:solidFill>
                <a:highlight>
                  <a:srgbClr val="50B3F6"/>
                </a:highligh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1B1B021-F899-4CC6-96A1-2CE2477E5C47}"/>
              </a:ext>
            </a:extLst>
          </p:cNvPr>
          <p:cNvGrpSpPr/>
          <p:nvPr/>
        </p:nvGrpSpPr>
        <p:grpSpPr>
          <a:xfrm>
            <a:off x="9012233" y="2553969"/>
            <a:ext cx="1893829" cy="1873512"/>
            <a:chOff x="6520791" y="2162235"/>
            <a:chExt cx="1800000" cy="1873512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59F435FA-A7E2-4CA1-A0EF-2F2546E1023A}"/>
                </a:ext>
              </a:extLst>
            </p:cNvPr>
            <p:cNvSpPr/>
            <p:nvPr/>
          </p:nvSpPr>
          <p:spPr>
            <a:xfrm>
              <a:off x="6520791" y="2162235"/>
              <a:ext cx="1800000" cy="153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9BB3796-FB71-4BDD-8004-82587F740A4D}"/>
                </a:ext>
              </a:extLst>
            </p:cNvPr>
            <p:cNvSpPr txBox="1"/>
            <p:nvPr/>
          </p:nvSpPr>
          <p:spPr>
            <a:xfrm>
              <a:off x="6565466" y="2505747"/>
              <a:ext cx="1680680" cy="153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R="27940" algn="just">
                <a:spcBef>
                  <a:spcPts val="765"/>
                </a:spcBef>
                <a:spcAft>
                  <a:spcPts val="0"/>
                </a:spcAft>
              </a:pPr>
              <a:endParaRPr lang="es-CR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A845B581-E12B-430E-ABA5-D3A49B6F926D}"/>
              </a:ext>
            </a:extLst>
          </p:cNvPr>
          <p:cNvGrpSpPr/>
          <p:nvPr/>
        </p:nvGrpSpPr>
        <p:grpSpPr>
          <a:xfrm>
            <a:off x="6368747" y="2812315"/>
            <a:ext cx="2178233" cy="1738919"/>
            <a:chOff x="4351976" y="2193906"/>
            <a:chExt cx="1853815" cy="1738919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C881DF9-6ACE-4991-9BB0-B17F215BEC86}"/>
                </a:ext>
              </a:extLst>
            </p:cNvPr>
            <p:cNvSpPr/>
            <p:nvPr/>
          </p:nvSpPr>
          <p:spPr>
            <a:xfrm>
              <a:off x="4405791" y="2193906"/>
              <a:ext cx="1800000" cy="153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E056814-38CC-4C5C-8465-DFA7435998CB}"/>
                </a:ext>
              </a:extLst>
            </p:cNvPr>
            <p:cNvSpPr txBox="1"/>
            <p:nvPr/>
          </p:nvSpPr>
          <p:spPr>
            <a:xfrm>
              <a:off x="4351976" y="2402825"/>
              <a:ext cx="1800000" cy="153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b="1" dirty="0">
                  <a:solidFill>
                    <a:schemeClr val="bg1"/>
                  </a:solidFill>
                  <a:highlight>
                    <a:srgbClr val="50B3F6"/>
                  </a:highlight>
                  <a:latin typeface="Century Gothic" panose="020B0502020202020204" pitchFamily="34" charset="0"/>
                </a:rPr>
                <a:t>3</a:t>
              </a:r>
              <a:r>
                <a:rPr lang="es-CR" sz="1600" b="1" dirty="0">
                  <a:solidFill>
                    <a:schemeClr val="bg1"/>
                  </a:solidFill>
                  <a:highlight>
                    <a:srgbClr val="50B3F6"/>
                  </a:highlight>
                  <a:latin typeface="Century Gothic" panose="020B0502020202020204" pitchFamily="34" charset="0"/>
                </a:rPr>
                <a:t> Estudio de Viabilidad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¿Tiene el equipo los recursos </a:t>
              </a:r>
              <a:r>
                <a:rPr lang="es-ES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sificientes</a:t>
              </a:r>
              <a:r>
                <a:rPr lang="es-E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y necesario para ejecutar el proyecto?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r>
                <a:rPr lang="es-E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¿El retorno sobre la inversión será suficiente para continuar con el proyecto?</a:t>
              </a:r>
            </a:p>
            <a:p>
              <a:pPr marR="27940">
                <a:lnSpc>
                  <a:spcPct val="105000"/>
                </a:lnSpc>
                <a:spcBef>
                  <a:spcPts val="765"/>
                </a:spcBef>
                <a:spcAft>
                  <a:spcPts val="0"/>
                </a:spcAft>
              </a:pPr>
              <a:endParaRPr lang="es-CR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76D0702-F5E1-4BE8-94EB-9192B576894B}"/>
              </a:ext>
            </a:extLst>
          </p:cNvPr>
          <p:cNvCxnSpPr>
            <a:cxnSpLocks/>
          </p:cNvCxnSpPr>
          <p:nvPr/>
        </p:nvCxnSpPr>
        <p:spPr>
          <a:xfrm>
            <a:off x="3532153" y="2104719"/>
            <a:ext cx="0" cy="4143563"/>
          </a:xfrm>
          <a:prstGeom prst="line">
            <a:avLst/>
          </a:prstGeom>
          <a:ln w="19050">
            <a:solidFill>
              <a:srgbClr val="EFF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55898D1-1DE1-4207-B60E-45572B606E87}"/>
              </a:ext>
            </a:extLst>
          </p:cNvPr>
          <p:cNvCxnSpPr>
            <a:cxnSpLocks/>
          </p:cNvCxnSpPr>
          <p:nvPr/>
        </p:nvCxnSpPr>
        <p:spPr>
          <a:xfrm>
            <a:off x="6077091" y="2076512"/>
            <a:ext cx="0" cy="4183059"/>
          </a:xfrm>
          <a:prstGeom prst="line">
            <a:avLst/>
          </a:prstGeom>
          <a:ln w="19050">
            <a:solidFill>
              <a:srgbClr val="EFF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6E796F11-4DA7-4FF8-9443-5ABC47818D4C}"/>
              </a:ext>
            </a:extLst>
          </p:cNvPr>
          <p:cNvCxnSpPr>
            <a:cxnSpLocks/>
          </p:cNvCxnSpPr>
          <p:nvPr/>
        </p:nvCxnSpPr>
        <p:spPr>
          <a:xfrm>
            <a:off x="8838636" y="2099090"/>
            <a:ext cx="0" cy="4159956"/>
          </a:xfrm>
          <a:prstGeom prst="line">
            <a:avLst/>
          </a:prstGeom>
          <a:ln w="19050">
            <a:solidFill>
              <a:srgbClr val="EFF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1449E7E-50FD-C731-9E33-76A959B14959}"/>
              </a:ext>
            </a:extLst>
          </p:cNvPr>
          <p:cNvSpPr txBox="1"/>
          <p:nvPr/>
        </p:nvSpPr>
        <p:spPr>
          <a:xfrm>
            <a:off x="1024174" y="519268"/>
            <a:ext cx="9881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Pasos a Seguir</a:t>
            </a:r>
          </a:p>
        </p:txBody>
      </p:sp>
      <p:pic>
        <p:nvPicPr>
          <p:cNvPr id="35" name="Imagen 34" descr="Texto&#10;&#10;Descripción generada automáticamente con confianza media">
            <a:extLst>
              <a:ext uri="{FF2B5EF4-FFF2-40B4-BE49-F238E27FC236}">
                <a16:creationId xmlns:a16="http://schemas.microsoft.com/office/drawing/2014/main" id="{BB072A63-BAD7-CED8-B3AC-3E208AA6B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54" y="104350"/>
            <a:ext cx="2205171" cy="1028538"/>
          </a:xfrm>
          <a:prstGeom prst="rect">
            <a:avLst/>
          </a:prstGeom>
        </p:spPr>
      </p:pic>
      <p:pic>
        <p:nvPicPr>
          <p:cNvPr id="4" name="Gráfico 3" descr="Abrir sobre contorno">
            <a:extLst>
              <a:ext uri="{FF2B5EF4-FFF2-40B4-BE49-F238E27FC236}">
                <a16:creationId xmlns:a16="http://schemas.microsoft.com/office/drawing/2014/main" id="{A3AE0396-584C-4086-4561-BEC755233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261" y="1894073"/>
            <a:ext cx="914400" cy="914400"/>
          </a:xfrm>
          <a:prstGeom prst="rect">
            <a:avLst/>
          </a:prstGeom>
        </p:spPr>
      </p:pic>
      <p:pic>
        <p:nvPicPr>
          <p:cNvPr id="7" name="Gráfico 6" descr="Lluvia de ideas de grupo contorno">
            <a:extLst>
              <a:ext uri="{FF2B5EF4-FFF2-40B4-BE49-F238E27FC236}">
                <a16:creationId xmlns:a16="http://schemas.microsoft.com/office/drawing/2014/main" id="{2D18FBB9-00CB-BD29-15F6-C18F4A29E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9658" y="1696207"/>
            <a:ext cx="1116057" cy="1116057"/>
          </a:xfrm>
          <a:prstGeom prst="rect">
            <a:avLst/>
          </a:prstGeom>
        </p:spPr>
      </p:pic>
      <p:pic>
        <p:nvPicPr>
          <p:cNvPr id="11" name="Gráfico 10" descr="Portapapeles mezclado contorno">
            <a:extLst>
              <a:ext uri="{FF2B5EF4-FFF2-40B4-BE49-F238E27FC236}">
                <a16:creationId xmlns:a16="http://schemas.microsoft.com/office/drawing/2014/main" id="{382072CA-BBDC-C66F-5CBF-DB2421472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8468" y="1786294"/>
            <a:ext cx="1022179" cy="1022179"/>
          </a:xfrm>
          <a:prstGeom prst="rect">
            <a:avLst/>
          </a:prstGeom>
        </p:spPr>
      </p:pic>
      <p:pic>
        <p:nvPicPr>
          <p:cNvPr id="23" name="Gráfico 22" descr="Piezas de rompecabezas con relleno sólido">
            <a:extLst>
              <a:ext uri="{FF2B5EF4-FFF2-40B4-BE49-F238E27FC236}">
                <a16:creationId xmlns:a16="http://schemas.microsoft.com/office/drawing/2014/main" id="{18C4CA44-99A9-E0CB-21E8-B9923029C6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58644" y="1786295"/>
            <a:ext cx="1022178" cy="1022178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AAB93CE-7F58-0859-A213-78348A133995}"/>
              </a:ext>
            </a:extLst>
          </p:cNvPr>
          <p:cNvSpPr txBox="1"/>
          <p:nvPr/>
        </p:nvSpPr>
        <p:spPr>
          <a:xfrm>
            <a:off x="9130293" y="2808473"/>
            <a:ext cx="2153656" cy="3831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solidFill>
                  <a:schemeClr val="bg1"/>
                </a:solidFill>
                <a:effectLst/>
                <a:highlight>
                  <a:srgbClr val="50B3F6"/>
                </a:highligh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Reunir al equipo y las herramientas necesarias</a:t>
            </a:r>
            <a:endParaRPr lang="es-CR" sz="1600" dirty="0">
              <a:solidFill>
                <a:schemeClr val="bg1"/>
              </a:solidFill>
              <a:effectLst/>
              <a:highlight>
                <a:srgbClr val="50B3F6"/>
              </a:highligh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Luego de la aprobación del proyecto, se deben reunir al equipo y las herramientas necesarias para llevarlo a cabo, esta será la clave del éxito</a:t>
            </a:r>
            <a:endParaRPr lang="es-CR" sz="16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7940">
              <a:lnSpc>
                <a:spcPct val="105000"/>
              </a:lnSpc>
              <a:spcBef>
                <a:spcPts val="765"/>
              </a:spcBef>
              <a:spcAft>
                <a:spcPts val="0"/>
              </a:spcAft>
            </a:pPr>
            <a:endParaRPr lang="es-ES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9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CuadroTexto">
            <a:extLst>
              <a:ext uri="{FF2B5EF4-FFF2-40B4-BE49-F238E27FC236}">
                <a16:creationId xmlns:a16="http://schemas.microsoft.com/office/drawing/2014/main" id="{68872DF8-F706-527C-5AF1-189549705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451" y="5066549"/>
            <a:ext cx="271260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defRPr sz="2300">
                <a:solidFill>
                  <a:schemeClr val="tx1"/>
                </a:solidFill>
                <a:latin typeface="Lucida San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Lucida Sans" charset="0"/>
                <a:ea typeface="Osaka" charset="-128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s-CR" altLang="es-C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www.icap.ac.cr</a:t>
            </a:r>
            <a:endParaRPr lang="es-CR" altLang="es-C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ct val="0"/>
              </a:spcBef>
            </a:pPr>
            <a:r>
              <a:rPr lang="es-CR" altLang="es-CR" sz="15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Teléfono: (+506) 4001 2985</a:t>
            </a:r>
          </a:p>
          <a:p>
            <a:pPr algn="ctr">
              <a:spcBef>
                <a:spcPct val="0"/>
              </a:spcBef>
            </a:pPr>
            <a:endParaRPr lang="es-CR" altLang="es-CR" sz="1500" dirty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83CAC6AC-0DF8-52C6-8F7F-B863F00DB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45" y="797908"/>
            <a:ext cx="9151907" cy="42686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AFBCC2-7029-7F7F-7C7E-C35C8B834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24" y="5932582"/>
            <a:ext cx="2457451" cy="3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3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E3889-A97C-084E-7922-C97CEDBC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286" y="821094"/>
            <a:ext cx="3932237" cy="779106"/>
          </a:xfrm>
        </p:spPr>
        <p:txBody>
          <a:bodyPr>
            <a:normAutofit/>
          </a:bodyPr>
          <a:lstStyle/>
          <a:p>
            <a:pPr algn="ctr"/>
            <a:r>
              <a:rPr lang="es-C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  <a:ea typeface="+mn-ea"/>
                <a:cs typeface="+mn-cs"/>
              </a:rPr>
              <a:t>Facilitadora</a:t>
            </a:r>
          </a:p>
        </p:txBody>
      </p:sp>
      <p:pic>
        <p:nvPicPr>
          <p:cNvPr id="6" name="Marcador de contenido 5" descr="Mujer sonriendo para la cámara con un fondo negro&#10;&#10;Descripción generada automáticamente">
            <a:extLst>
              <a:ext uri="{FF2B5EF4-FFF2-40B4-BE49-F238E27FC236}">
                <a16:creationId xmlns:a16="http://schemas.microsoft.com/office/drawing/2014/main" id="{E869EE45-BD41-93C8-97F9-559E6B29F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98" y="914400"/>
            <a:ext cx="4452128" cy="4452128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BBBDB5-8F87-3B20-CDAD-CC46DEDC9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8498" y="1702835"/>
            <a:ext cx="5710335" cy="4585998"/>
          </a:xfrm>
        </p:spPr>
        <p:txBody>
          <a:bodyPr>
            <a:normAutofit fontScale="25000" lnSpcReduction="20000"/>
          </a:bodyPr>
          <a:lstStyle/>
          <a:p>
            <a:r>
              <a:rPr lang="es-CR" sz="5600" b="1" dirty="0">
                <a:solidFill>
                  <a:schemeClr val="bg1"/>
                </a:solidFill>
                <a:latin typeface="Open Sauce Sans" panose="00000500000000000000"/>
              </a:rPr>
              <a:t>Licda. Ligia Gamboa Sibaja </a:t>
            </a: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Administradora con énfasis en Aduanas de la Universidad Metropolitana Castro Carazo, UMCA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Estudiante de la Maestría en Gerencia de Proyectos de Desarrollo ICAP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3 años de experiencia. 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 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Actualmente trabaja como Gestora de Proyectos de la Unidad Especializada en Gestión de Proyectos del ICAP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En proyectos con diferentes instituciones publicas e internacionales (Instituto de Desarrollo Rural INDER, Banco Mundial, INCOP, PROCOMER)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Gestión operativa, técnica y financiera de los proyectos en estado de ejecución y planeación. 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Ha laborado en diferentes proyectos con ARESEP, CORREOS DE COSTA RICA, RECOPE.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 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Durante el periodo 2020- 2021 Laboró como Auxiliar Contable • Instituto Centroamericano de Administración Pública, ICAP.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Encargada de Cajas y Cuentas por Cobrar de la Unidad Financiera Contable.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r>
              <a:rPr lang="es-ES" sz="5600" b="1" dirty="0">
                <a:solidFill>
                  <a:schemeClr val="bg1"/>
                </a:solidFill>
                <a:latin typeface="Open Sauce Sans" panose="00000500000000000000"/>
              </a:rPr>
              <a:t> </a:t>
            </a:r>
            <a:endParaRPr lang="es-CR" sz="5600" b="1" dirty="0">
              <a:solidFill>
                <a:schemeClr val="bg1"/>
              </a:solidFill>
              <a:latin typeface="Open Sauce Sans" panose="00000500000000000000"/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7077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19B857-5BD3-1118-3B62-35EF653DD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4829" y="502656"/>
            <a:ext cx="7229799" cy="822292"/>
          </a:xfrm>
        </p:spPr>
        <p:txBody>
          <a:bodyPr/>
          <a:lstStyle/>
          <a:p>
            <a:pPr algn="ctr"/>
            <a:r>
              <a:rPr lang="es-C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Un día mas!</a:t>
            </a:r>
          </a:p>
        </p:txBody>
      </p:sp>
      <p:pic>
        <p:nvPicPr>
          <p:cNvPr id="4" name="Elementos multimedia en línea 3" title="Hoy es un día más - video motivacional para volvernos a levantar">
            <a:hlinkClick r:id="" action="ppaction://media"/>
            <a:extLst>
              <a:ext uri="{FF2B5EF4-FFF2-40B4-BE49-F238E27FC236}">
                <a16:creationId xmlns:a16="http://schemas.microsoft.com/office/drawing/2014/main" id="{7B1912F8-9B33-A101-65A4-E1714A0033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0850" y="1536311"/>
            <a:ext cx="8233747" cy="46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0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05A69-5C63-24B2-5431-818F7242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1" y="382555"/>
            <a:ext cx="10470503" cy="1110343"/>
          </a:xfrm>
        </p:spPr>
        <p:txBody>
          <a:bodyPr>
            <a:normAutofit/>
          </a:bodyPr>
          <a:lstStyle/>
          <a:p>
            <a:r>
              <a:rPr lang="es-C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  <a:ea typeface="+mn-ea"/>
                <a:cs typeface="+mn-cs"/>
              </a:rPr>
              <a:t>Definición de proyecto, según el PMI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8F2808D-7F25-989C-2B56-6FBD79A74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823039"/>
              </p:ext>
            </p:extLst>
          </p:nvPr>
        </p:nvGraphicFramePr>
        <p:xfrm>
          <a:off x="1611086" y="1343608"/>
          <a:ext cx="8372669" cy="5195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74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A7E99-E938-A5B6-6BD0-2D8EA4833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24" y="439770"/>
            <a:ext cx="10515600" cy="1325563"/>
          </a:xfrm>
        </p:spPr>
        <p:txBody>
          <a:bodyPr/>
          <a:lstStyle/>
          <a:p>
            <a:r>
              <a:rPr lang="es-CR" dirty="0">
                <a:solidFill>
                  <a:schemeClr val="bg1"/>
                </a:solidFill>
                <a:latin typeface="Open Sauce Sans" panose="00000500000000000000"/>
              </a:rPr>
              <a:t>PMI </a:t>
            </a:r>
            <a:r>
              <a:rPr lang="es-CR" b="1" dirty="0">
                <a:solidFill>
                  <a:schemeClr val="bg1"/>
                </a:solidFill>
                <a:latin typeface="Open Sauce Sans" panose="00000500000000000000"/>
              </a:rPr>
              <a:t>“Project Management </a:t>
            </a:r>
            <a:r>
              <a:rPr lang="es-CR" b="1" dirty="0" err="1">
                <a:solidFill>
                  <a:schemeClr val="bg1"/>
                </a:solidFill>
                <a:latin typeface="Open Sauce Sans" panose="00000500000000000000"/>
              </a:rPr>
              <a:t>Institute</a:t>
            </a:r>
            <a:r>
              <a:rPr lang="es-CR" b="1" dirty="0">
                <a:solidFill>
                  <a:schemeClr val="bg1"/>
                </a:solidFill>
                <a:latin typeface="Open Sauce Sans" panose="00000500000000000000"/>
              </a:rPr>
              <a:t>”</a:t>
            </a:r>
            <a:endParaRPr lang="es-CR" dirty="0">
              <a:solidFill>
                <a:schemeClr val="bg1"/>
              </a:solidFill>
              <a:latin typeface="Open Sauce Sans" panose="0000050000000000000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F314C6C-91AE-9EE2-B368-AF63A0263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9290071"/>
              </p:ext>
            </p:extLst>
          </p:nvPr>
        </p:nvGraphicFramePr>
        <p:xfrm>
          <a:off x="1780073" y="1838110"/>
          <a:ext cx="8128000" cy="4057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770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8F33613-0B9A-444F-91E6-901F54BEC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908" y="3043501"/>
            <a:ext cx="11547575" cy="12595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Posee 5 fases:</a:t>
            </a:r>
            <a:endParaRPr lang="es-419" sz="6000" dirty="0">
              <a:solidFill>
                <a:schemeClr val="bg1"/>
              </a:solidFill>
              <a:latin typeface="Open Sauce Sans" panose="00000500000000000000" pitchFamily="2" charset="0"/>
            </a:endParaRPr>
          </a:p>
          <a:p>
            <a:endParaRPr lang="es-CR" dirty="0"/>
          </a:p>
        </p:txBody>
      </p:sp>
      <p:pic>
        <p:nvPicPr>
          <p:cNvPr id="28" name="Imagen 27" descr="Texto&#10;&#10;Descripción generada automáticamente con confianza media">
            <a:extLst>
              <a:ext uri="{FF2B5EF4-FFF2-40B4-BE49-F238E27FC236}">
                <a16:creationId xmlns:a16="http://schemas.microsoft.com/office/drawing/2014/main" id="{83095BBE-7910-529B-B866-15A7BE118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041" y="104350"/>
            <a:ext cx="2871085" cy="13391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88572F-0A36-942A-28BE-44C8FD2A31FF}"/>
              </a:ext>
            </a:extLst>
          </p:cNvPr>
          <p:cNvSpPr txBox="1"/>
          <p:nvPr/>
        </p:nvSpPr>
        <p:spPr>
          <a:xfrm>
            <a:off x="322212" y="704433"/>
            <a:ext cx="93455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</a:rPr>
              <a:t>Ciclo de Vida de un Proyecto</a:t>
            </a:r>
            <a:endParaRPr lang="es-CR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uce Sans" panose="00000500000000000000" pitchFamily="2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310503A-9C33-C867-339E-9984ECC44DDA}"/>
              </a:ext>
            </a:extLst>
          </p:cNvPr>
          <p:cNvGrpSpPr/>
          <p:nvPr/>
        </p:nvGrpSpPr>
        <p:grpSpPr>
          <a:xfrm>
            <a:off x="4221612" y="1670321"/>
            <a:ext cx="6337971" cy="4924849"/>
            <a:chOff x="4942264" y="1561026"/>
            <a:chExt cx="2110027" cy="4924849"/>
          </a:xfrm>
        </p:grpSpPr>
        <p:sp>
          <p:nvSpPr>
            <p:cNvPr id="5" name="Flecha: circular 4">
              <a:extLst>
                <a:ext uri="{FF2B5EF4-FFF2-40B4-BE49-F238E27FC236}">
                  <a16:creationId xmlns:a16="http://schemas.microsoft.com/office/drawing/2014/main" id="{CF607C81-0063-3558-A33F-0BA90F84FE24}"/>
                </a:ext>
              </a:extLst>
            </p:cNvPr>
            <p:cNvSpPr/>
            <p:nvPr/>
          </p:nvSpPr>
          <p:spPr>
            <a:xfrm>
              <a:off x="5366101" y="1561026"/>
              <a:ext cx="1525641" cy="152571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0177F969-94B9-9924-34DB-88AE00D0E6F8}"/>
                </a:ext>
              </a:extLst>
            </p:cNvPr>
            <p:cNvSpPr/>
            <p:nvPr/>
          </p:nvSpPr>
          <p:spPr>
            <a:xfrm>
              <a:off x="5966653" y="2015097"/>
              <a:ext cx="845719" cy="425507"/>
            </a:xfrm>
            <a:custGeom>
              <a:avLst/>
              <a:gdLst>
                <a:gd name="connsiteX0" fmla="*/ 0 w 851394"/>
                <a:gd name="connsiteY0" fmla="*/ 0 h 425507"/>
                <a:gd name="connsiteX1" fmla="*/ 851394 w 851394"/>
                <a:gd name="connsiteY1" fmla="*/ 0 h 425507"/>
                <a:gd name="connsiteX2" fmla="*/ 851394 w 851394"/>
                <a:gd name="connsiteY2" fmla="*/ 425507 h 425507"/>
                <a:gd name="connsiteX3" fmla="*/ 0 w 851394"/>
                <a:gd name="connsiteY3" fmla="*/ 425507 h 425507"/>
                <a:gd name="connsiteX4" fmla="*/ 0 w 851394"/>
                <a:gd name="connsiteY4" fmla="*/ 0 h 42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394" h="425507">
                  <a:moveTo>
                    <a:pt x="0" y="0"/>
                  </a:moveTo>
                  <a:lnTo>
                    <a:pt x="851394" y="0"/>
                  </a:lnTo>
                  <a:lnTo>
                    <a:pt x="851394" y="425507"/>
                  </a:lnTo>
                  <a:lnTo>
                    <a:pt x="0" y="425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2800" b="1" kern="1200" dirty="0">
                  <a:solidFill>
                    <a:schemeClr val="bg1"/>
                  </a:solidFill>
                  <a:highlight>
                    <a:srgbClr val="EC9CC0"/>
                  </a:highlight>
                </a:rPr>
                <a:t>Fase Inicial</a:t>
              </a:r>
            </a:p>
          </p:txBody>
        </p:sp>
        <p:sp>
          <p:nvSpPr>
            <p:cNvPr id="8" name="Forma 7">
              <a:extLst>
                <a:ext uri="{FF2B5EF4-FFF2-40B4-BE49-F238E27FC236}">
                  <a16:creationId xmlns:a16="http://schemas.microsoft.com/office/drawing/2014/main" id="{41FA1614-D9DE-3D51-9294-03CE9B4ABA72}"/>
                </a:ext>
              </a:extLst>
            </p:cNvPr>
            <p:cNvSpPr/>
            <p:nvPr/>
          </p:nvSpPr>
          <p:spPr>
            <a:xfrm>
              <a:off x="4942264" y="2437649"/>
              <a:ext cx="1525641" cy="152571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689636"/>
                <a:satOff val="-4355"/>
                <a:lumOff val="-2941"/>
                <a:alphaOff val="0"/>
              </a:schemeClr>
            </a:fillRef>
            <a:effectRef idx="2">
              <a:schemeClr val="accent5">
                <a:hueOff val="-1689636"/>
                <a:satOff val="-4355"/>
                <a:lumOff val="-294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6F20C19D-2BDA-D4DD-B192-C77606F5CAAC}"/>
                </a:ext>
              </a:extLst>
            </p:cNvPr>
            <p:cNvSpPr/>
            <p:nvPr/>
          </p:nvSpPr>
          <p:spPr>
            <a:xfrm>
              <a:off x="5176896" y="2991695"/>
              <a:ext cx="851394" cy="425507"/>
            </a:xfrm>
            <a:custGeom>
              <a:avLst/>
              <a:gdLst>
                <a:gd name="connsiteX0" fmla="*/ 0 w 851394"/>
                <a:gd name="connsiteY0" fmla="*/ 0 h 425507"/>
                <a:gd name="connsiteX1" fmla="*/ 851394 w 851394"/>
                <a:gd name="connsiteY1" fmla="*/ 0 h 425507"/>
                <a:gd name="connsiteX2" fmla="*/ 851394 w 851394"/>
                <a:gd name="connsiteY2" fmla="*/ 425507 h 425507"/>
                <a:gd name="connsiteX3" fmla="*/ 0 w 851394"/>
                <a:gd name="connsiteY3" fmla="*/ 425507 h 425507"/>
                <a:gd name="connsiteX4" fmla="*/ 0 w 851394"/>
                <a:gd name="connsiteY4" fmla="*/ 0 h 42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394" h="425507">
                  <a:moveTo>
                    <a:pt x="0" y="0"/>
                  </a:moveTo>
                  <a:lnTo>
                    <a:pt x="851394" y="0"/>
                  </a:lnTo>
                  <a:lnTo>
                    <a:pt x="851394" y="425507"/>
                  </a:lnTo>
                  <a:lnTo>
                    <a:pt x="0" y="425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2800" b="1" kern="1200" dirty="0">
                  <a:solidFill>
                    <a:schemeClr val="bg1"/>
                  </a:solidFill>
                </a:rPr>
                <a:t>Planificación</a:t>
              </a:r>
            </a:p>
          </p:txBody>
        </p:sp>
        <p:sp>
          <p:nvSpPr>
            <p:cNvPr id="10" name="Flecha: circular 9">
              <a:extLst>
                <a:ext uri="{FF2B5EF4-FFF2-40B4-BE49-F238E27FC236}">
                  <a16:creationId xmlns:a16="http://schemas.microsoft.com/office/drawing/2014/main" id="{12767CD7-F5EA-DE46-CA02-841B102A7F26}"/>
                </a:ext>
              </a:extLst>
            </p:cNvPr>
            <p:cNvSpPr/>
            <p:nvPr/>
          </p:nvSpPr>
          <p:spPr>
            <a:xfrm>
              <a:off x="5326364" y="3316981"/>
              <a:ext cx="1525641" cy="152571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2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93E21F0-8DE4-DBE3-C67F-CE145D46DF51}"/>
                </a:ext>
              </a:extLst>
            </p:cNvPr>
            <p:cNvSpPr/>
            <p:nvPr/>
          </p:nvSpPr>
          <p:spPr>
            <a:xfrm>
              <a:off x="6028290" y="3810942"/>
              <a:ext cx="851394" cy="425507"/>
            </a:xfrm>
            <a:custGeom>
              <a:avLst/>
              <a:gdLst>
                <a:gd name="connsiteX0" fmla="*/ 0 w 851394"/>
                <a:gd name="connsiteY0" fmla="*/ 0 h 425507"/>
                <a:gd name="connsiteX1" fmla="*/ 851394 w 851394"/>
                <a:gd name="connsiteY1" fmla="*/ 0 h 425507"/>
                <a:gd name="connsiteX2" fmla="*/ 851394 w 851394"/>
                <a:gd name="connsiteY2" fmla="*/ 425507 h 425507"/>
                <a:gd name="connsiteX3" fmla="*/ 0 w 851394"/>
                <a:gd name="connsiteY3" fmla="*/ 425507 h 425507"/>
                <a:gd name="connsiteX4" fmla="*/ 0 w 851394"/>
                <a:gd name="connsiteY4" fmla="*/ 0 h 42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394" h="425507">
                  <a:moveTo>
                    <a:pt x="0" y="0"/>
                  </a:moveTo>
                  <a:lnTo>
                    <a:pt x="851394" y="0"/>
                  </a:lnTo>
                  <a:lnTo>
                    <a:pt x="851394" y="425507"/>
                  </a:lnTo>
                  <a:lnTo>
                    <a:pt x="0" y="425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2800" b="1" kern="1200" dirty="0">
                  <a:solidFill>
                    <a:schemeClr val="bg1"/>
                  </a:solidFill>
                </a:rPr>
                <a:t>Ejecución</a:t>
              </a:r>
            </a:p>
          </p:txBody>
        </p:sp>
        <p:sp>
          <p:nvSpPr>
            <p:cNvPr id="12" name="Forma 11">
              <a:extLst>
                <a:ext uri="{FF2B5EF4-FFF2-40B4-BE49-F238E27FC236}">
                  <a16:creationId xmlns:a16="http://schemas.microsoft.com/office/drawing/2014/main" id="{597C6204-74BE-EAC1-49E0-C5E2DC6804BF}"/>
                </a:ext>
              </a:extLst>
            </p:cNvPr>
            <p:cNvSpPr/>
            <p:nvPr/>
          </p:nvSpPr>
          <p:spPr>
            <a:xfrm>
              <a:off x="4942264" y="4196313"/>
              <a:ext cx="1525641" cy="152571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068907"/>
                <a:satOff val="-13064"/>
                <a:lumOff val="-8824"/>
                <a:alphaOff val="0"/>
              </a:schemeClr>
            </a:fillRef>
            <a:effectRef idx="2">
              <a:schemeClr val="accent5">
                <a:hueOff val="-5068907"/>
                <a:satOff val="-13064"/>
                <a:lumOff val="-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9A2FA25-01CE-217D-144F-86DA40965ED1}"/>
                </a:ext>
              </a:extLst>
            </p:cNvPr>
            <p:cNvSpPr/>
            <p:nvPr/>
          </p:nvSpPr>
          <p:spPr>
            <a:xfrm>
              <a:off x="5176896" y="4767779"/>
              <a:ext cx="851394" cy="425507"/>
            </a:xfrm>
            <a:custGeom>
              <a:avLst/>
              <a:gdLst>
                <a:gd name="connsiteX0" fmla="*/ 0 w 851394"/>
                <a:gd name="connsiteY0" fmla="*/ 0 h 425507"/>
                <a:gd name="connsiteX1" fmla="*/ 851394 w 851394"/>
                <a:gd name="connsiteY1" fmla="*/ 0 h 425507"/>
                <a:gd name="connsiteX2" fmla="*/ 851394 w 851394"/>
                <a:gd name="connsiteY2" fmla="*/ 425507 h 425507"/>
                <a:gd name="connsiteX3" fmla="*/ 0 w 851394"/>
                <a:gd name="connsiteY3" fmla="*/ 425507 h 425507"/>
                <a:gd name="connsiteX4" fmla="*/ 0 w 851394"/>
                <a:gd name="connsiteY4" fmla="*/ 0 h 42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394" h="425507">
                  <a:moveTo>
                    <a:pt x="0" y="0"/>
                  </a:moveTo>
                  <a:lnTo>
                    <a:pt x="851394" y="0"/>
                  </a:lnTo>
                  <a:lnTo>
                    <a:pt x="851394" y="425507"/>
                  </a:lnTo>
                  <a:lnTo>
                    <a:pt x="0" y="425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2800" b="1" kern="1200" dirty="0">
                  <a:solidFill>
                    <a:schemeClr val="bg1"/>
                  </a:solidFill>
                </a:rPr>
                <a:t>Seguimiento</a:t>
              </a:r>
            </a:p>
          </p:txBody>
        </p:sp>
        <p:sp>
          <p:nvSpPr>
            <p:cNvPr id="14" name="Arco de bloque 13">
              <a:extLst>
                <a:ext uri="{FF2B5EF4-FFF2-40B4-BE49-F238E27FC236}">
                  <a16:creationId xmlns:a16="http://schemas.microsoft.com/office/drawing/2014/main" id="{F86E74E1-DA78-8DF4-E7AD-5BB230665B7B}"/>
                </a:ext>
              </a:extLst>
            </p:cNvPr>
            <p:cNvSpPr/>
            <p:nvPr/>
          </p:nvSpPr>
          <p:spPr>
            <a:xfrm>
              <a:off x="5474565" y="5174388"/>
              <a:ext cx="1310718" cy="1311487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4B1207B-0E61-64E6-CCC1-560E23238A8A}"/>
                </a:ext>
              </a:extLst>
            </p:cNvPr>
            <p:cNvSpPr/>
            <p:nvPr/>
          </p:nvSpPr>
          <p:spPr>
            <a:xfrm>
              <a:off x="6200897" y="5564130"/>
              <a:ext cx="851394" cy="425507"/>
            </a:xfrm>
            <a:custGeom>
              <a:avLst/>
              <a:gdLst>
                <a:gd name="connsiteX0" fmla="*/ 0 w 851394"/>
                <a:gd name="connsiteY0" fmla="*/ 0 h 425507"/>
                <a:gd name="connsiteX1" fmla="*/ 851394 w 851394"/>
                <a:gd name="connsiteY1" fmla="*/ 0 h 425507"/>
                <a:gd name="connsiteX2" fmla="*/ 851394 w 851394"/>
                <a:gd name="connsiteY2" fmla="*/ 425507 h 425507"/>
                <a:gd name="connsiteX3" fmla="*/ 0 w 851394"/>
                <a:gd name="connsiteY3" fmla="*/ 425507 h 425507"/>
                <a:gd name="connsiteX4" fmla="*/ 0 w 851394"/>
                <a:gd name="connsiteY4" fmla="*/ 0 h 42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394" h="425507">
                  <a:moveTo>
                    <a:pt x="0" y="0"/>
                  </a:moveTo>
                  <a:lnTo>
                    <a:pt x="851394" y="0"/>
                  </a:lnTo>
                  <a:lnTo>
                    <a:pt x="851394" y="425507"/>
                  </a:lnTo>
                  <a:lnTo>
                    <a:pt x="0" y="4255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R" sz="2800" b="1" kern="1200" dirty="0">
                  <a:solidFill>
                    <a:schemeClr val="bg1"/>
                  </a:solidFill>
                </a:rPr>
                <a:t>Cierre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11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D9E6B-1AA3-75B9-FD2C-9DC7B793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  <a:ea typeface="+mn-ea"/>
                <a:cs typeface="+mn-cs"/>
              </a:rPr>
              <a:t>Tipos de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6789AE-43D8-E204-C384-0ACB29F85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Los proyectos pueden clasificarse de acuerdo a su ámbito de acción, de la siguiente manera: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bg1"/>
                </a:solidFill>
                <a:latin typeface="Open Sauce Sans" panose="00000500000000000000"/>
              </a:rPr>
              <a:t>Proyectos productivos o privados.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 Aquellos que tienen como fin la 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rentabilidad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, es decir, la obtención de lucro. Suelen ser presentados en el ámbito empresarial, del emprendimiento o industrial.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bg1"/>
                </a:solidFill>
                <a:latin typeface="Open Sauce Sans" panose="00000500000000000000"/>
              </a:rPr>
              <a:t>Proyectos públicos o sociales. 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Aquellos que no poseen fines de lucro, sino alcanzar un impacto importante en la 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sociedad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 o la 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población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 a distinta escala: local, regional, incluso mundial. Por lo general cuentan como promotor con las 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instituciones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 del 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Estado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, las 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ONG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, o las políticas de responsabilidad empresarial de las grandes 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empresas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Open Sauce Sans" panose="00000500000000000000"/>
              </a:rPr>
              <a:t>trasnacionale</a:t>
            </a:r>
            <a:r>
              <a:rPr lang="es-CR" sz="2200" dirty="0">
                <a:solidFill>
                  <a:schemeClr val="bg1"/>
                </a:solidFill>
                <a:latin typeface="Open Sauce Sans" panose="00000500000000000000"/>
              </a:rPr>
              <a:t>s.</a:t>
            </a:r>
            <a:endParaRPr lang="es-ES" sz="2200" dirty="0">
              <a:solidFill>
                <a:schemeClr val="bg1"/>
              </a:solidFill>
              <a:latin typeface="Open Sauce Sans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07328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D9E6B-1AA3-75B9-FD2C-9DC7B793B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  <a:ea typeface="+mn-ea"/>
                <a:cs typeface="+mn-cs"/>
              </a:rPr>
              <a:t>Tipos de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6789AE-43D8-E204-C384-0ACB29F85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176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200" b="1" dirty="0">
                <a:solidFill>
                  <a:schemeClr val="bg1"/>
                </a:solidFill>
                <a:latin typeface="Open Sauce Sans" panose="00000500000000000000"/>
              </a:rPr>
              <a:t>Proyectos comunitarios: 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Aquellos comprometidos con el mejoramiento en aspectos puntuales de una 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comunidad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 determinada, por lo general pequeña, tanto urbana como rural, a través de la satisfacción de sus necesidades.</a:t>
            </a:r>
            <a:b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</a:br>
            <a:endParaRPr lang="es-ES" sz="2200" dirty="0">
              <a:solidFill>
                <a:schemeClr val="bg1"/>
              </a:solidFill>
              <a:latin typeface="Open Sauce Sans" panose="00000500000000000000"/>
            </a:endParaRPr>
          </a:p>
          <a:p>
            <a:pPr marL="0" indent="0">
              <a:buNone/>
            </a:pPr>
            <a:r>
              <a:rPr lang="es-ES" sz="2200" b="1" dirty="0">
                <a:solidFill>
                  <a:schemeClr val="bg1"/>
                </a:solidFill>
                <a:latin typeface="Open Sauce Sans" panose="0000050000000000000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Proyectos de investigación</a:t>
            </a:r>
            <a:r>
              <a:rPr lang="es-ES" sz="2200" b="1" dirty="0">
                <a:solidFill>
                  <a:schemeClr val="bg1"/>
                </a:solidFill>
                <a:latin typeface="Open Sauce Sans" panose="00000500000000000000"/>
              </a:rPr>
              <a:t>. </a:t>
            </a:r>
            <a:r>
              <a:rPr lang="es-ES" sz="2200" dirty="0">
                <a:solidFill>
                  <a:schemeClr val="bg1"/>
                </a:solidFill>
                <a:latin typeface="Open Sauce Sans" panose="00000500000000000000"/>
              </a:rPr>
              <a:t>Aquellos cuyo objetivo es la documentación o adquisición de fuentes y materiales en torno a una tema elegido</a:t>
            </a:r>
            <a:br>
              <a:rPr lang="es-ES" sz="2200" b="1" dirty="0">
                <a:solidFill>
                  <a:schemeClr val="bg1"/>
                </a:solidFill>
                <a:latin typeface="Open Sauce Sans" panose="00000500000000000000"/>
              </a:rPr>
            </a:br>
            <a:br>
              <a:rPr lang="es-ES" sz="2200" b="1" dirty="0">
                <a:solidFill>
                  <a:schemeClr val="bg1"/>
                </a:solidFill>
                <a:latin typeface="Open Sauce Sans" panose="00000500000000000000"/>
              </a:rPr>
            </a:br>
            <a:endParaRPr lang="es-ES" sz="2200" b="1" dirty="0">
              <a:solidFill>
                <a:schemeClr val="bg1"/>
              </a:solidFill>
              <a:latin typeface="Open Sauce Sans" panose="00000500000000000000"/>
            </a:endParaRPr>
          </a:p>
          <a:p>
            <a:pPr marL="0" indent="0">
              <a:buNone/>
            </a:pPr>
            <a:endParaRPr lang="es-ES" sz="2200" dirty="0">
              <a:solidFill>
                <a:schemeClr val="bg1"/>
              </a:solidFill>
              <a:latin typeface="Open Sauce Sans" panose="00000500000000000000"/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5718AB7C-B19E-B6B8-FD4F-EC7C81E5C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13" y="3779902"/>
            <a:ext cx="5122745" cy="27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6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C5027-910F-ACCE-A938-D34E9C8BF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94508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  <a:ea typeface="+mn-ea"/>
                <a:cs typeface="+mn-cs"/>
              </a:rPr>
              <a:t>Pasos de un proyecto</a:t>
            </a:r>
            <a:br>
              <a:rPr lang="es-C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uce Sans" panose="00000500000000000000" pitchFamily="2" charset="0"/>
                <a:ea typeface="+mn-ea"/>
                <a:cs typeface="+mn-cs"/>
              </a:rPr>
            </a:b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uce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7761E2-D304-7AB8-0934-B3B5BF52B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273" y="149905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s-ES" sz="2400" dirty="0">
                <a:solidFill>
                  <a:schemeClr val="bg1"/>
                </a:solidFill>
                <a:latin typeface="Open Sauce Sans" panose="00000500000000000000"/>
              </a:rPr>
              <a:t>Los proyectos se componen de cuatro etapas:</a:t>
            </a:r>
          </a:p>
          <a:p>
            <a:pPr>
              <a:lnSpc>
                <a:spcPct val="110000"/>
              </a:lnSpc>
            </a:pPr>
            <a:r>
              <a:rPr lang="es-ES" sz="2400" b="1" dirty="0">
                <a:solidFill>
                  <a:schemeClr val="bg1"/>
                </a:solidFill>
                <a:latin typeface="Open Sauce Sans" panose="000005000000000000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Diagnóstico</a:t>
            </a:r>
            <a:r>
              <a:rPr lang="es-ES" sz="2400" b="1" dirty="0">
                <a:solidFill>
                  <a:schemeClr val="bg1"/>
                </a:solidFill>
                <a:latin typeface="Open Sauce Sans" panose="00000500000000000000"/>
              </a:rPr>
              <a:t>: 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</a:rPr>
              <a:t>Se evalúa la necesidad y oportunidad del proyecto en su rango particular de acción, para determinar en qué condiciones debería darse y qué etapas involucrará,  etc.</a:t>
            </a:r>
          </a:p>
          <a:p>
            <a:pPr>
              <a:lnSpc>
                <a:spcPct val="110000"/>
              </a:lnSpc>
            </a:pPr>
            <a:r>
              <a:rPr lang="es-ES" sz="2400" b="1" dirty="0">
                <a:solidFill>
                  <a:schemeClr val="bg1"/>
                </a:solidFill>
                <a:latin typeface="Open Sauce Sans" panose="0000050000000000000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Diseño</a:t>
            </a:r>
            <a:r>
              <a:rPr lang="es-ES" sz="2400" b="1" dirty="0">
                <a:solidFill>
                  <a:schemeClr val="bg1"/>
                </a:solidFill>
                <a:latin typeface="Open Sauce Sans" panose="00000500000000000000"/>
              </a:rPr>
              <a:t>: 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</a:rPr>
              <a:t>Se debaten las opciones, tácticas y 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estrategias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</a:rPr>
              <a:t> que pueden conducir al éxito, es decir, a cumplir con el 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objetivo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</a:rPr>
              <a:t>. Se evalúa la factibilidad del proyecto, su relevancia y sus necesidades puntuales.</a:t>
            </a:r>
          </a:p>
          <a:p>
            <a:pPr>
              <a:lnSpc>
                <a:spcPct val="110000"/>
              </a:lnSpc>
            </a:pPr>
            <a:r>
              <a:rPr lang="es-ES" sz="2400" b="1" u="sng" dirty="0">
                <a:solidFill>
                  <a:schemeClr val="bg1"/>
                </a:solidFill>
                <a:latin typeface="Open Sauce Sans" panose="00000500000000000000"/>
              </a:rPr>
              <a:t>Ejecución: 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</a:rPr>
              <a:t>La puesta en práctica de lo establecido en el proyecto.</a:t>
            </a:r>
          </a:p>
          <a:p>
            <a:pPr>
              <a:lnSpc>
                <a:spcPct val="110000"/>
              </a:lnSpc>
            </a:pPr>
            <a:r>
              <a:rPr lang="es-ES" sz="2400" b="1" u="sng" dirty="0">
                <a:solidFill>
                  <a:schemeClr val="bg1"/>
                </a:solidFill>
                <a:latin typeface="Open Sauce Sans" panose="00000500000000000000"/>
              </a:rPr>
              <a:t>Evaluación: 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</a:rPr>
              <a:t>Se revisan las 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conclusiones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</a:rPr>
              <a:t> del proyecto, los resultados arrojados tras su pesquisa. Es una etapa de control y de 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información</a:t>
            </a:r>
            <a:r>
              <a:rPr lang="es-ES" sz="2400" dirty="0">
                <a:solidFill>
                  <a:schemeClr val="bg1"/>
                </a:solidFill>
                <a:latin typeface="Open Sauce Sans" panose="00000500000000000000"/>
              </a:rPr>
              <a:t>, sustentada en la idea del mejoramiento y acumulación de factores de éxito a lo largo del tiempo.</a:t>
            </a:r>
            <a:br>
              <a:rPr lang="es-ES" sz="2400" dirty="0">
                <a:solidFill>
                  <a:schemeClr val="bg1"/>
                </a:solidFill>
                <a:latin typeface="Open Sauce Sans" panose="00000500000000000000"/>
              </a:rPr>
            </a:br>
            <a:endParaRPr lang="es-ES" sz="2400" dirty="0">
              <a:solidFill>
                <a:schemeClr val="bg1"/>
              </a:solidFill>
              <a:latin typeface="Open Sauce Sans" panose="00000500000000000000"/>
            </a:endParaRPr>
          </a:p>
          <a:p>
            <a:pPr marL="0" indent="0" algn="l">
              <a:buNone/>
            </a:pPr>
            <a:endParaRPr lang="es-CR" dirty="0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4F246C6E-44B9-9B6E-160F-82136D02F3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52" y="4898571"/>
            <a:ext cx="2191972" cy="16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6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1174</Words>
  <Application>Microsoft Office PowerPoint</Application>
  <PresentationFormat>Panorámica</PresentationFormat>
  <Paragraphs>92</Paragraphs>
  <Slides>15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Georgia</vt:lpstr>
      <vt:lpstr>Open Sauce Sans</vt:lpstr>
      <vt:lpstr>Symbol</vt:lpstr>
      <vt:lpstr>Times New Roman</vt:lpstr>
      <vt:lpstr>Wingdings</vt:lpstr>
      <vt:lpstr>Office Theme</vt:lpstr>
      <vt:lpstr>Presentación de PowerPoint</vt:lpstr>
      <vt:lpstr>Facilitadora</vt:lpstr>
      <vt:lpstr>Presentación de PowerPoint</vt:lpstr>
      <vt:lpstr>Definición de proyecto, según el PMI </vt:lpstr>
      <vt:lpstr>PMI “Project Management Institute”</vt:lpstr>
      <vt:lpstr>Presentación de PowerPoint</vt:lpstr>
      <vt:lpstr>Tipos de proyecto</vt:lpstr>
      <vt:lpstr>Tipos de proyecto</vt:lpstr>
      <vt:lpstr>Pasos de un proyecto </vt:lpstr>
      <vt:lpstr>Elementos de un proyecto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ICAP</dc:title>
  <dc:creator>Jonathan Naranjo Hernández</dc:creator>
  <cp:lastModifiedBy>Ligia Gamboa Sibaja</cp:lastModifiedBy>
  <cp:revision>42</cp:revision>
  <dcterms:created xsi:type="dcterms:W3CDTF">2020-09-23T20:26:06Z</dcterms:created>
  <dcterms:modified xsi:type="dcterms:W3CDTF">2023-03-28T23:42:33Z</dcterms:modified>
</cp:coreProperties>
</file>