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2" r:id="rId3"/>
    <p:sldId id="370" r:id="rId4"/>
    <p:sldId id="328" r:id="rId5"/>
    <p:sldId id="327" r:id="rId6"/>
    <p:sldId id="372" r:id="rId7"/>
    <p:sldId id="267" r:id="rId8"/>
    <p:sldId id="373" r:id="rId9"/>
    <p:sldId id="384" r:id="rId10"/>
    <p:sldId id="389" r:id="rId11"/>
    <p:sldId id="385" r:id="rId12"/>
    <p:sldId id="401" r:id="rId13"/>
    <p:sldId id="404" r:id="rId14"/>
    <p:sldId id="405" r:id="rId15"/>
    <p:sldId id="4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86A31-9692-44A4-8B1F-A5B9E6995530}" v="10744" dt="2023-04-16T07:56:29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8" autoAdjust="0"/>
    <p:restoredTop sz="94394" autoAdjust="0"/>
  </p:normalViewPr>
  <p:slideViewPr>
    <p:cSldViewPr snapToGrid="0">
      <p:cViewPr varScale="1">
        <p:scale>
          <a:sx n="75" d="100"/>
          <a:sy n="75" d="100"/>
        </p:scale>
        <p:origin x="67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ra Rodríguez Pérez" userId="2f81593e-23fb-4d40-b2e1-59e620398009" providerId="ADAL" clId="{22D86A31-9692-44A4-8B1F-A5B9E6995530}"/>
    <pc:docChg chg="undo redo custSel addSld delSld modSld sldOrd">
      <pc:chgData name="Yira Rodríguez Pérez" userId="2f81593e-23fb-4d40-b2e1-59e620398009" providerId="ADAL" clId="{22D86A31-9692-44A4-8B1F-A5B9E6995530}" dt="2023-04-16T07:58:46.605" v="21270" actId="207"/>
      <pc:docMkLst>
        <pc:docMk/>
      </pc:docMkLst>
      <pc:sldChg chg="addSp modSp mod">
        <pc:chgData name="Yira Rodríguez Pérez" userId="2f81593e-23fb-4d40-b2e1-59e620398009" providerId="ADAL" clId="{22D86A31-9692-44A4-8B1F-A5B9E6995530}" dt="2023-04-16T07:46:02.174" v="21053" actId="13926"/>
        <pc:sldMkLst>
          <pc:docMk/>
          <pc:sldMk cId="4220753207" sldId="256"/>
        </pc:sldMkLst>
        <pc:spChg chg="add mod">
          <ac:chgData name="Yira Rodríguez Pérez" userId="2f81593e-23fb-4d40-b2e1-59e620398009" providerId="ADAL" clId="{22D86A31-9692-44A4-8B1F-A5B9E6995530}" dt="2023-04-11T20:09:40.472" v="534" actId="1076"/>
          <ac:spMkLst>
            <pc:docMk/>
            <pc:sldMk cId="4220753207" sldId="256"/>
            <ac:spMk id="3" creationId="{4A28CAB1-A8F1-C045-BFAD-C34960141B71}"/>
          </ac:spMkLst>
        </pc:spChg>
        <pc:spChg chg="mod">
          <ac:chgData name="Yira Rodríguez Pérez" userId="2f81593e-23fb-4d40-b2e1-59e620398009" providerId="ADAL" clId="{22D86A31-9692-44A4-8B1F-A5B9E6995530}" dt="2023-04-11T20:09:36.393" v="533" actId="1076"/>
          <ac:spMkLst>
            <pc:docMk/>
            <pc:sldMk cId="4220753207" sldId="256"/>
            <ac:spMk id="4" creationId="{D8B3CB7F-447A-4EBE-9E04-A2C54A50B370}"/>
          </ac:spMkLst>
        </pc:spChg>
        <pc:spChg chg="mod">
          <ac:chgData name="Yira Rodríguez Pérez" userId="2f81593e-23fb-4d40-b2e1-59e620398009" providerId="ADAL" clId="{22D86A31-9692-44A4-8B1F-A5B9E6995530}" dt="2023-04-16T07:46:02.174" v="21053" actId="13926"/>
          <ac:spMkLst>
            <pc:docMk/>
            <pc:sldMk cId="4220753207" sldId="256"/>
            <ac:spMk id="6" creationId="{AB8A2DBD-6DA0-4827-AF71-DF614F009300}"/>
          </ac:spMkLst>
        </pc:spChg>
        <pc:spChg chg="mod">
          <ac:chgData name="Yira Rodríguez Pérez" userId="2f81593e-23fb-4d40-b2e1-59e620398009" providerId="ADAL" clId="{22D86A31-9692-44A4-8B1F-A5B9E6995530}" dt="2023-04-14T19:07:19.589" v="7266" actId="207"/>
          <ac:spMkLst>
            <pc:docMk/>
            <pc:sldMk cId="4220753207" sldId="256"/>
            <ac:spMk id="17" creationId="{35AD9142-460B-495E-8364-92A0093720F6}"/>
          </ac:spMkLst>
        </pc:spChg>
      </pc:sldChg>
      <pc:sldChg chg="add del ord">
        <pc:chgData name="Yira Rodríguez Pérez" userId="2f81593e-23fb-4d40-b2e1-59e620398009" providerId="ADAL" clId="{22D86A31-9692-44A4-8B1F-A5B9E6995530}" dt="2023-04-16T06:36:34.482" v="18946" actId="2696"/>
        <pc:sldMkLst>
          <pc:docMk/>
          <pc:sldMk cId="2575474485" sldId="257"/>
        </pc:sldMkLst>
      </pc:sldChg>
      <pc:sldChg chg="addSp delSp modSp del mod ord">
        <pc:chgData name="Yira Rodríguez Pérez" userId="2f81593e-23fb-4d40-b2e1-59e620398009" providerId="ADAL" clId="{22D86A31-9692-44A4-8B1F-A5B9E6995530}" dt="2023-04-16T07:37:58.144" v="21007" actId="2696"/>
        <pc:sldMkLst>
          <pc:docMk/>
          <pc:sldMk cId="952157953" sldId="266"/>
        </pc:sldMkLst>
        <pc:spChg chg="mod">
          <ac:chgData name="Yira Rodríguez Pérez" userId="2f81593e-23fb-4d40-b2e1-59e620398009" providerId="ADAL" clId="{22D86A31-9692-44A4-8B1F-A5B9E6995530}" dt="2023-04-16T07:35:45.677" v="20998" actId="1076"/>
          <ac:spMkLst>
            <pc:docMk/>
            <pc:sldMk cId="952157953" sldId="266"/>
            <ac:spMk id="2" creationId="{A8A15014-C0A6-DA4C-90ED-FF005752E97E}"/>
          </ac:spMkLst>
        </pc:spChg>
        <pc:spChg chg="del">
          <ac:chgData name="Yira Rodríguez Pérez" userId="2f81593e-23fb-4d40-b2e1-59e620398009" providerId="ADAL" clId="{22D86A31-9692-44A4-8B1F-A5B9E6995530}" dt="2023-04-16T06:59:14.359" v="19499" actId="478"/>
          <ac:spMkLst>
            <pc:docMk/>
            <pc:sldMk cId="952157953" sldId="266"/>
            <ac:spMk id="3" creationId="{08114E1F-C889-44ED-8FBE-923615C861C6}"/>
          </ac:spMkLst>
        </pc:spChg>
        <pc:spChg chg="del">
          <ac:chgData name="Yira Rodríguez Pérez" userId="2f81593e-23fb-4d40-b2e1-59e620398009" providerId="ADAL" clId="{22D86A31-9692-44A4-8B1F-A5B9E6995530}" dt="2023-04-16T07:02:43.344" v="19534" actId="478"/>
          <ac:spMkLst>
            <pc:docMk/>
            <pc:sldMk cId="952157953" sldId="266"/>
            <ac:spMk id="4" creationId="{C369B9CF-2B6A-4ACB-9EAB-3CA588722B24}"/>
          </ac:spMkLst>
        </pc:spChg>
        <pc:grpChg chg="del">
          <ac:chgData name="Yira Rodríguez Pérez" userId="2f81593e-23fb-4d40-b2e1-59e620398009" providerId="ADAL" clId="{22D86A31-9692-44A4-8B1F-A5B9E6995530}" dt="2023-04-16T06:59:08.768" v="19496" actId="21"/>
          <ac:grpSpMkLst>
            <pc:docMk/>
            <pc:sldMk cId="952157953" sldId="266"/>
            <ac:grpSpMk id="22" creationId="{F0F276DF-413F-E64F-054A-113BC12897FA}"/>
          </ac:grpSpMkLst>
        </pc:grpChg>
        <pc:graphicFrameChg chg="add mod modGraphic">
          <ac:chgData name="Yira Rodríguez Pérez" userId="2f81593e-23fb-4d40-b2e1-59e620398009" providerId="ADAL" clId="{22D86A31-9692-44A4-8B1F-A5B9E6995530}" dt="2023-04-16T07:36:00.723" v="21002" actId="1076"/>
          <ac:graphicFrameMkLst>
            <pc:docMk/>
            <pc:sldMk cId="952157953" sldId="266"/>
            <ac:graphicFrameMk id="5" creationId="{B329EB05-1AB5-772A-D60F-35B66F039FBB}"/>
          </ac:graphicFrameMkLst>
        </pc:graphicFrameChg>
        <pc:graphicFrameChg chg="del">
          <ac:chgData name="Yira Rodríguez Pérez" userId="2f81593e-23fb-4d40-b2e1-59e620398009" providerId="ADAL" clId="{22D86A31-9692-44A4-8B1F-A5B9E6995530}" dt="2023-04-16T06:59:02.196" v="19494" actId="478"/>
          <ac:graphicFrameMkLst>
            <pc:docMk/>
            <pc:sldMk cId="952157953" sldId="266"/>
            <ac:graphicFrameMk id="21" creationId="{DC4305C9-1458-E1DC-AA2A-198BFBE835E9}"/>
          </ac:graphicFrameMkLst>
        </pc:graphicFrameChg>
      </pc:sldChg>
      <pc:sldChg chg="addSp delSp modSp add del mod delAnim">
        <pc:chgData name="Yira Rodríguez Pérez" userId="2f81593e-23fb-4d40-b2e1-59e620398009" providerId="ADAL" clId="{22D86A31-9692-44A4-8B1F-A5B9E6995530}" dt="2023-04-13T18:15:37.574" v="3156" actId="255"/>
        <pc:sldMkLst>
          <pc:docMk/>
          <pc:sldMk cId="2891161705" sldId="267"/>
        </pc:sldMkLst>
        <pc:spChg chg="add mod">
          <ac:chgData name="Yira Rodríguez Pérez" userId="2f81593e-23fb-4d40-b2e1-59e620398009" providerId="ADAL" clId="{22D86A31-9692-44A4-8B1F-A5B9E6995530}" dt="2023-04-13T18:15:37.574" v="3156" actId="255"/>
          <ac:spMkLst>
            <pc:docMk/>
            <pc:sldMk cId="2891161705" sldId="267"/>
            <ac:spMk id="2" creationId="{0FAF7EB9-028E-8D0C-E69D-5ED381317645}"/>
          </ac:spMkLst>
        </pc:spChg>
        <pc:spChg chg="del">
          <ac:chgData name="Yira Rodríguez Pérez" userId="2f81593e-23fb-4d40-b2e1-59e620398009" providerId="ADAL" clId="{22D86A31-9692-44A4-8B1F-A5B9E6995530}" dt="2023-04-11T20:15:47.371" v="624" actId="478"/>
          <ac:spMkLst>
            <pc:docMk/>
            <pc:sldMk cId="2891161705" sldId="267"/>
            <ac:spMk id="5" creationId="{17C9FC26-1C1F-494C-5D2B-D66E16051F6E}"/>
          </ac:spMkLst>
        </pc:spChg>
        <pc:spChg chg="del">
          <ac:chgData name="Yira Rodríguez Pérez" userId="2f81593e-23fb-4d40-b2e1-59e620398009" providerId="ADAL" clId="{22D86A31-9692-44A4-8B1F-A5B9E6995530}" dt="2023-04-11T21:10:05.711" v="882" actId="478"/>
          <ac:spMkLst>
            <pc:docMk/>
            <pc:sldMk cId="2891161705" sldId="267"/>
            <ac:spMk id="7" creationId="{941A60B2-BB8F-4F3C-A9E8-3FA622AFDFB4}"/>
          </ac:spMkLst>
        </pc:spChg>
        <pc:spChg chg="del">
          <ac:chgData name="Yira Rodríguez Pérez" userId="2f81593e-23fb-4d40-b2e1-59e620398009" providerId="ADAL" clId="{22D86A31-9692-44A4-8B1F-A5B9E6995530}" dt="2023-04-11T21:10:07.715" v="883" actId="478"/>
          <ac:spMkLst>
            <pc:docMk/>
            <pc:sldMk cId="2891161705" sldId="267"/>
            <ac:spMk id="8" creationId="{5669A98C-D671-493F-8471-260A0A582B98}"/>
          </ac:spMkLst>
        </pc:spChg>
        <pc:spChg chg="del mod">
          <ac:chgData name="Yira Rodríguez Pérez" userId="2f81593e-23fb-4d40-b2e1-59e620398009" providerId="ADAL" clId="{22D86A31-9692-44A4-8B1F-A5B9E6995530}" dt="2023-04-11T21:10:03.824" v="881" actId="478"/>
          <ac:spMkLst>
            <pc:docMk/>
            <pc:sldMk cId="2891161705" sldId="267"/>
            <ac:spMk id="17" creationId="{A5282227-AF35-047E-A312-B8EDD07770A9}"/>
          </ac:spMkLst>
        </pc:spChg>
        <pc:spChg chg="del">
          <ac:chgData name="Yira Rodríguez Pérez" userId="2f81593e-23fb-4d40-b2e1-59e620398009" providerId="ADAL" clId="{22D86A31-9692-44A4-8B1F-A5B9E6995530}" dt="2023-04-11T20:15:48.448" v="625" actId="478"/>
          <ac:spMkLst>
            <pc:docMk/>
            <pc:sldMk cId="2891161705" sldId="267"/>
            <ac:spMk id="18" creationId="{3FD3981F-A348-A428-D413-3FA9B9F7F791}"/>
          </ac:spMkLst>
        </pc:spChg>
        <pc:spChg chg="del">
          <ac:chgData name="Yira Rodríguez Pérez" userId="2f81593e-23fb-4d40-b2e1-59e620398009" providerId="ADAL" clId="{22D86A31-9692-44A4-8B1F-A5B9E6995530}" dt="2023-04-11T20:15:50.271" v="626" actId="478"/>
          <ac:spMkLst>
            <pc:docMk/>
            <pc:sldMk cId="2891161705" sldId="267"/>
            <ac:spMk id="19" creationId="{FBCE6EB6-F7C8-AEB2-6C1E-68230EE9BC94}"/>
          </ac:spMkLst>
        </pc:spChg>
        <pc:graphicFrameChg chg="add del mod modGraphic">
          <ac:chgData name="Yira Rodríguez Pérez" userId="2f81593e-23fb-4d40-b2e1-59e620398009" providerId="ADAL" clId="{22D86A31-9692-44A4-8B1F-A5B9E6995530}" dt="2023-04-11T20:17:20.818" v="642" actId="478"/>
          <ac:graphicFrameMkLst>
            <pc:docMk/>
            <pc:sldMk cId="2891161705" sldId="267"/>
            <ac:graphicFrameMk id="2" creationId="{C33F8B0C-DC95-218E-035D-94F2A1CB0FA3}"/>
          </ac:graphicFrameMkLst>
        </pc:graphicFrameChg>
        <pc:graphicFrameChg chg="add del mod modGraphic">
          <ac:chgData name="Yira Rodríguez Pérez" userId="2f81593e-23fb-4d40-b2e1-59e620398009" providerId="ADAL" clId="{22D86A31-9692-44A4-8B1F-A5B9E6995530}" dt="2023-04-11T21:10:00.729" v="880" actId="478"/>
          <ac:graphicFrameMkLst>
            <pc:docMk/>
            <pc:sldMk cId="2891161705" sldId="267"/>
            <ac:graphicFrameMk id="3" creationId="{54D7422B-6B12-293B-7C0F-A32191E3188B}"/>
          </ac:graphicFrameMkLst>
        </pc:graphicFrameChg>
        <pc:graphicFrameChg chg="add mod modGraphic">
          <ac:chgData name="Yira Rodríguez Pérez" userId="2f81593e-23fb-4d40-b2e1-59e620398009" providerId="ADAL" clId="{22D86A31-9692-44A4-8B1F-A5B9E6995530}" dt="2023-04-13T18:07:06.674" v="2834" actId="1076"/>
          <ac:graphicFrameMkLst>
            <pc:docMk/>
            <pc:sldMk cId="2891161705" sldId="267"/>
            <ac:graphicFrameMk id="4" creationId="{ADF133F8-CCBC-6957-3D1A-0FECAAFE6AF1}"/>
          </ac:graphicFrameMkLst>
        </pc:graphicFrameChg>
        <pc:picChg chg="del">
          <ac:chgData name="Yira Rodríguez Pérez" userId="2f81593e-23fb-4d40-b2e1-59e620398009" providerId="ADAL" clId="{22D86A31-9692-44A4-8B1F-A5B9E6995530}" dt="2023-04-11T20:15:51.367" v="627" actId="478"/>
          <ac:picMkLst>
            <pc:docMk/>
            <pc:sldMk cId="2891161705" sldId="267"/>
            <ac:picMk id="10" creationId="{3DE211EB-84CD-FF46-8E27-179C4150D9F5}"/>
          </ac:picMkLst>
        </pc:picChg>
      </pc:sldChg>
      <pc:sldChg chg="modSp mod ord">
        <pc:chgData name="Yira Rodríguez Pérez" userId="2f81593e-23fb-4d40-b2e1-59e620398009" providerId="ADAL" clId="{22D86A31-9692-44A4-8B1F-A5B9E6995530}" dt="2023-04-16T07:37:52.098" v="21006" actId="13926"/>
        <pc:sldMkLst>
          <pc:docMk/>
          <pc:sldMk cId="3973716298" sldId="292"/>
        </pc:sldMkLst>
        <pc:spChg chg="mod">
          <ac:chgData name="Yira Rodríguez Pérez" userId="2f81593e-23fb-4d40-b2e1-59e620398009" providerId="ADAL" clId="{22D86A31-9692-44A4-8B1F-A5B9E6995530}" dt="2023-04-16T07:37:52.098" v="21006" actId="13926"/>
          <ac:spMkLst>
            <pc:docMk/>
            <pc:sldMk cId="3973716298" sldId="292"/>
            <ac:spMk id="1249" creationId="{648E5640-D3BC-F6F1-5F8C-8F46549AF625}"/>
          </ac:spMkLst>
        </pc:spChg>
        <pc:spChg chg="mod">
          <ac:chgData name="Yira Rodríguez Pérez" userId="2f81593e-23fb-4d40-b2e1-59e620398009" providerId="ADAL" clId="{22D86A31-9692-44A4-8B1F-A5B9E6995530}" dt="2023-04-11T20:09:43.561" v="535" actId="6549"/>
          <ac:spMkLst>
            <pc:docMk/>
            <pc:sldMk cId="3973716298" sldId="292"/>
            <ac:spMk id="1251" creationId="{920916F2-3DEB-EF42-3E79-8B84990F43B1}"/>
          </ac:spMkLst>
        </pc:spChg>
      </pc:sldChg>
      <pc:sldChg chg="addSp delSp modSp del mod ord delAnim modAnim">
        <pc:chgData name="Yira Rodríguez Pérez" userId="2f81593e-23fb-4d40-b2e1-59e620398009" providerId="ADAL" clId="{22D86A31-9692-44A4-8B1F-A5B9E6995530}" dt="2023-04-16T06:36:13.621" v="18942" actId="2696"/>
        <pc:sldMkLst>
          <pc:docMk/>
          <pc:sldMk cId="4144221674" sldId="308"/>
        </pc:sldMkLst>
        <pc:spChg chg="add mod">
          <ac:chgData name="Yira Rodríguez Pérez" userId="2f81593e-23fb-4d40-b2e1-59e620398009" providerId="ADAL" clId="{22D86A31-9692-44A4-8B1F-A5B9E6995530}" dt="2023-04-14T16:39:21.462" v="5633" actId="1076"/>
          <ac:spMkLst>
            <pc:docMk/>
            <pc:sldMk cId="4144221674" sldId="308"/>
            <ac:spMk id="2" creationId="{0B12A2B4-98AF-F52C-F0D2-19C45ADC37A0}"/>
          </ac:spMkLst>
        </pc:spChg>
        <pc:spChg chg="add del mod">
          <ac:chgData name="Yira Rodríguez Pérez" userId="2f81593e-23fb-4d40-b2e1-59e620398009" providerId="ADAL" clId="{22D86A31-9692-44A4-8B1F-A5B9E6995530}" dt="2023-04-13T17:55:48.704" v="2634" actId="21"/>
          <ac:spMkLst>
            <pc:docMk/>
            <pc:sldMk cId="4144221674" sldId="308"/>
            <ac:spMk id="2" creationId="{ACC42073-EFC2-A4F4-A5FF-3A3F5C9EC301}"/>
          </ac:spMkLst>
        </pc:spChg>
        <pc:spChg chg="add del mod">
          <ac:chgData name="Yira Rodríguez Pérez" userId="2f81593e-23fb-4d40-b2e1-59e620398009" providerId="ADAL" clId="{22D86A31-9692-44A4-8B1F-A5B9E6995530}" dt="2023-04-11T20:12:52.919" v="561" actId="478"/>
          <ac:spMkLst>
            <pc:docMk/>
            <pc:sldMk cId="4144221674" sldId="308"/>
            <ac:spMk id="3" creationId="{5AF5A2DE-2821-A073-E6BC-DBBD4D83A557}"/>
          </ac:spMkLst>
        </pc:spChg>
        <pc:spChg chg="add del mod">
          <ac:chgData name="Yira Rodríguez Pérez" userId="2f81593e-23fb-4d40-b2e1-59e620398009" providerId="ADAL" clId="{22D86A31-9692-44A4-8B1F-A5B9E6995530}" dt="2023-04-13T17:56:13.075" v="2642" actId="21"/>
          <ac:spMkLst>
            <pc:docMk/>
            <pc:sldMk cId="4144221674" sldId="308"/>
            <ac:spMk id="4" creationId="{23B37DF5-B046-735C-8BAD-74D3757EBEB3}"/>
          </ac:spMkLst>
        </pc:spChg>
        <pc:spChg chg="add del mod">
          <ac:chgData name="Yira Rodríguez Pérez" userId="2f81593e-23fb-4d40-b2e1-59e620398009" providerId="ADAL" clId="{22D86A31-9692-44A4-8B1F-A5B9E6995530}" dt="2023-04-11T20:09:03.957" v="526" actId="478"/>
          <ac:spMkLst>
            <pc:docMk/>
            <pc:sldMk cId="4144221674" sldId="308"/>
            <ac:spMk id="6" creationId="{6500A707-D815-7E1E-D4B0-4926FF08565F}"/>
          </ac:spMkLst>
        </pc:spChg>
        <pc:spChg chg="add del mod">
          <ac:chgData name="Yira Rodríguez Pérez" userId="2f81593e-23fb-4d40-b2e1-59e620398009" providerId="ADAL" clId="{22D86A31-9692-44A4-8B1F-A5B9E6995530}" dt="2023-04-11T20:12:44.693" v="558" actId="478"/>
          <ac:spMkLst>
            <pc:docMk/>
            <pc:sldMk cId="4144221674" sldId="308"/>
            <ac:spMk id="7" creationId="{409C6329-1CB9-5C23-AF6E-581DFABB8363}"/>
          </ac:spMkLst>
        </pc:spChg>
        <pc:spChg chg="del mod">
          <ac:chgData name="Yira Rodríguez Pérez" userId="2f81593e-23fb-4d40-b2e1-59e620398009" providerId="ADAL" clId="{22D86A31-9692-44A4-8B1F-A5B9E6995530}" dt="2023-04-13T17:55:10.742" v="2622" actId="21"/>
          <ac:spMkLst>
            <pc:docMk/>
            <pc:sldMk cId="4144221674" sldId="308"/>
            <ac:spMk id="618" creationId="{4884051B-B258-FFC8-C512-ED3D75255B41}"/>
          </ac:spMkLst>
        </pc:spChg>
        <pc:spChg chg="del mod">
          <ac:chgData name="Yira Rodríguez Pérez" userId="2f81593e-23fb-4d40-b2e1-59e620398009" providerId="ADAL" clId="{22D86A31-9692-44A4-8B1F-A5B9E6995530}" dt="2023-04-13T17:55:41.949" v="2632" actId="21"/>
          <ac:spMkLst>
            <pc:docMk/>
            <pc:sldMk cId="4144221674" sldId="308"/>
            <ac:spMk id="1238" creationId="{53765DEF-76C4-9946-9F8F-78609EDBE978}"/>
          </ac:spMkLst>
        </pc:spChg>
        <pc:graphicFrameChg chg="add del mod modGraphic">
          <ac:chgData name="Yira Rodríguez Pérez" userId="2f81593e-23fb-4d40-b2e1-59e620398009" providerId="ADAL" clId="{22D86A31-9692-44A4-8B1F-A5B9E6995530}" dt="2023-04-13T17:55:56.033" v="2636" actId="21"/>
          <ac:graphicFrameMkLst>
            <pc:docMk/>
            <pc:sldMk cId="4144221674" sldId="308"/>
            <ac:graphicFrameMk id="8" creationId="{E763C3DA-98FA-B2F3-E1F9-A5F7D6049590}"/>
          </ac:graphicFrameMkLst>
        </pc:graphicFrameChg>
        <pc:graphicFrameChg chg="del mod">
          <ac:chgData name="Yira Rodríguez Pérez" userId="2f81593e-23fb-4d40-b2e1-59e620398009" providerId="ADAL" clId="{22D86A31-9692-44A4-8B1F-A5B9E6995530}" dt="2023-04-13T17:55:33.348" v="2629" actId="21"/>
          <ac:graphicFrameMkLst>
            <pc:docMk/>
            <pc:sldMk cId="4144221674" sldId="308"/>
            <ac:graphicFrameMk id="1237" creationId="{5618FF2A-0FDF-62D7-845A-6B4D07AB9EEF}"/>
          </ac:graphicFrameMkLst>
        </pc:graphicFrameChg>
        <pc:graphicFrameChg chg="del">
          <ac:chgData name="Yira Rodríguez Pérez" userId="2f81593e-23fb-4d40-b2e1-59e620398009" providerId="ADAL" clId="{22D86A31-9692-44A4-8B1F-A5B9E6995530}" dt="2023-04-11T20:01:45.162" v="416" actId="21"/>
          <ac:graphicFrameMkLst>
            <pc:docMk/>
            <pc:sldMk cId="4144221674" sldId="308"/>
            <ac:graphicFrameMk id="1239" creationId="{1B37839D-E305-DF76-71D2-C2FA676B6FDA}"/>
          </ac:graphicFrameMkLst>
        </pc:graphicFrameChg>
        <pc:picChg chg="add del mod">
          <ac:chgData name="Yira Rodríguez Pérez" userId="2f81593e-23fb-4d40-b2e1-59e620398009" providerId="ADAL" clId="{22D86A31-9692-44A4-8B1F-A5B9E6995530}" dt="2023-04-16T06:14:13.215" v="18790" actId="21"/>
          <ac:picMkLst>
            <pc:docMk/>
            <pc:sldMk cId="4144221674" sldId="308"/>
            <ac:picMk id="4" creationId="{C1C669C5-52AA-BFB6-6D98-EE1611911C36}"/>
          </ac:picMkLst>
        </pc:picChg>
        <pc:picChg chg="add del">
          <ac:chgData name="Yira Rodríguez Pérez" userId="2f81593e-23fb-4d40-b2e1-59e620398009" providerId="ADAL" clId="{22D86A31-9692-44A4-8B1F-A5B9E6995530}" dt="2023-04-14T16:39:26.824" v="5635" actId="21"/>
          <ac:picMkLst>
            <pc:docMk/>
            <pc:sldMk cId="4144221674" sldId="308"/>
            <ac:picMk id="5" creationId="{3914EE86-5407-0084-D649-FEA65EF23305}"/>
          </ac:picMkLst>
        </pc:picChg>
        <pc:picChg chg="add del mod">
          <ac:chgData name="Yira Rodríguez Pérez" userId="2f81593e-23fb-4d40-b2e1-59e620398009" providerId="ADAL" clId="{22D86A31-9692-44A4-8B1F-A5B9E6995530}" dt="2023-04-14T16:39:45.500" v="5640" actId="21"/>
          <ac:picMkLst>
            <pc:docMk/>
            <pc:sldMk cId="4144221674" sldId="308"/>
            <ac:picMk id="7" creationId="{36E27C44-2C02-C22C-5C07-0D1C2C091F97}"/>
          </ac:picMkLst>
        </pc:picChg>
      </pc:sldChg>
      <pc:sldChg chg="del">
        <pc:chgData name="Yira Rodríguez Pérez" userId="2f81593e-23fb-4d40-b2e1-59e620398009" providerId="ADAL" clId="{22D86A31-9692-44A4-8B1F-A5B9E6995530}" dt="2023-04-16T06:02:16.707" v="18181" actId="2696"/>
        <pc:sldMkLst>
          <pc:docMk/>
          <pc:sldMk cId="899049049" sldId="310"/>
        </pc:sldMkLst>
      </pc:sldChg>
      <pc:sldChg chg="addSp delSp modSp del mod ord delAnim modAnim">
        <pc:chgData name="Yira Rodríguez Pérez" userId="2f81593e-23fb-4d40-b2e1-59e620398009" providerId="ADAL" clId="{22D86A31-9692-44A4-8B1F-A5B9E6995530}" dt="2023-04-16T07:45:37.465" v="21052" actId="2696"/>
        <pc:sldMkLst>
          <pc:docMk/>
          <pc:sldMk cId="1888456565" sldId="315"/>
        </pc:sldMkLst>
        <pc:spChg chg="add mod">
          <ac:chgData name="Yira Rodríguez Pérez" userId="2f81593e-23fb-4d40-b2e1-59e620398009" providerId="ADAL" clId="{22D86A31-9692-44A4-8B1F-A5B9E6995530}" dt="2023-04-16T06:36:19.758" v="18944"/>
          <ac:spMkLst>
            <pc:docMk/>
            <pc:sldMk cId="1888456565" sldId="315"/>
            <ac:spMk id="3" creationId="{78FF2CC7-A8A6-0BF3-CAF4-E7186F32A24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8" creationId="{6C521A83-B995-4B8B-22B6-923951D0572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9" creationId="{13D76165-1CD8-2348-B382-2C4EFEF6897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0" creationId="{68916DB3-B81A-B0F3-4F2F-509E436523D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1" creationId="{959AE19B-6993-144C-32B4-02BF9942158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2" creationId="{E7337A8E-6C24-5876-520A-785F50CDF3E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3" creationId="{395F8214-1CE0-F92E-750F-812B2DE1DD9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4" creationId="{B79818B6-E9AF-4961-81BE-1914E0DCC66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5" creationId="{D4E05D53-567C-C665-3A24-A627C42BC38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6" creationId="{8C60ECF2-431C-E879-1C6D-7834F568BD2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7" creationId="{F5B4BD10-D46D-D23A-0094-FE458668B03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8" creationId="{653F9161-2BBD-0B92-B1EA-E5E0024EDEB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9" creationId="{385C8AC0-32BC-F1EC-A45D-FEF2D9F7AAE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0" creationId="{A251E269-86C2-F07B-6483-9AD0E0F294F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1" creationId="{BC32A704-2F20-9C24-FA51-078F3613BBE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2" creationId="{67D83AD3-AEB5-435C-F6D2-81E94343F11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3" creationId="{D9831DBB-DEDF-4E38-30FD-395978551DD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4" creationId="{3CA32155-1EAE-27CB-9E9F-A6272D879B1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5" creationId="{895EE1DF-9E4A-63A6-C9F4-E16C050578E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6" creationId="{124FAA7B-D5E4-E3DA-D886-C4BE7595F07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7" creationId="{511786F6-9AEE-AECB-EE61-185A1CA3F2A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8" creationId="{1886A9B0-D680-B365-DA7E-D2797198B55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9" creationId="{034E06EB-021E-ED80-CABD-A56EC9A041B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0" creationId="{BDAB918B-A6A8-34B7-0870-3C58D6410CC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1" creationId="{4228BD08-BB18-7C9C-45A8-68547A4870C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2" creationId="{D1706173-878B-0DD0-BD0E-9B9E85DA910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3" creationId="{C33D20D8-9C99-B5D6-A022-FC2EF18CC32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4" creationId="{26A75EAB-6A9A-1460-12A8-B3BDB047555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5" creationId="{0052A1AA-8D83-B438-1444-8A8428197D9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6" creationId="{92168654-AB56-E905-2D37-E47DAD2256C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7" creationId="{0601E2EA-8FD6-6DB5-37F6-003169B1361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8" creationId="{2DF9E78E-03BC-2C65-F064-EBF7134FD8F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9" creationId="{238F589B-555D-8434-AB9E-5000BADFF8D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0" creationId="{F3E06E7D-5B16-29C2-1C1B-AC6B2AB1F12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1" creationId="{6AE92687-4715-37E2-7584-E7D83777D96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2" creationId="{0A401937-153A-F966-E0AA-9B99812A040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3" creationId="{28072763-4140-990A-82AA-9A0DA1F279C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4" creationId="{10532D02-94AC-27E2-04F3-83E4C8CA4DF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5" creationId="{FAC23F4F-F223-3FD1-C074-00E0198F5E8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6" creationId="{5CEDEFB3-E847-2A9B-B488-A8130A30B57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7" creationId="{F0E9E2EB-1CC5-8595-5609-F4D5F49D41E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8" creationId="{28C8F00D-3062-C1DF-27F3-51F402004AC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9" creationId="{BABDF9D6-2E39-FBFA-937A-E4DEBE48843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0" creationId="{9EAA7F9E-F326-06A7-77B6-C6EFF12CBF2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1" creationId="{7E95487A-3002-E3F1-5587-7AB1C731C24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2" creationId="{B1D43B1F-65E9-5EAF-C25D-928675CF8BA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3" creationId="{60A0ACF3-9B3D-2078-1626-2449356DA46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4" creationId="{2E676331-FC3E-14E1-32E3-C60656D5092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5" creationId="{183772CE-B987-135A-F556-C9F2B60D2D0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6" creationId="{672A2AA2-8FAB-8D9A-7D30-32DDA6468BC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7" creationId="{BB77056A-D2AF-E525-62D4-C219E384C85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8" creationId="{78275657-C044-0223-31AF-F8A60980F3E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9" creationId="{31163D04-3746-5B36-9F1B-0B8554FBD3E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70" creationId="{279735C2-8B91-4FCB-6B62-93A3876A330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71" creationId="{19EDD381-9CF2-FAD8-C2BD-50E05D9DE03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72" creationId="{4C9C3737-C838-D559-1AD3-B673697E0B5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73" creationId="{F1DCCCAE-9BD1-869C-3D2E-667BE8AD2EE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74" creationId="{CB32179C-B8D3-4CA4-6990-A75684FAD2B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75" creationId="{7D0B248D-1247-EE19-310F-93733D2FA14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76" creationId="{C81D765D-A9A7-97A9-AA2B-20C4450D216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77" creationId="{BFA46343-7CF7-44B6-3799-E57305B6B76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78" creationId="{045C32B8-78DA-DEB6-76B3-0B2FFED9AD0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79" creationId="{71F12351-73A1-4261-68DC-AA2CC406F74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80" creationId="{C641F30F-39AE-5375-C9B1-0578FEADA76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81" creationId="{5E01DC20-E685-E073-04B0-531AE6F9D77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82" creationId="{DAD10D8A-9E1C-CD0C-0C9D-323C12A0E17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83" creationId="{66C08F48-E201-6145-685F-60C7AF448B8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84" creationId="{62061751-ECA8-9B22-67BF-CA7B9538DD7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85" creationId="{C9DF948D-01FB-88BA-B87E-77C7DF656C9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86" creationId="{AD1991F6-55B7-8BA4-3414-7D855700C0B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87" creationId="{964965A7-2F8B-A45D-EF9A-09EBBB9467B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88" creationId="{03D98279-5793-8005-911C-D3E47C60CD3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89" creationId="{AE9D83F3-DF1D-11EB-A953-2B88D35D126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90" creationId="{FB3A5D7A-CF44-B553-6600-75E5C0670E3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91" creationId="{2435800D-D294-38F6-F183-374CA901B37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92" creationId="{F0FA6979-3CD6-9D29-6524-BABFF4E866A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93" creationId="{070EE4A6-017D-FD4D-AB5C-6DD4871E6CE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94" creationId="{D8404BE5-6C8F-7BE0-0260-F72DB725257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95" creationId="{57B77EA6-F3E8-CA97-A858-8C1B2C82DE3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96" creationId="{0139135C-8E3E-201D-53EF-EF6518B1C05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97" creationId="{A2E70CFC-279D-CAE1-7E0A-78A772EC4E1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98" creationId="{60DC4C90-50B2-618D-43A1-5F42D1779E2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99" creationId="{433552BF-AA94-5031-6A6C-C6BCBCE20B8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00" creationId="{F394982C-6E85-D243-BC80-A80E4B01D42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01" creationId="{918E6252-EA53-59E7-8D15-AD9CDFF1C5C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02" creationId="{EF7F7F11-8E64-6EB0-E76B-4592ECB1D37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03" creationId="{816D0CAE-2CA2-D8CE-0B7E-2E874CF5B0F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04" creationId="{FD768693-5BC1-BF40-54C1-64E8C64C03A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05" creationId="{9586F47B-E268-9379-6CB6-AC1F3D8F2FA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06" creationId="{458EF26F-D6A2-A296-7AF0-7F1987F3EED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07" creationId="{F8D3DCF8-52C9-88CA-1C3D-AEFD1B81846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08" creationId="{79FE6CAC-3E97-0E8D-893E-E07DE77B406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09" creationId="{EFC04298-B257-2976-7967-11840A4C179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10" creationId="{15C6CBD3-792C-5A1E-40D9-D676168DF8C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11" creationId="{47580B8B-9ED8-A674-6365-DB1C34ADE96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12" creationId="{C81CB0B2-31B4-1D1B-A1FC-853210CB50A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13" creationId="{A2D67E44-EBAA-E194-6A04-4D88DEEBE11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14" creationId="{8B70F48D-0295-4D90-8240-97FC01484B8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15" creationId="{38063E9E-14E0-F52E-6F58-B2B39CCBEB3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16" creationId="{94F6AD0C-EF7D-2A73-BF2F-D83C3ABD0C5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17" creationId="{195F6C52-8B6C-E5E6-49E1-70033C41A7F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18" creationId="{7D192C36-0BAD-FA8F-0707-8488171B3A0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19" creationId="{20895F11-F3D2-12C6-AE91-DBD977AD4F9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20" creationId="{F029F17C-936D-B99E-1EA7-4935BD4EA47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21" creationId="{08EA7636-90AE-ACAB-E578-82D05118B3A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22" creationId="{CA088092-99A4-394E-2DA1-EF63EEFA5E4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23" creationId="{CA69DE97-3332-A08F-9647-C3D82E1CE60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24" creationId="{CBF1C8B9-05C3-B7B8-3753-4FB0469D65D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25" creationId="{FD515A48-9061-AEE7-128E-7DE50EED471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26" creationId="{168EB50C-F55C-EB13-A1B9-98660B50C00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27" creationId="{ABC34818-01A2-C035-F4E4-402ACD45F63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28" creationId="{6DDBF64E-4FD2-7524-B4CE-A9C9EE96491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29" creationId="{FDB64912-A079-AC4C-3BBC-C0E8719CE95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30" creationId="{82317B83-4CAF-4591-5EF5-C8C33698A98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31" creationId="{B987B626-C571-293D-F632-CD62E336F60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32" creationId="{A36468F8-AD05-BD0B-DBE4-FADD8CB112B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33" creationId="{BB1631B4-4A28-132A-351F-BFAA85E7E05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34" creationId="{1FFABB97-01DD-4FA6-13BA-3E957BAD162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35" creationId="{8AD953C1-7B63-1301-7C60-921EB5232A6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36" creationId="{259375BD-4C75-D5DA-6EC9-09EFDF1D8DE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37" creationId="{72BC6E21-B694-4105-66BE-13F421C8627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38" creationId="{79540993-23A7-2B64-B93A-36B26FDEDD4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39" creationId="{EA8F24B3-B79C-1179-944C-5BA3BF0739D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40" creationId="{426ABED5-BA78-2131-4399-3894255CC1C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41" creationId="{D717B3CC-5CF3-5A17-99A3-228B9D01313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42" creationId="{BD503115-AEC9-B827-409D-FEBB6FA30A2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43" creationId="{09A8821F-E37B-79BE-AE22-5834530BA7E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44" creationId="{98331D8E-780F-2593-9DDB-1B9F39961C1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45" creationId="{6BE5651D-7650-E9D7-1959-7D9612F71DB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46" creationId="{961DD5A9-5714-7322-230C-34296E17B31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47" creationId="{3DCF78DC-BFDF-8AC3-8B01-12A0122A01D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48" creationId="{8A485A99-75A7-990F-3495-5D94329BFC7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49" creationId="{31F1FE38-B05F-4879-F7BA-EC0E1423444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50" creationId="{EE95EFB2-02F8-83F1-6A51-25BDF780926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51" creationId="{133B40D8-07B8-1019-1D36-2AFB64ECFCA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52" creationId="{7207AF23-5FA1-F84D-CC2E-4720C72C87E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53" creationId="{2DC43DA9-B4C9-72D1-8273-0F93E5618EE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54" creationId="{890717E8-8598-13B4-3061-ECDAD9C2544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55" creationId="{FE6CD9DA-A202-8A17-C26F-31F8447CA85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56" creationId="{05E712A6-B2B5-5B66-90CD-D85312EEAD4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57" creationId="{0EBA94E7-22E1-EF97-3629-5DA7DC44636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58" creationId="{46C93018-29F5-F0B0-0469-153C31760A7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59" creationId="{2F055968-2693-BB4D-1794-856EEC1C8B0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60" creationId="{B69790E5-C76B-1260-D96B-DF216168638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61" creationId="{D4F3EFE3-13C2-D7A5-18BC-02373E5A84D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62" creationId="{72ABC262-F99B-CD7B-7D85-933E8AFDD5E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63" creationId="{38F94342-F2D7-67F8-4651-EB4368BDEC0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64" creationId="{7DDF43D9-1A6C-5D18-1A35-6EE754DF525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65" creationId="{1966D7E2-3F6A-3143-8BDF-B19BE40E565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66" creationId="{44454AC7-1590-250A-521A-DCCEE468214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67" creationId="{ADB3F300-8007-5ADC-12C5-F9D77ED96F7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68" creationId="{4702AF54-311F-7E1C-827B-F96DF574115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69" creationId="{FB4E2FE7-5359-69C7-8B8D-E063E421592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70" creationId="{3CD9408F-AC39-7DF9-2249-F5382B90C7E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71" creationId="{BA8D60B3-6C9E-55A5-234C-25A103AF4EC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72" creationId="{81612B61-B688-9817-7147-213E863D0CB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73" creationId="{D0AD7FC8-34AF-283F-C992-94F9E576647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74" creationId="{62722D28-7D8B-5017-DB12-19649C5F647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75" creationId="{B79A014B-0C4B-DAE2-30F2-B4DE8323D47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76" creationId="{2C03C549-31CA-79EF-8371-79CAE44464E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77" creationId="{C97E1567-CB19-CAE5-F8D4-D4F3AFFC3AC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78" creationId="{E33E0FD6-B0E9-8221-16D2-28B1ACC1E05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79" creationId="{C39E3E69-BC90-4821-AE3C-D21F9FC1766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80" creationId="{F5660AF2-3B4D-7A24-B849-277549A49BA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81" creationId="{BEE71F06-AF30-A1FA-BA86-B125B12E729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82" creationId="{C0B1B9C5-FD82-C260-1BCE-989E732EC52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83" creationId="{0C8E74A9-ED33-A8E3-A35C-F3E5F77F58A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84" creationId="{896FA9A7-DE96-C305-A110-7EC6939A257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85" creationId="{6BD65A5E-9E63-C29C-1A26-99A8AC74C01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86" creationId="{A0799D2B-1D34-D22E-2E2C-AA9E2F23870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87" creationId="{712FCC8D-3618-23C8-03A8-916CF3D4379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88" creationId="{BCC28356-6A85-7C99-775A-15CBFCA6F1A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89" creationId="{E0E81F79-3178-E3DE-F1F9-A6215C6E965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90" creationId="{15D96835-E49F-0BF1-A646-330F5BD9E5F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91" creationId="{90DD02DA-BA5C-2C12-D991-8B4667E97C3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92" creationId="{ECD53B78-BC4B-1495-E326-B1A2F45229F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93" creationId="{AC63AF7B-ED5F-EB32-44B9-5CB3043DC56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94" creationId="{DBC36F9F-4929-4EE8-71EF-D252B3B0E90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95" creationId="{6B17EE1E-D5EC-CC06-67F7-7E3D652C7A5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96" creationId="{5A2A1E20-3FEA-8EB5-AC8C-30EFC8843A2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97" creationId="{F91AFD9A-ECDC-283C-85DA-A05989B1490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98" creationId="{16A51807-996F-B00C-4A1F-3FA8CF2D412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199" creationId="{E8139801-166D-9239-39F1-BB89478C297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00" creationId="{BD2C9B13-3319-4FFB-DCF1-083892611DF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01" creationId="{0DA5949F-2B33-49D6-32B6-BE3ECFA2654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02" creationId="{3E4FE66D-D00B-6C52-2AB1-C0EB2F1EBD9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03" creationId="{5EDBA5F9-B5CF-B3AD-64D2-D459F8B6CF7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04" creationId="{38FF9BDC-9DDD-4F48-335C-88A897498F3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05" creationId="{A4F01948-9002-10D1-99F8-44434CEDAF3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06" creationId="{914204D3-B967-BAE4-9244-2C630969FCF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07" creationId="{71DADE34-7547-C5FB-63A9-A97322C8D9C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08" creationId="{5B27C963-AB3A-662A-5DBA-5E2C61F8ADC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09" creationId="{A4E86BC0-9EC2-7DCC-014A-D9EBCBCBD4D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10" creationId="{31598384-4F50-B09A-6A11-33173225B7F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11" creationId="{18FB6B20-CE82-BAD6-287E-2F57197672F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12" creationId="{ECF9595C-C25E-F04F-2693-23B117E597A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13" creationId="{004E9B06-5D48-CBB1-3313-7D765678422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14" creationId="{DEC74DBA-4322-BB9C-B541-9259C72FD32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15" creationId="{4E7A9371-C161-1F29-CCAD-AD5FBED38E6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16" creationId="{A1338BC4-45B8-5043-18BA-6FBD17C5F88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17" creationId="{20C2ED53-3212-1743-01FC-B0080DF2A58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18" creationId="{70F2567B-CF52-1E63-825F-33541DCF77D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19" creationId="{4D90A769-478D-3908-448E-A01C2587D5D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20" creationId="{026B6DAA-6C3C-3A1E-CC6E-63C8EE75C06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21" creationId="{F064B91D-D6AA-FF23-1BD3-5AB11293DC2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22" creationId="{25FB38F8-400B-0495-CE3D-15327E5D936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23" creationId="{9C3E10A7-84BE-BC36-DE22-8EA9DF46029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24" creationId="{CE6039D5-4425-5112-E9FC-47156295725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25" creationId="{276B6C96-70DB-0E19-7F41-79AF05B080A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26" creationId="{2A84F697-CE48-0462-E54E-84A6BD1DE94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27" creationId="{EDB178B7-7E3C-626F-B996-F37FAB60739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28" creationId="{200A3784-B744-EDCF-1126-7941417967A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29" creationId="{A712D30F-B981-5901-F031-C263120105D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30" creationId="{E7ADCFE5-7E5F-7A2B-62EC-836F808DB7C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31" creationId="{00CBA868-CD02-9FB4-26DC-6E84C5483C9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32" creationId="{8D2E8329-6C89-0F9E-5023-E0298594849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33" creationId="{8A630E90-68EA-6647-E3CC-14ED8FD2DAF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34" creationId="{9044807E-3ED1-CBD4-EB84-FF1F5FEADC6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35" creationId="{F1D2B08F-29CE-8D21-258E-A53A7405BBA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36" creationId="{58FFBFC3-5D30-993C-F483-0E5AB0FA3DC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37" creationId="{4F7136B8-F1F0-3550-9C1D-5E4E4C95561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38" creationId="{830B0E3C-4371-83FA-A299-2FC58F1FE62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39" creationId="{BB9E1874-67ED-16BB-9E46-C0AED53FB18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40" creationId="{1B2E8830-F43F-1654-2072-2BEB114981A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41" creationId="{31C69BFF-2DFA-511C-6BCC-C1EEF3DD0BF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42" creationId="{DA396B1D-B837-BAD0-18C7-3244E0A52B5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43" creationId="{E8DCD25B-509A-7FF0-EEBA-173D66DCEAD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44" creationId="{CB1525EB-A3FB-5C0E-58A1-81F914ADAD1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45" creationId="{C3E86CA6-6C8C-8839-7C5C-7022EF6989F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46" creationId="{6729AAF4-A601-E469-E6C4-9EEB8549F15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47" creationId="{4073F470-9DE8-C310-5129-6B1F608775F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48" creationId="{5427984B-277F-A145-86CF-F05B2C673D9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49" creationId="{DD752EB3-3487-7D7C-ADE4-33514559678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50" creationId="{6C2F7600-2AB4-6CA7-389A-51DDAF3FC4C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51" creationId="{D9AA45DE-BDC6-3324-0912-50DD51B9C03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52" creationId="{7E171190-66D8-CB94-B0CC-DCA713C062B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53" creationId="{5F32F178-7B29-0B1A-32AF-114A123B5C6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54" creationId="{E1D8BB79-F6C2-5361-E07C-D6E8E0385B7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55" creationId="{02F73A4A-11E4-0F8C-7789-D6BEBBDD62E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56" creationId="{F18DD81A-5180-06CD-E153-4A63B99FE02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57" creationId="{668F2A48-AE61-02C4-51A2-CBF0A971055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58" creationId="{C2B5E6B1-A735-9000-653D-705D88BE460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59" creationId="{12C7B853-727B-0333-EC78-9D0093903B6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60" creationId="{D08C11E0-D1C6-8C99-4D71-5A7558D8197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61" creationId="{7037277D-D5A7-CBA2-7208-A752B7040B4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62" creationId="{8F2EABB2-C039-F621-FF06-5834CBE70FE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63" creationId="{CA3056DC-7432-6B8E-FAAE-56FA5DB548A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64" creationId="{5EC5CAD1-9068-7B1B-5681-79C3346D449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65" creationId="{26189C7E-B3C2-4419-46C6-F39672D6903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66" creationId="{26775048-C6F7-1822-0179-A9FAFD119BD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67" creationId="{B3654CAC-DF3E-99BE-2349-323B2198214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68" creationId="{D677BE08-2989-A2F4-62DB-2C7E9273D49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69" creationId="{2703D2D7-CCF2-BD01-AA1E-42A3EB8C309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70" creationId="{3B164E88-5B00-B065-9872-17331B238ED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71" creationId="{B1910A02-4515-0269-DE7E-BA952BF6326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72" creationId="{CCC9A52B-323A-AFB1-5BEE-F12A14D0BEC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73" creationId="{7C21DB03-F51E-D921-6F42-4250B6301A1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74" creationId="{D1E4BEC7-F039-7730-0667-9F1AFE999A7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75" creationId="{76DFFCCA-3109-5AC4-F32A-B2C365F9142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76" creationId="{9AFB303D-A925-4B63-1FE2-639E319D5B9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77" creationId="{1F89FB7A-77AB-9CF7-010A-E0DDF247885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78" creationId="{421B5FB4-4ED6-003E-1F21-548842660A1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79" creationId="{64CA52BA-1C2B-889D-7476-D2AD80FF298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80" creationId="{F53DF76F-FAAE-84DF-7DB1-A49F2AB09A4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81" creationId="{9F6764D6-3235-1C8E-7B7B-F9138D25A83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82" creationId="{165BEB40-BF10-E9E2-3EB6-8C12DC309B0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83" creationId="{945285B3-F58F-96CF-3504-260BF7D4508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84" creationId="{6886E9A4-0B6F-5E19-205A-1BBFEE45B0B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85" creationId="{119BF26C-D0E9-B890-993A-66B6115DA83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86" creationId="{D4B0046C-3F82-4CF7-72E1-C906058562D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87" creationId="{8FF8688A-A147-493C-B200-3F2FA2E76A5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88" creationId="{0B66B197-2400-EDE2-875C-2868678BC0B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89" creationId="{133B9883-E5D1-20A9-8799-4B77CB0EE22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90" creationId="{96492994-DEB2-9E0A-972E-740D5FB32AC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91" creationId="{1130DEAF-E952-27AF-D283-52D52214EA4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92" creationId="{4A3C51AB-1123-0577-618D-BC24DF3328B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93" creationId="{9829EE7C-7595-F1FC-2332-A942575D485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94" creationId="{23E0240B-7923-DE87-9D19-4A23EF7ED7E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95" creationId="{2F0B2BE2-E219-A598-A48A-FC5FB87E3A8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96" creationId="{4EB5503C-4B95-0D0C-4E8E-2903231144C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97" creationId="{573F0B01-F424-0500-A085-6F202AA7A21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98" creationId="{68B793E3-261E-5493-960C-C424103BBB7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299" creationId="{A5A70ED0-ADBA-3793-D747-20375E3E49A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00" creationId="{FDC0022A-FCBF-A9CD-1DE5-8CA1ACF091E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01" creationId="{7832FAE2-3047-1970-4AF0-DE650799829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02" creationId="{DCFC1DC7-1827-8731-3096-D1F6744D297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03" creationId="{DAEF49D3-EEB4-D10A-8D51-838E8EF6DB7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04" creationId="{0A7235DB-7E5C-A9E8-143D-F37A8679DB8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05" creationId="{1EF814F5-E437-ED85-3C50-7675C5C45E9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06" creationId="{C2045467-B82A-4B1B-69F0-EF1A826DE95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07" creationId="{0970BCFA-0D02-FA18-24A4-3021CF51AD2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08" creationId="{E1D876C3-78E6-AACD-2241-C7357412F53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09" creationId="{66BF0EDC-7A36-58D8-754C-C6126AE7F49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10" creationId="{44078917-2B2B-A348-817C-E1D750D16C2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11" creationId="{30709CDD-D25B-E56C-7306-8038D0BFA91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12" creationId="{8EB59338-1EEB-3B94-AA0D-D9231155B89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13" creationId="{9A26200A-F586-8C4A-0456-40E77C6E928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14" creationId="{0922A2A8-28C3-5FE1-4BC3-0CAD6B0AEA4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15" creationId="{2633B21E-D912-77EF-2429-5CB0E24D0D2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16" creationId="{ED827676-D359-19F3-925C-6C275FDE71A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17" creationId="{E256177E-1E5A-F233-37B6-65D56942D96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18" creationId="{5FC64236-9295-EA82-B2A8-5F0ECB7FAAF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19" creationId="{E451C03B-8DB5-F598-7336-689E1FE0888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20" creationId="{55830ADD-69A4-0F57-D9A2-FE36A940D80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21" creationId="{8374E6F7-8863-BD82-D7DA-659B86B739C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22" creationId="{DB8DA3EF-74DA-334A-4BFD-96A73020893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23" creationId="{8F67FF68-56AC-AF00-0077-6F6CC863CF9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24" creationId="{E5BF448E-4F86-E71E-A52B-5915FAEE6D4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25" creationId="{5EA2A020-6A80-7159-064D-0EB77A708D9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26" creationId="{3AA05329-2960-1727-59DE-67AD11F8395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27" creationId="{A12E62D6-2957-9DF3-8B52-4792A9F64FE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28" creationId="{A63F25B3-9682-8F99-B030-72E8DEE9614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29" creationId="{08EFFED4-0BCA-FE1F-B3C3-BB248020295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30" creationId="{62D3BD6F-24BD-0CEE-9B9A-E79BAF7FB8B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31" creationId="{50CF381C-0D4D-F8DF-3D84-BA93DE52DFD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32" creationId="{2DA25229-5A2C-C7A1-E8E7-FD9F1A09E8A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33" creationId="{8375D5E2-24A0-99ED-AEBB-B136DE587E0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34" creationId="{93D22CEE-39BD-CE7B-DFBE-8E7B19E9B45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35" creationId="{D6FCAA6C-8418-C245-0148-932BD07E671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36" creationId="{581748C2-342E-5E88-B1CD-D7F367D7F62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37" creationId="{0D3B55E6-9781-478A-4D56-C6BE696DDE9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38" creationId="{405C8F0A-59A3-F029-10E3-C4C84223C9B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39" creationId="{1C2D33AC-1088-3F9F-9AB3-50AC7FF8094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40" creationId="{6ED44530-AFF1-BAD6-FE47-5E6937C7EC9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41" creationId="{671ACBF3-2F1D-AD3E-B2D6-62F63CAEAD3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42" creationId="{90008778-7555-A19F-06A3-32924ECCF0E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43" creationId="{F7057FA6-75A0-FB9E-C80F-7C616EE5521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44" creationId="{0000D2C1-390A-1372-775D-02E81BDFDA2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45" creationId="{BAD802BD-5A7F-26B6-9305-277D50F5DC5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46" creationId="{45C493CD-96C6-CA4A-FF5C-29BF6B4CF84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47" creationId="{12EFB372-2E60-A1DD-B35C-1EABD335696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48" creationId="{A1876DD4-F110-4F90-C7E0-929780E389B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49" creationId="{87FB50C0-673D-AA98-DFF6-64C2EE2DA35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50" creationId="{2768D0D8-2824-DDEF-5113-47F2EC48B95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51" creationId="{20C123F9-5A48-567F-B369-8C1FF0B92B2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52" creationId="{81C88723-8A23-70E7-EEE5-72DB3A8280A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53" creationId="{F1BDAC86-DC7D-55BD-4ED8-E9D0BE16BA0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54" creationId="{A97EA87D-0CB4-C394-C509-EB0E930C70B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55" creationId="{C13894FF-EC77-6BA4-4D09-C3AB587EB89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56" creationId="{BE544B49-33DE-2962-5919-0F6D42753F4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57" creationId="{821E5959-D8CA-FC8E-C858-B0ED699A092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58" creationId="{CCEC19A3-7F51-5CA9-F534-FF3F96A5288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59" creationId="{23CE16D8-58D6-C855-4DCE-E3A80BD07A6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60" creationId="{7FC1108E-4F21-4E28-B1C3-00F2DB32456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61" creationId="{5E291226-D92F-384F-AAA2-170D4A4D0D0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62" creationId="{3B120EC8-7DC5-9F34-0BE2-3B4210A4626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63" creationId="{076C60D0-82E1-1EB6-90EA-B3E42F7FECC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64" creationId="{3C56D18D-B758-9553-456D-6AD1B54563F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65" creationId="{F0D06F4D-6DB3-69EF-2F3D-CDD407713E0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66" creationId="{66317DDE-087A-AC36-B370-2E2E259767E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67" creationId="{05321D1F-C740-0CED-254F-6E0C75D6545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68" creationId="{73A04513-3014-985F-4908-25E825FD909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69" creationId="{F09FD612-7AB7-8A28-1BC2-EE60AA145E6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70" creationId="{6292D782-310F-5303-8B5E-ADD5B0F5D8D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71" creationId="{A9490CC6-2F45-DB7F-7C68-71030EEF4BD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72" creationId="{AA38CD65-779A-190C-3617-4A3707ADF58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73" creationId="{26F0CA36-4A18-DCD0-6A01-B7EE6E1E8DC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74" creationId="{0B39D36A-B682-3B8D-C817-6E82E8F4DCD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75" creationId="{8AE39397-519A-0723-E469-9945A9E9AF0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76" creationId="{71F4A223-61AF-D230-DB49-455671B98BA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77" creationId="{261110A9-8265-26ED-EBD1-5ED3D6B2569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78" creationId="{7DD668DF-0B7A-41A2-89AA-5BA15A14CA8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79" creationId="{C6AFC8C9-7537-2761-1838-806DAAA6DC4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80" creationId="{CB48EE66-FE14-A00F-484F-F397BD1CB50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81" creationId="{BEA7038A-4AAD-188B-DB0C-5F291A79282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82" creationId="{39FD408E-3C58-B82D-7521-C9D97579BE9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83" creationId="{CD4762CF-74F2-11B1-6FB2-69AE7D284B0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84" creationId="{37FF8561-28EC-6FA6-104C-77136622A78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85" creationId="{D4279138-A48B-4E32-DECD-FF91B2B4533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86" creationId="{51BD350C-A4D1-58D8-5820-FB4120A6FA0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87" creationId="{0AF2E8A5-A094-43FF-5224-C9930B3B1B2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88" creationId="{AC848892-B645-6F8D-1811-154525027E9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89" creationId="{13C33EC4-EDA3-3673-F7BE-F28D480C32B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90" creationId="{5E81AB11-EF38-4224-66C8-8FFBB86894A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91" creationId="{7961AC96-2101-2631-E417-7991D5FFA01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92" creationId="{DD075E2F-446E-4A1E-F38C-AAEAEFF6615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93" creationId="{82D8EE99-2CCF-9A5C-3076-80BEFF2D28B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94" creationId="{9B987FE1-6181-ACD2-ED9C-3D750B456C0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95" creationId="{80D228F4-004A-2F14-F23E-BB418A4B5BC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96" creationId="{31572F3D-5C91-81AD-162F-94E610533A6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97" creationId="{E3275560-CF55-EFD8-7D3F-36578E56C6B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98" creationId="{8C18EDD1-7E99-A84C-2CB8-40751F75884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399" creationId="{01575847-76D6-BABA-2A57-725C8B2264A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00" creationId="{3D8DEBD5-9911-C5E4-6A3C-8445CA46292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01" creationId="{F8349646-AF8C-E037-F875-7C2FC4FF446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02" creationId="{D2E28B5D-A517-47AC-579C-25DF0DFECD7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03" creationId="{14465F2E-1A2A-A68A-25C4-052B8E4DB80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04" creationId="{65F5BDC6-94C6-CBFD-30D5-40C28ED382D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05" creationId="{63910E6C-8950-63FD-978D-0B349726EED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06" creationId="{5D84F1D5-2DC0-8FBD-804B-12A8445C94F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07" creationId="{DD7FD07C-66B9-2AFA-EA6F-B3447B64A5C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08" creationId="{9FBAEF8E-00BE-27EA-7279-00B448F36EA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09" creationId="{A4078685-E019-AF3E-CDA2-EA2F9AE05B1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10" creationId="{6AF7DA40-6717-5D12-B018-206368DB1D0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11" creationId="{377D712B-E870-37DA-E747-BA3E92C0E80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12" creationId="{9F34D3BB-9897-E7B2-7408-583132DAB33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13" creationId="{FAE4B04C-AE7D-B68D-15F1-88F112E58A2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14" creationId="{DBA2D459-E6D4-7397-8579-6E96B4430FF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15" creationId="{E7AC59D8-A645-D059-29C2-3DA35AF1D10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16" creationId="{8348B429-D482-3F14-BA05-0F6D6DFF1DD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17" creationId="{3832B2A0-45C5-E595-6640-E04A59FCF25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18" creationId="{89197DD6-B3E0-CF83-C497-FE4DABB03C8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19" creationId="{42781FB4-5D91-3947-3CFD-F8B1DBC0539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20" creationId="{33362323-AAD2-67B3-87D6-A9B7220EA8F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21" creationId="{BE5625B4-C447-0DCB-5904-471F93180CC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22" creationId="{5D1B41FC-09CD-8DD4-CBD4-29A2F0A734F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23" creationId="{8368D6EF-14B1-8A47-5856-B3761A8188D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24" creationId="{323C9DFE-D982-86D4-0C9C-DB9EB906789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25" creationId="{AD17784D-0B97-3B07-D0DE-236898D10C6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26" creationId="{51507475-D12C-DB73-63EE-9439F86D90C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27" creationId="{0C80ADFD-EC46-4016-94CC-6264237A2F3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28" creationId="{B49B1800-ADA7-7CF8-BF7D-575D010B144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29" creationId="{791677FA-4E3B-98F5-0B0D-C41FBAC0E35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30" creationId="{5E13BBB3-BD80-5559-0131-FB82ADEBE25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31" creationId="{22F30C4F-45F3-FB22-591E-EE87BBBAF6A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32" creationId="{ADDE2A5C-DDD9-F780-CC09-4D6BB03458D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33" creationId="{6B944AEE-A751-5E27-5E14-D8DB53791D9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34" creationId="{A9321C9B-64E9-DA89-A932-59D304BB6E4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35" creationId="{4B676CE2-9F0F-7E66-44D3-3536DA53EC6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36" creationId="{29AA6618-637F-F739-E69A-C231F6D0C01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37" creationId="{B36EA283-EBDA-CF5D-2D09-896293FB0E2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38" creationId="{E1172D17-E109-B423-7ADA-C6E3D316060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39" creationId="{CF981CD2-15AD-FCBD-DE8D-39D42E4F62A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40" creationId="{E6BB02C8-7657-3024-A765-46E4E63334D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41" creationId="{6284341D-B4E7-4BAD-94D6-3D7385B56F2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42" creationId="{009EE039-2D23-7779-694B-10FFD77AC5F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43" creationId="{9851558E-DB32-D96F-28C7-8C65476E400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44" creationId="{837380B7-3F4F-A602-F0D7-A1CD3AC189F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45" creationId="{F02985BA-04C3-8F61-BE00-7F78A361E03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46" creationId="{3A7CD595-C26B-FCE8-5CF2-4954057F639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47" creationId="{A5E32942-4DC9-407E-AEE7-649282ABE48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48" creationId="{EFF039ED-1AE0-9BF8-3A5F-BD087AB9EEE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49" creationId="{3370D6F2-70BE-F72F-2CD6-5987041EDD7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50" creationId="{259C7D34-7FED-5D6F-2E32-CF9904D8E85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51" creationId="{5890496C-4735-8D2E-7A96-D4615ABC899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52" creationId="{0551E6EF-2895-DFA6-2B4F-4EA1AD305F3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53" creationId="{5A1D56A0-7AB3-1385-0C6D-34E17695626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54" creationId="{E90BDCC4-E4E4-D21C-6429-09218606D3C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55" creationId="{EB57B159-9BDA-876B-D49B-14EF5FC0199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56" creationId="{425385AF-CD3A-B0A7-9669-9552DE6D50F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57" creationId="{DCD252C7-C381-4EF6-3E08-3BD6F7D2F5F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58" creationId="{01D7F292-1C87-90B9-9AC6-01CBB6BEB34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59" creationId="{5E3E8E2B-4B28-1C60-A2CC-44B3824F74B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60" creationId="{762AACFF-A8E7-DC30-B450-3845B4989DE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61" creationId="{8E46FFEB-BDEC-18EC-84E1-060FA46B12E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62" creationId="{E4A5F506-FE5C-AEB4-A0A0-A9ECD86E5E3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63" creationId="{D12CFC75-A984-B719-74DB-0ED54C59C81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64" creationId="{4CEE6F33-E659-58B3-586B-CB57E91DF7A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65" creationId="{7A2FAD60-0582-0E05-B17B-E2E10E56FFC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66" creationId="{BC5F1C95-4727-2F42-20FC-0A2EE555C25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67" creationId="{9E215893-D624-C113-6E1D-CBF53D7FE3A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68" creationId="{8556979F-5997-F035-7B2C-45822E01505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69" creationId="{632F0E5E-AA25-1AB9-0BE2-229066077A3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70" creationId="{A7081387-77ED-519B-40E5-FB7484CF2E1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71" creationId="{3EE4ED94-EA75-9B3D-7AEC-CD5C184BD46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72" creationId="{2D286C4C-3EC1-9E86-DE2D-3DDE49C2AFA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73" creationId="{8B53A93A-395C-C74C-6F56-BA5BF030FAB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74" creationId="{4C5F6870-1ED3-5F9F-D54E-B1D78A9EEE4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75" creationId="{EA8B52EF-E4F9-4E2C-7939-F9AA7FD7D8C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76" creationId="{DB565307-0CDF-C8B5-49F4-B4E23D4D046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77" creationId="{3D021162-FE41-903E-4B53-6900F661993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78" creationId="{83B181DF-54CA-33E4-FB17-1EA1F24F2DE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79" creationId="{54BE2BF4-DFF1-6B40-4ED8-70C3A318CF2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80" creationId="{D6DD9445-37AB-E296-81E6-4D50CD10887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81" creationId="{2BDF01A7-C980-9D21-E7B0-660818C31CA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82" creationId="{3236FFEF-313D-2489-15EF-4D2FA2A61C2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83" creationId="{09E46309-EABC-15A9-EDC4-C253E31AE12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84" creationId="{DDB54BD9-CCF8-9835-35F0-10861C71001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85" creationId="{DDE31C48-980E-DDD6-E2DB-3F32020F9FF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86" creationId="{6A883D3B-A0B8-63CC-6993-748BC91BF07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87" creationId="{9F13F1E1-D033-2B71-11CF-13906EDB8F5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88" creationId="{7B4A0589-E480-FE06-CF09-82D5A3C9D75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89" creationId="{3848A972-1483-D8BD-4B57-6948F701C15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90" creationId="{B3D3E81E-0027-9727-CB65-4688E222DC7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91" creationId="{B75AECD1-9C62-259B-A615-94C44EFE568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92" creationId="{52122339-2EF3-018E-D70B-CF76FCB4109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93" creationId="{190E1F16-05ED-38A9-BD5B-39F83375A17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94" creationId="{B86CE2D8-2E67-D1AD-B5DD-147970F3795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95" creationId="{6890F3E0-C758-4B8D-CB60-FA98B25AFE6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96" creationId="{172104D6-28EF-A09B-F867-E1EB9591652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97" creationId="{32532E6E-4F9C-8383-EC5B-27975B82D63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98" creationId="{C09DFC0F-CEDD-9E95-6ADA-8BEA9367CA7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499" creationId="{F9638232-62C9-8039-3DDC-1D95351982D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00" creationId="{F16684D8-E33F-191F-0E01-B06AE793ED0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01" creationId="{2FEB66A9-E666-08F2-676B-F23547DD4C9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02" creationId="{D3659494-15FD-1BB1-BCFB-6CBC1224CC5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03" creationId="{2DC79D83-8C33-73D3-92C2-89E5EB32F3F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04" creationId="{28DC1B6C-A9E3-FE2D-A47E-A8BB9739175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05" creationId="{0E4EE3EA-E1F3-15F7-409F-41039393259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06" creationId="{22A29E98-E062-C90D-FB10-B9F9207C1AE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07" creationId="{E909B2A8-C685-C1ED-C4A3-D480D153EF8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08" creationId="{4F5BFB22-C823-7A1E-B295-9BC0A777ECC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09" creationId="{04B1D6D0-926B-AC1C-E030-FA2DC0D4880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10" creationId="{48105ECC-2D00-25DD-528C-6DE9DE4076C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11" creationId="{F5B70A9C-C32B-1F7A-D002-8AEB138C853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12" creationId="{6DBA2A60-4CA2-9563-29F6-40E015DE1D6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13" creationId="{CF3CD396-3A7F-C62F-73BD-71DB719F0A9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14" creationId="{DF867AFB-30E4-68F6-AAA6-249BD051458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15" creationId="{EAAF07E1-BB9A-D101-45FA-77077509B4B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16" creationId="{0B2B7A76-04C6-1586-7B88-09552069B57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17" creationId="{0EB26453-706A-936B-0226-49EC1641611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18" creationId="{B220C233-94BD-C98D-3967-B59F3B6D966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19" creationId="{D22E9BA1-3B12-498A-29AB-A72914CBAEF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20" creationId="{212083D3-2E9F-DE9C-345D-B15DB96FE54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21" creationId="{F382633F-048E-D88A-3E02-591E83B4434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22" creationId="{17FF6262-BA2F-3773-4E35-71732F9EB7E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23" creationId="{B2A31FDA-B713-57DD-7ACA-F0DC5B14737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24" creationId="{6D41E00A-228B-0A50-DF46-2E10348E560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25" creationId="{BEEE7E58-9B9C-188F-2E37-DA7C08A5E2C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26" creationId="{F97912A0-1F67-E8A6-9902-37398B04986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27" creationId="{3B2CEEC9-4177-CD33-CF47-D3EEBA5CFAE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28" creationId="{D2D71EBA-9ECA-2888-09A7-F5EA1AE8983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29" creationId="{16C52B9A-4DFA-2BBA-F403-3B724ECD168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30" creationId="{ECD918E3-42FC-C607-D6CE-E56FD438A69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31" creationId="{92DD030C-BEDF-E91F-147B-6679A702E96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32" creationId="{8E91BFE0-C50A-88C3-1970-27EF8AE5DB0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33" creationId="{38A20F20-381B-D819-3D08-83601AEFA73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34" creationId="{E2EB700B-CFF6-8704-9854-D94E512D55D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35" creationId="{6D82516F-CD40-6999-090A-D5728284E70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36" creationId="{62314568-D9E2-E422-92AE-9A6EA458852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37" creationId="{699F0837-B6E6-B92E-11FE-F3272A22BE0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38" creationId="{4DB8126E-65CC-BBBA-A431-4602C8ED705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39" creationId="{815FD010-ED1E-ADF6-DB31-A19F11EA9A1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40" creationId="{E704AE57-0DFE-B6C4-3B69-82D514B949B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41" creationId="{C7ED2371-78D8-E6CB-3998-F51F9618BA2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42" creationId="{A8F62EA1-8B2E-C3A5-0717-32295064A0F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43" creationId="{1FF2F294-BBFD-9953-A85D-22B5E290FAB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44" creationId="{55BB5957-E28C-E95B-E937-349EA977057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45" creationId="{27176D94-D3E9-8C76-9351-FEAE54F8E81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46" creationId="{FD0D444B-382D-26B9-FE0D-031C30CDDBE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47" creationId="{D36F8798-B144-3456-1EB9-AA46228C6A1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48" creationId="{59B740E6-29A5-B11D-01CE-B1149D8D67D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49" creationId="{F5DD6D28-8ED0-DDDB-62C1-96D668ABEEF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50" creationId="{231B1DAD-5924-C9CA-DD2A-285CE3EE919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51" creationId="{00E58854-53F8-9DF9-BD35-5F77E0122E8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52" creationId="{73D500E0-5278-FF20-85D7-46265C2FFF3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53" creationId="{FC7D0823-5B42-AD08-0D2B-C3BD9EACCAC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54" creationId="{99D09FBA-2832-00A8-97A0-24DDF933550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55" creationId="{7416A2E4-2AE2-890D-A3AA-E62FA933228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56" creationId="{5BFF4FBB-DD3C-5FA8-B395-60C40324943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57" creationId="{532469D5-8664-9762-8EE6-628B841AE09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58" creationId="{701FECAD-3491-1CB6-9654-D7BBF9FAB93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59" creationId="{AE8A9BF2-581F-9C9F-72B3-3DE7720E236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60" creationId="{A810F159-AAAE-2D72-CFDD-F79D42433C2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61" creationId="{2204E2D0-412E-D94D-AE2E-9D0AEAD7979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62" creationId="{BE7E7D6F-222D-1E4F-2783-1CD4B56D3DA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63" creationId="{E71A98A9-CFAB-8CDF-0608-97FFFEF9EA7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64" creationId="{B41B1F6E-B08B-048C-6947-2C32F5CE236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65" creationId="{9AEAD5EA-2032-36C5-3889-800AE6B600E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66" creationId="{B427CC81-E24C-8667-21F3-04CEB03334A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67" creationId="{BBE0D2D9-5689-C1F2-EF39-70D405810AD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68" creationId="{CD41FFFB-30BD-1E53-2DCE-8BA482C3C85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69" creationId="{E76E272B-61E1-D480-3074-9DB2194810A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70" creationId="{4A36A408-FFC8-5051-8664-C7B5B2A326A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71" creationId="{42A76909-F347-74A5-AA0E-4D6EE90D608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72" creationId="{6B10239E-0336-F1BB-10B8-CA01FC945E9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73" creationId="{82C26B83-B083-73B7-6431-FBF2080B704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74" creationId="{B11AC628-0F2E-DB92-2796-F9AA0B7EBDC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75" creationId="{D01B7F25-2950-08CA-B178-79B288ECDBC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76" creationId="{A765E496-6A99-D54C-B0A7-33C846A6B93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77" creationId="{772D07A4-025F-0F1F-12AC-2D176A942DD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78" creationId="{9E5C58A8-254D-6158-EEA2-847C7D4F4A5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79" creationId="{8C0A4D62-2C17-C9FF-E715-04484F3C99B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80" creationId="{C0156AA7-FF5B-0ED6-B6FB-B4D1DC3D45D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81" creationId="{41092BF7-54D5-2283-C9A0-1FCE64C8B62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82" creationId="{8E1961A5-7341-8685-9C7D-1B73929C918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83" creationId="{A18EA823-A584-9016-000E-F4C2677A8EA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84" creationId="{75D1A6FC-5B55-A0CD-D5C8-B95299F82C71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85" creationId="{7CE35C02-795D-9933-369C-B87D2814592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86" creationId="{5C89A75C-FB83-D964-51BE-5BA981BA4B6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87" creationId="{A21EDBEE-FEAB-8B86-F8DE-4F3AEAD4489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88" creationId="{E6093415-D5B9-1D4F-C4F8-78E8F726132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89" creationId="{6F1F8DBD-4167-9874-6194-C50CB2B9B5F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90" creationId="{995FC766-E754-D9FD-B347-1D7844AA0FC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91" creationId="{C1CB6A9B-2C6C-134F-4908-D0548491D95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92" creationId="{6ED11A4F-6111-17D8-17AE-F1BA6380ECC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93" creationId="{7920B310-C246-8ABC-AD89-44334FB326C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94" creationId="{C798229B-F7B9-237B-F44F-ABA35C0B1696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95" creationId="{ADB40A62-1ABE-5869-0D58-A17A7AAA0B4B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96" creationId="{A897A848-7B50-7870-F5FC-F84CBA0CAC1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97" creationId="{D16B90B1-6012-5214-BD70-D8C1FA7A8ED7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98" creationId="{DD486CBB-57BD-A6D1-CE7F-D5B7065AE2F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599" creationId="{D88BC8FB-1177-90C1-0A48-E19060D3B2B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00" creationId="{197DBBD6-16D8-6202-4BC4-6C3C7A22251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01" creationId="{E72512A0-B871-52B3-966D-6FC6D356833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02" creationId="{9CEB29AC-95F1-1993-6469-D46BD61F795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03" creationId="{15A8DC61-70CF-E229-A08F-9DC013CC726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04" creationId="{F2221455-8410-EC20-09DF-092482E1DB6F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05" creationId="{4A9D3A02-9171-0765-5662-638E6A86BE8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06" creationId="{305A49CD-E9F4-7A12-AB26-4890AB062E7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07" creationId="{8F6D86C2-8BD7-BAFC-48C7-2A906F3D159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08" creationId="{A7D0BFF9-E970-019B-17F2-C15616A6BD2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09" creationId="{24FC6D1A-E1A0-BB70-B47F-03553741ACB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10" creationId="{FF50EDA7-FD20-A6AB-47E3-54BFD178D86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11" creationId="{9F298740-EB9F-4EBB-2444-AC61E8D0AB0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12" creationId="{8812E831-1732-E6E3-BC9B-92D5252B36C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13" creationId="{38D336A3-CE3E-CAD6-0F89-27D0D50F80AC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14" creationId="{E8C2085B-C3D5-3BCE-60BF-36D680C9653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15" creationId="{4F5A8E11-D565-0505-F814-602040F0107E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16" creationId="{2C77D635-BDAA-F119-9067-DEED26DF8419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17" creationId="{C9C3F73F-CFED-CD1F-B527-C0A6D52D367D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18" creationId="{5AFE4DE1-6B8C-DEDB-E01D-66C402364068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19" creationId="{802C1C73-17DE-C6A6-EB4D-DFC7365294B2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20" creationId="{700EB937-F0EF-D0DC-CC62-0F5F64FDE53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21" creationId="{B689F8A6-FB0D-8FE1-9C8F-2FFAB66BBA3A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22" creationId="{FBC54908-8A8E-5681-A346-CBCE249ABC70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23" creationId="{B802C6B3-F924-3992-B04A-B528B4BA4664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24" creationId="{CFFF6C9B-5309-E933-5659-3D2BA56099D5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25" creationId="{CA42286A-9593-A0B2-ED62-53FCDC66CBE3}"/>
          </ac:spMkLst>
        </pc:spChg>
        <pc:spChg chg="mod">
          <ac:chgData name="Yira Rodríguez Pérez" userId="2f81593e-23fb-4d40-b2e1-59e620398009" providerId="ADAL" clId="{22D86A31-9692-44A4-8B1F-A5B9E6995530}" dt="2023-04-16T06:59:11.847" v="19498" actId="1076"/>
          <ac:spMkLst>
            <pc:docMk/>
            <pc:sldMk cId="1888456565" sldId="315"/>
            <ac:spMk id="626" creationId="{042CD99E-57DF-46C1-C17E-D2C6B425CAF7}"/>
          </ac:spMkLst>
        </pc:spChg>
        <pc:grpChg chg="add mod">
          <ac:chgData name="Yira Rodríguez Pérez" userId="2f81593e-23fb-4d40-b2e1-59e620398009" providerId="ADAL" clId="{22D86A31-9692-44A4-8B1F-A5B9E6995530}" dt="2023-04-16T06:59:11.847" v="19498" actId="1076"/>
          <ac:grpSpMkLst>
            <pc:docMk/>
            <pc:sldMk cId="1888456565" sldId="315"/>
            <ac:grpSpMk id="6" creationId="{64145835-0A37-830C-98BB-135982A40B83}"/>
          </ac:grpSpMkLst>
        </pc:grpChg>
        <pc:grpChg chg="mod">
          <ac:chgData name="Yira Rodríguez Pérez" userId="2f81593e-23fb-4d40-b2e1-59e620398009" providerId="ADAL" clId="{22D86A31-9692-44A4-8B1F-A5B9E6995530}" dt="2023-04-16T06:59:11.847" v="19498" actId="1076"/>
          <ac:grpSpMkLst>
            <pc:docMk/>
            <pc:sldMk cId="1888456565" sldId="315"/>
            <ac:grpSpMk id="7" creationId="{256E383A-D4D0-C9CA-B143-F910DA59B596}"/>
          </ac:grpSpMkLst>
        </pc:grpChg>
        <pc:grpChg chg="mod">
          <ac:chgData name="Yira Rodríguez Pérez" userId="2f81593e-23fb-4d40-b2e1-59e620398009" providerId="ADAL" clId="{22D86A31-9692-44A4-8B1F-A5B9E6995530}" dt="2023-04-16T06:59:11.847" v="19498" actId="1076"/>
          <ac:grpSpMkLst>
            <pc:docMk/>
            <pc:sldMk cId="1888456565" sldId="315"/>
            <ac:grpSpMk id="16" creationId="{471D3D4B-26FA-8EA5-0F1D-3EC80CB3920E}"/>
          </ac:grpSpMkLst>
        </pc:grpChg>
        <pc:grpChg chg="mod">
          <ac:chgData name="Yira Rodríguez Pérez" userId="2f81593e-23fb-4d40-b2e1-59e620398009" providerId="ADAL" clId="{22D86A31-9692-44A4-8B1F-A5B9E6995530}" dt="2023-04-16T06:59:11.847" v="19498" actId="1076"/>
          <ac:grpSpMkLst>
            <pc:docMk/>
            <pc:sldMk cId="1888456565" sldId="315"/>
            <ac:grpSpMk id="17" creationId="{BA8D8D95-6A46-5B4F-222E-BA54D36AD943}"/>
          </ac:grpSpMkLst>
        </pc:grpChg>
        <pc:grpChg chg="mod">
          <ac:chgData name="Yira Rodríguez Pérez" userId="2f81593e-23fb-4d40-b2e1-59e620398009" providerId="ADAL" clId="{22D86A31-9692-44A4-8B1F-A5B9E6995530}" dt="2023-04-16T06:59:11.847" v="19498" actId="1076"/>
          <ac:grpSpMkLst>
            <pc:docMk/>
            <pc:sldMk cId="1888456565" sldId="315"/>
            <ac:grpSpMk id="22" creationId="{A78FA054-24C6-B482-1A09-C6BB0CCEF328}"/>
          </ac:grpSpMkLst>
        </pc:grpChg>
        <pc:graphicFrameChg chg="del">
          <ac:chgData name="Yira Rodríguez Pérez" userId="2f81593e-23fb-4d40-b2e1-59e620398009" providerId="ADAL" clId="{22D86A31-9692-44A4-8B1F-A5B9E6995530}" dt="2023-04-16T06:03:10.283" v="18198" actId="21"/>
          <ac:graphicFrameMkLst>
            <pc:docMk/>
            <pc:sldMk cId="1888456565" sldId="315"/>
            <ac:graphicFrameMk id="5" creationId="{0F22EE6E-F325-617F-2E2F-31F3613BB90F}"/>
          </ac:graphicFrameMkLst>
        </pc:graphicFrameChg>
        <pc:picChg chg="add del mod">
          <ac:chgData name="Yira Rodríguez Pérez" userId="2f81593e-23fb-4d40-b2e1-59e620398009" providerId="ADAL" clId="{22D86A31-9692-44A4-8B1F-A5B9E6995530}" dt="2023-04-16T06:58:53.356" v="19493" actId="478"/>
          <ac:picMkLst>
            <pc:docMk/>
            <pc:sldMk cId="1888456565" sldId="315"/>
            <ac:picMk id="4" creationId="{4AD2ED7D-FDAA-6055-00CF-6AF44DD68D50}"/>
          </ac:picMkLst>
        </pc:picChg>
      </pc:sldChg>
      <pc:sldChg chg="addSp delSp modSp del mod">
        <pc:chgData name="Yira Rodríguez Pérez" userId="2f81593e-23fb-4d40-b2e1-59e620398009" providerId="ADAL" clId="{22D86A31-9692-44A4-8B1F-A5B9E6995530}" dt="2023-04-16T07:45:37.465" v="21052" actId="2696"/>
        <pc:sldMkLst>
          <pc:docMk/>
          <pc:sldMk cId="366115559" sldId="323"/>
        </pc:sldMkLst>
        <pc:spChg chg="mod">
          <ac:chgData name="Yira Rodríguez Pérez" userId="2f81593e-23fb-4d40-b2e1-59e620398009" providerId="ADAL" clId="{22D86A31-9692-44A4-8B1F-A5B9E6995530}" dt="2023-04-16T02:01:36.235" v="13380" actId="478"/>
          <ac:spMkLst>
            <pc:docMk/>
            <pc:sldMk cId="366115559" sldId="323"/>
            <ac:spMk id="32" creationId="{60A269DB-5B97-4EE3-918F-17238361704C}"/>
          </ac:spMkLst>
        </pc:spChg>
        <pc:spChg chg="mod">
          <ac:chgData name="Yira Rodríguez Pérez" userId="2f81593e-23fb-4d40-b2e1-59e620398009" providerId="ADAL" clId="{22D86A31-9692-44A4-8B1F-A5B9E6995530}" dt="2023-04-16T02:01:36.235" v="13380" actId="478"/>
          <ac:spMkLst>
            <pc:docMk/>
            <pc:sldMk cId="366115559" sldId="323"/>
            <ac:spMk id="34" creationId="{BEA74297-A347-4C12-98E6-205824484D35}"/>
          </ac:spMkLst>
        </pc:spChg>
        <pc:spChg chg="del mod">
          <ac:chgData name="Yira Rodríguez Pérez" userId="2f81593e-23fb-4d40-b2e1-59e620398009" providerId="ADAL" clId="{22D86A31-9692-44A4-8B1F-A5B9E6995530}" dt="2023-04-16T02:01:36.235" v="13380" actId="478"/>
          <ac:spMkLst>
            <pc:docMk/>
            <pc:sldMk cId="366115559" sldId="323"/>
            <ac:spMk id="35" creationId="{62B670C6-B068-4030-87B9-FA1FD8038CA2}"/>
          </ac:spMkLst>
        </pc:spChg>
        <pc:spChg chg="del mod">
          <ac:chgData name="Yira Rodríguez Pérez" userId="2f81593e-23fb-4d40-b2e1-59e620398009" providerId="ADAL" clId="{22D86A31-9692-44A4-8B1F-A5B9E6995530}" dt="2023-04-16T02:01:31.284" v="13377" actId="478"/>
          <ac:spMkLst>
            <pc:docMk/>
            <pc:sldMk cId="366115559" sldId="323"/>
            <ac:spMk id="36" creationId="{C86F29E0-5008-4C94-B7BC-31E9A228367B}"/>
          </ac:spMkLst>
        </pc:spChg>
        <pc:spChg chg="del">
          <ac:chgData name="Yira Rodríguez Pérez" userId="2f81593e-23fb-4d40-b2e1-59e620398009" providerId="ADAL" clId="{22D86A31-9692-44A4-8B1F-A5B9E6995530}" dt="2023-04-16T02:01:30.046" v="13376" actId="478"/>
          <ac:spMkLst>
            <pc:docMk/>
            <pc:sldMk cId="366115559" sldId="323"/>
            <ac:spMk id="37" creationId="{D4293430-0093-4013-96BE-7AD351C60B14}"/>
          </ac:spMkLst>
        </pc:spChg>
        <pc:grpChg chg="del">
          <ac:chgData name="Yira Rodríguez Pérez" userId="2f81593e-23fb-4d40-b2e1-59e620398009" providerId="ADAL" clId="{22D86A31-9692-44A4-8B1F-A5B9E6995530}" dt="2023-04-15T05:04:53.570" v="12327" actId="21"/>
          <ac:grpSpMkLst>
            <pc:docMk/>
            <pc:sldMk cId="366115559" sldId="323"/>
            <ac:grpSpMk id="5" creationId="{054383DF-A640-429B-958B-FF58458538FA}"/>
          </ac:grpSpMkLst>
        </pc:grpChg>
        <pc:grpChg chg="add del">
          <ac:chgData name="Yira Rodríguez Pérez" userId="2f81593e-23fb-4d40-b2e1-59e620398009" providerId="ADAL" clId="{22D86A31-9692-44A4-8B1F-A5B9E6995530}" dt="2023-04-15T05:06:14.886" v="12348" actId="21"/>
          <ac:grpSpMkLst>
            <pc:docMk/>
            <pc:sldMk cId="366115559" sldId="323"/>
            <ac:grpSpMk id="15" creationId="{1DF51E31-342C-4C21-9273-35492A2CD3AE}"/>
          </ac:grpSpMkLst>
        </pc:grpChg>
        <pc:grpChg chg="add del mod">
          <ac:chgData name="Yira Rodríguez Pérez" userId="2f81593e-23fb-4d40-b2e1-59e620398009" providerId="ADAL" clId="{22D86A31-9692-44A4-8B1F-A5B9E6995530}" dt="2023-04-16T02:01:40.277" v="13381" actId="21"/>
          <ac:grpSpMkLst>
            <pc:docMk/>
            <pc:sldMk cId="366115559" sldId="323"/>
            <ac:grpSpMk id="31" creationId="{65DDC251-8066-4458-BC99-039020782977}"/>
          </ac:grpSpMkLst>
        </pc:grpChg>
        <pc:grpChg chg="del mod">
          <ac:chgData name="Yira Rodríguez Pérez" userId="2f81593e-23fb-4d40-b2e1-59e620398009" providerId="ADAL" clId="{22D86A31-9692-44A4-8B1F-A5B9E6995530}" dt="2023-04-16T02:01:31.284" v="13377" actId="478"/>
          <ac:grpSpMkLst>
            <pc:docMk/>
            <pc:sldMk cId="366115559" sldId="323"/>
            <ac:grpSpMk id="33" creationId="{11BF3C05-DF6D-4539-A79B-FCAB502CF2CC}"/>
          </ac:grpSpMkLst>
        </pc:grpChg>
      </pc:sldChg>
      <pc:sldChg chg="del">
        <pc:chgData name="Yira Rodríguez Pérez" userId="2f81593e-23fb-4d40-b2e1-59e620398009" providerId="ADAL" clId="{22D86A31-9692-44A4-8B1F-A5B9E6995530}" dt="2023-04-16T07:45:37.465" v="21052" actId="2696"/>
        <pc:sldMkLst>
          <pc:docMk/>
          <pc:sldMk cId="744304473" sldId="324"/>
        </pc:sldMkLst>
      </pc:sldChg>
      <pc:sldChg chg="del">
        <pc:chgData name="Yira Rodríguez Pérez" userId="2f81593e-23fb-4d40-b2e1-59e620398009" providerId="ADAL" clId="{22D86A31-9692-44A4-8B1F-A5B9E6995530}" dt="2023-04-16T07:45:37.465" v="21052" actId="2696"/>
        <pc:sldMkLst>
          <pc:docMk/>
          <pc:sldMk cId="3422502205" sldId="325"/>
        </pc:sldMkLst>
      </pc:sldChg>
      <pc:sldChg chg="modSp mod ord">
        <pc:chgData name="Yira Rodríguez Pérez" userId="2f81593e-23fb-4d40-b2e1-59e620398009" providerId="ADAL" clId="{22D86A31-9692-44A4-8B1F-A5B9E6995530}" dt="2023-04-14T00:59:02.198" v="5029" actId="478"/>
        <pc:sldMkLst>
          <pc:docMk/>
          <pc:sldMk cId="3735995261" sldId="327"/>
        </pc:sldMkLst>
        <pc:spChg chg="mod">
          <ac:chgData name="Yira Rodríguez Pérez" userId="2f81593e-23fb-4d40-b2e1-59e620398009" providerId="ADAL" clId="{22D86A31-9692-44A4-8B1F-A5B9E6995530}" dt="2023-04-11T20:23:35.023" v="846" actId="207"/>
          <ac:spMkLst>
            <pc:docMk/>
            <pc:sldMk cId="3735995261" sldId="327"/>
            <ac:spMk id="3" creationId="{08114E1F-C889-44ED-8FBE-923615C861C6}"/>
          </ac:spMkLst>
        </pc:spChg>
        <pc:spChg chg="mod">
          <ac:chgData name="Yira Rodríguez Pérez" userId="2f81593e-23fb-4d40-b2e1-59e620398009" providerId="ADAL" clId="{22D86A31-9692-44A4-8B1F-A5B9E6995530}" dt="2023-04-13T18:15:24.714" v="3154" actId="255"/>
          <ac:spMkLst>
            <pc:docMk/>
            <pc:sldMk cId="3735995261" sldId="327"/>
            <ac:spMk id="12" creationId="{D99CBE0D-198D-095B-15CF-70115B32826E}"/>
          </ac:spMkLst>
        </pc:spChg>
        <pc:graphicFrameChg chg="mod">
          <ac:chgData name="Yira Rodríguez Pérez" userId="2f81593e-23fb-4d40-b2e1-59e620398009" providerId="ADAL" clId="{22D86A31-9692-44A4-8B1F-A5B9E6995530}" dt="2023-04-14T00:59:02.198" v="5029" actId="478"/>
          <ac:graphicFrameMkLst>
            <pc:docMk/>
            <pc:sldMk cId="3735995261" sldId="327"/>
            <ac:graphicFrameMk id="11" creationId="{D76C9100-653F-C1B3-BF7A-3255D63E9F2F}"/>
          </ac:graphicFrameMkLst>
        </pc:graphicFrameChg>
      </pc:sldChg>
      <pc:sldChg chg="addSp delSp modSp mod ord delAnim modAnim">
        <pc:chgData name="Yira Rodríguez Pérez" userId="2f81593e-23fb-4d40-b2e1-59e620398009" providerId="ADAL" clId="{22D86A31-9692-44A4-8B1F-A5B9E6995530}" dt="2023-04-16T07:56:29.346" v="21243" actId="207"/>
        <pc:sldMkLst>
          <pc:docMk/>
          <pc:sldMk cId="1723918122" sldId="328"/>
        </pc:sldMkLst>
        <pc:spChg chg="add mod">
          <ac:chgData name="Yira Rodríguez Pérez" userId="2f81593e-23fb-4d40-b2e1-59e620398009" providerId="ADAL" clId="{22D86A31-9692-44A4-8B1F-A5B9E6995530}" dt="2023-04-16T07:38:20.981" v="21018" actId="20577"/>
          <ac:spMkLst>
            <pc:docMk/>
            <pc:sldMk cId="1723918122" sldId="328"/>
            <ac:spMk id="2" creationId="{DC5B0650-9E45-474C-7F44-3AC94FEDEE19}"/>
          </ac:spMkLst>
        </pc:spChg>
        <pc:spChg chg="add mod">
          <ac:chgData name="Yira Rodríguez Pérez" userId="2f81593e-23fb-4d40-b2e1-59e620398009" providerId="ADAL" clId="{22D86A31-9692-44A4-8B1F-A5B9E6995530}" dt="2023-04-13T17:56:24.984" v="2645" actId="1076"/>
          <ac:spMkLst>
            <pc:docMk/>
            <pc:sldMk cId="1723918122" sldId="328"/>
            <ac:spMk id="4" creationId="{2646B6A5-64AB-C1CC-45EE-50118EA7B628}"/>
          </ac:spMkLst>
        </pc:spChg>
        <pc:spChg chg="add mod">
          <ac:chgData name="Yira Rodríguez Pérez" userId="2f81593e-23fb-4d40-b2e1-59e620398009" providerId="ADAL" clId="{22D86A31-9692-44A4-8B1F-A5B9E6995530}" dt="2023-04-16T07:56:29.346" v="21243" actId="207"/>
          <ac:spMkLst>
            <pc:docMk/>
            <pc:sldMk cId="1723918122" sldId="328"/>
            <ac:spMk id="5" creationId="{60CB5F45-81D3-7B77-EDD4-113096FECE29}"/>
          </ac:spMkLst>
        </pc:spChg>
        <pc:spChg chg="add mod">
          <ac:chgData name="Yira Rodríguez Pérez" userId="2f81593e-23fb-4d40-b2e1-59e620398009" providerId="ADAL" clId="{22D86A31-9692-44A4-8B1F-A5B9E6995530}" dt="2023-04-13T17:57:01.764" v="2654" actId="1076"/>
          <ac:spMkLst>
            <pc:docMk/>
            <pc:sldMk cId="1723918122" sldId="328"/>
            <ac:spMk id="7" creationId="{3DA9FC77-4C94-7897-8580-1CA722B8B159}"/>
          </ac:spMkLst>
        </pc:spChg>
        <pc:spChg chg="mod">
          <ac:chgData name="Yira Rodríguez Pérez" userId="2f81593e-23fb-4d40-b2e1-59e620398009" providerId="ADAL" clId="{22D86A31-9692-44A4-8B1F-A5B9E6995530}" dt="2023-04-14T15:44:51.319" v="5402" actId="1076"/>
          <ac:spMkLst>
            <pc:docMk/>
            <pc:sldMk cId="1723918122" sldId="328"/>
            <ac:spMk id="8" creationId="{FF82CBCC-7C65-FF5C-C2B7-102E25D68B9E}"/>
          </ac:spMkLst>
        </pc:spChg>
        <pc:spChg chg="del">
          <ac:chgData name="Yira Rodríguez Pérez" userId="2f81593e-23fb-4d40-b2e1-59e620398009" providerId="ADAL" clId="{22D86A31-9692-44A4-8B1F-A5B9E6995530}" dt="2023-04-13T17:55:03.094" v="2620" actId="478"/>
          <ac:spMkLst>
            <pc:docMk/>
            <pc:sldMk cId="1723918122" sldId="328"/>
            <ac:spMk id="10" creationId="{4A56115D-2E83-7443-D8E1-BC61857FF69B}"/>
          </ac:spMkLst>
        </pc:spChg>
        <pc:spChg chg="del">
          <ac:chgData name="Yira Rodríguez Pérez" userId="2f81593e-23fb-4d40-b2e1-59e620398009" providerId="ADAL" clId="{22D86A31-9692-44A4-8B1F-A5B9E6995530}" dt="2023-04-13T17:54:30.254" v="2614" actId="478"/>
          <ac:spMkLst>
            <pc:docMk/>
            <pc:sldMk cId="1723918122" sldId="328"/>
            <ac:spMk id="25" creationId="{6EEC89D3-D6E4-A73C-9308-648C97B087F6}"/>
          </ac:spMkLst>
        </pc:spChg>
        <pc:graphicFrameChg chg="add mod">
          <ac:chgData name="Yira Rodríguez Pérez" userId="2f81593e-23fb-4d40-b2e1-59e620398009" providerId="ADAL" clId="{22D86A31-9692-44A4-8B1F-A5B9E6995530}" dt="2023-04-13T17:56:22.483" v="2644" actId="1076"/>
          <ac:graphicFrameMkLst>
            <pc:docMk/>
            <pc:sldMk cId="1723918122" sldId="328"/>
            <ac:graphicFrameMk id="3" creationId="{E0B68DA7-E6FC-B156-1230-9EB7C9EFF68E}"/>
          </ac:graphicFrameMkLst>
        </pc:graphicFrameChg>
        <pc:graphicFrameChg chg="add mod modGraphic">
          <ac:chgData name="Yira Rodríguez Pérez" userId="2f81593e-23fb-4d40-b2e1-59e620398009" providerId="ADAL" clId="{22D86A31-9692-44A4-8B1F-A5B9E6995530}" dt="2023-04-14T15:45:07.182" v="5404" actId="207"/>
          <ac:graphicFrameMkLst>
            <pc:docMk/>
            <pc:sldMk cId="1723918122" sldId="328"/>
            <ac:graphicFrameMk id="6" creationId="{93D94ED9-C96B-E6F0-4B05-A3BE2C8B2CDA}"/>
          </ac:graphicFrameMkLst>
        </pc:graphicFrameChg>
        <pc:graphicFrameChg chg="del modGraphic">
          <ac:chgData name="Yira Rodríguez Pérez" userId="2f81593e-23fb-4d40-b2e1-59e620398009" providerId="ADAL" clId="{22D86A31-9692-44A4-8B1F-A5B9E6995530}" dt="2023-04-13T17:54:24.234" v="2610" actId="478"/>
          <ac:graphicFrameMkLst>
            <pc:docMk/>
            <pc:sldMk cId="1723918122" sldId="328"/>
            <ac:graphicFrameMk id="12" creationId="{775B49D5-B1FB-FD05-050B-7D1317A6D195}"/>
          </ac:graphicFrameMkLst>
        </pc:graphicFrameChg>
        <pc:graphicFrameChg chg="del mod">
          <ac:chgData name="Yira Rodríguez Pérez" userId="2f81593e-23fb-4d40-b2e1-59e620398009" providerId="ADAL" clId="{22D86A31-9692-44A4-8B1F-A5B9E6995530}" dt="2023-04-13T17:54:28.853" v="2613" actId="478"/>
          <ac:graphicFrameMkLst>
            <pc:docMk/>
            <pc:sldMk cId="1723918122" sldId="328"/>
            <ac:graphicFrameMk id="23" creationId="{DE09D40C-C692-3119-8059-ECFCE0817C4E}"/>
          </ac:graphicFrameMkLst>
        </pc:graphicFrameChg>
        <pc:picChg chg="del">
          <ac:chgData name="Yira Rodríguez Pérez" userId="2f81593e-23fb-4d40-b2e1-59e620398009" providerId="ADAL" clId="{22D86A31-9692-44A4-8B1F-A5B9E6995530}" dt="2023-04-13T17:54:26.545" v="2611" actId="478"/>
          <ac:picMkLst>
            <pc:docMk/>
            <pc:sldMk cId="1723918122" sldId="328"/>
            <ac:picMk id="22" creationId="{F89F9026-F8EF-85C3-ED67-E13806D76959}"/>
          </ac:picMkLst>
        </pc:picChg>
      </pc:sldChg>
      <pc:sldChg chg="del ord">
        <pc:chgData name="Yira Rodríguez Pérez" userId="2f81593e-23fb-4d40-b2e1-59e620398009" providerId="ADAL" clId="{22D86A31-9692-44A4-8B1F-A5B9E6995530}" dt="2023-04-16T06:35:27.331" v="18940" actId="2696"/>
        <pc:sldMkLst>
          <pc:docMk/>
          <pc:sldMk cId="3288341930" sldId="329"/>
        </pc:sldMkLst>
      </pc:sldChg>
      <pc:sldChg chg="addSp delSp modSp del mod">
        <pc:chgData name="Yira Rodríguez Pérez" userId="2f81593e-23fb-4d40-b2e1-59e620398009" providerId="ADAL" clId="{22D86A31-9692-44A4-8B1F-A5B9E6995530}" dt="2023-04-16T07:37:37.822" v="21003" actId="2696"/>
        <pc:sldMkLst>
          <pc:docMk/>
          <pc:sldMk cId="1613908741" sldId="330"/>
        </pc:sldMkLst>
        <pc:spChg chg="add del mod">
          <ac:chgData name="Yira Rodríguez Pérez" userId="2f81593e-23fb-4d40-b2e1-59e620398009" providerId="ADAL" clId="{22D86A31-9692-44A4-8B1F-A5B9E6995530}" dt="2023-04-11T20:05:30.133" v="475" actId="21"/>
          <ac:spMkLst>
            <pc:docMk/>
            <pc:sldMk cId="1613908741" sldId="330"/>
            <ac:spMk id="2" creationId="{1858823C-BE42-8494-1342-2462903E46B6}"/>
          </ac:spMkLst>
        </pc:spChg>
        <pc:spChg chg="mod">
          <ac:chgData name="Yira Rodríguez Pérez" userId="2f81593e-23fb-4d40-b2e1-59e620398009" providerId="ADAL" clId="{22D86A31-9692-44A4-8B1F-A5B9E6995530}" dt="2023-04-11T20:05:48.512" v="498" actId="255"/>
          <ac:spMkLst>
            <pc:docMk/>
            <pc:sldMk cId="1613908741" sldId="330"/>
            <ac:spMk id="17" creationId="{2FD79659-ECE0-DBEE-B53C-E2037E10494A}"/>
          </ac:spMkLst>
        </pc:spChg>
      </pc:sldChg>
      <pc:sldChg chg="del">
        <pc:chgData name="Yira Rodríguez Pérez" userId="2f81593e-23fb-4d40-b2e1-59e620398009" providerId="ADAL" clId="{22D86A31-9692-44A4-8B1F-A5B9E6995530}" dt="2023-04-16T06:35:32.158" v="18941" actId="2696"/>
        <pc:sldMkLst>
          <pc:docMk/>
          <pc:sldMk cId="2865723722" sldId="332"/>
        </pc:sldMkLst>
      </pc:sldChg>
      <pc:sldChg chg="addSp delSp modSp del mod ord delAnim modAnim">
        <pc:chgData name="Yira Rodríguez Pérez" userId="2f81593e-23fb-4d40-b2e1-59e620398009" providerId="ADAL" clId="{22D86A31-9692-44A4-8B1F-A5B9E6995530}" dt="2023-04-16T06:36:24.362" v="18945" actId="2696"/>
        <pc:sldMkLst>
          <pc:docMk/>
          <pc:sldMk cId="2899364997" sldId="333"/>
        </pc:sldMkLst>
        <pc:spChg chg="add mod">
          <ac:chgData name="Yira Rodríguez Pérez" userId="2f81593e-23fb-4d40-b2e1-59e620398009" providerId="ADAL" clId="{22D86A31-9692-44A4-8B1F-A5B9E6995530}" dt="2023-04-13T17:59:15.053" v="2683"/>
          <ac:spMkLst>
            <pc:docMk/>
            <pc:sldMk cId="2899364997" sldId="333"/>
            <ac:spMk id="6" creationId="{EBE6A773-45DE-724D-18C7-C505A4B7C83D}"/>
          </ac:spMkLst>
        </pc:spChg>
        <pc:spChg chg="add del mod">
          <ac:chgData name="Yira Rodríguez Pérez" userId="2f81593e-23fb-4d40-b2e1-59e620398009" providerId="ADAL" clId="{22D86A31-9692-44A4-8B1F-A5B9E6995530}" dt="2023-04-16T06:36:17.845" v="18943" actId="21"/>
          <ac:spMkLst>
            <pc:docMk/>
            <pc:sldMk cId="2899364997" sldId="333"/>
            <ac:spMk id="9" creationId="{94FCC61D-889F-5CF5-029D-63C1ED26B0B9}"/>
          </ac:spMkLst>
        </pc:spChg>
        <pc:spChg chg="add mod">
          <ac:chgData name="Yira Rodríguez Pérez" userId="2f81593e-23fb-4d40-b2e1-59e620398009" providerId="ADAL" clId="{22D86A31-9692-44A4-8B1F-A5B9E6995530}" dt="2023-04-13T17:59:40.254" v="2689" actId="1076"/>
          <ac:spMkLst>
            <pc:docMk/>
            <pc:sldMk cId="2899364997" sldId="333"/>
            <ac:spMk id="10" creationId="{3D7A9DB4-F95F-2CCF-4452-7500133093E1}"/>
          </ac:spMkLst>
        </pc:spChg>
        <pc:spChg chg="add mod">
          <ac:chgData name="Yira Rodríguez Pérez" userId="2f81593e-23fb-4d40-b2e1-59e620398009" providerId="ADAL" clId="{22D86A31-9692-44A4-8B1F-A5B9E6995530}" dt="2023-04-13T17:59:51.014" v="2691"/>
          <ac:spMkLst>
            <pc:docMk/>
            <pc:sldMk cId="2899364997" sldId="333"/>
            <ac:spMk id="11" creationId="{0A44F75E-DA9C-C206-D6CD-4B6319CBA563}"/>
          </ac:spMkLst>
        </pc:spChg>
        <pc:spChg chg="add del mod">
          <ac:chgData name="Yira Rodríguez Pérez" userId="2f81593e-23fb-4d40-b2e1-59e620398009" providerId="ADAL" clId="{22D86A31-9692-44A4-8B1F-A5B9E6995530}" dt="2023-04-14T00:52:27.160" v="4890" actId="21"/>
          <ac:spMkLst>
            <pc:docMk/>
            <pc:sldMk cId="2899364997" sldId="333"/>
            <ac:spMk id="12" creationId="{022F88FC-FEB6-0F58-26C2-3C07288D5231}"/>
          </ac:spMkLst>
        </pc:spChg>
        <pc:graphicFrameChg chg="mod">
          <ac:chgData name="Yira Rodríguez Pérez" userId="2f81593e-23fb-4d40-b2e1-59e620398009" providerId="ADAL" clId="{22D86A31-9692-44A4-8B1F-A5B9E6995530}" dt="2023-04-13T23:19:24.652" v="3289"/>
          <ac:graphicFrameMkLst>
            <pc:docMk/>
            <pc:sldMk cId="2899364997" sldId="333"/>
            <ac:graphicFrameMk id="4" creationId="{B0F43535-EB9A-C74A-890A-72CFB69C8844}"/>
          </ac:graphicFrameMkLst>
        </pc:graphicFrameChg>
        <pc:graphicFrameChg chg="add del mod">
          <ac:chgData name="Yira Rodríguez Pérez" userId="2f81593e-23fb-4d40-b2e1-59e620398009" providerId="ADAL" clId="{22D86A31-9692-44A4-8B1F-A5B9E6995530}" dt="2023-04-13T17:44:59.444" v="2323" actId="21"/>
          <ac:graphicFrameMkLst>
            <pc:docMk/>
            <pc:sldMk cId="2899364997" sldId="333"/>
            <ac:graphicFrameMk id="5" creationId="{FA488E91-9842-02A6-F408-06797E08F966}"/>
          </ac:graphicFrameMkLst>
        </pc:graphicFrameChg>
      </pc:sldChg>
      <pc:sldChg chg="addSp delSp modSp add mod delAnim modAnim">
        <pc:chgData name="Yira Rodríguez Pérez" userId="2f81593e-23fb-4d40-b2e1-59e620398009" providerId="ADAL" clId="{22D86A31-9692-44A4-8B1F-A5B9E6995530}" dt="2023-04-14T23:02:27.150" v="8974" actId="1076"/>
        <pc:sldMkLst>
          <pc:docMk/>
          <pc:sldMk cId="1977036332" sldId="370"/>
        </pc:sldMkLst>
        <pc:spChg chg="add del mod">
          <ac:chgData name="Yira Rodríguez Pérez" userId="2f81593e-23fb-4d40-b2e1-59e620398009" providerId="ADAL" clId="{22D86A31-9692-44A4-8B1F-A5B9E6995530}" dt="2023-04-14T22:59:45.848" v="8918" actId="478"/>
          <ac:spMkLst>
            <pc:docMk/>
            <pc:sldMk cId="1977036332" sldId="370"/>
            <ac:spMk id="2" creationId="{1004517F-352E-5166-7853-0A65B4281888}"/>
          </ac:spMkLst>
        </pc:spChg>
        <pc:spChg chg="mod">
          <ac:chgData name="Yira Rodríguez Pérez" userId="2f81593e-23fb-4d40-b2e1-59e620398009" providerId="ADAL" clId="{22D86A31-9692-44A4-8B1F-A5B9E6995530}" dt="2023-04-11T20:10:34.566" v="540" actId="207"/>
          <ac:spMkLst>
            <pc:docMk/>
            <pc:sldMk cId="1977036332" sldId="370"/>
            <ac:spMk id="3" creationId="{08114E1F-C889-44ED-8FBE-923615C861C6}"/>
          </ac:spMkLst>
        </pc:spChg>
        <pc:spChg chg="add del mod">
          <ac:chgData name="Yira Rodríguez Pérez" userId="2f81593e-23fb-4d40-b2e1-59e620398009" providerId="ADAL" clId="{22D86A31-9692-44A4-8B1F-A5B9E6995530}" dt="2023-04-11T21:36:19.895" v="939" actId="21"/>
          <ac:spMkLst>
            <pc:docMk/>
            <pc:sldMk cId="1977036332" sldId="370"/>
            <ac:spMk id="5" creationId="{C8267C76-1283-8E2F-A9C2-4DC7F57C34EF}"/>
          </ac:spMkLst>
        </pc:spChg>
        <pc:spChg chg="add mod">
          <ac:chgData name="Yira Rodríguez Pérez" userId="2f81593e-23fb-4d40-b2e1-59e620398009" providerId="ADAL" clId="{22D86A31-9692-44A4-8B1F-A5B9E6995530}" dt="2023-04-14T23:02:23.651" v="8973" actId="1076"/>
          <ac:spMkLst>
            <pc:docMk/>
            <pc:sldMk cId="1977036332" sldId="370"/>
            <ac:spMk id="6" creationId="{A2BF4F2C-8C5C-7CD2-BF89-741B6F253264}"/>
          </ac:spMkLst>
        </pc:spChg>
        <pc:spChg chg="add del mod">
          <ac:chgData name="Yira Rodríguez Pérez" userId="2f81593e-23fb-4d40-b2e1-59e620398009" providerId="ADAL" clId="{22D86A31-9692-44A4-8B1F-A5B9E6995530}" dt="2023-04-14T22:56:26.111" v="8874" actId="21"/>
          <ac:spMkLst>
            <pc:docMk/>
            <pc:sldMk cId="1977036332" sldId="370"/>
            <ac:spMk id="7" creationId="{B4243337-612D-35C0-CC6C-D37C0764CD5D}"/>
          </ac:spMkLst>
        </pc:spChg>
        <pc:spChg chg="add mod">
          <ac:chgData name="Yira Rodríguez Pérez" userId="2f81593e-23fb-4d40-b2e1-59e620398009" providerId="ADAL" clId="{22D86A31-9692-44A4-8B1F-A5B9E6995530}" dt="2023-04-14T23:02:27.150" v="8974" actId="1076"/>
          <ac:spMkLst>
            <pc:docMk/>
            <pc:sldMk cId="1977036332" sldId="370"/>
            <ac:spMk id="8" creationId="{CBD1FA2B-043F-938C-BA13-1A89EAE2D1B5}"/>
          </ac:spMkLst>
        </pc:spChg>
        <pc:spChg chg="mod">
          <ac:chgData name="Yira Rodríguez Pérez" userId="2f81593e-23fb-4d40-b2e1-59e620398009" providerId="ADAL" clId="{22D86A31-9692-44A4-8B1F-A5B9E6995530}" dt="2023-04-13T18:15:17.690" v="3153" actId="255"/>
          <ac:spMkLst>
            <pc:docMk/>
            <pc:sldMk cId="1977036332" sldId="370"/>
            <ac:spMk id="17" creationId="{4D4071E4-9138-5867-6E5C-5246B5D48389}"/>
          </ac:spMkLst>
        </pc:spChg>
        <pc:spChg chg="del mod">
          <ac:chgData name="Yira Rodríguez Pérez" userId="2f81593e-23fb-4d40-b2e1-59e620398009" providerId="ADAL" clId="{22D86A31-9692-44A4-8B1F-A5B9E6995530}" dt="2023-04-11T19:46:28" v="140" actId="478"/>
          <ac:spMkLst>
            <pc:docMk/>
            <pc:sldMk cId="1977036332" sldId="370"/>
            <ac:spMk id="19" creationId="{13666B53-3169-DAFE-AE36-EC78C5906E18}"/>
          </ac:spMkLst>
        </pc:spChg>
        <pc:picChg chg="add mod">
          <ac:chgData name="Yira Rodríguez Pérez" userId="2f81593e-23fb-4d40-b2e1-59e620398009" providerId="ADAL" clId="{22D86A31-9692-44A4-8B1F-A5B9E6995530}" dt="2023-04-14T23:00:49.510" v="8951" actId="1076"/>
          <ac:picMkLst>
            <pc:docMk/>
            <pc:sldMk cId="1977036332" sldId="370"/>
            <ac:picMk id="5" creationId="{1184B9B5-3DCF-D8EC-7FE5-ED65967A21A4}"/>
          </ac:picMkLst>
        </pc:picChg>
        <pc:picChg chg="del mod">
          <ac:chgData name="Yira Rodríguez Pérez" userId="2f81593e-23fb-4d40-b2e1-59e620398009" providerId="ADAL" clId="{22D86A31-9692-44A4-8B1F-A5B9E6995530}" dt="2023-04-14T22:56:10.601" v="8872" actId="21"/>
          <ac:picMkLst>
            <pc:docMk/>
            <pc:sldMk cId="1977036332" sldId="370"/>
            <ac:picMk id="16" creationId="{202BE668-85BC-F39A-7195-855280838585}"/>
          </ac:picMkLst>
        </pc:picChg>
        <pc:picChg chg="mod">
          <ac:chgData name="Yira Rodríguez Pérez" userId="2f81593e-23fb-4d40-b2e1-59e620398009" providerId="ADAL" clId="{22D86A31-9692-44A4-8B1F-A5B9E6995530}" dt="2023-04-14T23:02:19.690" v="8972" actId="14100"/>
          <ac:picMkLst>
            <pc:docMk/>
            <pc:sldMk cId="1977036332" sldId="370"/>
            <ac:picMk id="18" creationId="{96A7CFF5-D69B-45D0-BE88-37224238BB82}"/>
          </ac:picMkLst>
        </pc:picChg>
        <pc:picChg chg="del mod">
          <ac:chgData name="Yira Rodríguez Pérez" userId="2f81593e-23fb-4d40-b2e1-59e620398009" providerId="ADAL" clId="{22D86A31-9692-44A4-8B1F-A5B9E6995530}" dt="2023-04-11T19:46:30.177" v="141" actId="478"/>
          <ac:picMkLst>
            <pc:docMk/>
            <pc:sldMk cId="1977036332" sldId="370"/>
            <ac:picMk id="20" creationId="{A1950244-A64A-797D-E164-7A87F93E0FC6}"/>
          </ac:picMkLst>
        </pc:picChg>
      </pc:sldChg>
      <pc:sldChg chg="add del ord">
        <pc:chgData name="Yira Rodríguez Pérez" userId="2f81593e-23fb-4d40-b2e1-59e620398009" providerId="ADAL" clId="{22D86A31-9692-44A4-8B1F-A5B9E6995530}" dt="2023-04-16T06:02:47.739" v="18194" actId="2696"/>
        <pc:sldMkLst>
          <pc:docMk/>
          <pc:sldMk cId="2662118280" sldId="371"/>
        </pc:sldMkLst>
      </pc:sldChg>
      <pc:sldChg chg="new del">
        <pc:chgData name="Yira Rodríguez Pérez" userId="2f81593e-23fb-4d40-b2e1-59e620398009" providerId="ADAL" clId="{22D86A31-9692-44A4-8B1F-A5B9E6995530}" dt="2023-04-11T20:15:27.367" v="620" actId="680"/>
        <pc:sldMkLst>
          <pc:docMk/>
          <pc:sldMk cId="3923858166" sldId="371"/>
        </pc:sldMkLst>
      </pc:sldChg>
      <pc:sldChg chg="addSp delSp modSp add mod ord">
        <pc:chgData name="Yira Rodríguez Pérez" userId="2f81593e-23fb-4d40-b2e1-59e620398009" providerId="ADAL" clId="{22D86A31-9692-44A4-8B1F-A5B9E6995530}" dt="2023-04-13T18:15:31.424" v="3155" actId="255"/>
        <pc:sldMkLst>
          <pc:docMk/>
          <pc:sldMk cId="663029779" sldId="372"/>
        </pc:sldMkLst>
        <pc:spChg chg="add mod">
          <ac:chgData name="Yira Rodríguez Pérez" userId="2f81593e-23fb-4d40-b2e1-59e620398009" providerId="ADAL" clId="{22D86A31-9692-44A4-8B1F-A5B9E6995530}" dt="2023-04-13T18:15:31.424" v="3155" actId="255"/>
          <ac:spMkLst>
            <pc:docMk/>
            <pc:sldMk cId="663029779" sldId="372"/>
            <ac:spMk id="2" creationId="{2CA9A1C6-9B10-4D03-48DC-D1695CC737A7}"/>
          </ac:spMkLst>
        </pc:spChg>
        <pc:spChg chg="del">
          <ac:chgData name="Yira Rodríguez Pérez" userId="2f81593e-23fb-4d40-b2e1-59e620398009" providerId="ADAL" clId="{22D86A31-9692-44A4-8B1F-A5B9E6995530}" dt="2023-04-11T20:24:56.565" v="851" actId="478"/>
          <ac:spMkLst>
            <pc:docMk/>
            <pc:sldMk cId="663029779" sldId="372"/>
            <ac:spMk id="7" creationId="{941A60B2-BB8F-4F3C-A9E8-3FA622AFDFB4}"/>
          </ac:spMkLst>
        </pc:spChg>
        <pc:spChg chg="del">
          <ac:chgData name="Yira Rodríguez Pérez" userId="2f81593e-23fb-4d40-b2e1-59e620398009" providerId="ADAL" clId="{22D86A31-9692-44A4-8B1F-A5B9E6995530}" dt="2023-04-11T20:24:57.549" v="852" actId="478"/>
          <ac:spMkLst>
            <pc:docMk/>
            <pc:sldMk cId="663029779" sldId="372"/>
            <ac:spMk id="8" creationId="{5669A98C-D671-493F-8471-260A0A582B98}"/>
          </ac:spMkLst>
        </pc:spChg>
        <pc:spChg chg="del mod">
          <ac:chgData name="Yira Rodríguez Pérez" userId="2f81593e-23fb-4d40-b2e1-59e620398009" providerId="ADAL" clId="{22D86A31-9692-44A4-8B1F-A5B9E6995530}" dt="2023-04-11T20:24:54.659" v="850" actId="478"/>
          <ac:spMkLst>
            <pc:docMk/>
            <pc:sldMk cId="663029779" sldId="372"/>
            <ac:spMk id="17" creationId="{A5282227-AF35-047E-A312-B8EDD07770A9}"/>
          </ac:spMkLst>
        </pc:spChg>
        <pc:graphicFrameChg chg="add del mod modGraphic">
          <ac:chgData name="Yira Rodríguez Pérez" userId="2f81593e-23fb-4d40-b2e1-59e620398009" providerId="ADAL" clId="{22D86A31-9692-44A4-8B1F-A5B9E6995530}" dt="2023-04-11T20:25:57.139" v="864" actId="21"/>
          <ac:graphicFrameMkLst>
            <pc:docMk/>
            <pc:sldMk cId="663029779" sldId="372"/>
            <ac:graphicFrameMk id="2" creationId="{163CC2FB-18FD-E3B7-1C3B-DC9ED40D423B}"/>
          </ac:graphicFrameMkLst>
        </pc:graphicFrameChg>
        <pc:graphicFrameChg chg="add mod modGraphic">
          <ac:chgData name="Yira Rodríguez Pérez" userId="2f81593e-23fb-4d40-b2e1-59e620398009" providerId="ADAL" clId="{22D86A31-9692-44A4-8B1F-A5B9E6995530}" dt="2023-04-13T18:06:41.793" v="2826" actId="1076"/>
          <ac:graphicFrameMkLst>
            <pc:docMk/>
            <pc:sldMk cId="663029779" sldId="372"/>
            <ac:graphicFrameMk id="3" creationId="{6893E378-62F6-EC9A-26D6-7E5EE9AB9179}"/>
          </ac:graphicFrameMkLst>
        </pc:graphicFrameChg>
      </pc:sldChg>
      <pc:sldChg chg="addSp delSp modSp add mod ord modAnim">
        <pc:chgData name="Yira Rodríguez Pérez" userId="2f81593e-23fb-4d40-b2e1-59e620398009" providerId="ADAL" clId="{22D86A31-9692-44A4-8B1F-A5B9E6995530}" dt="2023-04-14T18:09:12.267" v="6757"/>
        <pc:sldMkLst>
          <pc:docMk/>
          <pc:sldMk cId="3411323476" sldId="373"/>
        </pc:sldMkLst>
        <pc:spChg chg="add mod">
          <ac:chgData name="Yira Rodríguez Pérez" userId="2f81593e-23fb-4d40-b2e1-59e620398009" providerId="ADAL" clId="{22D86A31-9692-44A4-8B1F-A5B9E6995530}" dt="2023-04-14T00:36:43.394" v="4719" actId="1076"/>
          <ac:spMkLst>
            <pc:docMk/>
            <pc:sldMk cId="3411323476" sldId="373"/>
            <ac:spMk id="12" creationId="{A2D331FB-94EB-A393-A014-E9AE74422F4A}"/>
          </ac:spMkLst>
        </pc:spChg>
        <pc:spChg chg="add mod">
          <ac:chgData name="Yira Rodríguez Pérez" userId="2f81593e-23fb-4d40-b2e1-59e620398009" providerId="ADAL" clId="{22D86A31-9692-44A4-8B1F-A5B9E6995530}" dt="2023-04-14T00:36:45.144" v="4720" actId="1076"/>
          <ac:spMkLst>
            <pc:docMk/>
            <pc:sldMk cId="3411323476" sldId="373"/>
            <ac:spMk id="13" creationId="{F682AA27-7636-1D27-98EC-00685A0E30DF}"/>
          </ac:spMkLst>
        </pc:spChg>
        <pc:spChg chg="add mod">
          <ac:chgData name="Yira Rodríguez Pérez" userId="2f81593e-23fb-4d40-b2e1-59e620398009" providerId="ADAL" clId="{22D86A31-9692-44A4-8B1F-A5B9E6995530}" dt="2023-04-14T00:36:29.637" v="4716" actId="1076"/>
          <ac:spMkLst>
            <pc:docMk/>
            <pc:sldMk cId="3411323476" sldId="373"/>
            <ac:spMk id="14" creationId="{DF14127E-0D95-8EFA-8803-A3082DF092C6}"/>
          </ac:spMkLst>
        </pc:spChg>
        <pc:spChg chg="del">
          <ac:chgData name="Yira Rodríguez Pérez" userId="2f81593e-23fb-4d40-b2e1-59e620398009" providerId="ADAL" clId="{22D86A31-9692-44A4-8B1F-A5B9E6995530}" dt="2023-04-11T21:53:34.811" v="1003" actId="478"/>
          <ac:spMkLst>
            <pc:docMk/>
            <pc:sldMk cId="3411323476" sldId="373"/>
            <ac:spMk id="15" creationId="{EF4867AD-965F-4DF5-BC1A-BCD20C366C4B}"/>
          </ac:spMkLst>
        </pc:spChg>
        <pc:graphicFrameChg chg="add mod modGraphic">
          <ac:chgData name="Yira Rodríguez Pérez" userId="2f81593e-23fb-4d40-b2e1-59e620398009" providerId="ADAL" clId="{22D86A31-9692-44A4-8B1F-A5B9E6995530}" dt="2023-04-14T00:36:34.314" v="4717" actId="1076"/>
          <ac:graphicFrameMkLst>
            <pc:docMk/>
            <pc:sldMk cId="3411323476" sldId="373"/>
            <ac:graphicFrameMk id="2" creationId="{CF8514C6-7C46-24C4-0B91-92CED59BBE8C}"/>
          </ac:graphicFrameMkLst>
        </pc:graphicFrameChg>
        <pc:graphicFrameChg chg="del modGraphic">
          <ac:chgData name="Yira Rodríguez Pérez" userId="2f81593e-23fb-4d40-b2e1-59e620398009" providerId="ADAL" clId="{22D86A31-9692-44A4-8B1F-A5B9E6995530}" dt="2023-04-11T21:47:30.083" v="967" actId="478"/>
          <ac:graphicFrameMkLst>
            <pc:docMk/>
            <pc:sldMk cId="3411323476" sldId="373"/>
            <ac:graphicFrameMk id="4" creationId="{ADF133F8-CCBC-6957-3D1A-0FECAAFE6AF1}"/>
          </ac:graphicFrameMkLst>
        </pc:graphicFrameChg>
        <pc:picChg chg="add mod">
          <ac:chgData name="Yira Rodríguez Pérez" userId="2f81593e-23fb-4d40-b2e1-59e620398009" providerId="ADAL" clId="{22D86A31-9692-44A4-8B1F-A5B9E6995530}" dt="2023-04-11T22:35:58.384" v="1703" actId="1076"/>
          <ac:picMkLst>
            <pc:docMk/>
            <pc:sldMk cId="3411323476" sldId="373"/>
            <ac:picMk id="5" creationId="{38BDEABB-F41A-1841-6BD4-6F15ECAD6C5E}"/>
          </ac:picMkLst>
        </pc:picChg>
        <pc:picChg chg="add del">
          <ac:chgData name="Yira Rodríguez Pérez" userId="2f81593e-23fb-4d40-b2e1-59e620398009" providerId="ADAL" clId="{22D86A31-9692-44A4-8B1F-A5B9E6995530}" dt="2023-04-11T21:55:03.321" v="1025" actId="478"/>
          <ac:picMkLst>
            <pc:docMk/>
            <pc:sldMk cId="3411323476" sldId="373"/>
            <ac:picMk id="7" creationId="{1E1825FC-0D15-01A8-FFE7-99BE3A024199}"/>
          </ac:picMkLst>
        </pc:picChg>
        <pc:picChg chg="add mod">
          <ac:chgData name="Yira Rodríguez Pérez" userId="2f81593e-23fb-4d40-b2e1-59e620398009" providerId="ADAL" clId="{22D86A31-9692-44A4-8B1F-A5B9E6995530}" dt="2023-04-11T22:36:01.647" v="1704" actId="1076"/>
          <ac:picMkLst>
            <pc:docMk/>
            <pc:sldMk cId="3411323476" sldId="373"/>
            <ac:picMk id="9" creationId="{9FEF300D-BB58-CEEE-951C-7DD523D4820A}"/>
          </ac:picMkLst>
        </pc:picChg>
        <pc:picChg chg="add mod">
          <ac:chgData name="Yira Rodríguez Pérez" userId="2f81593e-23fb-4d40-b2e1-59e620398009" providerId="ADAL" clId="{22D86A31-9692-44A4-8B1F-A5B9E6995530}" dt="2023-04-11T22:35:56.287" v="1702" actId="1076"/>
          <ac:picMkLst>
            <pc:docMk/>
            <pc:sldMk cId="3411323476" sldId="373"/>
            <ac:picMk id="11" creationId="{7FCB1D74-3C89-50CF-D4A9-61C94CEB4E92}"/>
          </ac:picMkLst>
        </pc:picChg>
      </pc:sldChg>
      <pc:sldChg chg="delSp modSp add del mod ord delAnim">
        <pc:chgData name="Yira Rodríguez Pérez" userId="2f81593e-23fb-4d40-b2e1-59e620398009" providerId="ADAL" clId="{22D86A31-9692-44A4-8B1F-A5B9E6995530}" dt="2023-04-13T18:05:20.704" v="2788" actId="2696"/>
        <pc:sldMkLst>
          <pc:docMk/>
          <pc:sldMk cId="2990392097" sldId="374"/>
        </pc:sldMkLst>
        <pc:spChg chg="del">
          <ac:chgData name="Yira Rodríguez Pérez" userId="2f81593e-23fb-4d40-b2e1-59e620398009" providerId="ADAL" clId="{22D86A31-9692-44A4-8B1F-A5B9E6995530}" dt="2023-04-11T22:49:21.412" v="1797" actId="478"/>
          <ac:spMkLst>
            <pc:docMk/>
            <pc:sldMk cId="2990392097" sldId="374"/>
            <ac:spMk id="2" creationId="{ACC42073-EFC2-A4F4-A5FF-3A3F5C9EC301}"/>
          </ac:spMkLst>
        </pc:spChg>
        <pc:spChg chg="del mod">
          <ac:chgData name="Yira Rodríguez Pérez" userId="2f81593e-23fb-4d40-b2e1-59e620398009" providerId="ADAL" clId="{22D86A31-9692-44A4-8B1F-A5B9E6995530}" dt="2023-04-13T18:05:11.134" v="2786" actId="21"/>
          <ac:spMkLst>
            <pc:docMk/>
            <pc:sldMk cId="2990392097" sldId="374"/>
            <ac:spMk id="4" creationId="{23B37DF5-B046-735C-8BAD-74D3757EBEB3}"/>
          </ac:spMkLst>
        </pc:spChg>
        <pc:spChg chg="del mod">
          <ac:chgData name="Yira Rodríguez Pérez" userId="2f81593e-23fb-4d40-b2e1-59e620398009" providerId="ADAL" clId="{22D86A31-9692-44A4-8B1F-A5B9E6995530}" dt="2023-04-13T18:04:57.574" v="2781" actId="21"/>
          <ac:spMkLst>
            <pc:docMk/>
            <pc:sldMk cId="2990392097" sldId="374"/>
            <ac:spMk id="618" creationId="{4884051B-B258-FFC8-C512-ED3D75255B41}"/>
          </ac:spMkLst>
        </pc:spChg>
        <pc:spChg chg="mod">
          <ac:chgData name="Yira Rodríguez Pérez" userId="2f81593e-23fb-4d40-b2e1-59e620398009" providerId="ADAL" clId="{22D86A31-9692-44A4-8B1F-A5B9E6995530}" dt="2023-04-13T18:05:06.664" v="2784" actId="21"/>
          <ac:spMkLst>
            <pc:docMk/>
            <pc:sldMk cId="2990392097" sldId="374"/>
            <ac:spMk id="621" creationId="{4205B030-9107-44C5-BC16-389A34351ABC}"/>
          </ac:spMkLst>
        </pc:spChg>
        <pc:spChg chg="del">
          <ac:chgData name="Yira Rodríguez Pérez" userId="2f81593e-23fb-4d40-b2e1-59e620398009" providerId="ADAL" clId="{22D86A31-9692-44A4-8B1F-A5B9E6995530}" dt="2023-04-11T22:49:20.463" v="1796" actId="478"/>
          <ac:spMkLst>
            <pc:docMk/>
            <pc:sldMk cId="2990392097" sldId="374"/>
            <ac:spMk id="1238" creationId="{53765DEF-76C4-9946-9F8F-78609EDBE978}"/>
          </ac:spMkLst>
        </pc:spChg>
        <pc:graphicFrameChg chg="del">
          <ac:chgData name="Yira Rodríguez Pérez" userId="2f81593e-23fb-4d40-b2e1-59e620398009" providerId="ADAL" clId="{22D86A31-9692-44A4-8B1F-A5B9E6995530}" dt="2023-04-11T22:49:22.859" v="1798" actId="478"/>
          <ac:graphicFrameMkLst>
            <pc:docMk/>
            <pc:sldMk cId="2990392097" sldId="374"/>
            <ac:graphicFrameMk id="8" creationId="{E763C3DA-98FA-B2F3-E1F9-A5F7D6049590}"/>
          </ac:graphicFrameMkLst>
        </pc:graphicFrameChg>
        <pc:graphicFrameChg chg="del">
          <ac:chgData name="Yira Rodríguez Pérez" userId="2f81593e-23fb-4d40-b2e1-59e620398009" providerId="ADAL" clId="{22D86A31-9692-44A4-8B1F-A5B9E6995530}" dt="2023-04-11T22:48:24.424" v="1742" actId="478"/>
          <ac:graphicFrameMkLst>
            <pc:docMk/>
            <pc:sldMk cId="2990392097" sldId="374"/>
            <ac:graphicFrameMk id="1237" creationId="{5618FF2A-0FDF-62D7-845A-6B4D07AB9EEF}"/>
          </ac:graphicFrameMkLst>
        </pc:graphicFrameChg>
      </pc:sldChg>
      <pc:sldChg chg="delSp modSp add del mod delAnim">
        <pc:chgData name="Yira Rodríguez Pérez" userId="2f81593e-23fb-4d40-b2e1-59e620398009" providerId="ADAL" clId="{22D86A31-9692-44A4-8B1F-A5B9E6995530}" dt="2023-04-13T18:04:51.814" v="2779" actId="2696"/>
        <pc:sldMkLst>
          <pc:docMk/>
          <pc:sldMk cId="3669944804" sldId="375"/>
        </pc:sldMkLst>
        <pc:spChg chg="del">
          <ac:chgData name="Yira Rodríguez Pérez" userId="2f81593e-23fb-4d40-b2e1-59e620398009" providerId="ADAL" clId="{22D86A31-9692-44A4-8B1F-A5B9E6995530}" dt="2023-04-13T17:59:46.442" v="2690" actId="21"/>
          <ac:spMkLst>
            <pc:docMk/>
            <pc:sldMk cId="3669944804" sldId="375"/>
            <ac:spMk id="4" creationId="{23B37DF5-B046-735C-8BAD-74D3757EBEB3}"/>
          </ac:spMkLst>
        </pc:spChg>
        <pc:spChg chg="del mod">
          <ac:chgData name="Yira Rodríguez Pérez" userId="2f81593e-23fb-4d40-b2e1-59e620398009" providerId="ADAL" clId="{22D86A31-9692-44A4-8B1F-A5B9E6995530}" dt="2023-04-13T18:04:36.134" v="2773" actId="21"/>
          <ac:spMkLst>
            <pc:docMk/>
            <pc:sldMk cId="3669944804" sldId="375"/>
            <ac:spMk id="618" creationId="{4884051B-B258-FFC8-C512-ED3D75255B41}"/>
          </ac:spMkLst>
        </pc:spChg>
        <pc:spChg chg="mod">
          <ac:chgData name="Yira Rodríguez Pérez" userId="2f81593e-23fb-4d40-b2e1-59e620398009" providerId="ADAL" clId="{22D86A31-9692-44A4-8B1F-A5B9E6995530}" dt="2023-04-13T18:04:43.874" v="2776" actId="21"/>
          <ac:spMkLst>
            <pc:docMk/>
            <pc:sldMk cId="3669944804" sldId="375"/>
            <ac:spMk id="621" creationId="{4205B030-9107-44C5-BC16-389A34351ABC}"/>
          </ac:spMkLst>
        </pc:spChg>
      </pc:sldChg>
      <pc:sldChg chg="addSp delSp modSp add del mod ord delAnim">
        <pc:chgData name="Yira Rodríguez Pérez" userId="2f81593e-23fb-4d40-b2e1-59e620398009" providerId="ADAL" clId="{22D86A31-9692-44A4-8B1F-A5B9E6995530}" dt="2023-04-13T18:04:21.974" v="2770" actId="2696"/>
        <pc:sldMkLst>
          <pc:docMk/>
          <pc:sldMk cId="504731943" sldId="376"/>
        </pc:sldMkLst>
        <pc:spChg chg="del mod">
          <ac:chgData name="Yira Rodríguez Pérez" userId="2f81593e-23fb-4d40-b2e1-59e620398009" providerId="ADAL" clId="{22D86A31-9692-44A4-8B1F-A5B9E6995530}" dt="2023-04-13T18:04:16.426" v="2768" actId="21"/>
          <ac:spMkLst>
            <pc:docMk/>
            <pc:sldMk cId="504731943" sldId="376"/>
            <ac:spMk id="4" creationId="{23B37DF5-B046-735C-8BAD-74D3757EBEB3}"/>
          </ac:spMkLst>
        </pc:spChg>
        <pc:spChg chg="del mod">
          <ac:chgData name="Yira Rodríguez Pérez" userId="2f81593e-23fb-4d40-b2e1-59e620398009" providerId="ADAL" clId="{22D86A31-9692-44A4-8B1F-A5B9E6995530}" dt="2023-04-13T18:03:50.779" v="2759" actId="21"/>
          <ac:spMkLst>
            <pc:docMk/>
            <pc:sldMk cId="504731943" sldId="376"/>
            <ac:spMk id="618" creationId="{4884051B-B258-FFC8-C512-ED3D75255B41}"/>
          </ac:spMkLst>
        </pc:spChg>
        <pc:spChg chg="mod">
          <ac:chgData name="Yira Rodríguez Pérez" userId="2f81593e-23fb-4d40-b2e1-59e620398009" providerId="ADAL" clId="{22D86A31-9692-44A4-8B1F-A5B9E6995530}" dt="2023-04-11T22:52:22.148" v="1910" actId="20577"/>
          <ac:spMkLst>
            <pc:docMk/>
            <pc:sldMk cId="504731943" sldId="376"/>
            <ac:spMk id="621" creationId="{4205B030-9107-44C5-BC16-389A34351ABC}"/>
          </ac:spMkLst>
        </pc:spChg>
        <pc:graphicFrameChg chg="add del mod">
          <ac:chgData name="Yira Rodríguez Pérez" userId="2f81593e-23fb-4d40-b2e1-59e620398009" providerId="ADAL" clId="{22D86A31-9692-44A4-8B1F-A5B9E6995530}" dt="2023-04-13T18:04:00.006" v="2764" actId="21"/>
          <ac:graphicFrameMkLst>
            <pc:docMk/>
            <pc:sldMk cId="504731943" sldId="376"/>
            <ac:graphicFrameMk id="2" creationId="{C31EC394-5684-77DD-F7F5-F135A64EAD7A}"/>
          </ac:graphicFrameMkLst>
        </pc:graphicFrameChg>
      </pc:sldChg>
      <pc:sldChg chg="addSp delSp modSp add del mod ord delAnim modAnim">
        <pc:chgData name="Yira Rodríguez Pérez" userId="2f81593e-23fb-4d40-b2e1-59e620398009" providerId="ADAL" clId="{22D86A31-9692-44A4-8B1F-A5B9E6995530}" dt="2023-04-13T18:02:07.284" v="2738" actId="2696"/>
        <pc:sldMkLst>
          <pc:docMk/>
          <pc:sldMk cId="624790609" sldId="377"/>
        </pc:sldMkLst>
        <pc:spChg chg="del mod">
          <ac:chgData name="Yira Rodríguez Pérez" userId="2f81593e-23fb-4d40-b2e1-59e620398009" providerId="ADAL" clId="{22D86A31-9692-44A4-8B1F-A5B9E6995530}" dt="2023-04-13T18:01:53.504" v="2734" actId="21"/>
          <ac:spMkLst>
            <pc:docMk/>
            <pc:sldMk cId="624790609" sldId="377"/>
            <ac:spMk id="4" creationId="{23B37DF5-B046-735C-8BAD-74D3757EBEB3}"/>
          </ac:spMkLst>
        </pc:spChg>
        <pc:spChg chg="del mod">
          <ac:chgData name="Yira Rodríguez Pérez" userId="2f81593e-23fb-4d40-b2e1-59e620398009" providerId="ADAL" clId="{22D86A31-9692-44A4-8B1F-A5B9E6995530}" dt="2023-04-13T18:01:46.464" v="2731" actId="21"/>
          <ac:spMkLst>
            <pc:docMk/>
            <pc:sldMk cId="624790609" sldId="377"/>
            <ac:spMk id="618" creationId="{4884051B-B258-FFC8-C512-ED3D75255B41}"/>
          </ac:spMkLst>
        </pc:spChg>
        <pc:spChg chg="mod">
          <ac:chgData name="Yira Rodríguez Pérez" userId="2f81593e-23fb-4d40-b2e1-59e620398009" providerId="ADAL" clId="{22D86A31-9692-44A4-8B1F-A5B9E6995530}" dt="2023-04-13T17:45:02.807" v="2324" actId="1076"/>
          <ac:spMkLst>
            <pc:docMk/>
            <pc:sldMk cId="624790609" sldId="377"/>
            <ac:spMk id="621" creationId="{4205B030-9107-44C5-BC16-389A34351ABC}"/>
          </ac:spMkLst>
        </pc:spChg>
        <pc:graphicFrameChg chg="add del mod">
          <ac:chgData name="Yira Rodríguez Pérez" userId="2f81593e-23fb-4d40-b2e1-59e620398009" providerId="ADAL" clId="{22D86A31-9692-44A4-8B1F-A5B9E6995530}" dt="2023-04-13T18:02:00.595" v="2736" actId="21"/>
          <ac:graphicFrameMkLst>
            <pc:docMk/>
            <pc:sldMk cId="624790609" sldId="377"/>
            <ac:graphicFrameMk id="2" creationId="{85C476D5-2D2C-738A-5ECF-B5920BA0D972}"/>
          </ac:graphicFrameMkLst>
        </pc:graphicFrameChg>
      </pc:sldChg>
      <pc:sldChg chg="delSp modSp add del mod delAnim">
        <pc:chgData name="Yira Rodríguez Pérez" userId="2f81593e-23fb-4d40-b2e1-59e620398009" providerId="ADAL" clId="{22D86A31-9692-44A4-8B1F-A5B9E6995530}" dt="2023-04-13T18:01:42.544" v="2730" actId="2696"/>
        <pc:sldMkLst>
          <pc:docMk/>
          <pc:sldMk cId="1633612969" sldId="378"/>
        </pc:sldMkLst>
        <pc:spChg chg="del">
          <ac:chgData name="Yira Rodríguez Pérez" userId="2f81593e-23fb-4d40-b2e1-59e620398009" providerId="ADAL" clId="{22D86A31-9692-44A4-8B1F-A5B9E6995530}" dt="2023-04-13T17:59:56.134" v="2692" actId="21"/>
          <ac:spMkLst>
            <pc:docMk/>
            <pc:sldMk cId="1633612969" sldId="378"/>
            <ac:spMk id="4" creationId="{23B37DF5-B046-735C-8BAD-74D3757EBEB3}"/>
          </ac:spMkLst>
        </pc:spChg>
        <pc:spChg chg="del mod">
          <ac:chgData name="Yira Rodríguez Pérez" userId="2f81593e-23fb-4d40-b2e1-59e620398009" providerId="ADAL" clId="{22D86A31-9692-44A4-8B1F-A5B9E6995530}" dt="2023-04-13T18:01:32.784" v="2725" actId="21"/>
          <ac:spMkLst>
            <pc:docMk/>
            <pc:sldMk cId="1633612969" sldId="378"/>
            <ac:spMk id="618" creationId="{4884051B-B258-FFC8-C512-ED3D75255B41}"/>
          </ac:spMkLst>
        </pc:spChg>
      </pc:sldChg>
      <pc:sldChg chg="addSp delSp modSp add del mod delAnim">
        <pc:chgData name="Yira Rodríguez Pérez" userId="2f81593e-23fb-4d40-b2e1-59e620398009" providerId="ADAL" clId="{22D86A31-9692-44A4-8B1F-A5B9E6995530}" dt="2023-04-13T18:01:26.724" v="2724" actId="2696"/>
        <pc:sldMkLst>
          <pc:docMk/>
          <pc:sldMk cId="696636180" sldId="379"/>
        </pc:sldMkLst>
        <pc:spChg chg="del">
          <ac:chgData name="Yira Rodríguez Pérez" userId="2f81593e-23fb-4d40-b2e1-59e620398009" providerId="ADAL" clId="{22D86A31-9692-44A4-8B1F-A5B9E6995530}" dt="2023-04-13T17:59:32.124" v="2687" actId="21"/>
          <ac:spMkLst>
            <pc:docMk/>
            <pc:sldMk cId="696636180" sldId="379"/>
            <ac:spMk id="4" creationId="{23B37DF5-B046-735C-8BAD-74D3757EBEB3}"/>
          </ac:spMkLst>
        </pc:spChg>
        <pc:spChg chg="del mod">
          <ac:chgData name="Yira Rodríguez Pérez" userId="2f81593e-23fb-4d40-b2e1-59e620398009" providerId="ADAL" clId="{22D86A31-9692-44A4-8B1F-A5B9E6995530}" dt="2023-04-13T18:01:19.327" v="2720" actId="21"/>
          <ac:spMkLst>
            <pc:docMk/>
            <pc:sldMk cId="696636180" sldId="379"/>
            <ac:spMk id="618" creationId="{4884051B-B258-FFC8-C512-ED3D75255B41}"/>
          </ac:spMkLst>
        </pc:spChg>
        <pc:spChg chg="add del">
          <ac:chgData name="Yira Rodríguez Pérez" userId="2f81593e-23fb-4d40-b2e1-59e620398009" providerId="ADAL" clId="{22D86A31-9692-44A4-8B1F-A5B9E6995530}" dt="2023-04-13T18:01:16.264" v="2719" actId="21"/>
          <ac:spMkLst>
            <pc:docMk/>
            <pc:sldMk cId="696636180" sldId="379"/>
            <ac:spMk id="621" creationId="{4205B030-9107-44C5-BC16-389A34351ABC}"/>
          </ac:spMkLst>
        </pc:spChg>
      </pc:sldChg>
      <pc:sldChg chg="delSp modSp add del mod delAnim">
        <pc:chgData name="Yira Rodríguez Pérez" userId="2f81593e-23fb-4d40-b2e1-59e620398009" providerId="ADAL" clId="{22D86A31-9692-44A4-8B1F-A5B9E6995530}" dt="2023-04-13T18:00:35.214" v="2705" actId="2696"/>
        <pc:sldMkLst>
          <pc:docMk/>
          <pc:sldMk cId="974889780" sldId="380"/>
        </pc:sldMkLst>
        <pc:spChg chg="del">
          <ac:chgData name="Yira Rodríguez Pérez" userId="2f81593e-23fb-4d40-b2e1-59e620398009" providerId="ADAL" clId="{22D86A31-9692-44A4-8B1F-A5B9E6995530}" dt="2023-04-13T17:59:20.372" v="2684" actId="21"/>
          <ac:spMkLst>
            <pc:docMk/>
            <pc:sldMk cId="974889780" sldId="380"/>
            <ac:spMk id="4" creationId="{23B37DF5-B046-735C-8BAD-74D3757EBEB3}"/>
          </ac:spMkLst>
        </pc:spChg>
        <pc:spChg chg="del mod">
          <ac:chgData name="Yira Rodríguez Pérez" userId="2f81593e-23fb-4d40-b2e1-59e620398009" providerId="ADAL" clId="{22D86A31-9692-44A4-8B1F-A5B9E6995530}" dt="2023-04-13T18:00:28.320" v="2702" actId="21"/>
          <ac:spMkLst>
            <pc:docMk/>
            <pc:sldMk cId="974889780" sldId="380"/>
            <ac:spMk id="618" creationId="{4884051B-B258-FFC8-C512-ED3D75255B41}"/>
          </ac:spMkLst>
        </pc:spChg>
      </pc:sldChg>
      <pc:sldChg chg="delSp modSp add del mod delAnim">
        <pc:chgData name="Yira Rodríguez Pérez" userId="2f81593e-23fb-4d40-b2e1-59e620398009" providerId="ADAL" clId="{22D86A31-9692-44A4-8B1F-A5B9E6995530}" dt="2023-04-13T18:00:21.454" v="2700" actId="2696"/>
        <pc:sldMkLst>
          <pc:docMk/>
          <pc:sldMk cId="1000191398" sldId="381"/>
        </pc:sldMkLst>
        <pc:spChg chg="del">
          <ac:chgData name="Yira Rodríguez Pérez" userId="2f81593e-23fb-4d40-b2e1-59e620398009" providerId="ADAL" clId="{22D86A31-9692-44A4-8B1F-A5B9E6995530}" dt="2023-04-13T17:59:09.278" v="2682" actId="21"/>
          <ac:spMkLst>
            <pc:docMk/>
            <pc:sldMk cId="1000191398" sldId="381"/>
            <ac:spMk id="4" creationId="{23B37DF5-B046-735C-8BAD-74D3757EBEB3}"/>
          </ac:spMkLst>
        </pc:spChg>
        <pc:spChg chg="del mod">
          <ac:chgData name="Yira Rodríguez Pérez" userId="2f81593e-23fb-4d40-b2e1-59e620398009" providerId="ADAL" clId="{22D86A31-9692-44A4-8B1F-A5B9E6995530}" dt="2023-04-13T18:00:12.734" v="2695" actId="21"/>
          <ac:spMkLst>
            <pc:docMk/>
            <pc:sldMk cId="1000191398" sldId="381"/>
            <ac:spMk id="618" creationId="{4884051B-B258-FFC8-C512-ED3D75255B41}"/>
          </ac:spMkLst>
        </pc:spChg>
      </pc:sldChg>
      <pc:sldChg chg="delSp add del mod">
        <pc:chgData name="Yira Rodríguez Pérez" userId="2f81593e-23fb-4d40-b2e1-59e620398009" providerId="ADAL" clId="{22D86A31-9692-44A4-8B1F-A5B9E6995530}" dt="2023-04-13T17:59:04.084" v="2681" actId="2696"/>
        <pc:sldMkLst>
          <pc:docMk/>
          <pc:sldMk cId="2081634973" sldId="382"/>
        </pc:sldMkLst>
        <pc:spChg chg="del">
          <ac:chgData name="Yira Rodríguez Pérez" userId="2f81593e-23fb-4d40-b2e1-59e620398009" providerId="ADAL" clId="{22D86A31-9692-44A4-8B1F-A5B9E6995530}" dt="2023-04-13T17:58:38.653" v="2669" actId="21"/>
          <ac:spMkLst>
            <pc:docMk/>
            <pc:sldMk cId="2081634973" sldId="382"/>
            <ac:spMk id="618" creationId="{4884051B-B258-FFC8-C512-ED3D75255B41}"/>
          </ac:spMkLst>
        </pc:spChg>
      </pc:sldChg>
      <pc:sldChg chg="modSp add del mod">
        <pc:chgData name="Yira Rodríguez Pérez" userId="2f81593e-23fb-4d40-b2e1-59e620398009" providerId="ADAL" clId="{22D86A31-9692-44A4-8B1F-A5B9E6995530}" dt="2023-04-16T07:03:18.053" v="19541" actId="2696"/>
        <pc:sldMkLst>
          <pc:docMk/>
          <pc:sldMk cId="703743107" sldId="383"/>
        </pc:sldMkLst>
        <pc:graphicFrameChg chg="mod">
          <ac:chgData name="Yira Rodríguez Pérez" userId="2f81593e-23fb-4d40-b2e1-59e620398009" providerId="ADAL" clId="{22D86A31-9692-44A4-8B1F-A5B9E6995530}" dt="2023-04-16T06:36:42.781" v="18947" actId="1076"/>
          <ac:graphicFrameMkLst>
            <pc:docMk/>
            <pc:sldMk cId="703743107" sldId="383"/>
            <ac:graphicFrameMk id="12" creationId="{775B49D5-B1FB-FD05-050B-7D1317A6D195}"/>
          </ac:graphicFrameMkLst>
        </pc:graphicFrameChg>
      </pc:sldChg>
      <pc:sldChg chg="addSp delSp modSp add mod ord modAnim">
        <pc:chgData name="Yira Rodríguez Pérez" userId="2f81593e-23fb-4d40-b2e1-59e620398009" providerId="ADAL" clId="{22D86A31-9692-44A4-8B1F-A5B9E6995530}" dt="2023-04-16T07:57:07.334" v="21261" actId="1076"/>
        <pc:sldMkLst>
          <pc:docMk/>
          <pc:sldMk cId="1738586549" sldId="384"/>
        </pc:sldMkLst>
        <pc:spChg chg="add mod">
          <ac:chgData name="Yira Rodríguez Pérez" userId="2f81593e-23fb-4d40-b2e1-59e620398009" providerId="ADAL" clId="{22D86A31-9692-44A4-8B1F-A5B9E6995530}" dt="2023-04-16T07:47:12.033" v="21061" actId="1076"/>
          <ac:spMkLst>
            <pc:docMk/>
            <pc:sldMk cId="1738586549" sldId="384"/>
            <ac:spMk id="2" creationId="{7BC36771-DF6E-E655-7A58-77141BD10651}"/>
          </ac:spMkLst>
        </pc:spChg>
        <pc:spChg chg="del">
          <ac:chgData name="Yira Rodríguez Pérez" userId="2f81593e-23fb-4d40-b2e1-59e620398009" providerId="ADAL" clId="{22D86A31-9692-44A4-8B1F-A5B9E6995530}" dt="2023-04-13T18:01:34.984" v="2726" actId="478"/>
          <ac:spMkLst>
            <pc:docMk/>
            <pc:sldMk cId="1738586549" sldId="384"/>
            <ac:spMk id="10" creationId="{4A56115D-2E83-7443-D8E1-BC61857FF69B}"/>
          </ac:spMkLst>
        </pc:spChg>
        <pc:graphicFrameChg chg="add mod modGraphic">
          <ac:chgData name="Yira Rodríguez Pérez" userId="2f81593e-23fb-4d40-b2e1-59e620398009" providerId="ADAL" clId="{22D86A31-9692-44A4-8B1F-A5B9E6995530}" dt="2023-04-16T07:47:15.814" v="21062" actId="1076"/>
          <ac:graphicFrameMkLst>
            <pc:docMk/>
            <pc:sldMk cId="1738586549" sldId="384"/>
            <ac:graphicFrameMk id="7" creationId="{CD0A1549-03B9-1637-D491-21035F699C2E}"/>
          </ac:graphicFrameMkLst>
        </pc:graphicFrameChg>
        <pc:picChg chg="add mod">
          <ac:chgData name="Yira Rodríguez Pérez" userId="2f81593e-23fb-4d40-b2e1-59e620398009" providerId="ADAL" clId="{22D86A31-9692-44A4-8B1F-A5B9E6995530}" dt="2023-04-16T07:56:53.959" v="21253" actId="1076"/>
          <ac:picMkLst>
            <pc:docMk/>
            <pc:sldMk cId="1738586549" sldId="384"/>
            <ac:picMk id="4" creationId="{24B388A9-683D-D942-B03C-ED25479DB7C8}"/>
          </ac:picMkLst>
        </pc:picChg>
        <pc:picChg chg="add mod">
          <ac:chgData name="Yira Rodríguez Pérez" userId="2f81593e-23fb-4d40-b2e1-59e620398009" providerId="ADAL" clId="{22D86A31-9692-44A4-8B1F-A5B9E6995530}" dt="2023-04-16T07:57:07.334" v="21261" actId="1076"/>
          <ac:picMkLst>
            <pc:docMk/>
            <pc:sldMk cId="1738586549" sldId="384"/>
            <ac:picMk id="6" creationId="{2E72073C-1261-2E7C-CCB4-8087901787DC}"/>
          </ac:picMkLst>
        </pc:picChg>
      </pc:sldChg>
      <pc:sldChg chg="addSp delSp modSp add mod ord delAnim modAnim">
        <pc:chgData name="Yira Rodríguez Pérez" userId="2f81593e-23fb-4d40-b2e1-59e620398009" providerId="ADAL" clId="{22D86A31-9692-44A4-8B1F-A5B9E6995530}" dt="2023-04-16T07:58:46.605" v="21270" actId="207"/>
        <pc:sldMkLst>
          <pc:docMk/>
          <pc:sldMk cId="3003112891" sldId="385"/>
        </pc:sldMkLst>
        <pc:spChg chg="add mod">
          <ac:chgData name="Yira Rodríguez Pérez" userId="2f81593e-23fb-4d40-b2e1-59e620398009" providerId="ADAL" clId="{22D86A31-9692-44A4-8B1F-A5B9E6995530}" dt="2023-04-16T07:52:32.675" v="21179" actId="20577"/>
          <ac:spMkLst>
            <pc:docMk/>
            <pc:sldMk cId="3003112891" sldId="385"/>
            <ac:spMk id="2" creationId="{8BB5BCE3-B91A-4AF6-21D5-63F6E31777C3}"/>
          </ac:spMkLst>
        </pc:spChg>
        <pc:spChg chg="add del mod">
          <ac:chgData name="Yira Rodríguez Pérez" userId="2f81593e-23fb-4d40-b2e1-59e620398009" providerId="ADAL" clId="{22D86A31-9692-44A4-8B1F-A5B9E6995530}" dt="2023-04-14T00:32:21.192" v="4687" actId="21"/>
          <ac:spMkLst>
            <pc:docMk/>
            <pc:sldMk cId="3003112891" sldId="385"/>
            <ac:spMk id="3" creationId="{646D1994-BAD3-3700-B4F2-7BA32E3E95A5}"/>
          </ac:spMkLst>
        </pc:spChg>
        <pc:spChg chg="add mod">
          <ac:chgData name="Yira Rodríguez Pérez" userId="2f81593e-23fb-4d40-b2e1-59e620398009" providerId="ADAL" clId="{22D86A31-9692-44A4-8B1F-A5B9E6995530}" dt="2023-04-14T15:37:49.118" v="5290" actId="207"/>
          <ac:spMkLst>
            <pc:docMk/>
            <pc:sldMk cId="3003112891" sldId="385"/>
            <ac:spMk id="5" creationId="{6EDEABFA-2EFA-7866-24CD-A3D935BADD55}"/>
          </ac:spMkLst>
        </pc:spChg>
        <pc:spChg chg="add del mod">
          <ac:chgData name="Yira Rodríguez Pérez" userId="2f81593e-23fb-4d40-b2e1-59e620398009" providerId="ADAL" clId="{22D86A31-9692-44A4-8B1F-A5B9E6995530}" dt="2023-04-14T00:50:21.320" v="4833" actId="21"/>
          <ac:spMkLst>
            <pc:docMk/>
            <pc:sldMk cId="3003112891" sldId="385"/>
            <ac:spMk id="6" creationId="{00F5AB78-9CD4-22F4-1A6D-8CD09FE7B870}"/>
          </ac:spMkLst>
        </pc:spChg>
        <pc:spChg chg="add del mod">
          <ac:chgData name="Yira Rodríguez Pérez" userId="2f81593e-23fb-4d40-b2e1-59e620398009" providerId="ADAL" clId="{22D86A31-9692-44A4-8B1F-A5B9E6995530}" dt="2023-04-14T00:53:52.161" v="4922" actId="21"/>
          <ac:spMkLst>
            <pc:docMk/>
            <pc:sldMk cId="3003112891" sldId="385"/>
            <ac:spMk id="7" creationId="{ED36B787-F6F4-4B44-F22F-8A0BDA6CBAC0}"/>
          </ac:spMkLst>
        </pc:spChg>
        <pc:spChg chg="mod">
          <ac:chgData name="Yira Rodríguez Pérez" userId="2f81593e-23fb-4d40-b2e1-59e620398009" providerId="ADAL" clId="{22D86A31-9692-44A4-8B1F-A5B9E6995530}" dt="2023-04-14T18:03:51.707" v="6730" actId="1076"/>
          <ac:spMkLst>
            <pc:docMk/>
            <pc:sldMk cId="3003112891" sldId="385"/>
            <ac:spMk id="8" creationId="{FF82CBCC-7C65-FF5C-C2B7-102E25D68B9E}"/>
          </ac:spMkLst>
        </pc:spChg>
        <pc:spChg chg="add mod">
          <ac:chgData name="Yira Rodríguez Pérez" userId="2f81593e-23fb-4d40-b2e1-59e620398009" providerId="ADAL" clId="{22D86A31-9692-44A4-8B1F-A5B9E6995530}" dt="2023-04-14T00:54:00.752" v="4925" actId="1076"/>
          <ac:spMkLst>
            <pc:docMk/>
            <pc:sldMk cId="3003112891" sldId="385"/>
            <ac:spMk id="9" creationId="{B142C97B-44CF-0F20-3E84-6A5160AC5F2C}"/>
          </ac:spMkLst>
        </pc:spChg>
        <pc:spChg chg="del">
          <ac:chgData name="Yira Rodríguez Pérez" userId="2f81593e-23fb-4d40-b2e1-59e620398009" providerId="ADAL" clId="{22D86A31-9692-44A4-8B1F-A5B9E6995530}" dt="2023-04-13T18:00:25.304" v="2701" actId="478"/>
          <ac:spMkLst>
            <pc:docMk/>
            <pc:sldMk cId="3003112891" sldId="385"/>
            <ac:spMk id="10" creationId="{4A56115D-2E83-7443-D8E1-BC61857FF69B}"/>
          </ac:spMkLst>
        </pc:spChg>
        <pc:spChg chg="add mod">
          <ac:chgData name="Yira Rodríguez Pérez" userId="2f81593e-23fb-4d40-b2e1-59e620398009" providerId="ADAL" clId="{22D86A31-9692-44A4-8B1F-A5B9E6995530}" dt="2023-04-16T07:58:42.729" v="21268" actId="207"/>
          <ac:spMkLst>
            <pc:docMk/>
            <pc:sldMk cId="3003112891" sldId="385"/>
            <ac:spMk id="10" creationId="{EBFE4A64-29AF-B9F6-C80A-A118C4A0CC39}"/>
          </ac:spMkLst>
        </pc:spChg>
        <pc:spChg chg="add del mod">
          <ac:chgData name="Yira Rodríguez Pérez" userId="2f81593e-23fb-4d40-b2e1-59e620398009" providerId="ADAL" clId="{22D86A31-9692-44A4-8B1F-A5B9E6995530}" dt="2023-04-14T00:59:35.875" v="5037"/>
          <ac:spMkLst>
            <pc:docMk/>
            <pc:sldMk cId="3003112891" sldId="385"/>
            <ac:spMk id="11" creationId="{F28FEFF6-5D48-CBD8-EDE1-3D461804645D}"/>
          </ac:spMkLst>
        </pc:spChg>
        <pc:spChg chg="add del mod">
          <ac:chgData name="Yira Rodríguez Pérez" userId="2f81593e-23fb-4d40-b2e1-59e620398009" providerId="ADAL" clId="{22D86A31-9692-44A4-8B1F-A5B9E6995530}" dt="2023-04-14T00:59:27.385" v="5031"/>
          <ac:spMkLst>
            <pc:docMk/>
            <pc:sldMk cId="3003112891" sldId="385"/>
            <ac:spMk id="12" creationId="{5DC30F12-C213-52FE-E6FC-3E09E129A685}"/>
          </ac:spMkLst>
        </pc:spChg>
        <pc:spChg chg="add del mod">
          <ac:chgData name="Yira Rodríguez Pérez" userId="2f81593e-23fb-4d40-b2e1-59e620398009" providerId="ADAL" clId="{22D86A31-9692-44A4-8B1F-A5B9E6995530}" dt="2023-04-14T00:59:30.545" v="5033"/>
          <ac:spMkLst>
            <pc:docMk/>
            <pc:sldMk cId="3003112891" sldId="385"/>
            <ac:spMk id="13" creationId="{80E6B13F-5BA5-CBF0-DB04-18AE4FED3132}"/>
          </ac:spMkLst>
        </pc:spChg>
        <pc:spChg chg="add del mod">
          <ac:chgData name="Yira Rodríguez Pérez" userId="2f81593e-23fb-4d40-b2e1-59e620398009" providerId="ADAL" clId="{22D86A31-9692-44A4-8B1F-A5B9E6995530}" dt="2023-04-14T00:59:35.405" v="5036"/>
          <ac:spMkLst>
            <pc:docMk/>
            <pc:sldMk cId="3003112891" sldId="385"/>
            <ac:spMk id="14" creationId="{5E48B02C-0E2D-B005-8A64-9E2195BF62D8}"/>
          </ac:spMkLst>
        </pc:spChg>
        <pc:spChg chg="add del mod">
          <ac:chgData name="Yira Rodríguez Pérez" userId="2f81593e-23fb-4d40-b2e1-59e620398009" providerId="ADAL" clId="{22D86A31-9692-44A4-8B1F-A5B9E6995530}" dt="2023-04-14T00:59:40.615" v="5040"/>
          <ac:spMkLst>
            <pc:docMk/>
            <pc:sldMk cId="3003112891" sldId="385"/>
            <ac:spMk id="15" creationId="{D3748B9E-C585-B7CE-03B9-A3C389D6BEB5}"/>
          </ac:spMkLst>
        </pc:spChg>
        <pc:spChg chg="add del mod">
          <ac:chgData name="Yira Rodríguez Pérez" userId="2f81593e-23fb-4d40-b2e1-59e620398009" providerId="ADAL" clId="{22D86A31-9692-44A4-8B1F-A5B9E6995530}" dt="2023-04-14T01:00:13.545" v="5051"/>
          <ac:spMkLst>
            <pc:docMk/>
            <pc:sldMk cId="3003112891" sldId="385"/>
            <ac:spMk id="18" creationId="{391FA383-728A-3FA7-0536-30677F109DD4}"/>
          </ac:spMkLst>
        </pc:spChg>
        <pc:spChg chg="add mod">
          <ac:chgData name="Yira Rodríguez Pérez" userId="2f81593e-23fb-4d40-b2e1-59e620398009" providerId="ADAL" clId="{22D86A31-9692-44A4-8B1F-A5B9E6995530}" dt="2023-04-16T07:58:44.683" v="21269" actId="207"/>
          <ac:spMkLst>
            <pc:docMk/>
            <pc:sldMk cId="3003112891" sldId="385"/>
            <ac:spMk id="19" creationId="{BD2D3324-2BE3-3A12-B354-87EA40C33B4F}"/>
          </ac:spMkLst>
        </pc:spChg>
        <pc:spChg chg="add mod">
          <ac:chgData name="Yira Rodríguez Pérez" userId="2f81593e-23fb-4d40-b2e1-59e620398009" providerId="ADAL" clId="{22D86A31-9692-44A4-8B1F-A5B9E6995530}" dt="2023-04-14T18:05:07.319" v="6750" actId="1076"/>
          <ac:spMkLst>
            <pc:docMk/>
            <pc:sldMk cId="3003112891" sldId="385"/>
            <ac:spMk id="20" creationId="{6C39735A-C24F-B72C-61F9-576C08A392B8}"/>
          </ac:spMkLst>
        </pc:spChg>
        <pc:spChg chg="add mod">
          <ac:chgData name="Yira Rodríguez Pérez" userId="2f81593e-23fb-4d40-b2e1-59e620398009" providerId="ADAL" clId="{22D86A31-9692-44A4-8B1F-A5B9E6995530}" dt="2023-04-14T18:05:17.347" v="6752" actId="1076"/>
          <ac:spMkLst>
            <pc:docMk/>
            <pc:sldMk cId="3003112891" sldId="385"/>
            <ac:spMk id="21" creationId="{845DB1CF-7621-1811-831F-75E2CAB88EAA}"/>
          </ac:spMkLst>
        </pc:spChg>
        <pc:spChg chg="add mod">
          <ac:chgData name="Yira Rodríguez Pérez" userId="2f81593e-23fb-4d40-b2e1-59e620398009" providerId="ADAL" clId="{22D86A31-9692-44A4-8B1F-A5B9E6995530}" dt="2023-04-16T07:58:46.605" v="21270" actId="207"/>
          <ac:spMkLst>
            <pc:docMk/>
            <pc:sldMk cId="3003112891" sldId="385"/>
            <ac:spMk id="22" creationId="{3014207B-063D-AB94-330A-F6C174019137}"/>
          </ac:spMkLst>
        </pc:spChg>
        <pc:spChg chg="add mod">
          <ac:chgData name="Yira Rodríguez Pérez" userId="2f81593e-23fb-4d40-b2e1-59e620398009" providerId="ADAL" clId="{22D86A31-9692-44A4-8B1F-A5B9E6995530}" dt="2023-04-14T18:03:56.278" v="6732" actId="1076"/>
          <ac:spMkLst>
            <pc:docMk/>
            <pc:sldMk cId="3003112891" sldId="385"/>
            <ac:spMk id="23" creationId="{1EEC35BC-242E-A60A-3393-D9381D4A06FF}"/>
          </ac:spMkLst>
        </pc:spChg>
        <pc:picChg chg="add mod">
          <ac:chgData name="Yira Rodríguez Pérez" userId="2f81593e-23fb-4d40-b2e1-59e620398009" providerId="ADAL" clId="{22D86A31-9692-44A4-8B1F-A5B9E6995530}" dt="2023-04-14T18:05:18.637" v="6753" actId="1076"/>
          <ac:picMkLst>
            <pc:docMk/>
            <pc:sldMk cId="3003112891" sldId="385"/>
            <ac:picMk id="17" creationId="{45513294-B0D7-F7FF-FA4E-1C22F8BF4320}"/>
          </ac:picMkLst>
        </pc:picChg>
        <pc:picChg chg="add del mod">
          <ac:chgData name="Yira Rodríguez Pérez" userId="2f81593e-23fb-4d40-b2e1-59e620398009" providerId="ADAL" clId="{22D86A31-9692-44A4-8B1F-A5B9E6995530}" dt="2023-04-14T00:50:15.912" v="4831"/>
          <ac:picMkLst>
            <pc:docMk/>
            <pc:sldMk cId="3003112891" sldId="385"/>
            <ac:picMk id="1026" creationId="{A2CCDD63-2933-2787-3AEC-407579A0C406}"/>
          </ac:picMkLst>
        </pc:picChg>
        <pc:picChg chg="add mod">
          <ac:chgData name="Yira Rodríguez Pérez" userId="2f81593e-23fb-4d40-b2e1-59e620398009" providerId="ADAL" clId="{22D86A31-9692-44A4-8B1F-A5B9E6995530}" dt="2023-04-14T00:53:59.047" v="4924" actId="1076"/>
          <ac:picMkLst>
            <pc:docMk/>
            <pc:sldMk cId="3003112891" sldId="385"/>
            <ac:picMk id="1028" creationId="{7D85B4AD-3A83-862D-FB0D-E35D5E6A44EB}"/>
          </ac:picMkLst>
        </pc:picChg>
      </pc:sldChg>
      <pc:sldChg chg="addSp delSp modSp add del mod modAnim">
        <pc:chgData name="Yira Rodríguez Pérez" userId="2f81593e-23fb-4d40-b2e1-59e620398009" providerId="ADAL" clId="{22D86A31-9692-44A4-8B1F-A5B9E6995530}" dt="2023-04-16T07:40:41.115" v="21032" actId="2696"/>
        <pc:sldMkLst>
          <pc:docMk/>
          <pc:sldMk cId="2342251294" sldId="386"/>
        </pc:sldMkLst>
        <pc:spChg chg="add mod">
          <ac:chgData name="Yira Rodríguez Pérez" userId="2f81593e-23fb-4d40-b2e1-59e620398009" providerId="ADAL" clId="{22D86A31-9692-44A4-8B1F-A5B9E6995530}" dt="2023-04-14T15:52:07.336" v="5529" actId="1076"/>
          <ac:spMkLst>
            <pc:docMk/>
            <pc:sldMk cId="2342251294" sldId="386"/>
            <ac:spMk id="2" creationId="{97A15BF7-ADD2-28E2-9035-727CDF546C08}"/>
          </ac:spMkLst>
        </pc:spChg>
        <pc:spChg chg="add del mod">
          <ac:chgData name="Yira Rodríguez Pérez" userId="2f81593e-23fb-4d40-b2e1-59e620398009" providerId="ADAL" clId="{22D86A31-9692-44A4-8B1F-A5B9E6995530}" dt="2023-04-14T00:57:16.710" v="4932" actId="21"/>
          <ac:spMkLst>
            <pc:docMk/>
            <pc:sldMk cId="2342251294" sldId="386"/>
            <ac:spMk id="3" creationId="{85996975-AF37-1876-D884-5A687E81010E}"/>
          </ac:spMkLst>
        </pc:spChg>
        <pc:spChg chg="add mod">
          <ac:chgData name="Yira Rodríguez Pérez" userId="2f81593e-23fb-4d40-b2e1-59e620398009" providerId="ADAL" clId="{22D86A31-9692-44A4-8B1F-A5B9E6995530}" dt="2023-04-14T16:35:12.341" v="5617" actId="1076"/>
          <ac:spMkLst>
            <pc:docMk/>
            <pc:sldMk cId="2342251294" sldId="386"/>
            <ac:spMk id="4" creationId="{853463E1-0307-B9E0-0BC4-AFDAA11CB8E3}"/>
          </ac:spMkLst>
        </pc:spChg>
        <pc:spChg chg="add mod">
          <ac:chgData name="Yira Rodríguez Pérez" userId="2f81593e-23fb-4d40-b2e1-59e620398009" providerId="ADAL" clId="{22D86A31-9692-44A4-8B1F-A5B9E6995530}" dt="2023-04-14T16:35:16.040" v="5618" actId="1076"/>
          <ac:spMkLst>
            <pc:docMk/>
            <pc:sldMk cId="2342251294" sldId="386"/>
            <ac:spMk id="6" creationId="{86BBEE69-D317-E329-7D2C-BB858E1960C2}"/>
          </ac:spMkLst>
        </pc:spChg>
        <pc:spChg chg="del">
          <ac:chgData name="Yira Rodríguez Pérez" userId="2f81593e-23fb-4d40-b2e1-59e620398009" providerId="ADAL" clId="{22D86A31-9692-44A4-8B1F-A5B9E6995530}" dt="2023-04-13T17:58:50.624" v="2673" actId="478"/>
          <ac:spMkLst>
            <pc:docMk/>
            <pc:sldMk cId="2342251294" sldId="386"/>
            <ac:spMk id="10" creationId="{4A56115D-2E83-7443-D8E1-BC61857FF69B}"/>
          </ac:spMkLst>
        </pc:spChg>
        <pc:picChg chg="add mod">
          <ac:chgData name="Yira Rodríguez Pérez" userId="2f81593e-23fb-4d40-b2e1-59e620398009" providerId="ADAL" clId="{22D86A31-9692-44A4-8B1F-A5B9E6995530}" dt="2023-04-14T16:34:50.605" v="5609" actId="1076"/>
          <ac:picMkLst>
            <pc:docMk/>
            <pc:sldMk cId="2342251294" sldId="386"/>
            <ac:picMk id="5" creationId="{E25828BC-7410-1E5C-2673-3663A898FBE0}"/>
          </ac:picMkLst>
        </pc:picChg>
      </pc:sldChg>
      <pc:sldChg chg="addSp delSp modSp add del mod ord delAnim modAnim">
        <pc:chgData name="Yira Rodríguez Pérez" userId="2f81593e-23fb-4d40-b2e1-59e620398009" providerId="ADAL" clId="{22D86A31-9692-44A4-8B1F-A5B9E6995530}" dt="2023-04-16T07:39:57.271" v="21030" actId="2696"/>
        <pc:sldMkLst>
          <pc:docMk/>
          <pc:sldMk cId="170839387" sldId="387"/>
        </pc:sldMkLst>
        <pc:spChg chg="add mod">
          <ac:chgData name="Yira Rodríguez Pérez" userId="2f81593e-23fb-4d40-b2e1-59e620398009" providerId="ADAL" clId="{22D86A31-9692-44A4-8B1F-A5B9E6995530}" dt="2023-04-14T15:52:01.393" v="5528" actId="1076"/>
          <ac:spMkLst>
            <pc:docMk/>
            <pc:sldMk cId="170839387" sldId="387"/>
            <ac:spMk id="2" creationId="{C4DFE66E-8E73-2735-5C18-BA81D901DC68}"/>
          </ac:spMkLst>
        </pc:spChg>
        <pc:spChg chg="add mod">
          <ac:chgData name="Yira Rodríguez Pérez" userId="2f81593e-23fb-4d40-b2e1-59e620398009" providerId="ADAL" clId="{22D86A31-9692-44A4-8B1F-A5B9E6995530}" dt="2023-04-14T16:34:34.220" v="5605" actId="1076"/>
          <ac:spMkLst>
            <pc:docMk/>
            <pc:sldMk cId="170839387" sldId="387"/>
            <ac:spMk id="4" creationId="{D7492B07-6A5D-5FA2-40D3-49005F6E8A8F}"/>
          </ac:spMkLst>
        </pc:spChg>
        <pc:spChg chg="add del mod">
          <ac:chgData name="Yira Rodríguez Pérez" userId="2f81593e-23fb-4d40-b2e1-59e620398009" providerId="ADAL" clId="{22D86A31-9692-44A4-8B1F-A5B9E6995530}" dt="2023-04-14T15:38:33.276" v="5299" actId="478"/>
          <ac:spMkLst>
            <pc:docMk/>
            <pc:sldMk cId="170839387" sldId="387"/>
            <ac:spMk id="6" creationId="{938BAEB3-8D66-26C9-E231-50089F62D974}"/>
          </ac:spMkLst>
        </pc:spChg>
        <pc:spChg chg="add mod">
          <ac:chgData name="Yira Rodríguez Pérez" userId="2f81593e-23fb-4d40-b2e1-59e620398009" providerId="ADAL" clId="{22D86A31-9692-44A4-8B1F-A5B9E6995530}" dt="2023-04-14T16:35:43.176" v="5623" actId="1076"/>
          <ac:spMkLst>
            <pc:docMk/>
            <pc:sldMk cId="170839387" sldId="387"/>
            <ac:spMk id="7" creationId="{255F38FC-881F-46EC-7341-871234534A17}"/>
          </ac:spMkLst>
        </pc:spChg>
        <pc:spChg chg="del">
          <ac:chgData name="Yira Rodríguez Pérez" userId="2f81593e-23fb-4d40-b2e1-59e620398009" providerId="ADAL" clId="{22D86A31-9692-44A4-8B1F-A5B9E6995530}" dt="2023-04-13T18:00:08.995" v="2694" actId="478"/>
          <ac:spMkLst>
            <pc:docMk/>
            <pc:sldMk cId="170839387" sldId="387"/>
            <ac:spMk id="10" creationId="{4A56115D-2E83-7443-D8E1-BC61857FF69B}"/>
          </ac:spMkLst>
        </pc:spChg>
        <pc:picChg chg="add mod">
          <ac:chgData name="Yira Rodríguez Pérez" userId="2f81593e-23fb-4d40-b2e1-59e620398009" providerId="ADAL" clId="{22D86A31-9692-44A4-8B1F-A5B9E6995530}" dt="2023-04-14T15:38:46.856" v="5303" actId="1076"/>
          <ac:picMkLst>
            <pc:docMk/>
            <pc:sldMk cId="170839387" sldId="387"/>
            <ac:picMk id="5" creationId="{D8309D72-53C1-2755-E7A9-C840D74E2252}"/>
          </ac:picMkLst>
        </pc:picChg>
      </pc:sldChg>
      <pc:sldChg chg="addSp delSp modSp add del mod ord delAnim modAnim">
        <pc:chgData name="Yira Rodríguez Pérez" userId="2f81593e-23fb-4d40-b2e1-59e620398009" providerId="ADAL" clId="{22D86A31-9692-44A4-8B1F-A5B9E6995530}" dt="2023-04-16T07:38:38.772" v="21019" actId="2696"/>
        <pc:sldMkLst>
          <pc:docMk/>
          <pc:sldMk cId="3669149794" sldId="388"/>
        </pc:sldMkLst>
        <pc:spChg chg="add mod">
          <ac:chgData name="Yira Rodríguez Pérez" userId="2f81593e-23fb-4d40-b2e1-59e620398009" providerId="ADAL" clId="{22D86A31-9692-44A4-8B1F-A5B9E6995530}" dt="2023-04-14T15:41:45.894" v="5383" actId="20577"/>
          <ac:spMkLst>
            <pc:docMk/>
            <pc:sldMk cId="3669149794" sldId="388"/>
            <ac:spMk id="2" creationId="{6292CBEC-E06F-C831-C5C2-12AFF0B0F543}"/>
          </ac:spMkLst>
        </pc:spChg>
        <pc:spChg chg="add mod">
          <ac:chgData name="Yira Rodríguez Pérez" userId="2f81593e-23fb-4d40-b2e1-59e620398009" providerId="ADAL" clId="{22D86A31-9692-44A4-8B1F-A5B9E6995530}" dt="2023-04-14T00:36:58.616" v="4722" actId="1076"/>
          <ac:spMkLst>
            <pc:docMk/>
            <pc:sldMk cId="3669149794" sldId="388"/>
            <ac:spMk id="4" creationId="{5944EE13-7C4B-D461-635E-70E24D0F2671}"/>
          </ac:spMkLst>
        </pc:spChg>
        <pc:spChg chg="add del mod">
          <ac:chgData name="Yira Rodríguez Pérez" userId="2f81593e-23fb-4d40-b2e1-59e620398009" providerId="ADAL" clId="{22D86A31-9692-44A4-8B1F-A5B9E6995530}" dt="2023-04-13T23:26:17.514" v="3560" actId="21"/>
          <ac:spMkLst>
            <pc:docMk/>
            <pc:sldMk cId="3669149794" sldId="388"/>
            <ac:spMk id="5" creationId="{F1BC0844-7807-7523-5597-C71EB697CF4D}"/>
          </ac:spMkLst>
        </pc:spChg>
        <pc:spChg chg="add mod">
          <ac:chgData name="Yira Rodríguez Pérez" userId="2f81593e-23fb-4d40-b2e1-59e620398009" providerId="ADAL" clId="{22D86A31-9692-44A4-8B1F-A5B9E6995530}" dt="2023-04-14T00:36:55.976" v="4721" actId="1076"/>
          <ac:spMkLst>
            <pc:docMk/>
            <pc:sldMk cId="3669149794" sldId="388"/>
            <ac:spMk id="6" creationId="{DF218698-6845-0745-73E5-C70DCC637361}"/>
          </ac:spMkLst>
        </pc:spChg>
        <pc:spChg chg="del">
          <ac:chgData name="Yira Rodríguez Pérez" userId="2f81593e-23fb-4d40-b2e1-59e620398009" providerId="ADAL" clId="{22D86A31-9692-44A4-8B1F-A5B9E6995530}" dt="2023-04-13T18:04:53.904" v="2780" actId="478"/>
          <ac:spMkLst>
            <pc:docMk/>
            <pc:sldMk cId="3669149794" sldId="388"/>
            <ac:spMk id="10" creationId="{4A56115D-2E83-7443-D8E1-BC61857FF69B}"/>
          </ac:spMkLst>
        </pc:spChg>
        <pc:graphicFrameChg chg="add mod">
          <ac:chgData name="Yira Rodríguez Pérez" userId="2f81593e-23fb-4d40-b2e1-59e620398009" providerId="ADAL" clId="{22D86A31-9692-44A4-8B1F-A5B9E6995530}" dt="2023-04-14T15:27:43.943" v="5148" actId="1076"/>
          <ac:graphicFrameMkLst>
            <pc:docMk/>
            <pc:sldMk cId="3669149794" sldId="388"/>
            <ac:graphicFrameMk id="7" creationId="{CCA81767-7BDA-E7D9-0316-6A10C67A6EA5}"/>
          </ac:graphicFrameMkLst>
        </pc:graphicFrameChg>
      </pc:sldChg>
      <pc:sldChg chg="addSp delSp modSp add mod ord replId delAnim modAnim">
        <pc:chgData name="Yira Rodríguez Pérez" userId="2f81593e-23fb-4d40-b2e1-59e620398009" providerId="ADAL" clId="{22D86A31-9692-44A4-8B1F-A5B9E6995530}" dt="2023-04-16T07:58:15.826" v="21267" actId="478"/>
        <pc:sldMkLst>
          <pc:docMk/>
          <pc:sldMk cId="1735839800" sldId="389"/>
        </pc:sldMkLst>
        <pc:spChg chg="add mod">
          <ac:chgData name="Yira Rodríguez Pérez" userId="2f81593e-23fb-4d40-b2e1-59e620398009" providerId="ADAL" clId="{22D86A31-9692-44A4-8B1F-A5B9E6995530}" dt="2023-04-16T07:39:31.596" v="21025" actId="20577"/>
          <ac:spMkLst>
            <pc:docMk/>
            <pc:sldMk cId="1735839800" sldId="389"/>
            <ac:spMk id="2" creationId="{57C636C3-E779-510F-CD7D-5A68DDDB59F7}"/>
          </ac:spMkLst>
        </pc:spChg>
        <pc:spChg chg="add mod">
          <ac:chgData name="Yira Rodríguez Pérez" userId="2f81593e-23fb-4d40-b2e1-59e620398009" providerId="ADAL" clId="{22D86A31-9692-44A4-8B1F-A5B9E6995530}" dt="2023-04-16T07:57:52.931" v="21263" actId="207"/>
          <ac:spMkLst>
            <pc:docMk/>
            <pc:sldMk cId="1735839800" sldId="389"/>
            <ac:spMk id="3" creationId="{E16377F6-C7D5-F738-3EE3-D5A3C48F948B}"/>
          </ac:spMkLst>
        </pc:spChg>
        <pc:spChg chg="add mod">
          <ac:chgData name="Yira Rodríguez Pérez" userId="2f81593e-23fb-4d40-b2e1-59e620398009" providerId="ADAL" clId="{22D86A31-9692-44A4-8B1F-A5B9E6995530}" dt="2023-04-14T15:50:31.056" v="5496" actId="1076"/>
          <ac:spMkLst>
            <pc:docMk/>
            <pc:sldMk cId="1735839800" sldId="389"/>
            <ac:spMk id="5" creationId="{049D7922-1AD7-D60E-B261-D102E66FF72C}"/>
          </ac:spMkLst>
        </pc:spChg>
        <pc:spChg chg="add mod">
          <ac:chgData name="Yira Rodríguez Pérez" userId="2f81593e-23fb-4d40-b2e1-59e620398009" providerId="ADAL" clId="{22D86A31-9692-44A4-8B1F-A5B9E6995530}" dt="2023-04-14T15:50:35.560" v="5498" actId="1076"/>
          <ac:spMkLst>
            <pc:docMk/>
            <pc:sldMk cId="1735839800" sldId="389"/>
            <ac:spMk id="6" creationId="{90CAA642-2D6B-2578-98B5-BC282297B233}"/>
          </ac:spMkLst>
        </pc:spChg>
        <pc:spChg chg="add del mod">
          <ac:chgData name="Yira Rodríguez Pérez" userId="2f81593e-23fb-4d40-b2e1-59e620398009" providerId="ADAL" clId="{22D86A31-9692-44A4-8B1F-A5B9E6995530}" dt="2023-04-14T15:49:35.322" v="5476" actId="478"/>
          <ac:spMkLst>
            <pc:docMk/>
            <pc:sldMk cId="1735839800" sldId="389"/>
            <ac:spMk id="7" creationId="{D91C6B45-EED7-8EFA-747E-FB9356FD1D3F}"/>
          </ac:spMkLst>
        </pc:spChg>
        <pc:spChg chg="mod">
          <ac:chgData name="Yira Rodríguez Pérez" userId="2f81593e-23fb-4d40-b2e1-59e620398009" providerId="ADAL" clId="{22D86A31-9692-44A4-8B1F-A5B9E6995530}" dt="2023-04-14T15:50:39.632" v="5501" actId="1076"/>
          <ac:spMkLst>
            <pc:docMk/>
            <pc:sldMk cId="1735839800" sldId="389"/>
            <ac:spMk id="8" creationId="{FF82CBCC-7C65-FF5C-C2B7-102E25D68B9E}"/>
          </ac:spMkLst>
        </pc:spChg>
        <pc:spChg chg="add del mod">
          <ac:chgData name="Yira Rodríguez Pérez" userId="2f81593e-23fb-4d40-b2e1-59e620398009" providerId="ADAL" clId="{22D86A31-9692-44A4-8B1F-A5B9E6995530}" dt="2023-04-14T15:49:05.208" v="5470" actId="478"/>
          <ac:spMkLst>
            <pc:docMk/>
            <pc:sldMk cId="1735839800" sldId="389"/>
            <ac:spMk id="9" creationId="{9186673F-721C-EC51-6A53-AF870F2F8DFC}"/>
          </ac:spMkLst>
        </pc:spChg>
        <pc:spChg chg="add del mod">
          <ac:chgData name="Yira Rodríguez Pérez" userId="2f81593e-23fb-4d40-b2e1-59e620398009" providerId="ADAL" clId="{22D86A31-9692-44A4-8B1F-A5B9E6995530}" dt="2023-04-13T18:13:42.435" v="3110"/>
          <ac:spMkLst>
            <pc:docMk/>
            <pc:sldMk cId="1735839800" sldId="389"/>
            <ac:spMk id="9" creationId="{E6C6D882-0AC5-1F47-1243-18416A162C91}"/>
          </ac:spMkLst>
        </pc:spChg>
        <pc:spChg chg="add mod">
          <ac:chgData name="Yira Rodríguez Pérez" userId="2f81593e-23fb-4d40-b2e1-59e620398009" providerId="ADAL" clId="{22D86A31-9692-44A4-8B1F-A5B9E6995530}" dt="2023-04-16T07:57:57.923" v="21265" actId="207"/>
          <ac:spMkLst>
            <pc:docMk/>
            <pc:sldMk cId="1735839800" sldId="389"/>
            <ac:spMk id="10" creationId="{2C5467B1-6525-FF8F-5004-DDC767AFAFF3}"/>
          </ac:spMkLst>
        </pc:spChg>
        <pc:spChg chg="del">
          <ac:chgData name="Yira Rodríguez Pérez" userId="2f81593e-23fb-4d40-b2e1-59e620398009" providerId="ADAL" clId="{22D86A31-9692-44A4-8B1F-A5B9E6995530}" dt="2023-04-13T18:01:40.064" v="2729" actId="478"/>
          <ac:spMkLst>
            <pc:docMk/>
            <pc:sldMk cId="1735839800" sldId="389"/>
            <ac:spMk id="10" creationId="{4A56115D-2E83-7443-D8E1-BC61857FF69B}"/>
          </ac:spMkLst>
        </pc:spChg>
        <pc:spChg chg="add mod">
          <ac:chgData name="Yira Rodríguez Pérez" userId="2f81593e-23fb-4d40-b2e1-59e620398009" providerId="ADAL" clId="{22D86A31-9692-44A4-8B1F-A5B9E6995530}" dt="2023-04-14T15:50:43.329" v="5502" actId="1076"/>
          <ac:spMkLst>
            <pc:docMk/>
            <pc:sldMk cId="1735839800" sldId="389"/>
            <ac:spMk id="11" creationId="{018A1538-EB76-BFD9-A3E1-C50BEEE32F33}"/>
          </ac:spMkLst>
        </pc:spChg>
        <pc:spChg chg="add mod">
          <ac:chgData name="Yira Rodríguez Pérez" userId="2f81593e-23fb-4d40-b2e1-59e620398009" providerId="ADAL" clId="{22D86A31-9692-44A4-8B1F-A5B9E6995530}" dt="2023-04-16T07:57:55.773" v="21264" actId="207"/>
          <ac:spMkLst>
            <pc:docMk/>
            <pc:sldMk cId="1735839800" sldId="389"/>
            <ac:spMk id="12" creationId="{92BD9BEB-0EB6-F544-5B25-C7A25D94B5EF}"/>
          </ac:spMkLst>
        </pc:spChg>
        <pc:graphicFrameChg chg="add mod">
          <ac:chgData name="Yira Rodríguez Pérez" userId="2f81593e-23fb-4d40-b2e1-59e620398009" providerId="ADAL" clId="{22D86A31-9692-44A4-8B1F-A5B9E6995530}" dt="2023-04-14T16:39:51.307" v="5641"/>
          <ac:graphicFrameMkLst>
            <pc:docMk/>
            <pc:sldMk cId="1735839800" sldId="389"/>
            <ac:graphicFrameMk id="4" creationId="{D67B4D42-C3CB-34BC-B8A5-D71A7407C0CC}"/>
          </ac:graphicFrameMkLst>
        </pc:graphicFrameChg>
        <pc:picChg chg="add del mod">
          <ac:chgData name="Yira Rodríguez Pérez" userId="2f81593e-23fb-4d40-b2e1-59e620398009" providerId="ADAL" clId="{22D86A31-9692-44A4-8B1F-A5B9E6995530}" dt="2023-04-16T07:58:15.826" v="21267" actId="478"/>
          <ac:picMkLst>
            <pc:docMk/>
            <pc:sldMk cId="1735839800" sldId="389"/>
            <ac:picMk id="13" creationId="{5B8E8BD3-674D-404D-6488-EC21926E07FA}"/>
          </ac:picMkLst>
        </pc:picChg>
      </pc:sldChg>
      <pc:sldChg chg="addSp delSp modSp add del mod ord replId delAnim modAnim">
        <pc:chgData name="Yira Rodríguez Pérez" userId="2f81593e-23fb-4d40-b2e1-59e620398009" providerId="ADAL" clId="{22D86A31-9692-44A4-8B1F-A5B9E6995530}" dt="2023-04-16T07:46:23.597" v="21054" actId="2696"/>
        <pc:sldMkLst>
          <pc:docMk/>
          <pc:sldMk cId="3954203022" sldId="390"/>
        </pc:sldMkLst>
        <pc:spChg chg="add del mod">
          <ac:chgData name="Yira Rodríguez Pérez" userId="2f81593e-23fb-4d40-b2e1-59e620398009" providerId="ADAL" clId="{22D86A31-9692-44A4-8B1F-A5B9E6995530}" dt="2023-04-13T18:01:10.264" v="2717"/>
          <ac:spMkLst>
            <pc:docMk/>
            <pc:sldMk cId="3954203022" sldId="390"/>
            <ac:spMk id="2" creationId="{602FF842-C7DC-9198-FDC4-242DBD0743A1}"/>
          </ac:spMkLst>
        </pc:spChg>
        <pc:spChg chg="add mod">
          <ac:chgData name="Yira Rodríguez Pérez" userId="2f81593e-23fb-4d40-b2e1-59e620398009" providerId="ADAL" clId="{22D86A31-9692-44A4-8B1F-A5B9E6995530}" dt="2023-04-14T15:51:40.488" v="5518" actId="20577"/>
          <ac:spMkLst>
            <pc:docMk/>
            <pc:sldMk cId="3954203022" sldId="390"/>
            <ac:spMk id="3" creationId="{FFB2A651-9237-1861-2CED-C8FA08B9721E}"/>
          </ac:spMkLst>
        </pc:spChg>
        <pc:spChg chg="add mod">
          <ac:chgData name="Yira Rodríguez Pérez" userId="2f81593e-23fb-4d40-b2e1-59e620398009" providerId="ADAL" clId="{22D86A31-9692-44A4-8B1F-A5B9E6995530}" dt="2023-04-14T00:33:41.444" v="4706" actId="207"/>
          <ac:spMkLst>
            <pc:docMk/>
            <pc:sldMk cId="3954203022" sldId="390"/>
            <ac:spMk id="4" creationId="{B1BF15B0-9A9A-585B-4DB4-6FE2C0273167}"/>
          </ac:spMkLst>
        </pc:spChg>
        <pc:spChg chg="mod">
          <ac:chgData name="Yira Rodríguez Pérez" userId="2f81593e-23fb-4d40-b2e1-59e620398009" providerId="ADAL" clId="{22D86A31-9692-44A4-8B1F-A5B9E6995530}" dt="2023-04-14T00:42:23.294" v="4789" actId="1076"/>
          <ac:spMkLst>
            <pc:docMk/>
            <pc:sldMk cId="3954203022" sldId="390"/>
            <ac:spMk id="8" creationId="{FF82CBCC-7C65-FF5C-C2B7-102E25D68B9E}"/>
          </ac:spMkLst>
        </pc:spChg>
        <pc:spChg chg="add del">
          <ac:chgData name="Yira Rodríguez Pérez" userId="2f81593e-23fb-4d40-b2e1-59e620398009" providerId="ADAL" clId="{22D86A31-9692-44A4-8B1F-A5B9E6995530}" dt="2023-04-13T18:01:21.764" v="2721" actId="478"/>
          <ac:spMkLst>
            <pc:docMk/>
            <pc:sldMk cId="3954203022" sldId="390"/>
            <ac:spMk id="10" creationId="{4A56115D-2E83-7443-D8E1-BC61857FF69B}"/>
          </ac:spMkLst>
        </pc:spChg>
        <pc:spChg chg="add mod">
          <ac:chgData name="Yira Rodríguez Pérez" userId="2f81593e-23fb-4d40-b2e1-59e620398009" providerId="ADAL" clId="{22D86A31-9692-44A4-8B1F-A5B9E6995530}" dt="2023-04-14T00:33:23.424" v="4702" actId="1076"/>
          <ac:spMkLst>
            <pc:docMk/>
            <pc:sldMk cId="3954203022" sldId="390"/>
            <ac:spMk id="13" creationId="{3F9D2970-F883-82AC-9E4D-4F96D3B21260}"/>
          </ac:spMkLst>
        </pc:spChg>
        <pc:spChg chg="add mod">
          <ac:chgData name="Yira Rodríguez Pérez" userId="2f81593e-23fb-4d40-b2e1-59e620398009" providerId="ADAL" clId="{22D86A31-9692-44A4-8B1F-A5B9E6995530}" dt="2023-04-14T00:33:38.906" v="4705" actId="207"/>
          <ac:spMkLst>
            <pc:docMk/>
            <pc:sldMk cId="3954203022" sldId="390"/>
            <ac:spMk id="14" creationId="{243BFEA4-9DF8-2E77-4B2D-51E6E17E33B1}"/>
          </ac:spMkLst>
        </pc:spChg>
        <pc:spChg chg="add del mod">
          <ac:chgData name="Yira Rodríguez Pérez" userId="2f81593e-23fb-4d40-b2e1-59e620398009" providerId="ADAL" clId="{22D86A31-9692-44A4-8B1F-A5B9E6995530}" dt="2023-04-14T00:43:00.090" v="4802" actId="21"/>
          <ac:spMkLst>
            <pc:docMk/>
            <pc:sldMk cId="3954203022" sldId="390"/>
            <ac:spMk id="15" creationId="{599462D4-CAFA-1569-29D0-AC0E9963B157}"/>
          </ac:spMkLst>
        </pc:spChg>
        <pc:spChg chg="add mod">
          <ac:chgData name="Yira Rodríguez Pérez" userId="2f81593e-23fb-4d40-b2e1-59e620398009" providerId="ADAL" clId="{22D86A31-9692-44A4-8B1F-A5B9E6995530}" dt="2023-04-14T00:32:25.364" v="4689" actId="1076"/>
          <ac:spMkLst>
            <pc:docMk/>
            <pc:sldMk cId="3954203022" sldId="390"/>
            <ac:spMk id="16" creationId="{641450B5-43CF-A1A3-019D-A137F87A4C6A}"/>
          </ac:spMkLst>
        </pc:spChg>
        <pc:spChg chg="add mod">
          <ac:chgData name="Yira Rodríguez Pérez" userId="2f81593e-23fb-4d40-b2e1-59e620398009" providerId="ADAL" clId="{22D86A31-9692-44A4-8B1F-A5B9E6995530}" dt="2023-04-14T00:43:29.725" v="4807" actId="1076"/>
          <ac:spMkLst>
            <pc:docMk/>
            <pc:sldMk cId="3954203022" sldId="390"/>
            <ac:spMk id="17" creationId="{06E12CFC-8FB7-07F5-E997-B5AB991FC172}"/>
          </ac:spMkLst>
        </pc:spChg>
        <pc:spChg chg="add mod">
          <ac:chgData name="Yira Rodríguez Pérez" userId="2f81593e-23fb-4d40-b2e1-59e620398009" providerId="ADAL" clId="{22D86A31-9692-44A4-8B1F-A5B9E6995530}" dt="2023-04-14T00:43:35.244" v="4808" actId="1076"/>
          <ac:spMkLst>
            <pc:docMk/>
            <pc:sldMk cId="3954203022" sldId="390"/>
            <ac:spMk id="18" creationId="{D5E2690E-61DC-D9F6-26A8-398BFD48FC34}"/>
          </ac:spMkLst>
        </pc:spChg>
        <pc:graphicFrameChg chg="add mod modGraphic">
          <ac:chgData name="Yira Rodríguez Pérez" userId="2f81593e-23fb-4d40-b2e1-59e620398009" providerId="ADAL" clId="{22D86A31-9692-44A4-8B1F-A5B9E6995530}" dt="2023-04-14T00:33:20.240" v="4701" actId="1076"/>
          <ac:graphicFrameMkLst>
            <pc:docMk/>
            <pc:sldMk cId="3954203022" sldId="390"/>
            <ac:graphicFrameMk id="5" creationId="{88575F1F-41A2-FE13-24B2-D93393F51A81}"/>
          </ac:graphicFrameMkLst>
        </pc:graphicFrameChg>
        <pc:cxnChg chg="add del mod">
          <ac:chgData name="Yira Rodríguez Pérez" userId="2f81593e-23fb-4d40-b2e1-59e620398009" providerId="ADAL" clId="{22D86A31-9692-44A4-8B1F-A5B9E6995530}" dt="2023-04-14T00:27:15.633" v="4612" actId="11529"/>
          <ac:cxnSpMkLst>
            <pc:docMk/>
            <pc:sldMk cId="3954203022" sldId="390"/>
            <ac:cxnSpMk id="7" creationId="{926F0E2E-D5A0-5FA1-D48A-F3127F25C385}"/>
          </ac:cxnSpMkLst>
        </pc:cxnChg>
        <pc:cxnChg chg="add del mod">
          <ac:chgData name="Yira Rodríguez Pérez" userId="2f81593e-23fb-4d40-b2e1-59e620398009" providerId="ADAL" clId="{22D86A31-9692-44A4-8B1F-A5B9E6995530}" dt="2023-04-14T00:28:04.424" v="4620" actId="11529"/>
          <ac:cxnSpMkLst>
            <pc:docMk/>
            <pc:sldMk cId="3954203022" sldId="390"/>
            <ac:cxnSpMk id="10" creationId="{D848700C-9815-0F7F-6671-56B4E54DC611}"/>
          </ac:cxnSpMkLst>
        </pc:cxnChg>
      </pc:sldChg>
      <pc:sldChg chg="addSp delSp modSp add del mod replId modAnim">
        <pc:chgData name="Yira Rodríguez Pérez" userId="2f81593e-23fb-4d40-b2e1-59e620398009" providerId="ADAL" clId="{22D86A31-9692-44A4-8B1F-A5B9E6995530}" dt="2023-04-16T07:43:00.784" v="21040" actId="2696"/>
        <pc:sldMkLst>
          <pc:docMk/>
          <pc:sldMk cId="2710214286" sldId="391"/>
        </pc:sldMkLst>
        <pc:spChg chg="add del mod">
          <ac:chgData name="Yira Rodríguez Pérez" userId="2f81593e-23fb-4d40-b2e1-59e620398009" providerId="ADAL" clId="{22D86A31-9692-44A4-8B1F-A5B9E6995530}" dt="2023-04-14T16:42:26.679" v="5664" actId="478"/>
          <ac:spMkLst>
            <pc:docMk/>
            <pc:sldMk cId="2710214286" sldId="391"/>
            <ac:spMk id="3" creationId="{E177A0FA-67F5-516D-1C13-4E4BDFD0392A}"/>
          </ac:spMkLst>
        </pc:spChg>
        <pc:spChg chg="add mod">
          <ac:chgData name="Yira Rodríguez Pérez" userId="2f81593e-23fb-4d40-b2e1-59e620398009" providerId="ADAL" clId="{22D86A31-9692-44A4-8B1F-A5B9E6995530}" dt="2023-04-14T16:50:46.035" v="5815" actId="20577"/>
          <ac:spMkLst>
            <pc:docMk/>
            <pc:sldMk cId="2710214286" sldId="391"/>
            <ac:spMk id="5" creationId="{36460EA3-E2C1-C34C-59AB-D9E9C44D2569}"/>
          </ac:spMkLst>
        </pc:spChg>
        <pc:spChg chg="mod">
          <ac:chgData name="Yira Rodríguez Pérez" userId="2f81593e-23fb-4d40-b2e1-59e620398009" providerId="ADAL" clId="{22D86A31-9692-44A4-8B1F-A5B9E6995530}" dt="2023-04-14T15:52:33.330" v="5568" actId="1076"/>
          <ac:spMkLst>
            <pc:docMk/>
            <pc:sldMk cId="2710214286" sldId="391"/>
            <ac:spMk id="10" creationId="{4A56115D-2E83-7443-D8E1-BC61857FF69B}"/>
          </ac:spMkLst>
        </pc:spChg>
        <pc:picChg chg="add mod">
          <ac:chgData name="Yira Rodríguez Pérez" userId="2f81593e-23fb-4d40-b2e1-59e620398009" providerId="ADAL" clId="{22D86A31-9692-44A4-8B1F-A5B9E6995530}" dt="2023-04-14T16:50:37.359" v="5812" actId="1076"/>
          <ac:picMkLst>
            <pc:docMk/>
            <pc:sldMk cId="2710214286" sldId="391"/>
            <ac:picMk id="6" creationId="{8AB1A1B2-608F-41B3-2216-075010B18218}"/>
          </ac:picMkLst>
        </pc:picChg>
      </pc:sldChg>
      <pc:sldChg chg="addSp delSp modSp add del mod delAnim modAnim">
        <pc:chgData name="Yira Rodríguez Pérez" userId="2f81593e-23fb-4d40-b2e1-59e620398009" providerId="ADAL" clId="{22D86A31-9692-44A4-8B1F-A5B9E6995530}" dt="2023-04-16T07:39:09.959" v="21021" actId="2696"/>
        <pc:sldMkLst>
          <pc:docMk/>
          <pc:sldMk cId="619224149" sldId="392"/>
        </pc:sldMkLst>
        <pc:spChg chg="add mod">
          <ac:chgData name="Yira Rodríguez Pérez" userId="2f81593e-23fb-4d40-b2e1-59e620398009" providerId="ADAL" clId="{22D86A31-9692-44A4-8B1F-A5B9E6995530}" dt="2023-04-14T15:47:47.665" v="5457" actId="1076"/>
          <ac:spMkLst>
            <pc:docMk/>
            <pc:sldMk cId="619224149" sldId="392"/>
            <ac:spMk id="2" creationId="{3AFF5871-1B77-8A6B-6134-DC97CF314D1A}"/>
          </ac:spMkLst>
        </pc:spChg>
        <pc:spChg chg="add del mod">
          <ac:chgData name="Yira Rodríguez Pérez" userId="2f81593e-23fb-4d40-b2e1-59e620398009" providerId="ADAL" clId="{22D86A31-9692-44A4-8B1F-A5B9E6995530}" dt="2023-04-13T23:38:10.466" v="3893" actId="21"/>
          <ac:spMkLst>
            <pc:docMk/>
            <pc:sldMk cId="619224149" sldId="392"/>
            <ac:spMk id="4" creationId="{A4EFAF60-11FB-E42A-DD55-78BC02D56ABA}"/>
          </ac:spMkLst>
        </pc:spChg>
        <pc:spChg chg="add del mod">
          <ac:chgData name="Yira Rodríguez Pérez" userId="2f81593e-23fb-4d40-b2e1-59e620398009" providerId="ADAL" clId="{22D86A31-9692-44A4-8B1F-A5B9E6995530}" dt="2023-04-16T06:34:06.181" v="18938" actId="478"/>
          <ac:spMkLst>
            <pc:docMk/>
            <pc:sldMk cId="619224149" sldId="392"/>
            <ac:spMk id="5" creationId="{7DD4DF36-E8D7-F877-2234-FBD0CA3F00A6}"/>
          </ac:spMkLst>
        </pc:spChg>
        <pc:spChg chg="add del mod">
          <ac:chgData name="Yira Rodríguez Pérez" userId="2f81593e-23fb-4d40-b2e1-59e620398009" providerId="ADAL" clId="{22D86A31-9692-44A4-8B1F-A5B9E6995530}" dt="2023-04-14T18:10:02.077" v="6759" actId="478"/>
          <ac:spMkLst>
            <pc:docMk/>
            <pc:sldMk cId="619224149" sldId="392"/>
            <ac:spMk id="5" creationId="{C9744DF7-53C9-8615-C6A9-9ADE25AC822D}"/>
          </ac:spMkLst>
        </pc:spChg>
        <pc:spChg chg="add del mod">
          <ac:chgData name="Yira Rodríguez Pérez" userId="2f81593e-23fb-4d40-b2e1-59e620398009" providerId="ADAL" clId="{22D86A31-9692-44A4-8B1F-A5B9E6995530}" dt="2023-04-14T18:09:59.887" v="6758" actId="478"/>
          <ac:spMkLst>
            <pc:docMk/>
            <pc:sldMk cId="619224149" sldId="392"/>
            <ac:spMk id="6" creationId="{CF83C937-F6C7-6E8D-39B5-A2E7FB91EFF0}"/>
          </ac:spMkLst>
        </pc:spChg>
        <pc:spChg chg="mod">
          <ac:chgData name="Yira Rodríguez Pérez" userId="2f81593e-23fb-4d40-b2e1-59e620398009" providerId="ADAL" clId="{22D86A31-9692-44A4-8B1F-A5B9E6995530}" dt="2023-04-13T23:39:20.462" v="3928" actId="1076"/>
          <ac:spMkLst>
            <pc:docMk/>
            <pc:sldMk cId="619224149" sldId="392"/>
            <ac:spMk id="8" creationId="{FF82CBCC-7C65-FF5C-C2B7-102E25D68B9E}"/>
          </ac:spMkLst>
        </pc:spChg>
        <pc:spChg chg="del mod">
          <ac:chgData name="Yira Rodríguez Pérez" userId="2f81593e-23fb-4d40-b2e1-59e620398009" providerId="ADAL" clId="{22D86A31-9692-44A4-8B1F-A5B9E6995530}" dt="2023-04-13T18:03:53.364" v="2761" actId="478"/>
          <ac:spMkLst>
            <pc:docMk/>
            <pc:sldMk cId="619224149" sldId="392"/>
            <ac:spMk id="10" creationId="{4A56115D-2E83-7443-D8E1-BC61857FF69B}"/>
          </ac:spMkLst>
        </pc:spChg>
        <pc:graphicFrameChg chg="add mod modGraphic">
          <ac:chgData name="Yira Rodríguez Pérez" userId="2f81593e-23fb-4d40-b2e1-59e620398009" providerId="ADAL" clId="{22D86A31-9692-44A4-8B1F-A5B9E6995530}" dt="2023-04-15T04:25:50.471" v="10640" actId="1076"/>
          <ac:graphicFrameMkLst>
            <pc:docMk/>
            <pc:sldMk cId="619224149" sldId="392"/>
            <ac:graphicFrameMk id="3" creationId="{032CF908-F9D4-B467-2801-A7DDCBDAF4E5}"/>
          </ac:graphicFrameMkLst>
        </pc:graphicFrameChg>
        <pc:picChg chg="add del mod">
          <ac:chgData name="Yira Rodríguez Pérez" userId="2f81593e-23fb-4d40-b2e1-59e620398009" providerId="ADAL" clId="{22D86A31-9692-44A4-8B1F-A5B9E6995530}" dt="2023-04-14T18:17:13.588" v="6797" actId="21"/>
          <ac:picMkLst>
            <pc:docMk/>
            <pc:sldMk cId="619224149" sldId="392"/>
            <ac:picMk id="4" creationId="{EB53CAF3-1CFA-94B9-A96F-0AC79972486D}"/>
          </ac:picMkLst>
        </pc:picChg>
        <pc:picChg chg="add mod">
          <ac:chgData name="Yira Rodríguez Pérez" userId="2f81593e-23fb-4d40-b2e1-59e620398009" providerId="ADAL" clId="{22D86A31-9692-44A4-8B1F-A5B9E6995530}" dt="2023-04-14T18:22:22.029" v="6917" actId="1076"/>
          <ac:picMkLst>
            <pc:docMk/>
            <pc:sldMk cId="619224149" sldId="392"/>
            <ac:picMk id="7" creationId="{1B8B44BD-294C-AD7D-5F63-62BC6D127AD7}"/>
          </ac:picMkLst>
        </pc:picChg>
        <pc:picChg chg="add mod">
          <ac:chgData name="Yira Rodríguez Pérez" userId="2f81593e-23fb-4d40-b2e1-59e620398009" providerId="ADAL" clId="{22D86A31-9692-44A4-8B1F-A5B9E6995530}" dt="2023-04-14T18:22:19.797" v="6916" actId="1076"/>
          <ac:picMkLst>
            <pc:docMk/>
            <pc:sldMk cId="619224149" sldId="392"/>
            <ac:picMk id="9" creationId="{2B8CCCA0-3007-0435-1C68-4144488312D4}"/>
          </ac:picMkLst>
        </pc:picChg>
        <pc:picChg chg="add mod">
          <ac:chgData name="Yira Rodríguez Pérez" userId="2f81593e-23fb-4d40-b2e1-59e620398009" providerId="ADAL" clId="{22D86A31-9692-44A4-8B1F-A5B9E6995530}" dt="2023-04-14T18:22:29.380" v="6920" actId="1076"/>
          <ac:picMkLst>
            <pc:docMk/>
            <pc:sldMk cId="619224149" sldId="392"/>
            <ac:picMk id="10" creationId="{AA47955E-1A39-6BAF-15A4-34E4A623D719}"/>
          </ac:picMkLst>
        </pc:picChg>
        <pc:picChg chg="add mod">
          <ac:chgData name="Yira Rodríguez Pérez" userId="2f81593e-23fb-4d40-b2e1-59e620398009" providerId="ADAL" clId="{22D86A31-9692-44A4-8B1F-A5B9E6995530}" dt="2023-04-14T18:22:27.697" v="6919" actId="1076"/>
          <ac:picMkLst>
            <pc:docMk/>
            <pc:sldMk cId="619224149" sldId="392"/>
            <ac:picMk id="11" creationId="{D3F0CF5F-2AE8-7235-6DEC-F081DE0AF627}"/>
          </ac:picMkLst>
        </pc:picChg>
        <pc:picChg chg="add mod">
          <ac:chgData name="Yira Rodríguez Pérez" userId="2f81593e-23fb-4d40-b2e1-59e620398009" providerId="ADAL" clId="{22D86A31-9692-44A4-8B1F-A5B9E6995530}" dt="2023-04-14T18:21:58.467" v="6906" actId="1076"/>
          <ac:picMkLst>
            <pc:docMk/>
            <pc:sldMk cId="619224149" sldId="392"/>
            <ac:picMk id="2050" creationId="{9264A05F-19F0-BD67-1114-49BDC326EF2A}"/>
          </ac:picMkLst>
        </pc:picChg>
        <pc:picChg chg="add del mod">
          <ac:chgData name="Yira Rodríguez Pérez" userId="2f81593e-23fb-4d40-b2e1-59e620398009" providerId="ADAL" clId="{22D86A31-9692-44A4-8B1F-A5B9E6995530}" dt="2023-04-14T18:17:23.528" v="6801" actId="21"/>
          <ac:picMkLst>
            <pc:docMk/>
            <pc:sldMk cId="619224149" sldId="392"/>
            <ac:picMk id="2052" creationId="{2394FEDC-88C0-BF20-F9C7-37A985B58E34}"/>
          </ac:picMkLst>
        </pc:picChg>
        <pc:picChg chg="add mod">
          <ac:chgData name="Yira Rodríguez Pérez" userId="2f81593e-23fb-4d40-b2e1-59e620398009" providerId="ADAL" clId="{22D86A31-9692-44A4-8B1F-A5B9E6995530}" dt="2023-04-14T18:21:33.267" v="6897" actId="1076"/>
          <ac:picMkLst>
            <pc:docMk/>
            <pc:sldMk cId="619224149" sldId="392"/>
            <ac:picMk id="2054" creationId="{88D5BE06-10E3-6E53-68D7-AFB6E1CC5CA4}"/>
          </ac:picMkLst>
        </pc:picChg>
        <pc:picChg chg="add del mod">
          <ac:chgData name="Yira Rodríguez Pérez" userId="2f81593e-23fb-4d40-b2e1-59e620398009" providerId="ADAL" clId="{22D86A31-9692-44A4-8B1F-A5B9E6995530}" dt="2023-04-14T18:20:20.162" v="6871" actId="21"/>
          <ac:picMkLst>
            <pc:docMk/>
            <pc:sldMk cId="619224149" sldId="392"/>
            <ac:picMk id="2056" creationId="{7E502BEF-F472-8EC1-45F5-E6B04009CF2D}"/>
          </ac:picMkLst>
        </pc:picChg>
      </pc:sldChg>
      <pc:sldChg chg="addSp delSp modSp add del mod modAnim">
        <pc:chgData name="Yira Rodríguez Pérez" userId="2f81593e-23fb-4d40-b2e1-59e620398009" providerId="ADAL" clId="{22D86A31-9692-44A4-8B1F-A5B9E6995530}" dt="2023-04-16T07:38:53.191" v="21020" actId="2696"/>
        <pc:sldMkLst>
          <pc:docMk/>
          <pc:sldMk cId="674300763" sldId="393"/>
        </pc:sldMkLst>
        <pc:spChg chg="add mod">
          <ac:chgData name="Yira Rodríguez Pérez" userId="2f81593e-23fb-4d40-b2e1-59e620398009" providerId="ADAL" clId="{22D86A31-9692-44A4-8B1F-A5B9E6995530}" dt="2023-04-14T15:47:37.559" v="5456" actId="20577"/>
          <ac:spMkLst>
            <pc:docMk/>
            <pc:sldMk cId="674300763" sldId="393"/>
            <ac:spMk id="2" creationId="{82AA9B7C-E466-3E38-D9A3-687B24D91AD8}"/>
          </ac:spMkLst>
        </pc:spChg>
        <pc:spChg chg="add mod">
          <ac:chgData name="Yira Rodríguez Pérez" userId="2f81593e-23fb-4d40-b2e1-59e620398009" providerId="ADAL" clId="{22D86A31-9692-44A4-8B1F-A5B9E6995530}" dt="2023-04-14T00:38:01.734" v="4738" actId="1076"/>
          <ac:spMkLst>
            <pc:docMk/>
            <pc:sldMk cId="674300763" sldId="393"/>
            <ac:spMk id="3" creationId="{4C27455B-06B2-02BA-0577-E2C03A806348}"/>
          </ac:spMkLst>
        </pc:spChg>
        <pc:spChg chg="add mod">
          <ac:chgData name="Yira Rodríguez Pérez" userId="2f81593e-23fb-4d40-b2e1-59e620398009" providerId="ADAL" clId="{22D86A31-9692-44A4-8B1F-A5B9E6995530}" dt="2023-04-14T00:37:42.207" v="4732" actId="20577"/>
          <ac:spMkLst>
            <pc:docMk/>
            <pc:sldMk cId="674300763" sldId="393"/>
            <ac:spMk id="4" creationId="{D8E3A6A1-0FD0-C257-89C5-2125CB0727EA}"/>
          </ac:spMkLst>
        </pc:spChg>
        <pc:spChg chg="del">
          <ac:chgData name="Yira Rodríguez Pérez" userId="2f81593e-23fb-4d40-b2e1-59e620398009" providerId="ADAL" clId="{22D86A31-9692-44A4-8B1F-A5B9E6995530}" dt="2023-04-13T18:04:33.351" v="2772" actId="478"/>
          <ac:spMkLst>
            <pc:docMk/>
            <pc:sldMk cId="674300763" sldId="393"/>
            <ac:spMk id="10" creationId="{4A56115D-2E83-7443-D8E1-BC61857FF69B}"/>
          </ac:spMkLst>
        </pc:spChg>
      </pc:sldChg>
      <pc:sldChg chg="addSp delSp modSp add del mod ord modAnim">
        <pc:chgData name="Yira Rodríguez Pérez" userId="2f81593e-23fb-4d40-b2e1-59e620398009" providerId="ADAL" clId="{22D86A31-9692-44A4-8B1F-A5B9E6995530}" dt="2023-04-16T07:40:57.159" v="21033" actId="2696"/>
        <pc:sldMkLst>
          <pc:docMk/>
          <pc:sldMk cId="1721388600" sldId="394"/>
        </pc:sldMkLst>
        <pc:spChg chg="add del mod">
          <ac:chgData name="Yira Rodríguez Pérez" userId="2f81593e-23fb-4d40-b2e1-59e620398009" providerId="ADAL" clId="{22D86A31-9692-44A4-8B1F-A5B9E6995530}" dt="2023-04-14T17:44:46.033" v="6647" actId="478"/>
          <ac:spMkLst>
            <pc:docMk/>
            <pc:sldMk cId="1721388600" sldId="394"/>
            <ac:spMk id="3" creationId="{D419200B-106C-0D9E-2B8E-6476988334CC}"/>
          </ac:spMkLst>
        </pc:spChg>
        <pc:spChg chg="add del mod">
          <ac:chgData name="Yira Rodríguez Pérez" userId="2f81593e-23fb-4d40-b2e1-59e620398009" providerId="ADAL" clId="{22D86A31-9692-44A4-8B1F-A5B9E6995530}" dt="2023-04-14T18:52:53.738" v="6954" actId="21"/>
          <ac:spMkLst>
            <pc:docMk/>
            <pc:sldMk cId="1721388600" sldId="394"/>
            <ac:spMk id="4" creationId="{B6DE795A-B12E-C72F-70F3-ED0F42AB1EA3}"/>
          </ac:spMkLst>
        </pc:spChg>
        <pc:spChg chg="mod">
          <ac:chgData name="Yira Rodríguez Pérez" userId="2f81593e-23fb-4d40-b2e1-59e620398009" providerId="ADAL" clId="{22D86A31-9692-44A4-8B1F-A5B9E6995530}" dt="2023-04-14T17:45:02.278" v="6652" actId="1076"/>
          <ac:spMkLst>
            <pc:docMk/>
            <pc:sldMk cId="1721388600" sldId="394"/>
            <ac:spMk id="8" creationId="{FF82CBCC-7C65-FF5C-C2B7-102E25D68B9E}"/>
          </ac:spMkLst>
        </pc:spChg>
        <pc:spChg chg="del mod">
          <ac:chgData name="Yira Rodríguez Pérez" userId="2f81593e-23fb-4d40-b2e1-59e620398009" providerId="ADAL" clId="{22D86A31-9692-44A4-8B1F-A5B9E6995530}" dt="2023-04-14T17:25:32.988" v="6405" actId="478"/>
          <ac:spMkLst>
            <pc:docMk/>
            <pc:sldMk cId="1721388600" sldId="394"/>
            <ac:spMk id="10" creationId="{4A56115D-2E83-7443-D8E1-BC61857FF69B}"/>
          </ac:spMkLst>
        </pc:spChg>
        <pc:spChg chg="add del mod">
          <ac:chgData name="Yira Rodríguez Pérez" userId="2f81593e-23fb-4d40-b2e1-59e620398009" providerId="ADAL" clId="{22D86A31-9692-44A4-8B1F-A5B9E6995530}" dt="2023-04-14T17:44:15.928" v="6621"/>
          <ac:spMkLst>
            <pc:docMk/>
            <pc:sldMk cId="1721388600" sldId="394"/>
            <ac:spMk id="12" creationId="{AA8FD381-45BA-1F87-E150-C80B35A0A4C4}"/>
          </ac:spMkLst>
        </pc:spChg>
        <pc:spChg chg="add del mod">
          <ac:chgData name="Yira Rodríguez Pérez" userId="2f81593e-23fb-4d40-b2e1-59e620398009" providerId="ADAL" clId="{22D86A31-9692-44A4-8B1F-A5B9E6995530}" dt="2023-04-14T17:44:20.255" v="6623"/>
          <ac:spMkLst>
            <pc:docMk/>
            <pc:sldMk cId="1721388600" sldId="394"/>
            <ac:spMk id="13" creationId="{732D134D-306A-0ACD-897D-7BD522227F09}"/>
          </ac:spMkLst>
        </pc:spChg>
        <pc:spChg chg="add mod">
          <ac:chgData name="Yira Rodríguez Pérez" userId="2f81593e-23fb-4d40-b2e1-59e620398009" providerId="ADAL" clId="{22D86A31-9692-44A4-8B1F-A5B9E6995530}" dt="2023-04-14T17:46:23.398" v="6672" actId="1076"/>
          <ac:spMkLst>
            <pc:docMk/>
            <pc:sldMk cId="1721388600" sldId="394"/>
            <ac:spMk id="14" creationId="{3B5BE070-83A7-551F-4872-EAD2F70F1168}"/>
          </ac:spMkLst>
        </pc:spChg>
        <pc:spChg chg="add mod">
          <ac:chgData name="Yira Rodríguez Pérez" userId="2f81593e-23fb-4d40-b2e1-59e620398009" providerId="ADAL" clId="{22D86A31-9692-44A4-8B1F-A5B9E6995530}" dt="2023-04-14T18:53:33.960" v="6987" actId="1076"/>
          <ac:spMkLst>
            <pc:docMk/>
            <pc:sldMk cId="1721388600" sldId="394"/>
            <ac:spMk id="15" creationId="{13D8B625-E743-8B31-D91A-9CBEE145D9B9}"/>
          </ac:spMkLst>
        </pc:spChg>
        <pc:graphicFrameChg chg="add mod">
          <ac:chgData name="Yira Rodríguez Pérez" userId="2f81593e-23fb-4d40-b2e1-59e620398009" providerId="ADAL" clId="{22D86A31-9692-44A4-8B1F-A5B9E6995530}" dt="2023-04-14T21:58:45.502" v="7611" actId="1076"/>
          <ac:graphicFrameMkLst>
            <pc:docMk/>
            <pc:sldMk cId="1721388600" sldId="394"/>
            <ac:graphicFrameMk id="11" creationId="{86AF65E5-A071-B91F-F612-60943F817D01}"/>
          </ac:graphicFrameMkLst>
        </pc:graphicFrameChg>
        <pc:picChg chg="add del mod">
          <ac:chgData name="Yira Rodríguez Pérez" userId="2f81593e-23fb-4d40-b2e1-59e620398009" providerId="ADAL" clId="{22D86A31-9692-44A4-8B1F-A5B9E6995530}" dt="2023-04-14T17:30:21.478" v="6486" actId="478"/>
          <ac:picMkLst>
            <pc:docMk/>
            <pc:sldMk cId="1721388600" sldId="394"/>
            <ac:picMk id="6" creationId="{65A96352-7429-6C68-F844-EAF0E571BE32}"/>
          </ac:picMkLst>
        </pc:picChg>
        <pc:picChg chg="add mod">
          <ac:chgData name="Yira Rodríguez Pérez" userId="2f81593e-23fb-4d40-b2e1-59e620398009" providerId="ADAL" clId="{22D86A31-9692-44A4-8B1F-A5B9E6995530}" dt="2023-04-14T17:46:12.745" v="6670" actId="1076"/>
          <ac:picMkLst>
            <pc:docMk/>
            <pc:sldMk cId="1721388600" sldId="394"/>
            <ac:picMk id="9" creationId="{27547501-C734-7E8A-99AD-AC60BF759D9D}"/>
          </ac:picMkLst>
        </pc:picChg>
        <pc:picChg chg="add del mod">
          <ac:chgData name="Yira Rodríguez Pérez" userId="2f81593e-23fb-4d40-b2e1-59e620398009" providerId="ADAL" clId="{22D86A31-9692-44A4-8B1F-A5B9E6995530}" dt="2023-04-14T17:29:12.708" v="6480" actId="478"/>
          <ac:picMkLst>
            <pc:docMk/>
            <pc:sldMk cId="1721388600" sldId="394"/>
            <ac:picMk id="1026" creationId="{B79E00C6-CC6C-F0AB-B28A-064F2C102D25}"/>
          </ac:picMkLst>
        </pc:picChg>
        <pc:picChg chg="add mod">
          <ac:chgData name="Yira Rodríguez Pérez" userId="2f81593e-23fb-4d40-b2e1-59e620398009" providerId="ADAL" clId="{22D86A31-9692-44A4-8B1F-A5B9E6995530}" dt="2023-04-14T17:46:20.131" v="6671" actId="1076"/>
          <ac:picMkLst>
            <pc:docMk/>
            <pc:sldMk cId="1721388600" sldId="394"/>
            <ac:picMk id="1028" creationId="{F49458BE-3BA0-429C-EAFA-8668403FC813}"/>
          </ac:picMkLst>
        </pc:picChg>
      </pc:sldChg>
      <pc:sldChg chg="addSp delSp modSp add del mod delAnim modAnim">
        <pc:chgData name="Yira Rodríguez Pérez" userId="2f81593e-23fb-4d40-b2e1-59e620398009" providerId="ADAL" clId="{22D86A31-9692-44A4-8B1F-A5B9E6995530}" dt="2023-04-16T07:41:03.684" v="21034" actId="2696"/>
        <pc:sldMkLst>
          <pc:docMk/>
          <pc:sldMk cId="1500730938" sldId="395"/>
        </pc:sldMkLst>
        <pc:spChg chg="add del mod">
          <ac:chgData name="Yira Rodríguez Pérez" userId="2f81593e-23fb-4d40-b2e1-59e620398009" providerId="ADAL" clId="{22D86A31-9692-44A4-8B1F-A5B9E6995530}" dt="2023-04-14T21:44:09.472" v="7386" actId="478"/>
          <ac:spMkLst>
            <pc:docMk/>
            <pc:sldMk cId="1500730938" sldId="395"/>
            <ac:spMk id="3" creationId="{9EB16B6F-E98D-EE5D-C49B-EC87461066BD}"/>
          </ac:spMkLst>
        </pc:spChg>
        <pc:spChg chg="add del mod">
          <ac:chgData name="Yira Rodríguez Pérez" userId="2f81593e-23fb-4d40-b2e1-59e620398009" providerId="ADAL" clId="{22D86A31-9692-44A4-8B1F-A5B9E6995530}" dt="2023-04-14T21:40:51.002" v="7348" actId="21"/>
          <ac:spMkLst>
            <pc:docMk/>
            <pc:sldMk cId="1500730938" sldId="395"/>
            <ac:spMk id="4" creationId="{870F51EF-C042-7B4B-21C6-A7C9141F1DE4}"/>
          </ac:spMkLst>
        </pc:spChg>
        <pc:spChg chg="add del mod">
          <ac:chgData name="Yira Rodríguez Pérez" userId="2f81593e-23fb-4d40-b2e1-59e620398009" providerId="ADAL" clId="{22D86A31-9692-44A4-8B1F-A5B9E6995530}" dt="2023-04-14T21:47:38.696" v="7429" actId="478"/>
          <ac:spMkLst>
            <pc:docMk/>
            <pc:sldMk cId="1500730938" sldId="395"/>
            <ac:spMk id="6" creationId="{6FD7CB69-A51B-3FF4-8A3A-5B77A17EB0E0}"/>
          </ac:spMkLst>
        </pc:spChg>
        <pc:spChg chg="add del mod">
          <ac:chgData name="Yira Rodríguez Pérez" userId="2f81593e-23fb-4d40-b2e1-59e620398009" providerId="ADAL" clId="{22D86A31-9692-44A4-8B1F-A5B9E6995530}" dt="2023-04-14T21:40:42.246" v="7345" actId="21"/>
          <ac:spMkLst>
            <pc:docMk/>
            <pc:sldMk cId="1500730938" sldId="395"/>
            <ac:spMk id="7" creationId="{D2AA612D-536B-1FEA-D741-7CC2CD8B99DC}"/>
          </ac:spMkLst>
        </pc:spChg>
        <pc:spChg chg="del mod">
          <ac:chgData name="Yira Rodríguez Pérez" userId="2f81593e-23fb-4d40-b2e1-59e620398009" providerId="ADAL" clId="{22D86A31-9692-44A4-8B1F-A5B9E6995530}" dt="2023-04-14T21:40:14.583" v="7338" actId="21"/>
          <ac:spMkLst>
            <pc:docMk/>
            <pc:sldMk cId="1500730938" sldId="395"/>
            <ac:spMk id="8" creationId="{FF82CBCC-7C65-FF5C-C2B7-102E25D68B9E}"/>
          </ac:spMkLst>
        </pc:spChg>
        <pc:spChg chg="add del mod">
          <ac:chgData name="Yira Rodríguez Pérez" userId="2f81593e-23fb-4d40-b2e1-59e620398009" providerId="ADAL" clId="{22D86A31-9692-44A4-8B1F-A5B9E6995530}" dt="2023-04-14T21:40:35.283" v="7343" actId="21"/>
          <ac:spMkLst>
            <pc:docMk/>
            <pc:sldMk cId="1500730938" sldId="395"/>
            <ac:spMk id="9" creationId="{2A212364-AA10-C84E-D713-42CE9ED0649C}"/>
          </ac:spMkLst>
        </pc:spChg>
        <pc:spChg chg="del mod">
          <ac:chgData name="Yira Rodríguez Pérez" userId="2f81593e-23fb-4d40-b2e1-59e620398009" providerId="ADAL" clId="{22D86A31-9692-44A4-8B1F-A5B9E6995530}" dt="2023-04-14T18:52:45.475" v="6951" actId="21"/>
          <ac:spMkLst>
            <pc:docMk/>
            <pc:sldMk cId="1500730938" sldId="395"/>
            <ac:spMk id="10" creationId="{4A56115D-2E83-7443-D8E1-BC61857FF69B}"/>
          </ac:spMkLst>
        </pc:spChg>
        <pc:spChg chg="add mod">
          <ac:chgData name="Yira Rodríguez Pérez" userId="2f81593e-23fb-4d40-b2e1-59e620398009" providerId="ADAL" clId="{22D86A31-9692-44A4-8B1F-A5B9E6995530}" dt="2023-04-14T21:44:30.662" v="7391" actId="14100"/>
          <ac:spMkLst>
            <pc:docMk/>
            <pc:sldMk cId="1500730938" sldId="395"/>
            <ac:spMk id="11" creationId="{96CE74AA-A250-14D9-F27A-81502059BCD3}"/>
          </ac:spMkLst>
        </pc:spChg>
        <pc:spChg chg="add mod">
          <ac:chgData name="Yira Rodríguez Pérez" userId="2f81593e-23fb-4d40-b2e1-59e620398009" providerId="ADAL" clId="{22D86A31-9692-44A4-8B1F-A5B9E6995530}" dt="2023-04-14T21:56:09.752" v="7573" actId="1076"/>
          <ac:spMkLst>
            <pc:docMk/>
            <pc:sldMk cId="1500730938" sldId="395"/>
            <ac:spMk id="12" creationId="{325A556E-6A77-CDA4-DBCD-608716C20E42}"/>
          </ac:spMkLst>
        </pc:spChg>
        <pc:spChg chg="add mod">
          <ac:chgData name="Yira Rodríguez Pérez" userId="2f81593e-23fb-4d40-b2e1-59e620398009" providerId="ADAL" clId="{22D86A31-9692-44A4-8B1F-A5B9E6995530}" dt="2023-04-14T21:57:21.150" v="7589" actId="1076"/>
          <ac:spMkLst>
            <pc:docMk/>
            <pc:sldMk cId="1500730938" sldId="395"/>
            <ac:spMk id="13" creationId="{5689B8B1-0D77-B559-7893-12604136C18E}"/>
          </ac:spMkLst>
        </pc:spChg>
        <pc:spChg chg="add mod">
          <ac:chgData name="Yira Rodríguez Pérez" userId="2f81593e-23fb-4d40-b2e1-59e620398009" providerId="ADAL" clId="{22D86A31-9692-44A4-8B1F-A5B9E6995530}" dt="2023-04-14T21:56:57.472" v="7584" actId="1076"/>
          <ac:spMkLst>
            <pc:docMk/>
            <pc:sldMk cId="1500730938" sldId="395"/>
            <ac:spMk id="14" creationId="{8634791F-079D-DED0-77AC-7C22D151F17F}"/>
          </ac:spMkLst>
        </pc:spChg>
        <pc:spChg chg="add del mod">
          <ac:chgData name="Yira Rodríguez Pérez" userId="2f81593e-23fb-4d40-b2e1-59e620398009" providerId="ADAL" clId="{22D86A31-9692-44A4-8B1F-A5B9E6995530}" dt="2023-04-14T21:47:27.342" v="7426" actId="478"/>
          <ac:spMkLst>
            <pc:docMk/>
            <pc:sldMk cId="1500730938" sldId="395"/>
            <ac:spMk id="16" creationId="{A73C4B38-D5DF-9DFD-B9CA-3336B2054CC3}"/>
          </ac:spMkLst>
        </pc:spChg>
        <pc:spChg chg="add mod">
          <ac:chgData name="Yira Rodríguez Pérez" userId="2f81593e-23fb-4d40-b2e1-59e620398009" providerId="ADAL" clId="{22D86A31-9692-44A4-8B1F-A5B9E6995530}" dt="2023-04-14T21:58:02.256" v="7598" actId="207"/>
          <ac:spMkLst>
            <pc:docMk/>
            <pc:sldMk cId="1500730938" sldId="395"/>
            <ac:spMk id="17" creationId="{43C8D3B8-7C41-A396-078B-9B1D26D50912}"/>
          </ac:spMkLst>
        </pc:spChg>
        <pc:spChg chg="add mod">
          <ac:chgData name="Yira Rodríguez Pérez" userId="2f81593e-23fb-4d40-b2e1-59e620398009" providerId="ADAL" clId="{22D86A31-9692-44A4-8B1F-A5B9E6995530}" dt="2023-04-14T21:51:51.672" v="7527" actId="1076"/>
          <ac:spMkLst>
            <pc:docMk/>
            <pc:sldMk cId="1500730938" sldId="395"/>
            <ac:spMk id="18" creationId="{7EFEEE92-5AA6-BA60-B3B7-984F9B9CF1F4}"/>
          </ac:spMkLst>
        </pc:spChg>
        <pc:spChg chg="add del mod">
          <ac:chgData name="Yira Rodríguez Pérez" userId="2f81593e-23fb-4d40-b2e1-59e620398009" providerId="ADAL" clId="{22D86A31-9692-44A4-8B1F-A5B9E6995530}" dt="2023-04-14T21:55:51.556" v="7568" actId="478"/>
          <ac:spMkLst>
            <pc:docMk/>
            <pc:sldMk cId="1500730938" sldId="395"/>
            <ac:spMk id="19" creationId="{104C8BAE-ECBB-A0BE-1E50-DB8E8B6EC86F}"/>
          </ac:spMkLst>
        </pc:spChg>
        <pc:spChg chg="add del mod">
          <ac:chgData name="Yira Rodríguez Pérez" userId="2f81593e-23fb-4d40-b2e1-59e620398009" providerId="ADAL" clId="{22D86A31-9692-44A4-8B1F-A5B9E6995530}" dt="2023-04-14T21:54:16.202" v="7551" actId="478"/>
          <ac:spMkLst>
            <pc:docMk/>
            <pc:sldMk cId="1500730938" sldId="395"/>
            <ac:spMk id="20" creationId="{A7FACC30-B5F9-2886-584D-8A0EA37F2CCE}"/>
          </ac:spMkLst>
        </pc:spChg>
        <pc:spChg chg="add del mod">
          <ac:chgData name="Yira Rodríguez Pérez" userId="2f81593e-23fb-4d40-b2e1-59e620398009" providerId="ADAL" clId="{22D86A31-9692-44A4-8B1F-A5B9E6995530}" dt="2023-04-14T21:54:51.170" v="7555" actId="478"/>
          <ac:spMkLst>
            <pc:docMk/>
            <pc:sldMk cId="1500730938" sldId="395"/>
            <ac:spMk id="21" creationId="{2CCBF045-512A-F6FA-37D4-EF87D4219D74}"/>
          </ac:spMkLst>
        </pc:spChg>
        <pc:spChg chg="add mod">
          <ac:chgData name="Yira Rodríguez Pérez" userId="2f81593e-23fb-4d40-b2e1-59e620398009" providerId="ADAL" clId="{22D86A31-9692-44A4-8B1F-A5B9E6995530}" dt="2023-04-14T21:56:49.801" v="7583" actId="14100"/>
          <ac:spMkLst>
            <pc:docMk/>
            <pc:sldMk cId="1500730938" sldId="395"/>
            <ac:spMk id="22" creationId="{4EBA5ECD-786D-3B36-53D9-C044ED62C8CF}"/>
          </ac:spMkLst>
        </pc:spChg>
        <pc:graphicFrameChg chg="add mod">
          <ac:chgData name="Yira Rodríguez Pérez" userId="2f81593e-23fb-4d40-b2e1-59e620398009" providerId="ADAL" clId="{22D86A31-9692-44A4-8B1F-A5B9E6995530}" dt="2023-04-14T21:45:13.252" v="7400" actId="1076"/>
          <ac:graphicFrameMkLst>
            <pc:docMk/>
            <pc:sldMk cId="1500730938" sldId="395"/>
            <ac:graphicFrameMk id="2" creationId="{57052846-AD94-BB49-A04F-6DE1181F21EB}"/>
          </ac:graphicFrameMkLst>
        </pc:graphicFrameChg>
        <pc:picChg chg="add del mod">
          <ac:chgData name="Yira Rodríguez Pérez" userId="2f81593e-23fb-4d40-b2e1-59e620398009" providerId="ADAL" clId="{22D86A31-9692-44A4-8B1F-A5B9E6995530}" dt="2023-04-14T21:41:56.382" v="7358" actId="478"/>
          <ac:picMkLst>
            <pc:docMk/>
            <pc:sldMk cId="1500730938" sldId="395"/>
            <ac:picMk id="5" creationId="{A2E6E396-3865-30BE-0E9B-6B28B7F587EF}"/>
          </ac:picMkLst>
        </pc:picChg>
        <pc:picChg chg="add mod">
          <ac:chgData name="Yira Rodríguez Pérez" userId="2f81593e-23fb-4d40-b2e1-59e620398009" providerId="ADAL" clId="{22D86A31-9692-44A4-8B1F-A5B9E6995530}" dt="2023-04-14T21:51:59.432" v="7530" actId="1076"/>
          <ac:picMkLst>
            <pc:docMk/>
            <pc:sldMk cId="1500730938" sldId="395"/>
            <ac:picMk id="15" creationId="{E14DE391-B74B-4058-A721-461DB583FF0F}"/>
          </ac:picMkLst>
        </pc:picChg>
      </pc:sldChg>
      <pc:sldChg chg="addSp modSp add del mod modAnim">
        <pc:chgData name="Yira Rodríguez Pérez" userId="2f81593e-23fb-4d40-b2e1-59e620398009" providerId="ADAL" clId="{22D86A31-9692-44A4-8B1F-A5B9E6995530}" dt="2023-04-16T07:40:32.439" v="21031" actId="2696"/>
        <pc:sldMkLst>
          <pc:docMk/>
          <pc:sldMk cId="3575984007" sldId="396"/>
        </pc:sldMkLst>
        <pc:spChg chg="add mod">
          <ac:chgData name="Yira Rodríguez Pérez" userId="2f81593e-23fb-4d40-b2e1-59e620398009" providerId="ADAL" clId="{22D86A31-9692-44A4-8B1F-A5B9E6995530}" dt="2023-04-14T17:17:24.268" v="6287" actId="20577"/>
          <ac:spMkLst>
            <pc:docMk/>
            <pc:sldMk cId="3575984007" sldId="396"/>
            <ac:spMk id="3" creationId="{23C011C5-3896-93CD-3FDE-031CFF9094E9}"/>
          </ac:spMkLst>
        </pc:spChg>
        <pc:spChg chg="add mod">
          <ac:chgData name="Yira Rodríguez Pérez" userId="2f81593e-23fb-4d40-b2e1-59e620398009" providerId="ADAL" clId="{22D86A31-9692-44A4-8B1F-A5B9E6995530}" dt="2023-04-14T17:17:38.428" v="6294" actId="1076"/>
          <ac:spMkLst>
            <pc:docMk/>
            <pc:sldMk cId="3575984007" sldId="396"/>
            <ac:spMk id="5" creationId="{01BA0CC6-0755-FE6E-390E-D0773DCAE658}"/>
          </ac:spMkLst>
        </pc:spChg>
        <pc:spChg chg="mod">
          <ac:chgData name="Yira Rodríguez Pérez" userId="2f81593e-23fb-4d40-b2e1-59e620398009" providerId="ADAL" clId="{22D86A31-9692-44A4-8B1F-A5B9E6995530}" dt="2023-04-14T17:06:20.859" v="6134" actId="14100"/>
          <ac:spMkLst>
            <pc:docMk/>
            <pc:sldMk cId="3575984007" sldId="396"/>
            <ac:spMk id="8" creationId="{FF82CBCC-7C65-FF5C-C2B7-102E25D68B9E}"/>
          </ac:spMkLst>
        </pc:spChg>
        <pc:spChg chg="mod">
          <ac:chgData name="Yira Rodríguez Pérez" userId="2f81593e-23fb-4d40-b2e1-59e620398009" providerId="ADAL" clId="{22D86A31-9692-44A4-8B1F-A5B9E6995530}" dt="2023-04-14T17:07:27.389" v="6146" actId="1076"/>
          <ac:spMkLst>
            <pc:docMk/>
            <pc:sldMk cId="3575984007" sldId="396"/>
            <ac:spMk id="10" creationId="{4A56115D-2E83-7443-D8E1-BC61857FF69B}"/>
          </ac:spMkLst>
        </pc:spChg>
        <pc:graphicFrameChg chg="add mod modGraphic">
          <ac:chgData name="Yira Rodríguez Pérez" userId="2f81593e-23fb-4d40-b2e1-59e620398009" providerId="ADAL" clId="{22D86A31-9692-44A4-8B1F-A5B9E6995530}" dt="2023-04-14T17:20:39.283" v="6335"/>
          <ac:graphicFrameMkLst>
            <pc:docMk/>
            <pc:sldMk cId="3575984007" sldId="396"/>
            <ac:graphicFrameMk id="4" creationId="{55975084-F075-D06B-1D0B-6F9560CCB00E}"/>
          </ac:graphicFrameMkLst>
        </pc:graphicFrameChg>
      </pc:sldChg>
      <pc:sldChg chg="addSp delSp modSp add del mod modAnim">
        <pc:chgData name="Yira Rodríguez Pérez" userId="2f81593e-23fb-4d40-b2e1-59e620398009" providerId="ADAL" clId="{22D86A31-9692-44A4-8B1F-A5B9E6995530}" dt="2023-04-16T07:47:33.120" v="21063" actId="2696"/>
        <pc:sldMkLst>
          <pc:docMk/>
          <pc:sldMk cId="2408980278" sldId="397"/>
        </pc:sldMkLst>
        <pc:spChg chg="add del">
          <ac:chgData name="Yira Rodríguez Pérez" userId="2f81593e-23fb-4d40-b2e1-59e620398009" providerId="ADAL" clId="{22D86A31-9692-44A4-8B1F-A5B9E6995530}" dt="2023-04-14T18:53:50.509" v="6991" actId="21"/>
          <ac:spMkLst>
            <pc:docMk/>
            <pc:sldMk cId="2408980278" sldId="397"/>
            <ac:spMk id="3" creationId="{0FF33E50-B3F4-6E48-7266-016AD82871FF}"/>
          </ac:spMkLst>
        </pc:spChg>
        <pc:spChg chg="add mod">
          <ac:chgData name="Yira Rodríguez Pérez" userId="2f81593e-23fb-4d40-b2e1-59e620398009" providerId="ADAL" clId="{22D86A31-9692-44A4-8B1F-A5B9E6995530}" dt="2023-04-14T22:08:34.401" v="7737" actId="1076"/>
          <ac:spMkLst>
            <pc:docMk/>
            <pc:sldMk cId="2408980278" sldId="397"/>
            <ac:spMk id="5" creationId="{67FF3DF5-2EC8-2756-5150-1565E155741C}"/>
          </ac:spMkLst>
        </pc:spChg>
        <pc:spChg chg="add mod">
          <ac:chgData name="Yira Rodríguez Pérez" userId="2f81593e-23fb-4d40-b2e1-59e620398009" providerId="ADAL" clId="{22D86A31-9692-44A4-8B1F-A5B9E6995530}" dt="2023-04-14T22:07:57.491" v="7734" actId="1076"/>
          <ac:spMkLst>
            <pc:docMk/>
            <pc:sldMk cId="2408980278" sldId="397"/>
            <ac:spMk id="7" creationId="{8027CF59-B81E-D825-6787-9C529D7F510C}"/>
          </ac:spMkLst>
        </pc:spChg>
        <pc:spChg chg="mod">
          <ac:chgData name="Yira Rodríguez Pérez" userId="2f81593e-23fb-4d40-b2e1-59e620398009" providerId="ADAL" clId="{22D86A31-9692-44A4-8B1F-A5B9E6995530}" dt="2023-04-14T22:07:09.952" v="7724" actId="14100"/>
          <ac:spMkLst>
            <pc:docMk/>
            <pc:sldMk cId="2408980278" sldId="397"/>
            <ac:spMk id="8" creationId="{FF82CBCC-7C65-FF5C-C2B7-102E25D68B9E}"/>
          </ac:spMkLst>
        </pc:spChg>
        <pc:spChg chg="mod">
          <ac:chgData name="Yira Rodríguez Pérez" userId="2f81593e-23fb-4d40-b2e1-59e620398009" providerId="ADAL" clId="{22D86A31-9692-44A4-8B1F-A5B9E6995530}" dt="2023-04-14T21:03:40.714" v="7316" actId="1076"/>
          <ac:spMkLst>
            <pc:docMk/>
            <pc:sldMk cId="2408980278" sldId="397"/>
            <ac:spMk id="10" creationId="{4A56115D-2E83-7443-D8E1-BC61857FF69B}"/>
          </ac:spMkLst>
        </pc:spChg>
      </pc:sldChg>
      <pc:sldChg chg="addSp delSp modSp add del mod modAnim">
        <pc:chgData name="Yira Rodríguez Pérez" userId="2f81593e-23fb-4d40-b2e1-59e620398009" providerId="ADAL" clId="{22D86A31-9692-44A4-8B1F-A5B9E6995530}" dt="2023-04-16T07:41:21.923" v="21035" actId="2696"/>
        <pc:sldMkLst>
          <pc:docMk/>
          <pc:sldMk cId="2949870238" sldId="398"/>
        </pc:sldMkLst>
        <pc:spChg chg="add del mod">
          <ac:chgData name="Yira Rodríguez Pérez" userId="2f81593e-23fb-4d40-b2e1-59e620398009" providerId="ADAL" clId="{22D86A31-9692-44A4-8B1F-A5B9E6995530}" dt="2023-04-14T22:23:18.174" v="8184" actId="478"/>
          <ac:spMkLst>
            <pc:docMk/>
            <pc:sldMk cId="2949870238" sldId="398"/>
            <ac:spMk id="3" creationId="{602086B5-DC47-7F25-6F1C-24679B007BE4}"/>
          </ac:spMkLst>
        </pc:spChg>
        <pc:spChg chg="add del mod">
          <ac:chgData name="Yira Rodríguez Pérez" userId="2f81593e-23fb-4d40-b2e1-59e620398009" providerId="ADAL" clId="{22D86A31-9692-44A4-8B1F-A5B9E6995530}" dt="2023-04-14T22:27:33.981" v="8422" actId="478"/>
          <ac:spMkLst>
            <pc:docMk/>
            <pc:sldMk cId="2949870238" sldId="398"/>
            <ac:spMk id="6" creationId="{0F04D742-AA29-FF1D-886A-92F47106F9AD}"/>
          </ac:spMkLst>
        </pc:spChg>
        <pc:spChg chg="mod">
          <ac:chgData name="Yira Rodríguez Pérez" userId="2f81593e-23fb-4d40-b2e1-59e620398009" providerId="ADAL" clId="{22D86A31-9692-44A4-8B1F-A5B9E6995530}" dt="2023-04-14T22:39:31.292" v="8694" actId="21"/>
          <ac:spMkLst>
            <pc:docMk/>
            <pc:sldMk cId="2949870238" sldId="398"/>
            <ac:spMk id="8" creationId="{FF82CBCC-7C65-FF5C-C2B7-102E25D68B9E}"/>
          </ac:spMkLst>
        </pc:spChg>
        <pc:spChg chg="add del mod">
          <ac:chgData name="Yira Rodríguez Pérez" userId="2f81593e-23fb-4d40-b2e1-59e620398009" providerId="ADAL" clId="{22D86A31-9692-44A4-8B1F-A5B9E6995530}" dt="2023-04-14T22:43:14.130" v="8861" actId="478"/>
          <ac:spMkLst>
            <pc:docMk/>
            <pc:sldMk cId="2949870238" sldId="398"/>
            <ac:spMk id="9" creationId="{39410809-CF61-555D-18A2-672ED6210C17}"/>
          </ac:spMkLst>
        </pc:spChg>
        <pc:spChg chg="mod">
          <ac:chgData name="Yira Rodríguez Pérez" userId="2f81593e-23fb-4d40-b2e1-59e620398009" providerId="ADAL" clId="{22D86A31-9692-44A4-8B1F-A5B9E6995530}" dt="2023-04-16T07:24:02.953" v="20386" actId="6549"/>
          <ac:spMkLst>
            <pc:docMk/>
            <pc:sldMk cId="2949870238" sldId="398"/>
            <ac:spMk id="10" creationId="{4A56115D-2E83-7443-D8E1-BC61857FF69B}"/>
          </ac:spMkLst>
        </pc:spChg>
        <pc:spChg chg="add mod">
          <ac:chgData name="Yira Rodríguez Pérez" userId="2f81593e-23fb-4d40-b2e1-59e620398009" providerId="ADAL" clId="{22D86A31-9692-44A4-8B1F-A5B9E6995530}" dt="2023-04-14T22:43:19.200" v="8862" actId="1076"/>
          <ac:spMkLst>
            <pc:docMk/>
            <pc:sldMk cId="2949870238" sldId="398"/>
            <ac:spMk id="11" creationId="{C8705267-B692-8AA5-E52A-3D450B39C078}"/>
          </ac:spMkLst>
        </pc:spChg>
        <pc:spChg chg="add mod">
          <ac:chgData name="Yira Rodríguez Pérez" userId="2f81593e-23fb-4d40-b2e1-59e620398009" providerId="ADAL" clId="{22D86A31-9692-44A4-8B1F-A5B9E6995530}" dt="2023-04-14T22:43:24.901" v="8864" actId="14100"/>
          <ac:spMkLst>
            <pc:docMk/>
            <pc:sldMk cId="2949870238" sldId="398"/>
            <ac:spMk id="12" creationId="{60D1E3DA-DC7C-2949-D535-6E3F3DB081B4}"/>
          </ac:spMkLst>
        </pc:spChg>
        <pc:spChg chg="add mod">
          <ac:chgData name="Yira Rodríguez Pérez" userId="2f81593e-23fb-4d40-b2e1-59e620398009" providerId="ADAL" clId="{22D86A31-9692-44A4-8B1F-A5B9E6995530}" dt="2023-04-14T22:43:33.423" v="8866" actId="14100"/>
          <ac:spMkLst>
            <pc:docMk/>
            <pc:sldMk cId="2949870238" sldId="398"/>
            <ac:spMk id="13" creationId="{0F181C6B-4EB4-771F-DDD6-261CE0BD5708}"/>
          </ac:spMkLst>
        </pc:spChg>
        <pc:graphicFrameChg chg="add mod">
          <ac:chgData name="Yira Rodríguez Pérez" userId="2f81593e-23fb-4d40-b2e1-59e620398009" providerId="ADAL" clId="{22D86A31-9692-44A4-8B1F-A5B9E6995530}" dt="2023-04-14T22:44:14.311" v="8870" actId="1076"/>
          <ac:graphicFrameMkLst>
            <pc:docMk/>
            <pc:sldMk cId="2949870238" sldId="398"/>
            <ac:graphicFrameMk id="4" creationId="{7AFC2DB0-FFB1-5FD6-B8FB-0E323E50AB3F}"/>
          </ac:graphicFrameMkLst>
        </pc:graphicFrameChg>
      </pc:sldChg>
      <pc:sldChg chg="addSp delSp modSp add del mod delAnim modAnim">
        <pc:chgData name="Yira Rodríguez Pérez" userId="2f81593e-23fb-4d40-b2e1-59e620398009" providerId="ADAL" clId="{22D86A31-9692-44A4-8B1F-A5B9E6995530}" dt="2023-04-16T07:41:30.002" v="21036" actId="2696"/>
        <pc:sldMkLst>
          <pc:docMk/>
          <pc:sldMk cId="2781030262" sldId="399"/>
        </pc:sldMkLst>
        <pc:spChg chg="add mod">
          <ac:chgData name="Yira Rodríguez Pérez" userId="2f81593e-23fb-4d40-b2e1-59e620398009" providerId="ADAL" clId="{22D86A31-9692-44A4-8B1F-A5B9E6995530}" dt="2023-04-16T07:20:29.900" v="20368" actId="1076"/>
          <ac:spMkLst>
            <pc:docMk/>
            <pc:sldMk cId="2781030262" sldId="399"/>
            <ac:spMk id="3" creationId="{D16B5E57-1260-A063-85D7-E022A7E5D444}"/>
          </ac:spMkLst>
        </pc:spChg>
        <pc:spChg chg="add mod">
          <ac:chgData name="Yira Rodríguez Pérez" userId="2f81593e-23fb-4d40-b2e1-59e620398009" providerId="ADAL" clId="{22D86A31-9692-44A4-8B1F-A5B9E6995530}" dt="2023-04-16T07:21:19.167" v="20376" actId="2711"/>
          <ac:spMkLst>
            <pc:docMk/>
            <pc:sldMk cId="2781030262" sldId="399"/>
            <ac:spMk id="4" creationId="{93D6E4E8-72B0-1C3E-D78D-3C59D4F1AC9D}"/>
          </ac:spMkLst>
        </pc:spChg>
        <pc:spChg chg="add del mod">
          <ac:chgData name="Yira Rodríguez Pérez" userId="2f81593e-23fb-4d40-b2e1-59e620398009" providerId="ADAL" clId="{22D86A31-9692-44A4-8B1F-A5B9E6995530}" dt="2023-04-14T23:12:26.241" v="9165" actId="478"/>
          <ac:spMkLst>
            <pc:docMk/>
            <pc:sldMk cId="2781030262" sldId="399"/>
            <ac:spMk id="5" creationId="{141011C6-DD2E-4936-1453-0BD3D34933D7}"/>
          </ac:spMkLst>
        </pc:spChg>
        <pc:spChg chg="add mod">
          <ac:chgData name="Yira Rodríguez Pérez" userId="2f81593e-23fb-4d40-b2e1-59e620398009" providerId="ADAL" clId="{22D86A31-9692-44A4-8B1F-A5B9E6995530}" dt="2023-04-16T07:21:40.848" v="20379" actId="1076"/>
          <ac:spMkLst>
            <pc:docMk/>
            <pc:sldMk cId="2781030262" sldId="399"/>
            <ac:spMk id="7" creationId="{E93DFFF1-C791-987C-B275-E8C9E58A3744}"/>
          </ac:spMkLst>
        </pc:spChg>
        <pc:spChg chg="mod">
          <ac:chgData name="Yira Rodríguez Pérez" userId="2f81593e-23fb-4d40-b2e1-59e620398009" providerId="ADAL" clId="{22D86A31-9692-44A4-8B1F-A5B9E6995530}" dt="2023-04-16T07:21:29.060" v="20377" actId="1076"/>
          <ac:spMkLst>
            <pc:docMk/>
            <pc:sldMk cId="2781030262" sldId="399"/>
            <ac:spMk id="8" creationId="{FF82CBCC-7C65-FF5C-C2B7-102E25D68B9E}"/>
          </ac:spMkLst>
        </pc:spChg>
        <pc:spChg chg="add mod">
          <ac:chgData name="Yira Rodríguez Pérez" userId="2f81593e-23fb-4d40-b2e1-59e620398009" providerId="ADAL" clId="{22D86A31-9692-44A4-8B1F-A5B9E6995530}" dt="2023-04-16T07:21:44.253" v="20380" actId="1076"/>
          <ac:spMkLst>
            <pc:docMk/>
            <pc:sldMk cId="2781030262" sldId="399"/>
            <ac:spMk id="9" creationId="{81B2273B-2510-C4CE-547E-844FCB2A1213}"/>
          </ac:spMkLst>
        </pc:spChg>
        <pc:spChg chg="mod">
          <ac:chgData name="Yira Rodríguez Pérez" userId="2f81593e-23fb-4d40-b2e1-59e620398009" providerId="ADAL" clId="{22D86A31-9692-44A4-8B1F-A5B9E6995530}" dt="2023-04-14T22:15:47.233" v="7805" actId="1076"/>
          <ac:spMkLst>
            <pc:docMk/>
            <pc:sldMk cId="2781030262" sldId="399"/>
            <ac:spMk id="10" creationId="{4A56115D-2E83-7443-D8E1-BC61857FF69B}"/>
          </ac:spMkLst>
        </pc:spChg>
        <pc:spChg chg="add del mod">
          <ac:chgData name="Yira Rodríguez Pérez" userId="2f81593e-23fb-4d40-b2e1-59e620398009" providerId="ADAL" clId="{22D86A31-9692-44A4-8B1F-A5B9E6995530}" dt="2023-04-16T07:20:22.708" v="20365" actId="21"/>
          <ac:spMkLst>
            <pc:docMk/>
            <pc:sldMk cId="2781030262" sldId="399"/>
            <ac:spMk id="13" creationId="{A8A864FF-0358-395B-6EB4-DB24AC5A4EE4}"/>
          </ac:spMkLst>
        </pc:spChg>
        <pc:graphicFrameChg chg="add mod">
          <ac:chgData name="Yira Rodríguez Pérez" userId="2f81593e-23fb-4d40-b2e1-59e620398009" providerId="ADAL" clId="{22D86A31-9692-44A4-8B1F-A5B9E6995530}" dt="2023-04-16T07:21:36.485" v="20378" actId="1076"/>
          <ac:graphicFrameMkLst>
            <pc:docMk/>
            <pc:sldMk cId="2781030262" sldId="399"/>
            <ac:graphicFrameMk id="6" creationId="{4DCF5AC9-DB5D-CADD-B193-6F7B2C6AB3BF}"/>
          </ac:graphicFrameMkLst>
        </pc:graphicFrameChg>
        <pc:picChg chg="add mod">
          <ac:chgData name="Yira Rodríguez Pérez" userId="2f81593e-23fb-4d40-b2e1-59e620398009" providerId="ADAL" clId="{22D86A31-9692-44A4-8B1F-A5B9E6995530}" dt="2023-04-16T07:23:03.815" v="20384" actId="1076"/>
          <ac:picMkLst>
            <pc:docMk/>
            <pc:sldMk cId="2781030262" sldId="399"/>
            <ac:picMk id="2" creationId="{53F9696B-5323-01CE-C1E6-5064AC2525AE}"/>
          </ac:picMkLst>
        </pc:picChg>
        <pc:picChg chg="add del mod">
          <ac:chgData name="Yira Rodríguez Pérez" userId="2f81593e-23fb-4d40-b2e1-59e620398009" providerId="ADAL" clId="{22D86A31-9692-44A4-8B1F-A5B9E6995530}" dt="2023-04-16T07:18:29.190" v="20349" actId="478"/>
          <ac:picMkLst>
            <pc:docMk/>
            <pc:sldMk cId="2781030262" sldId="399"/>
            <ac:picMk id="12" creationId="{84E21069-2322-F15A-1F58-76C694E6708A}"/>
          </ac:picMkLst>
        </pc:picChg>
        <pc:picChg chg="add del mod">
          <ac:chgData name="Yira Rodríguez Pérez" userId="2f81593e-23fb-4d40-b2e1-59e620398009" providerId="ADAL" clId="{22D86A31-9692-44A4-8B1F-A5B9E6995530}" dt="2023-04-16T07:20:13.704" v="20361" actId="478"/>
          <ac:picMkLst>
            <pc:docMk/>
            <pc:sldMk cId="2781030262" sldId="399"/>
            <ac:picMk id="2050" creationId="{5F5D919F-C3D0-722C-3C68-0DEC49E8D68C}"/>
          </ac:picMkLst>
        </pc:picChg>
        <pc:picChg chg="add mod">
          <ac:chgData name="Yira Rodríguez Pérez" userId="2f81593e-23fb-4d40-b2e1-59e620398009" providerId="ADAL" clId="{22D86A31-9692-44A4-8B1F-A5B9E6995530}" dt="2023-04-16T07:20:18.384" v="20364" actId="1076"/>
          <ac:picMkLst>
            <pc:docMk/>
            <pc:sldMk cId="2781030262" sldId="399"/>
            <ac:picMk id="2052" creationId="{D5AC13DD-7AF9-CB8C-9C19-C8B83C90DA85}"/>
          </ac:picMkLst>
        </pc:picChg>
      </pc:sldChg>
      <pc:sldChg chg="addSp delSp modSp add del mod delAnim modAnim">
        <pc:chgData name="Yira Rodríguez Pérez" userId="2f81593e-23fb-4d40-b2e1-59e620398009" providerId="ADAL" clId="{22D86A31-9692-44A4-8B1F-A5B9E6995530}" dt="2023-04-16T07:42:44.982" v="21039" actId="2696"/>
        <pc:sldMkLst>
          <pc:docMk/>
          <pc:sldMk cId="3963645308" sldId="400"/>
        </pc:sldMkLst>
        <pc:spChg chg="add mod">
          <ac:chgData name="Yira Rodríguez Pérez" userId="2f81593e-23fb-4d40-b2e1-59e620398009" providerId="ADAL" clId="{22D86A31-9692-44A4-8B1F-A5B9E6995530}" dt="2023-04-14T23:55:50.189" v="9967" actId="1076"/>
          <ac:spMkLst>
            <pc:docMk/>
            <pc:sldMk cId="3963645308" sldId="400"/>
            <ac:spMk id="3" creationId="{D3707106-3802-6673-1E65-E22192061B7D}"/>
          </ac:spMkLst>
        </pc:spChg>
        <pc:spChg chg="add del mod">
          <ac:chgData name="Yira Rodríguez Pérez" userId="2f81593e-23fb-4d40-b2e1-59e620398009" providerId="ADAL" clId="{22D86A31-9692-44A4-8B1F-A5B9E6995530}" dt="2023-04-14T23:27:56.334" v="9437" actId="478"/>
          <ac:spMkLst>
            <pc:docMk/>
            <pc:sldMk cId="3963645308" sldId="400"/>
            <ac:spMk id="5" creationId="{4E3C7A03-1537-7ADE-BBD7-E34275B14913}"/>
          </ac:spMkLst>
        </pc:spChg>
        <pc:spChg chg="add del mod">
          <ac:chgData name="Yira Rodríguez Pérez" userId="2f81593e-23fb-4d40-b2e1-59e620398009" providerId="ADAL" clId="{22D86A31-9692-44A4-8B1F-A5B9E6995530}" dt="2023-04-14T23:28:24.950" v="9472" actId="478"/>
          <ac:spMkLst>
            <pc:docMk/>
            <pc:sldMk cId="3963645308" sldId="400"/>
            <ac:spMk id="7" creationId="{602F783C-6D05-C9A4-6572-73F0CDA0A360}"/>
          </ac:spMkLst>
        </pc:spChg>
        <pc:spChg chg="mod">
          <ac:chgData name="Yira Rodríguez Pérez" userId="2f81593e-23fb-4d40-b2e1-59e620398009" providerId="ADAL" clId="{22D86A31-9692-44A4-8B1F-A5B9E6995530}" dt="2023-04-14T23:55:46.709" v="9966" actId="1076"/>
          <ac:spMkLst>
            <pc:docMk/>
            <pc:sldMk cId="3963645308" sldId="400"/>
            <ac:spMk id="8" creationId="{FF82CBCC-7C65-FF5C-C2B7-102E25D68B9E}"/>
          </ac:spMkLst>
        </pc:spChg>
        <pc:spChg chg="mod">
          <ac:chgData name="Yira Rodríguez Pérez" userId="2f81593e-23fb-4d40-b2e1-59e620398009" providerId="ADAL" clId="{22D86A31-9692-44A4-8B1F-A5B9E6995530}" dt="2023-04-16T07:17:09.689" v="20270" actId="20577"/>
          <ac:spMkLst>
            <pc:docMk/>
            <pc:sldMk cId="3963645308" sldId="400"/>
            <ac:spMk id="10" creationId="{4A56115D-2E83-7443-D8E1-BC61857FF69B}"/>
          </ac:spMkLst>
        </pc:spChg>
        <pc:spChg chg="add del mod">
          <ac:chgData name="Yira Rodríguez Pérez" userId="2f81593e-23fb-4d40-b2e1-59e620398009" providerId="ADAL" clId="{22D86A31-9692-44A4-8B1F-A5B9E6995530}" dt="2023-04-14T23:28:23" v="9471" actId="478"/>
          <ac:spMkLst>
            <pc:docMk/>
            <pc:sldMk cId="3963645308" sldId="400"/>
            <ac:spMk id="11" creationId="{8F860C24-DCB4-C993-6C35-48ADB20A8631}"/>
          </ac:spMkLst>
        </pc:spChg>
        <pc:spChg chg="add mod">
          <ac:chgData name="Yira Rodríguez Pérez" userId="2f81593e-23fb-4d40-b2e1-59e620398009" providerId="ADAL" clId="{22D86A31-9692-44A4-8B1F-A5B9E6995530}" dt="2023-04-14T23:54:23.369" v="9944" actId="207"/>
          <ac:spMkLst>
            <pc:docMk/>
            <pc:sldMk cId="3963645308" sldId="400"/>
            <ac:spMk id="16" creationId="{EEB3C514-3187-DAE5-9CE7-D19BB5536BF9}"/>
          </ac:spMkLst>
        </pc:spChg>
        <pc:spChg chg="add mod">
          <ac:chgData name="Yira Rodríguez Pérez" userId="2f81593e-23fb-4d40-b2e1-59e620398009" providerId="ADAL" clId="{22D86A31-9692-44A4-8B1F-A5B9E6995530}" dt="2023-04-14T23:54:23.369" v="9944" actId="207"/>
          <ac:spMkLst>
            <pc:docMk/>
            <pc:sldMk cId="3963645308" sldId="400"/>
            <ac:spMk id="17" creationId="{13D6F61F-1067-650E-B46B-8351B310CCC4}"/>
          </ac:spMkLst>
        </pc:spChg>
        <pc:spChg chg="add mod">
          <ac:chgData name="Yira Rodríguez Pérez" userId="2f81593e-23fb-4d40-b2e1-59e620398009" providerId="ADAL" clId="{22D86A31-9692-44A4-8B1F-A5B9E6995530}" dt="2023-04-14T23:52:27.594" v="9895"/>
          <ac:spMkLst>
            <pc:docMk/>
            <pc:sldMk cId="3963645308" sldId="400"/>
            <ac:spMk id="19" creationId="{C6F40D8F-ECF6-3907-1C34-A4863618C95A}"/>
          </ac:spMkLst>
        </pc:spChg>
        <pc:spChg chg="add mod">
          <ac:chgData name="Yira Rodríguez Pérez" userId="2f81593e-23fb-4d40-b2e1-59e620398009" providerId="ADAL" clId="{22D86A31-9692-44A4-8B1F-A5B9E6995530}" dt="2023-04-14T23:52:27.594" v="9895"/>
          <ac:spMkLst>
            <pc:docMk/>
            <pc:sldMk cId="3963645308" sldId="400"/>
            <ac:spMk id="20" creationId="{6612C17B-E91A-A638-E3B4-B3096C6C7F4C}"/>
          </ac:spMkLst>
        </pc:spChg>
        <pc:spChg chg="add mod">
          <ac:chgData name="Yira Rodríguez Pérez" userId="2f81593e-23fb-4d40-b2e1-59e620398009" providerId="ADAL" clId="{22D86A31-9692-44A4-8B1F-A5B9E6995530}" dt="2023-04-14T23:55:18.039" v="9956" actId="1076"/>
          <ac:spMkLst>
            <pc:docMk/>
            <pc:sldMk cId="3963645308" sldId="400"/>
            <ac:spMk id="22" creationId="{FAA5C6D1-0A24-3DCB-22A4-05E0D5A6DEF9}"/>
          </ac:spMkLst>
        </pc:spChg>
        <pc:spChg chg="add mod">
          <ac:chgData name="Yira Rodríguez Pérez" userId="2f81593e-23fb-4d40-b2e1-59e620398009" providerId="ADAL" clId="{22D86A31-9692-44A4-8B1F-A5B9E6995530}" dt="2023-04-14T23:55:25.364" v="9958" actId="1076"/>
          <ac:spMkLst>
            <pc:docMk/>
            <pc:sldMk cId="3963645308" sldId="400"/>
            <ac:spMk id="23" creationId="{B43EB609-6164-2391-8C46-FE85AF72E718}"/>
          </ac:spMkLst>
        </pc:spChg>
        <pc:spChg chg="mod">
          <ac:chgData name="Yira Rodríguez Pérez" userId="2f81593e-23fb-4d40-b2e1-59e620398009" providerId="ADAL" clId="{22D86A31-9692-44A4-8B1F-A5B9E6995530}" dt="2023-04-14T23:54:17.029" v="9941" actId="207"/>
          <ac:spMkLst>
            <pc:docMk/>
            <pc:sldMk cId="3963645308" sldId="400"/>
            <ac:spMk id="25" creationId="{3A845018-E2C4-5EB3-5FC2-8CBE8131D4D5}"/>
          </ac:spMkLst>
        </pc:spChg>
        <pc:spChg chg="mod">
          <ac:chgData name="Yira Rodríguez Pérez" userId="2f81593e-23fb-4d40-b2e1-59e620398009" providerId="ADAL" clId="{22D86A31-9692-44A4-8B1F-A5B9E6995530}" dt="2023-04-14T23:54:20.579" v="9943" actId="207"/>
          <ac:spMkLst>
            <pc:docMk/>
            <pc:sldMk cId="3963645308" sldId="400"/>
            <ac:spMk id="26" creationId="{7F71E2E6-6EAA-1B02-FA5F-B39274E715ED}"/>
          </ac:spMkLst>
        </pc:spChg>
        <pc:grpChg chg="add mod">
          <ac:chgData name="Yira Rodríguez Pérez" userId="2f81593e-23fb-4d40-b2e1-59e620398009" providerId="ADAL" clId="{22D86A31-9692-44A4-8B1F-A5B9E6995530}" dt="2023-04-14T23:54:23.369" v="9944" actId="207"/>
          <ac:grpSpMkLst>
            <pc:docMk/>
            <pc:sldMk cId="3963645308" sldId="400"/>
            <ac:grpSpMk id="15" creationId="{6EED203D-A8BE-098D-9E85-F07443575FDF}"/>
          </ac:grpSpMkLst>
        </pc:grpChg>
        <pc:grpChg chg="add del mod">
          <ac:chgData name="Yira Rodríguez Pérez" userId="2f81593e-23fb-4d40-b2e1-59e620398009" providerId="ADAL" clId="{22D86A31-9692-44A4-8B1F-A5B9E6995530}" dt="2023-04-14T23:53:24.931" v="9923" actId="478"/>
          <ac:grpSpMkLst>
            <pc:docMk/>
            <pc:sldMk cId="3963645308" sldId="400"/>
            <ac:grpSpMk id="18" creationId="{21EA3951-D6F3-20CC-705D-8A283E975D6B}"/>
          </ac:grpSpMkLst>
        </pc:grpChg>
        <pc:grpChg chg="add mod">
          <ac:chgData name="Yira Rodríguez Pérez" userId="2f81593e-23fb-4d40-b2e1-59e620398009" providerId="ADAL" clId="{22D86A31-9692-44A4-8B1F-A5B9E6995530}" dt="2023-04-14T23:56:20.829" v="9975" actId="1076"/>
          <ac:grpSpMkLst>
            <pc:docMk/>
            <pc:sldMk cId="3963645308" sldId="400"/>
            <ac:grpSpMk id="21" creationId="{EAB7052F-9C39-8067-AC1A-748FFB28ADFE}"/>
          </ac:grpSpMkLst>
        </pc:grpChg>
        <pc:grpChg chg="add mod">
          <ac:chgData name="Yira Rodríguez Pérez" userId="2f81593e-23fb-4d40-b2e1-59e620398009" providerId="ADAL" clId="{22D86A31-9692-44A4-8B1F-A5B9E6995530}" dt="2023-04-14T23:55:18.942" v="9957" actId="1076"/>
          <ac:grpSpMkLst>
            <pc:docMk/>
            <pc:sldMk cId="3963645308" sldId="400"/>
            <ac:grpSpMk id="24" creationId="{857654C7-6EE4-0F72-C0B7-32B16E589FB4}"/>
          </ac:grpSpMkLst>
        </pc:grpChg>
        <pc:graphicFrameChg chg="add del mod modGraphic">
          <ac:chgData name="Yira Rodríguez Pérez" userId="2f81593e-23fb-4d40-b2e1-59e620398009" providerId="ADAL" clId="{22D86A31-9692-44A4-8B1F-A5B9E6995530}" dt="2023-04-14T23:53:06.019" v="9907" actId="478"/>
          <ac:graphicFrameMkLst>
            <pc:docMk/>
            <pc:sldMk cId="3963645308" sldId="400"/>
            <ac:graphicFrameMk id="12" creationId="{833108FE-FCDE-C32A-6841-37EDB3FA39CA}"/>
          </ac:graphicFrameMkLst>
        </pc:graphicFrameChg>
        <pc:picChg chg="add mod">
          <ac:chgData name="Yira Rodríguez Pérez" userId="2f81593e-23fb-4d40-b2e1-59e620398009" providerId="ADAL" clId="{22D86A31-9692-44A4-8B1F-A5B9E6995530}" dt="2023-04-14T23:55:53.421" v="9968" actId="1076"/>
          <ac:picMkLst>
            <pc:docMk/>
            <pc:sldMk cId="3963645308" sldId="400"/>
            <ac:picMk id="14" creationId="{C6E5F11A-49CA-4B44-0205-21454C8D926A}"/>
          </ac:picMkLst>
        </pc:picChg>
        <pc:picChg chg="add mod">
          <ac:chgData name="Yira Rodríguez Pérez" userId="2f81593e-23fb-4d40-b2e1-59e620398009" providerId="ADAL" clId="{22D86A31-9692-44A4-8B1F-A5B9E6995530}" dt="2023-04-14T23:53:52.069" v="9932" actId="1076"/>
          <ac:picMkLst>
            <pc:docMk/>
            <pc:sldMk cId="3963645308" sldId="400"/>
            <ac:picMk id="3074" creationId="{5B66F1A6-C76B-6C34-E2A2-A5EDC24F23E3}"/>
          </ac:picMkLst>
        </pc:picChg>
        <pc:picChg chg="add mod">
          <ac:chgData name="Yira Rodríguez Pérez" userId="2f81593e-23fb-4d40-b2e1-59e620398009" providerId="ADAL" clId="{22D86A31-9692-44A4-8B1F-A5B9E6995530}" dt="2023-04-14T23:54:03.302" v="9937" actId="1076"/>
          <ac:picMkLst>
            <pc:docMk/>
            <pc:sldMk cId="3963645308" sldId="400"/>
            <ac:picMk id="3076" creationId="{C1E1D3DE-FFA1-82E1-6BBE-10EC7966DB35}"/>
          </ac:picMkLst>
        </pc:picChg>
      </pc:sldChg>
      <pc:sldChg chg="addSp delSp modSp add mod delAnim modAnim">
        <pc:chgData name="Yira Rodríguez Pérez" userId="2f81593e-23fb-4d40-b2e1-59e620398009" providerId="ADAL" clId="{22D86A31-9692-44A4-8B1F-A5B9E6995530}" dt="2023-04-16T07:52:37.753" v="21184" actId="20577"/>
        <pc:sldMkLst>
          <pc:docMk/>
          <pc:sldMk cId="188189110" sldId="401"/>
        </pc:sldMkLst>
        <pc:spChg chg="add del mod">
          <ac:chgData name="Yira Rodríguez Pérez" userId="2f81593e-23fb-4d40-b2e1-59e620398009" providerId="ADAL" clId="{22D86A31-9692-44A4-8B1F-A5B9E6995530}" dt="2023-04-16T06:37:35.570" v="18957" actId="478"/>
          <ac:spMkLst>
            <pc:docMk/>
            <pc:sldMk cId="188189110" sldId="401"/>
            <ac:spMk id="3" creationId="{7D745DCC-0C91-54B2-3D3A-67EBFA29B8B8}"/>
          </ac:spMkLst>
        </pc:spChg>
        <pc:spChg chg="add mod">
          <ac:chgData name="Yira Rodríguez Pérez" userId="2f81593e-23fb-4d40-b2e1-59e620398009" providerId="ADAL" clId="{22D86A31-9692-44A4-8B1F-A5B9E6995530}" dt="2023-04-16T07:51:04.268" v="21159" actId="1076"/>
          <ac:spMkLst>
            <pc:docMk/>
            <pc:sldMk cId="188189110" sldId="401"/>
            <ac:spMk id="3" creationId="{ECB7D832-D787-1F6D-F58A-69C7BC3E92D7}"/>
          </ac:spMkLst>
        </pc:spChg>
        <pc:spChg chg="add del mod">
          <ac:chgData name="Yira Rodríguez Pérez" userId="2f81593e-23fb-4d40-b2e1-59e620398009" providerId="ADAL" clId="{22D86A31-9692-44A4-8B1F-A5B9E6995530}" dt="2023-04-16T06:38:13.602" v="18968" actId="478"/>
          <ac:spMkLst>
            <pc:docMk/>
            <pc:sldMk cId="188189110" sldId="401"/>
            <ac:spMk id="5" creationId="{6DF707B9-443A-68E8-BB71-39D2FA6B76C4}"/>
          </ac:spMkLst>
        </pc:spChg>
        <pc:spChg chg="add del mod">
          <ac:chgData name="Yira Rodríguez Pérez" userId="2f81593e-23fb-4d40-b2e1-59e620398009" providerId="ADAL" clId="{22D86A31-9692-44A4-8B1F-A5B9E6995530}" dt="2023-04-16T06:37:47.723" v="18961" actId="478"/>
          <ac:spMkLst>
            <pc:docMk/>
            <pc:sldMk cId="188189110" sldId="401"/>
            <ac:spMk id="6" creationId="{19951BC6-1CF3-8DF9-D425-83C0CA7B1D36}"/>
          </ac:spMkLst>
        </pc:spChg>
        <pc:spChg chg="add del mod">
          <ac:chgData name="Yira Rodríguez Pérez" userId="2f81593e-23fb-4d40-b2e1-59e620398009" providerId="ADAL" clId="{22D86A31-9692-44A4-8B1F-A5B9E6995530}" dt="2023-04-16T06:38:15.955" v="18969" actId="478"/>
          <ac:spMkLst>
            <pc:docMk/>
            <pc:sldMk cId="188189110" sldId="401"/>
            <ac:spMk id="7" creationId="{182E5DF6-74FE-B92C-ADC3-C37EEAEAE73A}"/>
          </ac:spMkLst>
        </pc:spChg>
        <pc:spChg chg="mod">
          <ac:chgData name="Yira Rodríguez Pérez" userId="2f81593e-23fb-4d40-b2e1-59e620398009" providerId="ADAL" clId="{22D86A31-9692-44A4-8B1F-A5B9E6995530}" dt="2023-04-14T23:44:44.288" v="9797" actId="1076"/>
          <ac:spMkLst>
            <pc:docMk/>
            <pc:sldMk cId="188189110" sldId="401"/>
            <ac:spMk id="8" creationId="{FF82CBCC-7C65-FF5C-C2B7-102E25D68B9E}"/>
          </ac:spMkLst>
        </pc:spChg>
        <pc:spChg chg="mod">
          <ac:chgData name="Yira Rodríguez Pérez" userId="2f81593e-23fb-4d40-b2e1-59e620398009" providerId="ADAL" clId="{22D86A31-9692-44A4-8B1F-A5B9E6995530}" dt="2023-04-16T07:52:37.753" v="21184" actId="20577"/>
          <ac:spMkLst>
            <pc:docMk/>
            <pc:sldMk cId="188189110" sldId="401"/>
            <ac:spMk id="10" creationId="{4A56115D-2E83-7443-D8E1-BC61857FF69B}"/>
          </ac:spMkLst>
        </pc:spChg>
        <pc:graphicFrameChg chg="add mod modGraphic">
          <ac:chgData name="Yira Rodríguez Pérez" userId="2f81593e-23fb-4d40-b2e1-59e620398009" providerId="ADAL" clId="{22D86A31-9692-44A4-8B1F-A5B9E6995530}" dt="2023-04-16T07:51:02.273" v="21158" actId="1076"/>
          <ac:graphicFrameMkLst>
            <pc:docMk/>
            <pc:sldMk cId="188189110" sldId="401"/>
            <ac:graphicFrameMk id="2" creationId="{ECF0ED12-BE6E-5C5B-41B3-E76C5A9C30CA}"/>
          </ac:graphicFrameMkLst>
        </pc:graphicFrameChg>
        <pc:picChg chg="add mod">
          <ac:chgData name="Yira Rodríguez Pérez" userId="2f81593e-23fb-4d40-b2e1-59e620398009" providerId="ADAL" clId="{22D86A31-9692-44A4-8B1F-A5B9E6995530}" dt="2023-04-16T07:50:51.486" v="21153" actId="1076"/>
          <ac:picMkLst>
            <pc:docMk/>
            <pc:sldMk cId="188189110" sldId="401"/>
            <ac:picMk id="4" creationId="{DD34CE5A-157C-BA1F-66C9-EB5D2A620E89}"/>
          </ac:picMkLst>
        </pc:picChg>
        <pc:picChg chg="add mod">
          <ac:chgData name="Yira Rodríguez Pérez" userId="2f81593e-23fb-4d40-b2e1-59e620398009" providerId="ADAL" clId="{22D86A31-9692-44A4-8B1F-A5B9E6995530}" dt="2023-04-16T07:50:52.633" v="21154" actId="1076"/>
          <ac:picMkLst>
            <pc:docMk/>
            <pc:sldMk cId="188189110" sldId="401"/>
            <ac:picMk id="5" creationId="{086048D2-C584-3FF7-4F25-11267E229944}"/>
          </ac:picMkLst>
        </pc:picChg>
        <pc:picChg chg="add del mod">
          <ac:chgData name="Yira Rodríguez Pérez" userId="2f81593e-23fb-4d40-b2e1-59e620398009" providerId="ADAL" clId="{22D86A31-9692-44A4-8B1F-A5B9E6995530}" dt="2023-04-15T00:06:41.879" v="10246" actId="21"/>
          <ac:picMkLst>
            <pc:docMk/>
            <pc:sldMk cId="188189110" sldId="401"/>
            <ac:picMk id="9" creationId="{3D2B891A-F787-DEC1-15F2-6C4597263A59}"/>
          </ac:picMkLst>
        </pc:picChg>
      </pc:sldChg>
      <pc:sldChg chg="addSp delSp modSp add del mod modAnim">
        <pc:chgData name="Yira Rodríguez Pérez" userId="2f81593e-23fb-4d40-b2e1-59e620398009" providerId="ADAL" clId="{22D86A31-9692-44A4-8B1F-A5B9E6995530}" dt="2023-04-16T07:51:33.885" v="21163" actId="2696"/>
        <pc:sldMkLst>
          <pc:docMk/>
          <pc:sldMk cId="2643520472" sldId="402"/>
        </pc:sldMkLst>
        <pc:spChg chg="add mod">
          <ac:chgData name="Yira Rodríguez Pérez" userId="2f81593e-23fb-4d40-b2e1-59e620398009" providerId="ADAL" clId="{22D86A31-9692-44A4-8B1F-A5B9E6995530}" dt="2023-04-15T00:22:26.299" v="10599" actId="1076"/>
          <ac:spMkLst>
            <pc:docMk/>
            <pc:sldMk cId="2643520472" sldId="402"/>
            <ac:spMk id="5" creationId="{95817AC8-6A48-6A87-30FF-1B59F880897B}"/>
          </ac:spMkLst>
        </pc:spChg>
        <pc:spChg chg="add mod">
          <ac:chgData name="Yira Rodríguez Pérez" userId="2f81593e-23fb-4d40-b2e1-59e620398009" providerId="ADAL" clId="{22D86A31-9692-44A4-8B1F-A5B9E6995530}" dt="2023-04-15T00:22:14.539" v="10597" actId="1076"/>
          <ac:spMkLst>
            <pc:docMk/>
            <pc:sldMk cId="2643520472" sldId="402"/>
            <ac:spMk id="7" creationId="{59448183-2427-31D5-1632-D2F71D3AA448}"/>
          </ac:spMkLst>
        </pc:spChg>
        <pc:spChg chg="mod">
          <ac:chgData name="Yira Rodríguez Pérez" userId="2f81593e-23fb-4d40-b2e1-59e620398009" providerId="ADAL" clId="{22D86A31-9692-44A4-8B1F-A5B9E6995530}" dt="2023-04-15T00:04:21.349" v="10236" actId="1076"/>
          <ac:spMkLst>
            <pc:docMk/>
            <pc:sldMk cId="2643520472" sldId="402"/>
            <ac:spMk id="10" creationId="{4A56115D-2E83-7443-D8E1-BC61857FF69B}"/>
          </ac:spMkLst>
        </pc:spChg>
        <pc:graphicFrameChg chg="add mod">
          <ac:chgData name="Yira Rodríguez Pérez" userId="2f81593e-23fb-4d40-b2e1-59e620398009" providerId="ADAL" clId="{22D86A31-9692-44A4-8B1F-A5B9E6995530}" dt="2023-04-15T00:21:26.238" v="10587" actId="12100"/>
          <ac:graphicFrameMkLst>
            <pc:docMk/>
            <pc:sldMk cId="2643520472" sldId="402"/>
            <ac:graphicFrameMk id="9" creationId="{481F922B-8BD0-D775-9FFB-A532814E9E75}"/>
          </ac:graphicFrameMkLst>
        </pc:graphicFrameChg>
        <pc:picChg chg="add del mod">
          <ac:chgData name="Yira Rodríguez Pérez" userId="2f81593e-23fb-4d40-b2e1-59e620398009" providerId="ADAL" clId="{22D86A31-9692-44A4-8B1F-A5B9E6995530}" dt="2023-04-15T00:06:32.949" v="10242" actId="21"/>
          <ac:picMkLst>
            <pc:docMk/>
            <pc:sldMk cId="2643520472" sldId="402"/>
            <ac:picMk id="2" creationId="{CF83DF3D-A2F9-7335-3CDA-0605FCA2BC9B}"/>
          </ac:picMkLst>
        </pc:picChg>
        <pc:picChg chg="add del mod">
          <ac:chgData name="Yira Rodríguez Pérez" userId="2f81593e-23fb-4d40-b2e1-59e620398009" providerId="ADAL" clId="{22D86A31-9692-44A4-8B1F-A5B9E6995530}" dt="2023-04-16T07:50:28.834" v="21144" actId="21"/>
          <ac:picMkLst>
            <pc:docMk/>
            <pc:sldMk cId="2643520472" sldId="402"/>
            <ac:picMk id="3" creationId="{58D48354-763A-A985-942C-F94D3C1709C4}"/>
          </ac:picMkLst>
        </pc:picChg>
        <pc:picChg chg="add mod">
          <ac:chgData name="Yira Rodríguez Pérez" userId="2f81593e-23fb-4d40-b2e1-59e620398009" providerId="ADAL" clId="{22D86A31-9692-44A4-8B1F-A5B9E6995530}" dt="2023-04-15T00:22:02.671" v="10596" actId="1076"/>
          <ac:picMkLst>
            <pc:docMk/>
            <pc:sldMk cId="2643520472" sldId="402"/>
            <ac:picMk id="11" creationId="{79C55D79-12EC-D43C-8D7A-BEB5554A2F3D}"/>
          </ac:picMkLst>
        </pc:picChg>
      </pc:sldChg>
      <pc:sldChg chg="addSp delSp modSp add mod ord addAnim delAnim modAnim">
        <pc:chgData name="Yira Rodríguez Pérez" userId="2f81593e-23fb-4d40-b2e1-59e620398009" providerId="ADAL" clId="{22D86A31-9692-44A4-8B1F-A5B9E6995530}" dt="2023-04-16T07:54:32.852" v="21236" actId="1076"/>
        <pc:sldMkLst>
          <pc:docMk/>
          <pc:sldMk cId="1431014662" sldId="403"/>
        </pc:sldMkLst>
        <pc:spChg chg="add del mod">
          <ac:chgData name="Yira Rodríguez Pérez" userId="2f81593e-23fb-4d40-b2e1-59e620398009" providerId="ADAL" clId="{22D86A31-9692-44A4-8B1F-A5B9E6995530}" dt="2023-04-16T07:53:36.864" v="21227" actId="478"/>
          <ac:spMkLst>
            <pc:docMk/>
            <pc:sldMk cId="1431014662" sldId="403"/>
            <ac:spMk id="3" creationId="{B934D69C-7F64-E3D5-2EAF-4B02881643EB}"/>
          </ac:spMkLst>
        </pc:spChg>
        <pc:spChg chg="add mod">
          <ac:chgData name="Yira Rodríguez Pérez" userId="2f81593e-23fb-4d40-b2e1-59e620398009" providerId="ADAL" clId="{22D86A31-9692-44A4-8B1F-A5B9E6995530}" dt="2023-04-16T07:54:32.852" v="21236" actId="1076"/>
          <ac:spMkLst>
            <pc:docMk/>
            <pc:sldMk cId="1431014662" sldId="403"/>
            <ac:spMk id="7" creationId="{C75CFD81-C8DF-6DB7-D87D-0A1F765FF240}"/>
          </ac:spMkLst>
        </pc:spChg>
        <pc:spChg chg="del">
          <ac:chgData name="Yira Rodríguez Pérez" userId="2f81593e-23fb-4d40-b2e1-59e620398009" providerId="ADAL" clId="{22D86A31-9692-44A4-8B1F-A5B9E6995530}" dt="2023-04-16T07:54:07.824" v="21229" actId="478"/>
          <ac:spMkLst>
            <pc:docMk/>
            <pc:sldMk cId="1431014662" sldId="403"/>
            <ac:spMk id="8" creationId="{FF82CBCC-7C65-FF5C-C2B7-102E25D68B9E}"/>
          </ac:spMkLst>
        </pc:spChg>
        <pc:spChg chg="mod">
          <ac:chgData name="Yira Rodríguez Pérez" userId="2f81593e-23fb-4d40-b2e1-59e620398009" providerId="ADAL" clId="{22D86A31-9692-44A4-8B1F-A5B9E6995530}" dt="2023-04-15T00:22:58.408" v="10633" actId="20577"/>
          <ac:spMkLst>
            <pc:docMk/>
            <pc:sldMk cId="1431014662" sldId="403"/>
            <ac:spMk id="10" creationId="{4A56115D-2E83-7443-D8E1-BC61857FF69B}"/>
          </ac:spMkLst>
        </pc:spChg>
        <pc:spChg chg="add mod topLvl">
          <ac:chgData name="Yira Rodríguez Pérez" userId="2f81593e-23fb-4d40-b2e1-59e620398009" providerId="ADAL" clId="{22D86A31-9692-44A4-8B1F-A5B9E6995530}" dt="2023-04-15T04:34:59.529" v="10786" actId="21"/>
          <ac:spMkLst>
            <pc:docMk/>
            <pc:sldMk cId="1431014662" sldId="403"/>
            <ac:spMk id="12" creationId="{9D4BF46F-4E97-EA2D-494C-B9DF866FEE55}"/>
          </ac:spMkLst>
        </pc:spChg>
        <pc:spChg chg="add del mod topLvl">
          <ac:chgData name="Yira Rodríguez Pérez" userId="2f81593e-23fb-4d40-b2e1-59e620398009" providerId="ADAL" clId="{22D86A31-9692-44A4-8B1F-A5B9E6995530}" dt="2023-04-15T04:34:59.529" v="10786" actId="21"/>
          <ac:spMkLst>
            <pc:docMk/>
            <pc:sldMk cId="1431014662" sldId="403"/>
            <ac:spMk id="13" creationId="{BA9D0101-3DF9-A8FA-5AC4-E79ACDF58324}"/>
          </ac:spMkLst>
        </pc:spChg>
        <pc:spChg chg="add mod">
          <ac:chgData name="Yira Rodríguez Pérez" userId="2f81593e-23fb-4d40-b2e1-59e620398009" providerId="ADAL" clId="{22D86A31-9692-44A4-8B1F-A5B9E6995530}" dt="2023-04-16T07:54:31.691" v="21235" actId="1076"/>
          <ac:spMkLst>
            <pc:docMk/>
            <pc:sldMk cId="1431014662" sldId="403"/>
            <ac:spMk id="14" creationId="{42F95057-23E1-64BB-4277-076E8F21BE0C}"/>
          </ac:spMkLst>
        </pc:spChg>
        <pc:grpChg chg="add del mod">
          <ac:chgData name="Yira Rodríguez Pérez" userId="2f81593e-23fb-4d40-b2e1-59e620398009" providerId="ADAL" clId="{22D86A31-9692-44A4-8B1F-A5B9E6995530}" dt="2023-04-15T04:34:59.529" v="10786" actId="21"/>
          <ac:grpSpMkLst>
            <pc:docMk/>
            <pc:sldMk cId="1431014662" sldId="403"/>
            <ac:grpSpMk id="11" creationId="{203A15B7-97BF-D648-06AD-9F15B3F525A5}"/>
          </ac:grpSpMkLst>
        </pc:grpChg>
        <pc:graphicFrameChg chg="add del mod modGraphic">
          <ac:chgData name="Yira Rodríguez Pérez" userId="2f81593e-23fb-4d40-b2e1-59e620398009" providerId="ADAL" clId="{22D86A31-9692-44A4-8B1F-A5B9E6995530}" dt="2023-04-15T04:28:46.620" v="10675" actId="478"/>
          <ac:graphicFrameMkLst>
            <pc:docMk/>
            <pc:sldMk cId="1431014662" sldId="403"/>
            <ac:graphicFrameMk id="4" creationId="{6193357B-CC41-6E91-60DB-19FD20D0D130}"/>
          </ac:graphicFrameMkLst>
        </pc:graphicFrameChg>
        <pc:graphicFrameChg chg="add mod">
          <ac:chgData name="Yira Rodríguez Pérez" userId="2f81593e-23fb-4d40-b2e1-59e620398009" providerId="ADAL" clId="{22D86A31-9692-44A4-8B1F-A5B9E6995530}" dt="2023-04-16T07:54:21.125" v="21232" actId="1076"/>
          <ac:graphicFrameMkLst>
            <pc:docMk/>
            <pc:sldMk cId="1431014662" sldId="403"/>
            <ac:graphicFrameMk id="5" creationId="{3FEF87E8-A280-5CE1-00F5-D3C4A902012F}"/>
          </ac:graphicFrameMkLst>
        </pc:graphicFrameChg>
        <pc:graphicFrameChg chg="add mod modGraphic">
          <ac:chgData name="Yira Rodríguez Pérez" userId="2f81593e-23fb-4d40-b2e1-59e620398009" providerId="ADAL" clId="{22D86A31-9692-44A4-8B1F-A5B9E6995530}" dt="2023-04-16T07:54:11.764" v="21230" actId="1076"/>
          <ac:graphicFrameMkLst>
            <pc:docMk/>
            <pc:sldMk cId="1431014662" sldId="403"/>
            <ac:graphicFrameMk id="6" creationId="{CA47AAB9-8D15-3B1E-2840-0F98DE45AB97}"/>
          </ac:graphicFrameMkLst>
        </pc:graphicFrameChg>
        <pc:picChg chg="add del mod">
          <ac:chgData name="Yira Rodríguez Pérez" userId="2f81593e-23fb-4d40-b2e1-59e620398009" providerId="ADAL" clId="{22D86A31-9692-44A4-8B1F-A5B9E6995530}" dt="2023-04-16T07:53:38.681" v="21228" actId="478"/>
          <ac:picMkLst>
            <pc:docMk/>
            <pc:sldMk cId="1431014662" sldId="403"/>
            <ac:picMk id="9" creationId="{445E3494-C0E9-C4B4-BC89-804ACBFC04BD}"/>
          </ac:picMkLst>
        </pc:picChg>
      </pc:sldChg>
      <pc:sldChg chg="addSp delSp modSp add mod ord modAnim">
        <pc:chgData name="Yira Rodríguez Pérez" userId="2f81593e-23fb-4d40-b2e1-59e620398009" providerId="ADAL" clId="{22D86A31-9692-44A4-8B1F-A5B9E6995530}" dt="2023-04-16T07:52:42.239" v="21189" actId="20577"/>
        <pc:sldMkLst>
          <pc:docMk/>
          <pc:sldMk cId="1555497904" sldId="404"/>
        </pc:sldMkLst>
        <pc:spChg chg="add mod">
          <ac:chgData name="Yira Rodríguez Pérez" userId="2f81593e-23fb-4d40-b2e1-59e620398009" providerId="ADAL" clId="{22D86A31-9692-44A4-8B1F-A5B9E6995530}" dt="2023-04-15T05:20:44.410" v="13334" actId="1076"/>
          <ac:spMkLst>
            <pc:docMk/>
            <pc:sldMk cId="1555497904" sldId="404"/>
            <ac:spMk id="3" creationId="{E696E3F9-63B3-BF62-D1D5-C9E9E1300AE7}"/>
          </ac:spMkLst>
        </pc:spChg>
        <pc:spChg chg="mod">
          <ac:chgData name="Yira Rodríguez Pérez" userId="2f81593e-23fb-4d40-b2e1-59e620398009" providerId="ADAL" clId="{22D86A31-9692-44A4-8B1F-A5B9E6995530}" dt="2023-04-15T05:05:07.040" v="12328"/>
          <ac:spMkLst>
            <pc:docMk/>
            <pc:sldMk cId="1555497904" sldId="404"/>
            <ac:spMk id="5" creationId="{D065127A-F180-421E-56C1-CBC6DB68B5A1}"/>
          </ac:spMkLst>
        </pc:spChg>
        <pc:spChg chg="mod">
          <ac:chgData name="Yira Rodríguez Pérez" userId="2f81593e-23fb-4d40-b2e1-59e620398009" providerId="ADAL" clId="{22D86A31-9692-44A4-8B1F-A5B9E6995530}" dt="2023-04-15T05:05:07.040" v="12328"/>
          <ac:spMkLst>
            <pc:docMk/>
            <pc:sldMk cId="1555497904" sldId="404"/>
            <ac:spMk id="6" creationId="{25CDDE4B-B0CA-8E4C-26C4-C3923440E1AE}"/>
          </ac:spMkLst>
        </pc:spChg>
        <pc:spChg chg="mod">
          <ac:chgData name="Yira Rodríguez Pérez" userId="2f81593e-23fb-4d40-b2e1-59e620398009" providerId="ADAL" clId="{22D86A31-9692-44A4-8B1F-A5B9E6995530}" dt="2023-04-15T05:05:07.040" v="12328"/>
          <ac:spMkLst>
            <pc:docMk/>
            <pc:sldMk cId="1555497904" sldId="404"/>
            <ac:spMk id="9" creationId="{433E77E2-BFDC-F0E3-5636-745144FC3389}"/>
          </ac:spMkLst>
        </pc:spChg>
        <pc:spChg chg="mod">
          <ac:chgData name="Yira Rodríguez Pérez" userId="2f81593e-23fb-4d40-b2e1-59e620398009" providerId="ADAL" clId="{22D86A31-9692-44A4-8B1F-A5B9E6995530}" dt="2023-04-16T07:52:42.239" v="21189" actId="20577"/>
          <ac:spMkLst>
            <pc:docMk/>
            <pc:sldMk cId="1555497904" sldId="404"/>
            <ac:spMk id="10" creationId="{4A56115D-2E83-7443-D8E1-BC61857FF69B}"/>
          </ac:spMkLst>
        </pc:spChg>
        <pc:spChg chg="mod">
          <ac:chgData name="Yira Rodríguez Pérez" userId="2f81593e-23fb-4d40-b2e1-59e620398009" providerId="ADAL" clId="{22D86A31-9692-44A4-8B1F-A5B9E6995530}" dt="2023-04-15T05:05:07.040" v="12328"/>
          <ac:spMkLst>
            <pc:docMk/>
            <pc:sldMk cId="1555497904" sldId="404"/>
            <ac:spMk id="11" creationId="{1D12D2DC-D6D0-ED6A-C62C-BAD86CF51C34}"/>
          </ac:spMkLst>
        </pc:spChg>
        <pc:spChg chg="mod">
          <ac:chgData name="Yira Rodríguez Pérez" userId="2f81593e-23fb-4d40-b2e1-59e620398009" providerId="ADAL" clId="{22D86A31-9692-44A4-8B1F-A5B9E6995530}" dt="2023-04-15T05:05:07.040" v="12328"/>
          <ac:spMkLst>
            <pc:docMk/>
            <pc:sldMk cId="1555497904" sldId="404"/>
            <ac:spMk id="12" creationId="{92214939-E2E9-E319-07A4-1D618C6FD11F}"/>
          </ac:spMkLst>
        </pc:spChg>
        <pc:spChg chg="mod">
          <ac:chgData name="Yira Rodríguez Pérez" userId="2f81593e-23fb-4d40-b2e1-59e620398009" providerId="ADAL" clId="{22D86A31-9692-44A4-8B1F-A5B9E6995530}" dt="2023-04-15T05:05:07.040" v="12328"/>
          <ac:spMkLst>
            <pc:docMk/>
            <pc:sldMk cId="1555497904" sldId="404"/>
            <ac:spMk id="13" creationId="{0A822B3C-B3DD-5F67-11E9-C91ACAF3409A}"/>
          </ac:spMkLst>
        </pc:spChg>
        <pc:spChg chg="mod">
          <ac:chgData name="Yira Rodríguez Pérez" userId="2f81593e-23fb-4d40-b2e1-59e620398009" providerId="ADAL" clId="{22D86A31-9692-44A4-8B1F-A5B9E6995530}" dt="2023-04-15T05:05:07.040" v="12328"/>
          <ac:spMkLst>
            <pc:docMk/>
            <pc:sldMk cId="1555497904" sldId="404"/>
            <ac:spMk id="14" creationId="{4C1208AD-0A1F-C628-4A07-695424789530}"/>
          </ac:spMkLst>
        </pc:spChg>
        <pc:spChg chg="mod">
          <ac:chgData name="Yira Rodríguez Pérez" userId="2f81593e-23fb-4d40-b2e1-59e620398009" providerId="ADAL" clId="{22D86A31-9692-44A4-8B1F-A5B9E6995530}" dt="2023-04-15T05:05:07.040" v="12328"/>
          <ac:spMkLst>
            <pc:docMk/>
            <pc:sldMk cId="1555497904" sldId="404"/>
            <ac:spMk id="15" creationId="{8ADF5920-030D-D12E-9F36-BB5F29B42C6E}"/>
          </ac:spMkLst>
        </pc:spChg>
        <pc:spChg chg="mod">
          <ac:chgData name="Yira Rodríguez Pérez" userId="2f81593e-23fb-4d40-b2e1-59e620398009" providerId="ADAL" clId="{22D86A31-9692-44A4-8B1F-A5B9E6995530}" dt="2023-04-15T05:05:28.691" v="12330"/>
          <ac:spMkLst>
            <pc:docMk/>
            <pc:sldMk cId="1555497904" sldId="404"/>
            <ac:spMk id="17" creationId="{8BCDFC57-98D7-B296-E2BF-93E956CFBEB9}"/>
          </ac:spMkLst>
        </pc:spChg>
        <pc:spChg chg="mod">
          <ac:chgData name="Yira Rodríguez Pérez" userId="2f81593e-23fb-4d40-b2e1-59e620398009" providerId="ADAL" clId="{22D86A31-9692-44A4-8B1F-A5B9E6995530}" dt="2023-04-15T05:05:28.691" v="12330"/>
          <ac:spMkLst>
            <pc:docMk/>
            <pc:sldMk cId="1555497904" sldId="404"/>
            <ac:spMk id="19" creationId="{812182FF-7AEE-0A4A-4255-036427EAE3A4}"/>
          </ac:spMkLst>
        </pc:spChg>
        <pc:spChg chg="mod">
          <ac:chgData name="Yira Rodríguez Pérez" userId="2f81593e-23fb-4d40-b2e1-59e620398009" providerId="ADAL" clId="{22D86A31-9692-44A4-8B1F-A5B9E6995530}" dt="2023-04-15T05:05:28.691" v="12330"/>
          <ac:spMkLst>
            <pc:docMk/>
            <pc:sldMk cId="1555497904" sldId="404"/>
            <ac:spMk id="20" creationId="{8C137CC0-B316-0ED0-A17D-9E7E298A9DA5}"/>
          </ac:spMkLst>
        </pc:spChg>
        <pc:spChg chg="mod">
          <ac:chgData name="Yira Rodríguez Pérez" userId="2f81593e-23fb-4d40-b2e1-59e620398009" providerId="ADAL" clId="{22D86A31-9692-44A4-8B1F-A5B9E6995530}" dt="2023-04-15T05:05:28.691" v="12330"/>
          <ac:spMkLst>
            <pc:docMk/>
            <pc:sldMk cId="1555497904" sldId="404"/>
            <ac:spMk id="21" creationId="{C80A81E4-42E3-AE56-420B-63A4B9FD3F61}"/>
          </ac:spMkLst>
        </pc:spChg>
        <pc:spChg chg="mod">
          <ac:chgData name="Yira Rodríguez Pérez" userId="2f81593e-23fb-4d40-b2e1-59e620398009" providerId="ADAL" clId="{22D86A31-9692-44A4-8B1F-A5B9E6995530}" dt="2023-04-15T05:05:28.691" v="12330"/>
          <ac:spMkLst>
            <pc:docMk/>
            <pc:sldMk cId="1555497904" sldId="404"/>
            <ac:spMk id="22" creationId="{07A80F91-A7B2-5CA1-C4B0-2B1AB4C635A0}"/>
          </ac:spMkLst>
        </pc:spChg>
        <pc:spChg chg="mod">
          <ac:chgData name="Yira Rodríguez Pérez" userId="2f81593e-23fb-4d40-b2e1-59e620398009" providerId="ADAL" clId="{22D86A31-9692-44A4-8B1F-A5B9E6995530}" dt="2023-04-15T05:05:28.691" v="12330"/>
          <ac:spMkLst>
            <pc:docMk/>
            <pc:sldMk cId="1555497904" sldId="404"/>
            <ac:spMk id="23" creationId="{6346B0DD-3C38-DBB4-1478-3514094F0A03}"/>
          </ac:spMkLst>
        </pc:spChg>
        <pc:spChg chg="mod">
          <ac:chgData name="Yira Rodríguez Pérez" userId="2f81593e-23fb-4d40-b2e1-59e620398009" providerId="ADAL" clId="{22D86A31-9692-44A4-8B1F-A5B9E6995530}" dt="2023-04-15T05:05:28.691" v="12330"/>
          <ac:spMkLst>
            <pc:docMk/>
            <pc:sldMk cId="1555497904" sldId="404"/>
            <ac:spMk id="24" creationId="{647D0426-266E-E046-666F-B1689DCF903D}"/>
          </ac:spMkLst>
        </pc:spChg>
        <pc:spChg chg="mod">
          <ac:chgData name="Yira Rodríguez Pérez" userId="2f81593e-23fb-4d40-b2e1-59e620398009" providerId="ADAL" clId="{22D86A31-9692-44A4-8B1F-A5B9E6995530}" dt="2023-04-15T05:05:28.691" v="12330"/>
          <ac:spMkLst>
            <pc:docMk/>
            <pc:sldMk cId="1555497904" sldId="404"/>
            <ac:spMk id="25" creationId="{26D38DB2-2B86-449B-0D8A-574771620E0A}"/>
          </ac:spMkLst>
        </pc:spChg>
        <pc:spChg chg="mod">
          <ac:chgData name="Yira Rodríguez Pérez" userId="2f81593e-23fb-4d40-b2e1-59e620398009" providerId="ADAL" clId="{22D86A31-9692-44A4-8B1F-A5B9E6995530}" dt="2023-04-15T05:05:28.691" v="12330"/>
          <ac:spMkLst>
            <pc:docMk/>
            <pc:sldMk cId="1555497904" sldId="404"/>
            <ac:spMk id="26" creationId="{72D7AEEB-C0F0-94E1-7A94-16B10ED2F64D}"/>
          </ac:spMkLst>
        </pc:spChg>
        <pc:spChg chg="mod">
          <ac:chgData name="Yira Rodríguez Pérez" userId="2f81593e-23fb-4d40-b2e1-59e620398009" providerId="ADAL" clId="{22D86A31-9692-44A4-8B1F-A5B9E6995530}" dt="2023-04-15T05:05:28.691" v="12330"/>
          <ac:spMkLst>
            <pc:docMk/>
            <pc:sldMk cId="1555497904" sldId="404"/>
            <ac:spMk id="27" creationId="{4FFC89AD-EBDC-6A30-DC0D-C7F4B6061B52}"/>
          </ac:spMkLst>
        </pc:spChg>
        <pc:spChg chg="mod">
          <ac:chgData name="Yira Rodríguez Pérez" userId="2f81593e-23fb-4d40-b2e1-59e620398009" providerId="ADAL" clId="{22D86A31-9692-44A4-8B1F-A5B9E6995530}" dt="2023-04-15T05:05:28.691" v="12330"/>
          <ac:spMkLst>
            <pc:docMk/>
            <pc:sldMk cId="1555497904" sldId="404"/>
            <ac:spMk id="28" creationId="{07A41004-CD5F-5898-2A19-A4E445899A7D}"/>
          </ac:spMkLst>
        </pc:spChg>
        <pc:spChg chg="mod">
          <ac:chgData name="Yira Rodríguez Pérez" userId="2f81593e-23fb-4d40-b2e1-59e620398009" providerId="ADAL" clId="{22D86A31-9692-44A4-8B1F-A5B9E6995530}" dt="2023-04-15T05:05:28.691" v="12330"/>
          <ac:spMkLst>
            <pc:docMk/>
            <pc:sldMk cId="1555497904" sldId="404"/>
            <ac:spMk id="29" creationId="{5A135499-7908-01AC-85BD-2DC6D80CD1BF}"/>
          </ac:spMkLst>
        </pc:spChg>
        <pc:spChg chg="mod">
          <ac:chgData name="Yira Rodríguez Pérez" userId="2f81593e-23fb-4d40-b2e1-59e620398009" providerId="ADAL" clId="{22D86A31-9692-44A4-8B1F-A5B9E6995530}" dt="2023-04-15T05:05:28.691" v="12330"/>
          <ac:spMkLst>
            <pc:docMk/>
            <pc:sldMk cId="1555497904" sldId="404"/>
            <ac:spMk id="30" creationId="{F7F8C9B7-7689-2E3F-6299-3C0562355E3E}"/>
          </ac:spMkLst>
        </pc:spChg>
        <pc:spChg chg="mod">
          <ac:chgData name="Yira Rodríguez Pérez" userId="2f81593e-23fb-4d40-b2e1-59e620398009" providerId="ADAL" clId="{22D86A31-9692-44A4-8B1F-A5B9E6995530}" dt="2023-04-15T05:05:28.691" v="12330"/>
          <ac:spMkLst>
            <pc:docMk/>
            <pc:sldMk cId="1555497904" sldId="404"/>
            <ac:spMk id="31" creationId="{E362A77C-8E68-DA0A-EF2F-932FBA2A7AFF}"/>
          </ac:spMkLst>
        </pc:spChg>
        <pc:spChg chg="mod">
          <ac:chgData name="Yira Rodríguez Pérez" userId="2f81593e-23fb-4d40-b2e1-59e620398009" providerId="ADAL" clId="{22D86A31-9692-44A4-8B1F-A5B9E6995530}" dt="2023-04-15T05:05:48.780" v="12332"/>
          <ac:spMkLst>
            <pc:docMk/>
            <pc:sldMk cId="1555497904" sldId="404"/>
            <ac:spMk id="33" creationId="{9EF56278-ED13-12E2-C39A-8AB0D342D8B6}"/>
          </ac:spMkLst>
        </pc:spChg>
        <pc:spChg chg="mod">
          <ac:chgData name="Yira Rodríguez Pérez" userId="2f81593e-23fb-4d40-b2e1-59e620398009" providerId="ADAL" clId="{22D86A31-9692-44A4-8B1F-A5B9E6995530}" dt="2023-04-15T05:05:48.780" v="12332"/>
          <ac:spMkLst>
            <pc:docMk/>
            <pc:sldMk cId="1555497904" sldId="404"/>
            <ac:spMk id="35" creationId="{2668F707-7148-CF05-1CAD-8B5C59E1C42C}"/>
          </ac:spMkLst>
        </pc:spChg>
        <pc:spChg chg="mod">
          <ac:chgData name="Yira Rodríguez Pérez" userId="2f81593e-23fb-4d40-b2e1-59e620398009" providerId="ADAL" clId="{22D86A31-9692-44A4-8B1F-A5B9E6995530}" dt="2023-04-15T05:05:48.780" v="12332"/>
          <ac:spMkLst>
            <pc:docMk/>
            <pc:sldMk cId="1555497904" sldId="404"/>
            <ac:spMk id="36" creationId="{5C655C93-2596-17EB-C58D-675C6C68432F}"/>
          </ac:spMkLst>
        </pc:spChg>
        <pc:spChg chg="mod">
          <ac:chgData name="Yira Rodríguez Pérez" userId="2f81593e-23fb-4d40-b2e1-59e620398009" providerId="ADAL" clId="{22D86A31-9692-44A4-8B1F-A5B9E6995530}" dt="2023-04-15T05:05:48.780" v="12332"/>
          <ac:spMkLst>
            <pc:docMk/>
            <pc:sldMk cId="1555497904" sldId="404"/>
            <ac:spMk id="37" creationId="{EB393508-0F30-EF50-68CD-3ECD2908E471}"/>
          </ac:spMkLst>
        </pc:spChg>
        <pc:spChg chg="mod">
          <ac:chgData name="Yira Rodríguez Pérez" userId="2f81593e-23fb-4d40-b2e1-59e620398009" providerId="ADAL" clId="{22D86A31-9692-44A4-8B1F-A5B9E6995530}" dt="2023-04-15T05:05:48.780" v="12332"/>
          <ac:spMkLst>
            <pc:docMk/>
            <pc:sldMk cId="1555497904" sldId="404"/>
            <ac:spMk id="38" creationId="{4EE09A76-8FD7-0E47-ED47-AC2DEE9F78AE}"/>
          </ac:spMkLst>
        </pc:spChg>
        <pc:grpChg chg="add del mod">
          <ac:chgData name="Yira Rodríguez Pérez" userId="2f81593e-23fb-4d40-b2e1-59e620398009" providerId="ADAL" clId="{22D86A31-9692-44A4-8B1F-A5B9E6995530}" dt="2023-04-15T05:06:16.520" v="12349"/>
          <ac:grpSpMkLst>
            <pc:docMk/>
            <pc:sldMk cId="1555497904" sldId="404"/>
            <ac:grpSpMk id="4" creationId="{68977659-4173-9C06-5314-87478E79CDC2}"/>
          </ac:grpSpMkLst>
        </pc:grpChg>
        <pc:grpChg chg="mod">
          <ac:chgData name="Yira Rodríguez Pérez" userId="2f81593e-23fb-4d40-b2e1-59e620398009" providerId="ADAL" clId="{22D86A31-9692-44A4-8B1F-A5B9E6995530}" dt="2023-04-15T05:05:07.040" v="12328"/>
          <ac:grpSpMkLst>
            <pc:docMk/>
            <pc:sldMk cId="1555497904" sldId="404"/>
            <ac:grpSpMk id="7" creationId="{00466120-0E43-F5BC-5FEC-AEEF110B8F45}"/>
          </ac:grpSpMkLst>
        </pc:grpChg>
        <pc:grpChg chg="add del mod">
          <ac:chgData name="Yira Rodríguez Pérez" userId="2f81593e-23fb-4d40-b2e1-59e620398009" providerId="ADAL" clId="{22D86A31-9692-44A4-8B1F-A5B9E6995530}" dt="2023-04-15T05:06:14.090" v="12347"/>
          <ac:grpSpMkLst>
            <pc:docMk/>
            <pc:sldMk cId="1555497904" sldId="404"/>
            <ac:grpSpMk id="16" creationId="{38E2AACD-F296-79A7-6738-B3A09C058A58}"/>
          </ac:grpSpMkLst>
        </pc:grpChg>
        <pc:grpChg chg="mod">
          <ac:chgData name="Yira Rodríguez Pérez" userId="2f81593e-23fb-4d40-b2e1-59e620398009" providerId="ADAL" clId="{22D86A31-9692-44A4-8B1F-A5B9E6995530}" dt="2023-04-15T05:05:28.691" v="12330"/>
          <ac:grpSpMkLst>
            <pc:docMk/>
            <pc:sldMk cId="1555497904" sldId="404"/>
            <ac:grpSpMk id="18" creationId="{6DBABDC2-9EC9-0679-648C-78E30BF0F005}"/>
          </ac:grpSpMkLst>
        </pc:grpChg>
        <pc:grpChg chg="add del mod">
          <ac:chgData name="Yira Rodríguez Pérez" userId="2f81593e-23fb-4d40-b2e1-59e620398009" providerId="ADAL" clId="{22D86A31-9692-44A4-8B1F-A5B9E6995530}" dt="2023-04-15T05:06:13.644" v="12345"/>
          <ac:grpSpMkLst>
            <pc:docMk/>
            <pc:sldMk cId="1555497904" sldId="404"/>
            <ac:grpSpMk id="32" creationId="{1A9D3E3E-FF96-C1FE-5267-F637B95C4E34}"/>
          </ac:grpSpMkLst>
        </pc:grpChg>
        <pc:grpChg chg="mod">
          <ac:chgData name="Yira Rodríguez Pérez" userId="2f81593e-23fb-4d40-b2e1-59e620398009" providerId="ADAL" clId="{22D86A31-9692-44A4-8B1F-A5B9E6995530}" dt="2023-04-15T05:05:48.780" v="12332"/>
          <ac:grpSpMkLst>
            <pc:docMk/>
            <pc:sldMk cId="1555497904" sldId="404"/>
            <ac:grpSpMk id="34" creationId="{D68DBD90-D68B-8F11-7013-11E928DC1588}"/>
          </ac:grpSpMkLst>
        </pc:grpChg>
        <pc:graphicFrameChg chg="add mod">
          <ac:chgData name="Yira Rodríguez Pérez" userId="2f81593e-23fb-4d40-b2e1-59e620398009" providerId="ADAL" clId="{22D86A31-9692-44A4-8B1F-A5B9E6995530}" dt="2023-04-16T07:52:16.865" v="21173" actId="1076"/>
          <ac:graphicFrameMkLst>
            <pc:docMk/>
            <pc:sldMk cId="1555497904" sldId="404"/>
            <ac:graphicFrameMk id="39" creationId="{7D8F1D5E-F01B-D8AC-D5CC-A902871AEAFF}"/>
          </ac:graphicFrameMkLst>
        </pc:graphicFrameChg>
      </pc:sldChg>
      <pc:sldChg chg="addSp delSp modSp add del mod modAnim">
        <pc:chgData name="Yira Rodríguez Pérez" userId="2f81593e-23fb-4d40-b2e1-59e620398009" providerId="ADAL" clId="{22D86A31-9692-44A4-8B1F-A5B9E6995530}" dt="2023-04-16T07:56:08.993" v="21242" actId="1076"/>
        <pc:sldMkLst>
          <pc:docMk/>
          <pc:sldMk cId="1370273939" sldId="405"/>
        </pc:sldMkLst>
        <pc:spChg chg="add mod">
          <ac:chgData name="Yira Rodríguez Pérez" userId="2f81593e-23fb-4d40-b2e1-59e620398009" providerId="ADAL" clId="{22D86A31-9692-44A4-8B1F-A5B9E6995530}" dt="2023-04-16T07:56:08.993" v="21242" actId="1076"/>
          <ac:spMkLst>
            <pc:docMk/>
            <pc:sldMk cId="1370273939" sldId="405"/>
            <ac:spMk id="3" creationId="{C76A0ABB-7BD6-29AF-67C7-1F270B23B428}"/>
          </ac:spMkLst>
        </pc:spChg>
        <pc:spChg chg="del mod">
          <ac:chgData name="Yira Rodríguez Pérez" userId="2f81593e-23fb-4d40-b2e1-59e620398009" providerId="ADAL" clId="{22D86A31-9692-44A4-8B1F-A5B9E6995530}" dt="2023-04-16T02:02:11.867" v="13385" actId="478"/>
          <ac:spMkLst>
            <pc:docMk/>
            <pc:sldMk cId="1370273939" sldId="405"/>
            <ac:spMk id="5" creationId="{CFA18896-6DAE-DBD7-9CF1-DE3DAACC5394}"/>
          </ac:spMkLst>
        </pc:spChg>
        <pc:spChg chg="mod">
          <ac:chgData name="Yira Rodríguez Pérez" userId="2f81593e-23fb-4d40-b2e1-59e620398009" providerId="ADAL" clId="{22D86A31-9692-44A4-8B1F-A5B9E6995530}" dt="2023-04-16T02:01:18.167" v="13375" actId="1076"/>
          <ac:spMkLst>
            <pc:docMk/>
            <pc:sldMk cId="1370273939" sldId="405"/>
            <ac:spMk id="7" creationId="{C283AC71-E5D8-1EA2-8907-29964A0B4015}"/>
          </ac:spMkLst>
        </pc:spChg>
        <pc:spChg chg="del mod">
          <ac:chgData name="Yira Rodríguez Pérez" userId="2f81593e-23fb-4d40-b2e1-59e620398009" providerId="ADAL" clId="{22D86A31-9692-44A4-8B1F-A5B9E6995530}" dt="2023-04-16T07:54:36.713" v="21237" actId="478"/>
          <ac:spMkLst>
            <pc:docMk/>
            <pc:sldMk cId="1370273939" sldId="405"/>
            <ac:spMk id="8" creationId="{FF82CBCC-7C65-FF5C-C2B7-102E25D68B9E}"/>
          </ac:spMkLst>
        </pc:spChg>
        <pc:spChg chg="mod">
          <ac:chgData name="Yira Rodríguez Pérez" userId="2f81593e-23fb-4d40-b2e1-59e620398009" providerId="ADAL" clId="{22D86A31-9692-44A4-8B1F-A5B9E6995530}" dt="2023-04-16T02:00:57.141" v="13362" actId="1076"/>
          <ac:spMkLst>
            <pc:docMk/>
            <pc:sldMk cId="1370273939" sldId="405"/>
            <ac:spMk id="9" creationId="{FEE7B67B-5AC6-DBCE-A4C8-805F386DBCB6}"/>
          </ac:spMkLst>
        </pc:spChg>
        <pc:spChg chg="mod">
          <ac:chgData name="Yira Rodríguez Pérez" userId="2f81593e-23fb-4d40-b2e1-59e620398009" providerId="ADAL" clId="{22D86A31-9692-44A4-8B1F-A5B9E6995530}" dt="2023-04-16T07:53:23.432" v="21226" actId="20577"/>
          <ac:spMkLst>
            <pc:docMk/>
            <pc:sldMk cId="1370273939" sldId="405"/>
            <ac:spMk id="10" creationId="{4A56115D-2E83-7443-D8E1-BC61857FF69B}"/>
          </ac:spMkLst>
        </pc:spChg>
        <pc:spChg chg="mod">
          <ac:chgData name="Yira Rodríguez Pérez" userId="2f81593e-23fb-4d40-b2e1-59e620398009" providerId="ADAL" clId="{22D86A31-9692-44A4-8B1F-A5B9E6995530}" dt="2023-04-16T02:00:57.141" v="13362" actId="1076"/>
          <ac:spMkLst>
            <pc:docMk/>
            <pc:sldMk cId="1370273939" sldId="405"/>
            <ac:spMk id="11" creationId="{C843119B-4C59-0D68-5766-E16BA6A843E7}"/>
          </ac:spMkLst>
        </pc:spChg>
        <pc:spChg chg="mod">
          <ac:chgData name="Yira Rodríguez Pérez" userId="2f81593e-23fb-4d40-b2e1-59e620398009" providerId="ADAL" clId="{22D86A31-9692-44A4-8B1F-A5B9E6995530}" dt="2023-04-16T02:00:57.141" v="13362" actId="1076"/>
          <ac:spMkLst>
            <pc:docMk/>
            <pc:sldMk cId="1370273939" sldId="405"/>
            <ac:spMk id="12" creationId="{A07D7779-9B27-289A-6D05-01AD12E26175}"/>
          </ac:spMkLst>
        </pc:spChg>
        <pc:spChg chg="mod">
          <ac:chgData name="Yira Rodríguez Pérez" userId="2f81593e-23fb-4d40-b2e1-59e620398009" providerId="ADAL" clId="{22D86A31-9692-44A4-8B1F-A5B9E6995530}" dt="2023-04-16T02:00:57.141" v="13362" actId="1076"/>
          <ac:spMkLst>
            <pc:docMk/>
            <pc:sldMk cId="1370273939" sldId="405"/>
            <ac:spMk id="13" creationId="{9C72BADA-3BAE-013C-B788-1052187BA12A}"/>
          </ac:spMkLst>
        </pc:spChg>
        <pc:spChg chg="mod">
          <ac:chgData name="Yira Rodríguez Pérez" userId="2f81593e-23fb-4d40-b2e1-59e620398009" providerId="ADAL" clId="{22D86A31-9692-44A4-8B1F-A5B9E6995530}" dt="2023-04-16T02:00:57.141" v="13362" actId="1076"/>
          <ac:spMkLst>
            <pc:docMk/>
            <pc:sldMk cId="1370273939" sldId="405"/>
            <ac:spMk id="14" creationId="{4FE72E03-348F-358C-8954-144729EDDF82}"/>
          </ac:spMkLst>
        </pc:spChg>
        <pc:spChg chg="mod">
          <ac:chgData name="Yira Rodríguez Pérez" userId="2f81593e-23fb-4d40-b2e1-59e620398009" providerId="ADAL" clId="{22D86A31-9692-44A4-8B1F-A5B9E6995530}" dt="2023-04-16T02:00:57.141" v="13362" actId="1076"/>
          <ac:spMkLst>
            <pc:docMk/>
            <pc:sldMk cId="1370273939" sldId="405"/>
            <ac:spMk id="15" creationId="{6CE2B2AB-3A8B-CACF-F959-9A3AEC6FFEE3}"/>
          </ac:spMkLst>
        </pc:spChg>
        <pc:spChg chg="mod">
          <ac:chgData name="Yira Rodríguez Pérez" userId="2f81593e-23fb-4d40-b2e1-59e620398009" providerId="ADAL" clId="{22D86A31-9692-44A4-8B1F-A5B9E6995530}" dt="2023-04-16T02:00:57.141" v="13362" actId="1076"/>
          <ac:spMkLst>
            <pc:docMk/>
            <pc:sldMk cId="1370273939" sldId="405"/>
            <ac:spMk id="16" creationId="{D163BF90-2FBF-80FB-D160-EA9CFA98F217}"/>
          </ac:spMkLst>
        </pc:spChg>
        <pc:spChg chg="mod">
          <ac:chgData name="Yira Rodríguez Pérez" userId="2f81593e-23fb-4d40-b2e1-59e620398009" providerId="ADAL" clId="{22D86A31-9692-44A4-8B1F-A5B9E6995530}" dt="2023-04-16T02:00:57.141" v="13362" actId="1076"/>
          <ac:spMkLst>
            <pc:docMk/>
            <pc:sldMk cId="1370273939" sldId="405"/>
            <ac:spMk id="17" creationId="{79998041-DD39-5C66-218A-AA9589287A19}"/>
          </ac:spMkLst>
        </pc:spChg>
        <pc:spChg chg="del mod">
          <ac:chgData name="Yira Rodríguez Pérez" userId="2f81593e-23fb-4d40-b2e1-59e620398009" providerId="ADAL" clId="{22D86A31-9692-44A4-8B1F-A5B9E6995530}" dt="2023-04-16T02:00:46.560" v="13358" actId="478"/>
          <ac:spMkLst>
            <pc:docMk/>
            <pc:sldMk cId="1370273939" sldId="405"/>
            <ac:spMk id="18" creationId="{86B3A639-2A3C-3E3E-D82D-F1F2907E7B72}"/>
          </ac:spMkLst>
        </pc:spChg>
        <pc:spChg chg="mod">
          <ac:chgData name="Yira Rodríguez Pérez" userId="2f81593e-23fb-4d40-b2e1-59e620398009" providerId="ADAL" clId="{22D86A31-9692-44A4-8B1F-A5B9E6995530}" dt="2023-04-16T02:00:57.141" v="13362" actId="1076"/>
          <ac:spMkLst>
            <pc:docMk/>
            <pc:sldMk cId="1370273939" sldId="405"/>
            <ac:spMk id="19" creationId="{177C62B5-2852-6234-AEA0-2E0C1E7E9909}"/>
          </ac:spMkLst>
        </pc:spChg>
        <pc:spChg chg="mod">
          <ac:chgData name="Yira Rodríguez Pérez" userId="2f81593e-23fb-4d40-b2e1-59e620398009" providerId="ADAL" clId="{22D86A31-9692-44A4-8B1F-A5B9E6995530}" dt="2023-04-16T02:00:57.141" v="13362" actId="1076"/>
          <ac:spMkLst>
            <pc:docMk/>
            <pc:sldMk cId="1370273939" sldId="405"/>
            <ac:spMk id="20" creationId="{A4F52FCA-989C-946A-60B5-A9EB75F578A4}"/>
          </ac:spMkLst>
        </pc:spChg>
        <pc:spChg chg="mod">
          <ac:chgData name="Yira Rodríguez Pérez" userId="2f81593e-23fb-4d40-b2e1-59e620398009" providerId="ADAL" clId="{22D86A31-9692-44A4-8B1F-A5B9E6995530}" dt="2023-04-16T02:00:57.141" v="13362" actId="1076"/>
          <ac:spMkLst>
            <pc:docMk/>
            <pc:sldMk cId="1370273939" sldId="405"/>
            <ac:spMk id="21" creationId="{78C5A0DB-8AD7-F8C3-FB5D-F24EC0B16EC2}"/>
          </ac:spMkLst>
        </pc:spChg>
        <pc:spChg chg="del mod topLvl">
          <ac:chgData name="Yira Rodríguez Pérez" userId="2f81593e-23fb-4d40-b2e1-59e620398009" providerId="ADAL" clId="{22D86A31-9692-44A4-8B1F-A5B9E6995530}" dt="2023-04-16T02:02:55.974" v="13460" actId="478"/>
          <ac:spMkLst>
            <pc:docMk/>
            <pc:sldMk cId="1370273939" sldId="405"/>
            <ac:spMk id="23" creationId="{8D722B6C-6DF2-5539-F580-39133104C788}"/>
          </ac:spMkLst>
        </pc:spChg>
        <pc:spChg chg="del mod topLvl">
          <ac:chgData name="Yira Rodríguez Pérez" userId="2f81593e-23fb-4d40-b2e1-59e620398009" providerId="ADAL" clId="{22D86A31-9692-44A4-8B1F-A5B9E6995530}" dt="2023-04-16T02:02:58.410" v="13461" actId="478"/>
          <ac:spMkLst>
            <pc:docMk/>
            <pc:sldMk cId="1370273939" sldId="405"/>
            <ac:spMk id="24" creationId="{643FB91C-6287-948A-0F93-FA657DDBEF11}"/>
          </ac:spMkLst>
        </pc:spChg>
        <pc:grpChg chg="add del mod">
          <ac:chgData name="Yira Rodríguez Pérez" userId="2f81593e-23fb-4d40-b2e1-59e620398009" providerId="ADAL" clId="{22D86A31-9692-44A4-8B1F-A5B9E6995530}" dt="2023-04-16T02:16:14.758" v="14270" actId="478"/>
          <ac:grpSpMkLst>
            <pc:docMk/>
            <pc:sldMk cId="1370273939" sldId="405"/>
            <ac:grpSpMk id="4" creationId="{0F1E6D90-434C-6A8C-EB1E-43AA4EBF6AA1}"/>
          </ac:grpSpMkLst>
        </pc:grpChg>
        <pc:grpChg chg="mod">
          <ac:chgData name="Yira Rodríguez Pérez" userId="2f81593e-23fb-4d40-b2e1-59e620398009" providerId="ADAL" clId="{22D86A31-9692-44A4-8B1F-A5B9E6995530}" dt="2023-04-16T02:00:57.141" v="13362" actId="1076"/>
          <ac:grpSpMkLst>
            <pc:docMk/>
            <pc:sldMk cId="1370273939" sldId="405"/>
            <ac:grpSpMk id="6" creationId="{DF89CDC6-1035-1998-00B8-3C5BBD53D03D}"/>
          </ac:grpSpMkLst>
        </pc:grpChg>
        <pc:grpChg chg="add del mod">
          <ac:chgData name="Yira Rodríguez Pérez" userId="2f81593e-23fb-4d40-b2e1-59e620398009" providerId="ADAL" clId="{22D86A31-9692-44A4-8B1F-A5B9E6995530}" dt="2023-04-16T02:02:55.974" v="13460" actId="478"/>
          <ac:grpSpMkLst>
            <pc:docMk/>
            <pc:sldMk cId="1370273939" sldId="405"/>
            <ac:grpSpMk id="22" creationId="{FA10E29F-A225-B323-4C03-1744C729CFA3}"/>
          </ac:grpSpMkLst>
        </pc:grpChg>
        <pc:graphicFrameChg chg="add mod modGraphic">
          <ac:chgData name="Yira Rodríguez Pérez" userId="2f81593e-23fb-4d40-b2e1-59e620398009" providerId="ADAL" clId="{22D86A31-9692-44A4-8B1F-A5B9E6995530}" dt="2023-04-16T07:55:52.422" v="21240" actId="1076"/>
          <ac:graphicFrameMkLst>
            <pc:docMk/>
            <pc:sldMk cId="1370273939" sldId="405"/>
            <ac:graphicFrameMk id="25" creationId="{F8EA2FBB-1720-7C5F-A076-AF53467FB9D8}"/>
          </ac:graphicFrameMkLst>
        </pc:graphicFrameChg>
        <pc:picChg chg="add del mod">
          <ac:chgData name="Yira Rodríguez Pérez" userId="2f81593e-23fb-4d40-b2e1-59e620398009" providerId="ADAL" clId="{22D86A31-9692-44A4-8B1F-A5B9E6995530}" dt="2023-04-16T07:55:47.071" v="21239" actId="478"/>
          <ac:picMkLst>
            <pc:docMk/>
            <pc:sldMk cId="1370273939" sldId="405"/>
            <ac:picMk id="4" creationId="{5D2BF06A-42A6-ED6F-0353-F32776D42972}"/>
          </ac:picMkLst>
        </pc:picChg>
      </pc:sldChg>
      <pc:sldChg chg="addSp delSp modSp add del mod modAnim">
        <pc:chgData name="Yira Rodríguez Pérez" userId="2f81593e-23fb-4d40-b2e1-59e620398009" providerId="ADAL" clId="{22D86A31-9692-44A4-8B1F-A5B9E6995530}" dt="2023-04-16T07:43:25.915" v="21041" actId="2696"/>
        <pc:sldMkLst>
          <pc:docMk/>
          <pc:sldMk cId="267302200" sldId="406"/>
        </pc:sldMkLst>
        <pc:spChg chg="add mod">
          <ac:chgData name="Yira Rodríguez Pérez" userId="2f81593e-23fb-4d40-b2e1-59e620398009" providerId="ADAL" clId="{22D86A31-9692-44A4-8B1F-A5B9E6995530}" dt="2023-04-16T07:13:37.450" v="20090" actId="1076"/>
          <ac:spMkLst>
            <pc:docMk/>
            <pc:sldMk cId="267302200" sldId="406"/>
            <ac:spMk id="2" creationId="{43BD2747-F77C-AD24-B2B1-C2C80741DEA3}"/>
          </ac:spMkLst>
        </pc:spChg>
        <pc:spChg chg="add del mod">
          <ac:chgData name="Yira Rodríguez Pérez" userId="2f81593e-23fb-4d40-b2e1-59e620398009" providerId="ADAL" clId="{22D86A31-9692-44A4-8B1F-A5B9E6995530}" dt="2023-04-16T02:40:38.687" v="15026" actId="478"/>
          <ac:spMkLst>
            <pc:docMk/>
            <pc:sldMk cId="267302200" sldId="406"/>
            <ac:spMk id="3" creationId="{B206B441-92B9-A5E9-3AF9-B7C968ABF350}"/>
          </ac:spMkLst>
        </pc:spChg>
        <pc:spChg chg="add del mod">
          <ac:chgData name="Yira Rodríguez Pérez" userId="2f81593e-23fb-4d40-b2e1-59e620398009" providerId="ADAL" clId="{22D86A31-9692-44A4-8B1F-A5B9E6995530}" dt="2023-04-16T02:45:55.904" v="15336" actId="478"/>
          <ac:spMkLst>
            <pc:docMk/>
            <pc:sldMk cId="267302200" sldId="406"/>
            <ac:spMk id="4" creationId="{2B826BDA-6A54-C982-3605-E30D676B2A7C}"/>
          </ac:spMkLst>
        </pc:spChg>
        <pc:spChg chg="add del mod">
          <ac:chgData name="Yira Rodríguez Pérez" userId="2f81593e-23fb-4d40-b2e1-59e620398009" providerId="ADAL" clId="{22D86A31-9692-44A4-8B1F-A5B9E6995530}" dt="2023-04-16T02:54:34.136" v="15530" actId="478"/>
          <ac:spMkLst>
            <pc:docMk/>
            <pc:sldMk cId="267302200" sldId="406"/>
            <ac:spMk id="5" creationId="{3B1233B9-4106-8B9B-E64A-2DB7D57CE3B0}"/>
          </ac:spMkLst>
        </pc:spChg>
        <pc:spChg chg="add del mod">
          <ac:chgData name="Yira Rodríguez Pérez" userId="2f81593e-23fb-4d40-b2e1-59e620398009" providerId="ADAL" clId="{22D86A31-9692-44A4-8B1F-A5B9E6995530}" dt="2023-04-16T03:01:07.501" v="15759" actId="478"/>
          <ac:spMkLst>
            <pc:docMk/>
            <pc:sldMk cId="267302200" sldId="406"/>
            <ac:spMk id="7" creationId="{7F61EE7A-5BC8-8972-2D14-F6D47E093021}"/>
          </ac:spMkLst>
        </pc:spChg>
        <pc:spChg chg="mod">
          <ac:chgData name="Yira Rodríguez Pérez" userId="2f81593e-23fb-4d40-b2e1-59e620398009" providerId="ADAL" clId="{22D86A31-9692-44A4-8B1F-A5B9E6995530}" dt="2023-04-16T02:51:06.583" v="15385" actId="14100"/>
          <ac:spMkLst>
            <pc:docMk/>
            <pc:sldMk cId="267302200" sldId="406"/>
            <ac:spMk id="8" creationId="{FF82CBCC-7C65-FF5C-C2B7-102E25D68B9E}"/>
          </ac:spMkLst>
        </pc:spChg>
        <pc:spChg chg="add del mod">
          <ac:chgData name="Yira Rodríguez Pérez" userId="2f81593e-23fb-4d40-b2e1-59e620398009" providerId="ADAL" clId="{22D86A31-9692-44A4-8B1F-A5B9E6995530}" dt="2023-04-16T02:58:32.149" v="15646" actId="478"/>
          <ac:spMkLst>
            <pc:docMk/>
            <pc:sldMk cId="267302200" sldId="406"/>
            <ac:spMk id="9" creationId="{9DFC08DA-FFEB-EBC2-6DDD-03406C4636B6}"/>
          </ac:spMkLst>
        </pc:spChg>
        <pc:spChg chg="mod">
          <ac:chgData name="Yira Rodríguez Pérez" userId="2f81593e-23fb-4d40-b2e1-59e620398009" providerId="ADAL" clId="{22D86A31-9692-44A4-8B1F-A5B9E6995530}" dt="2023-04-16T07:13:03.814" v="20072" actId="6549"/>
          <ac:spMkLst>
            <pc:docMk/>
            <pc:sldMk cId="267302200" sldId="406"/>
            <ac:spMk id="10" creationId="{4A56115D-2E83-7443-D8E1-BC61857FF69B}"/>
          </ac:spMkLst>
        </pc:spChg>
        <pc:spChg chg="add mod">
          <ac:chgData name="Yira Rodríguez Pérez" userId="2f81593e-23fb-4d40-b2e1-59e620398009" providerId="ADAL" clId="{22D86A31-9692-44A4-8B1F-A5B9E6995530}" dt="2023-04-16T03:05:35.596" v="15896" actId="1076"/>
          <ac:spMkLst>
            <pc:docMk/>
            <pc:sldMk cId="267302200" sldId="406"/>
            <ac:spMk id="13" creationId="{8599C753-E5C3-7607-488D-C9585C3FD71E}"/>
          </ac:spMkLst>
        </pc:spChg>
        <pc:spChg chg="add mod">
          <ac:chgData name="Yira Rodríguez Pérez" userId="2f81593e-23fb-4d40-b2e1-59e620398009" providerId="ADAL" clId="{22D86A31-9692-44A4-8B1F-A5B9E6995530}" dt="2023-04-16T07:13:51.894" v="20093" actId="1076"/>
          <ac:spMkLst>
            <pc:docMk/>
            <pc:sldMk cId="267302200" sldId="406"/>
            <ac:spMk id="14" creationId="{505A0C8E-C692-33CB-7D0B-41036CA2F616}"/>
          </ac:spMkLst>
        </pc:spChg>
        <pc:graphicFrameChg chg="add mod">
          <ac:chgData name="Yira Rodríguez Pérez" userId="2f81593e-23fb-4d40-b2e1-59e620398009" providerId="ADAL" clId="{22D86A31-9692-44A4-8B1F-A5B9E6995530}" dt="2023-04-16T02:51:49.403" v="15396" actId="12100"/>
          <ac:graphicFrameMkLst>
            <pc:docMk/>
            <pc:sldMk cId="267302200" sldId="406"/>
            <ac:graphicFrameMk id="6" creationId="{B1DC5AAE-DDE1-6525-2CFD-58E8B83D6EF2}"/>
          </ac:graphicFrameMkLst>
        </pc:graphicFrameChg>
        <pc:graphicFrameChg chg="add del modGraphic">
          <ac:chgData name="Yira Rodríguez Pérez" userId="2f81593e-23fb-4d40-b2e1-59e620398009" providerId="ADAL" clId="{22D86A31-9692-44A4-8B1F-A5B9E6995530}" dt="2023-04-16T02:52:50.156" v="15405" actId="1032"/>
          <ac:graphicFrameMkLst>
            <pc:docMk/>
            <pc:sldMk cId="267302200" sldId="406"/>
            <ac:graphicFrameMk id="11" creationId="{43F7C4C9-C6DE-B79E-A444-0C5027F23E8F}"/>
          </ac:graphicFrameMkLst>
        </pc:graphicFrameChg>
        <pc:graphicFrameChg chg="add mod modGraphic">
          <ac:chgData name="Yira Rodríguez Pérez" userId="2f81593e-23fb-4d40-b2e1-59e620398009" providerId="ADAL" clId="{22D86A31-9692-44A4-8B1F-A5B9E6995530}" dt="2023-04-16T07:13:49.068" v="20092" actId="1076"/>
          <ac:graphicFrameMkLst>
            <pc:docMk/>
            <pc:sldMk cId="267302200" sldId="406"/>
            <ac:graphicFrameMk id="12" creationId="{8F67661B-7019-73CC-2ACD-0141AEB84530}"/>
          </ac:graphicFrameMkLst>
        </pc:graphicFrameChg>
      </pc:sldChg>
      <pc:sldChg chg="addSp modSp add del mod modAnim">
        <pc:chgData name="Yira Rodríguez Pérez" userId="2f81593e-23fb-4d40-b2e1-59e620398009" providerId="ADAL" clId="{22D86A31-9692-44A4-8B1F-A5B9E6995530}" dt="2023-04-16T07:43:42.689" v="21042" actId="2696"/>
        <pc:sldMkLst>
          <pc:docMk/>
          <pc:sldMk cId="1803670315" sldId="407"/>
        </pc:sldMkLst>
        <pc:spChg chg="add mod">
          <ac:chgData name="Yira Rodríguez Pérez" userId="2f81593e-23fb-4d40-b2e1-59e620398009" providerId="ADAL" clId="{22D86A31-9692-44A4-8B1F-A5B9E6995530}" dt="2023-04-16T03:08:49.033" v="15951" actId="20577"/>
          <ac:spMkLst>
            <pc:docMk/>
            <pc:sldMk cId="1803670315" sldId="407"/>
            <ac:spMk id="3" creationId="{E96248B1-DFFF-2E64-59F2-FB638466A161}"/>
          </ac:spMkLst>
        </pc:spChg>
        <pc:spChg chg="add mod">
          <ac:chgData name="Yira Rodríguez Pérez" userId="2f81593e-23fb-4d40-b2e1-59e620398009" providerId="ADAL" clId="{22D86A31-9692-44A4-8B1F-A5B9E6995530}" dt="2023-04-16T03:09:01.546" v="15955" actId="1076"/>
          <ac:spMkLst>
            <pc:docMk/>
            <pc:sldMk cId="1803670315" sldId="407"/>
            <ac:spMk id="6" creationId="{D3733FD6-6255-4797-5806-26D8F6DC916A}"/>
          </ac:spMkLst>
        </pc:spChg>
        <pc:spChg chg="mod">
          <ac:chgData name="Yira Rodríguez Pérez" userId="2f81593e-23fb-4d40-b2e1-59e620398009" providerId="ADAL" clId="{22D86A31-9692-44A4-8B1F-A5B9E6995530}" dt="2023-04-15T04:44:37.261" v="11253" actId="1076"/>
          <ac:spMkLst>
            <pc:docMk/>
            <pc:sldMk cId="1803670315" sldId="407"/>
            <ac:spMk id="8" creationId="{FF82CBCC-7C65-FF5C-C2B7-102E25D68B9E}"/>
          </ac:spMkLst>
        </pc:spChg>
        <pc:spChg chg="mod">
          <ac:chgData name="Yira Rodríguez Pérez" userId="2f81593e-23fb-4d40-b2e1-59e620398009" providerId="ADAL" clId="{22D86A31-9692-44A4-8B1F-A5B9E6995530}" dt="2023-04-15T04:45:01.433" v="11267" actId="20577"/>
          <ac:spMkLst>
            <pc:docMk/>
            <pc:sldMk cId="1803670315" sldId="407"/>
            <ac:spMk id="10" creationId="{4A56115D-2E83-7443-D8E1-BC61857FF69B}"/>
          </ac:spMkLst>
        </pc:spChg>
        <pc:picChg chg="add mod">
          <ac:chgData name="Yira Rodríguez Pérez" userId="2f81593e-23fb-4d40-b2e1-59e620398009" providerId="ADAL" clId="{22D86A31-9692-44A4-8B1F-A5B9E6995530}" dt="2023-04-16T03:08:58.434" v="15953" actId="1076"/>
          <ac:picMkLst>
            <pc:docMk/>
            <pc:sldMk cId="1803670315" sldId="407"/>
            <ac:picMk id="4" creationId="{054556AC-DCAD-E800-11AC-485FE76CB1A8}"/>
          </ac:picMkLst>
        </pc:picChg>
        <pc:picChg chg="add mod">
          <ac:chgData name="Yira Rodríguez Pérez" userId="2f81593e-23fb-4d40-b2e1-59e620398009" providerId="ADAL" clId="{22D86A31-9692-44A4-8B1F-A5B9E6995530}" dt="2023-04-16T03:08:59.286" v="15954" actId="1076"/>
          <ac:picMkLst>
            <pc:docMk/>
            <pc:sldMk cId="1803670315" sldId="407"/>
            <ac:picMk id="5" creationId="{6313260B-67CF-8ABB-2CA2-B0E475FA2699}"/>
          </ac:picMkLst>
        </pc:picChg>
      </pc:sldChg>
      <pc:sldChg chg="addSp delSp modSp add del mod modAnim">
        <pc:chgData name="Yira Rodríguez Pérez" userId="2f81593e-23fb-4d40-b2e1-59e620398009" providerId="ADAL" clId="{22D86A31-9692-44A4-8B1F-A5B9E6995530}" dt="2023-04-16T07:44:47.503" v="21043" actId="2696"/>
        <pc:sldMkLst>
          <pc:docMk/>
          <pc:sldMk cId="2878091159" sldId="408"/>
        </pc:sldMkLst>
        <pc:spChg chg="add del mod">
          <ac:chgData name="Yira Rodríguez Pérez" userId="2f81593e-23fb-4d40-b2e1-59e620398009" providerId="ADAL" clId="{22D86A31-9692-44A4-8B1F-A5B9E6995530}" dt="2023-04-15T04:41:51.201" v="11150" actId="21"/>
          <ac:spMkLst>
            <pc:docMk/>
            <pc:sldMk cId="2878091159" sldId="408"/>
            <ac:spMk id="3" creationId="{301042F2-9A58-08BE-A8D8-3ABD6F9308B8}"/>
          </ac:spMkLst>
        </pc:spChg>
        <pc:spChg chg="add mod">
          <ac:chgData name="Yira Rodríguez Pérez" userId="2f81593e-23fb-4d40-b2e1-59e620398009" providerId="ADAL" clId="{22D86A31-9692-44A4-8B1F-A5B9E6995530}" dt="2023-04-16T03:22:04.227" v="16533" actId="20577"/>
          <ac:spMkLst>
            <pc:docMk/>
            <pc:sldMk cId="2878091159" sldId="408"/>
            <ac:spMk id="4" creationId="{EBB24169-3F27-18AB-0990-CE2920AF9BE8}"/>
          </ac:spMkLst>
        </pc:spChg>
        <pc:spChg chg="add mod">
          <ac:chgData name="Yira Rodríguez Pérez" userId="2f81593e-23fb-4d40-b2e1-59e620398009" providerId="ADAL" clId="{22D86A31-9692-44A4-8B1F-A5B9E6995530}" dt="2023-04-16T03:22:09.527" v="16534" actId="1076"/>
          <ac:spMkLst>
            <pc:docMk/>
            <pc:sldMk cId="2878091159" sldId="408"/>
            <ac:spMk id="6" creationId="{BCE1A03A-0C37-A876-2B7D-89630B2BDF53}"/>
          </ac:spMkLst>
        </pc:spChg>
        <pc:spChg chg="mod">
          <ac:chgData name="Yira Rodríguez Pérez" userId="2f81593e-23fb-4d40-b2e1-59e620398009" providerId="ADAL" clId="{22D86A31-9692-44A4-8B1F-A5B9E6995530}" dt="2023-04-15T04:45:46.230" v="11391" actId="20577"/>
          <ac:spMkLst>
            <pc:docMk/>
            <pc:sldMk cId="2878091159" sldId="408"/>
            <ac:spMk id="10" creationId="{4A56115D-2E83-7443-D8E1-BC61857FF69B}"/>
          </ac:spMkLst>
        </pc:spChg>
        <pc:graphicFrameChg chg="add mod modGraphic">
          <ac:chgData name="Yira Rodríguez Pérez" userId="2f81593e-23fb-4d40-b2e1-59e620398009" providerId="ADAL" clId="{22D86A31-9692-44A4-8B1F-A5B9E6995530}" dt="2023-04-16T03:20:58.667" v="16515" actId="1076"/>
          <ac:graphicFrameMkLst>
            <pc:docMk/>
            <pc:sldMk cId="2878091159" sldId="408"/>
            <ac:graphicFrameMk id="5" creationId="{18133E5F-AC2D-5367-D7A9-7883B332380E}"/>
          </ac:graphicFrameMkLst>
        </pc:graphicFrameChg>
      </pc:sldChg>
      <pc:sldChg chg="addSp delSp modSp add del mod modAnim">
        <pc:chgData name="Yira Rodríguez Pérez" userId="2f81593e-23fb-4d40-b2e1-59e620398009" providerId="ADAL" clId="{22D86A31-9692-44A4-8B1F-A5B9E6995530}" dt="2023-04-16T07:44:53.873" v="21044" actId="2696"/>
        <pc:sldMkLst>
          <pc:docMk/>
          <pc:sldMk cId="2616379176" sldId="409"/>
        </pc:sldMkLst>
        <pc:spChg chg="add del mod">
          <ac:chgData name="Yira Rodríguez Pérez" userId="2f81593e-23fb-4d40-b2e1-59e620398009" providerId="ADAL" clId="{22D86A31-9692-44A4-8B1F-A5B9E6995530}" dt="2023-04-15T04:45:57.791" v="11394" actId="21"/>
          <ac:spMkLst>
            <pc:docMk/>
            <pc:sldMk cId="2616379176" sldId="409"/>
            <ac:spMk id="3" creationId="{399EB5B1-8A0D-DD45-18D1-64771E2036AF}"/>
          </ac:spMkLst>
        </pc:spChg>
        <pc:spChg chg="add del mod">
          <ac:chgData name="Yira Rodríguez Pérez" userId="2f81593e-23fb-4d40-b2e1-59e620398009" providerId="ADAL" clId="{22D86A31-9692-44A4-8B1F-A5B9E6995530}" dt="2023-04-16T03:33:36.293" v="16813" actId="21"/>
          <ac:spMkLst>
            <pc:docMk/>
            <pc:sldMk cId="2616379176" sldId="409"/>
            <ac:spMk id="5" creationId="{F275CD8C-F0A6-A7E1-2393-4C16912850B5}"/>
          </ac:spMkLst>
        </pc:spChg>
        <pc:spChg chg="add mod">
          <ac:chgData name="Yira Rodríguez Pérez" userId="2f81593e-23fb-4d40-b2e1-59e620398009" providerId="ADAL" clId="{22D86A31-9692-44A4-8B1F-A5B9E6995530}" dt="2023-04-16T03:33:02.510" v="16797" actId="1076"/>
          <ac:spMkLst>
            <pc:docMk/>
            <pc:sldMk cId="2616379176" sldId="409"/>
            <ac:spMk id="7" creationId="{C731664F-A95A-3F70-177A-9FB053E5A1C6}"/>
          </ac:spMkLst>
        </pc:spChg>
        <pc:spChg chg="add mod">
          <ac:chgData name="Yira Rodríguez Pérez" userId="2f81593e-23fb-4d40-b2e1-59e620398009" providerId="ADAL" clId="{22D86A31-9692-44A4-8B1F-A5B9E6995530}" dt="2023-04-16T03:34:28.409" v="16829" actId="1076"/>
          <ac:spMkLst>
            <pc:docMk/>
            <pc:sldMk cId="2616379176" sldId="409"/>
            <ac:spMk id="9" creationId="{3C7BEAA8-66E3-7AFB-3316-6CB6AEDCC09F}"/>
          </ac:spMkLst>
        </pc:spChg>
        <pc:spChg chg="mod">
          <ac:chgData name="Yira Rodríguez Pérez" userId="2f81593e-23fb-4d40-b2e1-59e620398009" providerId="ADAL" clId="{22D86A31-9692-44A4-8B1F-A5B9E6995530}" dt="2023-04-15T04:47:49.745" v="11522" actId="6549"/>
          <ac:spMkLst>
            <pc:docMk/>
            <pc:sldMk cId="2616379176" sldId="409"/>
            <ac:spMk id="10" creationId="{4A56115D-2E83-7443-D8E1-BC61857FF69B}"/>
          </ac:spMkLst>
        </pc:spChg>
        <pc:graphicFrameChg chg="add mod modGraphic">
          <ac:chgData name="Yira Rodríguez Pérez" userId="2f81593e-23fb-4d40-b2e1-59e620398009" providerId="ADAL" clId="{22D86A31-9692-44A4-8B1F-A5B9E6995530}" dt="2023-04-16T06:49:39.254" v="19135" actId="1076"/>
          <ac:graphicFrameMkLst>
            <pc:docMk/>
            <pc:sldMk cId="2616379176" sldId="409"/>
            <ac:graphicFrameMk id="6" creationId="{E06555E4-26E7-1310-9420-5CF8993C248C}"/>
          </ac:graphicFrameMkLst>
        </pc:graphicFrameChg>
      </pc:sldChg>
      <pc:sldChg chg="modSp add del mod">
        <pc:chgData name="Yira Rodríguez Pérez" userId="2f81593e-23fb-4d40-b2e1-59e620398009" providerId="ADAL" clId="{22D86A31-9692-44A4-8B1F-A5B9E6995530}" dt="2023-04-16T07:44:56.089" v="21045" actId="2696"/>
        <pc:sldMkLst>
          <pc:docMk/>
          <pc:sldMk cId="2486923089" sldId="410"/>
        </pc:sldMkLst>
        <pc:spChg chg="mod">
          <ac:chgData name="Yira Rodríguez Pérez" userId="2f81593e-23fb-4d40-b2e1-59e620398009" providerId="ADAL" clId="{22D86A31-9692-44A4-8B1F-A5B9E6995530}" dt="2023-04-16T04:49:24.803" v="17549" actId="20577"/>
          <ac:spMkLst>
            <pc:docMk/>
            <pc:sldMk cId="2486923089" sldId="410"/>
            <ac:spMk id="10" creationId="{4A56115D-2E83-7443-D8E1-BC61857FF69B}"/>
          </ac:spMkLst>
        </pc:spChg>
      </pc:sldChg>
      <pc:sldChg chg="addSp modSp add del mod">
        <pc:chgData name="Yira Rodríguez Pérez" userId="2f81593e-23fb-4d40-b2e1-59e620398009" providerId="ADAL" clId="{22D86A31-9692-44A4-8B1F-A5B9E6995530}" dt="2023-04-16T07:44:59.654" v="21046" actId="2696"/>
        <pc:sldMkLst>
          <pc:docMk/>
          <pc:sldMk cId="2576436858" sldId="411"/>
        </pc:sldMkLst>
        <pc:spChg chg="add mod">
          <ac:chgData name="Yira Rodríguez Pérez" userId="2f81593e-23fb-4d40-b2e1-59e620398009" providerId="ADAL" clId="{22D86A31-9692-44A4-8B1F-A5B9E6995530}" dt="2023-04-16T03:37:21.002" v="16850" actId="113"/>
          <ac:spMkLst>
            <pc:docMk/>
            <pc:sldMk cId="2576436858" sldId="411"/>
            <ac:spMk id="3" creationId="{BEB4724F-E40D-1410-9C32-CDDF61915A6B}"/>
          </ac:spMkLst>
        </pc:spChg>
        <pc:spChg chg="mod">
          <ac:chgData name="Yira Rodríguez Pérez" userId="2f81593e-23fb-4d40-b2e1-59e620398009" providerId="ADAL" clId="{22D86A31-9692-44A4-8B1F-A5B9E6995530}" dt="2023-04-15T04:52:13.511" v="11867" actId="20577"/>
          <ac:spMkLst>
            <pc:docMk/>
            <pc:sldMk cId="2576436858" sldId="411"/>
            <ac:spMk id="10" creationId="{4A56115D-2E83-7443-D8E1-BC61857FF69B}"/>
          </ac:spMkLst>
        </pc:spChg>
      </pc:sldChg>
      <pc:sldChg chg="addSp modSp add del mod modAnim">
        <pc:chgData name="Yira Rodríguez Pérez" userId="2f81593e-23fb-4d40-b2e1-59e620398009" providerId="ADAL" clId="{22D86A31-9692-44A4-8B1F-A5B9E6995530}" dt="2023-04-16T07:45:03.733" v="21047" actId="2696"/>
        <pc:sldMkLst>
          <pc:docMk/>
          <pc:sldMk cId="4115164815" sldId="412"/>
        </pc:sldMkLst>
        <pc:spChg chg="add mod">
          <ac:chgData name="Yira Rodríguez Pérez" userId="2f81593e-23fb-4d40-b2e1-59e620398009" providerId="ADAL" clId="{22D86A31-9692-44A4-8B1F-A5B9E6995530}" dt="2023-04-16T04:37:32.977" v="17251" actId="1076"/>
          <ac:spMkLst>
            <pc:docMk/>
            <pc:sldMk cId="4115164815" sldId="412"/>
            <ac:spMk id="2" creationId="{69188339-BC06-EB3C-D72A-7305859E582F}"/>
          </ac:spMkLst>
        </pc:spChg>
        <pc:spChg chg="add mod">
          <ac:chgData name="Yira Rodríguez Pérez" userId="2f81593e-23fb-4d40-b2e1-59e620398009" providerId="ADAL" clId="{22D86A31-9692-44A4-8B1F-A5B9E6995530}" dt="2023-04-16T04:31:36.493" v="17130" actId="122"/>
          <ac:spMkLst>
            <pc:docMk/>
            <pc:sldMk cId="4115164815" sldId="412"/>
            <ac:spMk id="3" creationId="{0A871AF8-971B-C94F-B9C0-DB617313AD7F}"/>
          </ac:spMkLst>
        </pc:spChg>
        <pc:spChg chg="add mod">
          <ac:chgData name="Yira Rodríguez Pérez" userId="2f81593e-23fb-4d40-b2e1-59e620398009" providerId="ADAL" clId="{22D86A31-9692-44A4-8B1F-A5B9E6995530}" dt="2023-04-16T04:37:14.834" v="17244" actId="1076"/>
          <ac:spMkLst>
            <pc:docMk/>
            <pc:sldMk cId="4115164815" sldId="412"/>
            <ac:spMk id="4" creationId="{6345872D-4ECF-0C14-8869-20090FB49CEF}"/>
          </ac:spMkLst>
        </pc:spChg>
        <pc:spChg chg="add mod">
          <ac:chgData name="Yira Rodríguez Pérez" userId="2f81593e-23fb-4d40-b2e1-59e620398009" providerId="ADAL" clId="{22D86A31-9692-44A4-8B1F-A5B9E6995530}" dt="2023-04-16T04:37:35.672" v="17252" actId="1076"/>
          <ac:spMkLst>
            <pc:docMk/>
            <pc:sldMk cId="4115164815" sldId="412"/>
            <ac:spMk id="5" creationId="{B8A67D06-C0BC-9E9B-43FF-C3F63D26D537}"/>
          </ac:spMkLst>
        </pc:spChg>
        <pc:spChg chg="mod">
          <ac:chgData name="Yira Rodríguez Pérez" userId="2f81593e-23fb-4d40-b2e1-59e620398009" providerId="ADAL" clId="{22D86A31-9692-44A4-8B1F-A5B9E6995530}" dt="2023-04-16T04:27:51.801" v="17081" actId="14100"/>
          <ac:spMkLst>
            <pc:docMk/>
            <pc:sldMk cId="4115164815" sldId="412"/>
            <ac:spMk id="8" creationId="{FF82CBCC-7C65-FF5C-C2B7-102E25D68B9E}"/>
          </ac:spMkLst>
        </pc:spChg>
        <pc:spChg chg="mod">
          <ac:chgData name="Yira Rodríguez Pérez" userId="2f81593e-23fb-4d40-b2e1-59e620398009" providerId="ADAL" clId="{22D86A31-9692-44A4-8B1F-A5B9E6995530}" dt="2023-04-15T04:52:26.370" v="11886" actId="20577"/>
          <ac:spMkLst>
            <pc:docMk/>
            <pc:sldMk cId="4115164815" sldId="412"/>
            <ac:spMk id="10" creationId="{4A56115D-2E83-7443-D8E1-BC61857FF69B}"/>
          </ac:spMkLst>
        </pc:spChg>
        <pc:picChg chg="add mod">
          <ac:chgData name="Yira Rodríguez Pérez" userId="2f81593e-23fb-4d40-b2e1-59e620398009" providerId="ADAL" clId="{22D86A31-9692-44A4-8B1F-A5B9E6995530}" dt="2023-04-16T04:37:28.753" v="17250" actId="1076"/>
          <ac:picMkLst>
            <pc:docMk/>
            <pc:sldMk cId="4115164815" sldId="412"/>
            <ac:picMk id="6" creationId="{33B94017-92A3-7220-3EB3-762A9965AA2B}"/>
          </ac:picMkLst>
        </pc:picChg>
        <pc:picChg chg="add mod">
          <ac:chgData name="Yira Rodríguez Pérez" userId="2f81593e-23fb-4d40-b2e1-59e620398009" providerId="ADAL" clId="{22D86A31-9692-44A4-8B1F-A5B9E6995530}" dt="2023-04-16T04:37:50.017" v="17257" actId="1076"/>
          <ac:picMkLst>
            <pc:docMk/>
            <pc:sldMk cId="4115164815" sldId="412"/>
            <ac:picMk id="1026" creationId="{7EF7505D-929A-00E7-DBF5-CBBE8965DB2C}"/>
          </ac:picMkLst>
        </pc:picChg>
      </pc:sldChg>
      <pc:sldChg chg="addSp delSp modSp add del mod modAnim">
        <pc:chgData name="Yira Rodríguez Pérez" userId="2f81593e-23fb-4d40-b2e1-59e620398009" providerId="ADAL" clId="{22D86A31-9692-44A4-8B1F-A5B9E6995530}" dt="2023-04-16T07:45:07.566" v="21048" actId="2696"/>
        <pc:sldMkLst>
          <pc:docMk/>
          <pc:sldMk cId="2204465156" sldId="413"/>
        </pc:sldMkLst>
        <pc:spChg chg="add mod">
          <ac:chgData name="Yira Rodríguez Pérez" userId="2f81593e-23fb-4d40-b2e1-59e620398009" providerId="ADAL" clId="{22D86A31-9692-44A4-8B1F-A5B9E6995530}" dt="2023-04-16T04:47:45.906" v="17528" actId="1076"/>
          <ac:spMkLst>
            <pc:docMk/>
            <pc:sldMk cId="2204465156" sldId="413"/>
            <ac:spMk id="3" creationId="{5DE91741-CF84-4730-2AF8-DA3E38C33F4F}"/>
          </ac:spMkLst>
        </pc:spChg>
        <pc:spChg chg="add del">
          <ac:chgData name="Yira Rodríguez Pérez" userId="2f81593e-23fb-4d40-b2e1-59e620398009" providerId="ADAL" clId="{22D86A31-9692-44A4-8B1F-A5B9E6995530}" dt="2023-04-16T04:40:04.299" v="17270" actId="22"/>
          <ac:spMkLst>
            <pc:docMk/>
            <pc:sldMk cId="2204465156" sldId="413"/>
            <ac:spMk id="4" creationId="{3BD1DE27-AF78-5FE5-5EB7-5D8DE9AE4EAB}"/>
          </ac:spMkLst>
        </pc:spChg>
        <pc:spChg chg="add mod">
          <ac:chgData name="Yira Rodríguez Pérez" userId="2f81593e-23fb-4d40-b2e1-59e620398009" providerId="ADAL" clId="{22D86A31-9692-44A4-8B1F-A5B9E6995530}" dt="2023-04-16T04:47:48.811" v="17529" actId="1076"/>
          <ac:spMkLst>
            <pc:docMk/>
            <pc:sldMk cId="2204465156" sldId="413"/>
            <ac:spMk id="7" creationId="{119E7AA4-ED5D-0FD8-73F4-8AD762B15E98}"/>
          </ac:spMkLst>
        </pc:spChg>
        <pc:spChg chg="mod">
          <ac:chgData name="Yira Rodríguez Pérez" userId="2f81593e-23fb-4d40-b2e1-59e620398009" providerId="ADAL" clId="{22D86A31-9692-44A4-8B1F-A5B9E6995530}" dt="2023-04-15T04:54:23.950" v="11989" actId="6549"/>
          <ac:spMkLst>
            <pc:docMk/>
            <pc:sldMk cId="2204465156" sldId="413"/>
            <ac:spMk id="10" creationId="{4A56115D-2E83-7443-D8E1-BC61857FF69B}"/>
          </ac:spMkLst>
        </pc:spChg>
        <pc:picChg chg="add mod">
          <ac:chgData name="Yira Rodríguez Pérez" userId="2f81593e-23fb-4d40-b2e1-59e620398009" providerId="ADAL" clId="{22D86A31-9692-44A4-8B1F-A5B9E6995530}" dt="2023-04-16T04:48:35.997" v="17543" actId="1076"/>
          <ac:picMkLst>
            <pc:docMk/>
            <pc:sldMk cId="2204465156" sldId="413"/>
            <ac:picMk id="5" creationId="{44E16F93-1563-66BB-FE19-24E19E482E3F}"/>
          </ac:picMkLst>
        </pc:picChg>
        <pc:picChg chg="add mod">
          <ac:chgData name="Yira Rodríguez Pérez" userId="2f81593e-23fb-4d40-b2e1-59e620398009" providerId="ADAL" clId="{22D86A31-9692-44A4-8B1F-A5B9E6995530}" dt="2023-04-16T06:27:51.318" v="18912" actId="208"/>
          <ac:picMkLst>
            <pc:docMk/>
            <pc:sldMk cId="2204465156" sldId="413"/>
            <ac:picMk id="6" creationId="{90862D21-5C31-AB8A-F6EE-F5534B19D548}"/>
          </ac:picMkLst>
        </pc:picChg>
      </pc:sldChg>
      <pc:sldChg chg="addSp delSp modSp add del mod">
        <pc:chgData name="Yira Rodríguez Pérez" userId="2f81593e-23fb-4d40-b2e1-59e620398009" providerId="ADAL" clId="{22D86A31-9692-44A4-8B1F-A5B9E6995530}" dt="2023-04-16T07:45:12.134" v="21049" actId="2696"/>
        <pc:sldMkLst>
          <pc:docMk/>
          <pc:sldMk cId="735488605" sldId="414"/>
        </pc:sldMkLst>
        <pc:spChg chg="add del mod">
          <ac:chgData name="Yira Rodríguez Pérez" userId="2f81593e-23fb-4d40-b2e1-59e620398009" providerId="ADAL" clId="{22D86A31-9692-44A4-8B1F-A5B9E6995530}" dt="2023-04-16T05:00:00.504" v="17971" actId="478"/>
          <ac:spMkLst>
            <pc:docMk/>
            <pc:sldMk cId="735488605" sldId="414"/>
            <ac:spMk id="2" creationId="{861523EF-A213-673E-4AB4-D14CD1569A1B}"/>
          </ac:spMkLst>
        </pc:spChg>
        <pc:spChg chg="add mod">
          <ac:chgData name="Yira Rodríguez Pérez" userId="2f81593e-23fb-4d40-b2e1-59e620398009" providerId="ADAL" clId="{22D86A31-9692-44A4-8B1F-A5B9E6995530}" dt="2023-04-16T05:00:40.636" v="17983" actId="1076"/>
          <ac:spMkLst>
            <pc:docMk/>
            <pc:sldMk cId="735488605" sldId="414"/>
            <ac:spMk id="3" creationId="{E29CA4EF-9F30-B170-0DC5-CC54C6E9F398}"/>
          </ac:spMkLst>
        </pc:spChg>
        <pc:spChg chg="mod">
          <ac:chgData name="Yira Rodríguez Pérez" userId="2f81593e-23fb-4d40-b2e1-59e620398009" providerId="ADAL" clId="{22D86A31-9692-44A4-8B1F-A5B9E6995530}" dt="2023-04-16T05:00:25.387" v="17978" actId="14100"/>
          <ac:spMkLst>
            <pc:docMk/>
            <pc:sldMk cId="735488605" sldId="414"/>
            <ac:spMk id="8" creationId="{FF82CBCC-7C65-FF5C-C2B7-102E25D68B9E}"/>
          </ac:spMkLst>
        </pc:spChg>
        <pc:spChg chg="mod">
          <ac:chgData name="Yira Rodríguez Pérez" userId="2f81593e-23fb-4d40-b2e1-59e620398009" providerId="ADAL" clId="{22D86A31-9692-44A4-8B1F-A5B9E6995530}" dt="2023-04-15T04:54:47.210" v="12070" actId="6549"/>
          <ac:spMkLst>
            <pc:docMk/>
            <pc:sldMk cId="735488605" sldId="414"/>
            <ac:spMk id="10" creationId="{4A56115D-2E83-7443-D8E1-BC61857FF69B}"/>
          </ac:spMkLst>
        </pc:spChg>
        <pc:graphicFrameChg chg="add mod">
          <ac:chgData name="Yira Rodríguez Pérez" userId="2f81593e-23fb-4d40-b2e1-59e620398009" providerId="ADAL" clId="{22D86A31-9692-44A4-8B1F-A5B9E6995530}" dt="2023-04-16T05:00:45.850" v="17985" actId="1076"/>
          <ac:graphicFrameMkLst>
            <pc:docMk/>
            <pc:sldMk cId="735488605" sldId="414"/>
            <ac:graphicFrameMk id="4" creationId="{EB8CBDE1-BC7D-AC5B-ABC2-59987CD872BE}"/>
          </ac:graphicFrameMkLst>
        </pc:graphicFrameChg>
      </pc:sldChg>
      <pc:sldChg chg="addSp delSp modSp add del mod modAnim">
        <pc:chgData name="Yira Rodríguez Pérez" userId="2f81593e-23fb-4d40-b2e1-59e620398009" providerId="ADAL" clId="{22D86A31-9692-44A4-8B1F-A5B9E6995530}" dt="2023-04-16T07:45:16.182" v="21050" actId="2696"/>
        <pc:sldMkLst>
          <pc:docMk/>
          <pc:sldMk cId="2959665261" sldId="415"/>
        </pc:sldMkLst>
        <pc:spChg chg="add del mod">
          <ac:chgData name="Yira Rodríguez Pérez" userId="2f81593e-23fb-4d40-b2e1-59e620398009" providerId="ADAL" clId="{22D86A31-9692-44A4-8B1F-A5B9E6995530}" dt="2023-04-16T06:08:56.414" v="18688" actId="478"/>
          <ac:spMkLst>
            <pc:docMk/>
            <pc:sldMk cId="2959665261" sldId="415"/>
            <ac:spMk id="3" creationId="{DD6E61E4-6211-C042-D3E8-D0ADDE04EDE1}"/>
          </ac:spMkLst>
        </pc:spChg>
        <pc:spChg chg="mod">
          <ac:chgData name="Yira Rodríguez Pérez" userId="2f81593e-23fb-4d40-b2e1-59e620398009" providerId="ADAL" clId="{22D86A31-9692-44A4-8B1F-A5B9E6995530}" dt="2023-04-16T06:22:43.249" v="18886" actId="14100"/>
          <ac:spMkLst>
            <pc:docMk/>
            <pc:sldMk cId="2959665261" sldId="415"/>
            <ac:spMk id="8" creationId="{FF82CBCC-7C65-FF5C-C2B7-102E25D68B9E}"/>
          </ac:spMkLst>
        </pc:spChg>
        <pc:spChg chg="mod">
          <ac:chgData name="Yira Rodríguez Pérez" userId="2f81593e-23fb-4d40-b2e1-59e620398009" providerId="ADAL" clId="{22D86A31-9692-44A4-8B1F-A5B9E6995530}" dt="2023-04-15T04:55:57.442" v="12115" actId="6549"/>
          <ac:spMkLst>
            <pc:docMk/>
            <pc:sldMk cId="2959665261" sldId="415"/>
            <ac:spMk id="10" creationId="{4A56115D-2E83-7443-D8E1-BC61857FF69B}"/>
          </ac:spMkLst>
        </pc:spChg>
        <pc:graphicFrameChg chg="add del mod modGraphic">
          <ac:chgData name="Yira Rodríguez Pérez" userId="2f81593e-23fb-4d40-b2e1-59e620398009" providerId="ADAL" clId="{22D86A31-9692-44A4-8B1F-A5B9E6995530}" dt="2023-04-16T06:53:58.246" v="19435"/>
          <ac:graphicFrameMkLst>
            <pc:docMk/>
            <pc:sldMk cId="2959665261" sldId="415"/>
            <ac:graphicFrameMk id="2" creationId="{1CDC35BC-7160-D2AE-9611-3F29782F0853}"/>
          </ac:graphicFrameMkLst>
        </pc:graphicFrameChg>
        <pc:graphicFrameChg chg="add del mod">
          <ac:chgData name="Yira Rodríguez Pérez" userId="2f81593e-23fb-4d40-b2e1-59e620398009" providerId="ADAL" clId="{22D86A31-9692-44A4-8B1F-A5B9E6995530}" dt="2023-04-16T06:15:35.577" v="18810"/>
          <ac:graphicFrameMkLst>
            <pc:docMk/>
            <pc:sldMk cId="2959665261" sldId="415"/>
            <ac:graphicFrameMk id="5" creationId="{62F11511-8A70-F3D6-497F-0E300E5E4F31}"/>
          </ac:graphicFrameMkLst>
        </pc:graphicFrameChg>
        <pc:picChg chg="add mod">
          <ac:chgData name="Yira Rodríguez Pérez" userId="2f81593e-23fb-4d40-b2e1-59e620398009" providerId="ADAL" clId="{22D86A31-9692-44A4-8B1F-A5B9E6995530}" dt="2023-04-16T06:18:51.280" v="18832" actId="1076"/>
          <ac:picMkLst>
            <pc:docMk/>
            <pc:sldMk cId="2959665261" sldId="415"/>
            <ac:picMk id="4" creationId="{67C77C30-CCDD-6357-F74F-61B6C7AFDBA2}"/>
          </ac:picMkLst>
        </pc:picChg>
      </pc:sldChg>
      <pc:sldChg chg="addSp delSp modSp add del mod">
        <pc:chgData name="Yira Rodríguez Pérez" userId="2f81593e-23fb-4d40-b2e1-59e620398009" providerId="ADAL" clId="{22D86A31-9692-44A4-8B1F-A5B9E6995530}" dt="2023-04-16T07:45:20.438" v="21051" actId="2696"/>
        <pc:sldMkLst>
          <pc:docMk/>
          <pc:sldMk cId="209421664" sldId="416"/>
        </pc:sldMkLst>
        <pc:spChg chg="add del mod">
          <ac:chgData name="Yira Rodríguez Pérez" userId="2f81593e-23fb-4d40-b2e1-59e620398009" providerId="ADAL" clId="{22D86A31-9692-44A4-8B1F-A5B9E6995530}" dt="2023-04-16T05:57:40.225" v="18131" actId="478"/>
          <ac:spMkLst>
            <pc:docMk/>
            <pc:sldMk cId="209421664" sldId="416"/>
            <ac:spMk id="3" creationId="{4D6F137F-092C-8801-3F5C-C5E9D865FFB0}"/>
          </ac:spMkLst>
        </pc:spChg>
        <pc:spChg chg="mod">
          <ac:chgData name="Yira Rodríguez Pérez" userId="2f81593e-23fb-4d40-b2e1-59e620398009" providerId="ADAL" clId="{22D86A31-9692-44A4-8B1F-A5B9E6995530}" dt="2023-04-16T06:27:39.636" v="18910" actId="14100"/>
          <ac:spMkLst>
            <pc:docMk/>
            <pc:sldMk cId="209421664" sldId="416"/>
            <ac:spMk id="8" creationId="{FF82CBCC-7C65-FF5C-C2B7-102E25D68B9E}"/>
          </ac:spMkLst>
        </pc:spChg>
        <pc:spChg chg="mod">
          <ac:chgData name="Yira Rodríguez Pérez" userId="2f81593e-23fb-4d40-b2e1-59e620398009" providerId="ADAL" clId="{22D86A31-9692-44A4-8B1F-A5B9E6995530}" dt="2023-04-15T04:56:35.790" v="12205" actId="6549"/>
          <ac:spMkLst>
            <pc:docMk/>
            <pc:sldMk cId="209421664" sldId="416"/>
            <ac:spMk id="10" creationId="{4A56115D-2E83-7443-D8E1-BC61857FF69B}"/>
          </ac:spMkLst>
        </pc:spChg>
        <pc:graphicFrameChg chg="add mod modGraphic">
          <ac:chgData name="Yira Rodríguez Pérez" userId="2f81593e-23fb-4d40-b2e1-59e620398009" providerId="ADAL" clId="{22D86A31-9692-44A4-8B1F-A5B9E6995530}" dt="2023-04-16T06:28:29.751" v="18919" actId="1076"/>
          <ac:graphicFrameMkLst>
            <pc:docMk/>
            <pc:sldMk cId="209421664" sldId="416"/>
            <ac:graphicFrameMk id="2" creationId="{EB5C0A21-29CC-0E58-5E12-29DB5CFAC49B}"/>
          </ac:graphicFrameMkLst>
        </pc:graphicFrameChg>
        <pc:picChg chg="add del mod">
          <ac:chgData name="Yira Rodríguez Pérez" userId="2f81593e-23fb-4d40-b2e1-59e620398009" providerId="ADAL" clId="{22D86A31-9692-44A4-8B1F-A5B9E6995530}" dt="2023-04-16T06:27:25.026" v="18906" actId="478"/>
          <ac:picMkLst>
            <pc:docMk/>
            <pc:sldMk cId="209421664" sldId="416"/>
            <ac:picMk id="5" creationId="{4A8515B4-A06D-1A47-FEC8-BCE214902A37}"/>
          </ac:picMkLst>
        </pc:picChg>
        <pc:picChg chg="add del mod">
          <ac:chgData name="Yira Rodríguez Pérez" userId="2f81593e-23fb-4d40-b2e1-59e620398009" providerId="ADAL" clId="{22D86A31-9692-44A4-8B1F-A5B9E6995530}" dt="2023-04-16T06:27:23.209" v="18905" actId="478"/>
          <ac:picMkLst>
            <pc:docMk/>
            <pc:sldMk cId="209421664" sldId="416"/>
            <ac:picMk id="6" creationId="{5A03C71A-09D4-B77B-B747-558AC2BD4900}"/>
          </ac:picMkLst>
        </pc:picChg>
        <pc:picChg chg="add mod">
          <ac:chgData name="Yira Rodríguez Pérez" userId="2f81593e-23fb-4d40-b2e1-59e620398009" providerId="ADAL" clId="{22D86A31-9692-44A4-8B1F-A5B9E6995530}" dt="2023-04-16T06:28:20.197" v="18917" actId="1076"/>
          <ac:picMkLst>
            <pc:docMk/>
            <pc:sldMk cId="209421664" sldId="416"/>
            <ac:picMk id="9" creationId="{FF6A8A0E-FBC1-13FC-E2D2-15DA00B2FCFE}"/>
          </ac:picMkLst>
        </pc:picChg>
      </pc:sldChg>
      <pc:sldChg chg="addSp delSp modSp add del mod modAnim">
        <pc:chgData name="Yira Rodríguez Pérez" userId="2f81593e-23fb-4d40-b2e1-59e620398009" providerId="ADAL" clId="{22D86A31-9692-44A4-8B1F-A5B9E6995530}" dt="2023-04-16T07:45:37.465" v="21052" actId="2696"/>
        <pc:sldMkLst>
          <pc:docMk/>
          <pc:sldMk cId="1078771485" sldId="417"/>
        </pc:sldMkLst>
        <pc:spChg chg="add del mod">
          <ac:chgData name="Yira Rodríguez Pérez" userId="2f81593e-23fb-4d40-b2e1-59e620398009" providerId="ADAL" clId="{22D86A31-9692-44A4-8B1F-A5B9E6995530}" dt="2023-04-16T06:53:27.020" v="19428" actId="478"/>
          <ac:spMkLst>
            <pc:docMk/>
            <pc:sldMk cId="1078771485" sldId="417"/>
            <ac:spMk id="3" creationId="{B27A9B9E-0A4E-EF05-0FAF-273278B14379}"/>
          </ac:spMkLst>
        </pc:spChg>
        <pc:spChg chg="add mod">
          <ac:chgData name="Yira Rodríguez Pérez" userId="2f81593e-23fb-4d40-b2e1-59e620398009" providerId="ADAL" clId="{22D86A31-9692-44A4-8B1F-A5B9E6995530}" dt="2023-04-16T06:57:20.792" v="19482" actId="1076"/>
          <ac:spMkLst>
            <pc:docMk/>
            <pc:sldMk cId="1078771485" sldId="417"/>
            <ac:spMk id="4" creationId="{C5188397-01B2-181C-23C9-43A7FA49F367}"/>
          </ac:spMkLst>
        </pc:spChg>
        <pc:spChg chg="add mod">
          <ac:chgData name="Yira Rodríguez Pérez" userId="2f81593e-23fb-4d40-b2e1-59e620398009" providerId="ADAL" clId="{22D86A31-9692-44A4-8B1F-A5B9E6995530}" dt="2023-04-16T06:56:50.646" v="19472" actId="122"/>
          <ac:spMkLst>
            <pc:docMk/>
            <pc:sldMk cId="1078771485" sldId="417"/>
            <ac:spMk id="5" creationId="{06C5B5E3-EFF7-6AE2-810D-D7A27FED4B07}"/>
          </ac:spMkLst>
        </pc:spChg>
        <pc:spChg chg="mod">
          <ac:chgData name="Yira Rodríguez Pérez" userId="2f81593e-23fb-4d40-b2e1-59e620398009" providerId="ADAL" clId="{22D86A31-9692-44A4-8B1F-A5B9E6995530}" dt="2023-04-16T06:56:25.563" v="19465" actId="1076"/>
          <ac:spMkLst>
            <pc:docMk/>
            <pc:sldMk cId="1078771485" sldId="417"/>
            <ac:spMk id="8" creationId="{FF82CBCC-7C65-FF5C-C2B7-102E25D68B9E}"/>
          </ac:spMkLst>
        </pc:spChg>
        <pc:spChg chg="mod">
          <ac:chgData name="Yira Rodríguez Pérez" userId="2f81593e-23fb-4d40-b2e1-59e620398009" providerId="ADAL" clId="{22D86A31-9692-44A4-8B1F-A5B9E6995530}" dt="2023-04-15T04:57:57.896" v="12313" actId="20577"/>
          <ac:spMkLst>
            <pc:docMk/>
            <pc:sldMk cId="1078771485" sldId="417"/>
            <ac:spMk id="10" creationId="{4A56115D-2E83-7443-D8E1-BC61857FF69B}"/>
          </ac:spMkLst>
        </pc:spChg>
        <pc:graphicFrameChg chg="add mod">
          <ac:chgData name="Yira Rodríguez Pérez" userId="2f81593e-23fb-4d40-b2e1-59e620398009" providerId="ADAL" clId="{22D86A31-9692-44A4-8B1F-A5B9E6995530}" dt="2023-04-16T06:58:03.824" v="19489" actId="1076"/>
          <ac:graphicFrameMkLst>
            <pc:docMk/>
            <pc:sldMk cId="1078771485" sldId="417"/>
            <ac:graphicFrameMk id="2" creationId="{37BA6EA5-06E7-402A-FEBE-CFD43D9FD4FC}"/>
          </ac:graphicFrameMkLst>
        </pc:graphicFrameChg>
      </pc:sldChg>
      <pc:sldMasterChg chg="delSldLayout">
        <pc:chgData name="Yira Rodríguez Pérez" userId="2f81593e-23fb-4d40-b2e1-59e620398009" providerId="ADAL" clId="{22D86A31-9692-44A4-8B1F-A5B9E6995530}" dt="2023-04-16T06:36:34.482" v="18946" actId="2696"/>
        <pc:sldMasterMkLst>
          <pc:docMk/>
          <pc:sldMasterMk cId="184686916" sldId="2147483648"/>
        </pc:sldMasterMkLst>
        <pc:sldLayoutChg chg="del">
          <pc:chgData name="Yira Rodríguez Pérez" userId="2f81593e-23fb-4d40-b2e1-59e620398009" providerId="ADAL" clId="{22D86A31-9692-44A4-8B1F-A5B9E6995530}" dt="2023-04-16T06:36:34.482" v="18946" actId="2696"/>
          <pc:sldLayoutMkLst>
            <pc:docMk/>
            <pc:sldMasterMk cId="184686916" sldId="2147483648"/>
            <pc:sldLayoutMk cId="4116557189" sldId="2147483719"/>
          </pc:sldLayoutMkLst>
        </pc:sldLayoutChg>
      </pc:sldMasterChg>
    </pc:docChg>
  </pc:docChgLst>
  <pc:docChgLst>
    <pc:chgData name="Yira Rodríguez Pérez" userId="2f81593e-23fb-4d40-b2e1-59e620398009" providerId="ADAL" clId="{87C418A1-39EE-41E9-A037-D6B591EDAC4E}"/>
    <pc:docChg chg="undo redo custSel addSld delSld modSld sldOrd">
      <pc:chgData name="Yira Rodríguez Pérez" userId="2f81593e-23fb-4d40-b2e1-59e620398009" providerId="ADAL" clId="{87C418A1-39EE-41E9-A037-D6B591EDAC4E}" dt="2023-04-10T20:29:37.801" v="4750" actId="207"/>
      <pc:docMkLst>
        <pc:docMk/>
      </pc:docMkLst>
      <pc:sldChg chg="addSp delSp modSp mod">
        <pc:chgData name="Yira Rodríguez Pérez" userId="2f81593e-23fb-4d40-b2e1-59e620398009" providerId="ADAL" clId="{87C418A1-39EE-41E9-A037-D6B591EDAC4E}" dt="2023-04-08T01:33:50.058" v="4652" actId="1076"/>
        <pc:sldMkLst>
          <pc:docMk/>
          <pc:sldMk cId="4220753207" sldId="256"/>
        </pc:sldMkLst>
        <pc:spChg chg="add mod">
          <ac:chgData name="Yira Rodríguez Pérez" userId="2f81593e-23fb-4d40-b2e1-59e620398009" providerId="ADAL" clId="{87C418A1-39EE-41E9-A037-D6B591EDAC4E}" dt="2023-04-06T19:53:43.358" v="107" actId="1076"/>
          <ac:spMkLst>
            <pc:docMk/>
            <pc:sldMk cId="4220753207" sldId="256"/>
            <ac:spMk id="2" creationId="{38A674EC-BDB9-7C31-4250-B34B6A3AB327}"/>
          </ac:spMkLst>
        </pc:spChg>
        <pc:spChg chg="del">
          <ac:chgData name="Yira Rodríguez Pérez" userId="2f81593e-23fb-4d40-b2e1-59e620398009" providerId="ADAL" clId="{87C418A1-39EE-41E9-A037-D6B591EDAC4E}" dt="2023-04-06T19:50:27.468" v="3" actId="478"/>
          <ac:spMkLst>
            <pc:docMk/>
            <pc:sldMk cId="4220753207" sldId="256"/>
            <ac:spMk id="3" creationId="{EE9BB04F-EDA3-4770-8BB5-81CFFFB995A7}"/>
          </ac:spMkLst>
        </pc:spChg>
        <pc:spChg chg="mod">
          <ac:chgData name="Yira Rodríguez Pérez" userId="2f81593e-23fb-4d40-b2e1-59e620398009" providerId="ADAL" clId="{87C418A1-39EE-41E9-A037-D6B591EDAC4E}" dt="2023-04-08T01:33:38.523" v="4634" actId="1076"/>
          <ac:spMkLst>
            <pc:docMk/>
            <pc:sldMk cId="4220753207" sldId="256"/>
            <ac:spMk id="4" creationId="{D8B3CB7F-447A-4EBE-9E04-A2C54A50B370}"/>
          </ac:spMkLst>
        </pc:spChg>
        <pc:spChg chg="mod">
          <ac:chgData name="Yira Rodríguez Pérez" userId="2f81593e-23fb-4d40-b2e1-59e620398009" providerId="ADAL" clId="{87C418A1-39EE-41E9-A037-D6B591EDAC4E}" dt="2023-04-06T19:53:37.940" v="104" actId="1076"/>
          <ac:spMkLst>
            <pc:docMk/>
            <pc:sldMk cId="4220753207" sldId="256"/>
            <ac:spMk id="5" creationId="{BB93B1C3-A92D-49FC-8F81-015B5D6D95B5}"/>
          </ac:spMkLst>
        </pc:spChg>
        <pc:spChg chg="mod">
          <ac:chgData name="Yira Rodríguez Pérez" userId="2f81593e-23fb-4d40-b2e1-59e620398009" providerId="ADAL" clId="{87C418A1-39EE-41E9-A037-D6B591EDAC4E}" dt="2023-04-08T01:33:50.058" v="4652" actId="1076"/>
          <ac:spMkLst>
            <pc:docMk/>
            <pc:sldMk cId="4220753207" sldId="256"/>
            <ac:spMk id="6" creationId="{AB8A2DBD-6DA0-4827-AF71-DF614F009300}"/>
          </ac:spMkLst>
        </pc:spChg>
        <pc:spChg chg="mod">
          <ac:chgData name="Yira Rodríguez Pérez" userId="2f81593e-23fb-4d40-b2e1-59e620398009" providerId="ADAL" clId="{87C418A1-39EE-41E9-A037-D6B591EDAC4E}" dt="2023-04-06T19:53:40.742" v="106" actId="1076"/>
          <ac:spMkLst>
            <pc:docMk/>
            <pc:sldMk cId="4220753207" sldId="256"/>
            <ac:spMk id="17" creationId="{35AD9142-460B-495E-8364-92A0093720F6}"/>
          </ac:spMkLst>
        </pc:spChg>
        <pc:picChg chg="add mod">
          <ac:chgData name="Yira Rodríguez Pérez" userId="2f81593e-23fb-4d40-b2e1-59e620398009" providerId="ADAL" clId="{87C418A1-39EE-41E9-A037-D6B591EDAC4E}" dt="2023-04-06T19:54:07.279" v="110" actId="1076"/>
          <ac:picMkLst>
            <pc:docMk/>
            <pc:sldMk cId="4220753207" sldId="256"/>
            <ac:picMk id="7" creationId="{2FAC40CA-62B4-3A44-FDB4-39318809800B}"/>
          </ac:picMkLst>
        </pc:picChg>
      </pc:sldChg>
      <pc:sldChg chg="delSp del mod">
        <pc:chgData name="Yira Rodríguez Pérez" userId="2f81593e-23fb-4d40-b2e1-59e620398009" providerId="ADAL" clId="{87C418A1-39EE-41E9-A037-D6B591EDAC4E}" dt="2023-04-06T23:04:15.180" v="3109" actId="2696"/>
        <pc:sldMkLst>
          <pc:docMk/>
          <pc:sldMk cId="2059721737" sldId="265"/>
        </pc:sldMkLst>
        <pc:spChg chg="del">
          <ac:chgData name="Yira Rodríguez Pérez" userId="2f81593e-23fb-4d40-b2e1-59e620398009" providerId="ADAL" clId="{87C418A1-39EE-41E9-A037-D6B591EDAC4E}" dt="2023-04-06T20:11:36.421" v="468" actId="478"/>
          <ac:spMkLst>
            <pc:docMk/>
            <pc:sldMk cId="2059721737" sldId="265"/>
            <ac:spMk id="3" creationId="{65F5A741-0EE8-421A-B046-9095A4CAF4AF}"/>
          </ac:spMkLst>
        </pc:spChg>
      </pc:sldChg>
      <pc:sldChg chg="addSp delSp modSp mod ord">
        <pc:chgData name="Yira Rodríguez Pérez" userId="2f81593e-23fb-4d40-b2e1-59e620398009" providerId="ADAL" clId="{87C418A1-39EE-41E9-A037-D6B591EDAC4E}" dt="2023-04-10T20:29:37.801" v="4750" actId="207"/>
        <pc:sldMkLst>
          <pc:docMk/>
          <pc:sldMk cId="952157953" sldId="266"/>
        </pc:sldMkLst>
        <pc:spChg chg="add mod">
          <ac:chgData name="Yira Rodríguez Pérez" userId="2f81593e-23fb-4d40-b2e1-59e620398009" providerId="ADAL" clId="{87C418A1-39EE-41E9-A037-D6B591EDAC4E}" dt="2023-04-08T01:31:28.427" v="4623" actId="1076"/>
          <ac:spMkLst>
            <pc:docMk/>
            <pc:sldMk cId="952157953" sldId="266"/>
            <ac:spMk id="2" creationId="{A8A15014-C0A6-DA4C-90ED-FF005752E97E}"/>
          </ac:spMkLst>
        </pc:spChg>
        <pc:spChg chg="mod">
          <ac:chgData name="Yira Rodríguez Pérez" userId="2f81593e-23fb-4d40-b2e1-59e620398009" providerId="ADAL" clId="{87C418A1-39EE-41E9-A037-D6B591EDAC4E}" dt="2023-04-06T23:11:19.876" v="3199" actId="1076"/>
          <ac:spMkLst>
            <pc:docMk/>
            <pc:sldMk cId="952157953" sldId="266"/>
            <ac:spMk id="3" creationId="{08114E1F-C889-44ED-8FBE-923615C861C6}"/>
          </ac:spMkLst>
        </pc:spChg>
        <pc:spChg chg="mod">
          <ac:chgData name="Yira Rodríguez Pérez" userId="2f81593e-23fb-4d40-b2e1-59e620398009" providerId="ADAL" clId="{87C418A1-39EE-41E9-A037-D6B591EDAC4E}" dt="2023-04-06T23:13:40.748" v="3255" actId="1076"/>
          <ac:spMkLst>
            <pc:docMk/>
            <pc:sldMk cId="952157953" sldId="266"/>
            <ac:spMk id="4" creationId="{C369B9CF-2B6A-4ACB-9EAB-3CA588722B24}"/>
          </ac:spMkLst>
        </pc:spChg>
        <pc:spChg chg="del">
          <ac:chgData name="Yira Rodríguez Pérez" userId="2f81593e-23fb-4d40-b2e1-59e620398009" providerId="ADAL" clId="{87C418A1-39EE-41E9-A037-D6B591EDAC4E}" dt="2023-04-06T19:55:38.381" v="122" actId="478"/>
          <ac:spMkLst>
            <pc:docMk/>
            <pc:sldMk cId="952157953" sldId="266"/>
            <ac:spMk id="5" creationId="{A780AC92-6EDE-4761-9A71-E8E40862DC77}"/>
          </ac:spMkLst>
        </pc:spChg>
        <pc:spChg chg="add del mod">
          <ac:chgData name="Yira Rodríguez Pérez" userId="2f81593e-23fb-4d40-b2e1-59e620398009" providerId="ADAL" clId="{87C418A1-39EE-41E9-A037-D6B591EDAC4E}" dt="2023-04-06T20:46:31.982" v="1182" actId="478"/>
          <ac:spMkLst>
            <pc:docMk/>
            <pc:sldMk cId="952157953" sldId="266"/>
            <ac:spMk id="7" creationId="{05C446EF-B2F9-0486-CA0D-BD10AD2B0F5D}"/>
          </ac:spMkLst>
        </pc:spChg>
        <pc:spChg chg="del mod">
          <ac:chgData name="Yira Rodríguez Pérez" userId="2f81593e-23fb-4d40-b2e1-59e620398009" providerId="ADAL" clId="{87C418A1-39EE-41E9-A037-D6B591EDAC4E}" dt="2023-04-06T20:45:29.014" v="1152" actId="478"/>
          <ac:spMkLst>
            <pc:docMk/>
            <pc:sldMk cId="952157953" sldId="266"/>
            <ac:spMk id="8" creationId="{4C992A3C-EECC-4FAE-BD8A-72F9DE6C9EFD}"/>
          </ac:spMkLst>
        </pc:spChg>
        <pc:spChg chg="del mod">
          <ac:chgData name="Yira Rodríguez Pérez" userId="2f81593e-23fb-4d40-b2e1-59e620398009" providerId="ADAL" clId="{87C418A1-39EE-41E9-A037-D6B591EDAC4E}" dt="2023-04-06T20:45:30.986" v="1153" actId="478"/>
          <ac:spMkLst>
            <pc:docMk/>
            <pc:sldMk cId="952157953" sldId="266"/>
            <ac:spMk id="9" creationId="{5314836C-7FA4-49DF-8947-1EF2F7DCFF48}"/>
          </ac:spMkLst>
        </pc:spChg>
        <pc:spChg chg="add del mod">
          <ac:chgData name="Yira Rodríguez Pérez" userId="2f81593e-23fb-4d40-b2e1-59e620398009" providerId="ADAL" clId="{87C418A1-39EE-41E9-A037-D6B591EDAC4E}" dt="2023-04-06T20:46:31.982" v="1182" actId="478"/>
          <ac:spMkLst>
            <pc:docMk/>
            <pc:sldMk cId="952157953" sldId="266"/>
            <ac:spMk id="10" creationId="{C2EEC4F2-24C2-54D4-C7F7-D5FC7D4ADA51}"/>
          </ac:spMkLst>
        </pc:spChg>
        <pc:spChg chg="del">
          <ac:chgData name="Yira Rodríguez Pérez" userId="2f81593e-23fb-4d40-b2e1-59e620398009" providerId="ADAL" clId="{87C418A1-39EE-41E9-A037-D6B591EDAC4E}" dt="2023-04-06T19:56:12.026" v="147" actId="478"/>
          <ac:spMkLst>
            <pc:docMk/>
            <pc:sldMk cId="952157953" sldId="266"/>
            <ac:spMk id="11" creationId="{8B3B73CA-92DE-4009-857A-BC2B8744593F}"/>
          </ac:spMkLst>
        </pc:spChg>
        <pc:spChg chg="add del mod">
          <ac:chgData name="Yira Rodríguez Pérez" userId="2f81593e-23fb-4d40-b2e1-59e620398009" providerId="ADAL" clId="{87C418A1-39EE-41E9-A037-D6B591EDAC4E}" dt="2023-04-06T20:46:31.982" v="1182" actId="478"/>
          <ac:spMkLst>
            <pc:docMk/>
            <pc:sldMk cId="952157953" sldId="266"/>
            <ac:spMk id="12" creationId="{6271622A-1DFD-F8B9-0310-E558C1746E29}"/>
          </ac:spMkLst>
        </pc:spChg>
        <pc:spChg chg="add del mod">
          <ac:chgData name="Yira Rodríguez Pérez" userId="2f81593e-23fb-4d40-b2e1-59e620398009" providerId="ADAL" clId="{87C418A1-39EE-41E9-A037-D6B591EDAC4E}" dt="2023-04-06T20:46:56.966" v="1187" actId="478"/>
          <ac:spMkLst>
            <pc:docMk/>
            <pc:sldMk cId="952157953" sldId="266"/>
            <ac:spMk id="14" creationId="{F19DCE0E-A597-7868-7138-AEC2CB607AF3}"/>
          </ac:spMkLst>
        </pc:spChg>
        <pc:spChg chg="add del mod">
          <ac:chgData name="Yira Rodríguez Pérez" userId="2f81593e-23fb-4d40-b2e1-59e620398009" providerId="ADAL" clId="{87C418A1-39EE-41E9-A037-D6B591EDAC4E}" dt="2023-04-06T20:46:56.966" v="1187" actId="478"/>
          <ac:spMkLst>
            <pc:docMk/>
            <pc:sldMk cId="952157953" sldId="266"/>
            <ac:spMk id="15" creationId="{2252970A-AD0A-C57F-7BCE-600FF0BB65AF}"/>
          </ac:spMkLst>
        </pc:spChg>
        <pc:spChg chg="add del mod">
          <ac:chgData name="Yira Rodríguez Pérez" userId="2f81593e-23fb-4d40-b2e1-59e620398009" providerId="ADAL" clId="{87C418A1-39EE-41E9-A037-D6B591EDAC4E}" dt="2023-04-06T20:46:56.966" v="1187" actId="478"/>
          <ac:spMkLst>
            <pc:docMk/>
            <pc:sldMk cId="952157953" sldId="266"/>
            <ac:spMk id="16" creationId="{364D0E37-1325-CB6A-01F4-A012071698A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4" creationId="{91CA89E6-1E38-31E6-8BF8-DAE4BCBDF41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5" creationId="{34D1ADE1-BE00-06CC-C70B-26214EC65C9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6" creationId="{4E86E8ED-4FC5-0758-C457-A0381831C1F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7" creationId="{F59DE22E-521A-8637-89EE-317099EE900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8" creationId="{36CE7C76-66F6-F3D3-7FE6-002EEF1164F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2" creationId="{E49B75A0-CCBA-1644-B632-C8E28E841CF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3" creationId="{F53F9285-41BE-1C7D-370E-78831732447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4" creationId="{593402AF-34B9-6335-43C8-DA77069214B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5" creationId="{1BE4D1B0-4166-8128-9B08-8AD5122B088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6" creationId="{0E81AF2F-4970-D18C-4CCD-D6822B600C6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7" creationId="{21880B50-824F-1CC4-4DF8-447ECF41EFC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8" creationId="{F123AED5-7065-0BDC-E322-D501969443E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9" creationId="{6CE683DD-65A1-1BE3-FE99-3D524BEEB95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0" creationId="{2532A325-1A39-851D-A886-0DCB95A6AA7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1" creationId="{0BE52FCE-C406-E0E1-58C6-77F170B0DB1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2" creationId="{7BF7137B-E7FD-A3DD-601B-9DD406ACF97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3" creationId="{BB6B5C3D-2C2A-90B2-754A-8FDD64AB12D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4" creationId="{E29AA2DC-EB38-665D-D5D2-B0637F26A97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5" creationId="{410998AB-42D9-0F96-95D0-9FF8D61C97E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6" creationId="{EFDB5879-F18C-487B-BB69-A498C4923DF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7" creationId="{EAEEB298-8F83-AC27-2E87-3D24591AF58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8" creationId="{76555C44-A5A0-2BBB-5DF5-2AD44A498CE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9" creationId="{A2A08EC7-5FB6-53D1-762B-20295A8DE4A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0" creationId="{4F98DB6F-D9BC-C7FA-959D-1AE6D4C9B6D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1" creationId="{5477ADF6-DD80-D4D7-5C8E-9611A4578BB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2" creationId="{E8CBF8E1-1AE6-5C42-B979-85C4B874D51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3" creationId="{BA2EE763-2FF4-E507-B8BA-7FF7CBCDF70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4" creationId="{1B0F8FA0-D139-3712-A013-672FDE3B556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5" creationId="{E3B4755E-EB49-82F0-7851-A5DB3619445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6" creationId="{D476217B-6041-F669-3068-90968C393B6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7" creationId="{024E9F15-F8BC-BBD2-8695-9A9B3AFD8EC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8" creationId="{76AF797D-3DD7-E4D6-6D1F-07553235B74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9" creationId="{ED759138-DC57-E267-153D-91EFF29BB1C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0" creationId="{0F672F0D-1745-459A-255C-A19F0D48D21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1" creationId="{DCAACF2F-A404-6264-F518-CD7711A6EAD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2" creationId="{D6C66E90-BA7F-4FF0-2171-870C2E84D03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3" creationId="{A942D86D-01ED-EF98-AE56-98C489F005D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4" creationId="{2C96C0AF-2883-32EA-7E57-80AECDE93BC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5" creationId="{FED6D269-9D27-51C5-71B2-34A3B8C92B9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6" creationId="{81126A2A-DBB0-F14F-31C4-1D1FB9ED0E6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7" creationId="{275C73DE-CCD0-77CA-5D9D-FF3721F06E2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8" creationId="{951F00B9-461C-A3C9-4DEF-E911A07ECF0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9" creationId="{E3F37DE5-7D37-B765-B130-DECB05DCE55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70" creationId="{66CAF518-28BA-F2F6-0E6B-DF39483DEFB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71" creationId="{458F1A5F-AF04-4C47-CE64-04D5B8532D1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72" creationId="{81C1B7D0-A88B-DF61-F469-6A03887DEEF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73" creationId="{F64BACD7-7A65-9CBF-8DF7-2D6DD6D3624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74" creationId="{1224FDFE-F0F7-C176-0F72-25285236D93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75" creationId="{12221B3A-1F96-F4CB-C631-50E4D5BDB20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76" creationId="{091F0E16-27A4-058C-1B07-2E9CC7CF971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77" creationId="{DCE32ABC-D371-E133-CA07-94E137D3956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78" creationId="{7F87F381-E10A-18F1-AA10-9A3AB68DDCA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79" creationId="{B6F52593-4AB2-6435-1DDA-E36739D2106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80" creationId="{046A45D8-6CD7-914B-3F85-91094EDB6BD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81" creationId="{A8E8F9CD-F8EF-063F-1EED-4C0E59557D8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82" creationId="{EC81062B-4ACC-D934-44E1-BD27ADE3825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83" creationId="{CDD8E0ED-AE19-CB7A-A4D0-494ACD24021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84" creationId="{61818077-BA9C-7F6B-BA9E-0ED40126D93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85" creationId="{B200A0F2-1469-B4BC-20D5-E3612F2F5F5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86" creationId="{1F192845-2845-0F91-EE30-BB285361ECB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87" creationId="{2A9CA2DF-597C-12F7-7423-58222274642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88" creationId="{A4BFA284-90B1-AE03-5F87-6666FE55899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89" creationId="{5B8E705B-CFD7-D5AB-712B-1566B44F966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90" creationId="{DA03CE09-6455-4106-95BE-CC8846A0D74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91" creationId="{D9C6A513-C003-A8AE-3A4C-69583861175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92" creationId="{C5C207C7-991B-F350-178F-162DE1396C0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93" creationId="{F1674F63-9294-F204-3C67-3BF11E08A4A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94" creationId="{E252EABC-D7AE-8FC3-D0F6-48140A6BC23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95" creationId="{5E2A06ED-E190-0F70-2D7D-FCA6B1E4CBA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96" creationId="{D94A7642-54C7-E264-56C1-DE773466D9A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97" creationId="{2FF82679-A17C-8E8E-6014-AA99FFF337B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98" creationId="{A2753EA3-963E-D987-F0E3-42E991A03E4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99" creationId="{A97436E4-F438-E1A8-1597-59F2365E52F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00" creationId="{9FCF7EBF-247C-8E1A-1B16-16D66F6B98F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01" creationId="{E186AAC6-8DAE-8A48-5800-BF5363747C0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02" creationId="{9441739D-A84F-9C45-78A2-FD39C74F5A0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03" creationId="{0DCEA009-D3FA-C588-1A7D-82A40EAC13D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04" creationId="{DF25367C-8CA6-D0B0-02B7-F00937E58D9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05" creationId="{3AA66FCE-6A4D-8CC4-EC85-8700351569F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06" creationId="{90E0C327-6C44-0B7F-6C9A-F22BEA5CB0C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07" creationId="{C0D58F1E-960B-55B5-9A12-E4C808FF156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08" creationId="{B2EBFCB1-DCAE-CA43-C750-51EEC6596FC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09" creationId="{C60787B5-566C-D05C-4675-B46F6829E9C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10" creationId="{1F6E88F8-96DC-CF5D-1E07-A2C2F57AF51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11" creationId="{E6B5E8D3-A69D-E013-6C10-A00C949E6FC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12" creationId="{B83A6CA2-1241-9BF0-D62E-1892336E1D8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13" creationId="{F75E1BB7-2C59-781F-78C8-73C8A665D8A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14" creationId="{830105A9-ECF2-346F-B989-1C8634DA9A2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15" creationId="{A2B15C4D-4C95-A0F6-D6FB-8E2E60BEC6A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16" creationId="{B6AF86E3-DE68-A2D7-E928-8D4E8DC296B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17" creationId="{AB72EDA6-0DD1-E8FC-EAC0-A75D9B20968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18" creationId="{2B02931A-6FB5-65B9-94DB-3E5DC5399A0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19" creationId="{48054748-15E6-AE02-1EBD-92678F78FA1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20" creationId="{40E72273-DBBB-A612-FB07-69C23A6DBA4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21" creationId="{9E202BEA-B083-D832-8282-1EF41DC52EC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22" creationId="{6C9579E9-2D17-EAF0-0CE5-D9A530C353A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23" creationId="{561EAE8E-82D9-A873-7F8D-74C0E2EC798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24" creationId="{2A7AA3A6-D60C-20FD-BE02-41DADE3E2F3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25" creationId="{50AD66B6-25EB-CF5E-1E67-AF967FC0379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26" creationId="{DC8D3D0B-2ACD-A038-0978-662AFD26362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27" creationId="{B707F5ED-8616-6862-03C9-167DE8E7ABA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28" creationId="{ADAE2A73-BE1A-9C55-02CD-84D6AA803C8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29" creationId="{6FFC4946-1F4A-9B4E-D3EE-93C1424D9C9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30" creationId="{D30AF4A3-2298-A4F6-CACA-2CC41ECA0F6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31" creationId="{F991DF86-BB6A-0C7B-40A0-D0BD006220C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32" creationId="{FB2EEC36-081C-204B-7663-C3C7C58287D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33" creationId="{AAFDF7C0-B7EF-6A16-E3C7-6CB51F15C9A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34" creationId="{6AD58237-2538-CC6E-7340-9C96583A57C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35" creationId="{6C485D5C-AD2A-E0FF-A1ED-080C6A0B323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36" creationId="{3FB2F353-B8D3-788B-00FC-0DA0D4982B2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37" creationId="{05D9B983-F3B0-A076-973A-8231EE8544B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38" creationId="{1CD0729F-27BB-2BD9-1E7A-75C0300131A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39" creationId="{E46F8079-1F23-739F-9793-4D9ED9C7820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40" creationId="{8C15854E-1338-994A-E2AD-281002D08DF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41" creationId="{DA68A523-5169-9B28-117F-C3A5329CB10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42" creationId="{282F193B-FFC5-ED14-5A54-4A444A11023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43" creationId="{6D1F8931-EB92-537D-3183-9BC704C977E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44" creationId="{E2609EC0-32DF-F600-845F-B3D03210C07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45" creationId="{0F661C21-60C3-0DEB-07ED-B70B2409D8C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46" creationId="{6A15A8A1-FB20-F795-98BE-0B584983F0F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47" creationId="{04D857F2-56B9-B24E-3C59-621AFFD6473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48" creationId="{77006858-D46E-03B2-98A2-AD204202F8F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49" creationId="{D7381627-DCA9-6E14-0BB4-7E3E48BAFB5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50" creationId="{5A412018-BFE4-1AEC-590C-AADBECBA43B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51" creationId="{F2A1EE51-AA6E-52FE-AA56-7618BE1540C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52" creationId="{9AE2E1CF-54A8-0B0B-BCEA-D7104084DB2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53" creationId="{29CE6B13-8959-8D6F-B9AB-A7496C126EC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54" creationId="{984C9AB6-6B4A-CEDA-512D-F3C44E435AD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55" creationId="{1939A467-399F-9798-6AE1-48058210D60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56" creationId="{C648E4F2-74F2-C6EA-4317-FDFB01D905D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57" creationId="{914A26AC-AF16-E242-98B5-F7021DFF9D9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58" creationId="{E4720E64-333B-347D-A45E-E865A60EA1E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59" creationId="{B2B36EBB-EA69-2623-BEC4-9798801EDDA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60" creationId="{F4C54D59-3ED9-6C67-F0E9-70D36CB3C7F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61" creationId="{A176079C-52AA-515C-2660-0A3BEFC17AA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62" creationId="{3D83CACF-F757-F370-E957-21C0022BE95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63" creationId="{D7A7A6D6-316A-88E3-DE87-A45703CF6D3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64" creationId="{68FBF94F-AEA5-44D6-D649-5C076826946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65" creationId="{1CF19A71-342A-C8C3-C272-01293A2A3F5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66" creationId="{4293874F-207A-983C-162D-5F9303ACDA2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67" creationId="{002FB067-DD55-4822-48B7-631E1F29F68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68" creationId="{AAACEBD5-2D93-9E55-D3EF-472BEA42D36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69" creationId="{6C197DF4-AA28-9525-172E-B8B9769AF9B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70" creationId="{157D2F7A-63F0-02EC-51F1-6A4A2E29583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71" creationId="{D0A31428-B92A-ED9F-CAAF-65E12A05C35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72" creationId="{1F5883B0-44BA-4344-E678-03B6D04F15F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73" creationId="{5300CC76-4059-B1D1-09DF-F2721A7C722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74" creationId="{CFB43079-7402-860C-09BA-DF57E7B473D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75" creationId="{53B95365-41D2-47CE-89B7-2C21B74E1F5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76" creationId="{9659B3AC-CC23-76ED-0A7A-DFF8D86B805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77" creationId="{272D0B5E-E14B-C8D0-99B8-CC7F9A890C3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78" creationId="{5493A8E7-A413-E4DD-42EF-663A308B196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79" creationId="{4798661E-F3C6-11DF-6DC7-761543FD8F9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80" creationId="{07F6F8AA-2C59-7A45-BB9A-38AFA7969EC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81" creationId="{0806885C-0CBB-1270-5F1E-5429FF45DAA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82" creationId="{7FED7501-D77F-5431-513A-4A5D348EACF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83" creationId="{CB6AC473-0F7D-CB29-4FF4-A500DD1CD81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84" creationId="{94320C96-19F3-304B-3C9D-E5C72F9DD5B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85" creationId="{4E554A3F-D2DA-E3D9-A614-D029AEB4769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86" creationId="{16BDCA92-7413-93A5-2C20-C839E559D5B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87" creationId="{E1416C6E-87A1-58F6-350A-3E997198F97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88" creationId="{CB387200-E8E4-96C8-4FCA-6FA2E508204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89" creationId="{92EC2BD9-EF9E-E8E3-6C28-8F0529EF8DB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90" creationId="{688C667D-9BD3-B05A-96AE-6E4349B1A4D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91" creationId="{2B45FBF1-9907-73A4-F39C-CACDCA4052B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92" creationId="{22F4899D-2C3A-9430-22EE-16CDE62AB5D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93" creationId="{9BF2222E-06A1-265E-A6EE-56325E758B7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94" creationId="{B101A0A2-1F45-CEF5-9DB5-060825A8EC9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95" creationId="{5AB3D249-AA41-B831-4521-A5D2A8D40CB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96" creationId="{7DA5D1B0-D628-E547-0A57-AA393EC26C5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97" creationId="{16A5C647-F905-497F-A9D8-ECC8CA4F48E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98" creationId="{993E7598-15AC-217F-37C2-929FC33AC4E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199" creationId="{449317FC-E44C-F27D-58E9-36EA4FD533E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00" creationId="{26C62BDE-8F99-37AB-7309-183078CBCDD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01" creationId="{0BF1AEE2-C599-4B22-C37A-1326804F55D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02" creationId="{D681DF48-0D35-E5C1-6046-6A0A92A9AB2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03" creationId="{358EA2D9-F673-90DC-A374-BD1886C715E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04" creationId="{0F200F93-E1A8-5517-B0A7-805812B7A9C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05" creationId="{DA2E8A0D-BAC9-46AD-6B0B-4D59F60828B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06" creationId="{BF05BD97-9328-EF43-EC89-9EB46A2DF18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07" creationId="{FFC2AF4D-4221-6276-7F64-2906256A46E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08" creationId="{D359DA7A-9073-A313-88A7-EE288814E37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09" creationId="{779FC647-E162-4C1B-9C0B-215654CBBF0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10" creationId="{3FB176A5-939E-464B-4D44-5BFA8DE9262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11" creationId="{D5C12C04-E9B1-4509-D865-16F5EB8AF4E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12" creationId="{68AEB62C-C093-124E-F6F1-DB86870AF1E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13" creationId="{B9E12A95-63D5-BF81-31AC-6BF03D38A55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14" creationId="{1F1CA048-FA0F-CDE7-7972-DD0DC8C57AB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15" creationId="{A83F06C6-F583-3CCD-FA2E-A119C9CC09D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16" creationId="{FB57558F-8B70-CC5C-6775-44E7ED3314D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17" creationId="{AA26D530-520B-2EAA-DDB2-DEDAA7F21D4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18" creationId="{03543380-B4EA-A6DB-A80E-72B3512D5E8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19" creationId="{4E237FF1-EA1B-85A5-901A-1A058220E38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20" creationId="{C15E439A-CE42-5FDD-0D6A-B293A0FA2CD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21" creationId="{FAB3EB5C-BB18-285F-4D26-296F59C1C76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22" creationId="{408A3EE4-83EA-D845-984A-DF143A5BBDE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23" creationId="{18E4EA7E-AEB7-BC90-DB41-6A6C0379A68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24" creationId="{DEF2FE30-D693-6A6A-2467-4FEA0078F7F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25" creationId="{F33D7835-5166-3D38-0431-855E3625CC1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26" creationId="{358429EB-2CA3-0F88-9B24-CC8C0678FD7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27" creationId="{79E41F8A-DDDE-4648-9EEE-D40BA0268FF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28" creationId="{CAE5C23D-DF89-3DF6-1FAF-AF99DF1931F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29" creationId="{65EFFE24-33DB-D9D4-22CC-2C8AE2AD98B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30" creationId="{50EC8483-C0D4-7FAF-A871-884FAF4186F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31" creationId="{90966ADF-3C37-D7DD-CD4D-5E355C52EAB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32" creationId="{194AB3D4-A2D6-BD77-068C-9DA5FECB1D8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33" creationId="{18BD3CD9-483F-BDD0-20D1-3BEF3FCDB7F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34" creationId="{CB780DEF-6EC1-2B5F-B7BB-32C4456C9BB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35" creationId="{C84E4968-D362-2A76-5259-DD6A732F94D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36" creationId="{E6929958-2157-39EF-57EA-9E177378244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37" creationId="{CEC50F84-4448-B5A0-E189-01CC1161158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38" creationId="{FC46E0D5-3097-1671-71C8-21F9869A28B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39" creationId="{D4D95AFE-2EF6-4CB8-58A0-EDC05BEE3EE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40" creationId="{CE8A6264-2F18-8538-AFCD-A09729C158B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41" creationId="{78974329-D04B-E10F-9A6F-16841AAB02E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42" creationId="{DC50AE5C-56E2-0B58-7260-FBE8525EC6A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43" creationId="{5775767E-74AB-520A-58A7-F2B57F80169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44" creationId="{2B112741-9F71-3734-8792-51595CB1560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45" creationId="{E2EFE047-51E0-71A4-8F2E-67068B4BD2E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46" creationId="{D15F6DBE-DCB2-8D29-4958-B28E6C7F672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47" creationId="{92BCCAE0-2BE0-B865-C2E6-9F0F1B063A6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48" creationId="{E9B0C6E4-D1A7-D9C0-2E9C-32C9282286E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49" creationId="{FB63DFC8-1621-4C59-0632-5A6066763D4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50" creationId="{D802B719-4D40-8AF9-C8BC-B8A90D1D735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51" creationId="{A159934D-7EAC-2300-AAF3-5A68AFEBB49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52" creationId="{5441D5BE-8ED1-051D-5BE2-79102894516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53" creationId="{182D3C5A-7022-C8A0-7788-B27698C8334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54" creationId="{790F3D69-271B-55D9-5E48-B6E85602D13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55" creationId="{C7E3CBAB-4B74-38DB-C95A-AED5BADA5C8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56" creationId="{7CA749F7-4212-C910-0473-6FD8A887433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57" creationId="{83525273-54F6-F2F0-9B17-D145E41D1D5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58" creationId="{1D51C67D-1F64-E8FD-C282-FD6A2CF5522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59" creationId="{14C2E186-50A4-FB43-3EF7-EA63094E83D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60" creationId="{DA4F3750-B430-915B-2201-306CAAF543F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61" creationId="{5DC35E2B-DF04-A5BF-6949-43E4E23D227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62" creationId="{355D51DF-6CA6-4FBF-562F-E13460BD313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63" creationId="{C22A3D4A-FFEF-C4B9-F86E-741B78206DA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64" creationId="{2FE314AC-C402-3174-6050-D6C55ABDE5E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65" creationId="{3C491158-8748-3699-22E7-6F73025BB4B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66" creationId="{564CB2A6-CB14-E4DF-9434-E6574E1D989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67" creationId="{82CD4179-E321-1BA5-AE1F-6A6FBB4CB65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68" creationId="{1E5C7588-C616-0ACE-C1FC-CE4C9EAC8AA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69" creationId="{6068C4AB-04CA-D981-0594-46F7A826364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70" creationId="{63DB8F0C-6742-BF75-B51A-8F58DAC56D2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71" creationId="{EFD9EE60-9249-6B04-B660-4C6238E7579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72" creationId="{081121B3-4BC8-010E-9BA9-69F71B2ED23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73" creationId="{E1CD6813-7F3A-FAA1-3DA5-DC6F988E0D5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74" creationId="{E875EF39-5BDC-1803-D9E4-527C1CC8870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75" creationId="{6668E5F1-32F5-A039-5995-EA1CCE77D94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76" creationId="{D473DB02-6369-F065-C0D5-F4B7B8B9440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77" creationId="{13A4FF26-E30A-61E4-137A-DFD723DAD88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78" creationId="{0912EC11-D7EE-D19F-1FA6-B3D481A2584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79" creationId="{ECBD44DD-FC4F-8984-F9B6-A410B0BFF84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80" creationId="{93B23487-696A-2564-264F-B646D4ACD5A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81" creationId="{CE14A0D6-3B53-A6FB-5210-30A74BB5A42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82" creationId="{A6E22C9C-04A9-A17E-86A4-5D74244E4B7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83" creationId="{854FA289-505D-B3E1-B145-47F98C1E89B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84" creationId="{ED4CC460-4528-6DC3-4AC7-EA5EF873521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85" creationId="{F4C0B5EE-1D64-284F-3177-4D024A9DBAA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86" creationId="{020154C6-7A04-6679-1C95-68AE6EF7C6A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87" creationId="{FAD80C29-288E-4E60-2D06-0271671D4F6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88" creationId="{E31D7D77-B49E-9AD8-A42C-804F182FD12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89" creationId="{F766C39A-FC3B-52D9-14FE-C230F6F35BB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90" creationId="{A92D4DDF-3AA3-1595-5EAD-02835622420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91" creationId="{3444C35F-EDFE-2CCC-5A73-94D3A45CE49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92" creationId="{EE2A9516-09B6-7598-2DBF-FEAE549EB53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93" creationId="{57994308-DAA0-CC5E-BEF4-0CC54791F17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94" creationId="{EFBF18C2-11EC-B024-0B99-3637DFB7BE3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95" creationId="{F06A4CA0-8AE0-B880-F4CA-CF35219A13C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96" creationId="{61E6D2A1-9C16-0222-B03A-DCDD8BD7A3E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97" creationId="{A8C3D761-758F-F95A-679E-7DE7E05CCBC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98" creationId="{8D29C9B2-C477-5FF7-F24F-074AFA9E94A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299" creationId="{D6F7D688-3A44-AE04-506C-79049033F16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00" creationId="{493FBB01-E61B-3919-FB88-B265E418F51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01" creationId="{251E13D1-ABA4-35CB-7895-C4276B5B693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02" creationId="{0624E52E-E9BF-BCB9-E91A-4411C9899DB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03" creationId="{7C62D141-BBE5-6857-EA71-5986E1ECFC9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04" creationId="{DB15809F-CC7F-1EA0-E14F-40EA837B799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05" creationId="{DFFF9E53-8719-67C6-62DE-99490AE70E3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06" creationId="{4F0C5BE3-1D5A-AFE4-4E9D-EC632D733B9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07" creationId="{0924490D-836D-7F8F-7373-E66882C3FA4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08" creationId="{4D8DF5E5-E919-6F09-F9CD-F00E1BE11C5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09" creationId="{EEAB3C71-2AD7-278C-1CC5-2BDD4CD46F4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10" creationId="{FBF3736A-7729-13BE-B42B-85B48C2257C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11" creationId="{29ED73C6-8ED7-C507-424D-8B746B95E4E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12" creationId="{F27D08DD-EFAE-31E2-5DE6-1AC027D241D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13" creationId="{31E6386A-FDF9-7766-CF40-8314F37763C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14" creationId="{97311C63-B4D1-58CC-4943-24D2C2A6539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15" creationId="{3682C800-1611-7596-9CF0-98F5D77C2B5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16" creationId="{28469CDE-1C1E-7C0C-49F5-761CB276826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17" creationId="{FFC8EA45-F9D4-EE46-F89D-3A94E16E429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18" creationId="{E24F123E-B2EB-C24C-F8DB-BFD0421275C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19" creationId="{AE235D83-8D8B-FC41-0A5D-6F0880B362A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20" creationId="{63A1ADE8-8BC5-9099-E335-4C19FD49020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21" creationId="{79A709EF-3C9E-3B6A-66DF-DC7D0861792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22" creationId="{925613BD-75FE-127F-DDEA-F76534EBB93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23" creationId="{40F69700-324D-1BCB-C16B-DC41834D0BB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24" creationId="{711FCB46-2A2E-695E-98B3-9F1526F1C23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25" creationId="{D8803A24-5815-7DA4-F988-18491E6B537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26" creationId="{6CF805D6-5E42-4B33-B56F-E8A307D44DC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27" creationId="{FD7C6FA2-F695-BC53-33CE-E423525A25D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28" creationId="{4D6AEA2D-2230-3D53-074E-EB585DF0E2A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29" creationId="{E3256543-35F3-5DCC-2705-D6B9E055829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30" creationId="{C8522A69-C45A-DCA4-F25D-D0CD874AE03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31" creationId="{DAEC7442-333F-3B8E-2BC2-D777FDA162E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32" creationId="{C256062B-0F99-F179-8EAD-237787608D8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33" creationId="{5AA89FD4-0DAB-C898-0CEF-B6CDBA74661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34" creationId="{93A9932C-E585-8740-59FF-E80E3A4964C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35" creationId="{F8D01C5D-7574-5FE1-0EB8-4E39A766DAB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36" creationId="{EC40A845-7753-CFA8-570D-009FB0AD4C7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37" creationId="{D658806A-FD84-97F1-A449-4401D498EFD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38" creationId="{976F2DA2-D782-750E-842D-8C3C78764F0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39" creationId="{61F1B6E4-142C-05FB-8E6F-4A4A5E95042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40" creationId="{EBDD1C1E-B6AA-BCDA-3B35-154498327D8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41" creationId="{276F3EEB-FBAC-E50B-8CDC-FAF5785D951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42" creationId="{4732580D-4437-DB16-5DB7-B5505B68BEB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43" creationId="{6D796AFE-2A32-3637-6EB3-5F248133331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44" creationId="{06FF1AA2-CCEC-8C61-3BFA-3E50082DC6E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45" creationId="{0E78ADF2-FE6D-F497-70CE-60D8D7FC357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46" creationId="{E5035FFB-61DA-D2BE-6E26-9AABB2B5983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47" creationId="{616E59BF-CF90-0954-6010-142CC253CAE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48" creationId="{B5D04DE7-4130-12F1-A957-E45D6A49295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49" creationId="{A2776786-0A6D-BFC3-D3C8-335076ABE06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50" creationId="{3F8C4804-DAE9-16DF-4613-D06DAE792C4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51" creationId="{DA1C4EFE-BB73-BC77-6A71-0C0F8A57B92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52" creationId="{FB25706F-CDC8-DAAF-3AD2-A7819AE3899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53" creationId="{BA72B382-2A26-3B0A-3825-D2BA0B5358A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54" creationId="{C6B47340-DB74-530D-81A8-34271085201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55" creationId="{E898F803-FC4A-D9C6-717F-000184F40EE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56" creationId="{1B566098-FAF6-8996-51D2-ADA08C67B91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57" creationId="{DC42CD58-9F53-78D7-29AF-378FBC853B4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58" creationId="{FD4A1E76-88AE-080A-0296-8B35ECE1BC4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59" creationId="{FF6690AF-6D7E-37BE-652C-2A5B6C2B1CF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60" creationId="{9AA4B821-42A4-A012-93D5-1BCF61F81EC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61" creationId="{B1ED8872-B71D-022E-FEB9-641BF66CE76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62" creationId="{D15972A5-CB2C-E3F6-92DA-EF060D78A38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63" creationId="{551C8635-5069-CE3A-1D24-3B1EC84C604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64" creationId="{A0808B29-17AC-0326-217B-EECF3FAB81D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65" creationId="{3B139E9F-A5E8-DA68-5913-786C63870ED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66" creationId="{09F57B7E-C8BC-4E43-548E-63F16DCB473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67" creationId="{FBE14A6E-4226-DBE3-B5A6-B502A749C8A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68" creationId="{89622584-BD3B-0C65-CD68-06D72BCBA26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69" creationId="{5A162ABF-515E-973D-3F19-6CC605B1EBC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70" creationId="{7A5D1907-CA46-1EFB-6691-C31314AD4D9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71" creationId="{4346B146-6CF6-86D6-2BC3-003F01F2C9C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72" creationId="{4BDDB049-4E40-92EE-453A-D4DE1395BBD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73" creationId="{750EFC39-88CA-58BC-E175-36A99EF01CE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74" creationId="{8F5344D0-CD32-4F27-A549-ED1C3BBF08B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75" creationId="{26ECA317-1E81-1C71-8CE9-F2E68AD897C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76" creationId="{11E6094B-787F-EE5B-2BCB-D2FE55F9928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77" creationId="{D43A5E84-5162-B491-A4FA-26D82A69E11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78" creationId="{F5E86D5E-6249-E979-8CFC-380730D8C03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79" creationId="{A32CAF66-80DF-BD7F-A512-794DE2706B0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80" creationId="{474ED56C-79AD-C5F7-6301-A5D57545F60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81" creationId="{62B55874-4100-2495-CAEF-BE8E3069FBD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82" creationId="{5A0B85A7-E6A9-0672-A77A-41A43521FD0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83" creationId="{E4CBCF03-DD2E-ADAD-0E87-B7BB4692EE0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84" creationId="{73CB1023-2B13-524F-8618-0701F5D128F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85" creationId="{10A5D94F-2D2B-8D4A-8594-12496A86978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86" creationId="{C91148D1-730B-075F-1A83-83ED70A468C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87" creationId="{AD63D507-F771-3978-88A2-B8F1EA792B2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88" creationId="{4DB23613-58B0-65EA-9E93-A34D1C5BD47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89" creationId="{C1A60101-10DA-8CD1-CAAA-875DBC628E2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90" creationId="{8632598C-2418-2290-D304-EE95A04B613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91" creationId="{37733CB1-67EE-A0B6-F657-C035E8513CD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92" creationId="{29688D17-C154-8488-9689-E869CBD9A6F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93" creationId="{F923F332-F52F-18B3-1321-2BFEA55B105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94" creationId="{C82C2054-4C7A-FEE9-704F-E60C71D7D5F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95" creationId="{AD3DCFCB-1C13-67B5-0332-6B0A9BCC6E4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96" creationId="{1F6D4A13-4FDC-6524-6E6D-C553FBB291D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97" creationId="{47AEEB5F-812F-4236-11E6-9B74A45A032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98" creationId="{648578F3-C1B1-CC55-DC2A-86530C6B818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399" creationId="{365F164F-AF91-2CAE-8489-912021A6D73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00" creationId="{E7D0CA07-D3CC-8B85-65A3-11CB72B493D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01" creationId="{46754AC7-88A6-C75E-E1C4-4CC410FB2FB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02" creationId="{A71989E2-CE4C-1BC1-F241-07B4C302EAE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03" creationId="{6D8FA378-B967-028A-9C2C-DC98743094C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04" creationId="{866DBBC7-181F-DF15-FA8A-13D4A8F883C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05" creationId="{D5D23AA2-31F5-FFB2-18A1-66D89D37107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06" creationId="{ABF0A3E5-AFD1-D3A9-1633-9468F279D26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07" creationId="{2809E2A1-4438-123C-5E79-A177DA12DF8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08" creationId="{36BECF77-3FFB-7EF5-4BA3-AAD744E70CE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09" creationId="{D16308A4-C3A9-4F6F-01DB-059465B0C90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10" creationId="{E45ED754-E913-E264-4FF5-A979CA43E39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11" creationId="{21745528-1A99-26E7-8B86-A52739406C3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12" creationId="{1717FBD3-82DC-63B6-E789-5FA52C5A406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13" creationId="{04E331CB-45EE-9A7E-5DE2-93970DD38CF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14" creationId="{B4ECF713-97F6-2A3E-CDAE-26476213A78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15" creationId="{C09E6F1A-C183-E2F8-F264-F0D4AC8BE90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16" creationId="{D4A90FD9-180B-052D-0812-E800F237EA2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17" creationId="{DC5798A5-3FE5-6C06-EC6B-B64E038149A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18" creationId="{DB8279A9-D50F-0C5B-E999-5EF601835FB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19" creationId="{64867318-1972-B5D2-A485-5B5359B143D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20" creationId="{294743E4-EA0D-1728-E965-7F207F01081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21" creationId="{C9210E13-F4BC-6378-5432-A4324ABB4A1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22" creationId="{AD56CAD3-CAD8-777A-6AE9-D495185327C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23" creationId="{EECF1E02-3D4A-41FD-BBC0-245EB770E35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24" creationId="{5811C708-D850-EFFB-ABFE-6DB36C258D5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25" creationId="{6DA4D26F-8485-16E6-B73E-4FA9219E7B6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26" creationId="{C723DEB4-7169-6858-3111-81910D3C506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27" creationId="{26F6655C-8AD2-CB32-4DA1-6DEF8A787DD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28" creationId="{7C1952D2-4D80-D9D3-B54C-E3CD5BF8991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29" creationId="{3F36E2F5-D4F1-49E9-D5DC-9269A561EAF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30" creationId="{F537FFDD-66E7-E58E-E3E4-9EA424B5B39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31" creationId="{1948D3E6-57C8-AC1E-625D-641715E121B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32" creationId="{E9D6942F-23C2-A022-B5F0-BF0592AE627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33" creationId="{2653F8B2-AD88-F441-45B5-A900E10F78C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34" creationId="{DCA5FC67-9A1B-EC45-F4B0-85B7696E5E4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35" creationId="{158B9666-04C7-10C8-3BB8-0FE97B11284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36" creationId="{152830CA-E4F7-0590-F401-C0E2481E0F3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37" creationId="{4F9F6445-0255-FE81-24C2-4256D071A06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38" creationId="{9CF5CE10-4168-A605-60A7-405C3000773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39" creationId="{0BCBDF52-E535-BF8F-92E9-4DF754826AE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40" creationId="{ADB6D4A6-D66E-331E-6A5C-7C2EEEF4F1F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41" creationId="{878928DF-9E25-0A97-BE3E-EF0C6A515E0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42" creationId="{D1708024-2700-2DAA-71F2-09FA27BE0A9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43" creationId="{62E50B85-0BFF-F4B0-43AF-293AA50EBF8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44" creationId="{6E5827D0-D78E-6BCF-06D5-6CD550A9EFE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45" creationId="{8424FCE0-A34A-5098-0599-A70BDA065E4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46" creationId="{E06B3F18-5638-AA18-80AD-B8653547927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47" creationId="{BFF6BDF0-107A-9696-74F8-5CE3100B36C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48" creationId="{6A36C019-0623-8EB3-208F-999836F0FA3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49" creationId="{B7150A75-BDC8-3823-4874-57A87A0DF70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50" creationId="{175EE221-7854-6513-FB10-482C72FDAE4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51" creationId="{700B9D58-5F95-9EAE-D24F-C5D07E08604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52" creationId="{4DE8939E-3674-0210-0219-C836C4ED519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53" creationId="{BF1A14D1-DDBB-C63F-57CE-6DDAD3197E8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54" creationId="{6AC3BA81-DF54-78D3-6268-3425FCC8BD7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55" creationId="{CA3E874B-299F-D88D-568F-5ABB7FADB4B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56" creationId="{E56ACF1C-811A-D96E-F204-6DD5AD8249C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57" creationId="{2241D7F3-3432-1F7D-6CF1-55AC34C5847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58" creationId="{DEEB83A5-08C2-AD9E-0A23-5174F193F6D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59" creationId="{5DF9D6B2-C109-E4E5-0D70-D56E4746384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60" creationId="{A7206C7B-F39F-BD04-AFA3-1FF6730B470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61" creationId="{247CBE58-8FF6-56E5-7196-6A4B468822C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62" creationId="{5E343259-4727-E773-C1E6-11EEDC79DC8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63" creationId="{6C8B3DC4-843A-F900-07B9-C804DB58218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64" creationId="{B1474EC0-CA6A-1289-6BBC-B110BCA8870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65" creationId="{99605F72-453D-C1DF-7E6D-E64D9D18E71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66" creationId="{EA43675D-C393-69BE-7D16-0997363D57C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67" creationId="{2EC7DB3C-76AA-E187-0B6C-B145CB29042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68" creationId="{2718E05C-72AE-7E06-102B-FF80B4CF5F5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69" creationId="{AEE376E7-673D-D7D8-8732-2D56066F42F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70" creationId="{D61F207B-232A-C009-63F0-F9206069C3E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71" creationId="{5B6F5D37-AF02-B696-2F07-A3C65BEC499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72" creationId="{3109AF8A-F46F-6D87-49D6-1D3F4C6C709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73" creationId="{FD482D6F-8FAE-00E1-165D-228683D0B7C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74" creationId="{03FD739E-04D1-0709-EA9F-3577CE86123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75" creationId="{F54FADC1-FC2F-2E14-05F5-200380A6A8E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76" creationId="{2E1FBF20-FDC3-7147-05EA-54AD4DA1EF8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77" creationId="{B064B560-6A0A-22CA-919C-6EC60B61EA4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78" creationId="{E59EDEE0-C8DC-871C-F4DC-E94A1809185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79" creationId="{AD1987B5-DA9B-1304-D978-F2277D9CDDA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80" creationId="{1A1E4080-8B08-B3ED-57FE-52533A27AE0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81" creationId="{75182CA2-74D8-929E-3F22-4FC112E4143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82" creationId="{CA6366D4-3974-98FE-7F57-9A66C7AFBFD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83" creationId="{30D576CF-319B-A41D-872B-9BBEB371E7E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84" creationId="{0739591B-82FC-E795-D9AE-06FFB53DFCC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85" creationId="{FD43A8B8-BE99-88B4-08B9-C30E45C62D6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86" creationId="{C86776BC-ADF0-3AB8-6262-DAF852D80DF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87" creationId="{478E63C0-4532-AFAE-2C48-B1667AC3A27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88" creationId="{D2971D5D-946E-D9A7-1783-1A472E025FA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89" creationId="{BFBF0D88-A65A-98C9-FC90-7D888D92AB8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90" creationId="{E439E19E-18CD-B369-D1CE-2F64603AFC1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91" creationId="{757E866E-3556-1B8E-5544-CB79792036E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92" creationId="{9739E6EC-6142-AB7C-DC59-45D06F8516F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93" creationId="{2E2C639F-4BB9-1DA0-2968-160332EDCA6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94" creationId="{2B9A1570-4A7E-B70A-FE40-40991D1A79E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95" creationId="{58A9E0D5-EECF-C6AB-2BBA-8E341DDBF9D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96" creationId="{68E4E233-B94E-10D2-FEC5-9D2AEA74668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97" creationId="{1F0D4C50-C44F-2B29-1EDD-2380971011B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98" creationId="{177C2891-AA5E-6131-40A1-D1A6D10A2B4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499" creationId="{6CDFEF41-E2AE-3C36-9F61-AE0622B0E15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00" creationId="{84571627-48AB-D855-D7C9-ED498748994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01" creationId="{A4BBF9DC-2F27-137A-61C2-E1AD3A758A6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02" creationId="{4E774781-EBF6-C84D-03C6-A1A5EF57344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03" creationId="{6DA00A0C-F3E8-627A-5C88-3AFB8C3CEAD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04" creationId="{E435BCA5-3AA0-D4EA-34E5-8BBDCA0967F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05" creationId="{ABC8E590-2E7A-52E1-3636-3C7EAC5BB50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06" creationId="{A9FE4F25-04B6-8CA9-55A3-ED7FFC41E3A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07" creationId="{98E4D0CC-AF1C-6137-DB12-039CF804EBA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08" creationId="{D4EFD5D2-9C7B-7B4A-2083-4D827EB4BF9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09" creationId="{9D2A7946-5AA7-70BF-8E30-57A69C7524B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10" creationId="{A122EAAA-0539-6E7D-32A5-7DF645427AF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11" creationId="{4FAF4A3D-15BB-9D73-079B-DBF033B9ED6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12" creationId="{081537D1-ECE6-2BEB-6904-B737476EF13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13" creationId="{1127376E-4126-EE07-C8A8-4E779DA748F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14" creationId="{DBEB41F3-3CA3-FB2F-995F-3BB4E3D03C4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15" creationId="{49D76B6E-E023-0EB1-34C1-57E79994004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16" creationId="{A3D1D2F0-B1C6-E5F4-914A-61DC409D199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17" creationId="{441B8F1D-B38B-89C7-F2E6-6A30533E342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18" creationId="{17817A82-F66D-C728-83D6-211EC54ED38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19" creationId="{A8072BA5-C415-00A2-AE96-697D167D01F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20" creationId="{9A6AD9A0-A708-1B54-4AFD-0476B7F028C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21" creationId="{762BCD0E-8FB3-C93F-7144-EA01D49E47F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22" creationId="{B0FC526B-D5D1-0F8C-D4FE-5C756A168EE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23" creationId="{51A805AD-21AD-DF3F-BAC1-1FA49342773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24" creationId="{E94F2660-63AD-186D-27A4-A453B5DF1B5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25" creationId="{EC5E0D4D-6A02-A7D1-D6E4-1F546711D58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26" creationId="{B6B2E430-24BC-4ECF-6175-AA670771163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27" creationId="{C54DF0D0-56DD-B100-8BAE-D30C13A3957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28" creationId="{067C9BBF-9DE8-D00A-4913-0895F610172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29" creationId="{43EB83F3-189F-2C6F-DD66-C9D9925B2F0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30" creationId="{56CFF12C-BADA-80E4-BE7F-F1D82D28859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31" creationId="{E2130111-1A30-22C2-C742-A19223149CF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32" creationId="{33F2EFD8-D2E1-2AF6-3506-584CC007054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33" creationId="{F53AE1D9-19DA-A301-0BB3-EBC72A7D4E9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34" creationId="{15297474-67A8-B8CB-01E1-AE106294A9C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35" creationId="{CF6D4585-E449-58DE-9CDC-0182D59748D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36" creationId="{C0625449-D8BE-D98D-C272-E1D19EFC2FE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37" creationId="{9C68924E-4091-C119-F3DA-875BD500FC8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38" creationId="{1D6D8932-6688-9971-9C52-05DEB170854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39" creationId="{878BAED7-B14F-4297-8A37-715ED23B3EC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40" creationId="{C90B7057-2041-4D79-53D7-B14D48A96B7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41" creationId="{C27398BD-C86F-024A-CD35-D58B809F087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42" creationId="{8BCCA0BD-F38F-768C-8F2D-BB19F9E203E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43" creationId="{B5C2CB76-8861-2910-D43B-416EFF733DB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44" creationId="{32C086E3-50A5-12EC-402B-1D31E30E897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45" creationId="{D526F872-18D3-8CAF-4E00-28250EE8DFC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46" creationId="{C8DA7A59-FA51-4819-AA71-AAA840D21C5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47" creationId="{E82F34A2-A57D-195F-F5E8-BC584D1259F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48" creationId="{9DF625D9-EB9F-AAED-2E43-73F0B830A5C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49" creationId="{5195FE94-4AEB-BB52-20C5-4F96EE57EC1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50" creationId="{1BB2510C-8649-EDB9-DDCD-2FAA0E7698F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51" creationId="{1E1C6763-7158-8985-CA4A-0EA4BE7C44D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52" creationId="{282C3DEC-A815-C54A-6EA0-7252E975B9C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53" creationId="{027C147B-2FDE-ACA0-7949-694ABE92949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54" creationId="{75B8F2EE-DE00-F5BB-1303-3395FD578FE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55" creationId="{1BDD2E33-008E-3A7B-F0F6-4BC52254C6B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56" creationId="{862348FF-ED39-D94F-E548-54F18AB4F7D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57" creationId="{7EC5CD8E-FC3D-512C-B81F-8BFA53E7F78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58" creationId="{49B1C8E7-ACE8-DDC8-55CD-BCEA954AE9A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59" creationId="{A43F0AE2-B74A-7694-F749-A334FC16DA0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60" creationId="{D9D6A24B-CB26-D8DC-0462-C1529D05A50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61" creationId="{FA335039-9E2C-CEC2-6880-554983F403A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62" creationId="{4268CBA4-EB32-3888-67F7-EFCD33C129E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63" creationId="{EFBE81A2-FE31-52BD-2687-C7B226B33C5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64" creationId="{3F6422C9-0AF1-4842-65F8-557D32EFF51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65" creationId="{B7EB3FBC-55CC-41D8-FCC5-C415C63F786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66" creationId="{82778A11-60A9-4A57-0EDF-CFFDD386857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67" creationId="{C1A1806A-000D-EEAB-D184-3041EAADF4E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68" creationId="{A2CB6F10-D958-2E59-C021-6EC365BEFA9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69" creationId="{F433FD10-334D-DB6C-011D-7463B1D2D78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70" creationId="{139FB452-2439-B0A9-5FBC-66977CBBA88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71" creationId="{3F939DAA-12CC-6F98-E80A-9302FDF52F7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72" creationId="{2B99ED42-8106-DAFE-C2FB-DA2EFA42CE5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73" creationId="{A7B35481-3EAC-0AA0-86AE-5C707BEE726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74" creationId="{E99F5CF3-5CCF-1975-9B4B-6612CD1D6AE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75" creationId="{962B9B3F-8C22-0B67-BA25-5529837C025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76" creationId="{0A494177-F49F-2220-3B75-10FDE351912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77" creationId="{DD523EF9-0D6E-78DF-2A25-B374F721BAF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78" creationId="{6C7BC71C-CA71-BF91-19D2-173FFA5E4F2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79" creationId="{DEFA7F8F-CC99-3F72-80F0-C1B49F28E3E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80" creationId="{133556D2-3EB7-9ED0-9045-6F647E63AFD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81" creationId="{DD75205D-99FC-81AA-704E-37B84037F43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82" creationId="{3EB5AEFA-B626-C956-7378-C3642713D119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83" creationId="{A0007791-4C3A-F8E0-F4F2-428985AB901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84" creationId="{6E08D632-740E-778E-F54F-A87C3604C63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85" creationId="{3D06F9C1-E67E-C4A0-AC2D-1A14AC8FB8A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86" creationId="{6032C598-4182-067F-565B-74A5C3331F8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87" creationId="{16C200E2-1503-B66F-C8EE-3F995981D56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88" creationId="{4F6E0878-B449-6754-143F-7A95D40FE8C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89" creationId="{5318C0DF-5EDF-BC43-E465-381B57AB704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90" creationId="{AFE1CDC3-1AED-7672-4593-99708CAF376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91" creationId="{0B4DEAA1-06A8-DB05-9F0F-8C3CCBE1877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92" creationId="{F67F84F1-18CD-E52D-6B3E-21C47B58D5A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93" creationId="{1F7734EA-2ABD-4FDA-5CB5-36E6277C3A1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94" creationId="{E5EF395E-1C3D-019E-23C8-AA90A739E35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95" creationId="{9A4EC3CA-A249-1D39-0305-BE78AC17957C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96" creationId="{02AEC4E9-9FCC-899E-FDFD-39884B6D9AD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97" creationId="{6927EB71-6BA8-B7B9-DF75-C473C2DA155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98" creationId="{89AB392D-10AA-1FA7-4FE5-70D09073431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599" creationId="{8CC826EA-D237-83B8-9CA6-E7B28D6188E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00" creationId="{74468785-F5ED-2E10-D762-604F2E09E95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01" creationId="{7BE5E175-5236-6D27-C58A-F0B18AC1FE0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02" creationId="{9367597D-C064-4A50-5A65-5777C653016E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03" creationId="{98E2B1A4-882F-5749-E426-B00738926E1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04" creationId="{AFA4F02F-C9DF-7999-1E86-A066D0DC3A1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05" creationId="{963C312D-7986-65B8-5BE4-A2564C30CBA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06" creationId="{21ADAB40-7DC3-D234-3401-428EA07A02D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07" creationId="{30ECAEFD-49EE-374D-4EF3-C316AD05306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08" creationId="{E770FE48-6A52-756C-67AF-D0E0F7859C1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09" creationId="{B3FDFB95-8E90-04F7-929A-85E65D560196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10" creationId="{8DAD9E03-7C10-21F3-1183-88AD7DFF2D1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11" creationId="{789E9B8F-DC32-3A75-4075-274307C2AC0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12" creationId="{6AF17EAE-D66A-002C-9885-3CB8D3CEC14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13" creationId="{4B414C0A-1B8D-DCBE-16DC-7619CC043FB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14" creationId="{C500F5AA-DCD3-1D6C-D65A-EE7503DEE26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15" creationId="{7E8666BF-3655-5849-BD77-592809863A6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16" creationId="{79DCCE6F-EC89-E374-5F6A-5695059E2BA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17" creationId="{BFF48936-6D2E-CE36-4B44-BCB926F62665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18" creationId="{7AD39ACF-6BCB-1FBD-C33B-8F84125C01A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19" creationId="{0B275A7A-C17F-0DE5-DCAD-AC44E540F5C2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20" creationId="{A74A646B-4884-9479-DBB8-1C70E2C14283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21" creationId="{9FE7DF25-C9F7-D219-85AD-E1DFECD09E3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22" creationId="{EAD3667D-2A91-3CC7-F11F-0F92392A60E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23" creationId="{1FD96DD5-1EF5-5D85-CF6A-20B639B2425B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24" creationId="{87B171D7-E27C-2BCF-6021-084D723E4B4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25" creationId="{C7926B51-ACCA-880E-F834-5A43D6BED011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26" creationId="{E44FE31C-99B3-5B55-8E27-79E09CF21F5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27" creationId="{0FA3F15A-BD4B-502A-0376-D163A0B08FFA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28" creationId="{A4E741A6-A31B-3832-0344-DD6EB31B33C0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29" creationId="{8F13AC9F-94ED-35E8-C2BB-DEABD0A8946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30" creationId="{5750565D-3FA7-1143-80C7-578C3D53661F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31" creationId="{670E2568-19D0-7D7F-BDB4-E7B339BB25A8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32" creationId="{4E006A2E-BA5D-A19B-D13B-3D55132BE62D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33" creationId="{9C75691F-F347-5076-B412-076DFC26CB77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34" creationId="{85D847E7-0EC2-D59F-5B68-D0D6AD714F74}"/>
          </ac:spMkLst>
        </pc:spChg>
        <pc:spChg chg="mod">
          <ac:chgData name="Yira Rodríguez Pérez" userId="2f81593e-23fb-4d40-b2e1-59e620398009" providerId="ADAL" clId="{87C418A1-39EE-41E9-A037-D6B591EDAC4E}" dt="2023-04-08T01:31:31.036" v="4624" actId="1076"/>
          <ac:spMkLst>
            <pc:docMk/>
            <pc:sldMk cId="952157953" sldId="266"/>
            <ac:spMk id="635" creationId="{CF2331C2-5799-282F-233E-72E51A098868}"/>
          </ac:spMkLst>
        </pc:spChg>
        <pc:grpChg chg="add mod">
          <ac:chgData name="Yira Rodríguez Pérez" userId="2f81593e-23fb-4d40-b2e1-59e620398009" providerId="ADAL" clId="{87C418A1-39EE-41E9-A037-D6B591EDAC4E}" dt="2023-04-08T01:31:31.036" v="4624" actId="1076"/>
          <ac:grpSpMkLst>
            <pc:docMk/>
            <pc:sldMk cId="952157953" sldId="266"/>
            <ac:grpSpMk id="22" creationId="{F0F276DF-413F-E64F-054A-113BC12897FA}"/>
          </ac:grpSpMkLst>
        </pc:grpChg>
        <pc:grpChg chg="mod">
          <ac:chgData name="Yira Rodríguez Pérez" userId="2f81593e-23fb-4d40-b2e1-59e620398009" providerId="ADAL" clId="{87C418A1-39EE-41E9-A037-D6B591EDAC4E}" dt="2023-04-08T01:31:31.036" v="4624" actId="1076"/>
          <ac:grpSpMkLst>
            <pc:docMk/>
            <pc:sldMk cId="952157953" sldId="266"/>
            <ac:grpSpMk id="23" creationId="{37253F1A-6CD0-ADB9-7724-6975F6E6BD43}"/>
          </ac:grpSpMkLst>
        </pc:grpChg>
        <pc:grpChg chg="mod">
          <ac:chgData name="Yira Rodríguez Pérez" userId="2f81593e-23fb-4d40-b2e1-59e620398009" providerId="ADAL" clId="{87C418A1-39EE-41E9-A037-D6B591EDAC4E}" dt="2023-04-08T01:31:31.036" v="4624" actId="1076"/>
          <ac:grpSpMkLst>
            <pc:docMk/>
            <pc:sldMk cId="952157953" sldId="266"/>
            <ac:grpSpMk id="29" creationId="{719F0D1F-8CE1-7543-F6C8-2E51E9DEB60F}"/>
          </ac:grpSpMkLst>
        </pc:grpChg>
        <pc:grpChg chg="mod">
          <ac:chgData name="Yira Rodríguez Pérez" userId="2f81593e-23fb-4d40-b2e1-59e620398009" providerId="ADAL" clId="{87C418A1-39EE-41E9-A037-D6B591EDAC4E}" dt="2023-04-08T01:31:31.036" v="4624" actId="1076"/>
          <ac:grpSpMkLst>
            <pc:docMk/>
            <pc:sldMk cId="952157953" sldId="266"/>
            <ac:grpSpMk id="30" creationId="{A318B933-9ED6-1B7C-ABEB-44AA0316B9A0}"/>
          </ac:grpSpMkLst>
        </pc:grpChg>
        <pc:grpChg chg="mod">
          <ac:chgData name="Yira Rodríguez Pérez" userId="2f81593e-23fb-4d40-b2e1-59e620398009" providerId="ADAL" clId="{87C418A1-39EE-41E9-A037-D6B591EDAC4E}" dt="2023-04-08T01:31:31.036" v="4624" actId="1076"/>
          <ac:grpSpMkLst>
            <pc:docMk/>
            <pc:sldMk cId="952157953" sldId="266"/>
            <ac:grpSpMk id="31" creationId="{3AF3913A-7485-057C-DF98-D6719C6CE2D9}"/>
          </ac:grpSpMkLst>
        </pc:grpChg>
        <pc:graphicFrameChg chg="add del mod">
          <ac:chgData name="Yira Rodríguez Pérez" userId="2f81593e-23fb-4d40-b2e1-59e620398009" providerId="ADAL" clId="{87C418A1-39EE-41E9-A037-D6B591EDAC4E}" dt="2023-04-06T20:46:31.982" v="1182" actId="478"/>
          <ac:graphicFrameMkLst>
            <pc:docMk/>
            <pc:sldMk cId="952157953" sldId="266"/>
            <ac:graphicFrameMk id="6" creationId="{8CAEEC44-CEC9-2208-7E50-2C027B056453}"/>
          </ac:graphicFrameMkLst>
        </pc:graphicFrameChg>
        <pc:graphicFrameChg chg="add del mod">
          <ac:chgData name="Yira Rodríguez Pérez" userId="2f81593e-23fb-4d40-b2e1-59e620398009" providerId="ADAL" clId="{87C418A1-39EE-41E9-A037-D6B591EDAC4E}" dt="2023-04-06T20:46:56.966" v="1187" actId="478"/>
          <ac:graphicFrameMkLst>
            <pc:docMk/>
            <pc:sldMk cId="952157953" sldId="266"/>
            <ac:graphicFrameMk id="13" creationId="{D5FFA05A-1A78-2FA8-E391-7006F4AD100E}"/>
          </ac:graphicFrameMkLst>
        </pc:graphicFrameChg>
        <pc:graphicFrameChg chg="add del mod modGraphic">
          <ac:chgData name="Yira Rodríguez Pérez" userId="2f81593e-23fb-4d40-b2e1-59e620398009" providerId="ADAL" clId="{87C418A1-39EE-41E9-A037-D6B591EDAC4E}" dt="2023-04-06T21:57:20.907" v="1959" actId="21"/>
          <ac:graphicFrameMkLst>
            <pc:docMk/>
            <pc:sldMk cId="952157953" sldId="266"/>
            <ac:graphicFrameMk id="17" creationId="{F14A06F5-ED87-22A2-14D5-15F43405EE10}"/>
          </ac:graphicFrameMkLst>
        </pc:graphicFrameChg>
        <pc:graphicFrameChg chg="add del mod">
          <ac:chgData name="Yira Rodríguez Pérez" userId="2f81593e-23fb-4d40-b2e1-59e620398009" providerId="ADAL" clId="{87C418A1-39EE-41E9-A037-D6B591EDAC4E}" dt="2023-04-06T21:10:02.161" v="1346"/>
          <ac:graphicFrameMkLst>
            <pc:docMk/>
            <pc:sldMk cId="952157953" sldId="266"/>
            <ac:graphicFrameMk id="18" creationId="{5ADE210F-0F66-1863-C016-C6AF6A698A37}"/>
          </ac:graphicFrameMkLst>
        </pc:graphicFrameChg>
        <pc:graphicFrameChg chg="add del modGraphic">
          <ac:chgData name="Yira Rodríguez Pérez" userId="2f81593e-23fb-4d40-b2e1-59e620398009" providerId="ADAL" clId="{87C418A1-39EE-41E9-A037-D6B591EDAC4E}" dt="2023-04-06T21:10:01.686" v="1344" actId="1032"/>
          <ac:graphicFrameMkLst>
            <pc:docMk/>
            <pc:sldMk cId="952157953" sldId="266"/>
            <ac:graphicFrameMk id="19" creationId="{5876CE5D-7EB8-EDBC-8B70-920E45AB2333}"/>
          </ac:graphicFrameMkLst>
        </pc:graphicFrameChg>
        <pc:graphicFrameChg chg="add mod modGraphic">
          <ac:chgData name="Yira Rodríguez Pérez" userId="2f81593e-23fb-4d40-b2e1-59e620398009" providerId="ADAL" clId="{87C418A1-39EE-41E9-A037-D6B591EDAC4E}" dt="2023-04-10T20:29:37.801" v="4750" actId="207"/>
          <ac:graphicFrameMkLst>
            <pc:docMk/>
            <pc:sldMk cId="952157953" sldId="266"/>
            <ac:graphicFrameMk id="21" creationId="{DC4305C9-1458-E1DC-AA2A-198BFBE835E9}"/>
          </ac:graphicFrameMkLst>
        </pc:graphicFrameChg>
        <pc:picChg chg="add del mod">
          <ac:chgData name="Yira Rodríguez Pérez" userId="2f81593e-23fb-4d40-b2e1-59e620398009" providerId="ADAL" clId="{87C418A1-39EE-41E9-A037-D6B591EDAC4E}" dt="2023-04-06T22:22:51.065" v="2300" actId="21"/>
          <ac:picMkLst>
            <pc:docMk/>
            <pc:sldMk cId="952157953" sldId="266"/>
            <ac:picMk id="20" creationId="{73E4CF67-7906-F3AF-DAEC-832228479245}"/>
          </ac:picMkLst>
        </pc:picChg>
      </pc:sldChg>
      <pc:sldChg chg="addSp delSp modSp mod ord addAnim delAnim modAnim">
        <pc:chgData name="Yira Rodríguez Pérez" userId="2f81593e-23fb-4d40-b2e1-59e620398009" providerId="ADAL" clId="{87C418A1-39EE-41E9-A037-D6B591EDAC4E}" dt="2023-04-08T01:30:02.681" v="4607"/>
        <pc:sldMkLst>
          <pc:docMk/>
          <pc:sldMk cId="2891161705" sldId="267"/>
        </pc:sldMkLst>
        <pc:spChg chg="del">
          <ac:chgData name="Yira Rodríguez Pérez" userId="2f81593e-23fb-4d40-b2e1-59e620398009" providerId="ADAL" clId="{87C418A1-39EE-41E9-A037-D6B591EDAC4E}" dt="2023-04-07T22:31:31.888" v="4048" actId="478"/>
          <ac:spMkLst>
            <pc:docMk/>
            <pc:sldMk cId="2891161705" sldId="267"/>
            <ac:spMk id="3" creationId="{DA48077F-C58D-4760-9B2B-553E702CB77E}"/>
          </ac:spMkLst>
        </pc:spChg>
        <pc:spChg chg="del">
          <ac:chgData name="Yira Rodríguez Pérez" userId="2f81593e-23fb-4d40-b2e1-59e620398009" providerId="ADAL" clId="{87C418A1-39EE-41E9-A037-D6B591EDAC4E}" dt="2023-04-07T22:31:34.624" v="4050" actId="478"/>
          <ac:spMkLst>
            <pc:docMk/>
            <pc:sldMk cId="2891161705" sldId="267"/>
            <ac:spMk id="4" creationId="{9674B451-EECB-4896-9769-6EC3EE887C97}"/>
          </ac:spMkLst>
        </pc:spChg>
        <pc:spChg chg="add mod">
          <ac:chgData name="Yira Rodríguez Pérez" userId="2f81593e-23fb-4d40-b2e1-59e620398009" providerId="ADAL" clId="{87C418A1-39EE-41E9-A037-D6B591EDAC4E}" dt="2023-04-08T01:29:35.035" v="4599" actId="1076"/>
          <ac:spMkLst>
            <pc:docMk/>
            <pc:sldMk cId="2891161705" sldId="267"/>
            <ac:spMk id="5" creationId="{17C9FC26-1C1F-494C-5D2B-D66E16051F6E}"/>
          </ac:spMkLst>
        </pc:spChg>
        <pc:spChg chg="mod">
          <ac:chgData name="Yira Rodríguez Pérez" userId="2f81593e-23fb-4d40-b2e1-59e620398009" providerId="ADAL" clId="{87C418A1-39EE-41E9-A037-D6B591EDAC4E}" dt="2023-04-07T22:31:46.175" v="4056" actId="1076"/>
          <ac:spMkLst>
            <pc:docMk/>
            <pc:sldMk cId="2891161705" sldId="267"/>
            <ac:spMk id="7" creationId="{941A60B2-BB8F-4F3C-A9E8-3FA622AFDFB4}"/>
          </ac:spMkLst>
        </pc:spChg>
        <pc:spChg chg="mod">
          <ac:chgData name="Yira Rodríguez Pérez" userId="2f81593e-23fb-4d40-b2e1-59e620398009" providerId="ADAL" clId="{87C418A1-39EE-41E9-A037-D6B591EDAC4E}" dt="2023-04-07T22:31:47.716" v="4057" actId="1076"/>
          <ac:spMkLst>
            <pc:docMk/>
            <pc:sldMk cId="2891161705" sldId="267"/>
            <ac:spMk id="8" creationId="{5669A98C-D671-493F-8471-260A0A582B98}"/>
          </ac:spMkLst>
        </pc:spChg>
        <pc:spChg chg="del">
          <ac:chgData name="Yira Rodríguez Pérez" userId="2f81593e-23fb-4d40-b2e1-59e620398009" providerId="ADAL" clId="{87C418A1-39EE-41E9-A037-D6B591EDAC4E}" dt="2023-04-07T22:31:33.290" v="4049" actId="478"/>
          <ac:spMkLst>
            <pc:docMk/>
            <pc:sldMk cId="2891161705" sldId="267"/>
            <ac:spMk id="12" creationId="{F1BBC523-28D1-4D0F-9FD2-BBC4CD11C1B3}"/>
          </ac:spMkLst>
        </pc:spChg>
        <pc:spChg chg="del">
          <ac:chgData name="Yira Rodríguez Pérez" userId="2f81593e-23fb-4d40-b2e1-59e620398009" providerId="ADAL" clId="{87C418A1-39EE-41E9-A037-D6B591EDAC4E}" dt="2023-04-07T22:31:38.065" v="4052" actId="478"/>
          <ac:spMkLst>
            <pc:docMk/>
            <pc:sldMk cId="2891161705" sldId="267"/>
            <ac:spMk id="13" creationId="{66BD6CD1-B12E-44C7-8F56-F7B82FD80BB5}"/>
          </ac:spMkLst>
        </pc:spChg>
        <pc:spChg chg="del">
          <ac:chgData name="Yira Rodríguez Pérez" userId="2f81593e-23fb-4d40-b2e1-59e620398009" providerId="ADAL" clId="{87C418A1-39EE-41E9-A037-D6B591EDAC4E}" dt="2023-04-07T22:31:36.679" v="4051" actId="478"/>
          <ac:spMkLst>
            <pc:docMk/>
            <pc:sldMk cId="2891161705" sldId="267"/>
            <ac:spMk id="14" creationId="{C15D28EF-0F2B-4A48-AF73-D2DF33C8FB49}"/>
          </ac:spMkLst>
        </pc:spChg>
        <pc:spChg chg="add del mod">
          <ac:chgData name="Yira Rodríguez Pérez" userId="2f81593e-23fb-4d40-b2e1-59e620398009" providerId="ADAL" clId="{87C418A1-39EE-41E9-A037-D6B591EDAC4E}" dt="2023-04-08T01:15:44.286" v="4469" actId="21"/>
          <ac:spMkLst>
            <pc:docMk/>
            <pc:sldMk cId="2891161705" sldId="267"/>
            <ac:spMk id="16" creationId="{FAA154A4-9CEC-F6E9-0086-FD9C826BC858}"/>
          </ac:spMkLst>
        </pc:spChg>
        <pc:spChg chg="add mod">
          <ac:chgData name="Yira Rodríguez Pérez" userId="2f81593e-23fb-4d40-b2e1-59e620398009" providerId="ADAL" clId="{87C418A1-39EE-41E9-A037-D6B591EDAC4E}" dt="2023-04-08T01:28:36.971" v="4589" actId="1076"/>
          <ac:spMkLst>
            <pc:docMk/>
            <pc:sldMk cId="2891161705" sldId="267"/>
            <ac:spMk id="17" creationId="{A5282227-AF35-047E-A312-B8EDD07770A9}"/>
          </ac:spMkLst>
        </pc:spChg>
        <pc:spChg chg="add del mod">
          <ac:chgData name="Yira Rodríguez Pérez" userId="2f81593e-23fb-4d40-b2e1-59e620398009" providerId="ADAL" clId="{87C418A1-39EE-41E9-A037-D6B591EDAC4E}" dt="2023-04-08T01:29:50.991" v="4606" actId="1076"/>
          <ac:spMkLst>
            <pc:docMk/>
            <pc:sldMk cId="2891161705" sldId="267"/>
            <ac:spMk id="18" creationId="{3FD3981F-A348-A428-D413-3FA9B9F7F791}"/>
          </ac:spMkLst>
        </pc:spChg>
        <pc:spChg chg="add del mod">
          <ac:chgData name="Yira Rodríguez Pérez" userId="2f81593e-23fb-4d40-b2e1-59e620398009" providerId="ADAL" clId="{87C418A1-39EE-41E9-A037-D6B591EDAC4E}" dt="2023-04-08T01:29:48.072" v="4605" actId="1076"/>
          <ac:spMkLst>
            <pc:docMk/>
            <pc:sldMk cId="2891161705" sldId="267"/>
            <ac:spMk id="19" creationId="{FBCE6EB6-F7C8-AEB2-6C1E-68230EE9BC94}"/>
          </ac:spMkLst>
        </pc:spChg>
        <pc:graphicFrameChg chg="add del mod">
          <ac:chgData name="Yira Rodríguez Pérez" userId="2f81593e-23fb-4d40-b2e1-59e620398009" providerId="ADAL" clId="{87C418A1-39EE-41E9-A037-D6B591EDAC4E}" dt="2023-04-07T22:32:01.917" v="4059"/>
          <ac:graphicFrameMkLst>
            <pc:docMk/>
            <pc:sldMk cId="2891161705" sldId="267"/>
            <ac:graphicFrameMk id="6" creationId="{9F014DD6-ABA0-4714-A591-36C02062C79F}"/>
          </ac:graphicFrameMkLst>
        </pc:graphicFrameChg>
        <pc:picChg chg="add mod">
          <ac:chgData name="Yira Rodríguez Pérez" userId="2f81593e-23fb-4d40-b2e1-59e620398009" providerId="ADAL" clId="{87C418A1-39EE-41E9-A037-D6B591EDAC4E}" dt="2023-04-08T01:29:43.291" v="4603" actId="1076"/>
          <ac:picMkLst>
            <pc:docMk/>
            <pc:sldMk cId="2891161705" sldId="267"/>
            <ac:picMk id="10" creationId="{3DE211EB-84CD-FF46-8E27-179C4150D9F5}"/>
          </ac:picMkLst>
        </pc:picChg>
        <pc:picChg chg="add del mod">
          <ac:chgData name="Yira Rodríguez Pérez" userId="2f81593e-23fb-4d40-b2e1-59e620398009" providerId="ADAL" clId="{87C418A1-39EE-41E9-A037-D6B591EDAC4E}" dt="2023-04-07T22:32:01.917" v="4059"/>
          <ac:picMkLst>
            <pc:docMk/>
            <pc:sldMk cId="2891161705" sldId="267"/>
            <ac:picMk id="9217" creationId="{AFB5CBD2-54C8-DC4A-A7EA-DB0792C4DFD3}"/>
          </ac:picMkLst>
        </pc:picChg>
        <pc:picChg chg="add del mod">
          <ac:chgData name="Yira Rodríguez Pérez" userId="2f81593e-23fb-4d40-b2e1-59e620398009" providerId="ADAL" clId="{87C418A1-39EE-41E9-A037-D6B591EDAC4E}" dt="2023-04-07T22:32:01.917" v="4059"/>
          <ac:picMkLst>
            <pc:docMk/>
            <pc:sldMk cId="2891161705" sldId="267"/>
            <ac:picMk id="9218" creationId="{0D09FC7E-37E4-C20D-4BCB-009E0E52BF22}"/>
          </ac:picMkLst>
        </pc:picChg>
        <pc:picChg chg="add del mod">
          <ac:chgData name="Yira Rodríguez Pérez" userId="2f81593e-23fb-4d40-b2e1-59e620398009" providerId="ADAL" clId="{87C418A1-39EE-41E9-A037-D6B591EDAC4E}" dt="2023-04-07T22:32:01.917" v="4059"/>
          <ac:picMkLst>
            <pc:docMk/>
            <pc:sldMk cId="2891161705" sldId="267"/>
            <ac:picMk id="9219" creationId="{046A4A9F-E477-5F1A-A90E-2B5D5B152C53}"/>
          </ac:picMkLst>
        </pc:picChg>
        <pc:picChg chg="add del mod">
          <ac:chgData name="Yira Rodríguez Pérez" userId="2f81593e-23fb-4d40-b2e1-59e620398009" providerId="ADAL" clId="{87C418A1-39EE-41E9-A037-D6B591EDAC4E}" dt="2023-04-07T22:32:01.917" v="4059"/>
          <ac:picMkLst>
            <pc:docMk/>
            <pc:sldMk cId="2891161705" sldId="267"/>
            <ac:picMk id="9220" creationId="{46BE8667-2B1A-A23D-441C-A3A60AB96F2E}"/>
          </ac:picMkLst>
        </pc:picChg>
        <pc:picChg chg="add del mod">
          <ac:chgData name="Yira Rodríguez Pérez" userId="2f81593e-23fb-4d40-b2e1-59e620398009" providerId="ADAL" clId="{87C418A1-39EE-41E9-A037-D6B591EDAC4E}" dt="2023-04-07T22:32:01.917" v="4059"/>
          <ac:picMkLst>
            <pc:docMk/>
            <pc:sldMk cId="2891161705" sldId="267"/>
            <ac:picMk id="9221" creationId="{21E57F78-B183-6378-B671-7351B120B196}"/>
          </ac:picMkLst>
        </pc:picChg>
        <pc:picChg chg="add del mod">
          <ac:chgData name="Yira Rodríguez Pérez" userId="2f81593e-23fb-4d40-b2e1-59e620398009" providerId="ADAL" clId="{87C418A1-39EE-41E9-A037-D6B591EDAC4E}" dt="2023-04-07T22:32:01.917" v="4059"/>
          <ac:picMkLst>
            <pc:docMk/>
            <pc:sldMk cId="2891161705" sldId="267"/>
            <ac:picMk id="9222" creationId="{477EF73D-0F3B-A5A4-33B7-6C365E600AEC}"/>
          </ac:picMkLst>
        </pc:picChg>
        <pc:picChg chg="add del mod">
          <ac:chgData name="Yira Rodríguez Pérez" userId="2f81593e-23fb-4d40-b2e1-59e620398009" providerId="ADAL" clId="{87C418A1-39EE-41E9-A037-D6B591EDAC4E}" dt="2023-04-07T22:32:01.917" v="4059"/>
          <ac:picMkLst>
            <pc:docMk/>
            <pc:sldMk cId="2891161705" sldId="267"/>
            <ac:picMk id="9223" creationId="{E8A0683F-FAD7-026E-4EA9-A7B21EDB9175}"/>
          </ac:picMkLst>
        </pc:picChg>
        <pc:picChg chg="add del mod">
          <ac:chgData name="Yira Rodríguez Pérez" userId="2f81593e-23fb-4d40-b2e1-59e620398009" providerId="ADAL" clId="{87C418A1-39EE-41E9-A037-D6B591EDAC4E}" dt="2023-04-07T22:32:01.917" v="4059"/>
          <ac:picMkLst>
            <pc:docMk/>
            <pc:sldMk cId="2891161705" sldId="267"/>
            <ac:picMk id="9224" creationId="{6B2139CE-7463-4CB5-42A8-D92B8B9D0E5B}"/>
          </ac:picMkLst>
        </pc:picChg>
        <pc:picChg chg="add del mod">
          <ac:chgData name="Yira Rodríguez Pérez" userId="2f81593e-23fb-4d40-b2e1-59e620398009" providerId="ADAL" clId="{87C418A1-39EE-41E9-A037-D6B591EDAC4E}" dt="2023-04-07T22:32:01.917" v="4059"/>
          <ac:picMkLst>
            <pc:docMk/>
            <pc:sldMk cId="2891161705" sldId="267"/>
            <ac:picMk id="9225" creationId="{16F645E0-1FAE-CB18-52FE-004A9667C00F}"/>
          </ac:picMkLst>
        </pc:picChg>
        <pc:picChg chg="add del mod">
          <ac:chgData name="Yira Rodríguez Pérez" userId="2f81593e-23fb-4d40-b2e1-59e620398009" providerId="ADAL" clId="{87C418A1-39EE-41E9-A037-D6B591EDAC4E}" dt="2023-04-07T22:32:01.917" v="4059"/>
          <ac:picMkLst>
            <pc:docMk/>
            <pc:sldMk cId="2891161705" sldId="267"/>
            <ac:picMk id="9226" creationId="{2A31FABD-A5BC-706B-9969-199D17212B58}"/>
          </ac:picMkLst>
        </pc:picChg>
        <pc:picChg chg="add del mod">
          <ac:chgData name="Yira Rodríguez Pérez" userId="2f81593e-23fb-4d40-b2e1-59e620398009" providerId="ADAL" clId="{87C418A1-39EE-41E9-A037-D6B591EDAC4E}" dt="2023-04-07T22:32:01.917" v="4059"/>
          <ac:picMkLst>
            <pc:docMk/>
            <pc:sldMk cId="2891161705" sldId="267"/>
            <ac:picMk id="9227" creationId="{06129268-8790-1FB3-E7AF-B60846C7452D}"/>
          </ac:picMkLst>
        </pc:picChg>
        <pc:picChg chg="add del mod">
          <ac:chgData name="Yira Rodríguez Pérez" userId="2f81593e-23fb-4d40-b2e1-59e620398009" providerId="ADAL" clId="{87C418A1-39EE-41E9-A037-D6B591EDAC4E}" dt="2023-04-07T22:32:01.917" v="4059"/>
          <ac:picMkLst>
            <pc:docMk/>
            <pc:sldMk cId="2891161705" sldId="267"/>
            <ac:picMk id="9228" creationId="{EA6AFF56-B98B-F20B-B23F-ECDCEFEB5530}"/>
          </ac:picMkLst>
        </pc:picChg>
      </pc:sldChg>
      <pc:sldChg chg="addSp delSp modSp mod ord">
        <pc:chgData name="Yira Rodríguez Pérez" userId="2f81593e-23fb-4d40-b2e1-59e620398009" providerId="ADAL" clId="{87C418A1-39EE-41E9-A037-D6B591EDAC4E}" dt="2023-04-08T01:10:27.773" v="4336" actId="1076"/>
        <pc:sldMkLst>
          <pc:docMk/>
          <pc:sldMk cId="3973716298" sldId="292"/>
        </pc:sldMkLst>
        <pc:spChg chg="add del mod">
          <ac:chgData name="Yira Rodríguez Pérez" userId="2f81593e-23fb-4d40-b2e1-59e620398009" providerId="ADAL" clId="{87C418A1-39EE-41E9-A037-D6B591EDAC4E}" dt="2023-04-06T21:20:56.911" v="1478" actId="21"/>
          <ac:spMkLst>
            <pc:docMk/>
            <pc:sldMk cId="3973716298" sldId="292"/>
            <ac:spMk id="2" creationId="{2AA4B350-4873-CD60-0B98-89A8AB5DA29F}"/>
          </ac:spMkLst>
        </pc:spChg>
        <pc:spChg chg="del mod">
          <ac:chgData name="Yira Rodríguez Pérez" userId="2f81593e-23fb-4d40-b2e1-59e620398009" providerId="ADAL" clId="{87C418A1-39EE-41E9-A037-D6B591EDAC4E}" dt="2023-04-06T20:32:15.208" v="917" actId="478"/>
          <ac:spMkLst>
            <pc:docMk/>
            <pc:sldMk cId="3973716298" sldId="292"/>
            <ac:spMk id="3" creationId="{04732113-061D-40B7-8AA6-6510F5259B68}"/>
          </ac:spMkLst>
        </pc:spChg>
        <pc:spChg chg="add del mod">
          <ac:chgData name="Yira Rodríguez Pérez" userId="2f81593e-23fb-4d40-b2e1-59e620398009" providerId="ADAL" clId="{87C418A1-39EE-41E9-A037-D6B591EDAC4E}" dt="2023-04-06T21:30:57.011" v="1586" actId="478"/>
          <ac:spMkLst>
            <pc:docMk/>
            <pc:sldMk cId="3973716298" sldId="292"/>
            <ac:spMk id="6" creationId="{D8DC4513-9828-7B15-9AC0-D43EABFD230E}"/>
          </ac:spMkLst>
        </pc:spChg>
        <pc:spChg chg="add del mod">
          <ac:chgData name="Yira Rodríguez Pérez" userId="2f81593e-23fb-4d40-b2e1-59e620398009" providerId="ADAL" clId="{87C418A1-39EE-41E9-A037-D6B591EDAC4E}" dt="2023-04-06T21:30:57.982" v="1587" actId="478"/>
          <ac:spMkLst>
            <pc:docMk/>
            <pc:sldMk cId="3973716298" sldId="292"/>
            <ac:spMk id="7" creationId="{E7A942B8-AAEE-70ED-85B3-F4A5CD2BFF0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1" creationId="{102B2B86-D213-222B-3068-953442B475E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2" creationId="{4BE5B511-DB85-23F0-520F-1872D3378CB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3" creationId="{39B67A67-B52E-4F8F-8C70-417D9CCF55C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4" creationId="{C29280A7-3692-8449-F5A6-E066AB3084B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5" creationId="{3176C1D1-B03F-D474-3533-7FF986BD3B3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9" creationId="{D62E854B-9E5F-91B4-42A3-7D49A556DD2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0" creationId="{7079A2DE-DF2E-BD6E-23CE-8055339041E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1" creationId="{1F725B0F-625B-59E5-5C5A-59D24DE93B7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2" creationId="{2CE3715F-F50A-6B82-58B5-B466BA9A41F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3" creationId="{3AAD9E41-1ED2-096D-C575-B9082B08BA9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4" creationId="{8FC15FA8-000E-E61B-F85A-E0CFEABA1BE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5" creationId="{7E131A47-4008-09B1-1D4F-FAF1904C30F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6" creationId="{F6A1176D-CBDA-E80C-50F1-513DC532F70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7" creationId="{A10AB86E-0928-3868-02A6-FD83A8C25F7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8" creationId="{FE02B858-560B-3F55-BF9B-5A3436A8C08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9" creationId="{AD8BCBE2-36F7-46AB-12CA-2C8386F8EB4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0" creationId="{984F9324-42DE-DF2D-4213-74CCA276B74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1" creationId="{FE5AFA41-4479-7B77-D76B-93D365F0A5E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2" creationId="{9D2538B8-8A3B-5B78-73FB-9646CB0B04B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4" creationId="{7D66F126-46BD-6E06-0B9F-8760FCD2427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5" creationId="{B59EAF02-E0E4-3400-B908-B329C61F426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6" creationId="{39F704E6-3029-B735-BA0A-0A1BFD2ECC3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7" creationId="{1F80934C-45D7-ED00-D1C7-AF1C95D2F10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8" creationId="{87ABB79C-6422-069D-3C0F-21FF0DAFD86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9" creationId="{71811932-B9FC-C266-0DB7-1152AB18AEB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0" creationId="{7688640B-E604-0595-C8FC-FF285C5AE47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1" creationId="{6D50007F-28D2-168B-D810-E0F4AFA0320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2" creationId="{558591B8-6ADD-8150-AFB9-1D552685B67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3" creationId="{D325A97F-5FAA-1D0C-C05B-55099F6265F0}"/>
          </ac:spMkLst>
        </pc:spChg>
        <pc:spChg chg="del">
          <ac:chgData name="Yira Rodríguez Pérez" userId="2f81593e-23fb-4d40-b2e1-59e620398009" providerId="ADAL" clId="{87C418A1-39EE-41E9-A037-D6B591EDAC4E}" dt="2023-04-06T20:32:44.170" v="949" actId="478"/>
          <ac:spMkLst>
            <pc:docMk/>
            <pc:sldMk cId="3973716298" sldId="292"/>
            <ac:spMk id="44" creationId="{8CE828AD-F561-4881-B05D-C9DB1BBC5AFC}"/>
          </ac:spMkLst>
        </pc:spChg>
        <pc:spChg chg="del">
          <ac:chgData name="Yira Rodríguez Pérez" userId="2f81593e-23fb-4d40-b2e1-59e620398009" providerId="ADAL" clId="{87C418A1-39EE-41E9-A037-D6B591EDAC4E}" dt="2023-04-06T20:32:46.918" v="951" actId="478"/>
          <ac:spMkLst>
            <pc:docMk/>
            <pc:sldMk cId="3973716298" sldId="292"/>
            <ac:spMk id="45" creationId="{B1D815EC-F24B-43DE-8236-F15E0450DC52}"/>
          </ac:spMkLst>
        </pc:spChg>
        <pc:spChg chg="del">
          <ac:chgData name="Yira Rodríguez Pérez" userId="2f81593e-23fb-4d40-b2e1-59e620398009" providerId="ADAL" clId="{87C418A1-39EE-41E9-A037-D6B591EDAC4E}" dt="2023-04-06T20:32:45.494" v="950" actId="478"/>
          <ac:spMkLst>
            <pc:docMk/>
            <pc:sldMk cId="3973716298" sldId="292"/>
            <ac:spMk id="46" creationId="{D48AC580-1D15-4DF6-A5BE-76197139CCD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2" creationId="{552CFB88-2AE5-CE4F-C34A-8B1647E1BFF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3" creationId="{11AAB7E7-55A6-CA14-AC0B-D11990AC8F1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4" creationId="{32092A55-7E14-DE52-2136-54D67CDA985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5" creationId="{9A8ECA82-92E2-54B2-B8BE-AD12A23EC77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6" creationId="{54B059DC-5756-9A3A-C449-7FAFB19E6EC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7" creationId="{0F68EAF5-7EC5-FC3C-C900-25418739789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8" creationId="{892D2100-2C95-BB51-3833-96E091ED89D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9" creationId="{568BF63B-D293-53A5-41D0-2B433DDED1E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0" creationId="{F192E559-DF88-BB78-1B34-E0A87BA8674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1" creationId="{1156C34F-9BD1-0625-B8B0-CAFFC459D08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2" creationId="{9FB4704B-24E1-F421-429F-D22E9569335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3" creationId="{1BAABC0B-D94E-7E60-9C67-9E2690D2832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4" creationId="{BBC19EDD-3C9C-3093-EA02-18D2703BC0D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5" creationId="{BFE2BEF1-A4D1-D107-6FA6-028FD4676BE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6" creationId="{36EC67CB-4DF8-C1E6-6F88-1E22B24172E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7" creationId="{E3B9DADE-0677-CDBD-B9D2-5FE9D647070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8" creationId="{C8BDE2B9-272E-3326-E973-664E0D9D6D3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9" creationId="{F05401EF-E8E5-FF58-9FAE-4FE98037C1C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70" creationId="{83CB8AB8-DC93-CB13-0E41-B3F2168280E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71" creationId="{5F7889AD-256E-C57B-1C2B-4463A288E0D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72" creationId="{2E69467B-76C9-A4FA-8960-67E18BCBFB3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73" creationId="{6E15E56C-AE7A-B591-62FA-EBD14EC73F0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74" creationId="{91C5ECB6-A2FB-0A88-CE26-57F3BBBF7FA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75" creationId="{AB9ABB68-9205-65EA-9DC9-F0BF4D6EA69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76" creationId="{160EA32B-9A24-F518-1C2C-FEB64D469A1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77" creationId="{72031821-40FB-BD0D-2109-89B2D9EADAA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78" creationId="{42ED9B69-658F-98DC-6631-6C7AFAD07D0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79" creationId="{F40296A9-DA34-6C0E-14E4-C4577F33DD5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80" creationId="{11DD8232-5D4F-D70A-9935-7D6B67FB72D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81" creationId="{BD9FC798-1936-FC95-4433-1C3A0D51A8C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82" creationId="{C76910E2-8513-2A4D-892A-E4DA6AD7991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83" creationId="{81E26869-B661-D0B3-98E8-BC3287F5AB4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84" creationId="{C050C2D1-167E-6F54-F5F3-23D3BDD0741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85" creationId="{B3D789F2-EDD2-B453-03F4-BD319D0DF4E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86" creationId="{9336E3BE-65F7-FAE3-8CE9-1F3600DBF2A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87" creationId="{4CA3498E-1E12-781C-3207-0EA9503ADEE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88" creationId="{5A1651EE-A837-B54B-F4A9-B0C1698991D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89" creationId="{882E9816-C78D-E036-3104-79C6AE82E2B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90" creationId="{BDD5C0DE-3DF8-A7B9-C593-0634AEAE8E8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91" creationId="{16B5B671-2BD8-8A54-E788-8983301CD2F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92" creationId="{4AFDEACB-8E7B-D507-6568-A373FD52732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93" creationId="{815726AC-061D-93B8-92A9-F0E018E8DC4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94" creationId="{AA68DC04-0925-9A05-0BEC-30D0E1251C1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95" creationId="{D4A945D5-C6FB-F216-CB4B-4916BB6BFA8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96" creationId="{EDAFEC3C-3E27-5D7B-859D-4CAC8A01F32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97" creationId="{6FAB6FD8-CDDD-85FB-60D3-730BB795F74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98" creationId="{C2DAA36D-5DD9-23A7-C14F-97A74E8337D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99" creationId="{DAA98489-0583-6838-2A47-10EAD6F2A89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00" creationId="{0BA6DB0B-EF5B-3099-9A0D-CE4C97F884F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01" creationId="{E90C9E90-31BC-B176-FD76-DC84A883514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02" creationId="{5A017871-01CA-8818-2AEE-F0B4C2B7734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03" creationId="{07964035-4551-5E62-3D61-C5AD0689899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04" creationId="{EC23B85B-AA5C-47B1-96E1-B72DA02650F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05" creationId="{134C9451-0DCD-727C-F0DC-6B9FAC507EC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06" creationId="{C7A0A7FD-AE88-E31E-1ECE-72AD7A203B0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07" creationId="{E898D340-53EF-6EFA-3087-B0B48EBCF2F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08" creationId="{6D97DDA3-93FE-DE8B-FB94-12A6D3626DC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09" creationId="{0D77AAB9-FB16-CE79-2219-B56A2BC8190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10" creationId="{D16F74EC-D86A-E1B8-8316-5D0F8EBA435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11" creationId="{EA23BED3-9EB4-701C-D4E0-D8A63F4A9FE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12" creationId="{282785F6-0B6B-D419-4162-681F7E0DC14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13" creationId="{1D761D6E-ADF2-DF05-505E-69B1679A90D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14" creationId="{5AB90125-B36F-A316-7D30-B37F4142E48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15" creationId="{175B4BF0-B62D-DA5E-FA74-A57835050C2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16" creationId="{535E81BE-FF85-F449-E72B-CE42ADF711F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17" creationId="{41A2A145-BCEC-E215-4718-BDB62951969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18" creationId="{F843946E-5C5F-E425-B95E-B2CA3D02B96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19" creationId="{B8EFBE36-FF91-6658-D2DB-329A968412A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20" creationId="{B975C48C-B5C2-4F58-687A-AB74D81C709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21" creationId="{A14DE49D-5197-2D7A-510D-C85D64DCB71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22" creationId="{03FB6CF1-B5A7-D20E-2535-F37EB54CAB2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23" creationId="{270A99C2-A56B-D523-163B-ACBFB31555F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24" creationId="{C1300FA5-B40A-83F4-30E3-1923193DE0A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25" creationId="{F64FC2E6-B1AB-D58C-CCA7-5F5988A8FA5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26" creationId="{D6395CEB-941F-FD6B-4FDC-D5CA130E01A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27" creationId="{6D7B3745-2EE6-8420-7422-48984FB7CC6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28" creationId="{445EFDFC-DF8E-4B14-61E9-9DB863E1B36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29" creationId="{F8295C89-FD56-76EC-9000-34429D74AEF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30" creationId="{E1C0B911-AD42-7045-AF52-D85A7D4CF72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31" creationId="{43228FEA-DDD4-D0F6-C0E3-C95E167B3DF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32" creationId="{0771BEBA-CB8A-4871-921B-A2023C051D7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33" creationId="{C9B6DBC5-57CA-BF6D-E709-BB688D2B152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34" creationId="{02D95DCD-EC90-4FC5-8F71-EA1A1799AB6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35" creationId="{E2163B36-02A5-03EA-38EB-A44729D8DC2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36" creationId="{B9597317-3191-DFB6-8505-90A108B3567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37" creationId="{08B25D60-272A-2EF0-E2B5-11B5C870199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38" creationId="{FA874D07-96FC-9AD9-58F9-D64350223BB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39" creationId="{D0727153-B5FF-CAF0-C3F4-AD0CC6B5687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40" creationId="{A3AAB710-CAE7-7B6A-5F5C-002D747DCFF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41" creationId="{7A0609F9-3FC3-1E87-5864-F689348D35F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42" creationId="{217A7D3C-FB6B-85A7-1386-B2C7F7437B6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43" creationId="{0DF61BCF-F16E-1291-1F23-36C671D7C7A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44" creationId="{B3A21A3A-396E-AC80-91D0-77A33200C59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45" creationId="{E4BB6FF7-5C96-C4FD-6EAC-2F6454847D6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46" creationId="{ADD6E98C-BFCE-4CA0-6D91-D9E2EFD27F8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47" creationId="{91B90E40-C3E4-760C-1496-D3E03445CDE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48" creationId="{71A74755-6551-813F-4A0E-376AA68BF50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49" creationId="{F585F8FF-68AA-21C8-593C-9074D9B932E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50" creationId="{688140E2-B88A-D4FF-6C76-086985A3143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51" creationId="{1221CEE0-E712-6E6A-E224-BD969AAF581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52" creationId="{164A35C2-03FA-444E-3990-C702AB2B0D2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53" creationId="{BEEE7E6D-C3CC-3B28-EC52-3248328E297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54" creationId="{B6E8DE6E-347B-F094-3566-142BB36AB31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55" creationId="{868FD5B4-8F3D-4303-E53A-44D4EA55B81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56" creationId="{A07D2D96-BB86-5D33-6AD5-E6833EAAA9C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57" creationId="{E072135E-7134-E5CA-DF0A-3BDEFC9AD0C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58" creationId="{9E2936C8-8897-6C83-E84A-9974749285F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59" creationId="{BBA1BA0D-432F-66B8-4DA8-79A66F26942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60" creationId="{A7E38EA8-A263-3D52-3541-70302DE3D12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61" creationId="{52A56424-62D9-25A4-C82B-3C5E1F7720A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62" creationId="{6337F6C7-B729-14B1-D04F-2ADB1F14A2B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63" creationId="{A2DE27A4-9AE0-774D-B331-02B247F85DD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64" creationId="{ADAB50E6-707F-06F9-9C8A-E3827B22E90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65" creationId="{519D02A2-5D8B-0306-DB9E-AC0FD3649C9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66" creationId="{F769BA8E-776E-DF67-64DC-C9A93857F5E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67" creationId="{B5789CBB-4565-0434-BAD6-F1A3278E901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68" creationId="{7E2D3119-E4FB-A710-2AA3-677D45C1F9D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69" creationId="{F11EA568-117B-499C-6A66-D72AE259BDC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70" creationId="{60587D14-9AC8-B9C9-047A-418916B9E22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71" creationId="{7BE4F30E-BEB6-D30A-851C-F974B1A4F62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72" creationId="{5D419E20-DE75-2B61-B68E-6905642861F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73" creationId="{20118D51-31BF-4AF9-ADD0-F6B9CABC8C6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74" creationId="{88602588-A317-BEE9-8FD1-049ACA734B5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75" creationId="{11D86034-9591-9E1E-6C88-7293FEC1437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76" creationId="{D385350E-966B-0AC2-0AD8-66922BC922F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77" creationId="{3CFA23F1-E83A-C813-0646-3EBF3E73409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78" creationId="{DCA31BE9-30F2-DBE9-85ED-E27013EC7C6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79" creationId="{DEF22100-CC99-42F8-D6E9-C6E6A033186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80" creationId="{E7CA6EC5-B0DD-4867-611A-3A860E47067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81" creationId="{F146BF09-22C7-DBD7-7C42-6DED83A016E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82" creationId="{7AFDB1FD-CF84-A8E9-706E-7F2FF22ABCF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83" creationId="{F5F001EF-7056-636D-B0A7-2A6D5EA9DA6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84" creationId="{176B904E-50A4-C8B1-9C42-D2108429167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85" creationId="{2FF439BF-AAE3-0D7E-1E75-A9D1D0E4B1B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86" creationId="{7DEFB1FD-1C90-77B6-0BB7-26EA627B00F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87" creationId="{2E6159A5-1837-60E9-5146-0760B045686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88" creationId="{AA771239-7798-0D8D-9178-1B326F73EC3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89" creationId="{FC478DCD-0A3A-A1B2-B62B-A8E7E4BEBAF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90" creationId="{FE9454A5-EE41-1640-0D0D-5CB54BC37A9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91" creationId="{454D9EB2-938F-F917-CE75-2EB7E4F2DA2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92" creationId="{E5A179D8-08CF-E9E2-50AB-631C7171EF2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93" creationId="{27ED803E-7497-1B21-0584-99C172E30E7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94" creationId="{2A87AE84-B489-A1D7-8F72-A8560E4010D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95" creationId="{60BB92B8-68A9-D636-6FA0-8A3273F157D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96" creationId="{F18B4257-1E07-AAB9-1921-FA7E5D4DDB4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97" creationId="{89FCE795-477B-518C-9777-505FE3DF0BB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98" creationId="{5F38D2F9-518D-18D0-4E1F-4DBEEC5C63F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199" creationId="{1A3DD481-75D8-F564-ED0D-02914987D84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00" creationId="{78EF458B-6AEB-0835-F8E7-4492F6C3E87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01" creationId="{D14531E3-AFFA-937D-F0EE-0CB7496B5EC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02" creationId="{001434D5-D5FB-540A-0BE5-6954C10EDDA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03" creationId="{FB730491-E023-B481-B0B9-34C8D6CC0FA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04" creationId="{F00A7883-C697-5384-8F62-6DC16C6F582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05" creationId="{BFAB697A-E5EE-8A91-B37F-F20135C440D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06" creationId="{98C9AFB9-B11E-A8D2-A063-90FB4F38A96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07" creationId="{485B7E63-4188-CE91-043C-4A260BDDE3E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08" creationId="{5B818C4F-44AD-FDD0-97DE-B22586C0180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09" creationId="{DDB9AE40-0D8D-9F22-17FC-CA13251F7B4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10" creationId="{CFA1603E-1A21-8656-45EF-5A0A7F9F854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11" creationId="{2DDCEE92-D785-ADA8-3E77-1F130498370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12" creationId="{6C412EFE-A3D3-845F-8AB8-11C8CDEF707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13" creationId="{B1BF1BA9-EB11-EA8D-BE3B-9EA6F68B816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14" creationId="{390B889C-0B2A-CC18-BCF9-FA92F4081AB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15" creationId="{880F740C-E533-2ADF-7786-5C83CB3181F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16" creationId="{B78EF5CB-9E24-BCF8-306C-97B3EBA2D8B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17" creationId="{14E47314-638F-CCD8-5020-C1DCCDE382B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18" creationId="{F90D67DD-4DD4-D85C-36AD-3A2FDA3A061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19" creationId="{C6915F29-CF4E-4E88-FA99-656D1EA0A69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20" creationId="{E0F56878-84E7-EEB6-8A6D-E4ABD57EC60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21" creationId="{4F608263-FB52-864E-9F08-5295DB7047A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22" creationId="{27CC7BB4-E26F-3E1B-1BE7-DDD7985F21E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23" creationId="{74853719-3D40-8706-CCB2-EDF25A5369C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24" creationId="{3E43E526-1381-A5C1-783C-BE61E93922C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25" creationId="{C7CCF18F-7A0F-8E72-E36C-7687864BEA0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26" creationId="{DBFFBCC9-1281-12A2-B725-C171AD836E5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27" creationId="{A08C32A8-5CA9-7CBB-45A5-85196EE83A7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28" creationId="{71B3F6EC-54A4-7482-59F0-EF6696A2850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29" creationId="{D8CFE800-AA53-E3BD-DD2C-DBECAAF958A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30" creationId="{4AB76DD9-4833-9D46-186C-820EA19ABF0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31" creationId="{63CDAADC-0539-6761-F465-E85200B61FF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32" creationId="{1A1ECFC9-7C4B-6C0A-231E-2CC26E114EE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33" creationId="{6BC5147C-A6BA-36D5-866C-1FB0E545B72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34" creationId="{81DB6EAF-9C98-2D20-D666-CF447199F3C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35" creationId="{A8B8043C-7533-C95A-FE3D-289B0885978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36" creationId="{C061D8E5-0EB9-AE28-B4ED-64E6B802C50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37" creationId="{71717140-13D7-3B56-A019-164F209A3C0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38" creationId="{5A8470A1-263C-ADF1-7EE9-EB66622FD51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39" creationId="{3B67D772-8E0E-9D91-8515-A7836C451C6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40" creationId="{CDB9200E-9AEE-2DD9-4EFF-C8550E0F70B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41" creationId="{534D1FE6-8D4F-8E06-90D6-45F31562507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42" creationId="{B7A81F98-7417-DF2D-DCD1-2D20470C756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43" creationId="{8CFE61C1-EE2C-AC72-33AA-CA5EE1A03AE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44" creationId="{F2DC99E1-739C-3295-3450-4CE83B50839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45" creationId="{6E8CBA5D-EC8D-32FB-8DCC-0579CBCE437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46" creationId="{417597F4-E26F-558A-9878-3C2C4B16634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47" creationId="{1DECB44E-ECD1-D75B-FA89-0E6E132E0C2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48" creationId="{F99CFD30-9B3E-72D9-A1E5-D14309FCE3B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49" creationId="{267D1A22-8D9D-A940-B31D-ECE68A3B6A1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50" creationId="{AF52D4DA-7704-A5CB-993C-2D0FC6DB85B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51" creationId="{006B8CF8-A72D-958D-C2BF-34C36EF8A50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52" creationId="{D1FF60C9-BD64-1A24-77CB-9CFFD356F4E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53" creationId="{8BA248D2-91EC-4E91-C524-EA1456A6D0F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54" creationId="{2CFD06E5-F8DA-31CB-0A08-4EF75CC7381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55" creationId="{5FCFC4E7-5CC3-10D6-F5AE-3FBC40801DC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56" creationId="{9C6A6DEA-724A-C935-145E-57C45967FCE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57" creationId="{CEA5F363-2209-DEAA-5E76-A570FFC4246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58" creationId="{FB1EA5B8-AFDF-D4BF-C4E5-A65F3A314DA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59" creationId="{D5DC740C-6078-5DD0-C4D3-773DEBC4592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60" creationId="{6F2AFBE5-067C-ECF3-0A83-B857D7B8142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61" creationId="{18725326-13D0-CFA1-9AC6-9A32444089E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62" creationId="{5C9F2E6A-25ED-C815-4590-DE1B1060A51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63" creationId="{BD70FB11-24EE-5AE8-4844-2F9A35A9388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64" creationId="{1D91BFF1-B13B-DA1C-7786-BF86590DAAA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65" creationId="{DB8004DA-9F76-69AA-D52D-4B646BF9D73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66" creationId="{4716CF0B-F190-042A-3CF1-9BC49892B81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67" creationId="{80BFEFC6-8B58-396B-CC4D-DE8BF8D199D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68" creationId="{077F170A-C24A-1E19-60A6-A157025B3FF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69" creationId="{FB0BE087-FF97-4861-C88D-6806D41CB97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70" creationId="{973AD1FD-CEEC-36CD-0E1F-5BB54576824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71" creationId="{C84AF4F9-A913-45B3-B77F-F954642F9FB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72" creationId="{A3B7ED33-9AEE-C16D-24D2-167A75A0E44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73" creationId="{DF7ACCF4-2751-1969-76FD-DDE2948B239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74" creationId="{16736ABF-2928-FEED-2F71-254B74B3114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75" creationId="{F1B50991-7CDD-0044-D5C1-E668F050B39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76" creationId="{64D99874-5E8E-B6A5-403B-C136F622048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77" creationId="{97E11F2D-2560-5C35-F0C0-6196278824B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78" creationId="{04B23C77-E721-7AC5-7DA2-E5638220678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79" creationId="{600D448C-1847-494F-9E67-03E56322934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80" creationId="{6F835C39-FC82-7B17-9C45-C41FC8A5082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81" creationId="{1EE9F75A-8CB4-C62B-FF71-DDE5B897323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82" creationId="{87333DB1-8D88-EC02-A6CC-DF4B25223AC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83" creationId="{D20EE012-E0E4-FBAB-DBE3-B370C438664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84" creationId="{4D8679DB-0F30-D86D-F8C0-085CFCF4EDD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85" creationId="{D3075BA1-51FF-FF06-0B6B-AA96413B933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86" creationId="{2690D402-5F18-E9F3-65F7-FE994C00883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87" creationId="{92188E3B-4C63-B91C-10F8-2C4AC7B774A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88" creationId="{FAB3E3FF-9731-98F5-10FD-640D6F72C93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89" creationId="{C4780815-0DFB-546F-5479-0AF092380FA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90" creationId="{013CA91B-D952-AEFB-B25A-50CCD7476B6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91" creationId="{E4CB606D-FF03-D4FD-EB97-92D8594AA19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92" creationId="{5E2AA1E4-F1B8-A053-A943-E1C5955C36A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93" creationId="{A58490AD-B39E-1079-B133-2C64E55C95E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94" creationId="{4F18E274-7A0D-D18C-8E2E-DF80ECC75B0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95" creationId="{DD76D7CE-4DAE-5C03-43D2-9FA95600DD2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96" creationId="{FF335AB9-E291-355B-6D7E-F24B9BD8986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97" creationId="{61BBC7DC-61A8-EED4-38D5-7E161FE2262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98" creationId="{ED412A66-DE7A-FA11-8C4B-708412463C6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299" creationId="{A262FEF0-F030-AA7B-8105-8D5EE22731D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00" creationId="{C695F25C-D84C-6BD7-EE25-8E803A66C54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01" creationId="{E50855B3-35C0-C7C9-DA75-4F57352B7C4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02" creationId="{27834BB9-2187-B3C5-F3FB-8464C7E1D91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03" creationId="{E956F24A-C394-9784-FEC1-FD2EF371069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04" creationId="{CFED8ECB-4C3D-4F0F-3EEB-17BB3ABE35A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05" creationId="{DDADC198-1B48-2B75-830D-A6C06E84BEF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06" creationId="{E4B202B5-C357-E016-F96E-3DF3D3CBBA0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07" creationId="{BD0BEF2B-2EAF-44F4-B88E-BA59A20FFC3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08" creationId="{9AF43737-0E4A-C639-5FF1-630E1FF127C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09" creationId="{F0171DC5-EE20-C2EE-DB76-D9D01B7FBEE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10" creationId="{871F847F-C2DB-AD8A-9634-F69DC40E359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11" creationId="{32596E23-4314-EC3E-F0CB-83CD3EC1DB7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12" creationId="{2CAEE0FC-D721-0436-D8F3-7745628ED48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13" creationId="{AE7E7D2F-F3C5-7592-A1B0-EBE4416EB70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14" creationId="{D674F914-D93F-E44F-6C6D-58C4F2CABFC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15" creationId="{0D1CC350-DC6C-BEEA-8477-4EF2131C0D8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16" creationId="{28A82091-7019-DA20-7804-2B579908CF6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17" creationId="{0EBE373E-B410-226D-C143-2A0C724A4F5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18" creationId="{4D88F34F-0488-DCCF-2D9F-3C27BF7CF83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19" creationId="{39DD0F7B-811E-9D3B-A571-F6FB194BE31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20" creationId="{CA39B595-62C9-61CF-B643-92D474E27A8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21" creationId="{3D4046E5-8767-D5C5-744D-C145DB450CE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22" creationId="{6A0BB06D-0668-FC24-D497-266CCFF46A1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23" creationId="{D65EBB37-E29A-CF66-9066-246D33823B8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24" creationId="{D15D6F8D-8C76-B0EB-AD0D-F6CE53060C6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25" creationId="{7614F16C-79EE-FA4C-D5E3-9D766AEC38E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26" creationId="{6DF46A7F-253B-E117-AD0B-22FAFF3850C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27" creationId="{758BD086-476A-51AF-D639-64F5C939AAB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28" creationId="{5915503A-CB56-30ED-74C9-4D013A3311B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29" creationId="{B78263A9-5B56-660F-7970-2822428D099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30" creationId="{8A8F3111-34D8-E32B-BF78-D57CF45CC5F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31" creationId="{0339FE7E-0975-3EF1-2148-5BFDB60E405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32" creationId="{2A473DDE-543F-8DA4-629A-2FA9F1A129B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33" creationId="{9172A943-3471-F92F-CC95-889FBB6110E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34" creationId="{88307F93-CDBE-16AF-793B-FDDA9612E34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35" creationId="{01E1B38F-529D-0465-A725-8F515B3452B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36" creationId="{68FF1E18-C91D-816C-D2BF-5FB45321EDB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37" creationId="{28FACFA8-4F33-7D5F-7AC1-EE1828F56BA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38" creationId="{6D5FD831-976A-635B-76DA-24073A98DEC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39" creationId="{CA15D109-3653-2679-154E-EDB92FDC1EA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40" creationId="{9B8B5BEF-121D-4AB7-B462-6CB4FD2C5E3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41" creationId="{BDE3A043-562E-062A-C39B-B5D95C431C9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42" creationId="{0FD6485D-8CD2-691A-2EDC-F52F6917BA2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43" creationId="{61BCD1ED-A3C2-EF80-D839-05751DD3D45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44" creationId="{A5FDF10E-0608-0A15-FB32-24CB1AA201C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45" creationId="{3E87CF6A-BFBB-F2D3-6D02-262B8CA96C2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46" creationId="{ADB85500-69BB-6FD4-0EEB-CF6283E6BF1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47" creationId="{74765529-D5C7-4275-375A-9DA67DC8A51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48" creationId="{EC0F44CD-AC52-E306-8168-69E2F744B60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49" creationId="{9C948931-E502-3B80-673E-503D9ADA7BC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50" creationId="{71EAB8E6-21F5-FD3D-CC28-749E6C6BD62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51" creationId="{2D67EB47-EA11-DC65-E804-8CDE2BDCED9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52" creationId="{A68CE855-8872-8B95-3CFC-77660B45EE2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53" creationId="{E3ADB39C-2E52-9FB9-61A5-2562AF7B947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54" creationId="{880B893B-B052-AC3C-609F-B950139DB41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55" creationId="{000C7748-2D36-B222-2852-151188F982E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56" creationId="{C22E4320-3B0C-C902-B22E-9F4E1FBBDEC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57" creationId="{35D6711D-3590-1B99-3712-E4E732EB144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58" creationId="{973252D4-7271-5A76-602C-79480936678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59" creationId="{46DD3E6C-7BE8-A0EC-DD71-26D45753CB1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60" creationId="{251471C5-DB33-C5AF-ED22-C0DD1BE5E5F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61" creationId="{CEDBA9B0-15E6-197F-5810-12475CC12C9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62" creationId="{B9CCAEC9-E351-C577-9612-24254A4F636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63" creationId="{74B8F12F-A50A-2F1B-7699-B4F97373B83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64" creationId="{DB557B43-4658-1978-5C27-51845B57CA0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65" creationId="{594FE00B-6839-D7B0-4B7E-3C11D310447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66" creationId="{D9FE8B21-6063-9D12-3E68-21D18416BA3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67" creationId="{22D7C885-1095-5493-C5D4-6A5416DF549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68" creationId="{5714DB17-4FB3-59E3-FA20-7BC0F01412D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69" creationId="{D0CF99E1-8DF1-77D3-8CB6-630C2CFD898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70" creationId="{05F1EDC4-A9DC-13A1-CDDF-B87F2598E19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71" creationId="{E6E1C32A-7809-0C47-B0D0-AFE2583BF3B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72" creationId="{9694D02F-63F9-5479-13C7-1BFEF271E0A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73" creationId="{DBE852B7-50E4-6E2D-B11A-5118A5AB8D2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74" creationId="{EBE52328-4D87-1C39-5944-ACE8FFA08F1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75" creationId="{71A96568-CD69-D69B-22D0-78A18023A5F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76" creationId="{29300CCF-15E4-6D60-6188-67355942BDD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77" creationId="{E73FA3E5-8558-4978-B822-C6E3B386E18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78" creationId="{A87A94C9-4FA4-3594-EFB1-89CE2BAC745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79" creationId="{B53BA6B8-CC93-BA98-2A7E-959364B9022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80" creationId="{36F90880-C0E6-CFD9-F09B-29035E5FD29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81" creationId="{BF21F699-6F82-5C06-BD13-8E5B3D6421B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82" creationId="{8FD1C5BB-AD05-96D7-E3A5-EBFD328ADF5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83" creationId="{E74B74A7-8DD2-05B5-4DA3-F5EF8F1077B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84" creationId="{5AC2CD9D-6FB6-E549-EA0D-5B9313884D5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85" creationId="{F96D0945-BF27-D340-9B70-1BEF043B795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86" creationId="{63B3398D-71FB-FD1C-05A5-F67232102FC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87" creationId="{A8379462-A4BF-70C8-119C-F8228CCA8A4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88" creationId="{627998FD-AC31-A837-CF18-3A00F5E143A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89" creationId="{DCFB6DFE-1F39-EACD-9019-9B012EA363E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90" creationId="{BE054D5F-A614-BCC8-1F73-FEA30A0267C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91" creationId="{466C0CFF-30B0-AF34-E261-D05F331EABA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92" creationId="{079316F4-0614-2FCA-4F05-0C702B08DEE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93" creationId="{DBA09029-5DEA-4243-23D1-AD10A0B4E30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94" creationId="{DA78F272-17E4-9E33-0C03-F7BF92F0C9F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95" creationId="{84E75A0B-159C-2A23-4A34-A0EAA402732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96" creationId="{9C8B7001-A71E-E70E-7DED-AA97CBC9F00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97" creationId="{B1892EBD-C7AC-13B8-F064-9C282ED8AF5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98" creationId="{8A734854-2EEC-4EC0-E993-9E039C8D178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399" creationId="{6A5F965D-0C76-6897-79CC-E9C98757B70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00" creationId="{75211BF8-7C0C-C9DB-AA09-E67641C0E2F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01" creationId="{9A6620DC-97CE-0997-536D-74AA9E7EA87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02" creationId="{8731D745-7EE8-6886-BDEB-9D381D94D00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03" creationId="{BC3F4869-4A80-53CA-30B0-6A681B3086B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04" creationId="{9128A981-7824-8C3C-FE26-EA2D83CFC20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05" creationId="{399B70B2-CF0C-8BD5-B2B0-007D59BB5B1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06" creationId="{992F893A-43D8-D1EB-A4A7-4E36BC1078B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07" creationId="{60158DC5-711C-7278-7523-0C5A1DAEF11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08" creationId="{6B1FA733-7483-8C50-2B57-EFC22AF7691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09" creationId="{383C75A0-F25B-003C-BAE5-F08BF326193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10" creationId="{8145E27B-C464-313E-A5A9-96B74D11B94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11" creationId="{18AD8A44-D8F9-7C2B-59C6-FCAF9F0D2C4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12" creationId="{E2C2D322-1B45-3ECD-2151-A2834D3E8C7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13" creationId="{6C4B5B95-4A3F-114F-5202-EA318BF88D0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14" creationId="{D32A1892-D4F7-D832-D697-9F26D35ED57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15" creationId="{8AB9A639-613C-DEB5-4D1C-C9522C2B41E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16" creationId="{48CC0DFA-0232-AB8D-2318-409E55E7DE5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17" creationId="{6CC61CD6-E0EF-E4EE-5B71-662CF5002B9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18" creationId="{29B0B2D3-42C5-CAF5-BD04-4FFFE9FFBAA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19" creationId="{6BCA44E9-83AD-E851-7177-1CC370D4E92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20" creationId="{D4CF0162-297D-72F8-C6FE-9072BFDA24C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21" creationId="{53E036CD-4799-C525-E6D9-B824BC08992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22" creationId="{2DB7AF13-EC99-A595-CD13-EBEB3F50185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23" creationId="{8F9AA7F4-1343-76EF-0970-7204B00B96F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24" creationId="{CCEC09BC-23E8-0EF9-780B-997639CEBF7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25" creationId="{FBD935EF-0EF3-8077-5108-5401EF64ED0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26" creationId="{B3C02427-33F5-72B2-3001-BBB6E3CB009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27" creationId="{1FB9FE28-E4D9-BEF3-CA74-F67BD9565D3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28" creationId="{9573BC06-ABB0-42CF-2780-6DFEE0BED23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29" creationId="{D3EEFD92-9590-DF76-9B61-46A8D700388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30" creationId="{A9179520-CB20-680B-A7DF-3B984345F49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31" creationId="{1BE56226-F95F-11F5-0EF9-B7451D9DC7D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32" creationId="{09179ABD-9804-A8D7-8367-55B9A7AE310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33" creationId="{DC5E565B-1E12-2402-2FBD-4FF199AE5AF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34" creationId="{17C52A79-8D68-DAF8-F16C-1A2E6D5C041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35" creationId="{E243AEED-38EA-7F1F-3B97-8366D87D8E6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36" creationId="{9989B5EE-3D0D-D258-C7FB-FBB09435F83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37" creationId="{4677771B-9B95-FD75-7E16-1A974F77742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38" creationId="{D9AFFF2B-EF80-6492-2094-D92212C61B3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39" creationId="{828C31B0-90CB-1B38-D3E0-C0F109D02F5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40" creationId="{300B1E16-6084-3B04-87DC-5D042D5C5DC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41" creationId="{F6059140-C012-2C05-0084-A4C281A8A26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42" creationId="{598EE07F-C6B7-C5A0-006A-8CDBD120076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43" creationId="{33FB57D8-31B8-ECD4-1A8B-7C229DCD505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44" creationId="{591231F6-50D4-B028-6104-B0391313A9C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45" creationId="{0E89855A-E251-6E98-262E-A6654C5DDC0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46" creationId="{A4593873-3209-A935-BA2A-F4AB7A743F1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47" creationId="{68F6D1AF-4715-3E87-BEFA-F903E79908E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48" creationId="{EAA32C2B-59EA-22D0-EBFD-F1D5124CCF9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49" creationId="{0BB79BAB-F82B-5196-C4DE-009BA151476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50" creationId="{E46D5981-698E-3D09-6B48-EFE90BBE3D3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51" creationId="{B933D619-2007-C7F3-6230-57E8A0A205A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52" creationId="{275607FE-B1F4-0A3B-2CAB-807EAD55AF9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53" creationId="{25459DE4-EF2D-46A8-4AE6-E2B613770FA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54" creationId="{85144DD4-5FB1-5B3F-2B5C-EF085C37BB6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55" creationId="{3A5DB420-09CB-FE1B-B84F-97EB2072485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56" creationId="{936DD37D-89F1-0AA8-BE06-FE1472C7C22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57" creationId="{BCCBA7CA-7DB0-D5B6-211B-2A7A13430B1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58" creationId="{F34A98ED-08F9-8FDF-D87A-EB14613C8A5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59" creationId="{57255955-5A95-B03B-07F5-F9338A3220D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60" creationId="{214B58D2-56E4-3691-DADA-7A84EB19312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61" creationId="{C5F9C1F2-A27D-7D0B-1C38-C95A3A63D04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62" creationId="{FE82CB05-2646-A4C9-F7CA-B8A66E08746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63" creationId="{E30C6663-DAD3-596A-6584-9A56ACC5021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64" creationId="{C3F36A62-9F9E-6FB5-8149-190C2FCD170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65" creationId="{346FCA5C-44EB-BAF9-C7AA-3BB2DE5FACC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66" creationId="{8CF86502-0DBE-FF41-C968-C8B17510F72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67" creationId="{E7E21766-FDA3-ABB6-96D6-E56B7ACB3BD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68" creationId="{8079992B-796E-1D09-3C44-4F6242CD617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69" creationId="{050FF812-6404-EE24-5AB7-DB6C734A46D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70" creationId="{F2A6C219-D387-346F-C4D1-28B841B987C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71" creationId="{2A2047C4-81FC-BD37-D77D-488848CCFE7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72" creationId="{2F5D0321-4400-D264-4065-407CA14917A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73" creationId="{E7E6093D-537F-572E-03A5-023D66DE4BD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74" creationId="{57C9FF7A-4CA0-92AA-704A-853A411412F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75" creationId="{598B22F5-EF2B-50FC-B686-04A625C7279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76" creationId="{1D8F83FE-047F-67C7-1C62-F38B062BB06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77" creationId="{96F17F31-DC6F-D6E8-EC8D-CCEEF3C66C9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78" creationId="{4FB7088D-FC87-BB4D-80EB-C83367DE3FE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79" creationId="{DB203B69-D81C-32D4-7A2A-915D5632F43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80" creationId="{AF735E17-B0F0-0C3F-CF78-DD8FEBD64C2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81" creationId="{D7DB11A4-B4CF-F5C7-B261-1C1D810729B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82" creationId="{A0654C10-C52F-8308-F6B2-BB767F76874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83" creationId="{6AC58FB1-3941-943E-4274-4DDDD7FBD0E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84" creationId="{BDDBDBD7-6026-BEEC-C50C-F281CF913B2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85" creationId="{188EC019-E252-4AA7-38A8-2402EF19A88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86" creationId="{24D9AF44-05AA-8EA8-74FA-14A053A7684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87" creationId="{62635CBF-C6E2-4D70-1630-C28E81CCC91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88" creationId="{2F1AD8AE-EB99-CC50-7F18-06B250DB8A5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89" creationId="{9F382FBA-0D8B-221B-EB64-D0A829A8B57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90" creationId="{A7F5898A-BE33-7AE3-9048-F4EC19A2D94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91" creationId="{84A8E46E-22EF-334A-A851-CB6C53FBD4A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92" creationId="{6001927D-BC00-7149-6087-1904F9DDF2A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93" creationId="{CCC45024-303E-E238-75B9-59496C2E774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94" creationId="{BA5D20E3-70C1-3E3A-BFAC-D19D851C886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95" creationId="{EBA131D0-5B91-868D-DC36-B63CEE2820C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96" creationId="{4F4EC29A-1F01-E94D-076C-E56EA554077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97" creationId="{69036993-683C-5DF6-DC98-607966C6BF0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98" creationId="{579B69B2-6588-25D9-D55C-98C8415709A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499" creationId="{D8144E86-1139-6128-BD00-A27F59CCA8F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00" creationId="{4B92FD80-D49A-2768-0DEC-133DA3C1ECB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01" creationId="{09A33760-F9EC-6D56-3F36-3088862F4BE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02" creationId="{908E3DD2-EB35-090F-D8DE-54B6C93FBA5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03" creationId="{DDACC36C-36BD-7BBC-73F6-20E5E149E89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04" creationId="{D61C64F4-B818-4E56-621E-911747D3E9B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05" creationId="{500B1B7E-5F6F-9EDB-6AD4-FF90EB8B901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06" creationId="{19E729C8-41C0-E59B-3124-5B4032A1C57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07" creationId="{67368B6A-19F8-72DB-846C-6D0F48FD267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08" creationId="{0AA737A4-DAFE-7E7B-7CC6-B06965534A8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09" creationId="{64A4A250-1A03-7B86-AC61-718C22DD435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10" creationId="{1BEBF142-CC3D-29CC-A9A9-E489374E25D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11" creationId="{CD37A7E9-27A5-26EE-0045-68C6AF587C0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12" creationId="{A78919CB-4AFD-791B-CBD8-2DDA9DA69E9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13" creationId="{97650C8F-1DA6-4350-50E6-77CF805B171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14" creationId="{7377528B-270B-9092-266E-B02865E726B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15" creationId="{39EB6669-78DB-5B35-D450-7B9795B7DE2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16" creationId="{7F7174D2-BB5D-A19D-3B70-022004EE424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17" creationId="{06FA1E64-4227-B39D-AE5B-916AC24BE6A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18" creationId="{3222F68F-42F1-54C6-646E-0BE514D3659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19" creationId="{2D8BB6D5-D0FF-8D1D-8453-7429D610499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20" creationId="{23A79CBE-2128-C801-2F77-513905D1C81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21" creationId="{EDE9D982-1C53-A9FC-5CDC-2C07F59F133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22" creationId="{B3CC8584-1403-31C1-5858-DBAD0E44F61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23" creationId="{9DC25974-0531-B11B-6F7E-98D0FFE3CBF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24" creationId="{A0A9F2A7-F362-2B3E-3312-D4F6CFB2FBC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25" creationId="{D70F9F25-58BA-00A6-D32B-8790852E64B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26" creationId="{E4F99412-CEFD-D9C5-E120-8550DDD8403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27" creationId="{455BEA4B-320F-E4A0-57C5-E0ACB47BAD3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28" creationId="{1C117069-BF31-FD2C-5A05-0F2DBA8B5DE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29" creationId="{8F529309-0175-4FF2-FC88-45793693C9D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30" creationId="{AB3D01DB-5702-91BF-5B6D-F607FF57B2A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31" creationId="{77758D03-696D-1305-346B-700F064DA8B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32" creationId="{9DE1CAF1-E2E2-5635-D219-79E9A97AF49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33" creationId="{62D2B470-C11F-B862-F1C7-2AD507C2622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34" creationId="{42CCDC61-5933-8B59-7F1B-F11C9E537E4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35" creationId="{68AD8321-38A3-B8D2-0064-3691B5753C2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36" creationId="{D64E6910-2F02-CE4F-6E04-0A043FA6B8C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37" creationId="{1DC919D3-CFCF-5228-E27D-1D87040AE49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38" creationId="{432BACD9-1B2A-B0F5-C74A-0BAD41C020D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39" creationId="{F374E197-C160-72C1-466C-9D80B8E6C85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40" creationId="{C4D01484-9723-5BFD-A01D-DC7C52159E8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41" creationId="{BE8EEBEF-93FB-6DA0-9DF6-C8F445AF0C3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42" creationId="{19BE5698-4BAA-A705-213B-87A401839E6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43" creationId="{736546EA-CD2A-FBE1-5EA5-B5BD7F46F78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44" creationId="{AAFC32A7-674F-6A02-EDF6-0064328D754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45" creationId="{33C49B82-9BCD-7617-9F63-2182CFB128D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46" creationId="{42033492-96E9-FFDE-2DBD-4647AD8D619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47" creationId="{BAF28CEA-AD23-4B88-10E9-0A1E51583CA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48" creationId="{ADC211F3-9180-4725-B284-5E1FFDC5CF0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49" creationId="{4CCD89EC-C292-E18F-2240-CFCCCCCB451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50" creationId="{1C363F8C-B586-FF6B-8530-C8B0F0FF124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51" creationId="{07BEBBFB-FA43-294B-4E34-303E0A02F4C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52" creationId="{9B066563-50E3-1F4A-B29E-97466C6319B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53" creationId="{01FAC741-4243-42EA-EA61-D1AB82B0739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54" creationId="{63FAA10B-E4BA-D889-D628-773A15C4E02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55" creationId="{0BE28BA3-C4F8-A697-F3B7-B325E7249F5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56" creationId="{76B753F1-03EE-DD8C-E3DB-CD4EFD59A42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57" creationId="{C34F47C7-16C0-7888-A2C1-AE97D9AEEC7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58" creationId="{156D8DD7-42F1-4D3E-65DF-ECB9E14AEAF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59" creationId="{C40FF1D3-CC56-8607-2F8F-512193E0AC0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60" creationId="{5FE6B31C-FE8E-E7C0-5065-97ADA54EC95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61" creationId="{A908288E-A106-EB62-CD85-35E62273261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62" creationId="{A418065A-3B58-0EFF-75D5-91F340DCB32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63" creationId="{5FB37A9C-7D8F-B034-7429-2DB53EDB3C5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64" creationId="{12060EA8-83A0-9FD4-EF90-C692509DAA8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65" creationId="{A472C63D-3A23-1BE4-6917-498D1862EBE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66" creationId="{C6CF8202-410D-9FBD-F8E8-F9075ABCFF8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67" creationId="{94166E44-3D03-710D-9D4A-1B987FCB749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68" creationId="{BB9D0A11-D078-419F-85CA-873B7A96FB5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69" creationId="{8F051A54-C9BB-EFB5-5CAD-D12BD440310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70" creationId="{0DC53575-F361-6544-0A62-F6D81A03DEE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71" creationId="{699E679F-1181-8CF1-E206-1E17E1DE3FE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72" creationId="{BA59927F-411E-EA8D-0BC4-C2527A4EF74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73" creationId="{C4AC3A48-89C6-166E-3EC0-DBE05786EEE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74" creationId="{1E561612-8D80-59C4-27DC-22EFED8D605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75" creationId="{0D3B47C0-1BF8-B9D4-5DE9-B4DA1DB81C4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76" creationId="{C4D5225D-9159-5F72-1562-6287EB18D97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77" creationId="{457245AD-E633-2332-E0D7-508BB8CA9BD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78" creationId="{66EE5453-75C7-6D2E-495A-6C14E0A15EE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79" creationId="{625EEDFC-F732-47CA-53C6-E3098CDAAA0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80" creationId="{12FD3A00-41FF-8F12-0CDE-699A3B1D5C2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81" creationId="{FC96EA05-46DC-2AA3-8C4B-C865B310475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82" creationId="{535C2EE1-9199-72A7-2330-2C02B368C8C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83" creationId="{AADBCFA7-8D62-B2DA-2117-5E28C5265CF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84" creationId="{C70F835E-632B-55C2-A45B-2602939FB4C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85" creationId="{8C8CA3E7-2F74-BB60-435D-BE83216B9A2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86" creationId="{93343877-34C6-0156-A2BE-0E7B8EE5609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87" creationId="{9B959D1C-7099-164D-31E6-301C346FBA0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88" creationId="{D418905B-0078-D403-1017-63112199292A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89" creationId="{ACDCC158-E3BC-A981-C1F9-A8AB46C7B04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90" creationId="{F3286708-08FE-838F-280C-50D5A0780B3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91" creationId="{278B4EB3-E13B-B285-05AF-6056E6253C8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92" creationId="{BF7D992C-6BB0-426D-1B64-5C961528310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93" creationId="{F03E9D06-487A-2902-C750-C65B22FD1EA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94" creationId="{0A55AA79-B42A-457E-57C6-1F97C54731E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95" creationId="{36BBCCC9-EB8F-4AA8-E485-E169B92D47A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96" creationId="{3581EC17-B79F-68CB-5F5D-BDBFD13EBDB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97" creationId="{18BC8A92-A175-FF53-1FA1-364D7559C37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98" creationId="{F630078C-CBFD-DE24-A8CA-25F6ADCB72EC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599" creationId="{2D4F70BD-1A1E-42F4-21F4-0547501B7AC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00" creationId="{C724E490-2C6E-4245-E046-2088EDF3453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01" creationId="{6B4689FC-2B98-6C08-9B74-3E7EC24C7EC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02" creationId="{A1256CE9-FAFE-E10C-144D-1014EDC9024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03" creationId="{D0AEABC4-A9CF-1F11-39D6-96D2E337BC2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04" creationId="{804DDA29-2EA9-3CAE-7FEE-1B2B428B915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05" creationId="{98B31B86-EE5B-E5EA-9E1A-C3932627252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06" creationId="{A6307136-F8A5-6635-B0A1-5FFF08EC243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07" creationId="{03AD3B13-241F-00B7-DF32-8507117C0F6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08" creationId="{1112D63E-4348-2AB7-C11E-FD1DBBB1E9B0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09" creationId="{D0ADD081-3539-7199-04A2-BA505CE6D16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10" creationId="{007DAFE8-3326-0400-3418-8A41B0FC206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11" creationId="{24F8C937-59C5-A7A5-34DC-6B625BE97F95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12" creationId="{F9148520-0973-29EB-9DDF-B11D1385F481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13" creationId="{F867E35B-C04D-BE9A-5A8C-F2E560B54D0E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14" creationId="{B1D1E48B-8C0B-F6E0-4E67-5736D91F01CB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15" creationId="{FDD72167-61BE-9BF8-4A1C-28BDE9BCD32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16" creationId="{05D68E39-587A-3BE3-0016-880687650864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17" creationId="{AF11F15D-F88E-A946-B234-5427249DB6C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18" creationId="{1F16BCF2-CB53-7D8B-79AC-2FDDB2CA66B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19" creationId="{13BF74C9-5349-E06D-5FA2-5F8E9B41DA6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20" creationId="{B1792993-AF3F-B1AA-8B6C-66FE2938796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21" creationId="{95889B00-97FA-CD4D-C451-186EBC06A58D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22" creationId="{6303C74D-B31C-670B-5D22-2B1B84C3EC17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23" creationId="{72E3487C-DB4F-4047-B8A0-CE7133BCD226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24" creationId="{555FE8BA-EB68-9A4D-44A3-D1F496256E79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25" creationId="{AE94DC49-E8AF-5EB0-B5CA-AD8F06C5F46F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26" creationId="{75BDAF4A-B90E-F722-754E-EDBA924EB00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27" creationId="{08CE61C3-3B57-0EDE-CC80-3560E87C2EB3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28" creationId="{51ACC7F3-99ED-E9D1-F7F1-294E15C7C30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29" creationId="{17EA0366-240F-7CD3-DD13-8B578A0ED378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30" creationId="{6CCB97F1-B862-2083-7BDC-54803743CA12}"/>
          </ac:spMkLst>
        </pc:spChg>
        <pc:spChg chg="mod">
          <ac:chgData name="Yira Rodríguez Pérez" userId="2f81593e-23fb-4d40-b2e1-59e620398009" providerId="ADAL" clId="{87C418A1-39EE-41E9-A037-D6B591EDAC4E}" dt="2023-04-06T21:54:50.213" v="1948"/>
          <ac:spMkLst>
            <pc:docMk/>
            <pc:sldMk cId="3973716298" sldId="292"/>
            <ac:spMk id="631" creationId="{DBABB002-0BD6-764E-7D04-AAB7893DFCC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34" creationId="{B448CD95-B8A3-4BAF-FBDC-3A3D1BD7A10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35" creationId="{D96D226C-491E-EC5C-9265-622998B51DB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36" creationId="{BA324435-4740-9C54-74D7-DEF33319EB2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37" creationId="{9B9C0F11-192C-B9BD-4966-751BB7B77D7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38" creationId="{3486DF38-7C5A-5373-BFBD-53FC823954B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42" creationId="{37A7768F-C667-F4C4-3D7A-26AB14E10AF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43" creationId="{586F64EF-7C5C-6802-EF80-576123799F9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44" creationId="{3B87DBF3-A655-E64E-75BE-9596720BAEE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45" creationId="{E3E6E4AF-C9C1-1BF3-18BC-811BE49847B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46" creationId="{CD61B74E-DBAF-C26E-EBD2-E60E18D6A96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47" creationId="{744E9E97-2A6A-5649-6A07-C7F3E0FD1B1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48" creationId="{0703FA55-8385-6D71-E428-F94B3E67C08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49" creationId="{0B6BA24C-7BE2-D7C3-49C9-40FC51EEF73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50" creationId="{47F51FBA-C72D-DAE0-161C-C4BA68F1508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51" creationId="{536696E0-B33E-6D61-8819-5F6558493EF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52" creationId="{B8AE97B7-B3AA-A4FD-504A-CFE365ACBDE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53" creationId="{5BD049CE-4E1C-A5AA-FE42-EF8AED6DC5C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54" creationId="{76F3F08B-8874-183D-B978-67A301AD19F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55" creationId="{CF1C476C-F0B5-B4D6-9D66-94883BAF306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56" creationId="{129BF345-6B4E-FBDF-5C22-EB9BF72E6F7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57" creationId="{B5F87D3F-559A-A7D1-8737-8DA0553E568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58" creationId="{34A01671-0FC0-5BB4-4B3B-A701A200992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59" creationId="{9AFC2214-04EC-5D7D-6C89-A6929411322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60" creationId="{5258D7E7-9CC6-44C8-89D4-071811063EB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61" creationId="{579F3B5B-A9DA-D5B4-4981-B5B4A45B103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62" creationId="{26A4A607-D3F8-22C6-3648-FD3BD8B214B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63" creationId="{69AD9020-E637-BCC4-53B3-E34EFD87BEA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64" creationId="{62AD299C-6A91-BD9B-D551-E46D622B639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65" creationId="{2C3707C1-C653-C870-8979-6EA69F86DAC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66" creationId="{E9071894-5B7F-9B3B-1F33-2A80CF78AA0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67" creationId="{8D9F4A17-8AB1-99C2-5D3D-006191ADC6A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68" creationId="{2D4BF900-0644-1556-DA6C-7868D4FA3DC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69" creationId="{C02661E7-2493-9049-1536-341A34FFF67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70" creationId="{CF089768-6BAE-B316-0FC7-B1F3C8F3EED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71" creationId="{564015FC-D7C4-2B0F-4BAA-30BBD0EE62F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72" creationId="{77DBD4A8-E12F-FB5C-4111-3B330B8F1F3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73" creationId="{C728549E-C4F0-B514-C508-F302A680D60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74" creationId="{8B148AF3-9A18-DE4D-00C5-64E7094664A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75" creationId="{CB89F54B-3303-2068-AF25-BC5BFC0AFF1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76" creationId="{6AA6245A-4AC9-FBA6-80CE-A263960F143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77" creationId="{5EBEF4D3-9E90-F9A9-22F7-E86F630AC54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78" creationId="{0DA8BDCA-E9C8-852A-0BC7-1DEF8EA60C8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79" creationId="{7ED3E317-F842-C63C-24C1-A62DBEAB2E8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80" creationId="{826CF19A-5B01-D0D2-89B8-624F41FDDAC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81" creationId="{57119A0A-7095-0F03-98FB-6D9CAB1F9C4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82" creationId="{71A6EE74-FA40-F10B-54B6-98370377442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83" creationId="{7AC68525-A624-6A50-2284-033D1F1B38D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84" creationId="{D9087C79-9A18-8669-E45F-1313C02BB36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85" creationId="{2899181F-F10D-8705-D20C-E96F6838A66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86" creationId="{4C9F355C-3CC2-7BF3-6AA9-A47035066CE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87" creationId="{3C992969-2BCC-7D22-12DF-5F50592E438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88" creationId="{D4C8887E-AB02-8637-6F9C-2D64541D7FA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89" creationId="{0925D4F1-DA6E-9689-D1E2-7E6BD5857E2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90" creationId="{6C641C53-04CD-B06C-C837-5B77D2387B9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91" creationId="{997BFA40-1C72-0178-3D3F-638196D839A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92" creationId="{AD838CB6-91ED-EBE4-5265-89C68DD35FA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93" creationId="{EF6E93F6-85F3-D989-6ABC-E4A0FF25641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94" creationId="{5F17CF0C-DC67-80E2-FBD1-B5D19F18E36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95" creationId="{3095B863-40E5-21E4-4DB5-182C70C8575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96" creationId="{689DFF67-4AAB-3CAE-5668-6F82FF5CA4B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97" creationId="{FDE2B0BD-8FF8-0106-D8D5-2B17E99A45F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98" creationId="{8FFC4781-882F-2387-823B-13C667C32B9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699" creationId="{C252C062-5556-9D59-086E-2581FBC3C97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00" creationId="{4B0A0D3C-F6ED-DD5F-45D5-88C53FAFA8B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01" creationId="{309F0DBD-9163-A44B-36DB-A8B6C5DB07C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02" creationId="{7B9DE070-219C-A8A8-BAA6-9C499D59009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03" creationId="{37268F3A-70C6-8336-FBD5-42FFCD492D4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04" creationId="{9C8FB14D-852C-B4B2-3C80-A620A29FF8A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05" creationId="{6C8AFBEC-3866-8FF7-5780-B707F509B85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06" creationId="{6C029E81-59B8-A0B7-29A5-1E97373AE8F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07" creationId="{8DD2D22C-5502-5B57-E5E1-00BC0898DFA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08" creationId="{ABD8E817-06C1-AD78-F10A-E811E4BABAD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09" creationId="{4E0043FA-C989-80F5-318E-2DCA7737D44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10" creationId="{0DB37A1E-D2CE-0BD6-085C-59B09CADFC8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11" creationId="{22473E8A-304B-B673-7A25-506D1E65B63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12" creationId="{BB51742B-4148-19AD-BEE9-D111EC775AA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13" creationId="{6A512C4A-5A05-FC43-EBBC-6E31AAC4CCB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14" creationId="{96571DAD-FB2C-4334-9AF0-98D909A4AE0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15" creationId="{BAF2042F-895C-092A-25EA-D754344D48F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16" creationId="{05748732-3F0C-ACE7-E6E0-880D75E797A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17" creationId="{D9DF4264-F461-470E-4234-CB462BDECEA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18" creationId="{6ABC49D5-B7B1-AB28-0116-3A58C32F5C4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19" creationId="{39A9CF2F-CD3A-41E5-41DC-3B2F9DA2618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20" creationId="{70B2CD49-44A8-634C-EDE7-E12A97E3149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21" creationId="{EEF2481A-38C4-74DE-799C-869E9CA00FF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22" creationId="{6AABF5F0-82CE-658C-83A2-AC10E014A8B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23" creationId="{6132E2C0-A702-EA20-CE45-B1FA9942590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24" creationId="{F74D7EB8-A0E9-5426-1343-5A3FECD4A81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25" creationId="{DB65D404-0725-8544-FEDB-AEAF9C6BFD9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26" creationId="{8B38B961-D949-2A29-3B69-2764CFF24EE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27" creationId="{DE7EFD8B-74E8-06AA-2B5E-41AFED06934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28" creationId="{9E869837-02FF-A214-35F6-FD58BA0244A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29" creationId="{C1D56AE1-CA67-E442-2EFB-B0CFF63BC2D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30" creationId="{9FB67381-D205-BD7F-16C1-4F3D696F95D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31" creationId="{606DE528-D8B0-BCF6-64BA-1EDD9CB0AC5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32" creationId="{7D88ADE8-8487-614B-3ACE-09A346ECC97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33" creationId="{26E11F60-FDFE-BFBD-0511-1B97103F536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34" creationId="{99EE05B6-5805-03E8-B6D1-391353B97AF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35" creationId="{1D56CD44-A73E-71EB-7B90-45F55FE0E2C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36" creationId="{E0260E8F-953F-567B-5562-866407D006D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37" creationId="{1C4E82E5-F019-E89D-B815-E1860F60A27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38" creationId="{97CC2040-B13F-EFC2-2A4B-D062B359CC6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39" creationId="{C08D0673-996D-CCF2-F395-822CC0D7F92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40" creationId="{189ED308-7627-2A1E-D9D6-8B7C2EF263B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41" creationId="{C48C1354-0383-A14C-7EE3-9B3666C86AE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42" creationId="{53838773-F6ED-E4AE-3E88-AE307A90A13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43" creationId="{573F9B5C-16AF-6EAE-E9D7-DFF50538D5F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44" creationId="{9B503EDF-60EB-B6E9-46E8-7F49D82EC0B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45" creationId="{7C49B9A8-F36C-DEFF-CCA8-937BBAF6E3A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46" creationId="{3A726E37-9BCB-7C9C-BA53-AAB7DC392CB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47" creationId="{CB0F1607-D76E-862A-C49F-851E180936E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48" creationId="{D6AC228B-3FBD-52E0-3630-5AFA6533607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49" creationId="{C0D06D8E-5938-7723-A536-5EE1E04858F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50" creationId="{5C20677E-3BBB-BD99-56D5-DC7C64D88A1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51" creationId="{E5202F86-79FA-B860-B4FE-178835A9E95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52" creationId="{E8E3295F-122F-3412-6379-56A2E59BF66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53" creationId="{9AD6B806-EF11-F567-8E25-7BA79578680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54" creationId="{A912A69E-AF17-3775-5BDE-4682C6ADCEF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55" creationId="{54DDB9B5-9802-6F3C-3387-2C171CB9B29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56" creationId="{26C17ABD-934C-0FC3-2A38-3FB0D5F2205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57" creationId="{50E92E11-93D6-5207-43C9-DC2252C4BBE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58" creationId="{77DEC13A-9841-BEB5-9905-A16DA51DABA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59" creationId="{655CEFA8-2A96-2BA5-D575-F8C4555C0B2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60" creationId="{0CA0A35C-492E-EEA8-7EE9-35B89AC7E41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61" creationId="{FD83298E-1776-6A11-05B2-ADCA96D824A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62" creationId="{41F6F3BF-FF45-0075-49BA-19E37DBB935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63" creationId="{15A4370C-A076-D567-F529-1BA1880518E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64" creationId="{57827474-09DD-B60D-3D1F-A15CF250443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65" creationId="{878F0A2F-5E8D-5BC0-B901-417C11EA444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66" creationId="{8032C390-F980-072E-5AB3-619D776664B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67" creationId="{41A7E028-BE30-6073-59E8-718FA72B730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68" creationId="{11455F79-FEFA-5BFD-3088-5920E81473D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69" creationId="{13317D14-2ED3-F5B9-06A7-51F4AFDFAD9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70" creationId="{CFD641D5-D13D-E8C8-9DD1-1543A57A591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71" creationId="{E385F486-70FC-326D-2B21-EEBB1F3E521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72" creationId="{AB49567B-0DA9-288F-8311-C4A5A068754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73" creationId="{0AAE4D50-DC71-DB7D-377C-DB02A862876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74" creationId="{568B6604-28D3-BCE0-B138-8670A17AFB3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75" creationId="{93149464-26F2-07AD-91D0-0D89A10D9A2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76" creationId="{27A51AA0-7441-D6C5-837A-533BEA04DEB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77" creationId="{7B59A789-5C39-9782-0DA7-87D3EFDBBAC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78" creationId="{FCE813F1-B359-E74C-9448-DDBD2DCAA4A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79" creationId="{8480154A-25BD-79C0-BC56-E4FAF216A4B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80" creationId="{CD2CE763-110D-62C9-0E34-F19A59C90B9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81" creationId="{1CBF3077-FC2F-0501-8A32-B824A6B8150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82" creationId="{924E5D98-02BE-8D72-D549-D62E947FA70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83" creationId="{89C4B664-447B-36ED-ED77-51A133C83E7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84" creationId="{65264929-86F7-DA6A-2014-BA84FE28464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85" creationId="{7BAB357B-FEC2-3F68-F5C4-57712BA465C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86" creationId="{88183E75-C793-99F8-D0CB-068518B1074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87" creationId="{3847654A-1631-F511-65E6-7A851A618B9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88" creationId="{977BBEFD-9059-8CFD-0511-054E26395EC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89" creationId="{E1FD8231-A958-8495-3645-5047D3590F8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90" creationId="{7C71492E-9617-5A63-A9DF-ABC5F5725D0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91" creationId="{CF15E620-C143-2034-023F-D719769E4FE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92" creationId="{B54BFDBD-4718-03D4-9C58-C60C9C50428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93" creationId="{ACA5DC39-F4C7-76E9-56A0-C42A29E6977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94" creationId="{B274EA4B-768A-0067-3703-C56067516C3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95" creationId="{09EBCE8F-9D48-78D5-661C-A52F6DBECA0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96" creationId="{947BAB8F-3868-A35B-678A-0CA3AF512E8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97" creationId="{FB1542F0-68F3-7F37-1ED6-BA23E9C8AE0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98" creationId="{43455200-E60F-6B26-52D8-EF5924C46AD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799" creationId="{D39DDEEE-EE21-C42C-AF24-7F065E81FEC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00" creationId="{2689F291-5DB9-B8BA-29CC-EB6721B1BD7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01" creationId="{23CD7261-B732-3B80-50A7-FC36D3328DC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02" creationId="{AAC7D41E-9929-BB70-A8EB-034A6FA477E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03" creationId="{EE40B82E-FD2A-D247-0C86-93E9864F213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04" creationId="{B4CC9374-BC82-261B-515E-FDD78E47E89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05" creationId="{8A2740BF-EA01-3BB0-B002-E2471DF70C2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06" creationId="{ACB55549-9855-B681-F3D7-3F3270AC635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07" creationId="{28AFC7F5-A7F9-89DE-B297-EFE3EC68665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08" creationId="{2BF7A782-4B65-D5A6-E839-996745C0035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09" creationId="{DEE2BA53-07F8-5B1A-FCE8-05E2096CB5F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10" creationId="{BC5BC46C-ED5E-37C1-D543-DD987330DC8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11" creationId="{3E4A80B7-4490-E254-737A-9D7DE21C24D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12" creationId="{79FFB433-7FBC-7775-DAA1-2B4403C3987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13" creationId="{7E5AC101-A076-64E0-7158-26F4E9E5127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14" creationId="{23716CA0-0615-B78C-F5A0-604DB067BCF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15" creationId="{FB3D14B9-CEF6-2215-B5F6-76AAB84B0E2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16" creationId="{F0A054DB-6E78-A65C-3AD5-E01A7440005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17" creationId="{0DD0D283-D090-535D-CF8C-2B0BD6096CA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18" creationId="{B6583605-FBD8-5D98-8A0D-67E45BDFB7D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19" creationId="{E72E046D-5264-1CC7-4299-9E43B53B2AA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20" creationId="{B0857566-FB78-BC1E-5176-D71DCA122F6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21" creationId="{A20B1D3B-0589-02ED-21F7-B4C9D3C4C85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22" creationId="{8E866354-32C1-D8F9-F6D8-38C290ED4A4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23" creationId="{899AF750-DD5A-85F9-1FE5-A2DC7754647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24" creationId="{51ED185E-07A2-D6B6-4187-BD466FEFCE1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25" creationId="{3FC37D40-E0A3-ED8B-5B66-1980A423D18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26" creationId="{5FDB93FD-AA0C-3E32-09DB-FC22143CEF2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27" creationId="{BD69ADC1-82AD-286B-B27C-BDF340AB125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28" creationId="{B9B43E97-BE5D-C3C1-8C09-CF433A250A1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29" creationId="{7F2A32B0-8E51-10CA-E7C1-F6207F71F10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30" creationId="{FC08402D-B43E-65FF-B39B-47A574A94D2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31" creationId="{279CF182-CEB6-DC2A-04DC-76A609A5EB7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32" creationId="{E5F239C5-444D-5134-29BE-8E4D6C820F9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33" creationId="{65332AFA-691F-D578-D4FF-F6772FEA6A0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34" creationId="{4AE07A75-6AE1-5FFF-389E-4C48BC10C30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35" creationId="{5623FC88-63BF-7AE8-B3C9-C37D4668458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36" creationId="{7F8AC3A8-2232-6D6D-D8D3-E322C4651B0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37" creationId="{F5AA213D-AE88-6C64-3BCF-C6D3F110E31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38" creationId="{8A60C8E8-264D-BB82-2DA7-1E59884EF44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39" creationId="{CEE941E9-ECEA-BD01-D72C-6C4A990B4A9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40" creationId="{0504F28C-66EF-23D6-A60A-B7F63B1BCFE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41" creationId="{D518B5BB-CAFA-8E50-387D-4990F817F79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42" creationId="{2F7D6DBA-E9FF-E4BB-D6F8-8FDA7520D80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43" creationId="{4A4B68DB-A364-BA19-4EED-8B314ABBB4C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44" creationId="{BD25D496-6507-9CB0-786D-0CD8477FE69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45" creationId="{39795C51-87AA-E579-F311-84943DAB0D4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46" creationId="{92DD6DAD-E2A2-BC64-CE21-6C66D2CF0D9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47" creationId="{8D4BCA37-761B-4C2A-F2DD-FF7418F8003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48" creationId="{2A8F9F49-0E63-F376-0427-27E0482167F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49" creationId="{1050A17A-DBB4-35B5-AE44-72C1A1BC583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50" creationId="{EA98C98D-13AF-0C92-8C28-27D37682B2D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51" creationId="{016E0C6E-BC9F-5591-D318-8D16F67426F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52" creationId="{E4E7C848-7E49-A97A-0C8D-83E78BEEAA7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53" creationId="{07AA12ED-62CE-5F99-17BD-ECEB42DD263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54" creationId="{05302D7B-75F0-5A3F-F636-9B52E0591CC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55" creationId="{444AA5AC-09CE-367B-1161-E80B7A97549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56" creationId="{31CBCC35-6930-28BD-F7BD-0AEB4893331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57" creationId="{387D37B0-737B-0389-96A4-2AB858780A4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58" creationId="{2C428450-BF09-3215-0B99-4C5D60FF65E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59" creationId="{68CCAE78-527E-0F66-7628-4EF58667691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60" creationId="{267400AF-FA82-CA3E-919B-DD27E08F676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61" creationId="{06308321-B65E-4E0A-6C69-8436CC783C5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62" creationId="{46F8BF73-9CBB-A0F8-C6B1-FA765A21B8B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63" creationId="{9E30D330-B4AC-6D64-1713-4D46A938779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64" creationId="{0BBEC5CC-325E-B99D-3B61-EB38585EECA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65" creationId="{E596A45B-BABB-EB34-34EB-AE86F729DCA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66" creationId="{6A032A8C-9BCE-A7EB-ABBC-FE879286AE4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67" creationId="{876F2973-0E68-218E-883F-6869CEE85EF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68" creationId="{94CD7679-D689-6F64-5420-C9335B671BE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69" creationId="{9876DC99-9B36-2BA3-45BF-AFA11F85841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70" creationId="{E03A2228-E5AC-F5A5-C9CA-4ABBE7AC6E3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71" creationId="{1F0CB746-9B08-5188-8EB3-E94675011D7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72" creationId="{980E9700-A342-0B82-454B-3C86766AAC1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73" creationId="{34B89F94-E790-51E6-B982-CC8E87521C2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74" creationId="{9950CF39-33BD-8519-7240-7C5E8683E12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75" creationId="{E475C801-75BC-67AA-E503-37A5D8FC61D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76" creationId="{EA5FDC84-088C-4919-DA02-AF69E94A690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77" creationId="{DEC8C82B-91EB-49D2-8E96-C2F5D5C3A33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78" creationId="{EC463AB5-FA59-D79D-830D-AA86DCBA684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79" creationId="{906D1040-D80B-35D1-6A0C-32FDE980967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80" creationId="{4BA420B5-B464-B247-86A5-37FCB0B6A79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81" creationId="{13BC07E6-1202-48E2-D7E4-4189D2C4418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82" creationId="{69B293CB-6A5F-569F-F324-31C3A0CB962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83" creationId="{485895B9-7388-508B-332C-3F30C8F001D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84" creationId="{B75FEEFE-E75F-10DB-BD35-33F8DE554CC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85" creationId="{AA1BDB5A-089C-86EA-B74D-0F8569BAEA9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86" creationId="{844E71C3-53E0-4AFB-62C4-0814689387A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87" creationId="{4B59DE3F-8611-F197-A7E8-130D9564BC4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88" creationId="{69332E7D-9D21-1129-7B23-CE585BF1757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89" creationId="{1D880500-B9FF-FDF6-27F6-170C281A7ED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90" creationId="{E54FD439-8FE2-E19B-2FC1-9214D901526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91" creationId="{03BCC74A-AF44-20B9-9CF3-4D73CF7B3C9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92" creationId="{1620132A-2543-848A-8DE3-D2FCFA2881E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93" creationId="{B0AB2E99-7405-08DE-8778-3CD2B89CD95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94" creationId="{80B92EEE-47A3-6BDB-FA2E-EB07A79FBA6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95" creationId="{7A8384A3-461E-B317-1133-D0C8134A3FE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96" creationId="{FC4A1A1C-DF4B-64A2-8161-02297B60B52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97" creationId="{C52678BD-B4E1-CFFD-0722-ADEF2138DE2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98" creationId="{0BE84C9F-66DC-C00A-20BD-0D716C11E16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899" creationId="{CEF865B8-4FEA-18C8-46C8-460F3499FD0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00" creationId="{9CAA5FF8-5591-D630-4CCC-0A917941064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01" creationId="{D28670FE-7000-590B-FCE5-E7B372F8E46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02" creationId="{0ED57DD5-1714-FE20-8114-8CD197650CB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03" creationId="{5A14B5C8-AAFC-33A1-C108-087E5C0C9B3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04" creationId="{FC583C76-8598-B3ED-665E-D3C6C38B7E8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05" creationId="{0EC9464F-4338-D728-335C-13A6A8A21D1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06" creationId="{77EC8180-5B12-ED67-1E83-DE6F4BBC86E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07" creationId="{46A65180-3D70-ABE4-241E-B690C59E24E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08" creationId="{254ED5CD-13E4-B4B2-596D-61048A8435E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09" creationId="{02F66039-F9CD-6BD0-C37D-684D9319C7C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10" creationId="{1C562790-1BE4-D08C-BE72-E40F84CEC7A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11" creationId="{F018704F-6645-DE67-1965-FAEA78C4AD3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12" creationId="{C695499D-E03F-D41F-548F-15D8A46AB4A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13" creationId="{5355A553-C1DB-DA10-D52D-A6EF38AAC8C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14" creationId="{EDAA4032-CFBE-57F1-CA38-A025860514E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15" creationId="{B79ACF66-995B-B0C6-7256-6EB081DA619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16" creationId="{C33994AA-6C04-CAAC-553B-B7C78A5AB29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17" creationId="{73CDCE74-086B-0B4C-A195-CF5FF1EC05B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18" creationId="{E49A8140-45E4-7CA1-E63A-92EC695E16F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19" creationId="{D0DF8C7D-9FBB-65A9-4AAB-92486EECC50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20" creationId="{995E38E4-457A-D972-BC39-CD47087AC65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21" creationId="{895C645E-87D5-511F-CFA0-2E54DE412A1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22" creationId="{DEF819CC-05CB-2B58-BC34-DE8754C3CA3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23" creationId="{AD807775-716E-4034-F1EF-19981AFEF25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24" creationId="{404D3F5F-B73A-7381-7762-D49DF761037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25" creationId="{32159BC3-C13D-F129-42E8-A05DFEECEDC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26" creationId="{FF935BC1-E9CC-42E8-1703-ECA3E78F3FD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27" creationId="{EC773AA5-5CFA-4B1F-5B6E-15A00610A73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28" creationId="{3789B27D-9159-A80F-7362-629B2061B1C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29" creationId="{57D50A96-2B92-1A70-2026-6A15DBB1A10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30" creationId="{D8672BCF-9E1C-977E-D5EA-30E56719A36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31" creationId="{9F62CE48-C18A-E29C-1FF1-15161326F0A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32" creationId="{E85C23B5-A6B2-16C4-4A29-4706422724F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33" creationId="{6824ED42-BCD6-EB91-FE9E-E932B87083C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34" creationId="{A2326BFF-B8A2-D614-5143-72E10871162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35" creationId="{A2197055-E002-BE64-083E-A348180CC88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36" creationId="{4300E204-09F6-CFBD-05E9-9A7335D8B86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37" creationId="{6C9F1AE6-6884-8C49-A254-20178B4CB67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38" creationId="{0178901D-60DB-077E-9743-0DF80EB66D7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39" creationId="{A8D78307-4A27-9F1D-4914-A087C74017A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40" creationId="{8057506F-1127-65E4-75AD-42D330B261B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41" creationId="{43506808-8FED-9A6F-CFE3-0C08B23E2D8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42" creationId="{A853DE89-AD8C-07A0-253E-4FFCDB4B247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43" creationId="{985CF45C-632C-EBFD-E844-B83F7F6FE9A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44" creationId="{4CF135E3-11CD-CDFD-83B4-F9AB8F53C30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45" creationId="{6D2B335B-6D45-2F9F-A740-9103CDEC522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46" creationId="{D012BB50-FDC3-1384-0977-CC7AE653BAC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47" creationId="{CE4AD7FE-BEA4-DC41-80AF-4A367B22829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48" creationId="{57F721B4-5CF0-8B1C-B9B0-37874F622EE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49" creationId="{3BDEC6C2-E495-933A-4F3F-A33C92CC0F4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50" creationId="{B2E461EB-A1BA-FCA8-D48E-247F0FA8154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51" creationId="{16DD8116-0A18-FD79-0763-B372A4CC5C4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52" creationId="{F4A3BDAE-DF56-43E4-C96C-FBA2FBA1193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53" creationId="{73435E9A-F36D-0B5F-4C15-CBE7E6D1394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54" creationId="{9FC58155-DDDF-9D8C-D90B-45402D96B93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55" creationId="{94510A8D-0C1A-EA2D-EE00-18BFE93ADA8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56" creationId="{A41793BC-2110-8A01-F37F-9360088A58C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57" creationId="{DB804787-F681-4D68-150B-C0E429790C6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58" creationId="{3A5BBBFB-4A86-A066-B421-745D0E2D3A6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59" creationId="{BD6F3565-AAC8-6E75-1562-594B05A2535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60" creationId="{A7F9D46E-EAD4-A95F-11B5-3964201D163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61" creationId="{154E8426-C511-9D4D-63F8-1F9BB608C71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62" creationId="{5936962A-49E2-89DD-7715-1AAA386D83A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63" creationId="{2B951483-EB5D-47B8-4527-82A1376DC39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64" creationId="{B1E8ACA9-117C-BEBA-29CB-111A6F1479D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65" creationId="{A91B6938-CC99-7965-B0A9-7D43992A128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66" creationId="{3FCBF98B-CB80-EAF0-878F-C5A0ABE05E3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67" creationId="{926096C4-B8A4-EF70-8EA7-DDF12D4AB8F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68" creationId="{23100CBD-70B6-02E7-BF58-4F8FC06E7EC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69" creationId="{327AD8BA-5569-374F-AEDD-1E75B21AF4F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70" creationId="{059653A5-C950-DF15-54D8-3D3FDA169FA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71" creationId="{68C4D2FD-CC7E-9E43-6302-B08587334F0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72" creationId="{E84E5A7D-9071-DD32-6BBB-BBF3AF4ECF1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73" creationId="{303FE2C0-C264-8097-D1D8-D09116ED7EE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74" creationId="{CB24D6F2-9AA4-E797-6D19-EB406D0868F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75" creationId="{1E5B8D8D-D0D8-06B6-31BD-F2D4531CDEA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76" creationId="{04F37A8A-0511-AB1A-1488-D6DBFB12A1B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77" creationId="{AA41E9C1-02B6-B02D-30F3-2F347D5970C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78" creationId="{3FA9945F-F317-CF9D-963B-9D84B18255E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79" creationId="{B7E6DCC4-A576-5600-2ED3-488E06BFDB2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80" creationId="{2497EC12-7B35-0BDA-C77A-F16387D2777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81" creationId="{3D367A26-F029-5616-09B9-47F60AAAA3E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82" creationId="{7B49D92F-818C-5917-D02A-73F06DA45C9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83" creationId="{3AAB4ACA-4186-741E-C5C0-55359E2E474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84" creationId="{1A4C388A-3AA3-4546-4BFF-6F3E0344E14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85" creationId="{EAADEA31-E2BE-388B-14B3-BB5F87BF59A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86" creationId="{51705299-0DAD-5D71-C45F-84C56129F88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87" creationId="{8D3AAD5E-2129-BC34-A6C5-85C02E662FD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88" creationId="{5599F5D1-C2CD-C16B-BA5C-C5A153F50EC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89" creationId="{21D16E03-FBFE-0588-3482-54F15546F92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90" creationId="{0517202B-AFE5-BF67-623D-50AC501BB55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91" creationId="{E7470BB9-B1AE-8AB4-C547-5A5E93399CC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92" creationId="{6C041A67-2B92-1CF0-A3D8-AC1CA7AB308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93" creationId="{69350FA5-AB11-6396-6FAD-639A4110B1C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94" creationId="{67EF3371-2F63-1B6C-5491-B37BC64301B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95" creationId="{8183F971-A23F-A33A-184E-581A27961A7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96" creationId="{4DFC3E3C-82A3-6D2A-ECCA-78E0F869F80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97" creationId="{B76F25C5-7236-A7E6-EC26-F755423F6F4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98" creationId="{03D1AC8E-B42F-3465-6DBB-A302185B4F6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999" creationId="{36B40DFC-FC55-6A3F-B6F7-7F7D72A1E4A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00" creationId="{89CFDD7B-039B-18E0-5F2A-9124A53EB8F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01" creationId="{219CEB7F-E174-9F81-50BC-DEC20AE2F8C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02" creationId="{7E00F010-0375-0891-937F-66C77CC4213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03" creationId="{0F310BE7-45E5-653C-2BF4-74639A4DE30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04" creationId="{F404B552-C891-D421-559A-1676D183D7C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05" creationId="{935EDC09-12CC-3DFF-C310-D5622898C5A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06" creationId="{FFB82047-4392-2717-75C6-A50AB93C7A0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07" creationId="{7F1962BD-AB46-6F33-D9EE-6EDA8906125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08" creationId="{E55633CB-73D2-A11C-BA31-360BAB7898F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09" creationId="{1CCBDE7A-13A8-9E77-D902-93DD531C0A7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10" creationId="{7CC62798-3482-DE20-9BC8-CBB3C4AA39B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11" creationId="{E46EFF9E-26DF-E1F2-4C2F-DEF33E9A451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12" creationId="{92A0D429-1C45-01EA-4DE3-4771836EE37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13" creationId="{C8A3096C-C81F-F3DD-15EE-56FB418FFF5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14" creationId="{F8BC1EAE-3780-2554-5A24-3D48DBB877D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15" creationId="{F3BEDCB2-C709-03A1-57DC-46606C7A328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16" creationId="{65CFC868-1AC8-D8E1-130B-9B061C9B64F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17" creationId="{1C3A5076-D98A-E738-85B9-05CF39C83C8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18" creationId="{7BEE56E7-B6FB-389B-6BBF-15FE83350D3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19" creationId="{0C8F01C6-3576-655C-0A1D-CD6FCAB93D4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20" creationId="{61ACE034-54D7-8112-646F-15EA61E3B82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21" creationId="{6FF73AA5-AED6-E392-4A82-D6D903C913C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22" creationId="{95E9E31C-3A79-17F9-6FA2-D64564DD048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23" creationId="{3E4B6DBE-F210-C044-4706-09F3824B10D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24" creationId="{F12A64E4-AD01-71DC-6F1D-9D5598517BF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25" creationId="{E5D06C59-BB1C-FDC3-1638-6FA1447E6D6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26" creationId="{6B2D38CC-3EF0-9FEE-D385-92B7D46078A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27" creationId="{E0A855C0-D140-30E7-FB8C-BBBAA5D3921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28" creationId="{333F2EEF-3B95-E9FD-3BA4-B5A4183446B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29" creationId="{CC44ADB8-9F87-B013-43A0-6EA040C718F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30" creationId="{E93A3AD5-1F2C-58E5-7B44-0169D1A88CC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31" creationId="{DDDF122E-FCBF-49E8-5664-F0CD481CA79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32" creationId="{D9C7C0E4-C69D-47FC-D2E8-D2D84DA6239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33" creationId="{736585AF-73DA-6852-C4E1-1AEF606725A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34" creationId="{530B0A8C-7F57-480C-CEAF-4AA80F84B84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35" creationId="{79928574-8800-F632-6DFC-C4670C52043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36" creationId="{77C47E65-FEA6-76E1-150A-AAC1B444A14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37" creationId="{3C65F1DA-2AAE-E5B6-D1C4-FC8D969BA31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38" creationId="{C608C1BC-90C9-4F79-1401-C472EF5C304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39" creationId="{43A374D7-5031-2CB2-422D-B122FC6FED6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40" creationId="{C9894623-F8EE-C6F3-2560-0A7E6A773BB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41" creationId="{09CD9D13-AE04-FD72-10DD-9F0EDF27943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42" creationId="{399A99B6-D1E6-90FE-01D6-E05353C5C25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43" creationId="{0A11299A-39F7-2067-F807-CDC7FD81457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44" creationId="{4A71BC74-DFFF-7A41-4EC7-18F46046983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45" creationId="{E9EA824E-FD95-F928-4156-3E97ABB31D5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46" creationId="{2AEE58F0-1E0B-3D29-FC1D-58D384726C9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47" creationId="{635C1753-B013-894C-0A3F-712F6BD8F9A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48" creationId="{5281B5EC-C095-ACAE-61EE-75DF3171A33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49" creationId="{8C21EDCC-AA6C-2D6A-D048-FAF185F6575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50" creationId="{C6C3EA55-FAAB-EA2B-0EDA-FC7B1DEDC05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51" creationId="{57DB9B57-FE42-EB4B-C004-161338660BB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52" creationId="{F5E8D06A-6115-6C37-8570-83C5A21EA73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53" creationId="{DF1CF66F-B10F-F63C-763A-6D3B891DC11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54" creationId="{341BD713-1164-FD26-F3D3-302EBD35FAB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55" creationId="{952CFBF7-DE90-2713-7D5D-6E28DE041A6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56" creationId="{C19C77C8-2142-90CF-0DD2-47CB797018D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57" creationId="{CE3C0BD6-3C43-206D-EA33-2F83AD208DC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58" creationId="{9171B75F-ECF1-70AC-0FA4-066E146D295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59" creationId="{899AA958-B0D9-C416-4649-D0CD1C27ED7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60" creationId="{F2F5ED44-0CA6-4F1A-86F4-1B98B738CAE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61" creationId="{EBFC9684-A98D-06C8-802E-0919CCE561B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62" creationId="{B249DD5F-CCE9-C5C0-87A7-9C10E0498CD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63" creationId="{21DCDFA0-9232-D436-EFD9-4B666B3E0A0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64" creationId="{1FA756FA-39B5-EB60-7E5C-CA13F516A5E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65" creationId="{888866E8-6CFE-211B-4024-7121C212C02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66" creationId="{D1D90700-C5C9-FC7E-CE52-4E1319502CA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67" creationId="{1E322AE1-0C16-7C78-FF75-66853F41286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68" creationId="{9AF79414-D970-63CB-C903-03E9AF61033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69" creationId="{EA2A1225-1A7D-D5A5-1480-020B5BC3B66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70" creationId="{A01E491E-CB52-EB63-9B76-3D905BC9307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71" creationId="{175B57A3-BF83-2DB0-450E-F44079272F9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72" creationId="{82E30EF0-774C-A6A7-3A54-C89A680BF80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73" creationId="{A7E566D8-1E60-2902-D8C4-6E9783CAC3B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74" creationId="{2B0DB359-635C-83AE-68B7-20A41AA1F2C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75" creationId="{D172BB46-4BB8-8D29-19E0-5702415B3FF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76" creationId="{7A8EAA49-D9A1-2397-D4AF-015134CD408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77" creationId="{EC3B9D83-B8AD-AF7C-1F16-825B7DDA2F4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78" creationId="{385985DD-5500-1894-FC63-3C549D81252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79" creationId="{744EE39A-B0C9-771F-1A18-C6552741232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80" creationId="{FD5678C7-4964-E86B-DB19-D3AE8AE0C1B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81" creationId="{79851B06-D50E-AC6A-3B3E-8570B66936B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82" creationId="{CF605834-7ED6-FF5A-A127-63CA1E9539F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83" creationId="{0432CDAA-D5EF-C08B-F266-86CB672C26A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84" creationId="{DE30D1BC-4829-774C-C165-52AD04C2F92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85" creationId="{E328BCBA-50DA-E0B3-88A8-BBBCFBDEA90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86" creationId="{BC502788-422C-9A67-673B-457BC1546CE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87" creationId="{EF716CA4-29EC-2ECD-D156-D639A94BFD6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88" creationId="{F577EAC8-B57A-2AFC-6CD9-E7D411533FF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89" creationId="{94FFA3CA-2497-CE52-E720-750EFDC1275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90" creationId="{0533E01C-39EF-90F6-B1E3-62F5AC7DBB7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91" creationId="{F2EE95DD-3D6D-5C8F-BFAC-EEFABCA9FED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92" creationId="{6D2B0DF3-3FB0-5021-70E7-073F8CF18F9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93" creationId="{4C3B6EDB-88B0-E604-D92E-1490061971B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94" creationId="{170036A8-09D1-1C1B-3713-AE4891139E4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95" creationId="{A1E3A278-7EDB-53B8-7713-23A76265EF9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96" creationId="{4E09B365-4DD6-8C50-D052-D2A74CF2CC7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97" creationId="{0268CC48-E021-DCAD-C91A-BAE0ACC6C34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98" creationId="{1008263A-B952-2C40-71EA-AA9B45559D6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099" creationId="{6043DA3E-A339-C366-A146-2BA32B9057A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00" creationId="{2A792677-FF31-6D9E-667F-A0F497971E1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01" creationId="{D495CC7F-67C5-F428-A8BF-77B538A2EDE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02" creationId="{3B4EA4A5-A145-F35C-39E5-9629261BAC7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03" creationId="{F42CE6EC-8601-CED8-B1CF-08F81E537A1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04" creationId="{117DA83C-2804-3CA8-0CCA-163B2F1C544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05" creationId="{E89B3F84-935F-D967-2101-D6DD2391BFD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06" creationId="{F5791D30-82F9-28D0-6A00-7B18450AB2F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07" creationId="{D9B14198-6EDA-7F40-CA98-84A37393DCE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08" creationId="{F833233D-0F41-6F67-1684-77E2684F821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09" creationId="{DA60E251-DB22-8CA9-6C8D-319857D01BC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10" creationId="{3B984BB6-7719-029C-FA7F-5F7782EAC80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11" creationId="{A1C4F7DE-5E81-85F0-BD93-14EFDD76756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12" creationId="{E38148CB-7AAA-973E-5E29-F0FA48756E9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13" creationId="{80597EC1-7847-0591-0B1E-64B2B020419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14" creationId="{DE642598-0B39-B0E8-A117-0162AA22B27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15" creationId="{BF0F0460-2EB0-2E17-AA5F-74EE357204B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16" creationId="{4D15E823-12D6-3642-D36C-5D94DCA0D82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17" creationId="{850CAFD4-0B2F-01CB-55D6-84FA24D6EF7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18" creationId="{1D153D11-CC09-BD44-8450-DD4CA225603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19" creationId="{D9D64307-30DB-A622-75BC-6A25A2294E6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20" creationId="{EBA8A5E2-6979-8861-260A-D0641C0D8D7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21" creationId="{B261C3AC-2217-A91C-4A0B-3488480B3B2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22" creationId="{8BAE1D0E-50B9-F350-80E6-5B7CC1A922C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23" creationId="{6143C2E6-186A-E338-DDD7-4451BA9A1C6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24" creationId="{9AC45CD0-8492-8F80-EBB6-0F420CE310B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25" creationId="{C222B17F-7B87-643A-0D59-6748E3735CC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26" creationId="{6F0A9176-A53B-9077-9861-BCF6B011754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27" creationId="{B798E072-1577-9EAC-CED9-268DD1A76C5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28" creationId="{9DD32B8D-E9E8-76FD-9638-62ABE2D55D8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29" creationId="{51F55A70-3BCB-9773-53E6-FDE0310871C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30" creationId="{23EF0789-BFA4-4F52-FF35-428BE512E03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31" creationId="{71000A31-215A-6C84-3F80-ECD783806EB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32" creationId="{DD08D3B8-FE05-8BA3-1C92-70459DBCADB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33" creationId="{6B2F0695-493D-7C5E-BDB9-60FB75BA0CD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34" creationId="{59C46AB7-5D2E-6460-D832-ABEFF566EFE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35" creationId="{3843B153-A33D-1D23-00D6-417C753033E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36" creationId="{8BB8B723-BA1F-7C54-B906-335E33A2599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37" creationId="{045735CF-DB56-8B39-2063-E450BB1255B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38" creationId="{E8D460A9-FA74-D834-7E6D-EFFD2BF0F68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39" creationId="{343E7D60-6FA5-843A-1755-D0DE47E7116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40" creationId="{E48D8DC5-6CBB-7EF0-FF7D-B0808A62EE1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41" creationId="{81BC1684-B9CF-F40D-01E9-2C54CBC7326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42" creationId="{B363C2D4-EDB4-8620-45FC-5742804B9AB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43" creationId="{2ED579D9-14C1-F0F0-B613-BA99379DD6A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44" creationId="{E6D51E87-1416-B3C8-4606-E9935B7614F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45" creationId="{EC1B66B5-1DA0-8C92-F056-E11336B6071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46" creationId="{B71BCB79-FA46-40DA-EB59-AAD4CC3C848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47" creationId="{8B59CAA7-A04D-A087-1D0F-5751F55F043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48" creationId="{BEE25863-B9F6-6626-6737-D7969156846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49" creationId="{2E5FBCC8-6047-C3A8-2B6E-D3A29ADDB77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50" creationId="{29577464-D7E3-EA4F-3ECC-5039F2687A3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51" creationId="{D40EB7AB-D30A-BA4A-BEB0-D932C057BFE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52" creationId="{64C0EBE0-B690-D329-27D8-E54DDD340A4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53" creationId="{A16C72B3-B067-7197-40C1-1791955F6F8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54" creationId="{351C1F55-78D8-4F89-1090-B02ECFAE89D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55" creationId="{AAAA1C82-5126-68D9-343B-F8D334659D1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56" creationId="{0CE6E25E-A870-37AA-A70B-43A2B29B067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57" creationId="{02BC50FF-F206-F267-01AE-9E7B648C761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58" creationId="{17F5B0AC-D398-9D29-3EFA-1F1164A1D9B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59" creationId="{888503CC-AF5C-31C8-976B-0074932AC09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60" creationId="{DBF25181-4090-2280-E388-A7791C92992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61" creationId="{ED8A373C-41F5-16C8-10FA-787916418A5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62" creationId="{DC0EB94F-C1F0-F0DB-B783-F7CDE113D8F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63" creationId="{46870083-AFBE-5327-190A-48769714617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64" creationId="{668080AF-EED7-BC98-CCF5-EB8F2B554DA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65" creationId="{10F8D2E6-0069-8673-2391-4227A62BCAB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66" creationId="{99DAF204-201E-1E34-8FCF-05DEE4AEE89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67" creationId="{A3458E85-E044-67AD-195D-9E58BC95A8B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68" creationId="{277ED3D1-4C2C-D001-8D67-CF74177430E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69" creationId="{8AA4D675-E737-2303-D581-82D89DC7F49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70" creationId="{73A9F9A0-5CD6-E273-57F8-54A513ED714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71" creationId="{014AFB87-77A1-4958-6369-7C2F45BAA00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72" creationId="{3A3E2448-EB0E-62C2-409C-04147F9F40A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73" creationId="{85E666B2-DC67-187A-5C26-BC908117259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74" creationId="{EE40BF75-570C-942C-CC60-569827C11CF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75" creationId="{A608EABB-6C92-AC65-6180-3932104708D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76" creationId="{604C54E0-8D5E-D3B6-217E-4D97C18EEBF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77" creationId="{345D7024-862A-4ACD-D566-536D578AFE0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78" creationId="{44CCE62C-BE0A-5996-EF38-A29639AFB84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79" creationId="{DC499508-71F7-CE16-AF3E-20671FEA779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80" creationId="{C4D45B62-910D-665C-1DBA-355FAC3AF07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81" creationId="{033C5434-2CFC-4F69-0D81-939005F3BDA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82" creationId="{35692777-C0A3-476C-CFBA-05A08423943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83" creationId="{71E24369-7C72-5046-B6E3-6DAFFF8A1C9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84" creationId="{1BC7FD5B-737E-F7DB-95CA-57E3A5A3435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85" creationId="{FDF0B9DB-2896-EA00-661C-7665275774C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86" creationId="{584217C7-7215-DA93-0F23-F51925F9372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87" creationId="{19505FB3-77E4-64E1-4D63-9BA21A1DE58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88" creationId="{D9B33F97-29D1-7D6C-0742-CD0D3BEEA75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89" creationId="{B9375F72-E234-479C-B376-B41A0B1A6E2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90" creationId="{55F93263-4663-500B-49B5-8B5441B58D0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91" creationId="{A8439AB3-E603-DD93-5BCD-F4322311615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92" creationId="{AB2F0D8B-BA5C-35C9-9F94-3C90BFD8787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93" creationId="{85548AC0-7BB4-B825-A02E-3005CCA3237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94" creationId="{DD23823B-190B-0CD8-C9B6-4ED06C3FB84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95" creationId="{E0CBADCE-A609-059E-2FFE-21D2C161233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96" creationId="{0E0B5792-50C6-7C59-81B1-C6A849E18CA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97" creationId="{8C2E5A9C-1DF8-D9C4-7963-F60F1F4F1D9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98" creationId="{AE68E40F-7643-C528-8CF9-B1FB7F9F28F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199" creationId="{DBAF704F-9305-A89B-F090-0C2607EA494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00" creationId="{94958826-6A25-CDF3-6AF7-D26B2D083DD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01" creationId="{7130C292-D46E-5C87-958B-823EC92EC46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02" creationId="{649B226D-D2D9-B3F6-4A7E-E9D7AF8234E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03" creationId="{593A3758-5C93-D1C1-A9AD-A3552CE962A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04" creationId="{29DAB3A1-3765-A98D-EBCE-6695013C803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05" creationId="{5E42EC18-FAFB-7E97-AD58-B0246BE8840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06" creationId="{F8345BAC-0BC1-4924-7A84-DA7598B8860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07" creationId="{0C941DF5-DD2A-9C0F-8A87-6B5AA6B4A8D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08" creationId="{D63A7E25-016B-99C6-323A-C1B50C365FA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09" creationId="{3359B73C-44D6-872B-9F0C-768F6E8BFF2A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10" creationId="{E5B31B91-61B0-0C3F-A48E-9846F7D1B37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11" creationId="{8452B024-D12F-0253-E7E2-F64832C7A4C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12" creationId="{98C14105-28D1-BABF-330A-92F86F3609A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13" creationId="{EC81AC2B-9D60-F551-35F1-226B89E7E70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14" creationId="{86B3A49F-8B1C-F497-38B4-1546F0F30010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15" creationId="{6EE1306E-160C-7D33-1087-3553465DE97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16" creationId="{3186ED18-2EE0-3039-7AC8-D17D061A591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17" creationId="{4206D31B-9650-9E64-D9FF-47200A45EC7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18" creationId="{079BFA15-E62B-B0B8-BB08-68D876689346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19" creationId="{CD9855E9-45E3-53FC-F94F-09E08BECEB3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20" creationId="{FCA7D2B0-5A98-77B0-1FC7-6218DAAB3B4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21" creationId="{1DFAB51B-5C98-EF53-8D03-BB9F12BBD54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22" creationId="{7F3B45C1-C6E6-7FDD-69C8-E3930525FDA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23" creationId="{7AD4C57A-6280-B47A-7D32-0AEDB0DCA12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24" creationId="{A6F1B8EA-15B9-EAF8-DB56-B0E885CD62D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25" creationId="{09129102-4A20-AAE0-9069-FACBF9D5EA6C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26" creationId="{453B15E1-1792-38D8-C41A-D5502FBE18E4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27" creationId="{A8BFEC8C-E4AD-F5E9-443F-FB13AD2AC2D7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28" creationId="{848D9963-89B6-F9B1-F889-9FA15A429C7E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29" creationId="{5E6DE5F1-0083-8E57-D502-5AB7A76D51C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30" creationId="{753C212E-4A01-25F8-E4D1-9446C7EE173F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31" creationId="{100E37C7-15F3-F6FC-79E0-90B0529B2D5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32" creationId="{4FB68900-9437-4278-73BC-715808537C0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33" creationId="{393D9CAE-345B-08BF-840B-F34130145B43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34" creationId="{1A8B9912-FA2D-15A0-1D4B-85D0E6B4349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35" creationId="{219E096A-770F-7348-DC7E-ABADF0A07D4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36" creationId="{8BC168B6-BF0B-9D3B-75E3-05E15E19803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37" creationId="{E5FD6148-847D-8E75-1C24-5CD917B3E3B2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38" creationId="{37751989-FBC7-6CBF-27C9-25A26924432D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39" creationId="{B8FE9702-E687-F35E-E866-55D3C7E9EB38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40" creationId="{71A3933C-ADB4-82ED-493E-7645E6FB6ED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41" creationId="{97B3727B-C83A-4FF8-D384-4939C7726689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42" creationId="{D4469131-1604-43D7-3CA1-01356633AD2B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43" creationId="{C1041A2C-32F6-D79E-AB33-ACFD9D8534E1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44" creationId="{60D6B7AD-0F23-9B49-A2D1-B0A3EE22AF15}"/>
          </ac:spMkLst>
        </pc:spChg>
        <pc:spChg chg="mod">
          <ac:chgData name="Yira Rodríguez Pérez" userId="2f81593e-23fb-4d40-b2e1-59e620398009" providerId="ADAL" clId="{87C418A1-39EE-41E9-A037-D6B591EDAC4E}" dt="2023-04-06T22:31:41.062" v="2389"/>
          <ac:spMkLst>
            <pc:docMk/>
            <pc:sldMk cId="3973716298" sldId="292"/>
            <ac:spMk id="1245" creationId="{9A4E4D99-EDBB-6439-60AB-E60E951A810E}"/>
          </ac:spMkLst>
        </pc:spChg>
        <pc:spChg chg="add del mod">
          <ac:chgData name="Yira Rodríguez Pérez" userId="2f81593e-23fb-4d40-b2e1-59e620398009" providerId="ADAL" clId="{87C418A1-39EE-41E9-A037-D6B591EDAC4E}" dt="2023-04-08T01:02:02.624" v="4184" actId="21"/>
          <ac:spMkLst>
            <pc:docMk/>
            <pc:sldMk cId="3973716298" sldId="292"/>
            <ac:spMk id="1247" creationId="{95E146CF-E4D8-2F9F-D809-2605CE29C2C6}"/>
          </ac:spMkLst>
        </pc:spChg>
        <pc:spChg chg="add mod">
          <ac:chgData name="Yira Rodríguez Pérez" userId="2f81593e-23fb-4d40-b2e1-59e620398009" providerId="ADAL" clId="{87C418A1-39EE-41E9-A037-D6B591EDAC4E}" dt="2023-04-08T01:10:27.773" v="4336" actId="1076"/>
          <ac:spMkLst>
            <pc:docMk/>
            <pc:sldMk cId="3973716298" sldId="292"/>
            <ac:spMk id="1249" creationId="{648E5640-D3BC-F6F1-5F8C-8F46549AF625}"/>
          </ac:spMkLst>
        </pc:spChg>
        <pc:spChg chg="add del mod">
          <ac:chgData name="Yira Rodríguez Pérez" userId="2f81593e-23fb-4d40-b2e1-59e620398009" providerId="ADAL" clId="{87C418A1-39EE-41E9-A037-D6B591EDAC4E}" dt="2023-04-08T01:02:08.399" v="4186" actId="21"/>
          <ac:spMkLst>
            <pc:docMk/>
            <pc:sldMk cId="3973716298" sldId="292"/>
            <ac:spMk id="1250" creationId="{D08A4151-ED63-F3D3-69D0-2A740DA304F7}"/>
          </ac:spMkLst>
        </pc:spChg>
        <pc:spChg chg="add del mod">
          <ac:chgData name="Yira Rodríguez Pérez" userId="2f81593e-23fb-4d40-b2e1-59e620398009" providerId="ADAL" clId="{87C418A1-39EE-41E9-A037-D6B591EDAC4E}" dt="2023-04-08T01:10:25.200" v="4335" actId="1076"/>
          <ac:spMkLst>
            <pc:docMk/>
            <pc:sldMk cId="3973716298" sldId="292"/>
            <ac:spMk id="1251" creationId="{920916F2-3DEB-EF42-3E79-8B84990F43B1}"/>
          </ac:spMkLst>
        </pc:spChg>
        <pc:grpChg chg="add del mod">
          <ac:chgData name="Yira Rodríguez Pérez" userId="2f81593e-23fb-4d40-b2e1-59e620398009" providerId="ADAL" clId="{87C418A1-39EE-41E9-A037-D6B591EDAC4E}" dt="2023-04-06T22:17:21.411" v="2233" actId="21"/>
          <ac:grpSpMkLst>
            <pc:docMk/>
            <pc:sldMk cId="3973716298" sldId="292"/>
            <ac:grpSpMk id="9" creationId="{4965E1E4-89DB-DF10-4C7E-62E2078E8D5B}"/>
          </ac:grpSpMkLst>
        </pc:grpChg>
        <pc:grpChg chg="mod">
          <ac:chgData name="Yira Rodríguez Pérez" userId="2f81593e-23fb-4d40-b2e1-59e620398009" providerId="ADAL" clId="{87C418A1-39EE-41E9-A037-D6B591EDAC4E}" dt="2023-04-06T21:54:50.213" v="1948"/>
          <ac:grpSpMkLst>
            <pc:docMk/>
            <pc:sldMk cId="3973716298" sldId="292"/>
            <ac:grpSpMk id="10" creationId="{657D5059-AEAD-DCD9-3091-82FA4FC759BD}"/>
          </ac:grpSpMkLst>
        </pc:grpChg>
        <pc:grpChg chg="mod">
          <ac:chgData name="Yira Rodríguez Pérez" userId="2f81593e-23fb-4d40-b2e1-59e620398009" providerId="ADAL" clId="{87C418A1-39EE-41E9-A037-D6B591EDAC4E}" dt="2023-04-06T21:54:50.213" v="1948"/>
          <ac:grpSpMkLst>
            <pc:docMk/>
            <pc:sldMk cId="3973716298" sldId="292"/>
            <ac:grpSpMk id="16" creationId="{7520D530-18F6-74EA-DFDC-5014AF4F26AF}"/>
          </ac:grpSpMkLst>
        </pc:grpChg>
        <pc:grpChg chg="mod">
          <ac:chgData name="Yira Rodríguez Pérez" userId="2f81593e-23fb-4d40-b2e1-59e620398009" providerId="ADAL" clId="{87C418A1-39EE-41E9-A037-D6B591EDAC4E}" dt="2023-04-06T21:54:50.213" v="1948"/>
          <ac:grpSpMkLst>
            <pc:docMk/>
            <pc:sldMk cId="3973716298" sldId="292"/>
            <ac:grpSpMk id="17" creationId="{F75DC233-50BE-E0A6-73C2-42B0C6736AD9}"/>
          </ac:grpSpMkLst>
        </pc:grpChg>
        <pc:grpChg chg="mod">
          <ac:chgData name="Yira Rodríguez Pérez" userId="2f81593e-23fb-4d40-b2e1-59e620398009" providerId="ADAL" clId="{87C418A1-39EE-41E9-A037-D6B591EDAC4E}" dt="2023-04-06T21:54:50.213" v="1948"/>
          <ac:grpSpMkLst>
            <pc:docMk/>
            <pc:sldMk cId="3973716298" sldId="292"/>
            <ac:grpSpMk id="18" creationId="{2DA05A86-13D4-CAC4-1CBD-14E6BABF7740}"/>
          </ac:grpSpMkLst>
        </pc:grpChg>
        <pc:grpChg chg="del">
          <ac:chgData name="Yira Rodríguez Pérez" userId="2f81593e-23fb-4d40-b2e1-59e620398009" providerId="ADAL" clId="{87C418A1-39EE-41E9-A037-D6B591EDAC4E}" dt="2023-04-06T20:32:42.547" v="948" actId="478"/>
          <ac:grpSpMkLst>
            <pc:docMk/>
            <pc:sldMk cId="3973716298" sldId="292"/>
            <ac:grpSpMk id="47" creationId="{7DE15DC1-86FE-4D7B-A3FD-9E1B3EF07F98}"/>
          </ac:grpSpMkLst>
        </pc:grpChg>
        <pc:grpChg chg="add del mod">
          <ac:chgData name="Yira Rodríguez Pérez" userId="2f81593e-23fb-4d40-b2e1-59e620398009" providerId="ADAL" clId="{87C418A1-39EE-41E9-A037-D6B591EDAC4E}" dt="2023-04-07T22:34:05.122" v="4063" actId="478"/>
          <ac:grpSpMkLst>
            <pc:docMk/>
            <pc:sldMk cId="3973716298" sldId="292"/>
            <ac:grpSpMk id="632" creationId="{0F34196F-88DC-FE1B-21E4-09703DFB481E}"/>
          </ac:grpSpMkLst>
        </pc:grpChg>
        <pc:grpChg chg="mod">
          <ac:chgData name="Yira Rodríguez Pérez" userId="2f81593e-23fb-4d40-b2e1-59e620398009" providerId="ADAL" clId="{87C418A1-39EE-41E9-A037-D6B591EDAC4E}" dt="2023-04-06T22:31:41.062" v="2389"/>
          <ac:grpSpMkLst>
            <pc:docMk/>
            <pc:sldMk cId="3973716298" sldId="292"/>
            <ac:grpSpMk id="633" creationId="{2F921AD8-5467-3DFB-D349-1F5EC63ACBC8}"/>
          </ac:grpSpMkLst>
        </pc:grpChg>
        <pc:grpChg chg="mod">
          <ac:chgData name="Yira Rodríguez Pérez" userId="2f81593e-23fb-4d40-b2e1-59e620398009" providerId="ADAL" clId="{87C418A1-39EE-41E9-A037-D6B591EDAC4E}" dt="2023-04-06T22:31:41.062" v="2389"/>
          <ac:grpSpMkLst>
            <pc:docMk/>
            <pc:sldMk cId="3973716298" sldId="292"/>
            <ac:grpSpMk id="639" creationId="{AC261E7F-86A5-4CB0-054D-246955360FFE}"/>
          </ac:grpSpMkLst>
        </pc:grpChg>
        <pc:grpChg chg="mod">
          <ac:chgData name="Yira Rodríguez Pérez" userId="2f81593e-23fb-4d40-b2e1-59e620398009" providerId="ADAL" clId="{87C418A1-39EE-41E9-A037-D6B591EDAC4E}" dt="2023-04-06T22:31:41.062" v="2389"/>
          <ac:grpSpMkLst>
            <pc:docMk/>
            <pc:sldMk cId="3973716298" sldId="292"/>
            <ac:grpSpMk id="640" creationId="{37ECFABD-4317-7215-5E03-E7EC62656176}"/>
          </ac:grpSpMkLst>
        </pc:grpChg>
        <pc:grpChg chg="mod">
          <ac:chgData name="Yira Rodríguez Pérez" userId="2f81593e-23fb-4d40-b2e1-59e620398009" providerId="ADAL" clId="{87C418A1-39EE-41E9-A037-D6B591EDAC4E}" dt="2023-04-06T22:31:41.062" v="2389"/>
          <ac:grpSpMkLst>
            <pc:docMk/>
            <pc:sldMk cId="3973716298" sldId="292"/>
            <ac:grpSpMk id="641" creationId="{21BBA3CE-E55B-76AE-8209-AAAA3ADFE705}"/>
          </ac:grpSpMkLst>
        </pc:grpChg>
        <pc:graphicFrameChg chg="add del mod modGraphic">
          <ac:chgData name="Yira Rodríguez Pérez" userId="2f81593e-23fb-4d40-b2e1-59e620398009" providerId="ADAL" clId="{87C418A1-39EE-41E9-A037-D6B591EDAC4E}" dt="2023-04-06T21:03:32.125" v="1301" actId="478"/>
          <ac:graphicFrameMkLst>
            <pc:docMk/>
            <pc:sldMk cId="3973716298" sldId="292"/>
            <ac:graphicFrameMk id="4" creationId="{B59573A9-3033-0D81-C432-90591250C4E3}"/>
          </ac:graphicFrameMkLst>
        </pc:graphicFrameChg>
        <pc:graphicFrameChg chg="add del mod modGraphic">
          <ac:chgData name="Yira Rodríguez Pérez" userId="2f81593e-23fb-4d40-b2e1-59e620398009" providerId="ADAL" clId="{87C418A1-39EE-41E9-A037-D6B591EDAC4E}" dt="2023-04-06T21:13:57.005" v="1387" actId="21"/>
          <ac:graphicFrameMkLst>
            <pc:docMk/>
            <pc:sldMk cId="3973716298" sldId="292"/>
            <ac:graphicFrameMk id="8" creationId="{C972B0A6-4BDE-91A6-F4C1-5A470F97CBC6}"/>
          </ac:graphicFrameMkLst>
        </pc:graphicFrameChg>
        <pc:graphicFrameChg chg="del">
          <ac:chgData name="Yira Rodríguez Pérez" userId="2f81593e-23fb-4d40-b2e1-59e620398009" providerId="ADAL" clId="{87C418A1-39EE-41E9-A037-D6B591EDAC4E}" dt="2023-04-06T20:32:40.846" v="947" actId="478"/>
          <ac:graphicFrameMkLst>
            <pc:docMk/>
            <pc:sldMk cId="3973716298" sldId="292"/>
            <ac:graphicFrameMk id="51" creationId="{7A4983E0-5327-458C-9238-A04B4E2FB6FC}"/>
          </ac:graphicFrameMkLst>
        </pc:graphicFrameChg>
      </pc:sldChg>
      <pc:sldChg chg="delSp del mod ord">
        <pc:chgData name="Yira Rodríguez Pérez" userId="2f81593e-23fb-4d40-b2e1-59e620398009" providerId="ADAL" clId="{87C418A1-39EE-41E9-A037-D6B591EDAC4E}" dt="2023-04-07T22:34:19.485" v="4066" actId="2696"/>
        <pc:sldMkLst>
          <pc:docMk/>
          <pc:sldMk cId="1705863811" sldId="295"/>
        </pc:sldMkLst>
        <pc:spChg chg="del">
          <ac:chgData name="Yira Rodríguez Pérez" userId="2f81593e-23fb-4d40-b2e1-59e620398009" providerId="ADAL" clId="{87C418A1-39EE-41E9-A037-D6B591EDAC4E}" dt="2023-04-07T22:31:21.865" v="4044" actId="478"/>
          <ac:spMkLst>
            <pc:docMk/>
            <pc:sldMk cId="1705863811" sldId="295"/>
            <ac:spMk id="3" creationId="{9F74EEBE-3272-4953-9EEA-B39B8114E111}"/>
          </ac:spMkLst>
        </pc:spChg>
        <pc:spChg chg="del">
          <ac:chgData name="Yira Rodríguez Pérez" userId="2f81593e-23fb-4d40-b2e1-59e620398009" providerId="ADAL" clId="{87C418A1-39EE-41E9-A037-D6B591EDAC4E}" dt="2023-04-07T22:31:20.796" v="4043" actId="478"/>
          <ac:spMkLst>
            <pc:docMk/>
            <pc:sldMk cId="1705863811" sldId="295"/>
            <ac:spMk id="5" creationId="{082E2809-02DA-47F1-8BEA-03B95932E086}"/>
          </ac:spMkLst>
        </pc:spChg>
        <pc:spChg chg="del">
          <ac:chgData name="Yira Rodríguez Pérez" userId="2f81593e-23fb-4d40-b2e1-59e620398009" providerId="ADAL" clId="{87C418A1-39EE-41E9-A037-D6B591EDAC4E}" dt="2023-04-07T22:31:23.462" v="4045" actId="478"/>
          <ac:spMkLst>
            <pc:docMk/>
            <pc:sldMk cId="1705863811" sldId="295"/>
            <ac:spMk id="6" creationId="{DBDDE8D9-C9F4-4BAE-A9D0-C8E3FCEC8D4C}"/>
          </ac:spMkLst>
        </pc:spChg>
        <pc:spChg chg="del">
          <ac:chgData name="Yira Rodríguez Pérez" userId="2f81593e-23fb-4d40-b2e1-59e620398009" providerId="ADAL" clId="{87C418A1-39EE-41E9-A037-D6B591EDAC4E}" dt="2023-04-07T22:31:25.095" v="4046" actId="478"/>
          <ac:spMkLst>
            <pc:docMk/>
            <pc:sldMk cId="1705863811" sldId="295"/>
            <ac:spMk id="7" creationId="{6F18ABCB-134C-4BA1-BDB8-560E9EABD02B}"/>
          </ac:spMkLst>
        </pc:spChg>
        <pc:spChg chg="del">
          <ac:chgData name="Yira Rodríguez Pérez" userId="2f81593e-23fb-4d40-b2e1-59e620398009" providerId="ADAL" clId="{87C418A1-39EE-41E9-A037-D6B591EDAC4E}" dt="2023-04-07T22:31:26.601" v="4047" actId="478"/>
          <ac:spMkLst>
            <pc:docMk/>
            <pc:sldMk cId="1705863811" sldId="295"/>
            <ac:spMk id="8" creationId="{ACB1B91D-6AD0-4C11-87C4-8F854702A238}"/>
          </ac:spMkLst>
        </pc:spChg>
      </pc:sldChg>
      <pc:sldChg chg="del">
        <pc:chgData name="Yira Rodríguez Pérez" userId="2f81593e-23fb-4d40-b2e1-59e620398009" providerId="ADAL" clId="{87C418A1-39EE-41E9-A037-D6B591EDAC4E}" dt="2023-04-06T23:31:43.407" v="3549" actId="2696"/>
        <pc:sldMkLst>
          <pc:docMk/>
          <pc:sldMk cId="3634466795" sldId="307"/>
        </pc:sldMkLst>
      </pc:sldChg>
      <pc:sldChg chg="addSp delSp modSp mod ord modAnim">
        <pc:chgData name="Yira Rodríguez Pérez" userId="2f81593e-23fb-4d40-b2e1-59e620398009" providerId="ADAL" clId="{87C418A1-39EE-41E9-A037-D6B591EDAC4E}" dt="2023-04-08T01:31:12.281" v="4620"/>
        <pc:sldMkLst>
          <pc:docMk/>
          <pc:sldMk cId="4144221674" sldId="308"/>
        </pc:sldMkLst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" creationId="{BB34A05A-9ACE-4475-84F6-3995E09F15D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" creationId="{3032DD5F-1026-42FD-B626-C544A80C355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7" creationId="{113FF273-9D10-4C5E-B48C-62CEDF46EE4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8" creationId="{251072DE-078C-4630-9974-3586742AE7D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9" creationId="{7728851C-A3DC-4794-8538-65D4DA27366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3" creationId="{9CFA9DF0-2E42-46F7-AE88-E057F92463A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4" creationId="{FD7F0BD2-2DDC-4606-B023-72FD22E0392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5" creationId="{8EBC9FAF-81E4-48EC-BCA9-B858F1342C1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6" creationId="{08D789D0-6C94-41DE-8598-4AFDCCA7613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7" creationId="{649C543D-7042-43C4-BA0E-68AB74A0AE2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8" creationId="{C1CFB180-9275-441E-8075-9747E00AD09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9" creationId="{C2CB623E-454F-49E2-ACA6-8A739BEF002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0" creationId="{9BB93D04-D2BD-4633-B648-F2A5B140C30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1" creationId="{62079275-79FC-4216-A88C-98C7025900A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2" creationId="{2DA9A9CD-7B50-4EDA-A3F8-EB5C9B72057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3" creationId="{F145EE24-21D2-4EE2-BA93-54C90652D49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4" creationId="{33A8711A-1286-4509-B09A-7782CED8849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5" creationId="{9A235F62-F6E1-4D3D-B395-8F64F5D43F1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6" creationId="{5F724252-CD10-4C23-820E-F4A726B33FE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7" creationId="{3A7019A1-6730-4B54-A485-AA2023D699A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8" creationId="{5180BA01-6B38-4500-BF08-18FAD85AA1C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9" creationId="{8007AF23-BCF1-4464-B93D-8B18F1FA835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0" creationId="{357D901A-4DC7-4801-A775-9DDC8B7C21C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1" creationId="{ED0F3AFF-A691-4B4F-A6DA-1315D6D50F6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2" creationId="{4043D7BC-535A-44A5-AC84-8545C55FBE5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3" creationId="{4CBBC191-C6E7-4C49-8779-C84DC07A657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4" creationId="{5E86A060-E46D-43FA-9742-138815D1FB4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5" creationId="{98BE1889-5983-4D76-A27B-E1BB9D763BA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6" creationId="{CD0C60E2-AFA1-408F-97D9-89993C02872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7" creationId="{001BA772-0E62-4DDD-A8DF-C4B20E1A570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8" creationId="{F097488C-C622-4728-9421-124FA4EA121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9" creationId="{DCF7E271-8732-4549-AB62-ECEF19A384E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0" creationId="{D5176AF2-AA47-4D37-AB9A-46C3DAD0109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1" creationId="{73C6C53E-C929-47DC-B7D6-264C270FFC5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2" creationId="{97D8A4CD-7806-492A-985D-3A86524F1EB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3" creationId="{1699DD84-CDB2-478E-B517-BEB362A36DA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4" creationId="{17228039-5CF7-455D-8B01-E04693E4241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5" creationId="{5E3DCB0D-F947-4A40-9051-C0F53505B66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6" creationId="{B359059A-AD86-4863-BE2C-4E95FDE64C5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7" creationId="{3C905193-BFA9-4BA8-9A84-2D9DC485399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8" creationId="{E61EA51C-0414-4571-8753-DAEA982C501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9" creationId="{70E50106-48E4-46BC-80F1-02B13EFD321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0" creationId="{EFB104F4-1249-4E38-A737-C45C9D59D38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1" creationId="{04E7736E-6129-48FD-8A44-33772052793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2" creationId="{471DE32D-1777-4D23-A6D0-84EAC20AC2C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3" creationId="{75C958AF-8BD3-4AFE-BAF9-49EA86EC980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4" creationId="{F94035CE-CBE0-4CA3-86B9-559685D13BD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5" creationId="{166F7CED-C265-4A7E-AF1C-6AA7788588C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6" creationId="{79C90884-B1B1-4665-91A8-94F0542E172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7" creationId="{F2FD290B-B760-4F83-B716-A9FC4FA18C5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8" creationId="{7A368927-7532-45B0-9F14-B1B52D7140F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9" creationId="{74ECF0BF-5990-45EB-A0B1-998939FE73F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0" creationId="{1A228732-C832-45C2-83C0-3CFFE996E76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1" creationId="{2222A50D-4C4F-4C45-A95B-0B3079C595C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2" creationId="{946BDB9C-3246-4E5F-B32C-E106E7EE8F4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3" creationId="{EB14E7C1-A8E7-4A04-B02D-D22E5AAA6CC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4" creationId="{7B96BDD6-D1B7-420C-A9D1-E51CD5996D8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5" creationId="{8D03BAFF-650A-404B-98A3-843B489F57F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6" creationId="{BD684DC0-565C-4470-8177-649CA03CB0D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7" creationId="{737678EA-6FE9-4CE2-8BD3-2E1185BC14F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8" creationId="{CB4435BB-21D8-4D17-B2AC-919A1A304D7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9" creationId="{880918E7-AFCD-4487-B278-3EBAB1E085B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70" creationId="{D847C9F4-A159-48EF-9E16-414C20562F6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71" creationId="{106E84F2-A2FB-4DBD-978D-A653AB8DAB7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72" creationId="{8121F79D-167D-4D0E-B1B5-3EB2A2562E8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73" creationId="{66161342-2D29-4D14-AD36-FE4E3942652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74" creationId="{F4597090-9DB8-436C-95D7-14992849256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75" creationId="{B3A8FE47-88C6-43B7-8EF7-A337C85070F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76" creationId="{71F1257F-62C4-42BB-9FCC-2ECEAEC8381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77" creationId="{2E1B187F-78A0-4DF1-993E-F0AC3481D6E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78" creationId="{9203B78F-E6E7-49D3-B27B-1A9277C2DAC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79" creationId="{5DDD17AB-EDE3-4AD0-8416-FC555206069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80" creationId="{08E2DA20-2F76-4081-BC3A-F2786AA1CEC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81" creationId="{98003339-405C-4056-AC5F-36CCE77BD70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82" creationId="{B046454A-92F4-4FC8-9847-795B27030D2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83" creationId="{D9CCFFB4-B819-4501-8F15-2B7614C8675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84" creationId="{7FD49FF2-2B76-4354-851C-A692A4CB9D8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85" creationId="{B60DBF5A-8DCC-4411-A670-16663DAFA9E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86" creationId="{535C23B8-1A23-461A-AD17-F2EE9C4D396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87" creationId="{D971F044-E298-4272-BFC3-FC93278F6E9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88" creationId="{4B57A5D6-C989-4AF2-B470-51C2BAC02B8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89" creationId="{F7417A14-B723-4978-8C0B-56A53B353C1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90" creationId="{7D410CBF-2D23-44DC-B946-3058D6B5F52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91" creationId="{4D21DE10-CFA0-4409-9FCD-31B84F27BE0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92" creationId="{2EF70A2E-CF7B-4A22-BA06-104144D1191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93" creationId="{590554C5-D206-474B-8F6E-739ABE6D5D8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94" creationId="{65874F61-93D3-460F-95A8-9BD53271552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95" creationId="{B5C35607-3A0E-478F-968E-3AA9954DCFC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96" creationId="{260BCD13-34A0-4C5F-8329-E789D410A0C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97" creationId="{62D80F53-048D-46D7-88F0-EC3BA802484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98" creationId="{BFC4832B-2D71-46F9-899E-CF2581E7390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99" creationId="{F7290D70-AD10-4B1C-BC75-0EBF62C4C78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00" creationId="{113DCAFC-8462-438B-89CB-722CBA37C1E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01" creationId="{1F236F8A-44FD-4688-A983-C66CA9843AB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02" creationId="{940D7A3E-A7A0-45AE-B7B3-3F0DB1352BF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03" creationId="{F8FC387C-5A29-4D93-BCC8-CEA3F5DA12F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04" creationId="{C188D58E-DA0D-4F1E-B24D-2F11F99C259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05" creationId="{A10DE514-8895-4AC2-9207-8D3DC63CAE3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06" creationId="{604AAF93-BB67-43EC-A306-B5F8AA30792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07" creationId="{E49A86E4-1C44-4A51-BFBD-ECA08AB01B7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08" creationId="{9B400EEC-93B0-46B1-9295-2B7DD181FCF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09" creationId="{5D575CDC-313D-4587-8FD9-5398012C2D9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10" creationId="{BB15D00C-981F-4152-99E3-717367A0180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11" creationId="{8D880ED1-4981-49D7-92FA-D4319A883F5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12" creationId="{EA892839-591A-4039-9F46-281064590EE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13" creationId="{74E435CA-C798-4BF1-A23A-CBFD5CA3E72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14" creationId="{E5EA9C84-1540-459A-B7C6-0DB758067B0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15" creationId="{E264EEEE-FB82-4195-AAA8-D6D1457E1FA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16" creationId="{5B1D4D09-7C4D-429A-BB6F-416E6683823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17" creationId="{0193F16D-DF47-46FB-83AD-93105168BA9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18" creationId="{0A1F64EC-BFD6-4D59-9C1A-6EF7C620FFC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19" creationId="{C2A89F8F-CE63-4389-A3CF-A8BD2B3BB8A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20" creationId="{DF7B4879-3792-46E5-BF87-8F62DEC8979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21" creationId="{491EE11F-4B8E-4580-9B87-1CB18162D2A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22" creationId="{FAFEF04C-D4B7-43CA-8FFB-009079698E6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23" creationId="{03745932-3391-4B78-B688-1873DE89E38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24" creationId="{6AF27619-1136-45C8-971C-3FFACF52335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25" creationId="{F7EFE222-017D-4777-A888-8B8C06AF858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26" creationId="{2BFEE5BB-789A-4C50-A3CD-B3AACF255AD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27" creationId="{DC116E62-226D-46D8-B48C-A22044B11D1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28" creationId="{3F1EE7E2-17E7-4A08-AA99-DD6BED07AF1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29" creationId="{193BF5F4-9B52-4D14-83DC-52979FA8E94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30" creationId="{0A68B2BA-EE97-4122-AC5C-3BF95F3AB51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31" creationId="{A16FD01E-7420-4AA4-9064-7C6300AC999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32" creationId="{E1890346-0D40-4270-BDD1-A1E3B27C55A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33" creationId="{1D31E836-F486-4397-80BB-65A2CD97A00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34" creationId="{C610B64B-8FD4-4DD4-BA88-9943E0136D9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35" creationId="{E9922477-38A3-4A80-9468-F8CA9855418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36" creationId="{3148C4CF-DC70-44DE-B261-BF7D2A41A4E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37" creationId="{2C66DC53-476F-4ABD-B463-5FF8F1EEE34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38" creationId="{910D3442-69C6-43D9-8084-539F012911C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39" creationId="{BF0F6749-965C-401C-B9DA-3271B46A820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40" creationId="{11A0AF4D-EB5E-44C6-8486-AC6FE2A0AA9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41" creationId="{ACDF28A9-A3A3-4782-BBAC-722E5595E03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42" creationId="{66739665-5164-4F32-8871-64E7418CCD4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43" creationId="{8DF42BB6-E1AD-45F5-8D36-099A2277859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44" creationId="{1F12C8F9-F9BE-4D79-BA1F-8A91BC51554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45" creationId="{F40870EE-89AE-4716-B559-7F9C7933C15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46" creationId="{7F30CB68-A5AD-4311-85F0-D16581B1741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47" creationId="{3DBBA539-68E2-4C33-BDBF-E8D21F1686B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48" creationId="{0F0BF574-6A70-46CA-A190-6F891F00C2B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49" creationId="{0743D04C-2DE7-48A8-9F77-DCB0A9FE8AC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50" creationId="{A485E2AD-7883-44BF-9A35-3D6DC7B24A2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51" creationId="{B5DE56FD-DC3C-4201-A251-77542CC59A8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52" creationId="{FE9B6959-20F8-4688-8A29-2DC14BCBED2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53" creationId="{FC1F3497-63E2-4FBF-92E9-49643B9295F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54" creationId="{C08561B6-93BA-495C-9432-462F2C4728F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55" creationId="{096C11FA-3D1B-4F8C-8B6A-F14D227F1D8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56" creationId="{14A3C4DD-475D-4E5A-B2AB-4A08AD9E9D8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57" creationId="{3D65C2AC-1BF6-421E-9611-9A417CE04F9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58" creationId="{4FD1B05F-7495-4642-BCC3-711644EEB5F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59" creationId="{8F55A7FF-0858-4F95-89EA-53984470320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60" creationId="{2307E83C-77C3-4D7A-822B-32D3843A543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61" creationId="{6E8E4AA8-1ECF-4DFD-809D-81389278B4E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62" creationId="{0BDB36DB-E59E-4C83-91AE-B189830E194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63" creationId="{4F5F11F5-2167-4CDC-8274-A91DD98448B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64" creationId="{FF5780AA-A3BB-4959-8A13-DD7A380898C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65" creationId="{E5619B1B-92DF-4464-82F8-878DFBD4A70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66" creationId="{C25B934A-BBD1-4E2B-B8E7-7C372F3386F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67" creationId="{0A22CA3F-DECB-42E2-A501-A216F76B710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68" creationId="{6299C825-FF45-418D-B023-BAC6966CA2B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69" creationId="{9E538565-B3A9-483E-9273-EBA90D8DB66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70" creationId="{39B1C870-F411-4BA7-92B5-AF98CF87183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71" creationId="{22126E98-B86E-4162-8C3B-D4D2C042310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72" creationId="{641AA893-46EF-4647-B399-98C8EB8D7F2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73" creationId="{EA0AF5D3-46F6-4C39-A495-7467E492220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74" creationId="{88FF9840-C6CF-45D8-BAF3-171B0A94B30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75" creationId="{DC567B22-DCC9-4182-9D43-FBEBD6D4B08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76" creationId="{11CDA43F-31E1-4745-9B9D-BA852B125F3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77" creationId="{DEA3FE6C-FDC5-4D7A-AADF-D6D68935EF1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78" creationId="{8CCC867F-D37C-43CF-8262-BD29AAC54D8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79" creationId="{8B17B6F1-E48F-4564-849F-21573A07124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80" creationId="{F97AD727-167D-4EC6-94C7-A34077C5DF9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81" creationId="{5FC2A8B9-05A8-4182-8C86-BFB7DC8B191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82" creationId="{145BA91C-7912-4FD2-AFAE-634CA5B30B1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83" creationId="{8B0529EE-BFB6-43F5-87DC-7C277971F90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84" creationId="{DA924999-762C-4BC2-82D8-0D732F557E5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85" creationId="{D11421D1-A5B2-4E1C-863B-4E28880C393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86" creationId="{B755AFDF-5F2B-44F6-8225-FDD6A43C1F9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87" creationId="{C81B6C25-688A-4F13-A887-88791B2C5CB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88" creationId="{8D8AF62F-87CE-4639-AAC8-5BD906CF2F3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89" creationId="{9BE3F666-618F-462F-BD10-E97DFBF0123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90" creationId="{BFCF51D4-1A85-44AA-857B-8CBE99A10FB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91" creationId="{10749069-020D-4D33-8D23-5AC0150BF8E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92" creationId="{5BA95800-DC06-4FA4-954F-F9FFFE16559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93" creationId="{6B532F1D-E0F0-4E1B-AF9F-88E78EB875A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94" creationId="{2ABE088C-D5DC-475D-91D9-B64A495CA1A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95" creationId="{DA936129-165C-4FC5-BC55-B3A5C756AD9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96" creationId="{B7C55F17-AF73-4DB5-BA4C-498E031F5B5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97" creationId="{97F1AFD1-FF43-4E4E-8C9E-929DFE66235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98" creationId="{AD4EE5DB-C041-46E3-9FC8-810A04342BC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199" creationId="{9F599B3D-DD37-4066-9625-88B8AADCC7B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00" creationId="{2BC94727-31CE-4CBD-A4C7-2CCC45CC116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01" creationId="{A065AB8E-1AFD-4D41-979D-66A6CF28C56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02" creationId="{11278911-8DD9-40E3-88BE-B51A8BED80C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03" creationId="{D67F39E4-477E-4FCB-A1FE-2DCCDC86578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04" creationId="{C01E2E4B-32FA-4E26-AC05-52B53C803D8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05" creationId="{119C53FF-F99C-4448-AE03-D88B824BF52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06" creationId="{F4F17543-6826-4675-94D8-3FD6FB1C2DC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07" creationId="{6CC446BF-B069-4702-A787-2AC0916E0C5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08" creationId="{CCAFDFB1-173A-441E-B966-BAB5E53CFA6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09" creationId="{3AA14AEE-2598-4A9A-957B-CA18AC12347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10" creationId="{4A1DCC05-BACF-471B-B9E1-2FAA6017F5C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11" creationId="{8A6A6CEC-274D-4A19-87A6-6B1B27F805B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12" creationId="{D1DC20ED-2FEF-469B-942E-216E31D208C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13" creationId="{A1152662-F885-4ACC-885E-E8FBF09D370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14" creationId="{DF3EEAA5-58BE-49CD-8A67-13B4300EC90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15" creationId="{1A3FA5B4-C194-432E-8082-F578DBA3BA7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16" creationId="{9D2C9064-A242-4C85-8B9B-4383288B5CA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17" creationId="{84495E15-738A-482A-9780-1B20FC41629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18" creationId="{140DB104-EF41-46F2-B938-0BC7855C46F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19" creationId="{A77D7199-3FBA-4FE8-979D-08BEE86F59B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20" creationId="{57F7E3BA-9A2F-4CCC-B844-99E9F14834E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21" creationId="{E6ED98B9-2C20-4315-A5DD-03DA4AC5E1C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22" creationId="{16D9BD5A-E5E3-456F-9201-19865F2D3F6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23" creationId="{3A4F0038-8948-43FD-8421-BD94F4F202B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24" creationId="{D8CBD0B0-4859-497E-A950-D3BE06E9211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25" creationId="{3A03D52D-B8F5-45BF-BB70-0E3D631FC4E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26" creationId="{8D1807C2-AE58-473A-ADA0-D5135DD84DE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27" creationId="{CBDAB79D-8FE0-4FEE-BE0F-E9A61BFD66B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28" creationId="{291ECECE-D08A-4CE3-8CCE-377F10ABD65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29" creationId="{27190E8F-3EDE-4587-A81F-1C3BFAEDDFB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30" creationId="{500C9917-77A7-41CC-BF28-642D7474ADF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31" creationId="{E0ACD408-CC04-4232-90D1-AB3ABD57551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32" creationId="{9D39E163-878B-48A3-B860-51FA21CDBA1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33" creationId="{73476F9C-3A1B-4C29-8649-AD445C2FE19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34" creationId="{D4314CFC-6DAE-4661-A034-3B24CA4FEC1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35" creationId="{4CE6D082-A18D-46B2-B8FD-EB9407F136B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36" creationId="{C4F620DD-F7E4-4B97-9B7D-7464D0B23A1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37" creationId="{94BB6B14-2C5E-4675-B3C0-AD4AAE15D04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38" creationId="{7CC21898-83CC-4A3E-B272-66E4C176E94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39" creationId="{EB603C46-E2B9-4002-8714-2747B8FEA70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40" creationId="{A1924A26-B934-4B5E-AE14-144485A1149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41" creationId="{D2B5952F-00E8-426A-976B-1441FA44D35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42" creationId="{EF3A6338-5495-491F-914B-F1FB73A403E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43" creationId="{7A95A341-041D-4AA0-8069-DB6B6BF5456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44" creationId="{3A2C8381-B1CF-49D2-B144-E5BBAFBB2D5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45" creationId="{70BF4F49-1773-4E42-ADB9-EB495BDD486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46" creationId="{8BC2557C-6974-48C0-9A0A-5C105C012F5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47" creationId="{3967EE5C-BECF-4574-9278-42722A74C5B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48" creationId="{84882E32-0193-4455-97B0-170BEFC821A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49" creationId="{302138A5-DB86-40A3-A0BC-B2B94AC0077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50" creationId="{8BB8ABAA-1E35-41C0-89A0-C850E3B2033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51" creationId="{DC41695E-BD1A-4183-BC9E-24D2AE945C7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52" creationId="{4FAEAC25-0587-45DD-BB1D-DDFA0104167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53" creationId="{09FD7356-52E7-44E1-B571-E3CD0C4278B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54" creationId="{05C8A92C-0520-40FC-A247-FE376248DA9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55" creationId="{5D1E0A4F-0B1F-466C-90E4-CC24817C3D1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56" creationId="{B555C186-2822-41FE-B351-3D565C17ADC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57" creationId="{9697F23D-F5A5-42A1-AB4F-B81FD52CCFD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58" creationId="{506BADD7-E0AF-4527-9E91-C7DFF1AE6D3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59" creationId="{4B651964-F9C9-434E-9C55-946CE67ACF4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60" creationId="{4C81A473-1966-4BFE-9131-1D7D1308414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61" creationId="{DA8F9BE4-2DC1-44A2-81DD-16A68390E47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62" creationId="{AA15BB1B-022D-43B0-88D0-BB2ACBDDD47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63" creationId="{A095B02C-4A34-4C3C-8A7C-43C390D332B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64" creationId="{A05BEC0E-F781-4CC5-97DB-9B58093B7B8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65" creationId="{9F146E23-0669-495A-9462-941AD3DD01D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66" creationId="{5FAAB9EA-2EB5-4FEB-B83A-05FD857A947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67" creationId="{A50CE4C4-6ACA-45C7-B6C6-B07E419B73A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68" creationId="{EAFDFED9-5E7E-4109-8734-4689D5EFA29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69" creationId="{43324D20-B254-421C-8F14-0E4CED1F4A9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70" creationId="{F85461AF-C24E-4EE5-8BF1-145F17F3600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71" creationId="{DDB490AA-FB5F-4FAC-A458-36F4B594124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72" creationId="{B4F8B667-736D-4C64-B0CB-60BF606F227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73" creationId="{BC8F4D11-2E6E-42EB-9BE3-B8BDA253AE0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74" creationId="{5BC1A1F0-42EA-4516-A5DD-108DFBFE145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75" creationId="{18566AD3-1FAF-40EA-BCFF-0F20ECC07DE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76" creationId="{C6143012-DFFA-44E7-9060-D0605178441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77" creationId="{59FF509F-9F74-43A5-AF1D-224079FF616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78" creationId="{D625160E-CDAE-4DBA-98E9-C18ACE190C0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79" creationId="{7D2F7137-A4E0-41A3-8240-40369A07F8E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80" creationId="{3CA9671E-01DC-4986-A6DF-19AAE39543D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81" creationId="{533CAA3B-C227-4337-93C1-E86F139BD45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82" creationId="{0CDCAD1A-4664-49D1-AC36-5B23E90C392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83" creationId="{65116F73-5E29-4648-AAD5-808404BEE11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84" creationId="{17070174-B251-43C1-B9AF-8E8C29C5FA0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85" creationId="{C7CA9E7C-3A7C-4ED2-9285-49B71784334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86" creationId="{0F3A5C3C-070F-421E-97AA-6610E266AB1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87" creationId="{2CBC5678-106B-43E8-B43D-FAC57A044D2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88" creationId="{EAB1569E-E151-4539-80EF-3A14E6CA659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89" creationId="{6B84D935-ECB2-4EAF-B3DF-354C519F28E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90" creationId="{1F3EC27B-BB76-4C8E-9E89-F5581D25B37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91" creationId="{7E116024-B6B2-4B18-8B51-6B2FCD8042F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92" creationId="{14177AC4-1046-4B6A-A171-390D162A1EB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93" creationId="{15027A0E-B12A-4B38-AF3F-676D926BC61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94" creationId="{4D56BE46-2EDE-481D-91E8-4BA6292FBC3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95" creationId="{166492C3-BF55-4055-BCDB-A151A10B6D7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96" creationId="{D2E5B031-1650-42B1-B4E0-D5B89123848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97" creationId="{39B72923-C9B8-40F8-88CF-D2FE8F653B9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98" creationId="{8DBD25BB-DF2B-48A5-B1C1-7D558339176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299" creationId="{7F141530-DAA3-4D2A-BA08-223C761A7B2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00" creationId="{8406AC88-8E83-414C-9B47-87817CE2D63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01" creationId="{4BCA3E62-0A7D-4DF7-8A4F-F5A53B6ED6D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02" creationId="{1DB01A86-2363-4B28-9A63-844946F3F42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03" creationId="{99EBBC17-BF30-4EFD-9163-E8EA46A0A28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04" creationId="{66B596AE-0145-4C10-BCDC-DD432BDD572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05" creationId="{D5D14042-E2C0-4966-989A-2CE1A8A00C1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06" creationId="{287E0027-4E49-4103-939B-D5844896C78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07" creationId="{9EB57E76-89DC-4248-ACAE-E8120CE0378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08" creationId="{B256C02E-44EC-41B3-B0EC-D9D1CE539EC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09" creationId="{C53966E0-8DC8-447F-9982-C7EA17BED3A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10" creationId="{4FD946EF-7A8B-4E9E-A6C7-207630498D8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11" creationId="{9D670727-4B14-47B4-9F47-6808EED6F7B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12" creationId="{43DCE976-961D-4976-931C-80DA0DBEA3D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13" creationId="{5BCED49F-D498-407D-B7FB-C741DD5E58F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14" creationId="{63A2B339-7853-4192-AFCF-0FF76911628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15" creationId="{E67F78FC-08B9-4A5B-9634-5B2680313FD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16" creationId="{D0BC3213-2652-48F6-B1B8-6A2C373B342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17" creationId="{5E4A0DE8-DBC5-492A-B1C1-2B22D8DAB75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18" creationId="{06A2D071-11E0-4A5E-A4F9-F28969F7AC2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19" creationId="{7789F5A4-8ADC-4712-BD07-CA117846966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20" creationId="{2ABF8BBB-1492-4ADC-B846-EBD3EABDC23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21" creationId="{F6D8B3C8-788C-4A42-811B-74E5559B075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22" creationId="{DB83DE56-E4DF-4877-A768-2A0F2F367F6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23" creationId="{BAA5EC64-97FF-4158-AA9F-2E93CA894C3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24" creationId="{952E17AB-0E02-47CC-B02C-345C447D25F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25" creationId="{4075903A-20B0-4D97-8126-B5C9C9D5701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26" creationId="{FDFEE4E9-DD7E-4719-A049-9CBFEE1F63B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27" creationId="{B53831E6-87F7-4805-966F-1E2B82DC78D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28" creationId="{6D1A08B0-FD0C-4A8F-BEE5-2D6F67AEAFD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29" creationId="{A0418077-DBF6-4B24-9D75-9D8E94B7C84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30" creationId="{A58D6FD5-C475-4583-9DEF-9F7C1911976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31" creationId="{87CEE091-2C61-4EF2-8765-E55D11B5299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32" creationId="{5338BC63-85FC-4D4C-8EC3-8BDA2A7F0AF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33" creationId="{33C47496-D981-4D89-B58E-8ECC958629F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34" creationId="{DC90C151-C2EB-49D7-9C7B-B3185040C44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35" creationId="{0BF236BF-5D04-46E3-92E3-68692E04C41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36" creationId="{573C7838-098A-488C-B471-9519E72134D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37" creationId="{8239BFF2-02C4-4A37-B236-B992ED861AC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38" creationId="{2790C713-0096-4A07-934B-F7A05C952A5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39" creationId="{C5262CB0-3482-4D20-9850-716F4093C8C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40" creationId="{33AAA5C7-965F-47EB-9CF7-32ED9E42566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41" creationId="{7BC92602-99C9-4024-8ED3-0B41C77439E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42" creationId="{08FDCAC1-21DA-42AD-A0EF-E5DBE9AA91E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43" creationId="{87638AE1-1FA0-4172-94B1-18684CA5F85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44" creationId="{AFBAD86C-7DB2-453E-AD60-3E93F9ACC93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45" creationId="{C06679BD-B0BA-45FD-BA78-1A4273C1A72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46" creationId="{978BF467-776D-438F-9736-89D4886AD9A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47" creationId="{4791CF49-17C0-4A4D-A826-523A0C9379F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48" creationId="{D8F51907-C878-4885-A055-915A9045044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49" creationId="{79C51D2C-E023-4A46-9895-D7060EA819B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50" creationId="{2A70A0AD-9039-4609-8A9F-FD698B16F82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51" creationId="{28577D78-A4A0-4060-B9CC-1B29F1F7DD0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52" creationId="{01332085-E953-4456-BC67-926FF5B6037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53" creationId="{7F4CC446-70E9-4EBC-9566-255087ED4E2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54" creationId="{F8A87714-A22A-456A-95C0-D0A36F5D424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55" creationId="{E67CBAA5-5286-41F5-B6F9-A925F8E83CB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56" creationId="{C6DFC52A-EEF3-4D22-BC12-3400C7E69C4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57" creationId="{2A9DAE0E-9CB8-4874-BF1F-6233E5060F9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58" creationId="{EEB574C7-23BF-4ED4-A79A-A707C3A048A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59" creationId="{72DE1632-0E02-4A61-924A-15750028B73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60" creationId="{B3F8943F-15E5-42DE-8A0C-EF7AAFDC4B7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61" creationId="{A485BABB-BF8E-4E80-A86C-EDC08A58267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62" creationId="{586343D6-37B1-4CA2-86A1-1C434F5D80F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63" creationId="{E55475C9-2FF3-4700-AAB9-B2DA4E19C28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64" creationId="{6BB443E3-3A90-44B1-B36C-987143399E1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65" creationId="{F03809A1-ED09-47A8-A9F0-905A0B557F1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66" creationId="{EBCD27B9-3C39-40F2-8BB9-2BCE3E2AD55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67" creationId="{DE91A54D-7B48-4EBB-A05E-AD0D149275C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68" creationId="{777218E3-371A-4C9E-8402-EC2A9A1E251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69" creationId="{382A6037-3C79-468B-8CF3-9CDEAB5BD52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70" creationId="{B93E3B1F-4058-4E34-BC82-7B4AF74C116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71" creationId="{32489E1C-6B58-48F2-8B00-82CB5519588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72" creationId="{A8F07E4B-4754-402A-B028-397D37FDFFD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73" creationId="{6F37A4F4-59A2-44E0-8745-57A5E8FEEFA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74" creationId="{36EC0FB9-6800-4E31-8449-FA999F49AE3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75" creationId="{1AB830EB-95AF-484A-8FE0-0844487CC56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76" creationId="{35CCC09D-8332-4868-A732-FAED604E821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77" creationId="{314B1769-A050-4592-BD52-20E132B83E8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78" creationId="{599DC234-A917-4716-B5F3-F1F17D65BE9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79" creationId="{F9659CA5-A62C-4A39-83E9-C1DA52D44A5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80" creationId="{ACE61D0A-C4AF-43F8-BFFE-4EEDB8C0B5E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81" creationId="{45234446-3E39-4BEC-A7E1-CEB4543084C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82" creationId="{DA63EDF0-4587-4A22-BA19-8FA547592DC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83" creationId="{87008B4D-D8B0-414A-8F59-F8AD448BA62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84" creationId="{F4995B5B-2662-4445-903D-C93E4BB7A72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85" creationId="{FE58D2C7-61EA-47D3-A258-C88D820540F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86" creationId="{8F3C60C3-0B26-4B2B-B4EE-17F26834379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87" creationId="{1DDA6C77-6240-49DC-B061-6CCDDBA384D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88" creationId="{3787A963-2579-4BC9-8760-84B428C1266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89" creationId="{95B49224-F6DF-4C5F-A5BB-CBBFCE688A8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90" creationId="{01912363-6707-4581-A0AF-4DAB39EEC18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91" creationId="{82DE67F5-2CEE-4D96-AEDC-F2C1304D73C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92" creationId="{4466A5A2-5F33-41E4-9448-C6368A97A1E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93" creationId="{82FD9ACF-BA70-4BAE-99E1-7147EFAFA6D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94" creationId="{B7572CC1-28D7-47FD-8A56-D8EA049A2AB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95" creationId="{1CC3CEE7-D19F-4102-A55C-7CABF587EBF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96" creationId="{77B5D735-C2D3-4CC0-A49C-5CA991E995C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97" creationId="{DFE7BF9C-6E67-4265-8442-212326F047E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98" creationId="{93E6F89D-EF7B-4ADC-A53F-EB0436AA35C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399" creationId="{C0CC0A5C-9255-4040-94E6-81B77E7F60F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00" creationId="{D561B725-737B-41CA-B935-607923E5C37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01" creationId="{7B2C02B0-AFDF-4A42-8B61-408B11A5B8A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02" creationId="{8CF13629-5B28-46E8-994D-3F9C5822793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03" creationId="{72A60DC3-7EE8-47CE-A74D-0AD106BFE55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04" creationId="{E77309F2-8570-42BC-A1E1-167F7E14C36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05" creationId="{DBF51388-D1CE-4E82-94A6-19A58437CA0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06" creationId="{C2E9BBA3-7EB1-45BC-8334-C6E7366127E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07" creationId="{1CD74D71-C319-4464-9370-E4EF085A820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08" creationId="{69EA80E5-CB9F-43C7-93C8-A8ECE8A6898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09" creationId="{D59C72F5-56AD-4BAE-8A4C-4FECFDE1FE5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10" creationId="{036A9436-E726-47A6-B11F-9ED6F0CFBD5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11" creationId="{665A9059-D894-4BF1-8DA2-0523C6F052F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12" creationId="{B40249E3-EF54-477D-BBF7-956B9509D46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13" creationId="{06789067-A63C-40C7-BA04-531BEAB21D2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14" creationId="{DCAB79D0-3C3A-4B44-AC8B-C38F25F29D9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15" creationId="{6E60E64A-1DFF-4A33-98B7-A998C94BCC8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16" creationId="{CDDAD66C-0B77-4DFF-A260-41D8A01F98B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17" creationId="{1FE7B361-68C9-4634-95A0-4B8F7A09D91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18" creationId="{9BD9553A-CD49-479C-83F1-053AB8BFF10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19" creationId="{759358B9-E501-4138-895E-E841252BC37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20" creationId="{80A8143A-3A91-4292-9D7A-01867DE4E87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21" creationId="{4BC735B3-2C30-4914-9C7B-9A596175B17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22" creationId="{73DAD60A-94B5-4231-A62C-D10425FD14B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23" creationId="{F3B2077B-E30B-47EC-AD7E-DD41DEF9A56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24" creationId="{0F2EA3FE-2586-4E20-AC54-161B6C78734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25" creationId="{F52DA610-17A9-45E5-A8E5-43D21E261E7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26" creationId="{AC0C43D2-5A02-4A33-9CE6-92EC81A4140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27" creationId="{CB543F6E-3599-42EB-8766-DE89CF0A267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28" creationId="{8D49B4E0-A903-4041-BA47-7DF54304BBB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29" creationId="{ECCEA668-0CF7-4E56-8507-DF347B7BD0E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30" creationId="{81769892-8200-4F7D-A5EF-C1049F5CCC4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31" creationId="{206944DC-9869-46EA-AEAA-C61C6A528E5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32" creationId="{D11D5003-D546-4BDE-8629-1706873F939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33" creationId="{5F6DCB52-4EA7-4E2D-96B9-B4F5089A33D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34" creationId="{545B6822-E0C4-4957-B52F-AC353910EEF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35" creationId="{0AB2F8FC-DA7F-4E4F-8D9E-278B09B5905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36" creationId="{4CCE55C1-9ABA-459A-85D2-BDEE26CE1CF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37" creationId="{BAE30F00-52C2-4460-8800-8F49862BAAA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38" creationId="{A25056B0-FAD2-413F-8F30-BD8F7C202D5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39" creationId="{F6072703-00D3-4406-8486-28231744D1A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40" creationId="{E5791CA9-B275-4CE4-9711-54F80A4B336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41" creationId="{FDE49D35-CC6F-49CE-B2C9-73E7B8E4148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42" creationId="{F6023317-80A3-44E8-AF42-4AEE129B282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43" creationId="{7C7C3B81-E15B-46C0-A984-8377559AE64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44" creationId="{4E21A8A9-DA90-4C49-9044-3D4E68F8A91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45" creationId="{E4F15128-8708-4CC6-82A0-AF9DB12B913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46" creationId="{66BF284C-D515-4ABA-8BC2-3ADDF9BEAD8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47" creationId="{47F5E767-0162-4132-9F47-E476BDABDA1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48" creationId="{29680877-FDE7-461D-93D5-FF8DC325B6F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49" creationId="{166F9DDB-9E0D-4796-87A2-7D8CCD8662A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50" creationId="{46AD2346-15B6-4B92-A33D-D497E7BA70B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51" creationId="{D78AF1B2-9965-4C58-B06F-459716CF3F5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52" creationId="{DD2A78CC-9E83-4E57-B369-38C9A987538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53" creationId="{7881BF22-CC98-4773-89FD-0E77E2AF59B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54" creationId="{C1903A31-BDE2-4E41-9730-0F5097AB3D2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55" creationId="{CC99D524-599D-4846-BBB6-3D389885804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56" creationId="{73CA9D34-7FED-4528-964B-A38859A5811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57" creationId="{09723859-54FF-4790-99BF-F35F88E536D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58" creationId="{B06342A2-8FF7-40F6-B871-7C4EF1F6FBC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59" creationId="{2724C374-9FD3-4990-9AAD-599C4C274F1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60" creationId="{1DFD7635-AF24-4B21-8349-34EE654AE9D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61" creationId="{C5A55CB7-D697-4F03-99C4-915DC320747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62" creationId="{1E5609AE-9608-4977-A9A3-3078F8A7BDE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63" creationId="{CFA91083-9EE1-4E29-9035-30B20821775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64" creationId="{5D6511EF-935F-4707-99C6-5CBC7829B07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65" creationId="{528A855F-C2DA-4294-9655-07C913595E7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66" creationId="{69E5ACC8-561B-4306-98C4-2D1CCB5BEAB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67" creationId="{49F9CF09-2D9F-4E36-85BB-454B65C15D7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68" creationId="{9849524B-5472-4BCC-BDFB-1B749152090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69" creationId="{80CA5B73-921E-4A93-A6E6-87860515828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70" creationId="{9C781008-CE40-48D5-BD8D-204AB7D3182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71" creationId="{D1F1E9FC-BCA8-4435-8975-30B27DDE6EB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72" creationId="{20936EFC-2F3D-427F-8518-BA09C885F00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73" creationId="{4703454C-41B2-4E4B-BA7E-9DE6672D7B2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74" creationId="{CF3D7C19-BAA7-4703-BBFA-C32C251581B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75" creationId="{9E88811A-D2A3-4305-93E5-A4343CAC84C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76" creationId="{62B8710A-A955-4344-BF1E-2D89F33E8B1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77" creationId="{04CDCFA9-CA53-4651-AAB1-3225FFCB905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78" creationId="{FDDABAFB-69C8-42E1-8468-55DF8BE9711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79" creationId="{14533880-3585-4842-B4BA-CA4B0CB0AC6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80" creationId="{63AC3C99-5EB5-4F47-AA9A-A922338E8D4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81" creationId="{28278F68-EFBA-421D-B340-7DD5C71D559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82" creationId="{7248265D-BC37-4147-B85B-25126CDB8FE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83" creationId="{3CB9C630-7529-4DE2-B0FA-178AD84248C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84" creationId="{73DAA687-2391-4592-B1F3-2C978281512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85" creationId="{E129F2AB-B21D-455F-93F4-9BE9A753E56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86" creationId="{1222CE40-CE32-4A2A-A7F7-891A13FBC2A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87" creationId="{A846A1DB-CC0D-42FB-9676-AAB8FE32390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88" creationId="{B57E78E9-9246-458F-8369-C52BD119E6F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89" creationId="{F794DDA1-96D8-44E9-AC96-B6A128C62C2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90" creationId="{3E1F4DE8-55C9-4A16-958D-70636BEB11A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91" creationId="{FDCF6CDE-F639-499C-9915-06545E04C2F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92" creationId="{B0E8A750-592E-4039-BFD9-135357F5470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93" creationId="{F65A0B86-86C4-4EDF-854E-2261F7CC1E5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94" creationId="{5022595B-CB86-4B30-B015-B635A3E809E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95" creationId="{B5DFBB62-8C36-4DEE-8A07-5ABD217F6E4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96" creationId="{6D431447-DAC2-4DD1-B888-ABAF42D80E5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97" creationId="{BAFCB8AF-AA31-4083-9278-B23C9D30FE8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98" creationId="{722D761C-5D07-47D8-A5E0-5392CA5A874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499" creationId="{F7032EB0-44C5-46A0-81A5-B74D1E3EF51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00" creationId="{D4BCFD60-074A-45DA-A756-379B17FD0FF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01" creationId="{ADF53E53-2B99-4CE4-AE15-C3A1D82F817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02" creationId="{158632AD-B3AF-4484-B0F7-03D58F1CE21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03" creationId="{3BEF84A3-0600-400F-96BD-E69BF06D2D7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04" creationId="{F53F2156-FD0B-4FB5-91AB-2FDD6BF6CBD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05" creationId="{8C048E62-74BA-45BA-A710-EF445B8CAEF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06" creationId="{CC416393-94EC-459D-B9CA-858DF119F98E}"/>
          </ac:spMkLst>
        </pc:spChg>
        <pc:spChg chg="del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07" creationId="{DAEDC4EE-6FD4-45AF-875F-B0AB309784E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08" creationId="{E4AAD1AB-017C-4CCD-B132-3F67D36D647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09" creationId="{123CDBF2-C0F7-471D-93F2-4F2D887A69C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10" creationId="{6A709956-2788-49FB-A248-0532A9F6479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11" creationId="{FA67CC09-D43D-4482-AB39-73EC2ADED21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12" creationId="{7B2F7EC2-617B-4923-AF87-55B954C480A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13" creationId="{0134C8C5-F734-40A7-8198-19F84C7E16C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14" creationId="{8E978294-7197-40B8-A80E-73C22C326BA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15" creationId="{AAFD780D-4FF9-47AD-8F68-4A23CFFF894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16" creationId="{3BC27CE5-A243-49F7-A954-A1BF966D0ED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17" creationId="{AA7E725D-2888-419B-BC31-46C6EC6067E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18" creationId="{F8D35F66-1BD3-49CD-A92D-E73A010BF15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19" creationId="{6971B629-0D3C-4982-911C-FDDFFE0E157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20" creationId="{D195D33A-630C-4414-9E34-13C15A3B025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21" creationId="{141B28F7-F9DC-4187-99EA-1B2A7140397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22" creationId="{750FB1CE-96B6-4980-92DA-2AE6F515170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23" creationId="{6B2E9186-9672-47DB-9ADA-ECF8098748C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24" creationId="{5D2965E3-0FD0-4DD9-8CD2-98E0AB41760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25" creationId="{EDAB7C85-72F5-4885-ACB3-81051FEF458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26" creationId="{07FD4321-2821-4704-B826-CEDFBD72C39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27" creationId="{6EA59673-C897-49C4-8C85-E86077B4794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28" creationId="{BC293933-D0C3-4D8E-BD7F-F9F9466CC77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29" creationId="{AE73186F-1D38-4EF6-B87B-FAE83F20A75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30" creationId="{92DA5E50-7C9B-4788-9406-49E2744C00E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31" creationId="{646E0445-4A49-436F-A7E2-207B1F96E54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32" creationId="{05243A01-8E4E-4ED0-B361-8F8CA0C1863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33" creationId="{42226403-E994-4B67-8991-6695C0F9785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34" creationId="{663F79BA-D530-41F1-8852-5E2DCAF72E6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35" creationId="{35F1705F-E752-4746-A229-4E58749B0CF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36" creationId="{C1229A23-4336-438B-8B7A-E6E62E62B1D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37" creationId="{1EBB96F1-4AA6-4E03-B04D-E5BB2B11AE1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38" creationId="{34C383E2-8ACA-46B5-AB92-66CD639E7AC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39" creationId="{FB6D1F03-B1C6-43F9-9FC0-80AE24BBB34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40" creationId="{EA45FFA2-C29D-447B-B015-9FEE2965389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41" creationId="{963B34FF-36A2-4784-AED0-01E6FCEA65F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42" creationId="{9DB38F27-95C8-4114-899F-A756FAE5585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43" creationId="{ED8CF667-B2F3-45B8-A44B-FDE74995BCD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44" creationId="{18C76ACA-1919-4BB9-9775-4DDC432EB4F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45" creationId="{88286EE1-510C-4546-81BD-BE18DDF1E07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46" creationId="{3F8A113A-56E0-4CE3-8EFA-EDEAC029090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47" creationId="{716790C5-2446-4E7A-885C-8F26BADA25A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48" creationId="{D7B80907-3FE4-4ADF-A930-CA680420E0F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49" creationId="{2D545AB3-A066-4673-9FB6-0B323E1BA80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50" creationId="{D5F41D2F-0A38-4E8B-855B-743396EFD04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51" creationId="{A02A1E46-1BBD-4A5E-A956-C51761999B5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52" creationId="{BEF3DEE4-EE7A-49FF-A68D-17CA596FC6A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53" creationId="{3737F917-6CF5-424E-AB7E-32F34BF83BD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54" creationId="{F0B3A7EC-4FE3-4758-A27D-A21D2DE1A21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55" creationId="{D406CAEB-C099-49B7-8E8E-4E11BEAB07E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56" creationId="{43185D89-09C1-45F2-B91B-5907F76FD09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57" creationId="{362E133B-F995-4E44-88DE-ED6C4DA9ABC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58" creationId="{FF0C926D-B613-46E1-B99A-E6F0A9BDA38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59" creationId="{70C53CF7-4531-48C3-9239-43D0A132816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60" creationId="{2398D22F-6C21-469C-B281-5CF785E4ACA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61" creationId="{FE4220CE-445B-4702-ABEE-F38B2BF2908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62" creationId="{99B9EBFE-B2A4-4AD3-895E-67CAD0255D0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63" creationId="{33C1DEB5-5039-4BBE-96B8-1B320E28713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64" creationId="{0E45A0E5-0BD0-44DE-B01F-BF953255461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65" creationId="{C61F3742-D587-4681-900C-611B89D3DFD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66" creationId="{35DB7A20-D1E1-42A5-8AAA-A47A6788CD5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67" creationId="{41DC1EE2-4B21-49DC-A2DA-D14FB4CC21E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68" creationId="{C4A9E8D3-3521-49D6-ADE8-B953E3DEE4F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69" creationId="{6B25F4C7-89A3-442A-A800-162D18D0377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70" creationId="{DF9DF107-CF5D-43FB-8019-4321E0F00A51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71" creationId="{12F04492-7853-4748-A9D4-15F0E36592C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72" creationId="{A8302BC5-A998-4F10-A98F-BE216DEE8AD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73" creationId="{1BE571FE-F28F-4867-A0E7-B936A6A7476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74" creationId="{F4C412EF-1987-4953-8D2E-759E86D067E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75" creationId="{0B153189-4458-43B2-A58B-22FE80EFEDA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76" creationId="{8E4CD641-19AF-4068-BF8B-DAE1DA00F5D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77" creationId="{4913A58A-DB28-4F22-AB13-07D0322BABA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78" creationId="{6886584A-3903-4795-A410-6F952EDFF2A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79" creationId="{E1C72FB0-5DCA-4AF3-A9C1-76897481772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80" creationId="{500A5B94-5CF0-4839-8500-A1BCE076EE1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81" creationId="{4F812688-903E-4ADA-99F3-F5CA38EF73C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82" creationId="{1D500BCB-6705-4977-B5EF-AF36300A07D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83" creationId="{DA97F946-5F0A-4AAB-B942-DC79FF63FEC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84" creationId="{CC2EE3BA-0CE1-40E1-906D-298AB084FF6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85" creationId="{17CACB80-B980-4C18-8454-947553E08617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86" creationId="{42116BC5-7B73-487E-851B-8A495FC745E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87" creationId="{2B94517E-8C50-46FB-BE2D-A6C1CC99CD8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88" creationId="{BE92BBBF-3897-49CA-BC03-A2D66808922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89" creationId="{A40C72C8-8001-4D74-8FC8-751034825D7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90" creationId="{821027B3-9F47-4CE1-B318-4E62E3BF2DF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91" creationId="{B36EE94B-3B83-4F44-A824-D3F4DFC0AA5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92" creationId="{242C97D4-0F2F-4182-BAE4-CA4776ADB4B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93" creationId="{85DC8BBE-1D6D-479F-896F-F18F0F1CA1D4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94" creationId="{0416C2E2-B9C4-4BDB-A110-3CB6A555A1E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95" creationId="{610152A8-BFF5-4B91-A57E-99435C12BF88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96" creationId="{C2446F88-C08C-4FDC-9073-24FE66EABF20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97" creationId="{F3EA49FA-4819-4C81-8809-3E6964F6E44C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98" creationId="{84C1CF2A-516F-4DBE-9237-55BBF39B97ED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599" creationId="{BF2EE774-029F-49CD-AF71-C871BB9DFBCA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00" creationId="{016B52F0-78B8-48FC-8560-EB34AD1C147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01" creationId="{D726B583-D35A-48FE-87C2-8A21325C49C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02" creationId="{9D578791-7D6E-4F49-9B04-DE9C35BC501E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03" creationId="{FD818D42-97F3-4F22-90D3-E3E1C7976E7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04" creationId="{9F01E0A0-7116-48D6-8699-D988A3336A93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05" creationId="{535F92CA-D9D1-4957-BBD0-D513AAC98F0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06" creationId="{6592FD17-0B4C-4624-8284-0D80367FFB49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07" creationId="{1A222D87-DE1B-4337-9C4E-8DD655566592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08" creationId="{7C2922D8-AB59-4E93-A39C-2F08CFC28B8B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09" creationId="{2AD001B6-0578-4A30-ACCA-5E97A3484CC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10" creationId="{64D2A679-BA0E-48D9-90F9-ACEFF6DBE2D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11" creationId="{B34A1BEB-F8F9-44C1-82A6-3069C40F91A5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12" creationId="{770172DC-1D3E-4B86-B819-647BAC3CC7FF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13" creationId="{1E1C2CFB-C707-4DE4-B1F6-34718C78E76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14" creationId="{436D64C2-4BCE-4040-928D-7EEC450D492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15" creationId="{769052BD-F1F8-46D4-9828-12FE4E26D086}"/>
          </ac:spMkLst>
        </pc:spChg>
        <pc:spChg chg="mod">
          <ac:chgData name="Yira Rodríguez Pérez" userId="2f81593e-23fb-4d40-b2e1-59e620398009" providerId="ADAL" clId="{87C418A1-39EE-41E9-A037-D6B591EDAC4E}" dt="2023-04-06T22:10:09.285" v="2113" actId="478"/>
          <ac:spMkLst>
            <pc:docMk/>
            <pc:sldMk cId="4144221674" sldId="308"/>
            <ac:spMk id="616" creationId="{DCC8367B-6B3E-476D-9375-BF25108FA95E}"/>
          </ac:spMkLst>
        </pc:spChg>
        <pc:spChg chg="del mod">
          <ac:chgData name="Yira Rodríguez Pérez" userId="2f81593e-23fb-4d40-b2e1-59e620398009" providerId="ADAL" clId="{87C418A1-39EE-41E9-A037-D6B591EDAC4E}" dt="2023-04-06T22:21:02.613" v="2277" actId="478"/>
          <ac:spMkLst>
            <pc:docMk/>
            <pc:sldMk cId="4144221674" sldId="308"/>
            <ac:spMk id="617" creationId="{2AEE3AF9-8370-4E82-8471-A634F5A5740C}"/>
          </ac:spMkLst>
        </pc:spChg>
        <pc:spChg chg="add mod">
          <ac:chgData name="Yira Rodríguez Pérez" userId="2f81593e-23fb-4d40-b2e1-59e620398009" providerId="ADAL" clId="{87C418A1-39EE-41E9-A037-D6B591EDAC4E}" dt="2023-04-06T22:45:14.664" v="2691" actId="122"/>
          <ac:spMkLst>
            <pc:docMk/>
            <pc:sldMk cId="4144221674" sldId="308"/>
            <ac:spMk id="618" creationId="{4884051B-B258-FFC8-C512-ED3D75255B41}"/>
          </ac:spMkLst>
        </pc:spChg>
        <pc:spChg chg="add del mod">
          <ac:chgData name="Yira Rodríguez Pérez" userId="2f81593e-23fb-4d40-b2e1-59e620398009" providerId="ADAL" clId="{87C418A1-39EE-41E9-A037-D6B591EDAC4E}" dt="2023-04-06T22:37:15.193" v="2587" actId="1076"/>
          <ac:spMkLst>
            <pc:docMk/>
            <pc:sldMk cId="4144221674" sldId="308"/>
            <ac:spMk id="621" creationId="{4205B030-9107-44C5-BC16-389A34351ABC}"/>
          </ac:spMkLst>
        </pc:spChg>
        <pc:spChg chg="del">
          <ac:chgData name="Yira Rodríguez Pérez" userId="2f81593e-23fb-4d40-b2e1-59e620398009" providerId="ADAL" clId="{87C418A1-39EE-41E9-A037-D6B591EDAC4E}" dt="2023-04-06T22:10:10.848" v="2114" actId="478"/>
          <ac:spMkLst>
            <pc:docMk/>
            <pc:sldMk cId="4144221674" sldId="308"/>
            <ac:spMk id="622" creationId="{08DAF66E-FF89-4541-9769-5CE354B52280}"/>
          </ac:spMkLst>
        </pc:spChg>
        <pc:spChg chg="del">
          <ac:chgData name="Yira Rodríguez Pérez" userId="2f81593e-23fb-4d40-b2e1-59e620398009" providerId="ADAL" clId="{87C418A1-39EE-41E9-A037-D6B591EDAC4E}" dt="2023-04-06T22:10:18.245" v="2118" actId="478"/>
          <ac:spMkLst>
            <pc:docMk/>
            <pc:sldMk cId="4144221674" sldId="308"/>
            <ac:spMk id="623" creationId="{E219A4C3-61E8-4403-8CA4-AC80174485F8}"/>
          </ac:spMkLst>
        </pc:spChg>
        <pc:spChg chg="del">
          <ac:chgData name="Yira Rodríguez Pérez" userId="2f81593e-23fb-4d40-b2e1-59e620398009" providerId="ADAL" clId="{87C418A1-39EE-41E9-A037-D6B591EDAC4E}" dt="2023-04-06T22:10:20.708" v="2119" actId="478"/>
          <ac:spMkLst>
            <pc:docMk/>
            <pc:sldMk cId="4144221674" sldId="308"/>
            <ac:spMk id="624" creationId="{E0B83E55-5B3E-4365-87CA-71AA1529BAF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25" creationId="{5D4EF2E6-7D92-E21F-CF39-B1C7EA5BB12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26" creationId="{F8BF2EBC-A7AF-C3EB-B998-BF22E341026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27" creationId="{13332585-693F-78E3-899B-BE8BAADC8FA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28" creationId="{516CED61-A886-DF59-6434-EB8B0F98661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29" creationId="{BD5B143E-C4C7-CCE4-AA92-31C29F42EA3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33" creationId="{CD31E432-1934-B3BE-970C-0766D457ECB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34" creationId="{48AB1A85-46CF-0C7D-5DA9-8A1EF2EC0DA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35" creationId="{0C5E57C1-3124-6E62-06A9-A60149F94C4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36" creationId="{D6523E29-B7E9-4236-5CBA-D9189770D1C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37" creationId="{1BFD229D-DD3D-2FAF-94BA-08961462BE8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38" creationId="{BDB65969-EB8A-BF65-93C8-109AF491A03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39" creationId="{FFC6869A-67D5-5E6A-3EFA-4F22D05DD13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40" creationId="{4B720F00-3C58-B4B6-A6AD-7B4E5F77125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41" creationId="{AF8D3D9A-1C4A-0A84-6D6C-79CF2768379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42" creationId="{056E6649-1B62-6B46-5E20-3ABA8621004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43" creationId="{B62A845E-2F0F-E797-CA3F-66903CB974C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44" creationId="{EDA3A33A-B9C7-DBFC-967C-A390EF3D7C3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45" creationId="{E16EABD1-D2FD-005A-0CB9-AEC1C485620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46" creationId="{24366FFB-2098-1CFE-BE06-2C981AF6C1E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47" creationId="{CCDDA5A1-E224-3D4F-A5B6-5401B10810E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48" creationId="{A3FE9EFD-511A-91C3-06C9-6D5CAEFCFAE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49" creationId="{A61A652D-7439-7EDB-BD78-52086ADF87E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50" creationId="{E4956F55-4B1C-EE13-CCD6-654AA646F88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51" creationId="{3199052E-8FDC-ADBF-22F8-562BD2A5EA4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52" creationId="{B68CB48F-D292-59D7-FBA5-1E11D3FB991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53" creationId="{55DA7A92-22E4-8AF5-98BC-8A25B595E18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54" creationId="{5F475989-689C-4829-9E58-B4B9BDD806C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55" creationId="{C247461A-0C4B-2169-E2A3-7B1BD167961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56" creationId="{22E3F336-8014-BCEC-0342-7A30173CD21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57" creationId="{A76CE6DE-A99D-AE15-A155-AE2636ACBF1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58" creationId="{E07EDA84-0C13-6ECC-8A19-8287756F014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59" creationId="{4B85BCAD-B60A-7B9A-E7FD-C5BD1B19F30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60" creationId="{514D8E2A-9C8A-DEE6-3848-AE1DC74882D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61" creationId="{C33920B8-77AB-E364-FC75-88F520C1230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62" creationId="{E9BFCF25-3113-EDD4-6F8A-A9252D5B417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63" creationId="{E282CC27-0FC8-BF57-6EE3-E6CE19C7F79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64" creationId="{862EA8DF-9D98-61EB-65FF-4D76B4584AA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65" creationId="{C86C3CF4-C974-60CC-787A-BF76418D596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66" creationId="{A48ECEF4-EA7F-95B8-160B-9320B66EF7B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67" creationId="{A674707A-A8D8-7E6C-036E-2B08689BD5B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68" creationId="{4A8CCE81-755D-C7F9-82C0-BCF8FAA7A30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69" creationId="{67E801CA-E96D-1234-3E2C-806C75216E3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70" creationId="{F70E0416-C41F-F792-11DE-A64600D2E98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71" creationId="{51682FCA-E7C3-73BE-4E14-D192DBF8282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72" creationId="{12B7874D-40B4-A5B3-8784-60479858696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73" creationId="{A62C01F5-8D44-1C5E-4309-C969DB357ED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74" creationId="{866910C9-B4E7-D766-B6DF-64FF2361E1D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75" creationId="{8426A5E6-CDD8-BC1C-4B67-A8ADA9A9149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76" creationId="{F311B108-89A9-7176-86FA-C2AE71AA173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77" creationId="{DDFF9811-7AAA-A132-DE4E-34800273319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78" creationId="{09CE45F4-6E3E-6EDA-9882-C24A7626A0C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79" creationId="{1D978C84-5491-6A61-7685-40B6EF33FAD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80" creationId="{41B5953B-48C0-64C2-BD78-9F87DF4400D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81" creationId="{9642E28F-580D-A870-7795-57EFA6ACECF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82" creationId="{00ADE670-1088-1590-2122-D74DD1B7976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83" creationId="{D67D077C-0D72-1C3F-2F34-011654F1A9B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84" creationId="{F3521EBB-3D0C-8D18-EA61-0A84B5D90D9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85" creationId="{10A34D3C-F59D-22AF-FF9A-C7CCE55E721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86" creationId="{992D95E4-2613-A6FF-644B-AB3F6B00C36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87" creationId="{5A679D86-C76A-D9D0-C507-3AF74589DAC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88" creationId="{2A554932-EEA6-7D39-F5E0-3471165F320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89" creationId="{5F407C73-8CB0-A458-0DBB-AD8969BE86B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90" creationId="{C2F04A06-27C9-1386-4C7F-0842371F512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91" creationId="{CFC3CD61-2689-A047-68B3-712BF7B87F9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92" creationId="{AAA4864D-EC15-BF8B-A013-862DB645980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93" creationId="{63712D83-80C5-083D-60E9-E7F465644B4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94" creationId="{07F10C3B-3EC6-EAB4-8A41-8330652A255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95" creationId="{D065BFC8-B7A3-AA27-B3DC-41E28B4BD59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96" creationId="{376EE3E9-B046-1B92-AAA3-6462CF0E791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97" creationId="{FA7A6E3A-9993-3662-3F9E-461B7303698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98" creationId="{58E8F6F6-364E-2AE5-4B9E-6F440DB8E09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699" creationId="{0DFC633C-B43D-1800-BAA6-F3118417F9D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00" creationId="{74539541-8ACC-D2F6-466E-D01458B313C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01" creationId="{6057039B-B3CF-0667-3476-B85906C72F6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02" creationId="{F586AE61-7407-0536-31FF-E8C7CC286A8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03" creationId="{CF2ABF71-F59C-AB40-1369-360D41858D8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04" creationId="{459977FA-71D0-589E-8A6B-5593619871D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05" creationId="{600D1A79-E8B7-B42D-87A7-02CE11B9E91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06" creationId="{E51A9D04-66E9-1F97-2EFF-7D1D24085A7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07" creationId="{60C9AB6C-94A8-BC4A-C55D-D4AC2785924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08" creationId="{ECEB8E4F-428A-48BE-7839-1401CB0A75F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09" creationId="{A9D73D24-066E-E02C-BB2D-C4E48D2DDB4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10" creationId="{ABBA175B-8911-8892-B407-016E656CE9B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11" creationId="{AB0054BC-51B6-7980-E8E0-F6F4A9B0D6F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12" creationId="{2C6AAFD8-8656-B54B-E9E5-4E46F61545D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13" creationId="{2AF72CAE-FE97-C70C-2A4A-BF5EE831BDA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14" creationId="{25B6DFC4-D35A-9C8F-6677-DBABAD190CF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15" creationId="{71B5EC78-727B-3B55-327E-CF20DBE7E6A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16" creationId="{DBEF4DEF-AF88-50FE-5BA4-9764F61A6D5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17" creationId="{4B40706A-8367-AD99-DDCB-0C0605D782D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18" creationId="{F6D97EB3-8C4B-1CD4-10AF-F5A71B83778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19" creationId="{28A68B3F-82CA-4D03-07D0-7D6F008B340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20" creationId="{E78329E7-8CA6-5D7F-5D9C-31F38A272C9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21" creationId="{7960A938-FBE1-82A1-568A-DA6CC75FAE2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22" creationId="{A6A9168C-243F-9FD3-DF06-95849D8339C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23" creationId="{5B0A6A13-E5E2-B34A-691F-E8EC8475D11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24" creationId="{EFA79ED6-A33D-F8BA-D450-0F6D663EFB8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25" creationId="{9B356694-602A-EFBC-793D-FCA16DED667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26" creationId="{F168B3EE-E7BC-75E3-5571-E1791D67A99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27" creationId="{2CDE91A3-2131-D6CD-79DD-2C8CDE4FF68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28" creationId="{0D537FFE-5BCB-4563-CE01-AC40E2C2B2C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29" creationId="{7CA08C20-DF96-B924-80BA-CF7C4BC672A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30" creationId="{7DAA6F08-7E0B-9D10-F96B-D518A2DD492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31" creationId="{F8F0B622-A391-EE04-76B5-C02FCABB502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32" creationId="{83D0F2EA-B6B8-7158-89FB-F2026894FDB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33" creationId="{83558A69-EF1E-EE7B-8F4A-834A2667F02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34" creationId="{C2B57238-B287-0FEA-85C3-FD0ADE1CF31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35" creationId="{D6AC2EFA-E045-E9AE-894C-5E269BA2ABE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36" creationId="{3618A244-4F39-5EFE-CF70-CDBAB7748B0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37" creationId="{FDFCCDBF-F46C-DE3F-3171-5D5D41254FC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38" creationId="{14B3D4E3-9AB0-11FF-80DC-57349C0B95D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39" creationId="{ACF7B994-4CFB-D849-992F-EB74B24781D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40" creationId="{0DFED9F0-9570-B37D-D527-2A2E0E55665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41" creationId="{E4F9186C-E72E-CF3A-1C39-AEA3896DB2D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42" creationId="{E0376D51-BE80-A8CA-9926-EB1572268C1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43" creationId="{F3E6BC3F-53C9-0718-11C2-73B28497944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44" creationId="{8C34F408-EB15-4552-4EB9-0EAE6CC88F1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45" creationId="{49340F79-2676-C4A6-929B-001AD8B055B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46" creationId="{66860393-13D8-87A8-96C1-466B64B6FFC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47" creationId="{D51EB6EB-D6F9-821A-6331-2E16B25C1F6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48" creationId="{938BE567-A5A7-1B40-DF06-8A04DABA6DA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49" creationId="{B8FF67D1-6257-92FC-0ECF-3611D0775A8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50" creationId="{D1B5A143-FB8F-B3F8-511B-5D77B40CC6A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51" creationId="{56375A99-FBF9-2D64-AB03-36A115C69A9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52" creationId="{779BDF5D-84F0-E8C8-8044-15AF307C8DA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53" creationId="{861E8C1B-23E3-4589-794C-B402B5E388B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54" creationId="{CC9D919D-F382-916B-E422-FEB019C00EE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55" creationId="{AF8B04F9-7E89-553A-C21A-3D6ABBCE423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56" creationId="{6FD37846-1691-2A38-8A35-50AB0269C59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57" creationId="{0321BD31-EB98-86BF-205C-57228642D3E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58" creationId="{6349BC53-6096-F8CC-8F34-2CD8ACBF6F2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59" creationId="{953879AA-203C-7321-0F54-6AB2ECECBD9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60" creationId="{308606BF-3335-F77A-5689-5B7F83622AF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61" creationId="{8507A752-F52A-CC86-20B3-9372B3068CF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62" creationId="{169EFA3A-CAA8-9A48-BB6B-7417C465551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63" creationId="{AA040F22-51BB-EE4A-06E7-7EE337AC4D3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64" creationId="{6DCDCE7E-4CDA-76EE-8FFE-22B882FCADF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65" creationId="{08559316-BCC0-9134-DE92-771BEF34AA1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66" creationId="{1CC63FCE-0C63-1821-1915-9F385346446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67" creationId="{C8EC96EB-CBD9-8AAE-9F22-4C4F92A96C9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68" creationId="{F8CA51F1-A85C-D84C-7706-7B3346CF8B5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69" creationId="{1FD1D4D4-0362-941C-198E-297A5ABAE85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70" creationId="{B4517CAD-01D9-0988-982F-A232BDA9192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71" creationId="{E7E5DAAF-0875-87E7-2B38-49694FD4138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72" creationId="{9536E743-FFE8-EAE7-3D3E-6412EE22310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73" creationId="{721241D4-B4C3-D493-1A4F-FD8D8B1655E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74" creationId="{F2B83C51-8957-32CF-EFD5-565D547B668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75" creationId="{01594B8A-D318-5579-6097-ADD3C192C4C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76" creationId="{E548BE07-A6A9-AF30-9944-822FD914086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77" creationId="{41D3DD1B-EB14-E99C-6468-F241918FA7D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78" creationId="{6B549F65-156E-120B-56E9-AC5EEAD42A9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79" creationId="{3705D9CA-B526-77F9-A80C-26669B1B90B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80" creationId="{B6B43964-9B44-E320-C3FD-197D854E53A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81" creationId="{075AA863-238D-D673-57DF-494395B180A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82" creationId="{5E9C89FC-BC58-966C-062A-FECE8B06E1E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83" creationId="{C8F04ECE-A409-549B-4F00-454F6F28FC2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84" creationId="{60310039-7A66-DCE2-FCC1-E10E1F1A444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85" creationId="{C4CE7594-631F-1D39-76D0-C2382CAA1B0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86" creationId="{E72A1D77-3F54-0D9C-26A1-8220A940015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87" creationId="{3BA125FC-88B7-D32F-E47D-EB7485074B6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88" creationId="{67896656-A1F4-FFDE-D832-7455319D061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89" creationId="{62F084C2-92E5-3F4C-C145-5CA0B958580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90" creationId="{1910246A-6833-D331-28B9-36EDD979917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91" creationId="{8B703699-9C7E-1417-3BDA-ECD115B43FF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92" creationId="{692ED475-6EC3-1CE3-7DA4-FA74A5A75AB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93" creationId="{1339C4D1-AE0F-491C-D9EC-277767F51A5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94" creationId="{8EB18D99-5213-211E-72A4-91ABE94FCCD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95" creationId="{2F7FC1AB-F4A0-EF1E-9B07-48C5B1B1EA2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96" creationId="{8CAE3999-3866-B19C-1C74-44E7B85C3E5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97" creationId="{66E98CD3-B475-BA1C-9D99-7F2F5D5A9B7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98" creationId="{331933AE-DA8B-82CB-1D15-8DC17C49DAF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799" creationId="{22FA4E54-436C-EF56-3764-4708CA2C9FE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00" creationId="{55BC59DB-B3FE-127B-03EF-66A977E3412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01" creationId="{B50F4816-CD22-5EB9-6323-E3923B3962A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02" creationId="{6E40B3C3-EA6E-5BD7-2DE7-EE15F32D0E2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03" creationId="{9AC737E9-E323-DB2F-ACAD-6F35D9586C4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04" creationId="{495B7B30-19F8-3C8B-12E0-2431BFCF5A7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05" creationId="{42BE0A47-550C-A5DB-A38F-8142AB1F796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06" creationId="{9879639E-B25F-73AC-DFDE-1C1811CCE05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07" creationId="{2E5FE14E-EA32-DF21-AB2A-6B24A905CE9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08" creationId="{A53DA186-D036-3C47-81D1-4AC2D1AE3BA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09" creationId="{AAAAD620-3D6B-2BBF-3CDB-9506104A598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10" creationId="{F73CD772-AF51-11B0-A5EF-653C3DE1AFE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11" creationId="{EB1B0998-F3D2-6F17-93E7-8F4047B0095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12" creationId="{FAE48F21-0DDF-F224-CC7F-08775246C7D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13" creationId="{E0B2A4E6-1D07-8EC1-C603-A7ED2623AD2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14" creationId="{4ECC9BCE-F20E-43F7-CFA9-F3BC1044506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15" creationId="{079C82DC-B9E7-05AA-26A8-E7FC62E1179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16" creationId="{77401892-FB4B-238C-5931-34D30164398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17" creationId="{AA6564F3-E28E-0C9C-15C2-6332D804962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18" creationId="{F245F995-A9AA-8BFD-273C-010DD3D692D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19" creationId="{4B3B4DE6-05D6-9898-BC7C-E476B713D14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20" creationId="{3B57B151-8C04-06E2-314D-AA4D20DC453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21" creationId="{C0107056-F490-98B5-4806-48C151A781C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22" creationId="{618CB526-CEEF-5C7B-5B66-29B64A8BDA8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23" creationId="{DB5AFF4D-3E81-C7F1-55C7-250BD05514B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24" creationId="{E4586CB6-DC83-40B3-C1D2-68B6F3D8C75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25" creationId="{605B1A28-5096-F58C-FBDB-F8953B360F6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26" creationId="{BA662CED-A008-2A92-9678-D67A463F262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27" creationId="{2A408C8A-BAC0-03A4-E30B-182A83D84FA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28" creationId="{29261DDC-1439-F1C1-0207-FC3B12A9B34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29" creationId="{0231CE45-CF5E-38E5-3D00-151C8D94EAF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30" creationId="{74A01D1C-F974-B9E9-B770-42B055DE602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31" creationId="{5090C30B-2F6A-B2A7-61F3-102B8D0BF87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32" creationId="{406F2A27-5504-2D91-B51E-0EEA00D4BA3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33" creationId="{5A8CE5D2-6628-D4EA-DDC3-A13124341E1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34" creationId="{1156E1CD-8505-54A2-F311-ED18A59F91D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35" creationId="{5DB0BA91-983A-A76A-3778-7A2A894C77B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36" creationId="{41775D1C-6050-6ADA-2482-7FD30910AED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37" creationId="{291374FA-72DC-F8C0-ECCB-D8517FDFD41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38" creationId="{DA89AFF0-44BE-E91B-1F2B-A8F9C19704F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39" creationId="{C3C0FB8E-7F02-6FDA-AE05-D571EFEB296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40" creationId="{EBC2F072-5608-CA1A-002B-56A6AFD7096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41" creationId="{24E631BE-0DAF-A7AF-A576-F3DFCDCFD07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42" creationId="{B864E84B-03C8-82F2-EA8D-9AC6E25251F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43" creationId="{3A9F6B5B-A351-4A67-4BD2-8501B8457D6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44" creationId="{2E3CDE43-F58D-BCFD-BBAF-4E96FC17F4F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45" creationId="{E8B2F8CC-88FB-06C4-3DE1-3BA679A4288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46" creationId="{692D185D-8785-9FA0-5F62-695528F2068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47" creationId="{AD6125A6-AD4E-37C7-5912-778B17872E5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48" creationId="{4282AD08-519A-5B23-32E7-BA97B613FB2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49" creationId="{EA30F38A-1FF4-549A-267C-19DD636C424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50" creationId="{FA8BA2BC-7956-4AAD-6A7F-741FCF4B043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51" creationId="{5B0802F1-4F77-64AC-722B-0DC0D274CF6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52" creationId="{F088544F-70F8-0155-1DDA-9899A53810A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53" creationId="{2D1917B5-9F30-B517-EA8C-E86ACADF811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54" creationId="{C4E727F1-5046-586C-9C92-B530F21F358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55" creationId="{1935B80E-4537-31B2-4703-6A761022A51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56" creationId="{508BFE35-B04B-EA60-5C8D-B687C5CEF11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57" creationId="{0FF35511-B41E-E113-1C9B-2E0C4E8534E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58" creationId="{E83508F7-A25C-959B-F23E-F2E762BC534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59" creationId="{0B7D5744-791C-053F-3D9A-B98C8027A1C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60" creationId="{8325A114-A838-B0E4-E981-393B53F8C6E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61" creationId="{8BD018F8-3E63-FC43-BD45-7F4200FE967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62" creationId="{5FFB872E-9771-9A61-DB34-53D77400413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63" creationId="{76D93FD5-BBEC-343C-332E-472FAB9AD30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64" creationId="{7F19498D-482E-45D8-7F4D-94E61FE2BDC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65" creationId="{30D4D2A6-FD9C-8C16-7AAD-B7440A112EF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66" creationId="{696E0C06-6ECF-12E0-7001-C3D5827C531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67" creationId="{A98DA2D1-045C-C336-8EF6-3B3AE840E8E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68" creationId="{0C59E6D5-3AF1-E498-EC01-64B455AA6D1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69" creationId="{D4D92DAA-2A0D-E6DA-0F5F-0BFD0342183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70" creationId="{D643D7B1-91BC-29AA-EEDE-6C94D4B7989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71" creationId="{9AFF883A-E8F8-7E30-DC9A-C9DDF17D008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72" creationId="{E8520D69-836A-8016-DFFB-DE95C861B51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73" creationId="{0CDC2973-B5B0-B651-B877-BA376662B3F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74" creationId="{AD75A5B7-4485-A600-C8EF-E4A0600FFF3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75" creationId="{59F6C68E-568F-FC89-CB2E-22D1769B61D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76" creationId="{9D4FCA39-594D-63D8-7ABD-1821E6301D6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77" creationId="{4D7BAA76-8560-11E7-E922-148245DBD84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78" creationId="{CD5AFC23-49B1-26C7-30E4-A3A31FA835A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79" creationId="{C10ABD20-4E44-C3BA-BA1E-B9864D93521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80" creationId="{88AA9001-9949-7F1D-BFBF-EFF1B33E189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81" creationId="{E912A31F-71D9-F271-0B83-0549CAFA088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82" creationId="{A7AE147F-E6C4-483C-A3D2-E820D7AD1F4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83" creationId="{D6D1B6EA-89E3-6153-ABA8-1981A98A7D5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84" creationId="{0BE91AD8-66A1-B682-1D7A-08A4FEAAE12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85" creationId="{28B749B7-277D-3497-0046-5819163D7B2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86" creationId="{EB098E8B-E24E-F73F-0EA2-CA53CF03BB7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87" creationId="{5C1DBCE2-34B0-C1C4-9048-0521CC1A67D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88" creationId="{AF776784-D95B-885A-C9FA-948061C678E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89" creationId="{C83D31CB-4A40-626D-29C8-602694EED3A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90" creationId="{626E4CE9-AF04-9F8B-1D47-272EE465DB3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91" creationId="{6E58B048-9111-3C64-2A5B-E262474C168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92" creationId="{30A0F6C0-36DD-6EB5-977C-11EACC5327F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93" creationId="{5FA69FFD-2FDD-A52D-D697-B03E580350D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94" creationId="{7448C96D-748E-6C74-B2D3-8EA289C2338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95" creationId="{A2D2F47C-176A-C87A-6B4A-89B6563BA70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96" creationId="{BC45D2D3-AC04-88BB-E17E-5F6FF56696F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97" creationId="{46264B1B-C12F-AFA6-CC3B-A9AA04CA7F8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98" creationId="{AECF4B28-58E5-6791-7394-B48C6357681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899" creationId="{25F491F7-7F8D-8AF3-CBE5-336275B07FC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00" creationId="{03492712-510B-C84E-BA2E-F638939ABD8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01" creationId="{BA6B56BF-96F7-607A-7236-0749D038362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02" creationId="{381CB9DC-8F75-A70D-AE63-F3C28A61DC8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03" creationId="{24F083C3-69AE-D0E3-EB11-A359C64863B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04" creationId="{B4CBBDB3-FC92-D636-DBA8-BDAC614BAEB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05" creationId="{CBF8FE36-BD47-7B89-8742-DD7A6FF416B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06" creationId="{60C2B4FC-AE74-ED38-B31A-7CA84E22274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07" creationId="{A9C380C8-4508-7DD8-6926-DC04BD3B63B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08" creationId="{398E4BE2-E329-E211-8DD5-19A944EE535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09" creationId="{881E58C4-4C1B-6E69-08BE-685009F7E9A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10" creationId="{3AA7B338-D5AF-0DD0-D3C8-87B75115CFA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11" creationId="{65495DF7-6AA4-BCB7-F6BC-CC519AA411C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12" creationId="{750B0BAC-C306-2D18-B689-D65921A6430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13" creationId="{F17D8878-A855-EFFF-45C3-F9F4706978A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14" creationId="{253621E6-078C-68E5-13B9-2B1C2A0869B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15" creationId="{0FAD6C76-ADCD-B830-1CCC-9611276DA42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16" creationId="{44ACE60A-21BB-1FDC-517D-058053C9166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17" creationId="{219D88A8-0E73-7D23-0FD9-C46FB9CAFE8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18" creationId="{344683E6-815F-C43F-BCD6-48B6F39B9D5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19" creationId="{C820D26F-8A7E-EF3D-10F3-8669E5C8D7B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20" creationId="{30DF8E48-E6CE-7AB3-3E28-FE3DCDAF016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21" creationId="{CC2EA130-0D13-5CFF-5196-2A750C35387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22" creationId="{C32679C1-7DB2-F608-1BFA-903438197C7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23" creationId="{ECE296F5-4FE9-4B1E-F668-921BED50783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24" creationId="{A9541B10-B389-E42B-CF7B-1E91BD0AB7D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25" creationId="{F1CBF428-5D19-C326-C5E7-8867977FA5B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26" creationId="{9D3CB711-394A-1004-B1A3-69C70CA98A1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27" creationId="{15750456-51F1-34DA-56D1-77198EFDFB5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28" creationId="{D20A8CBC-D992-E0A2-0704-154B9A92D4C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29" creationId="{F3897084-4E96-F955-A78D-2D98830092F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30" creationId="{D6E45B5B-3E8B-3056-9CF2-4092F9EBEFA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31" creationId="{21F0C977-407D-F490-D434-AB11F62F7F2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32" creationId="{2C33AB43-103E-5671-6C3A-D81B81D5ACE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33" creationId="{80AB29D1-3C8F-D94D-4078-1DA54DB2A21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34" creationId="{BC2C40DE-8F01-587B-14A8-1FEE18186ED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35" creationId="{F6EF05CB-A515-E27B-2900-CD5C7832D63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36" creationId="{5310001B-FA74-F777-98D5-9D4ED49F248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37" creationId="{303BB9D2-BCC2-EAF1-F0E2-EFF9EB85CC2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38" creationId="{C0A745E1-7974-7EA7-36E2-842F1CE156F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39" creationId="{148AE6C8-5554-B8F8-05C2-3774AB90BD9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40" creationId="{C7EBD3FA-CE78-C90A-4A2A-89181934384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41" creationId="{0AF5BA37-FB15-99B6-F6E6-5D2A5DACDCF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42" creationId="{50C84CE2-8CEC-9D28-06CD-080DE3E1655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43" creationId="{BEB94245-527C-1096-2140-98E332E00FD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44" creationId="{8D3E639E-BCA0-0510-71DF-A29A94C6672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45" creationId="{A062C69D-6F29-C725-3CF9-DD73643C865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46" creationId="{2054FB7C-025D-11FC-6A61-3E27DFC6BA9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47" creationId="{1029C64B-A2E4-0D1C-4DDC-25D62C31207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48" creationId="{79539454-B1ED-BFB0-22CB-FB88860D579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49" creationId="{E883A202-E122-C17A-8001-9BD7B60924D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50" creationId="{D9C2CED1-712A-29D0-AF58-0CA853F837C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51" creationId="{0050B491-7E82-DD2F-88B5-B1D033D67FC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52" creationId="{D425AEE4-9B29-9F11-5E70-0E2B0D1941F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53" creationId="{C4152F2D-C62B-00D7-A97E-BBB865125DB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54" creationId="{4740B314-7514-F47F-7B70-B9C0E3064CA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55" creationId="{3D1942C3-3464-16AD-56FC-AA4CB07FB03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56" creationId="{B3A6809D-13C8-4BF6-ABB5-AC006D1B797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57" creationId="{6D2B64A3-03F0-3F54-9465-3425B9C97AA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58" creationId="{6794DF6F-9899-962C-104B-DDDA05A655F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59" creationId="{A00948D0-6A81-7A9B-0254-3E61E3C3083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60" creationId="{C566DDBB-390C-6DA1-A761-0C21FC47CBB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61" creationId="{BEF3508E-26A3-2C1B-ED70-578DF2E54C3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62" creationId="{7B08764C-423D-5B88-37C8-F4316D59C07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63" creationId="{05F1DD9A-834F-6F29-3228-F8A2831D916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64" creationId="{F378A657-28C8-10E4-4667-81EE14C0160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65" creationId="{0D6B634F-67D8-856E-64A8-3399E754807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66" creationId="{8E8A17D3-DBDA-9347-0EFE-B2C2FCD8371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67" creationId="{B9964A97-F99B-A047-4EC5-E866DC9378A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68" creationId="{A6E1F1D6-5677-EAE3-A245-B9BA4B930CF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69" creationId="{9D9D7E98-1AA8-42AA-FBD5-C27CAEDDC6F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70" creationId="{0FCAA477-02A5-6B93-6391-E1F43F43907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71" creationId="{47CCEB70-3CFD-DFFE-F5D9-36F31955EA4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72" creationId="{A253CFC6-BAA9-6CEF-3B8D-C862E5DB653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73" creationId="{78FE6AF3-73B6-A6E8-03B8-F3FCB1C6A75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74" creationId="{1F2A93AB-7413-416E-3867-E3DC560F911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75" creationId="{5C8459E8-2759-CE05-8DF0-EAC00A7EA6C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76" creationId="{6988C09D-D798-0823-44D8-3113291BE40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77" creationId="{79A43BED-5325-D573-D79B-2D0048B5109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78" creationId="{2231A09B-4160-13D2-CC04-5FB639D22E3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79" creationId="{DACB89E1-176E-4A03-6925-6570EEFC6EA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80" creationId="{B110CF3C-7009-F416-059E-DBD99F16933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81" creationId="{F208775E-6D85-C3F4-8DAA-4AE40F0C648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82" creationId="{0AC2A8EE-3B05-CA99-7A6D-2840ED0D42B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83" creationId="{AD5CC0DC-1FCC-96F4-1B1F-99CC5E8CFF6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84" creationId="{47C03C15-3A56-D959-284E-87A886C7776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85" creationId="{80336B5C-BFA4-41A7-9AA7-67E0D147E6D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86" creationId="{B7B50978-A016-1630-6642-7B548569A04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87" creationId="{F4C03FE6-676C-D8E0-CE2E-7938BC63A2A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88" creationId="{60B0BE85-B4F8-7119-822E-FE51922AAAD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89" creationId="{0DC55E63-92F6-46B3-C897-3D0E385D1EF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90" creationId="{24732899-D8C6-49F3-FDFF-EA7B491E016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91" creationId="{8D58E6C1-E586-AF00-2775-784C0763965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92" creationId="{3037E3CA-6D8B-3ED0-ABA2-287D0C8AE27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93" creationId="{874A1A62-C013-98C1-0B67-993A0FE904F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94" creationId="{5334CF41-445F-6B8C-583A-8392368F572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95" creationId="{3A818A8F-B62A-0D07-472A-B4C696DE12F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96" creationId="{C5CE7FAE-4A74-14C1-9B6F-F0857B5D9BE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97" creationId="{6F4D78EF-0E36-1B79-D0A5-C0D1141DCE7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98" creationId="{EA444262-6429-4403-2A39-92CF402F33B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999" creationId="{B547B887-5D9A-258F-2FD2-FD6BDFAE1F5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00" creationId="{C9B31A53-AA23-AAF5-3361-87AAE5410FA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01" creationId="{6244D771-DE29-A954-F2D6-016782615F6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02" creationId="{D44AC0CA-B946-9F46-3FDD-E34A6155DE4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03" creationId="{FDF0F676-8CFB-F81E-F1D9-4DEA2F9AA01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04" creationId="{6D3E064C-3849-982E-9ADE-0C2FE4752B1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05" creationId="{EB470A22-072F-60EB-0618-8093975F8A1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06" creationId="{6B06458D-0BBB-CEBF-A0DA-C20A3527AD3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07" creationId="{41BBDAA3-5660-C8B7-4D43-D4D99997849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08" creationId="{42AF64D6-1A8C-D935-C21C-D6881BCD918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09" creationId="{DA60E449-B56E-D486-8F57-2FFA893CF82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10" creationId="{40F6D098-6946-604A-4DA9-B5DEE77EAF5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11" creationId="{9B97A15D-E2B1-F1CD-14C4-2E29E2FA54F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12" creationId="{10F7AC71-5A90-6C2F-1EC8-F337642B6E8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13" creationId="{C9DA2BB1-68B4-9B93-7163-DC1D2CB7312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14" creationId="{AF583A12-C140-E533-53DA-2F3C98EE581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15" creationId="{B4CA3E19-ECEF-CBCD-0207-76CEF4C9870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16" creationId="{A8B5557F-5738-79C1-BE5E-F8CA1AE1EDF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17" creationId="{33BBA2B9-0976-7B07-6858-D10D662470A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18" creationId="{7A124A78-AB63-D9DA-8EFA-B691B59C647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19" creationId="{31192A26-2DD3-4B4C-1A58-A9DD738D0E0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20" creationId="{548BEF84-BD08-0370-4F92-441013B2C92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21" creationId="{BE382EAC-95A2-6E3A-DBC7-D74D463E391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22" creationId="{15DBD19E-2CB3-3BFE-9BD0-CFDA8208C8A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23" creationId="{C4C92186-9194-2CCA-D3FA-1B6B2C5946A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24" creationId="{18144444-BEF0-BA0F-91D3-A18E11BBB93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25" creationId="{7214C06B-E145-3A19-D569-CD0D12089D0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26" creationId="{23F94292-61DC-0CEC-A9CA-419F177746B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27" creationId="{BB3F92EC-349B-0D7A-EDC0-EE7723300C0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28" creationId="{643959D5-AF11-136E-5606-761554AC659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29" creationId="{ED6F4DD3-C2E4-190C-B3C5-F482F430704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30" creationId="{2DC9D038-459C-4187-1340-057D336932B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31" creationId="{6F735A50-C7F3-8B71-68F6-5B8DC60A27C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32" creationId="{F50E80A6-F814-A044-8E07-4F3A55DE68A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33" creationId="{F82216DC-0989-68F2-8BB0-BC28FB8A2B0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34" creationId="{F91FF4C5-F602-1537-AE70-DBA47999DD9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35" creationId="{56832C92-B960-829D-22BD-BE418A84A5A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36" creationId="{EB805198-5FE8-A4FA-1623-D5F77984365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37" creationId="{B94FB9FC-8BA7-FB7D-053A-2463249B0B5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38" creationId="{BC61A0FF-222D-3EF5-C237-B5537430618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39" creationId="{EC75136C-484C-A80D-6495-8B836F76732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40" creationId="{30DCED8E-2811-9B90-8BBB-799A31D8EB0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41" creationId="{AAF35CCF-3137-D089-8E89-FB15C137240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42" creationId="{447376F0-E33B-63FA-B631-6C778D086FE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43" creationId="{C0B0D407-B73B-1055-9102-1501B6CF662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44" creationId="{4AA23225-5E82-0A50-ADD0-C6C0438DFC4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45" creationId="{086883B3-81DE-6B0F-4488-073A65A1A0C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46" creationId="{87A15631-F40D-862E-C88F-E54DDE1ECCA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47" creationId="{787C937A-983E-8217-A357-D06BA8792FA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48" creationId="{DD544D35-7CD7-9505-E065-DE0BE36A66B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49" creationId="{F9F89FC4-A2C8-4419-513A-D1B1633F022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50" creationId="{994194E4-0C30-E850-A450-7449980C3CF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51" creationId="{98DAE5DD-A5FE-EF6F-6753-A32159103E3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52" creationId="{C6F2D37B-ED1C-C937-B875-8F2265B9BB6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53" creationId="{DBA03D3C-2C85-434B-AF9F-31255175A43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54" creationId="{EC06E773-2DDB-71A5-784E-8A0C688C688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55" creationId="{AA7043B1-FF74-4F92-2691-48A3C2EF3C1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56" creationId="{96BE7273-03C1-6CCC-792B-F56F05D0D70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57" creationId="{4C1613F1-FA72-D73D-9862-6CB6BBF62FD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58" creationId="{5D87EAE5-1DD0-11B9-DE2C-ECAC4FB1BB7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59" creationId="{366CE95A-8A5C-E24C-ADD2-2939AC7BDEA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60" creationId="{025DD5D3-7AD5-0E12-6E97-3A93C0968CF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61" creationId="{511301CC-FC8F-4D07-24E2-5CBC5B1A6DA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62" creationId="{7F8727E9-EC42-84FE-6BC3-8A7EC59F05A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63" creationId="{85DB5A9E-68E6-85E9-FDD7-18427EBF03C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64" creationId="{3101C500-FBF9-9B61-BBFE-E51FBB21066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65" creationId="{6D33C031-63C8-0A3C-82E3-5BA167859E6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66" creationId="{662A96BB-AA50-22A1-5762-4DBA095B9F5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67" creationId="{BEBCA2C2-F496-A0A8-CEB1-3B246B50DA1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68" creationId="{3CE133B8-C434-7A49-D2F7-D908D71433A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69" creationId="{EC33C393-4F80-0728-DA38-A2B147BC5B9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70" creationId="{9EB3C818-C0DA-7892-1EE4-F525EAB3122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71" creationId="{A917AEB0-54C4-56FE-63DD-2F2C1A6D463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72" creationId="{DBDD922C-9634-F115-FFB7-6B9D7FDFDA4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73" creationId="{FB440EA3-7DE3-25D9-F9E6-24E7767126C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74" creationId="{F1B1CBBE-088E-420A-76E2-66C93E100CF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75" creationId="{5A48BBCB-3304-AA99-9D16-03AB806F6FA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76" creationId="{95889641-55CB-3241-F22C-A1B0BC4D901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77" creationId="{A0BBB438-1EFC-CC4D-ACD2-270926B58B9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78" creationId="{350B0046-BE07-01BE-015C-D2C279905E9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79" creationId="{308F83DE-53FF-7418-5608-22E1E67F361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80" creationId="{AFBAD374-4238-1CFD-7D54-07E16AF7176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81" creationId="{B57769A2-61A6-2500-ADA5-E942222233D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82" creationId="{BBFA6A0F-AAEF-12A8-C850-B828A652197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83" creationId="{5608C84B-8B0F-41B7-CC52-E290F8CCB78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84" creationId="{ACD40625-4DC4-EC37-92BD-EAA23A60E8B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85" creationId="{D3C08757-68AF-1DBD-78F4-679A0437A6A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86" creationId="{52EC249C-C73E-B55B-F9C0-EB2F6255F23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87" creationId="{1DF97F0F-91DA-B0E7-6972-A2D6CBDA69E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88" creationId="{4C42280E-5562-C122-F65E-6EE43EAE9CD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89" creationId="{A8B9E9D5-EDDE-19B1-76C4-792C7C01B27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90" creationId="{B89534E0-DC2F-A72E-6B16-F4D0FFD5768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91" creationId="{92AC7206-A75B-82B0-236E-7E3310DF766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92" creationId="{AB6A765C-9E4B-6969-A57B-D0573500112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93" creationId="{F15B4B6D-C9F7-EB3E-F098-743D4587F15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94" creationId="{C6E7DAED-A407-3383-3A36-B250F94A6E5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95" creationId="{489DB1AC-C600-11B0-B9D6-20172DD767C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96" creationId="{96FBC592-93DE-0997-CBDA-7E161F728A3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97" creationId="{140C241B-62CE-7C46-FB9A-2D06441D41E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98" creationId="{300630AD-30FD-8264-9FA5-5733F601A41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099" creationId="{AB453864-15BF-D49B-96C7-9D0CFB5B4B8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00" creationId="{B5968F83-498A-9851-BBE2-084D61A8A16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01" creationId="{4F6E4366-91E9-2F01-8723-18893CAD4CD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02" creationId="{A800F91D-15FB-D0C7-9C53-0F1DB2F34D4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03" creationId="{3927791C-AD9A-F368-E7E5-07FAF934B20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04" creationId="{5469A42B-29A4-33C5-BFE7-13F689B5B72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05" creationId="{56C21860-0296-7E97-3BD2-169088D26F2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06" creationId="{10FAB2D5-0B9B-5D57-7794-08E31CAACE4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07" creationId="{A9C723DE-9C7A-FC5F-8AA7-14841CC5100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08" creationId="{4FBC7B43-273E-9B78-2B6D-C7089409E3D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09" creationId="{35B5E139-DEC6-F2C0-41A5-38724EAB29F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10" creationId="{BC15C1DA-1155-E123-E63F-0105FDD5697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11" creationId="{814F9AEF-6E9E-150C-E9AB-E793EF6364A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12" creationId="{205EB68E-5E9E-9606-59E7-D1563D18287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13" creationId="{5EAD8305-7AAB-D6FF-A67E-0B8BF6F0BD9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14" creationId="{E2EDD49E-60AE-CB5F-4579-551D4DC686D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15" creationId="{7F14738C-A7C1-6C94-84A2-79E76B01EF1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16" creationId="{533EC111-AE4C-6F17-B77B-D803A474C91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17" creationId="{CF483782-061B-79F1-A64D-48CA6901A80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18" creationId="{9207EA5F-CFB1-7960-4737-49876FE6F06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19" creationId="{2D4C8795-8B06-AC9A-0333-0BB0A8BE83F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20" creationId="{EE900CB0-641D-651C-B878-54CE9566B63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21" creationId="{0B58F3C6-8860-A088-F094-C091AF6A6EC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22" creationId="{7A4447AB-56AA-2136-8979-CB9D8FBAAD0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23" creationId="{53CFF7A7-AD92-E1A2-53BF-02F83803F4F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24" creationId="{71BB4DFF-9E62-72A0-6D00-EB7A9948337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25" creationId="{ABE25560-2DA2-7D11-6BBB-87EB885C95B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26" creationId="{E5AEB758-3945-28EC-A2C8-9BDCCC850A4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27" creationId="{70CFFCC7-2670-40E6-6A32-EF304A8A089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28" creationId="{1665099D-5993-E9EA-D854-EE7007427AE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29" creationId="{4E4CF8D4-76A7-C783-761A-2AD85BFBB51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30" creationId="{052B3456-2E64-CAD2-E6FB-B48A310CC78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31" creationId="{F4255364-A8E5-2E0F-F5D4-0A0D0B68D2A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32" creationId="{D6C82DB2-2CE4-BD51-7642-C7BC8F72589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33" creationId="{9E16ED0F-685F-8455-EFD7-BFE5EDA5EDEA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34" creationId="{D3E696AD-0B75-55BD-AA78-7CEC0BDEAF5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35" creationId="{E3861AD4-578A-6157-D40A-7988C7F57EF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36" creationId="{4260D856-0B3C-20B5-BA6D-06CE3CBEF82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37" creationId="{A4F14F12-02C1-E02D-A89D-532C4D3351F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38" creationId="{FDD31DD3-ABDE-6B6A-BE92-418DE894CD2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39" creationId="{15FE60DA-EE9E-9FA9-8A5D-886E37FDAE6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40" creationId="{A8493B58-2CD3-7D6C-425B-4E5E73D4778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41" creationId="{85C4EE72-E3AE-1AC4-9F4A-3432624877F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42" creationId="{7CFEFEAD-4DE6-B8E9-2283-50521B112BC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43" creationId="{25121B31-9E28-204C-1E2F-110E0CE76D1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44" creationId="{E6449F3B-FE26-DBC5-904D-968D22F5F2B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45" creationId="{8A2866FF-D56E-3E8C-EE21-D8DD126F9D7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46" creationId="{DB1F2852-900C-CF11-A567-4242BEBB349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47" creationId="{585486E2-D6F9-A9B7-EACF-59827356B39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48" creationId="{ED20C499-EC96-EF9D-31FE-B8462D882C0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49" creationId="{7C74C70B-E251-4167-65D7-20431E1CACF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50" creationId="{ADAD3EF3-52FA-774C-9792-F0F2E4B1C9A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51" creationId="{FF2B3E07-D808-C8AE-23E8-436246FC0CF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52" creationId="{864CDF1A-4498-0C5F-1786-DC0F5AFC9C0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53" creationId="{6B1E28DA-60DD-17ED-92A7-289109D80A6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54" creationId="{B3C92BD3-578D-15E0-D19A-E152A95B7DA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55" creationId="{58E193F7-2147-5D94-8A69-E3C101B5EFB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56" creationId="{B3BF19F7-BC4B-E374-3AE2-BC5A49E6CA0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57" creationId="{4878C0D1-6BAF-6287-D592-B52ABC4D2A5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58" creationId="{EDA0EC3E-0D53-781B-2BFC-AE05BE88E0A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59" creationId="{1C645601-A766-DDEB-D0A0-3DBFB8D097A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60" creationId="{7DA96C70-816B-B613-2B3D-1A9CD8BBCA8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61" creationId="{C7D83B88-9AC8-6F27-1FCB-70DFF2B5B85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62" creationId="{1CE9D7A1-8A1F-285F-DF7F-67B7BEC9EF6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63" creationId="{536B3A3F-F4E5-F0C9-0707-9DE6C3C43EA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64" creationId="{EB9DAD87-C694-3C8D-8DDF-F83FE21597F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65" creationId="{491998C4-FE42-B60C-7923-A6653144CD8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66" creationId="{D7F66159-794A-8F45-DCCE-AAD92E30B3E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67" creationId="{2B1FDFC6-3CE3-9645-FE7E-F3F434E4880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68" creationId="{E4C0065F-77DE-B092-02E7-C649CD768EC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69" creationId="{B8822043-FF61-13D2-9405-A18452C00F64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70" creationId="{F242BAD4-2611-0047-4BE5-39492D37581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71" creationId="{5CD185B6-DBC0-088A-2AF9-6A880FF5B7C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72" creationId="{AF3A6FA2-7208-F734-594A-0008B52F070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73" creationId="{942A35BD-9433-69E3-7714-C9AF3AC4EE5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74" creationId="{CBDA2B53-5F2F-C103-8BB0-0DC4EAA85C0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75" creationId="{C94899C4-EA98-D659-C59A-99EE2E00179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76" creationId="{E1D1A974-94E1-0067-CC46-8C04961E353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77" creationId="{7265E411-7422-36CA-6302-7DCF97F40CD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78" creationId="{697E4038-0A46-0236-2CD2-3203D18E370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79" creationId="{282A8A25-2F28-28ED-2468-CAE2C45104C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80" creationId="{3AE035AE-92CF-539B-0454-FACEE47C84E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81" creationId="{D4C45E65-854D-2129-8D4B-6AB406BD0E1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82" creationId="{D2A64157-D7D1-165C-D530-D8239A4462A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83" creationId="{664177C3-4E77-5557-227A-A506D3246AA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84" creationId="{886F1E0C-D015-9D93-7609-44C5A5F87BA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85" creationId="{774A8092-A271-96A9-4A92-29C465D915E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86" creationId="{9E9590F7-7A5F-F473-54AD-111B33826E5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87" creationId="{9F1BC0BB-B227-E6FD-057F-A6812C031E0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88" creationId="{841096F4-F365-A623-EC4B-6A8E5D5E356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89" creationId="{FCD225F8-4752-D441-4161-58F4AE85B5D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90" creationId="{71565D88-6692-AF7E-00EC-80CE70E23A6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91" creationId="{ED6C4B77-1985-A0EA-7258-B49C8638950C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92" creationId="{ABA28F94-231E-D513-A432-4AB706C3B62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93" creationId="{85219B3E-A7AC-4A79-CF58-0A45CE29FD3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94" creationId="{81C49EA4-B6CE-00B3-9E59-348E17062ED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95" creationId="{974B063F-64B0-1917-46D6-9EC4C5E6058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96" creationId="{57091D1E-8182-F161-622A-9713B5C19D68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97" creationId="{7E152599-E70C-A37B-971F-5CA128B598A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98" creationId="{06E14CB4-1C74-3621-454A-2A060E25A50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199" creationId="{72013950-A960-2834-544D-88D8BF5FCC5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00" creationId="{39924714-0BFD-6A18-1A19-FDFABBC2034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01" creationId="{DEBD6652-5B9A-8008-B8BA-1218BEA4A25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02" creationId="{09FC2121-859A-D67C-9C4C-E2FC73A3D9D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03" creationId="{3065DA98-A7CD-E562-582A-908C0617153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04" creationId="{27DB3496-541F-08CB-66E2-7EBDD58EBBE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05" creationId="{74FD36A9-D6F7-094D-F220-EE593B64EB5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06" creationId="{1F129D40-9A46-E79D-49FD-21539F93F95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07" creationId="{4A2AA776-B80A-BAB6-6A1B-4BC80032CED1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08" creationId="{3600DD09-4053-A18B-5F85-9BAFD095B2D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09" creationId="{CF41241D-32D6-F85D-F58F-D395C8F7841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10" creationId="{83C553C4-23D8-F272-A1EB-3D8515654A33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11" creationId="{A55AE4BF-F9D7-F0B1-F0A3-C78F99A4CF3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12" creationId="{F746CC2A-9137-DE8F-BB78-C4E429A1603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13" creationId="{74A93313-486A-8A05-8A59-00F87F37C12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14" creationId="{0C74D8A2-3D70-4D25-EB9C-2105B1F4DB9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15" creationId="{0233B66B-9ED4-EFDC-B33A-A3BCF36CF3B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16" creationId="{726E5FF8-FB52-F4D2-365B-9B7D2588906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17" creationId="{94EA1CAC-FF6E-19D6-DA8D-704C214082F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18" creationId="{EC99F9DE-4CB6-EED8-E628-EA151891F366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19" creationId="{2C5A30C1-6DA0-A223-D18F-9CFE4E1E8BE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20" creationId="{BEF0A9DC-A94E-53EA-179D-BFAC7E97166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21" creationId="{F863F794-B7E3-D935-6FAE-15EB6516EDE7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22" creationId="{91D2FBE1-A041-A1E5-1E82-79D81A9205B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23" creationId="{7EDA8A68-5824-B549-87C6-CDFB9ED447CB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24" creationId="{96BB6DB6-957B-E016-9E51-7C02753FEC8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25" creationId="{4C4AA9E3-BECC-D84C-1092-760F89BF973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26" creationId="{2509CE5C-AE26-3BE1-947C-3D463E3E284E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27" creationId="{F298A244-8648-6D04-3BFF-9677186BD81F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28" creationId="{6C401348-B218-4171-2D8A-81F4F30FE1C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29" creationId="{1AD6D684-803E-29CB-5474-7EAF2830F95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30" creationId="{29801749-C9F9-E05E-5B8F-39A8B20A691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31" creationId="{F69F7D28-B3AC-C6EE-DD8B-F47971CAAC50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32" creationId="{E6AF7032-E2BF-D7BD-F3FF-C6DA8D32CD02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33" creationId="{9A08D58B-FD8B-FC85-FDCB-29CC054F6755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34" creationId="{C39A4B60-4FFF-ED53-D5D9-0AD034306C7D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35" creationId="{FE31A33C-A74B-A97F-92C8-5E5CD8DC35E9}"/>
          </ac:spMkLst>
        </pc:spChg>
        <pc:spChg chg="mod">
          <ac:chgData name="Yira Rodríguez Pérez" userId="2f81593e-23fb-4d40-b2e1-59e620398009" providerId="ADAL" clId="{87C418A1-39EE-41E9-A037-D6B591EDAC4E}" dt="2023-04-06T22:21:17.768" v="2280" actId="14100"/>
          <ac:spMkLst>
            <pc:docMk/>
            <pc:sldMk cId="4144221674" sldId="308"/>
            <ac:spMk id="1236" creationId="{DEDDCDD2-8611-3096-C720-44DFEAEED844}"/>
          </ac:spMkLst>
        </pc:spChg>
        <pc:spChg chg="add mod">
          <ac:chgData name="Yira Rodríguez Pérez" userId="2f81593e-23fb-4d40-b2e1-59e620398009" providerId="ADAL" clId="{87C418A1-39EE-41E9-A037-D6B591EDAC4E}" dt="2023-04-08T01:31:10.614" v="4619" actId="1076"/>
          <ac:spMkLst>
            <pc:docMk/>
            <pc:sldMk cId="4144221674" sldId="308"/>
            <ac:spMk id="1238" creationId="{53765DEF-76C4-9946-9F8F-78609EDBE978}"/>
          </ac:spMkLst>
        </pc:spChg>
        <pc:spChg chg="add del mod">
          <ac:chgData name="Yira Rodríguez Pérez" userId="2f81593e-23fb-4d40-b2e1-59e620398009" providerId="ADAL" clId="{87C418A1-39EE-41E9-A037-D6B591EDAC4E}" dt="2023-04-06T22:35:42.079" v="2567" actId="478"/>
          <ac:spMkLst>
            <pc:docMk/>
            <pc:sldMk cId="4144221674" sldId="308"/>
            <ac:spMk id="1240" creationId="{0464EF1B-837D-B026-2368-27DCF1D97452}"/>
          </ac:spMkLst>
        </pc:spChg>
        <pc:grpChg chg="del mod">
          <ac:chgData name="Yira Rodríguez Pérez" userId="2f81593e-23fb-4d40-b2e1-59e620398009" providerId="ADAL" clId="{87C418A1-39EE-41E9-A037-D6B591EDAC4E}" dt="2023-04-06T22:10:15.745" v="2117" actId="478"/>
          <ac:grpSpMkLst>
            <pc:docMk/>
            <pc:sldMk cId="4144221674" sldId="308"/>
            <ac:grpSpMk id="3" creationId="{6C3C2AD0-305F-401D-A9F4-9FB938B70828}"/>
          </ac:grpSpMkLst>
        </pc:grpChg>
        <pc:grpChg chg="mod">
          <ac:chgData name="Yira Rodríguez Pérez" userId="2f81593e-23fb-4d40-b2e1-59e620398009" providerId="ADAL" clId="{87C418A1-39EE-41E9-A037-D6B591EDAC4E}" dt="2023-04-06T22:10:09.285" v="2113" actId="478"/>
          <ac:grpSpMkLst>
            <pc:docMk/>
            <pc:sldMk cId="4144221674" sldId="308"/>
            <ac:grpSpMk id="4" creationId="{68BC3C24-9AD9-47E9-8905-C74BA1FB29A9}"/>
          </ac:grpSpMkLst>
        </pc:grpChg>
        <pc:grpChg chg="mod">
          <ac:chgData name="Yira Rodríguez Pérez" userId="2f81593e-23fb-4d40-b2e1-59e620398009" providerId="ADAL" clId="{87C418A1-39EE-41E9-A037-D6B591EDAC4E}" dt="2023-04-06T22:10:09.285" v="2113" actId="478"/>
          <ac:grpSpMkLst>
            <pc:docMk/>
            <pc:sldMk cId="4144221674" sldId="308"/>
            <ac:grpSpMk id="10" creationId="{481EB543-0C9A-4F52-94C0-25739BD94404}"/>
          </ac:grpSpMkLst>
        </pc:grpChg>
        <pc:grpChg chg="mod">
          <ac:chgData name="Yira Rodríguez Pérez" userId="2f81593e-23fb-4d40-b2e1-59e620398009" providerId="ADAL" clId="{87C418A1-39EE-41E9-A037-D6B591EDAC4E}" dt="2023-04-06T22:10:09.285" v="2113" actId="478"/>
          <ac:grpSpMkLst>
            <pc:docMk/>
            <pc:sldMk cId="4144221674" sldId="308"/>
            <ac:grpSpMk id="11" creationId="{13F97CC1-4761-43D0-8F09-7C5B5A36AAAB}"/>
          </ac:grpSpMkLst>
        </pc:grpChg>
        <pc:grpChg chg="mod">
          <ac:chgData name="Yira Rodríguez Pérez" userId="2f81593e-23fb-4d40-b2e1-59e620398009" providerId="ADAL" clId="{87C418A1-39EE-41E9-A037-D6B591EDAC4E}" dt="2023-04-06T22:10:09.285" v="2113" actId="478"/>
          <ac:grpSpMkLst>
            <pc:docMk/>
            <pc:sldMk cId="4144221674" sldId="308"/>
            <ac:grpSpMk id="12" creationId="{7E3F8E66-F6FA-4189-A0CE-2630B2060E98}"/>
          </ac:grpSpMkLst>
        </pc:grpChg>
        <pc:grpChg chg="add del mod">
          <ac:chgData name="Yira Rodríguez Pérez" userId="2f81593e-23fb-4d40-b2e1-59e620398009" providerId="ADAL" clId="{87C418A1-39EE-41E9-A037-D6B591EDAC4E}" dt="2023-04-06T22:31:38.085" v="2388" actId="21"/>
          <ac:grpSpMkLst>
            <pc:docMk/>
            <pc:sldMk cId="4144221674" sldId="308"/>
            <ac:grpSpMk id="619" creationId="{F68D1265-E6AF-BBDD-E2CE-6AD22C7A77CF}"/>
          </ac:grpSpMkLst>
        </pc:grpChg>
        <pc:grpChg chg="mod">
          <ac:chgData name="Yira Rodríguez Pérez" userId="2f81593e-23fb-4d40-b2e1-59e620398009" providerId="ADAL" clId="{87C418A1-39EE-41E9-A037-D6B591EDAC4E}" dt="2023-04-06T22:21:17.768" v="2280" actId="14100"/>
          <ac:grpSpMkLst>
            <pc:docMk/>
            <pc:sldMk cId="4144221674" sldId="308"/>
            <ac:grpSpMk id="620" creationId="{1F849A24-315B-A5E3-FF44-0524496957A7}"/>
          </ac:grpSpMkLst>
        </pc:grpChg>
        <pc:grpChg chg="mod">
          <ac:chgData name="Yira Rodríguez Pérez" userId="2f81593e-23fb-4d40-b2e1-59e620398009" providerId="ADAL" clId="{87C418A1-39EE-41E9-A037-D6B591EDAC4E}" dt="2023-04-06T22:21:17.768" v="2280" actId="14100"/>
          <ac:grpSpMkLst>
            <pc:docMk/>
            <pc:sldMk cId="4144221674" sldId="308"/>
            <ac:grpSpMk id="630" creationId="{E52E83E0-1BA7-3B8E-2DF5-30E81A4C5396}"/>
          </ac:grpSpMkLst>
        </pc:grpChg>
        <pc:grpChg chg="mod">
          <ac:chgData name="Yira Rodríguez Pérez" userId="2f81593e-23fb-4d40-b2e1-59e620398009" providerId="ADAL" clId="{87C418A1-39EE-41E9-A037-D6B591EDAC4E}" dt="2023-04-06T22:21:17.768" v="2280" actId="14100"/>
          <ac:grpSpMkLst>
            <pc:docMk/>
            <pc:sldMk cId="4144221674" sldId="308"/>
            <ac:grpSpMk id="631" creationId="{6E74FA6A-1179-6A13-C8BE-40C7D5B071E6}"/>
          </ac:grpSpMkLst>
        </pc:grpChg>
        <pc:grpChg chg="mod">
          <ac:chgData name="Yira Rodríguez Pérez" userId="2f81593e-23fb-4d40-b2e1-59e620398009" providerId="ADAL" clId="{87C418A1-39EE-41E9-A037-D6B591EDAC4E}" dt="2023-04-06T22:21:17.768" v="2280" actId="14100"/>
          <ac:grpSpMkLst>
            <pc:docMk/>
            <pc:sldMk cId="4144221674" sldId="308"/>
            <ac:grpSpMk id="632" creationId="{5736EAE0-FDC6-7A4A-CACD-7A40468DC7B2}"/>
          </ac:grpSpMkLst>
        </pc:grpChg>
        <pc:graphicFrameChg chg="add del mod modGraphic">
          <ac:chgData name="Yira Rodríguez Pérez" userId="2f81593e-23fb-4d40-b2e1-59e620398009" providerId="ADAL" clId="{87C418A1-39EE-41E9-A037-D6B591EDAC4E}" dt="2023-04-06T22:10:49.696" v="2123" actId="21"/>
          <ac:graphicFrameMkLst>
            <pc:docMk/>
            <pc:sldMk cId="4144221674" sldId="308"/>
            <ac:graphicFrameMk id="2" creationId="{BC78ADB5-3A2C-C65E-003E-84E441304FD8}"/>
          </ac:graphicFrameMkLst>
        </pc:graphicFrameChg>
        <pc:graphicFrameChg chg="add mod modGraphic">
          <ac:chgData name="Yira Rodríguez Pérez" userId="2f81593e-23fb-4d40-b2e1-59e620398009" providerId="ADAL" clId="{87C418A1-39EE-41E9-A037-D6B591EDAC4E}" dt="2023-04-08T01:31:08.431" v="4618" actId="1076"/>
          <ac:graphicFrameMkLst>
            <pc:docMk/>
            <pc:sldMk cId="4144221674" sldId="308"/>
            <ac:graphicFrameMk id="1237" creationId="{5618FF2A-0FDF-62D7-845A-6B4D07AB9EEF}"/>
          </ac:graphicFrameMkLst>
        </pc:graphicFrameChg>
        <pc:graphicFrameChg chg="add mod">
          <ac:chgData name="Yira Rodríguez Pérez" userId="2f81593e-23fb-4d40-b2e1-59e620398009" providerId="ADAL" clId="{87C418A1-39EE-41E9-A037-D6B591EDAC4E}" dt="2023-04-06T22:37:09.004" v="2583" actId="1076"/>
          <ac:graphicFrameMkLst>
            <pc:docMk/>
            <pc:sldMk cId="4144221674" sldId="308"/>
            <ac:graphicFrameMk id="1239" creationId="{1B37839D-E305-DF76-71D2-C2FA676B6FDA}"/>
          </ac:graphicFrameMkLst>
        </pc:graphicFrameChg>
      </pc:sldChg>
      <pc:sldChg chg="addSp delSp modSp mod ord">
        <pc:chgData name="Yira Rodríguez Pérez" userId="2f81593e-23fb-4d40-b2e1-59e620398009" providerId="ADAL" clId="{87C418A1-39EE-41E9-A037-D6B591EDAC4E}" dt="2023-04-06T22:40:20.168" v="2631" actId="113"/>
        <pc:sldMkLst>
          <pc:docMk/>
          <pc:sldMk cId="899049049" sldId="310"/>
        </pc:sldMkLst>
        <pc:spChg chg="add mod">
          <ac:chgData name="Yira Rodríguez Pérez" userId="2f81593e-23fb-4d40-b2e1-59e620398009" providerId="ADAL" clId="{87C418A1-39EE-41E9-A037-D6B591EDAC4E}" dt="2023-04-06T22:40:20.168" v="2631" actId="113"/>
          <ac:spMkLst>
            <pc:docMk/>
            <pc:sldMk cId="899049049" sldId="310"/>
            <ac:spMk id="2" creationId="{1A9DD7C8-8BBF-DDF2-FEA7-7FED26753605}"/>
          </ac:spMkLst>
        </pc:spChg>
        <pc:spChg chg="del">
          <ac:chgData name="Yira Rodríguez Pérez" userId="2f81593e-23fb-4d40-b2e1-59e620398009" providerId="ADAL" clId="{87C418A1-39EE-41E9-A037-D6B591EDAC4E}" dt="2023-04-06T20:10:32.685" v="436" actId="478"/>
          <ac:spMkLst>
            <pc:docMk/>
            <pc:sldMk cId="899049049" sldId="310"/>
            <ac:spMk id="3" creationId="{C9F991AD-50C1-42BC-981F-F01F742B7E72}"/>
          </ac:spMkLst>
        </pc:spChg>
        <pc:spChg chg="add del">
          <ac:chgData name="Yira Rodríguez Pérez" userId="2f81593e-23fb-4d40-b2e1-59e620398009" providerId="ADAL" clId="{87C418A1-39EE-41E9-A037-D6B591EDAC4E}" dt="2023-04-06T20:15:54.159" v="477" actId="931"/>
          <ac:spMkLst>
            <pc:docMk/>
            <pc:sldMk cId="899049049" sldId="310"/>
            <ac:spMk id="5" creationId="{308444A4-FC4E-4F1A-8578-AF9FFECEB61E}"/>
          </ac:spMkLst>
        </pc:spChg>
        <pc:spChg chg="add del mod">
          <ac:chgData name="Yira Rodríguez Pérez" userId="2f81593e-23fb-4d40-b2e1-59e620398009" providerId="ADAL" clId="{87C418A1-39EE-41E9-A037-D6B591EDAC4E}" dt="2023-04-06T20:14:16.211" v="475" actId="931"/>
          <ac:spMkLst>
            <pc:docMk/>
            <pc:sldMk cId="899049049" sldId="310"/>
            <ac:spMk id="7" creationId="{43E6D3F9-0383-97F4-60F7-14889A6A7B86}"/>
          </ac:spMkLst>
        </pc:spChg>
        <pc:spChg chg="add del mod">
          <ac:chgData name="Yira Rodríguez Pérez" userId="2f81593e-23fb-4d40-b2e1-59e620398009" providerId="ADAL" clId="{87C418A1-39EE-41E9-A037-D6B591EDAC4E}" dt="2023-04-06T20:16:02.478" v="483" actId="478"/>
          <ac:spMkLst>
            <pc:docMk/>
            <pc:sldMk cId="899049049" sldId="310"/>
            <ac:spMk id="10" creationId="{EBE74901-8695-26F7-1A99-83B73D2C2CAE}"/>
          </ac:spMkLst>
        </pc:spChg>
        <pc:spChg chg="add mod">
          <ac:chgData name="Yira Rodríguez Pérez" userId="2f81593e-23fb-4d40-b2e1-59e620398009" providerId="ADAL" clId="{87C418A1-39EE-41E9-A037-D6B591EDAC4E}" dt="2023-04-06T20:18:17.099" v="515" actId="6549"/>
          <ac:spMkLst>
            <pc:docMk/>
            <pc:sldMk cId="899049049" sldId="310"/>
            <ac:spMk id="12" creationId="{44FD1F99-550F-D295-1530-CAD613CDEC05}"/>
          </ac:spMkLst>
        </pc:spChg>
        <pc:spChg chg="add del mod">
          <ac:chgData name="Yira Rodríguez Pérez" userId="2f81593e-23fb-4d40-b2e1-59e620398009" providerId="ADAL" clId="{87C418A1-39EE-41E9-A037-D6B591EDAC4E}" dt="2023-04-06T20:14:16.211" v="475" actId="931"/>
          <ac:spMkLst>
            <pc:docMk/>
            <pc:sldMk cId="899049049" sldId="310"/>
            <ac:spMk id="21" creationId="{1DBC2229-3C9C-48E0-8CF6-33C61C742209}"/>
          </ac:spMkLst>
        </pc:spChg>
        <pc:spChg chg="del">
          <ac:chgData name="Yira Rodríguez Pérez" userId="2f81593e-23fb-4d40-b2e1-59e620398009" providerId="ADAL" clId="{87C418A1-39EE-41E9-A037-D6B591EDAC4E}" dt="2023-04-06T20:10:37.159" v="437" actId="478"/>
          <ac:spMkLst>
            <pc:docMk/>
            <pc:sldMk cId="899049049" sldId="310"/>
            <ac:spMk id="22" creationId="{C55DB99C-356E-47B6-B3F9-125FD49035C0}"/>
          </ac:spMkLst>
        </pc:spChg>
        <pc:spChg chg="del">
          <ac:chgData name="Yira Rodríguez Pérez" userId="2f81593e-23fb-4d40-b2e1-59e620398009" providerId="ADAL" clId="{87C418A1-39EE-41E9-A037-D6B591EDAC4E}" dt="2023-04-06T20:10:31.324" v="435" actId="478"/>
          <ac:spMkLst>
            <pc:docMk/>
            <pc:sldMk cId="899049049" sldId="310"/>
            <ac:spMk id="27" creationId="{6B769551-074E-4BD6-A86C-146936A2B163}"/>
          </ac:spMkLst>
        </pc:spChg>
        <pc:picChg chg="add del mod">
          <ac:chgData name="Yira Rodríguez Pérez" userId="2f81593e-23fb-4d40-b2e1-59e620398009" providerId="ADAL" clId="{87C418A1-39EE-41E9-A037-D6B591EDAC4E}" dt="2023-04-06T20:14:16.211" v="475" actId="931"/>
          <ac:picMkLst>
            <pc:docMk/>
            <pc:sldMk cId="899049049" sldId="310"/>
            <ac:picMk id="6" creationId="{8BAA929B-04D3-3AAD-A941-D92967DB849D}"/>
          </ac:picMkLst>
        </pc:picChg>
        <pc:picChg chg="add mod">
          <ac:chgData name="Yira Rodríguez Pérez" userId="2f81593e-23fb-4d40-b2e1-59e620398009" providerId="ADAL" clId="{87C418A1-39EE-41E9-A037-D6B591EDAC4E}" dt="2023-04-06T20:15:55.928" v="479" actId="962"/>
          <ac:picMkLst>
            <pc:docMk/>
            <pc:sldMk cId="899049049" sldId="310"/>
            <ac:picMk id="9" creationId="{371E18EA-CF70-83FA-C3C6-C7BDED3037C2}"/>
          </ac:picMkLst>
        </pc:picChg>
      </pc:sldChg>
      <pc:sldChg chg="del ord">
        <pc:chgData name="Yira Rodríguez Pérez" userId="2f81593e-23fb-4d40-b2e1-59e620398009" providerId="ADAL" clId="{87C418A1-39EE-41E9-A037-D6B591EDAC4E}" dt="2023-04-06T23:04:10.023" v="3108" actId="2696"/>
        <pc:sldMkLst>
          <pc:docMk/>
          <pc:sldMk cId="590337246" sldId="311"/>
        </pc:sldMkLst>
      </pc:sldChg>
      <pc:sldChg chg="addSp delSp modSp mod ord">
        <pc:chgData name="Yira Rodríguez Pérez" userId="2f81593e-23fb-4d40-b2e1-59e620398009" providerId="ADAL" clId="{87C418A1-39EE-41E9-A037-D6B591EDAC4E}" dt="2023-04-06T22:40:33.478" v="2633" actId="113"/>
        <pc:sldMkLst>
          <pc:docMk/>
          <pc:sldMk cId="1888456565" sldId="315"/>
        </pc:sldMkLst>
        <pc:spChg chg="add mod">
          <ac:chgData name="Yira Rodríguez Pérez" userId="2f81593e-23fb-4d40-b2e1-59e620398009" providerId="ADAL" clId="{87C418A1-39EE-41E9-A037-D6B591EDAC4E}" dt="2023-04-06T22:40:33.478" v="2633" actId="113"/>
          <ac:spMkLst>
            <pc:docMk/>
            <pc:sldMk cId="1888456565" sldId="315"/>
            <ac:spMk id="2" creationId="{09C587CF-139F-BEDA-6405-859644803498}"/>
          </ac:spMkLst>
        </pc:spChg>
        <pc:spChg chg="del">
          <ac:chgData name="Yira Rodríguez Pérez" userId="2f81593e-23fb-4d40-b2e1-59e620398009" providerId="ADAL" clId="{87C418A1-39EE-41E9-A037-D6B591EDAC4E}" dt="2023-04-06T20:23:59.846" v="627" actId="478"/>
          <ac:spMkLst>
            <pc:docMk/>
            <pc:sldMk cId="1888456565" sldId="315"/>
            <ac:spMk id="3" creationId="{B47533E7-3D8D-4ECA-9449-61646B01E7DB}"/>
          </ac:spMkLst>
        </pc:spChg>
        <pc:spChg chg="del">
          <ac:chgData name="Yira Rodríguez Pérez" userId="2f81593e-23fb-4d40-b2e1-59e620398009" providerId="ADAL" clId="{87C418A1-39EE-41E9-A037-D6B591EDAC4E}" dt="2023-04-06T20:23:44.393" v="602" actId="478"/>
          <ac:spMkLst>
            <pc:docMk/>
            <pc:sldMk cId="1888456565" sldId="315"/>
            <ac:spMk id="6" creationId="{8AD861A8-8B48-4310-91A8-A5F2F0C8A736}"/>
          </ac:spMkLst>
        </pc:spChg>
        <pc:spChg chg="del">
          <ac:chgData name="Yira Rodríguez Pérez" userId="2f81593e-23fb-4d40-b2e1-59e620398009" providerId="ADAL" clId="{87C418A1-39EE-41E9-A037-D6B591EDAC4E}" dt="2023-04-06T20:24:01.868" v="628" actId="478"/>
          <ac:spMkLst>
            <pc:docMk/>
            <pc:sldMk cId="1888456565" sldId="315"/>
            <ac:spMk id="7" creationId="{630F5F49-73D0-4776-B2D1-F84E1F269ED7}"/>
          </ac:spMkLst>
        </pc:spChg>
        <pc:spChg chg="add del mod">
          <ac:chgData name="Yira Rodríguez Pérez" userId="2f81593e-23fb-4d40-b2e1-59e620398009" providerId="ADAL" clId="{87C418A1-39EE-41E9-A037-D6B591EDAC4E}" dt="2023-04-06T20:27:04.820" v="825" actId="478"/>
          <ac:spMkLst>
            <pc:docMk/>
            <pc:sldMk cId="1888456565" sldId="315"/>
            <ac:spMk id="9" creationId="{91C888D8-FF4D-E074-0D3F-FD10832A5154}"/>
          </ac:spMkLst>
        </pc:spChg>
        <pc:spChg chg="del">
          <ac:chgData name="Yira Rodríguez Pérez" userId="2f81593e-23fb-4d40-b2e1-59e620398009" providerId="ADAL" clId="{87C418A1-39EE-41E9-A037-D6B591EDAC4E}" dt="2023-04-06T20:24:03.133" v="629" actId="478"/>
          <ac:spMkLst>
            <pc:docMk/>
            <pc:sldMk cId="1888456565" sldId="315"/>
            <ac:spMk id="11" creationId="{C450BFBD-233E-4C51-B4FE-5FCF472966A1}"/>
          </ac:spMkLst>
        </pc:spChg>
        <pc:spChg chg="del">
          <ac:chgData name="Yira Rodríguez Pérez" userId="2f81593e-23fb-4d40-b2e1-59e620398009" providerId="ADAL" clId="{87C418A1-39EE-41E9-A037-D6B591EDAC4E}" dt="2023-04-06T20:24:04.177" v="630" actId="478"/>
          <ac:spMkLst>
            <pc:docMk/>
            <pc:sldMk cId="1888456565" sldId="315"/>
            <ac:spMk id="12" creationId="{966904B1-4BDB-42A8-9358-43C53848AB94}"/>
          </ac:spMkLst>
        </pc:spChg>
        <pc:spChg chg="del">
          <ac:chgData name="Yira Rodríguez Pérez" userId="2f81593e-23fb-4d40-b2e1-59e620398009" providerId="ADAL" clId="{87C418A1-39EE-41E9-A037-D6B591EDAC4E}" dt="2023-04-06T20:24:11.395" v="636" actId="478"/>
          <ac:spMkLst>
            <pc:docMk/>
            <pc:sldMk cId="1888456565" sldId="315"/>
            <ac:spMk id="22" creationId="{D414572E-E3EE-49B5-9323-FD7DFD702BB9}"/>
          </ac:spMkLst>
        </pc:spChg>
        <pc:spChg chg="del">
          <ac:chgData name="Yira Rodríguez Pérez" userId="2f81593e-23fb-4d40-b2e1-59e620398009" providerId="ADAL" clId="{87C418A1-39EE-41E9-A037-D6B591EDAC4E}" dt="2023-04-06T20:24:05.567" v="631" actId="478"/>
          <ac:spMkLst>
            <pc:docMk/>
            <pc:sldMk cId="1888456565" sldId="315"/>
            <ac:spMk id="23" creationId="{630553E7-CEF0-49C7-A2A2-EB57CD7C1230}"/>
          </ac:spMkLst>
        </pc:spChg>
        <pc:spChg chg="del">
          <ac:chgData name="Yira Rodríguez Pérez" userId="2f81593e-23fb-4d40-b2e1-59e620398009" providerId="ADAL" clId="{87C418A1-39EE-41E9-A037-D6B591EDAC4E}" dt="2023-04-06T20:24:10.093" v="635" actId="478"/>
          <ac:spMkLst>
            <pc:docMk/>
            <pc:sldMk cId="1888456565" sldId="315"/>
            <ac:spMk id="24" creationId="{C6D6A3BF-FA2C-4CCC-9BA0-6B65AE326FC9}"/>
          </ac:spMkLst>
        </pc:spChg>
        <pc:spChg chg="del">
          <ac:chgData name="Yira Rodríguez Pérez" userId="2f81593e-23fb-4d40-b2e1-59e620398009" providerId="ADAL" clId="{87C418A1-39EE-41E9-A037-D6B591EDAC4E}" dt="2023-04-06T20:24:06.846" v="632" actId="478"/>
          <ac:spMkLst>
            <pc:docMk/>
            <pc:sldMk cId="1888456565" sldId="315"/>
            <ac:spMk id="25" creationId="{4A5E2E05-01A7-48B1-859A-3602A6BCDC8B}"/>
          </ac:spMkLst>
        </pc:spChg>
        <pc:spChg chg="del">
          <ac:chgData name="Yira Rodríguez Pérez" userId="2f81593e-23fb-4d40-b2e1-59e620398009" providerId="ADAL" clId="{87C418A1-39EE-41E9-A037-D6B591EDAC4E}" dt="2023-04-06T20:24:08.764" v="634" actId="478"/>
          <ac:spMkLst>
            <pc:docMk/>
            <pc:sldMk cId="1888456565" sldId="315"/>
            <ac:spMk id="26" creationId="{742F2447-FE9A-4233-A4B2-F287B96C2F36}"/>
          </ac:spMkLst>
        </pc:spChg>
        <pc:spChg chg="del">
          <ac:chgData name="Yira Rodríguez Pérez" userId="2f81593e-23fb-4d40-b2e1-59e620398009" providerId="ADAL" clId="{87C418A1-39EE-41E9-A037-D6B591EDAC4E}" dt="2023-04-06T20:24:07.954" v="633" actId="478"/>
          <ac:spMkLst>
            <pc:docMk/>
            <pc:sldMk cId="1888456565" sldId="315"/>
            <ac:spMk id="27" creationId="{CA436749-F33B-4146-A9F8-0F6E04488B5A}"/>
          </ac:spMkLst>
        </pc:spChg>
        <pc:grpChg chg="mod">
          <ac:chgData name="Yira Rodríguez Pérez" userId="2f81593e-23fb-4d40-b2e1-59e620398009" providerId="ADAL" clId="{87C418A1-39EE-41E9-A037-D6B591EDAC4E}" dt="2023-04-06T21:07:00.853" v="1338" actId="1076"/>
          <ac:grpSpMkLst>
            <pc:docMk/>
            <pc:sldMk cId="1888456565" sldId="315"/>
            <ac:grpSpMk id="21" creationId="{A90D0417-16DB-489C-8FB7-BFFF01FCB1C3}"/>
          </ac:grpSpMkLst>
        </pc:grpChg>
        <pc:graphicFrameChg chg="add mod modGraphic">
          <ac:chgData name="Yira Rodríguez Pérez" userId="2f81593e-23fb-4d40-b2e1-59e620398009" providerId="ADAL" clId="{87C418A1-39EE-41E9-A037-D6B591EDAC4E}" dt="2023-04-06T21:06:55.596" v="1337" actId="1076"/>
          <ac:graphicFrameMkLst>
            <pc:docMk/>
            <pc:sldMk cId="1888456565" sldId="315"/>
            <ac:graphicFrameMk id="5" creationId="{0F22EE6E-F325-617F-2E2F-31F3613BB90F}"/>
          </ac:graphicFrameMkLst>
        </pc:graphicFrameChg>
        <pc:picChg chg="del">
          <ac:chgData name="Yira Rodríguez Pérez" userId="2f81593e-23fb-4d40-b2e1-59e620398009" providerId="ADAL" clId="{87C418A1-39EE-41E9-A037-D6B591EDAC4E}" dt="2023-04-06T20:17:07.078" v="491" actId="478"/>
          <ac:picMkLst>
            <pc:docMk/>
            <pc:sldMk cId="1888456565" sldId="315"/>
            <ac:picMk id="4" creationId="{7B1026BD-5880-4E41-9968-86C48B42EADB}"/>
          </ac:picMkLst>
        </pc:picChg>
      </pc:sldChg>
      <pc:sldChg chg="addSp delSp modSp mod ord">
        <pc:chgData name="Yira Rodríguez Pérez" userId="2f81593e-23fb-4d40-b2e1-59e620398009" providerId="ADAL" clId="{87C418A1-39EE-41E9-A037-D6B591EDAC4E}" dt="2023-04-06T23:18:09.758" v="3335" actId="1076"/>
        <pc:sldMkLst>
          <pc:docMk/>
          <pc:sldMk cId="366115559" sldId="323"/>
        </pc:sldMkLst>
        <pc:spChg chg="add del mod">
          <ac:chgData name="Yira Rodríguez Pérez" userId="2f81593e-23fb-4d40-b2e1-59e620398009" providerId="ADAL" clId="{87C418A1-39EE-41E9-A037-D6B591EDAC4E}" dt="2023-04-06T20:04:59.263" v="318" actId="478"/>
          <ac:spMkLst>
            <pc:docMk/>
            <pc:sldMk cId="366115559" sldId="323"/>
            <ac:spMk id="2" creationId="{29242DFE-9B80-014A-D3D8-600432032789}"/>
          </ac:spMkLst>
        </pc:spChg>
        <pc:spChg chg="del">
          <ac:chgData name="Yira Rodríguez Pérez" userId="2f81593e-23fb-4d40-b2e1-59e620398009" providerId="ADAL" clId="{87C418A1-39EE-41E9-A037-D6B591EDAC4E}" dt="2023-04-06T19:57:29.405" v="154" actId="478"/>
          <ac:spMkLst>
            <pc:docMk/>
            <pc:sldMk cId="366115559" sldId="323"/>
            <ac:spMk id="3" creationId="{8C60640F-3656-4A7C-98DE-3968C7C5C2B1}"/>
          </ac:spMkLst>
        </pc:spChg>
        <pc:spChg chg="del">
          <ac:chgData name="Yira Rodríguez Pérez" userId="2f81593e-23fb-4d40-b2e1-59e620398009" providerId="ADAL" clId="{87C418A1-39EE-41E9-A037-D6B591EDAC4E}" dt="2023-04-06T19:57:31.518" v="155" actId="478"/>
          <ac:spMkLst>
            <pc:docMk/>
            <pc:sldMk cId="366115559" sldId="323"/>
            <ac:spMk id="4" creationId="{8B8DD39A-BA66-40E6-89CC-EEA24C37AEF6}"/>
          </ac:spMkLst>
        </pc:spChg>
        <pc:spChg chg="add del mod">
          <ac:chgData name="Yira Rodríguez Pérez" userId="2f81593e-23fb-4d40-b2e1-59e620398009" providerId="ADAL" clId="{87C418A1-39EE-41E9-A037-D6B591EDAC4E}" dt="2023-04-06T20:21:17.144" v="560" actId="1076"/>
          <ac:spMkLst>
            <pc:docMk/>
            <pc:sldMk cId="366115559" sldId="323"/>
            <ac:spMk id="6" creationId="{12DCE60D-FCD9-43AC-86D4-E6120C57F62D}"/>
          </ac:spMkLst>
        </pc:spChg>
        <pc:spChg chg="mod">
          <ac:chgData name="Yira Rodríguez Pérez" userId="2f81593e-23fb-4d40-b2e1-59e620398009" providerId="ADAL" clId="{87C418A1-39EE-41E9-A037-D6B591EDAC4E}" dt="2023-04-06T20:21:17.144" v="560" actId="1076"/>
          <ac:spMkLst>
            <pc:docMk/>
            <pc:sldMk cId="366115559" sldId="323"/>
            <ac:spMk id="7" creationId="{08BB4F69-C0D8-440A-9E4B-61C651D2C0CB}"/>
          </ac:spMkLst>
        </pc:spChg>
        <pc:spChg chg="mod">
          <ac:chgData name="Yira Rodríguez Pérez" userId="2f81593e-23fb-4d40-b2e1-59e620398009" providerId="ADAL" clId="{87C418A1-39EE-41E9-A037-D6B591EDAC4E}" dt="2023-04-06T20:21:17.144" v="560" actId="1076"/>
          <ac:spMkLst>
            <pc:docMk/>
            <pc:sldMk cId="366115559" sldId="323"/>
            <ac:spMk id="9" creationId="{9DCB0FB6-9A75-4A07-AAD6-F1872ABA7E2E}"/>
          </ac:spMkLst>
        </pc:spChg>
        <pc:spChg chg="mod">
          <ac:chgData name="Yira Rodríguez Pérez" userId="2f81593e-23fb-4d40-b2e1-59e620398009" providerId="ADAL" clId="{87C418A1-39EE-41E9-A037-D6B591EDAC4E}" dt="2023-04-06T20:21:17.144" v="560" actId="1076"/>
          <ac:spMkLst>
            <pc:docMk/>
            <pc:sldMk cId="366115559" sldId="323"/>
            <ac:spMk id="10" creationId="{76DB03AD-3895-4A2D-B219-C39E31D3A9B0}"/>
          </ac:spMkLst>
        </pc:spChg>
        <pc:spChg chg="mod">
          <ac:chgData name="Yira Rodríguez Pérez" userId="2f81593e-23fb-4d40-b2e1-59e620398009" providerId="ADAL" clId="{87C418A1-39EE-41E9-A037-D6B591EDAC4E}" dt="2023-04-06T20:21:17.144" v="560" actId="1076"/>
          <ac:spMkLst>
            <pc:docMk/>
            <pc:sldMk cId="366115559" sldId="323"/>
            <ac:spMk id="11" creationId="{22B551A9-5387-4943-AEFA-FD807D9F07B1}"/>
          </ac:spMkLst>
        </pc:spChg>
        <pc:spChg chg="mod">
          <ac:chgData name="Yira Rodríguez Pérez" userId="2f81593e-23fb-4d40-b2e1-59e620398009" providerId="ADAL" clId="{87C418A1-39EE-41E9-A037-D6B591EDAC4E}" dt="2023-04-06T20:21:17.144" v="560" actId="1076"/>
          <ac:spMkLst>
            <pc:docMk/>
            <pc:sldMk cId="366115559" sldId="323"/>
            <ac:spMk id="12" creationId="{089D90CE-69C9-4901-AF2D-E0DC7F292B25}"/>
          </ac:spMkLst>
        </pc:spChg>
        <pc:spChg chg="mod">
          <ac:chgData name="Yira Rodríguez Pérez" userId="2f81593e-23fb-4d40-b2e1-59e620398009" providerId="ADAL" clId="{87C418A1-39EE-41E9-A037-D6B591EDAC4E}" dt="2023-04-06T20:21:17.144" v="560" actId="1076"/>
          <ac:spMkLst>
            <pc:docMk/>
            <pc:sldMk cId="366115559" sldId="323"/>
            <ac:spMk id="13" creationId="{8D7F31F5-77AC-4B8E-8DA3-2577121D299A}"/>
          </ac:spMkLst>
        </pc:spChg>
        <pc:spChg chg="mod">
          <ac:chgData name="Yira Rodríguez Pérez" userId="2f81593e-23fb-4d40-b2e1-59e620398009" providerId="ADAL" clId="{87C418A1-39EE-41E9-A037-D6B591EDAC4E}" dt="2023-04-06T20:21:17.144" v="560" actId="1076"/>
          <ac:spMkLst>
            <pc:docMk/>
            <pc:sldMk cId="366115559" sldId="323"/>
            <ac:spMk id="14" creationId="{2E3F7D36-20D1-4A33-B0D7-86761F4F780D}"/>
          </ac:spMkLst>
        </pc:spChg>
        <pc:spChg chg="mod">
          <ac:chgData name="Yira Rodríguez Pérez" userId="2f81593e-23fb-4d40-b2e1-59e620398009" providerId="ADAL" clId="{87C418A1-39EE-41E9-A037-D6B591EDAC4E}" dt="2023-04-06T20:21:14.290" v="559" actId="1076"/>
          <ac:spMkLst>
            <pc:docMk/>
            <pc:sldMk cId="366115559" sldId="323"/>
            <ac:spMk id="16" creationId="{A4DADCE9-C5B9-46B8-986D-95E88BF23E25}"/>
          </ac:spMkLst>
        </pc:spChg>
        <pc:spChg chg="mod">
          <ac:chgData name="Yira Rodríguez Pérez" userId="2f81593e-23fb-4d40-b2e1-59e620398009" providerId="ADAL" clId="{87C418A1-39EE-41E9-A037-D6B591EDAC4E}" dt="2023-04-06T20:21:14.290" v="559" actId="1076"/>
          <ac:spMkLst>
            <pc:docMk/>
            <pc:sldMk cId="366115559" sldId="323"/>
            <ac:spMk id="18" creationId="{E776D47C-F612-4C92-853C-9E01B9CDDE0C}"/>
          </ac:spMkLst>
        </pc:spChg>
        <pc:spChg chg="mod">
          <ac:chgData name="Yira Rodríguez Pérez" userId="2f81593e-23fb-4d40-b2e1-59e620398009" providerId="ADAL" clId="{87C418A1-39EE-41E9-A037-D6B591EDAC4E}" dt="2023-04-06T20:21:14.290" v="559" actId="1076"/>
          <ac:spMkLst>
            <pc:docMk/>
            <pc:sldMk cId="366115559" sldId="323"/>
            <ac:spMk id="19" creationId="{B7052436-CF1B-468C-9753-EE8709B297AD}"/>
          </ac:spMkLst>
        </pc:spChg>
        <pc:spChg chg="mod">
          <ac:chgData name="Yira Rodríguez Pérez" userId="2f81593e-23fb-4d40-b2e1-59e620398009" providerId="ADAL" clId="{87C418A1-39EE-41E9-A037-D6B591EDAC4E}" dt="2023-04-06T20:21:14.290" v="559" actId="1076"/>
          <ac:spMkLst>
            <pc:docMk/>
            <pc:sldMk cId="366115559" sldId="323"/>
            <ac:spMk id="20" creationId="{95C02BC6-EFF1-4A1C-8F2A-69D245338F4B}"/>
          </ac:spMkLst>
        </pc:spChg>
        <pc:spChg chg="mod">
          <ac:chgData name="Yira Rodríguez Pérez" userId="2f81593e-23fb-4d40-b2e1-59e620398009" providerId="ADAL" clId="{87C418A1-39EE-41E9-A037-D6B591EDAC4E}" dt="2023-04-06T20:21:14.290" v="559" actId="1076"/>
          <ac:spMkLst>
            <pc:docMk/>
            <pc:sldMk cId="366115559" sldId="323"/>
            <ac:spMk id="21" creationId="{37E8DA6E-6C37-40C4-8EDB-E005D8A84277}"/>
          </ac:spMkLst>
        </pc:spChg>
        <pc:spChg chg="mod">
          <ac:chgData name="Yira Rodríguez Pérez" userId="2f81593e-23fb-4d40-b2e1-59e620398009" providerId="ADAL" clId="{87C418A1-39EE-41E9-A037-D6B591EDAC4E}" dt="2023-04-06T20:21:14.290" v="559" actId="1076"/>
          <ac:spMkLst>
            <pc:docMk/>
            <pc:sldMk cId="366115559" sldId="323"/>
            <ac:spMk id="22" creationId="{6AC39197-E985-4E9F-9CCE-321D8A49522E}"/>
          </ac:spMkLst>
        </pc:spChg>
        <pc:spChg chg="mod">
          <ac:chgData name="Yira Rodríguez Pérez" userId="2f81593e-23fb-4d40-b2e1-59e620398009" providerId="ADAL" clId="{87C418A1-39EE-41E9-A037-D6B591EDAC4E}" dt="2023-04-06T20:21:14.290" v="559" actId="1076"/>
          <ac:spMkLst>
            <pc:docMk/>
            <pc:sldMk cId="366115559" sldId="323"/>
            <ac:spMk id="23" creationId="{210B4580-BB7F-4DC6-9348-B845CA6127F6}"/>
          </ac:spMkLst>
        </pc:spChg>
        <pc:spChg chg="mod">
          <ac:chgData name="Yira Rodríguez Pérez" userId="2f81593e-23fb-4d40-b2e1-59e620398009" providerId="ADAL" clId="{87C418A1-39EE-41E9-A037-D6B591EDAC4E}" dt="2023-04-06T20:21:14.290" v="559" actId="1076"/>
          <ac:spMkLst>
            <pc:docMk/>
            <pc:sldMk cId="366115559" sldId="323"/>
            <ac:spMk id="24" creationId="{A041B4D9-3D58-442F-9EB7-A44210764A75}"/>
          </ac:spMkLst>
        </pc:spChg>
        <pc:spChg chg="mod">
          <ac:chgData name="Yira Rodríguez Pérez" userId="2f81593e-23fb-4d40-b2e1-59e620398009" providerId="ADAL" clId="{87C418A1-39EE-41E9-A037-D6B591EDAC4E}" dt="2023-04-06T20:21:14.290" v="559" actId="1076"/>
          <ac:spMkLst>
            <pc:docMk/>
            <pc:sldMk cId="366115559" sldId="323"/>
            <ac:spMk id="25" creationId="{7BC23E58-4574-4AA8-9FC3-3FA72E4C6257}"/>
          </ac:spMkLst>
        </pc:spChg>
        <pc:spChg chg="mod">
          <ac:chgData name="Yira Rodríguez Pérez" userId="2f81593e-23fb-4d40-b2e1-59e620398009" providerId="ADAL" clId="{87C418A1-39EE-41E9-A037-D6B591EDAC4E}" dt="2023-04-06T20:21:14.290" v="559" actId="1076"/>
          <ac:spMkLst>
            <pc:docMk/>
            <pc:sldMk cId="366115559" sldId="323"/>
            <ac:spMk id="26" creationId="{050964C0-E231-438B-8EBA-B46945916D7C}"/>
          </ac:spMkLst>
        </pc:spChg>
        <pc:spChg chg="mod">
          <ac:chgData name="Yira Rodríguez Pérez" userId="2f81593e-23fb-4d40-b2e1-59e620398009" providerId="ADAL" clId="{87C418A1-39EE-41E9-A037-D6B591EDAC4E}" dt="2023-04-06T20:21:14.290" v="559" actId="1076"/>
          <ac:spMkLst>
            <pc:docMk/>
            <pc:sldMk cId="366115559" sldId="323"/>
            <ac:spMk id="27" creationId="{9AC32A39-25AC-42D2-B450-068946E118D1}"/>
          </ac:spMkLst>
        </pc:spChg>
        <pc:spChg chg="mod">
          <ac:chgData name="Yira Rodríguez Pérez" userId="2f81593e-23fb-4d40-b2e1-59e620398009" providerId="ADAL" clId="{87C418A1-39EE-41E9-A037-D6B591EDAC4E}" dt="2023-04-06T20:21:14.290" v="559" actId="1076"/>
          <ac:spMkLst>
            <pc:docMk/>
            <pc:sldMk cId="366115559" sldId="323"/>
            <ac:spMk id="28" creationId="{EF286E0E-1BE6-4667-B307-A56B9B5D899C}"/>
          </ac:spMkLst>
        </pc:spChg>
        <pc:spChg chg="mod">
          <ac:chgData name="Yira Rodríguez Pérez" userId="2f81593e-23fb-4d40-b2e1-59e620398009" providerId="ADAL" clId="{87C418A1-39EE-41E9-A037-D6B591EDAC4E}" dt="2023-04-06T20:21:14.290" v="559" actId="1076"/>
          <ac:spMkLst>
            <pc:docMk/>
            <pc:sldMk cId="366115559" sldId="323"/>
            <ac:spMk id="29" creationId="{B66CBBCD-6B57-4C7F-8B40-A89E536E951D}"/>
          </ac:spMkLst>
        </pc:spChg>
        <pc:spChg chg="mod">
          <ac:chgData name="Yira Rodríguez Pérez" userId="2f81593e-23fb-4d40-b2e1-59e620398009" providerId="ADAL" clId="{87C418A1-39EE-41E9-A037-D6B591EDAC4E}" dt="2023-04-06T20:21:14.290" v="559" actId="1076"/>
          <ac:spMkLst>
            <pc:docMk/>
            <pc:sldMk cId="366115559" sldId="323"/>
            <ac:spMk id="30" creationId="{8AAC96B6-B5D7-4C8B-86EF-1D87A3DB0CA1}"/>
          </ac:spMkLst>
        </pc:spChg>
        <pc:spChg chg="mod">
          <ac:chgData name="Yira Rodríguez Pérez" userId="2f81593e-23fb-4d40-b2e1-59e620398009" providerId="ADAL" clId="{87C418A1-39EE-41E9-A037-D6B591EDAC4E}" dt="2023-04-06T20:22:42.743" v="598" actId="1076"/>
          <ac:spMkLst>
            <pc:docMk/>
            <pc:sldMk cId="366115559" sldId="323"/>
            <ac:spMk id="32" creationId="{60A269DB-5B97-4EE3-918F-17238361704C}"/>
          </ac:spMkLst>
        </pc:spChg>
        <pc:spChg chg="mod">
          <ac:chgData name="Yira Rodríguez Pérez" userId="2f81593e-23fb-4d40-b2e1-59e620398009" providerId="ADAL" clId="{87C418A1-39EE-41E9-A037-D6B591EDAC4E}" dt="2023-04-06T20:22:42.743" v="598" actId="1076"/>
          <ac:spMkLst>
            <pc:docMk/>
            <pc:sldMk cId="366115559" sldId="323"/>
            <ac:spMk id="34" creationId="{BEA74297-A347-4C12-98E6-205824484D35}"/>
          </ac:spMkLst>
        </pc:spChg>
        <pc:spChg chg="mod">
          <ac:chgData name="Yira Rodríguez Pérez" userId="2f81593e-23fb-4d40-b2e1-59e620398009" providerId="ADAL" clId="{87C418A1-39EE-41E9-A037-D6B591EDAC4E}" dt="2023-04-06T20:22:42.743" v="598" actId="1076"/>
          <ac:spMkLst>
            <pc:docMk/>
            <pc:sldMk cId="366115559" sldId="323"/>
            <ac:spMk id="35" creationId="{62B670C6-B068-4030-87B9-FA1FD8038CA2}"/>
          </ac:spMkLst>
        </pc:spChg>
        <pc:spChg chg="mod">
          <ac:chgData name="Yira Rodríguez Pérez" userId="2f81593e-23fb-4d40-b2e1-59e620398009" providerId="ADAL" clId="{87C418A1-39EE-41E9-A037-D6B591EDAC4E}" dt="2023-04-06T20:22:42.743" v="598" actId="1076"/>
          <ac:spMkLst>
            <pc:docMk/>
            <pc:sldMk cId="366115559" sldId="323"/>
            <ac:spMk id="36" creationId="{C86F29E0-5008-4C94-B7BC-31E9A228367B}"/>
          </ac:spMkLst>
        </pc:spChg>
        <pc:spChg chg="mod">
          <ac:chgData name="Yira Rodríguez Pérez" userId="2f81593e-23fb-4d40-b2e1-59e620398009" providerId="ADAL" clId="{87C418A1-39EE-41E9-A037-D6B591EDAC4E}" dt="2023-04-06T20:22:42.743" v="598" actId="1076"/>
          <ac:spMkLst>
            <pc:docMk/>
            <pc:sldMk cId="366115559" sldId="323"/>
            <ac:spMk id="37" creationId="{D4293430-0093-4013-96BE-7AD351C60B14}"/>
          </ac:spMkLst>
        </pc:spChg>
        <pc:spChg chg="del mod">
          <ac:chgData name="Yira Rodríguez Pérez" userId="2f81593e-23fb-4d40-b2e1-59e620398009" providerId="ADAL" clId="{87C418A1-39EE-41E9-A037-D6B591EDAC4E}" dt="2023-04-06T19:57:09.736" v="150" actId="478"/>
          <ac:spMkLst>
            <pc:docMk/>
            <pc:sldMk cId="366115559" sldId="323"/>
            <ac:spMk id="61" creationId="{90A4F710-D92A-4F09-A3A6-CDE474525139}"/>
          </ac:spMkLst>
        </pc:spChg>
        <pc:spChg chg="mod">
          <ac:chgData name="Yira Rodríguez Pérez" userId="2f81593e-23fb-4d40-b2e1-59e620398009" providerId="ADAL" clId="{87C418A1-39EE-41E9-A037-D6B591EDAC4E}" dt="2023-04-06T19:57:08.689" v="149" actId="1076"/>
          <ac:spMkLst>
            <pc:docMk/>
            <pc:sldMk cId="366115559" sldId="323"/>
            <ac:spMk id="63" creationId="{F656C668-AB50-453C-AC11-64312C2D1A0F}"/>
          </ac:spMkLst>
        </pc:spChg>
        <pc:spChg chg="mod">
          <ac:chgData name="Yira Rodríguez Pérez" userId="2f81593e-23fb-4d40-b2e1-59e620398009" providerId="ADAL" clId="{87C418A1-39EE-41E9-A037-D6B591EDAC4E}" dt="2023-04-06T19:57:08.689" v="149" actId="1076"/>
          <ac:spMkLst>
            <pc:docMk/>
            <pc:sldMk cId="366115559" sldId="323"/>
            <ac:spMk id="64" creationId="{9B285E2F-A498-4C3D-B6D0-6114DFD4146D}"/>
          </ac:spMkLst>
        </pc:spChg>
        <pc:spChg chg="mod">
          <ac:chgData name="Yira Rodríguez Pérez" userId="2f81593e-23fb-4d40-b2e1-59e620398009" providerId="ADAL" clId="{87C418A1-39EE-41E9-A037-D6B591EDAC4E}" dt="2023-04-06T19:57:08.689" v="149" actId="1076"/>
          <ac:spMkLst>
            <pc:docMk/>
            <pc:sldMk cId="366115559" sldId="323"/>
            <ac:spMk id="65" creationId="{94EBD8E8-414D-4CB8-BA6A-EF7DC313AF8F}"/>
          </ac:spMkLst>
        </pc:spChg>
        <pc:spChg chg="mod">
          <ac:chgData name="Yira Rodríguez Pérez" userId="2f81593e-23fb-4d40-b2e1-59e620398009" providerId="ADAL" clId="{87C418A1-39EE-41E9-A037-D6B591EDAC4E}" dt="2023-04-06T19:57:08.689" v="149" actId="1076"/>
          <ac:spMkLst>
            <pc:docMk/>
            <pc:sldMk cId="366115559" sldId="323"/>
            <ac:spMk id="66" creationId="{72A5DE67-E4A7-4AA2-86A7-658ADDF75DC4}"/>
          </ac:spMkLst>
        </pc:spChg>
        <pc:spChg chg="add del mod">
          <ac:chgData name="Yira Rodríguez Pérez" userId="2f81593e-23fb-4d40-b2e1-59e620398009" providerId="ADAL" clId="{87C418A1-39EE-41E9-A037-D6B591EDAC4E}" dt="2023-04-06T20:21:20.399" v="561" actId="1076"/>
          <ac:spMkLst>
            <pc:docMk/>
            <pc:sldMk cId="366115559" sldId="323"/>
            <ac:spMk id="67" creationId="{370CB310-775D-40EC-B084-E2214CAB5CD8}"/>
          </ac:spMkLst>
        </pc:spChg>
        <pc:spChg chg="add del mod">
          <ac:chgData name="Yira Rodríguez Pérez" userId="2f81593e-23fb-4d40-b2e1-59e620398009" providerId="ADAL" clId="{87C418A1-39EE-41E9-A037-D6B591EDAC4E}" dt="2023-04-06T20:21:22.561" v="562" actId="1076"/>
          <ac:spMkLst>
            <pc:docMk/>
            <pc:sldMk cId="366115559" sldId="323"/>
            <ac:spMk id="68" creationId="{B2F5E6E7-E5C1-4E12-80CA-F933E409EB52}"/>
          </ac:spMkLst>
        </pc:spChg>
        <pc:spChg chg="add del mod">
          <ac:chgData name="Yira Rodríguez Pérez" userId="2f81593e-23fb-4d40-b2e1-59e620398009" providerId="ADAL" clId="{87C418A1-39EE-41E9-A037-D6B591EDAC4E}" dt="2023-04-06T20:22:47.191" v="599" actId="1076"/>
          <ac:spMkLst>
            <pc:docMk/>
            <pc:sldMk cId="366115559" sldId="323"/>
            <ac:spMk id="69" creationId="{72214AFE-FC1F-4425-A7E7-FE0CC5FD6EF9}"/>
          </ac:spMkLst>
        </pc:spChg>
        <pc:spChg chg="add del">
          <ac:chgData name="Yira Rodríguez Pérez" userId="2f81593e-23fb-4d40-b2e1-59e620398009" providerId="ADAL" clId="{87C418A1-39EE-41E9-A037-D6B591EDAC4E}" dt="2023-04-06T20:03:53.073" v="302" actId="478"/>
          <ac:spMkLst>
            <pc:docMk/>
            <pc:sldMk cId="366115559" sldId="323"/>
            <ac:spMk id="70" creationId="{C4A92355-F9E9-4FCE-AC1D-B40439A0D7C8}"/>
          </ac:spMkLst>
        </pc:spChg>
        <pc:spChg chg="add del">
          <ac:chgData name="Yira Rodríguez Pérez" userId="2f81593e-23fb-4d40-b2e1-59e620398009" providerId="ADAL" clId="{87C418A1-39EE-41E9-A037-D6B591EDAC4E}" dt="2023-04-06T20:03:51.605" v="301" actId="478"/>
          <ac:spMkLst>
            <pc:docMk/>
            <pc:sldMk cId="366115559" sldId="323"/>
            <ac:spMk id="71" creationId="{4384B480-5D9E-480A-B5ED-9EF0A4620149}"/>
          </ac:spMkLst>
        </pc:spChg>
        <pc:spChg chg="del">
          <ac:chgData name="Yira Rodríguez Pérez" userId="2f81593e-23fb-4d40-b2e1-59e620398009" providerId="ADAL" clId="{87C418A1-39EE-41E9-A037-D6B591EDAC4E}" dt="2023-04-06T19:58:00.845" v="169" actId="478"/>
          <ac:spMkLst>
            <pc:docMk/>
            <pc:sldMk cId="366115559" sldId="323"/>
            <ac:spMk id="72" creationId="{83F17895-507A-4DEF-8D84-DBC7D2E24142}"/>
          </ac:spMkLst>
        </pc:spChg>
        <pc:spChg chg="del">
          <ac:chgData name="Yira Rodríguez Pérez" userId="2f81593e-23fb-4d40-b2e1-59e620398009" providerId="ADAL" clId="{87C418A1-39EE-41E9-A037-D6B591EDAC4E}" dt="2023-04-06T19:57:32.779" v="156" actId="478"/>
          <ac:spMkLst>
            <pc:docMk/>
            <pc:sldMk cId="366115559" sldId="323"/>
            <ac:spMk id="73" creationId="{09919CAF-AB3C-4A0F-A837-AED121462C9F}"/>
          </ac:spMkLst>
        </pc:spChg>
        <pc:spChg chg="del">
          <ac:chgData name="Yira Rodríguez Pérez" userId="2f81593e-23fb-4d40-b2e1-59e620398009" providerId="ADAL" clId="{87C418A1-39EE-41E9-A037-D6B591EDAC4E}" dt="2023-04-06T19:57:25.547" v="152" actId="478"/>
          <ac:spMkLst>
            <pc:docMk/>
            <pc:sldMk cId="366115559" sldId="323"/>
            <ac:spMk id="74" creationId="{8704F3E0-98C0-430A-99A0-77A88F1F84DF}"/>
          </ac:spMkLst>
        </pc:spChg>
        <pc:spChg chg="add del">
          <ac:chgData name="Yira Rodríguez Pérez" userId="2f81593e-23fb-4d40-b2e1-59e620398009" providerId="ADAL" clId="{87C418A1-39EE-41E9-A037-D6B591EDAC4E}" dt="2023-04-06T20:03:44.128" v="290" actId="22"/>
          <ac:spMkLst>
            <pc:docMk/>
            <pc:sldMk cId="366115559" sldId="323"/>
            <ac:spMk id="76" creationId="{E73989D1-DE46-4214-51EF-3870171B7C36}"/>
          </ac:spMkLst>
        </pc:spChg>
        <pc:spChg chg="add del mod">
          <ac:chgData name="Yira Rodríguez Pérez" userId="2f81593e-23fb-4d40-b2e1-59e620398009" providerId="ADAL" clId="{87C418A1-39EE-41E9-A037-D6B591EDAC4E}" dt="2023-04-06T20:04:47.624" v="314"/>
          <ac:spMkLst>
            <pc:docMk/>
            <pc:sldMk cId="366115559" sldId="323"/>
            <ac:spMk id="77" creationId="{F3A1A2E0-A375-80C0-6EA2-19434EAE860B}"/>
          </ac:spMkLst>
        </pc:spChg>
        <pc:spChg chg="add del mod">
          <ac:chgData name="Yira Rodríguez Pérez" userId="2f81593e-23fb-4d40-b2e1-59e620398009" providerId="ADAL" clId="{87C418A1-39EE-41E9-A037-D6B591EDAC4E}" dt="2023-04-06T22:40:16.228" v="2630" actId="113"/>
          <ac:spMkLst>
            <pc:docMk/>
            <pc:sldMk cId="366115559" sldId="323"/>
            <ac:spMk id="78" creationId="{A1536721-93A9-05A4-A78F-2FA05C6903E2}"/>
          </ac:spMkLst>
        </pc:spChg>
        <pc:spChg chg="add mod">
          <ac:chgData name="Yira Rodríguez Pérez" userId="2f81593e-23fb-4d40-b2e1-59e620398009" providerId="ADAL" clId="{87C418A1-39EE-41E9-A037-D6B591EDAC4E}" dt="2023-04-06T23:18:09.758" v="3335" actId="1076"/>
          <ac:spMkLst>
            <pc:docMk/>
            <pc:sldMk cId="366115559" sldId="323"/>
            <ac:spMk id="79" creationId="{A3354D5B-41BA-285A-64B2-106020E0E925}"/>
          </ac:spMkLst>
        </pc:spChg>
        <pc:spChg chg="add mod">
          <ac:chgData name="Yira Rodríguez Pérez" userId="2f81593e-23fb-4d40-b2e1-59e620398009" providerId="ADAL" clId="{87C418A1-39EE-41E9-A037-D6B591EDAC4E}" dt="2023-04-06T23:18:07.522" v="3334" actId="688"/>
          <ac:spMkLst>
            <pc:docMk/>
            <pc:sldMk cId="366115559" sldId="323"/>
            <ac:spMk id="80" creationId="{1C66950D-1286-4773-A244-9047A8387EBA}"/>
          </ac:spMkLst>
        </pc:spChg>
        <pc:spChg chg="add mod">
          <ac:chgData name="Yira Rodríguez Pérez" userId="2f81593e-23fb-4d40-b2e1-59e620398009" providerId="ADAL" clId="{87C418A1-39EE-41E9-A037-D6B591EDAC4E}" dt="2023-04-06T20:20:54.200" v="552" actId="1076"/>
          <ac:spMkLst>
            <pc:docMk/>
            <pc:sldMk cId="366115559" sldId="323"/>
            <ac:spMk id="81" creationId="{5BFC4E4D-068E-F755-A9A6-B3470751E4BC}"/>
          </ac:spMkLst>
        </pc:spChg>
        <pc:grpChg chg="add del mod">
          <ac:chgData name="Yira Rodríguez Pérez" userId="2f81593e-23fb-4d40-b2e1-59e620398009" providerId="ADAL" clId="{87C418A1-39EE-41E9-A037-D6B591EDAC4E}" dt="2023-04-06T20:21:17.144" v="560" actId="1076"/>
          <ac:grpSpMkLst>
            <pc:docMk/>
            <pc:sldMk cId="366115559" sldId="323"/>
            <ac:grpSpMk id="5" creationId="{054383DF-A640-429B-958B-FF58458538FA}"/>
          </ac:grpSpMkLst>
        </pc:grpChg>
        <pc:grpChg chg="mod">
          <ac:chgData name="Yira Rodríguez Pérez" userId="2f81593e-23fb-4d40-b2e1-59e620398009" providerId="ADAL" clId="{87C418A1-39EE-41E9-A037-D6B591EDAC4E}" dt="2023-04-06T20:21:17.144" v="560" actId="1076"/>
          <ac:grpSpMkLst>
            <pc:docMk/>
            <pc:sldMk cId="366115559" sldId="323"/>
            <ac:grpSpMk id="8" creationId="{70D121FB-10F9-4D83-A522-96C6585AF541}"/>
          </ac:grpSpMkLst>
        </pc:grpChg>
        <pc:grpChg chg="mod">
          <ac:chgData name="Yira Rodríguez Pérez" userId="2f81593e-23fb-4d40-b2e1-59e620398009" providerId="ADAL" clId="{87C418A1-39EE-41E9-A037-D6B591EDAC4E}" dt="2023-04-06T20:21:14.290" v="559" actId="1076"/>
          <ac:grpSpMkLst>
            <pc:docMk/>
            <pc:sldMk cId="366115559" sldId="323"/>
            <ac:grpSpMk id="15" creationId="{1DF51E31-342C-4C21-9273-35492A2CD3AE}"/>
          </ac:grpSpMkLst>
        </pc:grpChg>
        <pc:grpChg chg="mod">
          <ac:chgData name="Yira Rodríguez Pérez" userId="2f81593e-23fb-4d40-b2e1-59e620398009" providerId="ADAL" clId="{87C418A1-39EE-41E9-A037-D6B591EDAC4E}" dt="2023-04-06T20:21:14.290" v="559" actId="1076"/>
          <ac:grpSpMkLst>
            <pc:docMk/>
            <pc:sldMk cId="366115559" sldId="323"/>
            <ac:grpSpMk id="17" creationId="{DF03851E-EFA8-4C7C-BC59-C9E4B6445C46}"/>
          </ac:grpSpMkLst>
        </pc:grpChg>
        <pc:grpChg chg="mod">
          <ac:chgData name="Yira Rodríguez Pérez" userId="2f81593e-23fb-4d40-b2e1-59e620398009" providerId="ADAL" clId="{87C418A1-39EE-41E9-A037-D6B591EDAC4E}" dt="2023-04-06T20:22:42.743" v="598" actId="1076"/>
          <ac:grpSpMkLst>
            <pc:docMk/>
            <pc:sldMk cId="366115559" sldId="323"/>
            <ac:grpSpMk id="31" creationId="{65DDC251-8066-4458-BC99-039020782977}"/>
          </ac:grpSpMkLst>
        </pc:grpChg>
        <pc:grpChg chg="mod">
          <ac:chgData name="Yira Rodríguez Pérez" userId="2f81593e-23fb-4d40-b2e1-59e620398009" providerId="ADAL" clId="{87C418A1-39EE-41E9-A037-D6B591EDAC4E}" dt="2023-04-06T20:22:42.743" v="598" actId="1076"/>
          <ac:grpSpMkLst>
            <pc:docMk/>
            <pc:sldMk cId="366115559" sldId="323"/>
            <ac:grpSpMk id="33" creationId="{11BF3C05-DF6D-4539-A79B-FCAB502CF2CC}"/>
          </ac:grpSpMkLst>
        </pc:grpChg>
        <pc:grpChg chg="del">
          <ac:chgData name="Yira Rodríguez Pérez" userId="2f81593e-23fb-4d40-b2e1-59e620398009" providerId="ADAL" clId="{87C418A1-39EE-41E9-A037-D6B591EDAC4E}" dt="2023-04-06T20:03:50.242" v="300" actId="478"/>
          <ac:grpSpMkLst>
            <pc:docMk/>
            <pc:sldMk cId="366115559" sldId="323"/>
            <ac:grpSpMk id="38" creationId="{CD0C0492-E9FE-40E3-BB5E-5EFFF324B539}"/>
          </ac:grpSpMkLst>
        </pc:grpChg>
        <pc:grpChg chg="add del">
          <ac:chgData name="Yira Rodríguez Pérez" userId="2f81593e-23fb-4d40-b2e1-59e620398009" providerId="ADAL" clId="{87C418A1-39EE-41E9-A037-D6B591EDAC4E}" dt="2023-04-06T20:03:49.486" v="299" actId="478"/>
          <ac:grpSpMkLst>
            <pc:docMk/>
            <pc:sldMk cId="366115559" sldId="323"/>
            <ac:grpSpMk id="48" creationId="{4FB202D7-8657-427C-A404-5330F71AD8A6}"/>
          </ac:grpSpMkLst>
        </pc:grpChg>
        <pc:grpChg chg="mod">
          <ac:chgData name="Yira Rodríguez Pérez" userId="2f81593e-23fb-4d40-b2e1-59e620398009" providerId="ADAL" clId="{87C418A1-39EE-41E9-A037-D6B591EDAC4E}" dt="2023-04-06T19:57:08.689" v="149" actId="1076"/>
          <ac:grpSpMkLst>
            <pc:docMk/>
            <pc:sldMk cId="366115559" sldId="323"/>
            <ac:grpSpMk id="60" creationId="{E7D34026-60AD-4663-85A5-95F43E866628}"/>
          </ac:grpSpMkLst>
        </pc:grpChg>
        <pc:grpChg chg="mod">
          <ac:chgData name="Yira Rodríguez Pérez" userId="2f81593e-23fb-4d40-b2e1-59e620398009" providerId="ADAL" clId="{87C418A1-39EE-41E9-A037-D6B591EDAC4E}" dt="2023-04-06T19:57:08.689" v="149" actId="1076"/>
          <ac:grpSpMkLst>
            <pc:docMk/>
            <pc:sldMk cId="366115559" sldId="323"/>
            <ac:grpSpMk id="62" creationId="{B9C80864-3187-4D5C-B08E-D0A089C47B69}"/>
          </ac:grpSpMkLst>
        </pc:grpChg>
      </pc:sldChg>
      <pc:sldChg chg="addSp modSp mod ord">
        <pc:chgData name="Yira Rodríguez Pérez" userId="2f81593e-23fb-4d40-b2e1-59e620398009" providerId="ADAL" clId="{87C418A1-39EE-41E9-A037-D6B591EDAC4E}" dt="2023-04-08T01:34:50.669" v="4749" actId="1076"/>
        <pc:sldMkLst>
          <pc:docMk/>
          <pc:sldMk cId="744304473" sldId="324"/>
        </pc:sldMkLst>
        <pc:spChg chg="add mod">
          <ac:chgData name="Yira Rodríguez Pérez" userId="2f81593e-23fb-4d40-b2e1-59e620398009" providerId="ADAL" clId="{87C418A1-39EE-41E9-A037-D6B591EDAC4E}" dt="2023-04-08T01:34:50.669" v="4749" actId="1076"/>
          <ac:spMkLst>
            <pc:docMk/>
            <pc:sldMk cId="744304473" sldId="324"/>
            <ac:spMk id="2" creationId="{3521B847-1248-E18F-5B6B-FA4F8136E486}"/>
          </ac:spMkLst>
        </pc:spChg>
      </pc:sldChg>
      <pc:sldChg chg="del">
        <pc:chgData name="Yira Rodríguez Pérez" userId="2f81593e-23fb-4d40-b2e1-59e620398009" providerId="ADAL" clId="{87C418A1-39EE-41E9-A037-D6B591EDAC4E}" dt="2023-04-06T19:55:24.143" v="119" actId="2696"/>
        <pc:sldMkLst>
          <pc:docMk/>
          <pc:sldMk cId="585128284" sldId="325"/>
        </pc:sldMkLst>
      </pc:sldChg>
      <pc:sldChg chg="addSp delSp modSp add mod ord modAnim">
        <pc:chgData name="Yira Rodríguez Pérez" userId="2f81593e-23fb-4d40-b2e1-59e620398009" providerId="ADAL" clId="{87C418A1-39EE-41E9-A037-D6B591EDAC4E}" dt="2023-04-08T01:32:40.656" v="4632"/>
        <pc:sldMkLst>
          <pc:docMk/>
          <pc:sldMk cId="3422502205" sldId="325"/>
        </pc:sldMkLst>
        <pc:spChg chg="add del mod">
          <ac:chgData name="Yira Rodríguez Pérez" userId="2f81593e-23fb-4d40-b2e1-59e620398009" providerId="ADAL" clId="{87C418A1-39EE-41E9-A037-D6B591EDAC4E}" dt="2023-04-06T21:23:01.707" v="1508" actId="478"/>
          <ac:spMkLst>
            <pc:docMk/>
            <pc:sldMk cId="3422502205" sldId="325"/>
            <ac:spMk id="5" creationId="{F1AAC4DB-6CD4-A2A3-8F48-CBDB5FE06996}"/>
          </ac:spMkLst>
        </pc:spChg>
        <pc:spChg chg="mod">
          <ac:chgData name="Yira Rodríguez Pérez" userId="2f81593e-23fb-4d40-b2e1-59e620398009" providerId="ADAL" clId="{87C418A1-39EE-41E9-A037-D6B591EDAC4E}" dt="2023-04-06T22:40:43.596" v="2636" actId="1076"/>
          <ac:spMkLst>
            <pc:docMk/>
            <pc:sldMk cId="3422502205" sldId="325"/>
            <ac:spMk id="8" creationId="{4C992A3C-EECC-4FAE-BD8A-72F9DE6C9EFD}"/>
          </ac:spMkLst>
        </pc:spChg>
        <pc:spChg chg="del mod">
          <ac:chgData name="Yira Rodríguez Pérez" userId="2f81593e-23fb-4d40-b2e1-59e620398009" providerId="ADAL" clId="{87C418A1-39EE-41E9-A037-D6B591EDAC4E}" dt="2023-04-06T21:22:58.900" v="1507" actId="478"/>
          <ac:spMkLst>
            <pc:docMk/>
            <pc:sldMk cId="3422502205" sldId="325"/>
            <ac:spMk id="9" creationId="{5314836C-7FA4-49DF-8947-1EF2F7DCFF48}"/>
          </ac:spMkLst>
        </pc:spChg>
        <pc:spChg chg="add mod">
          <ac:chgData name="Yira Rodríguez Pérez" userId="2f81593e-23fb-4d40-b2e1-59e620398009" providerId="ADAL" clId="{87C418A1-39EE-41E9-A037-D6B591EDAC4E}" dt="2023-04-06T22:40:41.020" v="2635" actId="1076"/>
          <ac:spMkLst>
            <pc:docMk/>
            <pc:sldMk cId="3422502205" sldId="325"/>
            <ac:spMk id="10" creationId="{6F600B77-D55B-956B-D9B2-EAB1686614CE}"/>
          </ac:spMkLst>
        </pc:spChg>
        <pc:spChg chg="add del mod">
          <ac:chgData name="Yira Rodríguez Pérez" userId="2f81593e-23fb-4d40-b2e1-59e620398009" providerId="ADAL" clId="{87C418A1-39EE-41E9-A037-D6B591EDAC4E}" dt="2023-04-06T22:38:53.909" v="2604" actId="478"/>
          <ac:spMkLst>
            <pc:docMk/>
            <pc:sldMk cId="3422502205" sldId="325"/>
            <ac:spMk id="13" creationId="{2F294B50-7836-6FE9-A3C0-94AAEC481F9D}"/>
          </ac:spMkLst>
        </pc:spChg>
        <pc:graphicFrameChg chg="add mod modGraphic">
          <ac:chgData name="Yira Rodríguez Pérez" userId="2f81593e-23fb-4d40-b2e1-59e620398009" providerId="ADAL" clId="{87C418A1-39EE-41E9-A037-D6B591EDAC4E}" dt="2023-04-06T22:40:05.326" v="2627" actId="1076"/>
          <ac:graphicFrameMkLst>
            <pc:docMk/>
            <pc:sldMk cId="3422502205" sldId="325"/>
            <ac:graphicFrameMk id="6" creationId="{360D43EE-7A11-6301-2F08-47FB13694152}"/>
          </ac:graphicFrameMkLst>
        </pc:graphicFrameChg>
        <pc:graphicFrameChg chg="add mod modGraphic">
          <ac:chgData name="Yira Rodríguez Pérez" userId="2f81593e-23fb-4d40-b2e1-59e620398009" providerId="ADAL" clId="{87C418A1-39EE-41E9-A037-D6B591EDAC4E}" dt="2023-04-06T22:40:56.479" v="2642" actId="1076"/>
          <ac:graphicFrameMkLst>
            <pc:docMk/>
            <pc:sldMk cId="3422502205" sldId="325"/>
            <ac:graphicFrameMk id="7" creationId="{6FD17C4E-FA7B-244C-EE8F-2899C8ED9370}"/>
          </ac:graphicFrameMkLst>
        </pc:graphicFrameChg>
        <pc:picChg chg="add del mod">
          <ac:chgData name="Yira Rodríguez Pérez" userId="2f81593e-23fb-4d40-b2e1-59e620398009" providerId="ADAL" clId="{87C418A1-39EE-41E9-A037-D6B591EDAC4E}" dt="2023-04-06T22:40:53.789" v="2641" actId="1076"/>
          <ac:picMkLst>
            <pc:docMk/>
            <pc:sldMk cId="3422502205" sldId="325"/>
            <ac:picMk id="12" creationId="{427E0DB4-0442-73CA-5181-8776C5D4FE96}"/>
          </ac:picMkLst>
        </pc:picChg>
      </pc:sldChg>
      <pc:sldChg chg="addSp delSp modSp add del mod ord">
        <pc:chgData name="Yira Rodríguez Pérez" userId="2f81593e-23fb-4d40-b2e1-59e620398009" providerId="ADAL" clId="{87C418A1-39EE-41E9-A037-D6B591EDAC4E}" dt="2023-04-08T01:10:11.478" v="4332" actId="2696"/>
        <pc:sldMkLst>
          <pc:docMk/>
          <pc:sldMk cId="204309830" sldId="326"/>
        </pc:sldMkLst>
        <pc:spChg chg="add del mod">
          <ac:chgData name="Yira Rodríguez Pérez" userId="2f81593e-23fb-4d40-b2e1-59e620398009" providerId="ADAL" clId="{87C418A1-39EE-41E9-A037-D6B591EDAC4E}" dt="2023-04-06T20:20:38.081" v="549"/>
          <ac:spMkLst>
            <pc:docMk/>
            <pc:sldMk cId="204309830" sldId="326"/>
            <ac:spMk id="2" creationId="{38A7D841-E062-187F-E15B-C886941EF450}"/>
          </ac:spMkLst>
        </pc:spChg>
        <pc:spChg chg="add del mod">
          <ac:chgData name="Yira Rodríguez Pérez" userId="2f81593e-23fb-4d40-b2e1-59e620398009" providerId="ADAL" clId="{87C418A1-39EE-41E9-A037-D6B591EDAC4E}" dt="2023-04-06T20:20:34.475" v="543"/>
          <ac:spMkLst>
            <pc:docMk/>
            <pc:sldMk cId="204309830" sldId="326"/>
            <ac:spMk id="3" creationId="{17887EA2-439B-9CC7-E880-A0620368A2F6}"/>
          </ac:spMkLst>
        </pc:spChg>
        <pc:spChg chg="add del mod">
          <ac:chgData name="Yira Rodríguez Pérez" userId="2f81593e-23fb-4d40-b2e1-59e620398009" providerId="ADAL" clId="{87C418A1-39EE-41E9-A037-D6B591EDAC4E}" dt="2023-04-06T20:20:32.521" v="540"/>
          <ac:spMkLst>
            <pc:docMk/>
            <pc:sldMk cId="204309830" sldId="326"/>
            <ac:spMk id="4" creationId="{F32E6245-11AD-116F-33A2-74514578CFCD}"/>
          </ac:spMkLst>
        </pc:spChg>
        <pc:spChg chg="mod">
          <ac:chgData name="Yira Rodríguez Pérez" userId="2f81593e-23fb-4d40-b2e1-59e620398009" providerId="ADAL" clId="{87C418A1-39EE-41E9-A037-D6B591EDAC4E}" dt="2023-04-06T20:20:04.795" v="531" actId="1076"/>
          <ac:spMkLst>
            <pc:docMk/>
            <pc:sldMk cId="204309830" sldId="326"/>
            <ac:spMk id="12" creationId="{DF6C5FB1-D148-486C-A87A-3B5A1F32972B}"/>
          </ac:spMkLst>
        </pc:spChg>
        <pc:spChg chg="del">
          <ac:chgData name="Yira Rodríguez Pérez" userId="2f81593e-23fb-4d40-b2e1-59e620398009" providerId="ADAL" clId="{87C418A1-39EE-41E9-A037-D6B591EDAC4E}" dt="2023-04-06T20:19:50.085" v="524" actId="478"/>
          <ac:spMkLst>
            <pc:docMk/>
            <pc:sldMk cId="204309830" sldId="326"/>
            <ac:spMk id="13" creationId="{05F346D9-510B-4994-A0ED-8F649C35CDEA}"/>
          </ac:spMkLst>
        </pc:spChg>
        <pc:spChg chg="del">
          <ac:chgData name="Yira Rodríguez Pérez" userId="2f81593e-23fb-4d40-b2e1-59e620398009" providerId="ADAL" clId="{87C418A1-39EE-41E9-A037-D6B591EDAC4E}" dt="2023-04-06T20:19:46.647" v="522" actId="478"/>
          <ac:spMkLst>
            <pc:docMk/>
            <pc:sldMk cId="204309830" sldId="326"/>
            <ac:spMk id="17" creationId="{5E9E5A10-4AE2-46CF-B2F6-202EA73CE7BA}"/>
          </ac:spMkLst>
        </pc:spChg>
        <pc:spChg chg="del">
          <ac:chgData name="Yira Rodríguez Pérez" userId="2f81593e-23fb-4d40-b2e1-59e620398009" providerId="ADAL" clId="{87C418A1-39EE-41E9-A037-D6B591EDAC4E}" dt="2023-04-06T20:19:48.045" v="523" actId="478"/>
          <ac:spMkLst>
            <pc:docMk/>
            <pc:sldMk cId="204309830" sldId="326"/>
            <ac:spMk id="18" creationId="{5F40D0B8-688A-4280-A3B3-18493B71013D}"/>
          </ac:spMkLst>
        </pc:spChg>
      </pc:sldChg>
      <pc:sldChg chg="addSp delSp modSp add mod ord">
        <pc:chgData name="Yira Rodríguez Pérez" userId="2f81593e-23fb-4d40-b2e1-59e620398009" providerId="ADAL" clId="{87C418A1-39EE-41E9-A037-D6B591EDAC4E}" dt="2023-04-07T22:26:53.766" v="4042" actId="1076"/>
        <pc:sldMkLst>
          <pc:docMk/>
          <pc:sldMk cId="3735995261" sldId="327"/>
        </pc:sldMkLst>
        <pc:spChg chg="del mod">
          <ac:chgData name="Yira Rodríguez Pérez" userId="2f81593e-23fb-4d40-b2e1-59e620398009" providerId="ADAL" clId="{87C418A1-39EE-41E9-A037-D6B591EDAC4E}" dt="2023-04-07T22:26:29.284" v="4036" actId="21"/>
          <ac:spMkLst>
            <pc:docMk/>
            <pc:sldMk cId="3735995261" sldId="327"/>
            <ac:spMk id="2" creationId="{A8A15014-C0A6-DA4C-90ED-FF005752E97E}"/>
          </ac:spMkLst>
        </pc:spChg>
        <pc:spChg chg="mod">
          <ac:chgData name="Yira Rodríguez Pérez" userId="2f81593e-23fb-4d40-b2e1-59e620398009" providerId="ADAL" clId="{87C418A1-39EE-41E9-A037-D6B591EDAC4E}" dt="2023-04-07T22:18:19.664" v="3874" actId="14100"/>
          <ac:spMkLst>
            <pc:docMk/>
            <pc:sldMk cId="3735995261" sldId="327"/>
            <ac:spMk id="3" creationId="{08114E1F-C889-44ED-8FBE-923615C861C6}"/>
          </ac:spMkLst>
        </pc:spChg>
        <pc:spChg chg="add del mod">
          <ac:chgData name="Yira Rodríguez Pérez" userId="2f81593e-23fb-4d40-b2e1-59e620398009" providerId="ADAL" clId="{87C418A1-39EE-41E9-A037-D6B591EDAC4E}" dt="2023-04-06T20:46:24.072" v="1179" actId="478"/>
          <ac:spMkLst>
            <pc:docMk/>
            <pc:sldMk cId="3735995261" sldId="327"/>
            <ac:spMk id="6" creationId="{D6677252-CA66-2F86-E276-0F3313403B0C}"/>
          </ac:spMkLst>
        </pc:spChg>
        <pc:spChg chg="add del mod">
          <ac:chgData name="Yira Rodríguez Pérez" userId="2f81593e-23fb-4d40-b2e1-59e620398009" providerId="ADAL" clId="{87C418A1-39EE-41E9-A037-D6B591EDAC4E}" dt="2023-04-06T20:46:24.072" v="1179" actId="478"/>
          <ac:spMkLst>
            <pc:docMk/>
            <pc:sldMk cId="3735995261" sldId="327"/>
            <ac:spMk id="7" creationId="{90A9B8B3-D0CF-C0FE-0093-9E3B900C6747}"/>
          </ac:spMkLst>
        </pc:spChg>
        <pc:spChg chg="add del mod">
          <ac:chgData name="Yira Rodríguez Pérez" userId="2f81593e-23fb-4d40-b2e1-59e620398009" providerId="ADAL" clId="{87C418A1-39EE-41E9-A037-D6B591EDAC4E}" dt="2023-04-06T20:46:24.072" v="1179" actId="478"/>
          <ac:spMkLst>
            <pc:docMk/>
            <pc:sldMk cId="3735995261" sldId="327"/>
            <ac:spMk id="8" creationId="{E8343DC9-4BF2-CDFE-E853-13EFED90F1B6}"/>
          </ac:spMkLst>
        </pc:spChg>
        <pc:spChg chg="add mod">
          <ac:chgData name="Yira Rodríguez Pérez" userId="2f81593e-23fb-4d40-b2e1-59e620398009" providerId="ADAL" clId="{87C418A1-39EE-41E9-A037-D6B591EDAC4E}" dt="2023-04-07T22:26:45.835" v="4041" actId="1076"/>
          <ac:spMkLst>
            <pc:docMk/>
            <pc:sldMk cId="3735995261" sldId="327"/>
            <ac:spMk id="12" creationId="{D99CBE0D-198D-095B-15CF-70115B32826E}"/>
          </ac:spMkLst>
        </pc:spChg>
        <pc:graphicFrameChg chg="add del mod">
          <ac:chgData name="Yira Rodríguez Pérez" userId="2f81593e-23fb-4d40-b2e1-59e620398009" providerId="ADAL" clId="{87C418A1-39EE-41E9-A037-D6B591EDAC4E}" dt="2023-04-06T20:46:24.072" v="1179" actId="478"/>
          <ac:graphicFrameMkLst>
            <pc:docMk/>
            <pc:sldMk cId="3735995261" sldId="327"/>
            <ac:graphicFrameMk id="5" creationId="{7A5F685E-6015-0F05-5E32-55B42F79B953}"/>
          </ac:graphicFrameMkLst>
        </pc:graphicFrameChg>
        <pc:graphicFrameChg chg="add del mod">
          <ac:chgData name="Yira Rodríguez Pérez" userId="2f81593e-23fb-4d40-b2e1-59e620398009" providerId="ADAL" clId="{87C418A1-39EE-41E9-A037-D6B591EDAC4E}" dt="2023-04-06T20:50:59.478" v="1222" actId="478"/>
          <ac:graphicFrameMkLst>
            <pc:docMk/>
            <pc:sldMk cId="3735995261" sldId="327"/>
            <ac:graphicFrameMk id="9" creationId="{FD9E1737-D4DA-03F2-0BD3-D3E2521F81ED}"/>
          </ac:graphicFrameMkLst>
        </pc:graphicFrameChg>
        <pc:graphicFrameChg chg="add del mod modGraphic">
          <ac:chgData name="Yira Rodríguez Pérez" userId="2f81593e-23fb-4d40-b2e1-59e620398009" providerId="ADAL" clId="{87C418A1-39EE-41E9-A037-D6B591EDAC4E}" dt="2023-04-06T23:35:50.984" v="3646" actId="478"/>
          <ac:graphicFrameMkLst>
            <pc:docMk/>
            <pc:sldMk cId="3735995261" sldId="327"/>
            <ac:graphicFrameMk id="10" creationId="{5BC0AC0D-DFFA-155E-995C-390F4980AE68}"/>
          </ac:graphicFrameMkLst>
        </pc:graphicFrameChg>
        <pc:graphicFrameChg chg="add mod modGraphic">
          <ac:chgData name="Yira Rodríguez Pérez" userId="2f81593e-23fb-4d40-b2e1-59e620398009" providerId="ADAL" clId="{87C418A1-39EE-41E9-A037-D6B591EDAC4E}" dt="2023-04-07T22:26:53.766" v="4042" actId="1076"/>
          <ac:graphicFrameMkLst>
            <pc:docMk/>
            <pc:sldMk cId="3735995261" sldId="327"/>
            <ac:graphicFrameMk id="11" creationId="{D76C9100-653F-C1B3-BF7A-3255D63E9F2F}"/>
          </ac:graphicFrameMkLst>
        </pc:graphicFrameChg>
      </pc:sldChg>
      <pc:sldChg chg="addSp delSp modSp add mod ord modAnim">
        <pc:chgData name="Yira Rodríguez Pérez" userId="2f81593e-23fb-4d40-b2e1-59e620398009" providerId="ADAL" clId="{87C418A1-39EE-41E9-A037-D6B591EDAC4E}" dt="2023-04-08T01:31:51.792" v="4627"/>
        <pc:sldMkLst>
          <pc:docMk/>
          <pc:sldMk cId="1723918122" sldId="328"/>
        </pc:sldMkLst>
        <pc:spChg chg="del mod">
          <ac:chgData name="Yira Rodríguez Pérez" userId="2f81593e-23fb-4d40-b2e1-59e620398009" providerId="ADAL" clId="{87C418A1-39EE-41E9-A037-D6B591EDAC4E}" dt="2023-04-06T21:39:19.418" v="1831" actId="21"/>
          <ac:spMkLst>
            <pc:docMk/>
            <pc:sldMk cId="1723918122" sldId="328"/>
            <ac:spMk id="2" creationId="{A8A15014-C0A6-DA4C-90ED-FF005752E97E}"/>
          </ac:spMkLst>
        </pc:spChg>
        <pc:spChg chg="del">
          <ac:chgData name="Yira Rodríguez Pérez" userId="2f81593e-23fb-4d40-b2e1-59e620398009" providerId="ADAL" clId="{87C418A1-39EE-41E9-A037-D6B591EDAC4E}" dt="2023-04-06T21:39:33.569" v="1835" actId="478"/>
          <ac:spMkLst>
            <pc:docMk/>
            <pc:sldMk cId="1723918122" sldId="328"/>
            <ac:spMk id="3" creationId="{08114E1F-C889-44ED-8FBE-923615C861C6}"/>
          </ac:spMkLst>
        </pc:spChg>
        <pc:spChg chg="del">
          <ac:chgData name="Yira Rodríguez Pérez" userId="2f81593e-23fb-4d40-b2e1-59e620398009" providerId="ADAL" clId="{87C418A1-39EE-41E9-A037-D6B591EDAC4E}" dt="2023-04-06T21:39:14.093" v="1829" actId="478"/>
          <ac:spMkLst>
            <pc:docMk/>
            <pc:sldMk cId="1723918122" sldId="328"/>
            <ac:spMk id="4" creationId="{C369B9CF-2B6A-4ACB-9EAB-3CA588722B24}"/>
          </ac:spMkLst>
        </pc:spChg>
        <pc:spChg chg="add del mod">
          <ac:chgData name="Yira Rodríguez Pérez" userId="2f81593e-23fb-4d40-b2e1-59e620398009" providerId="ADAL" clId="{87C418A1-39EE-41E9-A037-D6B591EDAC4E}" dt="2023-04-06T21:12:00.298" v="1365" actId="478"/>
          <ac:spMkLst>
            <pc:docMk/>
            <pc:sldMk cId="1723918122" sldId="328"/>
            <ac:spMk id="6" creationId="{747DBB2B-55F2-0EFD-C265-1062D905C236}"/>
          </ac:spMkLst>
        </pc:spChg>
        <pc:spChg chg="add del mod">
          <ac:chgData name="Yira Rodríguez Pérez" userId="2f81593e-23fb-4d40-b2e1-59e620398009" providerId="ADAL" clId="{87C418A1-39EE-41E9-A037-D6B591EDAC4E}" dt="2023-04-06T23:28:26.358" v="3520" actId="1076"/>
          <ac:spMkLst>
            <pc:docMk/>
            <pc:sldMk cId="1723918122" sldId="328"/>
            <ac:spMk id="8" creationId="{FF82CBCC-7C65-FF5C-C2B7-102E25D68B9E}"/>
          </ac:spMkLst>
        </pc:spChg>
        <pc:spChg chg="add mod">
          <ac:chgData name="Yira Rodríguez Pérez" userId="2f81593e-23fb-4d40-b2e1-59e620398009" providerId="ADAL" clId="{87C418A1-39EE-41E9-A037-D6B591EDAC4E}" dt="2023-04-06T23:21:15.287" v="3392" actId="1076"/>
          <ac:spMkLst>
            <pc:docMk/>
            <pc:sldMk cId="1723918122" sldId="328"/>
            <ac:spMk id="10" creationId="{4A56115D-2E83-7443-D8E1-BC61857FF69B}"/>
          </ac:spMkLst>
        </pc:spChg>
        <pc:spChg chg="add del mod">
          <ac:chgData name="Yira Rodríguez Pérez" userId="2f81593e-23fb-4d40-b2e1-59e620398009" providerId="ADAL" clId="{87C418A1-39EE-41E9-A037-D6B591EDAC4E}" dt="2023-04-06T21:59:39.744" v="1971" actId="478"/>
          <ac:spMkLst>
            <pc:docMk/>
            <pc:sldMk cId="1723918122" sldId="328"/>
            <ac:spMk id="15" creationId="{428BCA4B-D680-1876-451C-162995873691}"/>
          </ac:spMkLst>
        </pc:spChg>
        <pc:spChg chg="add del mod">
          <ac:chgData name="Yira Rodríguez Pérez" userId="2f81593e-23fb-4d40-b2e1-59e620398009" providerId="ADAL" clId="{87C418A1-39EE-41E9-A037-D6B591EDAC4E}" dt="2023-04-06T22:06:49.945" v="2063" actId="478"/>
          <ac:spMkLst>
            <pc:docMk/>
            <pc:sldMk cId="1723918122" sldId="328"/>
            <ac:spMk id="18" creationId="{886AC577-8A6B-5C78-F62D-D263BB0815FF}"/>
          </ac:spMkLst>
        </pc:spChg>
        <pc:spChg chg="add del mod">
          <ac:chgData name="Yira Rodríguez Pérez" userId="2f81593e-23fb-4d40-b2e1-59e620398009" providerId="ADAL" clId="{87C418A1-39EE-41E9-A037-D6B591EDAC4E}" dt="2023-04-06T22:06:16.041" v="2042" actId="931"/>
          <ac:spMkLst>
            <pc:docMk/>
            <pc:sldMk cId="1723918122" sldId="328"/>
            <ac:spMk id="21" creationId="{892DA04C-E87D-AE45-D0C7-F5B8252158A6}"/>
          </ac:spMkLst>
        </pc:spChg>
        <pc:spChg chg="add mod">
          <ac:chgData name="Yira Rodríguez Pérez" userId="2f81593e-23fb-4d40-b2e1-59e620398009" providerId="ADAL" clId="{87C418A1-39EE-41E9-A037-D6B591EDAC4E}" dt="2023-04-06T23:28:04.752" v="3513" actId="1076"/>
          <ac:spMkLst>
            <pc:docMk/>
            <pc:sldMk cId="1723918122" sldId="328"/>
            <ac:spMk id="25" creationId="{6EEC89D3-D6E4-A73C-9308-648C97B087F6}"/>
          </ac:spMkLst>
        </pc:spChg>
        <pc:graphicFrameChg chg="add del mod modGraphic">
          <ac:chgData name="Yira Rodríguez Pérez" userId="2f81593e-23fb-4d40-b2e1-59e620398009" providerId="ADAL" clId="{87C418A1-39EE-41E9-A037-D6B591EDAC4E}" dt="2023-04-06T21:54:03.895" v="1942" actId="478"/>
          <ac:graphicFrameMkLst>
            <pc:docMk/>
            <pc:sldMk cId="1723918122" sldId="328"/>
            <ac:graphicFrameMk id="7" creationId="{CF824A37-C411-7923-BB9D-384D3AF85D1F}"/>
          </ac:graphicFrameMkLst>
        </pc:graphicFrameChg>
        <pc:graphicFrameChg chg="del mod modGraphic">
          <ac:chgData name="Yira Rodríguez Pérez" userId="2f81593e-23fb-4d40-b2e1-59e620398009" providerId="ADAL" clId="{87C418A1-39EE-41E9-A037-D6B591EDAC4E}" dt="2023-04-06T21:37:21.551" v="1796" actId="478"/>
          <ac:graphicFrameMkLst>
            <pc:docMk/>
            <pc:sldMk cId="1723918122" sldId="328"/>
            <ac:graphicFrameMk id="9" creationId="{FD9E1737-D4DA-03F2-0BD3-D3E2521F81ED}"/>
          </ac:graphicFrameMkLst>
        </pc:graphicFrameChg>
        <pc:graphicFrameChg chg="add mod modGraphic">
          <ac:chgData name="Yira Rodríguez Pérez" userId="2f81593e-23fb-4d40-b2e1-59e620398009" providerId="ADAL" clId="{87C418A1-39EE-41E9-A037-D6B591EDAC4E}" dt="2023-04-06T23:21:07.693" v="3389" actId="1076"/>
          <ac:graphicFrameMkLst>
            <pc:docMk/>
            <pc:sldMk cId="1723918122" sldId="328"/>
            <ac:graphicFrameMk id="12" creationId="{775B49D5-B1FB-FD05-050B-7D1317A6D195}"/>
          </ac:graphicFrameMkLst>
        </pc:graphicFrameChg>
        <pc:graphicFrameChg chg="add mod modGraphic">
          <ac:chgData name="Yira Rodríguez Pérez" userId="2f81593e-23fb-4d40-b2e1-59e620398009" providerId="ADAL" clId="{87C418A1-39EE-41E9-A037-D6B591EDAC4E}" dt="2023-04-07T22:19:02.907" v="3881" actId="12100"/>
          <ac:graphicFrameMkLst>
            <pc:docMk/>
            <pc:sldMk cId="1723918122" sldId="328"/>
            <ac:graphicFrameMk id="23" creationId="{DE09D40C-C692-3119-8059-ECFCE0817C4E}"/>
          </ac:graphicFrameMkLst>
        </pc:graphicFrameChg>
        <pc:picChg chg="add del mod">
          <ac:chgData name="Yira Rodríguez Pérez" userId="2f81593e-23fb-4d40-b2e1-59e620398009" providerId="ADAL" clId="{87C418A1-39EE-41E9-A037-D6B591EDAC4E}" dt="2023-04-06T21:56:58.407" v="1955" actId="478"/>
          <ac:picMkLst>
            <pc:docMk/>
            <pc:sldMk cId="1723918122" sldId="328"/>
            <ac:picMk id="11" creationId="{3F59140F-EA29-3EF7-1190-6810D8606CD1}"/>
          </ac:picMkLst>
        </pc:picChg>
        <pc:picChg chg="add del mod">
          <ac:chgData name="Yira Rodríguez Pérez" userId="2f81593e-23fb-4d40-b2e1-59e620398009" providerId="ADAL" clId="{87C418A1-39EE-41E9-A037-D6B591EDAC4E}" dt="2023-04-06T22:04:12.554" v="2016" actId="478"/>
          <ac:picMkLst>
            <pc:docMk/>
            <pc:sldMk cId="1723918122" sldId="328"/>
            <ac:picMk id="14" creationId="{A8E0801D-EE99-D6DD-E18E-5CCE841996B7}"/>
          </ac:picMkLst>
        </pc:picChg>
        <pc:picChg chg="add del mod">
          <ac:chgData name="Yira Rodríguez Pérez" userId="2f81593e-23fb-4d40-b2e1-59e620398009" providerId="ADAL" clId="{87C418A1-39EE-41E9-A037-D6B591EDAC4E}" dt="2023-04-06T22:09:33.798" v="2107" actId="21"/>
          <ac:picMkLst>
            <pc:docMk/>
            <pc:sldMk cId="1723918122" sldId="328"/>
            <ac:picMk id="17" creationId="{44D8299D-FBE3-3EAB-E74A-4137AB2D7AF6}"/>
          </ac:picMkLst>
        </pc:picChg>
        <pc:picChg chg="add del mod">
          <ac:chgData name="Yira Rodríguez Pérez" userId="2f81593e-23fb-4d40-b2e1-59e620398009" providerId="ADAL" clId="{87C418A1-39EE-41E9-A037-D6B591EDAC4E}" dt="2023-04-06T22:06:16.041" v="2042" actId="931"/>
          <ac:picMkLst>
            <pc:docMk/>
            <pc:sldMk cId="1723918122" sldId="328"/>
            <ac:picMk id="20" creationId="{36FB9E1C-18AD-011C-9C22-06CBCDA55AA9}"/>
          </ac:picMkLst>
        </pc:picChg>
        <pc:picChg chg="add del mod">
          <ac:chgData name="Yira Rodríguez Pérez" userId="2f81593e-23fb-4d40-b2e1-59e620398009" providerId="ADAL" clId="{87C418A1-39EE-41E9-A037-D6B591EDAC4E}" dt="2023-04-06T23:28:18.250" v="3517" actId="1076"/>
          <ac:picMkLst>
            <pc:docMk/>
            <pc:sldMk cId="1723918122" sldId="328"/>
            <ac:picMk id="22" creationId="{F89F9026-F8EF-85C3-ED67-E13806D76959}"/>
          </ac:picMkLst>
        </pc:picChg>
        <pc:picChg chg="add del mod">
          <ac:chgData name="Yira Rodríguez Pérez" userId="2f81593e-23fb-4d40-b2e1-59e620398009" providerId="ADAL" clId="{87C418A1-39EE-41E9-A037-D6B591EDAC4E}" dt="2023-04-06T21:39:49.028" v="1844" actId="21"/>
          <ac:picMkLst>
            <pc:docMk/>
            <pc:sldMk cId="1723918122" sldId="328"/>
            <ac:picMk id="4098" creationId="{6FC8B5E8-A686-7885-F018-63FABE035D1E}"/>
          </ac:picMkLst>
        </pc:picChg>
      </pc:sldChg>
      <pc:sldChg chg="addSp delSp modSp add mod ord modAnim">
        <pc:chgData name="Yira Rodríguez Pérez" userId="2f81593e-23fb-4d40-b2e1-59e620398009" providerId="ADAL" clId="{87C418A1-39EE-41E9-A037-D6B591EDAC4E}" dt="2023-04-08T01:30:41.540" v="4614"/>
        <pc:sldMkLst>
          <pc:docMk/>
          <pc:sldMk cId="3288341930" sldId="329"/>
        </pc:sldMkLst>
        <pc:spChg chg="del">
          <ac:chgData name="Yira Rodríguez Pérez" userId="2f81593e-23fb-4d40-b2e1-59e620398009" providerId="ADAL" clId="{87C418A1-39EE-41E9-A037-D6B591EDAC4E}" dt="2023-04-06T21:53:35.391" v="1937" actId="478"/>
          <ac:spMkLst>
            <pc:docMk/>
            <pc:sldMk cId="3288341930" sldId="329"/>
            <ac:spMk id="2" creationId="{1A9DD7C8-8BBF-DDF2-FEA7-7FED26753605}"/>
          </ac:spMkLst>
        </pc:spChg>
        <pc:spChg chg="add del mod">
          <ac:chgData name="Yira Rodríguez Pérez" userId="2f81593e-23fb-4d40-b2e1-59e620398009" providerId="ADAL" clId="{87C418A1-39EE-41E9-A037-D6B591EDAC4E}" dt="2023-04-06T21:30:11.643" v="1582" actId="931"/>
          <ac:spMkLst>
            <pc:docMk/>
            <pc:sldMk cId="3288341930" sldId="329"/>
            <ac:spMk id="4" creationId="{778EB719-C927-C013-E04C-490842D3D736}"/>
          </ac:spMkLst>
        </pc:spChg>
        <pc:spChg chg="add del mod">
          <ac:chgData name="Yira Rodríguez Pérez" userId="2f81593e-23fb-4d40-b2e1-59e620398009" providerId="ADAL" clId="{87C418A1-39EE-41E9-A037-D6B591EDAC4E}" dt="2023-04-06T21:33:07.761" v="1608" actId="478"/>
          <ac:spMkLst>
            <pc:docMk/>
            <pc:sldMk cId="3288341930" sldId="329"/>
            <ac:spMk id="7" creationId="{82FCE268-74CF-DF75-8F6E-60D2A1F751BA}"/>
          </ac:spMkLst>
        </pc:spChg>
        <pc:spChg chg="add del mod">
          <ac:chgData name="Yira Rodríguez Pérez" userId="2f81593e-23fb-4d40-b2e1-59e620398009" providerId="ADAL" clId="{87C418A1-39EE-41E9-A037-D6B591EDAC4E}" dt="2023-04-06T21:53:38.521" v="1939" actId="478"/>
          <ac:spMkLst>
            <pc:docMk/>
            <pc:sldMk cId="3288341930" sldId="329"/>
            <ac:spMk id="10" creationId="{E190873D-9442-97A7-C1BB-C1AFA57D4370}"/>
          </ac:spMkLst>
        </pc:spChg>
        <pc:spChg chg="del">
          <ac:chgData name="Yira Rodríguez Pérez" userId="2f81593e-23fb-4d40-b2e1-59e620398009" providerId="ADAL" clId="{87C418A1-39EE-41E9-A037-D6B591EDAC4E}" dt="2023-04-06T21:53:37.110" v="1938" actId="478"/>
          <ac:spMkLst>
            <pc:docMk/>
            <pc:sldMk cId="3288341930" sldId="329"/>
            <ac:spMk id="12" creationId="{44FD1F99-550F-D295-1530-CAD613CDEC05}"/>
          </ac:spMkLst>
        </pc:spChg>
        <pc:spChg chg="add del mod">
          <ac:chgData name="Yira Rodríguez Pérez" userId="2f81593e-23fb-4d40-b2e1-59e620398009" providerId="ADAL" clId="{87C418A1-39EE-41E9-A037-D6B591EDAC4E}" dt="2023-04-06T22:31:00.627" v="2380" actId="478"/>
          <ac:spMkLst>
            <pc:docMk/>
            <pc:sldMk cId="3288341930" sldId="329"/>
            <ac:spMk id="14" creationId="{202B5933-ECC4-D2DD-3C16-D2C13E1DB452}"/>
          </ac:spMkLst>
        </pc:spChg>
        <pc:spChg chg="add del mod">
          <ac:chgData name="Yira Rodríguez Pérez" userId="2f81593e-23fb-4d40-b2e1-59e620398009" providerId="ADAL" clId="{87C418A1-39EE-41E9-A037-D6B591EDAC4E}" dt="2023-04-06T22:35:15.030" v="2542" actId="21"/>
          <ac:spMkLst>
            <pc:docMk/>
            <pc:sldMk cId="3288341930" sldId="329"/>
            <ac:spMk id="17" creationId="{AC10B637-79C7-7E31-FAA7-C98AB8E80786}"/>
          </ac:spMkLst>
        </pc:spChg>
        <pc:spChg chg="add mod">
          <ac:chgData name="Yira Rodríguez Pérez" userId="2f81593e-23fb-4d40-b2e1-59e620398009" providerId="ADAL" clId="{87C418A1-39EE-41E9-A037-D6B591EDAC4E}" dt="2023-04-06T23:10:42.343" v="3194" actId="1076"/>
          <ac:spMkLst>
            <pc:docMk/>
            <pc:sldMk cId="3288341930" sldId="329"/>
            <ac:spMk id="19" creationId="{437FCC91-F57F-11F8-E312-B22A67D72B6B}"/>
          </ac:spMkLst>
        </pc:spChg>
        <pc:spChg chg="del">
          <ac:chgData name="Yira Rodríguez Pérez" userId="2f81593e-23fb-4d40-b2e1-59e620398009" providerId="ADAL" clId="{87C418A1-39EE-41E9-A037-D6B591EDAC4E}" dt="2023-04-06T21:28:42.517" v="1580" actId="478"/>
          <ac:spMkLst>
            <pc:docMk/>
            <pc:sldMk cId="3288341930" sldId="329"/>
            <ac:spMk id="21" creationId="{1DBC2229-3C9C-48E0-8CF6-33C61C742209}"/>
          </ac:spMkLst>
        </pc:spChg>
        <pc:spChg chg="add mod">
          <ac:chgData name="Yira Rodríguez Pérez" userId="2f81593e-23fb-4d40-b2e1-59e620398009" providerId="ADAL" clId="{87C418A1-39EE-41E9-A037-D6B591EDAC4E}" dt="2023-04-06T23:10:54.002" v="3197" actId="1076"/>
          <ac:spMkLst>
            <pc:docMk/>
            <pc:sldMk cId="3288341930" sldId="329"/>
            <ac:spMk id="22" creationId="{E6421F1B-228E-086C-D5F1-E00C657BF6FA}"/>
          </ac:spMkLst>
        </pc:spChg>
        <pc:spChg chg="add del mod">
          <ac:chgData name="Yira Rodríguez Pérez" userId="2f81593e-23fb-4d40-b2e1-59e620398009" providerId="ADAL" clId="{87C418A1-39EE-41E9-A037-D6B591EDAC4E}" dt="2023-04-06T22:53:15.485" v="2960" actId="478"/>
          <ac:spMkLst>
            <pc:docMk/>
            <pc:sldMk cId="3288341930" sldId="329"/>
            <ac:spMk id="24" creationId="{1F832BC3-DD16-6336-B0C6-D0A9CB2D8C88}"/>
          </ac:spMkLst>
        </pc:spChg>
        <pc:spChg chg="del mod">
          <ac:chgData name="Yira Rodríguez Pérez" userId="2f81593e-23fb-4d40-b2e1-59e620398009" providerId="ADAL" clId="{87C418A1-39EE-41E9-A037-D6B591EDAC4E}" dt="2023-04-06T23:10:22.841" v="3189" actId="478"/>
          <ac:spMkLst>
            <pc:docMk/>
            <pc:sldMk cId="3288341930" sldId="329"/>
            <ac:spMk id="26" creationId="{FBF7E3CE-FB59-414B-AECD-CAE357802370}"/>
          </ac:spMkLst>
        </pc:spChg>
        <pc:graphicFrameChg chg="add del mod modGraphic">
          <ac:chgData name="Yira Rodríguez Pérez" userId="2f81593e-23fb-4d40-b2e1-59e620398009" providerId="ADAL" clId="{87C418A1-39EE-41E9-A037-D6B591EDAC4E}" dt="2023-04-06T22:10:24.940" v="2120" actId="21"/>
          <ac:graphicFrameMkLst>
            <pc:docMk/>
            <pc:sldMk cId="3288341930" sldId="329"/>
            <ac:graphicFrameMk id="11" creationId="{B7D08BC7-E6BA-DA30-AA96-7149F40C3132}"/>
          </ac:graphicFrameMkLst>
        </pc:graphicFrameChg>
        <pc:graphicFrameChg chg="add del mod modGraphic">
          <ac:chgData name="Yira Rodríguez Pérez" userId="2f81593e-23fb-4d40-b2e1-59e620398009" providerId="ADAL" clId="{87C418A1-39EE-41E9-A037-D6B591EDAC4E}" dt="2023-04-06T22:34:32.749" v="2524" actId="21"/>
          <ac:graphicFrameMkLst>
            <pc:docMk/>
            <pc:sldMk cId="3288341930" sldId="329"/>
            <ac:graphicFrameMk id="18" creationId="{7D38B47B-432B-3620-039A-BFEA0070DCFF}"/>
          </ac:graphicFrameMkLst>
        </pc:graphicFrameChg>
        <pc:graphicFrameChg chg="add mod modGraphic">
          <ac:chgData name="Yira Rodríguez Pérez" userId="2f81593e-23fb-4d40-b2e1-59e620398009" providerId="ADAL" clId="{87C418A1-39EE-41E9-A037-D6B591EDAC4E}" dt="2023-04-06T23:10:46.320" v="3195" actId="1076"/>
          <ac:graphicFrameMkLst>
            <pc:docMk/>
            <pc:sldMk cId="3288341930" sldId="329"/>
            <ac:graphicFrameMk id="25" creationId="{2A14E1E3-DCC4-F204-62AF-E3EB8C592645}"/>
          </ac:graphicFrameMkLst>
        </pc:graphicFrameChg>
        <pc:picChg chg="add del mod">
          <ac:chgData name="Yira Rodríguez Pérez" userId="2f81593e-23fb-4d40-b2e1-59e620398009" providerId="ADAL" clId="{87C418A1-39EE-41E9-A037-D6B591EDAC4E}" dt="2023-04-06T21:33:07.761" v="1608" actId="478"/>
          <ac:picMkLst>
            <pc:docMk/>
            <pc:sldMk cId="3288341930" sldId="329"/>
            <ac:picMk id="6" creationId="{1C96DB97-CB4D-51CF-AA48-69C7F01C2934}"/>
          </ac:picMkLst>
        </pc:picChg>
        <pc:picChg chg="del">
          <ac:chgData name="Yira Rodríguez Pérez" userId="2f81593e-23fb-4d40-b2e1-59e620398009" providerId="ADAL" clId="{87C418A1-39EE-41E9-A037-D6B591EDAC4E}" dt="2023-04-06T21:28:43.521" v="1581" actId="478"/>
          <ac:picMkLst>
            <pc:docMk/>
            <pc:sldMk cId="3288341930" sldId="329"/>
            <ac:picMk id="9" creationId="{371E18EA-CF70-83FA-C3C6-C7BDED3037C2}"/>
          </ac:picMkLst>
        </pc:picChg>
        <pc:picChg chg="add del mod">
          <ac:chgData name="Yira Rodríguez Pérez" userId="2f81593e-23fb-4d40-b2e1-59e620398009" providerId="ADAL" clId="{87C418A1-39EE-41E9-A037-D6B591EDAC4E}" dt="2023-04-06T22:26:44.896" v="2339" actId="21"/>
          <ac:picMkLst>
            <pc:docMk/>
            <pc:sldMk cId="3288341930" sldId="329"/>
            <ac:picMk id="15" creationId="{2A29074C-B740-5B6D-FC62-61386AC1675D}"/>
          </ac:picMkLst>
        </pc:picChg>
      </pc:sldChg>
      <pc:sldChg chg="addSp delSp modSp add mod ord setBg">
        <pc:chgData name="Yira Rodríguez Pérez" userId="2f81593e-23fb-4d40-b2e1-59e620398009" providerId="ADAL" clId="{87C418A1-39EE-41E9-A037-D6B591EDAC4E}" dt="2023-04-06T21:53:12.156" v="1936" actId="1076"/>
        <pc:sldMkLst>
          <pc:docMk/>
          <pc:sldMk cId="1613908741" sldId="330"/>
        </pc:sldMkLst>
        <pc:spChg chg="add del">
          <ac:chgData name="Yira Rodríguez Pérez" userId="2f81593e-23fb-4d40-b2e1-59e620398009" providerId="ADAL" clId="{87C418A1-39EE-41E9-A037-D6B591EDAC4E}" dt="2023-04-06T21:14:51.429" v="1406" actId="478"/>
          <ac:spMkLst>
            <pc:docMk/>
            <pc:sldMk cId="1613908741" sldId="330"/>
            <ac:spMk id="2" creationId="{1A9DD7C8-8BBF-DDF2-FEA7-7FED26753605}"/>
          </ac:spMkLst>
        </pc:spChg>
        <pc:spChg chg="add del mod">
          <ac:chgData name="Yira Rodríguez Pérez" userId="2f81593e-23fb-4d40-b2e1-59e620398009" providerId="ADAL" clId="{87C418A1-39EE-41E9-A037-D6B591EDAC4E}" dt="2023-04-06T21:13:36.188" v="1383" actId="478"/>
          <ac:spMkLst>
            <pc:docMk/>
            <pc:sldMk cId="1613908741" sldId="330"/>
            <ac:spMk id="4" creationId="{E6B72F34-E8C6-4ADA-62CA-706A2AF8416E}"/>
          </ac:spMkLst>
        </pc:spChg>
        <pc:spChg chg="add del mod">
          <ac:chgData name="Yira Rodríguez Pérez" userId="2f81593e-23fb-4d40-b2e1-59e620398009" providerId="ADAL" clId="{87C418A1-39EE-41E9-A037-D6B591EDAC4E}" dt="2023-04-06T21:47:41.843" v="1881" actId="26606"/>
          <ac:spMkLst>
            <pc:docMk/>
            <pc:sldMk cId="1613908741" sldId="330"/>
            <ac:spMk id="6" creationId="{2937E91E-12F3-3F80-39F1-AFCEE28B4D03}"/>
          </ac:spMkLst>
        </pc:spChg>
        <pc:spChg chg="add del mod">
          <ac:chgData name="Yira Rodríguez Pérez" userId="2f81593e-23fb-4d40-b2e1-59e620398009" providerId="ADAL" clId="{87C418A1-39EE-41E9-A037-D6B591EDAC4E}" dt="2023-04-06T21:14:39.968" v="1401"/>
          <ac:spMkLst>
            <pc:docMk/>
            <pc:sldMk cId="1613908741" sldId="330"/>
            <ac:spMk id="10" creationId="{60AD7A44-6338-D7A9-20F1-60075B31E307}"/>
          </ac:spMkLst>
        </pc:spChg>
        <pc:spChg chg="add del mod">
          <ac:chgData name="Yira Rodríguez Pérez" userId="2f81593e-23fb-4d40-b2e1-59e620398009" providerId="ADAL" clId="{87C418A1-39EE-41E9-A037-D6B591EDAC4E}" dt="2023-04-06T21:21:02.082" v="1480" actId="478"/>
          <ac:spMkLst>
            <pc:docMk/>
            <pc:sldMk cId="1613908741" sldId="330"/>
            <ac:spMk id="11" creationId="{EDD77761-6DC9-7C07-C911-861FBE27891D}"/>
          </ac:spMkLst>
        </pc:spChg>
        <pc:spChg chg="del">
          <ac:chgData name="Yira Rodríguez Pérez" userId="2f81593e-23fb-4d40-b2e1-59e620398009" providerId="ADAL" clId="{87C418A1-39EE-41E9-A037-D6B591EDAC4E}" dt="2023-04-06T21:14:20.909" v="1394" actId="478"/>
          <ac:spMkLst>
            <pc:docMk/>
            <pc:sldMk cId="1613908741" sldId="330"/>
            <ac:spMk id="12" creationId="{44FD1F99-550F-D295-1530-CAD613CDEC05}"/>
          </ac:spMkLst>
        </pc:spChg>
        <pc:spChg chg="add del mod">
          <ac:chgData name="Yira Rodríguez Pérez" userId="2f81593e-23fb-4d40-b2e1-59e620398009" providerId="ADAL" clId="{87C418A1-39EE-41E9-A037-D6B591EDAC4E}" dt="2023-04-06T21:25:23.896" v="1531" actId="21"/>
          <ac:spMkLst>
            <pc:docMk/>
            <pc:sldMk cId="1613908741" sldId="330"/>
            <ac:spMk id="14" creationId="{8A2983D0-0B59-226E-BA04-0B9D61574CE2}"/>
          </ac:spMkLst>
        </pc:spChg>
        <pc:spChg chg="add mod">
          <ac:chgData name="Yira Rodríguez Pérez" userId="2f81593e-23fb-4d40-b2e1-59e620398009" providerId="ADAL" clId="{87C418A1-39EE-41E9-A037-D6B591EDAC4E}" dt="2023-04-06T21:53:12.156" v="1936" actId="1076"/>
          <ac:spMkLst>
            <pc:docMk/>
            <pc:sldMk cId="1613908741" sldId="330"/>
            <ac:spMk id="17" creationId="{2FD79659-ECE0-DBEE-B53C-E2037E10494A}"/>
          </ac:spMkLst>
        </pc:spChg>
        <pc:spChg chg="add del">
          <ac:chgData name="Yira Rodríguez Pérez" userId="2f81593e-23fb-4d40-b2e1-59e620398009" providerId="ADAL" clId="{87C418A1-39EE-41E9-A037-D6B591EDAC4E}" dt="2023-04-06T21:51:20.004" v="1900" actId="26606"/>
          <ac:spMkLst>
            <pc:docMk/>
            <pc:sldMk cId="1613908741" sldId="330"/>
            <ac:spMk id="20" creationId="{D4771268-CB57-404A-9271-370EB28F6090}"/>
          </ac:spMkLst>
        </pc:spChg>
        <pc:spChg chg="del">
          <ac:chgData name="Yira Rodríguez Pérez" userId="2f81593e-23fb-4d40-b2e1-59e620398009" providerId="ADAL" clId="{87C418A1-39EE-41E9-A037-D6B591EDAC4E}" dt="2023-04-06T21:13:12.900" v="1379" actId="478"/>
          <ac:spMkLst>
            <pc:docMk/>
            <pc:sldMk cId="1613908741" sldId="330"/>
            <ac:spMk id="21" creationId="{1DBC2229-3C9C-48E0-8CF6-33C61C742209}"/>
          </ac:spMkLst>
        </pc:spChg>
        <pc:spChg chg="add">
          <ac:chgData name="Yira Rodríguez Pérez" userId="2f81593e-23fb-4d40-b2e1-59e620398009" providerId="ADAL" clId="{87C418A1-39EE-41E9-A037-D6B591EDAC4E}" dt="2023-04-06T21:51:20.004" v="1900" actId="26606"/>
          <ac:spMkLst>
            <pc:docMk/>
            <pc:sldMk cId="1613908741" sldId="330"/>
            <ac:spMk id="25" creationId="{9B37791B-B040-4694-BFDC-8DD132D86E8E}"/>
          </ac:spMkLst>
        </pc:spChg>
        <pc:spChg chg="add del mod">
          <ac:chgData name="Yira Rodríguez Pérez" userId="2f81593e-23fb-4d40-b2e1-59e620398009" providerId="ADAL" clId="{87C418A1-39EE-41E9-A037-D6B591EDAC4E}" dt="2023-04-06T21:20:49.525" v="1476" actId="478"/>
          <ac:spMkLst>
            <pc:docMk/>
            <pc:sldMk cId="1613908741" sldId="330"/>
            <ac:spMk id="26" creationId="{FBF7E3CE-FB59-414B-AECD-CAE357802370}"/>
          </ac:spMkLst>
        </pc:spChg>
        <pc:grpChg chg="add">
          <ac:chgData name="Yira Rodríguez Pérez" userId="2f81593e-23fb-4d40-b2e1-59e620398009" providerId="ADAL" clId="{87C418A1-39EE-41E9-A037-D6B591EDAC4E}" dt="2023-04-06T21:51:20.004" v="1900" actId="26606"/>
          <ac:grpSpMkLst>
            <pc:docMk/>
            <pc:sldMk cId="1613908741" sldId="330"/>
            <ac:grpSpMk id="27" creationId="{4B2AE301-8298-47C2-81FA-781BA50D9933}"/>
          </ac:grpSpMkLst>
        </pc:grpChg>
        <pc:graphicFrameChg chg="add del mod">
          <ac:chgData name="Yira Rodríguez Pérez" userId="2f81593e-23fb-4d40-b2e1-59e620398009" providerId="ADAL" clId="{87C418A1-39EE-41E9-A037-D6B591EDAC4E}" dt="2023-04-06T21:14:02.015" v="1389"/>
          <ac:graphicFrameMkLst>
            <pc:docMk/>
            <pc:sldMk cId="1613908741" sldId="330"/>
            <ac:graphicFrameMk id="7" creationId="{28CDEA5D-65CB-2F34-1C7C-F5621A36903D}"/>
          </ac:graphicFrameMkLst>
        </pc:graphicFrameChg>
        <pc:graphicFrameChg chg="add del mod modGraphic">
          <ac:chgData name="Yira Rodríguez Pérez" userId="2f81593e-23fb-4d40-b2e1-59e620398009" providerId="ADAL" clId="{87C418A1-39EE-41E9-A037-D6B591EDAC4E}" dt="2023-04-06T21:23:29.566" v="1512" actId="21"/>
          <ac:graphicFrameMkLst>
            <pc:docMk/>
            <pc:sldMk cId="1613908741" sldId="330"/>
            <ac:graphicFrameMk id="8" creationId="{049722AB-DFD7-78AF-EF3C-A5C6B8CF7E43}"/>
          </ac:graphicFrameMkLst>
        </pc:graphicFrameChg>
        <pc:graphicFrameChg chg="add del mod modGraphic">
          <ac:chgData name="Yira Rodríguez Pérez" userId="2f81593e-23fb-4d40-b2e1-59e620398009" providerId="ADAL" clId="{87C418A1-39EE-41E9-A037-D6B591EDAC4E}" dt="2023-04-06T21:25:14.976" v="1528" actId="21"/>
          <ac:graphicFrameMkLst>
            <pc:docMk/>
            <pc:sldMk cId="1613908741" sldId="330"/>
            <ac:graphicFrameMk id="13" creationId="{B1E36B43-A6FA-169F-999C-F15DD28849CE}"/>
          </ac:graphicFrameMkLst>
        </pc:graphicFrameChg>
        <pc:graphicFrameChg chg="add del mod modGraphic">
          <ac:chgData name="Yira Rodríguez Pérez" userId="2f81593e-23fb-4d40-b2e1-59e620398009" providerId="ADAL" clId="{87C418A1-39EE-41E9-A037-D6B591EDAC4E}" dt="2023-04-06T21:49:35.990" v="1887" actId="478"/>
          <ac:graphicFrameMkLst>
            <pc:docMk/>
            <pc:sldMk cId="1613908741" sldId="330"/>
            <ac:graphicFrameMk id="15" creationId="{464FE059-3E93-1D2A-A9E2-028047E37797}"/>
          </ac:graphicFrameMkLst>
        </pc:graphicFrameChg>
        <pc:graphicFrameChg chg="add del mod modGraphic">
          <ac:chgData name="Yira Rodríguez Pérez" userId="2f81593e-23fb-4d40-b2e1-59e620398009" providerId="ADAL" clId="{87C418A1-39EE-41E9-A037-D6B591EDAC4E}" dt="2023-04-06T21:51:48.309" v="1907" actId="478"/>
          <ac:graphicFrameMkLst>
            <pc:docMk/>
            <pc:sldMk cId="1613908741" sldId="330"/>
            <ac:graphicFrameMk id="16" creationId="{9F637C77-7B59-7EEB-7839-6F2C0CCC287C}"/>
          </ac:graphicFrameMkLst>
        </pc:graphicFrameChg>
        <pc:picChg chg="add del mod">
          <ac:chgData name="Yira Rodríguez Pérez" userId="2f81593e-23fb-4d40-b2e1-59e620398009" providerId="ADAL" clId="{87C418A1-39EE-41E9-A037-D6B591EDAC4E}" dt="2023-04-06T21:13:39.374" v="1385" actId="478"/>
          <ac:picMkLst>
            <pc:docMk/>
            <pc:sldMk cId="1613908741" sldId="330"/>
            <ac:picMk id="9" creationId="{371E18EA-CF70-83FA-C3C6-C7BDED3037C2}"/>
          </ac:picMkLst>
        </pc:picChg>
      </pc:sldChg>
      <pc:sldChg chg="delSp modSp add del mod ord">
        <pc:chgData name="Yira Rodríguez Pérez" userId="2f81593e-23fb-4d40-b2e1-59e620398009" providerId="ADAL" clId="{87C418A1-39EE-41E9-A037-D6B591EDAC4E}" dt="2023-04-06T21:57:07.555" v="1958" actId="2696"/>
        <pc:sldMkLst>
          <pc:docMk/>
          <pc:sldMk cId="1832614183" sldId="331"/>
        </pc:sldMkLst>
        <pc:graphicFrameChg chg="del modGraphic">
          <ac:chgData name="Yira Rodríguez Pérez" userId="2f81593e-23fb-4d40-b2e1-59e620398009" providerId="ADAL" clId="{87C418A1-39EE-41E9-A037-D6B591EDAC4E}" dt="2023-04-06T21:54:13.437" v="1943" actId="21"/>
          <ac:graphicFrameMkLst>
            <pc:docMk/>
            <pc:sldMk cId="1832614183" sldId="331"/>
            <ac:graphicFrameMk id="16" creationId="{9F637C77-7B59-7EEB-7839-6F2C0CCC287C}"/>
          </ac:graphicFrameMkLst>
        </pc:graphicFrameChg>
      </pc:sldChg>
      <pc:sldChg chg="addSp delSp modSp add mod ord modAnim">
        <pc:chgData name="Yira Rodríguez Pérez" userId="2f81593e-23fb-4d40-b2e1-59e620398009" providerId="ADAL" clId="{87C418A1-39EE-41E9-A037-D6B591EDAC4E}" dt="2023-04-08T01:32:19.805" v="4630"/>
        <pc:sldMkLst>
          <pc:docMk/>
          <pc:sldMk cId="2865723722" sldId="332"/>
        </pc:sldMkLst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" creationId="{587819F3-FCEC-DAE3-EC02-B48A4C55DC1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" creationId="{8ACBB962-578A-59E3-9576-BAF3904FFF3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" creationId="{4B65B647-B8B9-4421-294C-4D2BCAB14C00}"/>
          </ac:spMkLst>
        </pc:spChg>
        <pc:spChg chg="mod">
          <ac:chgData name="Yira Rodríguez Pérez" userId="2f81593e-23fb-4d40-b2e1-59e620398009" providerId="ADAL" clId="{87C418A1-39EE-41E9-A037-D6B591EDAC4E}" dt="2023-04-06T23:26:01.326" v="3470" actId="1076"/>
          <ac:spMkLst>
            <pc:docMk/>
            <pc:sldMk cId="2865723722" sldId="332"/>
            <ac:spMk id="8" creationId="{FF82CBCC-7C65-FF5C-C2B7-102E25D68B9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9" creationId="{070A185C-98E3-3997-045F-FF5B363CF5CF}"/>
          </ac:spMkLst>
        </pc:spChg>
        <pc:spChg chg="mod">
          <ac:chgData name="Yira Rodríguez Pérez" userId="2f81593e-23fb-4d40-b2e1-59e620398009" providerId="ADAL" clId="{87C418A1-39EE-41E9-A037-D6B591EDAC4E}" dt="2023-04-06T23:23:49.235" v="3461" actId="1076"/>
          <ac:spMkLst>
            <pc:docMk/>
            <pc:sldMk cId="2865723722" sldId="332"/>
            <ac:spMk id="10" creationId="{4A56115D-2E83-7443-D8E1-BC61857FF69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2" creationId="{AA619850-7BA5-47CA-4736-93FB10C3F64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6" creationId="{94AE8AA2-52FC-A94B-3CFF-17B65A726CB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7" creationId="{1C288660-7B83-D8DB-4089-696676EFAE6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8" creationId="{69ADBDB4-BB18-4525-5359-AC6CA4E4A8A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9" creationId="{4ACA014F-A4AC-6C19-DABC-61A4E4BBF64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0" creationId="{D247F12F-1CE5-12AC-D678-710EAFA7F42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1" creationId="{F5245774-C3A7-13F2-352B-24FF4865EB5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2" creationId="{6C3E563C-4B16-3E2D-A138-4BDB7D7A5B9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3" creationId="{8F233F38-BEA0-2207-074F-AB4A86EC0B6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4" creationId="{4AB787F1-5546-3BB0-B2F6-93BB74BF221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5" creationId="{A8CD5ABD-BD73-5141-074C-69A0B6FCDC4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6" creationId="{E53D4FDA-D2F4-4882-C4E9-C7CEA019F92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7" creationId="{A1FD3876-9491-2C72-06AE-3F97A6D670D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8" creationId="{C7928465-9921-667A-8988-DC56CE90EBE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9" creationId="{75F8C563-6D27-3E0B-1E39-D947878F330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0" creationId="{C629C2CC-C75E-D218-407B-00988088155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1" creationId="{158DB2C6-3E42-0DB9-5E5E-4BF7B815200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2" creationId="{1298DA87-51EC-54A4-9688-5DD5B87B30D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3" creationId="{AB111627-B283-101F-5691-6A4C6A2F95B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4" creationId="{7508D734-059A-08D1-637B-DC57DE195C2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5" creationId="{B1F897E2-93C8-6E15-2DA0-AE3A32BDDA0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6" creationId="{34958B92-A7E9-B116-9E2D-BF09CB6B192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7" creationId="{7DF22800-435D-4E56-6D38-1C6C23241DD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8" creationId="{4601D626-2EF1-FC2D-9875-6ADEABCAE4B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9" creationId="{2852248A-7B01-347E-09DB-3C51233048C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0" creationId="{D2D7FFF1-91B6-9F69-72C5-F2B44A7CF43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1" creationId="{C71741FC-8145-55D1-5478-64F9E8FC01A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2" creationId="{082795FA-0D74-C65C-11EC-CE2CA99B28D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3" creationId="{6D2B7ADC-D962-2FE9-F186-28F21DAAFA9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4" creationId="{18AE5346-0077-2D91-95E1-DF6B8B27A88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5" creationId="{D0F4AADA-4F7C-3E26-FE46-27D59E50B44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6" creationId="{C079B5DD-9AA7-EC4D-2D69-9CE44D5A761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7" creationId="{05B37283-EFD2-5E81-C157-01D7671B356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8" creationId="{49C39CC3-311A-B133-CF07-08441A287B8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9" creationId="{DF75121A-5378-77D4-3CD4-1320CF9384B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0" creationId="{0D4E7077-19F9-548C-5B1E-F31D209259D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1" creationId="{01C6BB9C-9A68-A05E-F42C-5C6076F2849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2" creationId="{42C788CF-E3B9-32BE-720E-B2904455C32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3" creationId="{7870E0D1-3692-3C31-AC4D-FD3CA1B7857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4" creationId="{C4E82E7F-0FDA-5E6D-77C9-0C5DEA2D315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5" creationId="{24D74E5A-8D82-2B6D-C45E-96C64B7DC48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6" creationId="{C82B05F1-898F-246F-5E81-3882593A357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7" creationId="{2FCAD307-98AB-3D35-4773-1AD646775AB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8" creationId="{13F22C80-8786-318C-E2E4-B289B49F676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9" creationId="{7740C3DE-0B35-7B7D-496A-01E3B6D1512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0" creationId="{C6C3281E-2BB6-7DB9-5D54-8635288F97B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1" creationId="{45DB0271-F825-4CE5-B5C5-6AD9ADBF370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2" creationId="{29F094FE-C8D2-4583-E8B5-0A9A71EFA3B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3" creationId="{768B2C9B-8479-7AB1-E1DE-CAA1A5CE7E1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4" creationId="{FB67328A-71E3-5481-9BFC-E7F37FED72D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5" creationId="{81A2625E-419D-0849-0B73-8B3F98C6277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6" creationId="{8E6C9DE0-A5FC-0770-B6C0-B97ACA89926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7" creationId="{B12730DF-EE46-81D1-8C99-8A7D32F7872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8" creationId="{E92F7C19-B240-850C-6044-4AD31B6C918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9" creationId="{FB3ABE09-5BEB-524C-5744-0EBE8B1210C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70" creationId="{CB9802A8-39C6-2C1F-0AB7-5A4D5179C4F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71" creationId="{1715D7A8-9278-B4B2-AB5E-188B7C5914E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72" creationId="{8FF25F60-DB5D-9743-933F-1E03DD63835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73" creationId="{1969333F-C4E0-BAFC-BBF0-D3636D1A60D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74" creationId="{1EAE37BB-6BE6-F401-19CD-ED059B2FA93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75" creationId="{A91B8836-D3A7-EEEB-EA4A-7FC56731FCC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76" creationId="{FECB0E57-3A61-9BFA-8A41-8826F27FA42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77" creationId="{D7D60363-BF00-4D75-38A2-CCD02454C51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78" creationId="{2DA08EA9-1ED9-6212-4C09-480101CC11B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79" creationId="{3FBB93F3-7A10-B9D5-5697-E5AFF7F5237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80" creationId="{4E91CC16-0310-8D5B-EB18-1EB65662A4F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81" creationId="{58F52AE3-28A4-3A0F-F000-393BFD2FF13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82" creationId="{D50D82C7-6510-4BE6-DA08-880FEFBE052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83" creationId="{5F2B4A18-FB03-5D3A-36F2-1F7B2085EE8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84" creationId="{73527FA8-6079-CB79-9E60-3FB140D7DE0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85" creationId="{EA74CFE8-D66D-AEB7-F915-633AE1CAEDF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86" creationId="{A1C2517A-4961-2BA9-5C0E-12560A3806C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87" creationId="{5B0B4707-3906-29D6-2DE8-6928D43EB07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88" creationId="{073BBC2C-0A18-0609-E4E4-79561026B8C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89" creationId="{9CDDE411-2AC9-0041-7164-2F3586CDCFC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90" creationId="{EE3B058E-363F-33F1-57F7-CA2318EE3E1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91" creationId="{B5EBD7C1-9E6C-5F6A-63DC-BED75AA1175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92" creationId="{0DA7888B-AA74-14C2-D97E-18C63AB91DA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93" creationId="{8494AE32-7850-A555-8738-871E63A8CD7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94" creationId="{9E92E262-38DF-2344-E5D2-FE4D68CA73E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95" creationId="{DD24C9D5-F882-627E-CA5B-36336E0AB4F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96" creationId="{AAF9ABFF-DA9E-37FA-4014-4D5810EE031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97" creationId="{4FB5EA49-5F01-2023-C800-A969E8D006F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98" creationId="{A2F5646E-7A2C-9296-97D0-2FA1A727636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99" creationId="{803C8709-A5D3-8F76-6EDD-1AEDE5C3574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00" creationId="{4CE441DF-C423-96FB-7AE9-9048D2CAD25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01" creationId="{A381FB66-61D6-A32E-BE32-13916C7B219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02" creationId="{D2BE8D56-8BA9-20B9-C393-00FA03C701E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03" creationId="{8A9CF070-E25C-4924-0213-24E27AD5F62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04" creationId="{95A4CDFE-A1E9-C76D-EA3A-9CFDD5F8CC1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05" creationId="{6D9927A9-AA70-87E2-9B18-8F5E76875BD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06" creationId="{1D8BEDA6-63DE-9996-5CD6-95775EF4454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07" creationId="{2290C4D8-D2B7-B7B4-A826-C6705229045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08" creationId="{9B050131-9BCA-D1FE-932D-72E99E028F2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09" creationId="{46A0521A-7E3B-B0F4-E4F4-3D0049C7D5B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10" creationId="{AE595231-339A-3DE2-3BF5-E6B1B80387F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11" creationId="{BF5D0300-FCE7-D495-8045-C8AA312B473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12" creationId="{8F77C0CE-BCCD-EABC-C9AA-16D5400BB6B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13" creationId="{90EECBA4-26DC-AEFF-740C-756C9675D16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14" creationId="{F7D769EB-D9DC-8911-BD5D-DA9953EC887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15" creationId="{799A3DC4-F9C8-9F1B-E8DC-7FB1FC28AFF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16" creationId="{0D90753E-8575-D0C9-85FE-859E32C418F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17" creationId="{777DFDA0-0DB1-744B-70A1-35E0DDDCCBB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18" creationId="{4949F625-3838-AAC3-3B9D-05540FD257B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19" creationId="{CEED1B55-2EEC-24CB-C075-4D0D574E364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20" creationId="{89CF84E3-2E79-A0DB-6FF4-F4858B5A8B8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21" creationId="{96D92E0F-A58D-D974-134D-BDA77274D6C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22" creationId="{8D900A17-EECE-1001-5F07-8AC8A13D5C4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23" creationId="{B84DF114-777C-6102-B795-25B52F36A4A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24" creationId="{B8C3CE73-FC3B-C6CB-F28F-C93EE5D7225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25" creationId="{CC5039FB-59BD-4B42-B6A6-DDCC73986DE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26" creationId="{BB0B3DC3-6962-C64A-3E8F-A4D29BF0C2A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27" creationId="{1F791023-AD9E-F6A1-ED75-21DA46233F6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28" creationId="{3B6C7554-E9E2-3002-9A20-B7E00EA1871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29" creationId="{1FBABC28-5FC2-F04A-47EC-ABD99D72AB0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30" creationId="{45A9A1BF-1E59-8FC2-E628-02A32D0F3EB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31" creationId="{389C61A5-E98E-F219-DFA4-2952A5625FF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32" creationId="{E74B98A7-972F-18B9-D1C5-9BDE24E7935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33" creationId="{BC2D894A-D34A-A1CA-D296-DCF281C176B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34" creationId="{7C823A99-4719-5ACA-39DE-D8F1C9C2F9A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35" creationId="{01EF4132-E5E8-54B2-7947-254EF417EDA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36" creationId="{071F5FB1-A2D8-292B-FD8E-4A01FB68BEE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37" creationId="{3CADA660-A9CA-CB34-8817-770F56FC3A1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38" creationId="{EFD6AC25-03D3-D00E-E3A8-4FA54F5ACB7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39" creationId="{3DDAF270-C4CF-5522-8550-5A3717F6A81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40" creationId="{DC581D28-2A4F-CD13-4379-CCB2586AE9C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41" creationId="{C8EF6D9B-B3F0-F794-1AEA-4709CCD08AD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42" creationId="{C3DD0984-649F-B60D-82B5-A18D601F2FB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43" creationId="{2CCD3525-6EA1-9755-19A2-CDE997E4BCC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44" creationId="{9D7963B0-8B29-C207-C708-7B432908653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45" creationId="{A240CE29-9F64-B00A-11F4-3FF06007C02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46" creationId="{23C62B7D-AF68-CEF1-D8FB-AD4247B710F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47" creationId="{91D37412-BBA8-2746-F00F-8DD8B4C3736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48" creationId="{BC002C11-C0EF-C737-2F75-FA7A9718010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49" creationId="{D305A528-E80B-6FCC-00D0-E85C4517946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50" creationId="{E8985A77-A1B2-EF56-4BDC-FAD88955C16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51" creationId="{7619848C-3A5A-D82E-0BDD-4DCD3AACE99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52" creationId="{CC49B60C-BD02-E3FE-BCAE-D955C77BD97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53" creationId="{9D56B581-F2EB-E76B-7D74-D6B07AD2141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54" creationId="{89F1F7A3-0136-7C8A-8080-638B0F0791D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55" creationId="{EB2E75C4-483E-E0BA-89FC-9FFAECCCCBB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56" creationId="{F1C0ABF0-1DF8-C422-793A-E5B506C8B15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57" creationId="{81D36F16-B3DF-30F8-23C5-4AAB86921AB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58" creationId="{0F3362B2-4AA8-E67C-6A4D-DB723983E4F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59" creationId="{74692717-C716-A43B-DF06-922DDA347BB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60" creationId="{D6902D06-A43B-851B-808A-7CDC79EF892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61" creationId="{851A5DD1-22A0-FC34-090B-9C2C818FCB8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62" creationId="{B8D3CC14-F40A-4F4B-C5CC-BE1E5CA381C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63" creationId="{013AEE6F-591C-F715-E543-F378D98F332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64" creationId="{5365B9F8-F5A2-17F6-A994-EDDB3201D82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65" creationId="{2B2F38CC-E520-5D70-A48A-E8A44652820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66" creationId="{A641E7E9-CCF6-8E63-2CBD-50F97F83F53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67" creationId="{D5CA706C-9F1A-D674-87AF-A3400356F87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68" creationId="{B7F0846A-16A1-0D0B-E525-A1943F569B0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69" creationId="{A0750D61-42D4-30C9-FFA0-B9D5A10BBA8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70" creationId="{7ED40351-B7FE-9E26-9C63-1B0519DB823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71" creationId="{AD439F78-7684-77CD-7CF0-56EA94D90F6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72" creationId="{AA2FA6F2-E05D-3F5E-6923-B9A51261D7D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73" creationId="{C64FD6E8-11CA-8E7D-3C26-F138CFE2FCE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74" creationId="{3FAF49AD-28D4-8894-58B9-DCA4FF2694B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75" creationId="{7D283AD4-2B6D-CD77-3462-9D07374CC60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76" creationId="{EB33506E-24D9-459F-9602-873DD6F90B3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77" creationId="{82DECFAD-3EBD-6585-5FBE-EF8BB8FF422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78" creationId="{982600F9-0E72-B18A-AAE5-08E47A4583D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79" creationId="{3D3E9AC1-591A-06D5-467F-06DB69C39A9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80" creationId="{47E45388-C1CB-B282-FD2E-BE245AA5685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81" creationId="{BDBB4047-44AD-E5CB-402A-D550B84235B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82" creationId="{7D135520-32AA-994D-33B9-23B0C48E0D7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83" creationId="{1E78F2B6-1836-C093-3801-AB3E4793C4D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84" creationId="{6528B6E6-E815-5878-6E20-E5D1A9DC474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85" creationId="{6E400D73-92B0-1DD7-1F52-D4655145A1D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86" creationId="{BBBF3868-3E4C-E61C-5B2D-D4A11DC51CC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87" creationId="{C5C83C30-CF60-1743-C278-5F9DA87E673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88" creationId="{C3E2E6C7-55AA-FD51-6B3A-326FF52C60B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89" creationId="{763E6C34-FCDD-8D7E-7DBD-F4CDAC005B5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90" creationId="{B0BF93F3-0A09-340E-AA08-452AA327906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91" creationId="{0EC4EE95-67D5-6FEF-E756-ECC465D50CB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92" creationId="{6249B63D-8226-597B-EDCD-5035DCD8A65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93" creationId="{619E4EEC-58A8-A4A3-C921-C68C265114A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94" creationId="{DBB3A4F3-3AC4-DF47-59C6-4210A5D1F20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95" creationId="{3C1F147C-2FA6-8B90-7A13-C9DD9EBC4FD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96" creationId="{C49B5156-1FEA-4413-1270-A97EC7DAC7C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97" creationId="{DF862AAC-AE6C-4645-FAFD-A5AABE6CA11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98" creationId="{E127F859-A5B6-BB53-9732-0AA62BB791D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199" creationId="{DCB0C66C-2353-F0FF-F680-88068991369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00" creationId="{4F492E41-B89C-01BD-CB41-B2B6E25B2A9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01" creationId="{E26CAFF9-94A6-D363-5A10-93423FA7984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02" creationId="{E3A3294B-2ED2-727F-5ACF-AF1EB6B3275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03" creationId="{CFA75B4B-FB10-1700-57F6-688B0C9AAD4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04" creationId="{24A89F8A-D568-3FAE-D41C-5733DBE37F4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05" creationId="{BB126921-B433-EA7A-3320-10ADAA2CA93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06" creationId="{94119EF8-6CB9-12EA-B421-E581F455FB6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07" creationId="{510FF869-5A6C-1A78-82CA-84644D261DB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08" creationId="{9871B76A-750B-7312-845F-FC77217779C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09" creationId="{D51DDD02-F423-8CB4-5B2C-04870447575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10" creationId="{1597DA16-E503-A542-C696-6CA32416231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11" creationId="{031065F3-7FBB-B234-3C60-DA05C426D60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12" creationId="{FA958C0F-9496-95D2-DD3C-1EB76490889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13" creationId="{461FD86F-BCCC-B809-0AB0-36F84934458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14" creationId="{EA4F8181-35D9-308E-4E81-AF777348AA2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15" creationId="{301A1DF0-F583-084A-DC68-A6D78957A8D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16" creationId="{A0B7009D-EF9C-EE46-01BD-AD4C9C8C09B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17" creationId="{1BF741D4-6BF6-8351-A4F9-214C140D414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18" creationId="{A575C62A-617B-5EFD-6B8F-786EEAAF0BA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19" creationId="{00238A2F-3EFA-25AB-2765-3AF54965878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20" creationId="{40A3C841-D618-E62A-10FD-8D3C8ACCE33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21" creationId="{BB456222-7E72-F779-242E-F0038DAD438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22" creationId="{EA5EB038-26BF-9E55-88CA-5CFCB68FDB1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23" creationId="{D5CE8676-7BAB-F610-F86E-432A953B45F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24" creationId="{02AA6E54-F09F-EA6A-1E85-8D6487B1E17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25" creationId="{DF24AAB0-1683-9AB7-E2B5-4D16D3B7B6F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26" creationId="{5C0832E8-FA98-0821-B745-8B5907BC4F7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27" creationId="{CDA9C31F-032C-0D6C-E4B1-6C63D48F751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28" creationId="{7026C4CA-55C9-0770-C94B-1E8F6EDBDAF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29" creationId="{E136206E-6EAF-DBFD-3A6A-585BDD3C16A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30" creationId="{0F85E3DA-0BC0-5240-1ABE-B772E4DFAC1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31" creationId="{BA973E06-32EC-12E8-5E35-9618D745C61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32" creationId="{D29877F8-4C60-1086-8071-99003058C9D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33" creationId="{BC8A1A53-8F35-C106-B077-82F523434C6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34" creationId="{3C017559-B266-CA70-D76E-656CB5ADBEB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35" creationId="{4A2BA866-D78C-96EB-1FA6-031E5D0500B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36" creationId="{E704F2A3-0D5B-71E5-18A6-A88029F95F8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37" creationId="{6E695A82-05C3-5A05-F533-D22C311FB9D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38" creationId="{D8C7A522-7ED5-C914-5CD5-1B8FBD8B16E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39" creationId="{4FFF4D8C-CE2D-A81C-8FD6-D5AB9912F6C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40" creationId="{1F11138F-715A-F3A0-BC37-D6EA5780268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41" creationId="{6CC82358-E01D-EE12-7B91-C713512087C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42" creationId="{FEE8682C-1020-5754-862C-FE69333B1C9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43" creationId="{94B7D7BE-5767-9320-3A6E-AB32613315A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44" creationId="{7A539D3A-9119-4E8C-FB54-EBFD7C78A58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45" creationId="{904E67A3-4DE3-AC44-48BF-5C64E330C07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46" creationId="{63FAF714-EEEC-9121-2E34-3B89AD31CC9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47" creationId="{7212D022-BADC-124F-FE4E-B5879521A1F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48" creationId="{0FD8C905-D70B-6CB0-6F9A-78204DB3C1C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49" creationId="{39A175A2-EAA1-C628-B15B-AD87561C38C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50" creationId="{C4BB58C8-F27D-3988-1418-766DD8B87C4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51" creationId="{13ECC8ED-2C13-5998-0407-6559CE2E747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52" creationId="{F83BD191-59A2-5E78-8EF1-3A29ED218F3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53" creationId="{858FC971-1C2E-1AFD-A422-1BE9339EF68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54" creationId="{90FB84A4-CB53-ABBD-7EB1-302C329A4E7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55" creationId="{E3AA7D02-9CEC-C639-ECDC-15F17B1AC20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56" creationId="{138F715F-2F30-305E-8392-863BDA6B776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57" creationId="{B76FE99C-BE51-C6AD-8A84-DA0BB3C89BE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58" creationId="{D8C7E39A-101C-2C2A-21E2-D07D0B42B88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59" creationId="{A5505B51-98FC-419A-7FE4-3C5E4FBEC03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60" creationId="{72C2B089-BCAD-0AE9-C1E5-E4EE2DBFDF8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61" creationId="{3DC27334-2596-B651-2135-49C193ABEA1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62" creationId="{528CE434-8C30-4E8D-789E-261D80AE9E9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63" creationId="{A7E6E0ED-1B1C-3902-3123-1E0F63A2240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64" creationId="{D6F81370-DE25-FE85-1D39-3EDAA93E55D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65" creationId="{40AF2470-9623-7C5F-6831-15B4995AB34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66" creationId="{0D420D42-137C-9B5F-9AA5-573D190E020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67" creationId="{77C27910-CEB4-74E6-5BFD-840C5EE8837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68" creationId="{DB994F1C-4535-4F6D-C3FB-A7FCFDE444F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69" creationId="{804D0238-0922-55EA-AE47-9C65B9925E0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70" creationId="{FEDA7111-A293-24A7-E212-E3E661B5CFF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71" creationId="{D454BA85-CB03-2DFE-BB42-915DC5290FF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72" creationId="{F502AA06-74B8-F90C-197B-848F982BD25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73" creationId="{4CEA9F06-60B0-3D98-24D4-EAE4CC56F0C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74" creationId="{1A3E4404-E2C7-1511-CB57-5EDF994ACDB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75" creationId="{44D3ABC1-EBAB-1CB3-4732-A4EC3F76A58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76" creationId="{5494DCCE-B566-8D86-255E-C927E3FB471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77" creationId="{414FE52E-0B4A-4B90-0EE7-B23D983CD01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78" creationId="{8DD05574-1BA3-EB85-6711-E216BEBB20B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79" creationId="{47870CFB-04CC-7AC3-8DE8-ECC746A5AEF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80" creationId="{B87D1464-4091-AB3C-9492-ED180A93FAD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81" creationId="{BBADC74D-0AD1-46C5-9AC3-4E4FBF13CA0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82" creationId="{16DB8787-D1AB-2E81-3D37-BDDD14A8ED0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83" creationId="{D1BC1D25-EC4D-8E7A-5423-55DFF79C6C3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84" creationId="{FCC6A6FF-B23B-13C9-68E1-C69EFD0B247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85" creationId="{6BE765F4-5D3E-AD70-F117-D691D528267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86" creationId="{5648C36C-850E-6126-EA13-7E9BBDE34DD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87" creationId="{575F2906-EB88-3552-4EA6-F534401A36E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88" creationId="{E2715816-4B2D-BFD4-A6FE-C18E6C948E8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89" creationId="{01BD80DC-9BF2-9730-3780-A570FE79BBB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90" creationId="{4DBB41C2-57B3-6A35-3948-143F7506A10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91" creationId="{F0BE958C-1C23-B566-9494-F203DB07995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92" creationId="{F1182E56-525B-B405-A73F-3933FCF606E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93" creationId="{89AB41A7-E0DF-54BD-0F9F-A6A5904ED7E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94" creationId="{BB630EC6-8A93-55FF-8AD4-70131CA17B4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95" creationId="{0F81576E-B0A4-1784-FD05-CF6EC6E5F0B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96" creationId="{0F52966C-1EB4-F88A-25F2-31249088552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97" creationId="{D6A67F16-13CB-0248-D1DD-BAAD977D946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98" creationId="{EE0FFF2B-B827-B8F3-4FB4-0D3200DC039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299" creationId="{AB3CE78C-A9DE-40CB-1F6D-C9799B39C83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00" creationId="{98FFA4F6-A9C2-FA75-3518-9F9E989FCF0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01" creationId="{4639122A-FF08-D2C6-20D2-95FFA4A244B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02" creationId="{862664C2-63E8-20EF-26EB-3F07DBFCA32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03" creationId="{97FC8ECD-3185-C47C-F0FD-693F9159BC0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04" creationId="{33C5F0D9-AEEE-76FB-C7AF-6A1D852FE8D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05" creationId="{DC0A24F1-6F64-355C-CA0E-8F24C28A83E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06" creationId="{ACDC8B95-8BD6-3D79-478E-E18B3409AFA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07" creationId="{89E75ADF-4680-CB99-12E7-6009F8D8937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08" creationId="{FC68CBBA-64DF-B647-2B7A-8C23AF0987F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09" creationId="{6E7560C2-3DE9-F966-EB85-E42D52BF3EB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10" creationId="{A8267362-3C16-0D01-6056-B9032F70610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11" creationId="{5F327A34-214B-3BBB-5F92-58B4DEB2120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12" creationId="{C968DCA8-BD3B-4B7E-01E7-FAB36C247B8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13" creationId="{E8543F65-B2D3-9CF7-2CE4-58ED68E9E98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14" creationId="{29BF5B9F-C768-918A-FB3B-3AEED3F2F8D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15" creationId="{351E9051-E508-4307-22A6-3A42E5702D6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16" creationId="{76CD1B4A-A461-15ED-F66F-8E502E00B63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17" creationId="{7161C699-4FD0-9CD3-7D95-478C8E1A679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18" creationId="{10651E52-1246-8381-6B61-E7AF8787182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19" creationId="{83500FA6-0290-AF83-7B55-25DFF60B4A7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20" creationId="{DAFE922F-4388-4ED1-91A6-2C29EE92F6C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21" creationId="{63A5AA2B-6850-6CD0-CEB8-67F8032DDD7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22" creationId="{E05AF83B-74D7-A7F4-6DD9-2B876890ECE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23" creationId="{9C21953E-EF79-04CB-CA57-B4D1FB9A4E2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24" creationId="{303311B0-B177-AA09-995D-11272AF3731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25" creationId="{C7FDAD5E-9163-8B78-36F6-A33D2597685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26" creationId="{7064D068-80C7-3C37-C1FF-E0B4AD01B99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27" creationId="{48E2E211-ED24-5293-6C07-D53BD3DA6C6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28" creationId="{33EBF309-7A7F-BD20-CBA7-86BB637344F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29" creationId="{636D4C91-A0D7-1D51-3A92-9AD762BC7A7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30" creationId="{043B8672-D9F8-E138-D245-481B3E9E42C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31" creationId="{F5BB2D4C-A521-DBB4-E4BF-242AFDD5C22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32" creationId="{8A90E02B-FA7A-F99A-BE70-1BAE090EEC2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33" creationId="{A83215C1-1F0D-AD27-9AB8-24F0911FF5F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34" creationId="{1FDAB615-6817-6037-0EB3-F40ED8CA086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35" creationId="{67A85094-CE2A-ABD5-EBA4-926110FDFAE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36" creationId="{012CEFE3-AA96-927A-D758-F5B8A26697B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37" creationId="{E802F9F9-AB8A-EA88-1B0A-1D5F0A16EB0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38" creationId="{DE6381FE-6FCC-6F87-6FF4-01F5BBD3983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39" creationId="{65A90745-2C4B-973A-1501-B082384FA81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40" creationId="{C8C95309-5F80-360C-6629-58B6509E7A5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41" creationId="{8450BBE3-9F62-BD77-D71F-1633D1D65F6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42" creationId="{643994B6-681E-6BB9-4C50-F501B8B2446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43" creationId="{FCD6C91D-A595-048B-F9DB-ACAC7A186D4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44" creationId="{AD611A4B-8AE8-0BEA-A1E4-62DE0E5EB6F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45" creationId="{2E265A29-2011-0CED-27B6-30E0070CA69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46" creationId="{6622F5DC-9948-8D12-F53F-853C4C086BD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47" creationId="{DE60232A-4DEF-FDBE-7AC7-B3D62CA4F96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48" creationId="{11B8391E-B9FB-EF3E-0490-ADB2B2F90B9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49" creationId="{BAA682C1-771D-8B94-8ABB-1ABC15D74F6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50" creationId="{1694DECD-27BD-8970-90C9-7C12D1291FB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51" creationId="{4D31F164-CA84-4372-1833-EE1E725E3C5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52" creationId="{D8389FEE-E8D6-F593-9290-A80BDD8D595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53" creationId="{2FA29697-FF5F-B2C8-2C67-2778C2DAC6E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54" creationId="{22253437-1191-39FD-0000-5DE83D23F51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55" creationId="{D32E1E7C-4D32-9C55-93A0-D506A82251C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56" creationId="{8F7A0444-0C04-EF09-683F-3F838B35FD8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57" creationId="{5C7D9583-818B-752F-7C1B-B5ACF45092F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58" creationId="{34D02FAD-3B3C-146D-E905-15EE01B66F7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59" creationId="{8A58365C-6F85-DC34-D816-EBCBFA6797A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60" creationId="{7AC9D65F-70AE-DD72-E82E-F0DF72A4D51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61" creationId="{228D7385-33D5-8698-F1B3-EE36BAAE54D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62" creationId="{6AFA498A-63B1-434C-1935-698EFD64235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63" creationId="{461F1EF8-626A-9726-0DF7-BA2C9BA1018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64" creationId="{8B1BDCF9-0BEC-8FBD-0E21-E8A974A5341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65" creationId="{F029A3EB-76E9-B007-3690-DEFB332C23A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66" creationId="{8F221B2A-D09B-5E39-DED8-7BAD5CE9DE0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67" creationId="{E3C3D512-6D98-49CA-67CE-25FBB20D0EF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68" creationId="{6E5AFFA1-C7F2-9172-4B12-E8885AC6B0A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69" creationId="{E7640280-B08F-121B-1DB6-8C3889FD4B4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70" creationId="{38432495-2065-D6F6-FF77-298FDCD6D59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71" creationId="{6DC90EB0-EAE4-AB20-A1EE-B653853BC3B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72" creationId="{BE85D9CE-5905-C3C5-8C1B-E6AF282316B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73" creationId="{9844F157-C40B-7193-C891-DFB28EC4762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74" creationId="{7E0B7823-CDF2-77DF-AA7B-E0AC856A68D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75" creationId="{9E2E8569-0C14-5554-454B-988800F6FBA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76" creationId="{B3FE0060-726B-4095-0F53-32E584CBC4A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77" creationId="{028622F9-6DF5-DA42-0389-AEF406B3569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78" creationId="{9046CC6D-E63D-187B-9A02-C6CFDE8B63D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79" creationId="{E8E8D7A2-BF4B-B3A4-480D-26B366BBA35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80" creationId="{6B7C8761-070D-5985-2394-61E80FE58BF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81" creationId="{47FA6F5C-1BF4-482D-3521-FC7F7EBB60C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82" creationId="{737ED6AB-BA15-EC8B-3D5A-717A39AAB48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83" creationId="{4770EA5E-BFCB-8E37-BAAC-04C157FDC49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84" creationId="{059AFCC4-2E28-BB82-6CFE-918195B1196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85" creationId="{73EB419B-F4BB-F459-F99C-9FA7E17161E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86" creationId="{8B62A88B-7B2A-CABB-BE04-593AB9036E4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87" creationId="{7E810ECF-F6AC-9BB1-61C4-462BA2A9479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88" creationId="{F378EE9B-AB10-5117-4C17-0A3ADD963B3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89" creationId="{0A207665-8B8F-E8BF-E478-A73F4188BBF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90" creationId="{58205B50-1482-9C61-B877-3EB68BBC5A6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91" creationId="{6F02C72A-2240-4AF1-B188-243F387FA17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92" creationId="{D4663295-733D-7975-11F3-7C36ECFEC70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93" creationId="{B5208B51-6D22-A436-695E-4DBE638C8FE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94" creationId="{A3D759A2-B73E-1A7B-EE9E-91B7060D028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95" creationId="{C0A84FEB-8155-63E7-9C25-E0D4A703FB7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96" creationId="{C4A54761-65FB-7625-AF9D-EE74382A3AE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97" creationId="{5B144FB2-453F-3DCE-0799-D24820ABF6D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98" creationId="{6456CEB4-79DB-160B-DD27-93F18DE9E84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399" creationId="{1A4A3A46-F925-1D95-CA12-E68E43E0E62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00" creationId="{9B5277F4-8E44-96C1-9E89-369753B70C4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01" creationId="{C5D96238-4284-F8B6-B799-DD188FC4C69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02" creationId="{9C49D52B-63FF-0228-198F-C21864B39CA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03" creationId="{3B6EA0E3-FE38-5EF6-2AC3-5383015488E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04" creationId="{A40959B0-0343-B25C-F053-D3C7E241EE0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05" creationId="{613EA3E8-2770-2DF9-6002-903CBC0DB15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06" creationId="{E2CC6725-FEF0-CB14-C749-BFD01952935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07" creationId="{A29991AE-2642-E2B3-3DBA-0179B0DFB83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08" creationId="{A1858012-481B-AB54-BF2D-E5A864CDF96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09" creationId="{F4642544-2B72-E41F-DEAA-07A831A224A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10" creationId="{3A8084C4-F15D-7CCC-C61B-1FF6C9C4567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11" creationId="{462DD0E6-801F-919F-E7AF-4DF6EBCB467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12" creationId="{24BFB36F-F7A5-FEE0-B6DB-9BE23F1B312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13" creationId="{E7C2DCA4-4EB5-8C4D-2DE2-11C05F43A0C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14" creationId="{86973C7D-252C-1C57-1280-DF6EFF7C14B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15" creationId="{3608647B-AACC-EFB3-1BBE-D7F8F19982A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16" creationId="{02B3567E-79F2-F78A-907C-4362EDAFACC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17" creationId="{456748C2-933E-B0D3-5E54-614059F200D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18" creationId="{5DAEF178-872C-0471-E150-ABA77397F8D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19" creationId="{C314554A-A06F-56FE-8C55-4C297BECF84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20" creationId="{7C606FB9-FBE6-782F-0430-DB5DD8BCE35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21" creationId="{AB79C5B6-1881-AC05-6798-CBD9EB120C3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22" creationId="{191FFCE0-A62B-AA68-0518-D625D83D36D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23" creationId="{C99C13E8-2C08-E7A7-2701-65D521589A5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24" creationId="{3F6ACBD3-A957-53EB-7049-24808F788C0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25" creationId="{39B0E5C6-4C66-4EDD-B2FC-167E8FCF344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26" creationId="{ECB76826-FD07-4528-9C41-510E61118C6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27" creationId="{1253AF02-84A9-7A38-06DA-E2093342E0E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28" creationId="{13562877-364C-7E3B-7E61-6FD25E6CBF5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29" creationId="{ABA20DC7-BD62-FBFD-8312-7B92CDBFA52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30" creationId="{25D6E4BF-32C9-E796-CB95-2D8738FFF00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31" creationId="{C39AA595-ED51-F945-846A-4B50DACE72B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32" creationId="{6DE94B9E-A722-157B-3887-CAAD106977E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33" creationId="{A62E1170-7BEF-9F1A-89C8-4835E5AC7C7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34" creationId="{8393935C-1DB4-9FA9-F37A-ADEFAA38615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35" creationId="{23512DB9-7C39-66FD-B877-E6665A9792E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36" creationId="{74DDC5E0-5C4A-6DF1-FD87-6C370F0B6A9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37" creationId="{3AE40354-D3D2-59CF-B43E-E307C76BB72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38" creationId="{138C2FFF-1F11-8010-5BA2-F803040102A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39" creationId="{C34BC0A2-F17F-A81D-5F21-03D5ED1D429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40" creationId="{E96D66E7-DE67-7D41-1429-9C6538E3951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41" creationId="{720CB9CD-2D62-FD44-1AD9-50E1C3280A2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42" creationId="{C2F266E7-3D61-200B-1A29-621A846EFAC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43" creationId="{EEC56F8D-89F8-F4E9-BA42-A4BCBB8F7E3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44" creationId="{5718020B-4D6A-E06B-16FA-129CB80409D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45" creationId="{D9739EE8-5E6B-DF69-8148-4AA36C7F3BE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46" creationId="{7BBC5538-3EDE-5BEB-367F-8BFA12878BE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47" creationId="{7E3E283E-7F72-1587-171E-1B29198337E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48" creationId="{4081D269-2E7E-290F-BD7B-5273072EBC6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49" creationId="{EBC6F694-549E-1723-0F25-ECBBD6CA43F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50" creationId="{627CC2A6-1156-0A8C-AC27-D76B3A46486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51" creationId="{DD5284E1-023A-0193-0DB1-89BB173778B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52" creationId="{E5CA39D5-31DB-F6C7-4B46-3B914BED9B9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53" creationId="{5F638A9F-0B61-9910-6A36-685EBECFD48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54" creationId="{4AD51BB3-EBC5-04C0-0CF5-13671FB8F86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55" creationId="{F9B7C0AF-3F43-3543-07EE-49088734458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56" creationId="{341F074A-CD23-1FAC-2677-E6F0B49AEA1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57" creationId="{EBC233B9-144D-C2D6-CC38-32EA973D117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58" creationId="{7CB7A593-5ED7-AA50-D933-8EB5EDE0777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59" creationId="{480F4669-7347-36C8-4F16-A9C38CE47C7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60" creationId="{5E048B5C-BA07-B318-AB0C-5F2A5A209C4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61" creationId="{B7DFB2FE-0D8C-2608-EF93-DBD6FD852E3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62" creationId="{DDE99506-5E08-2E7D-16C7-6CB9B31888E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63" creationId="{885F37A2-63CE-6F4E-5062-4A4CE6F5DD4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64" creationId="{B0EEEFAD-22C9-F88B-CC2A-7B0EE0B28C4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65" creationId="{6CDBB212-DD32-B6BD-DD60-DA95C3E76B2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66" creationId="{E9D5F408-A5FD-76BC-5954-1D9F71E0BF1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67" creationId="{D7E42FF8-7B5B-97FB-EFB5-2FC95334137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68" creationId="{7FA91396-3CA7-524D-5760-F9D4DD939A6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69" creationId="{AA30B8F8-8266-5508-FF2A-F123899CD82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70" creationId="{AD751F05-6F8F-38CE-FC58-CD23210511D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71" creationId="{F77321A0-732B-15E1-BCFC-41FF373A0BE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72" creationId="{5931A5E3-D0AE-B9B8-FA96-A5613BC5C22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73" creationId="{D2A5F2F9-AD06-E0D1-DB44-AFC886A7400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74" creationId="{1CF7A583-10F2-2E2C-607E-E34CB9F75E7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75" creationId="{4CD24C03-31C3-5002-6856-AFAA18A7FBA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76" creationId="{A5280E89-2F94-E6BA-0A22-0C794976C3F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77" creationId="{2FF23006-BBE5-8155-CCCE-8992EEE4FF2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78" creationId="{785665BF-A3F9-A88A-BBA9-1215597E373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79" creationId="{B9B6E62D-5AEE-00F7-3F71-C7BDF6E088D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80" creationId="{F6B3442B-6F67-17A3-F0E9-C811719CE91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81" creationId="{2193948F-9210-40F9-48A0-EF3CC77BC38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82" creationId="{6E8E7969-6738-05FD-2A22-859E2CBFAA9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83" creationId="{72379C82-D15B-B395-FC8D-F8661655FDE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84" creationId="{957579E1-527E-BF64-0DC2-3DFEA392C7A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85" creationId="{C39313E8-3263-1ADD-B816-29CF5C15E3C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86" creationId="{9D6EE210-E90F-287E-11D2-FBFBDC0F04F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87" creationId="{1728F768-C396-9FF1-0ACD-71E078EEEEB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88" creationId="{6EA27F66-E842-69D2-E054-305D6C3758E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89" creationId="{D85530D6-B6B7-BF6D-39DC-D1E3B73D561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90" creationId="{322C7F02-06D5-03AC-9A5F-D3C2B3A089E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91" creationId="{5F8CADF9-D03F-1670-DDB3-7C031A373E6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92" creationId="{DEB33DE4-9A5D-3DE3-2698-A8CB2F8A4C3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93" creationId="{0C2DC0F3-D776-5577-81B3-150390C4127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94" creationId="{1E5CF118-5A0D-695E-DC5D-31E033FDC1F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95" creationId="{A8B7AB72-8B0D-7649-B1DC-8CAE7BDE630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96" creationId="{CFAF0D7D-ACF0-73C9-1F7E-BAD397A5321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97" creationId="{181D5AB0-D867-814E-97EE-1DC890CF3F0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98" creationId="{FD5E0B5A-3DB3-6B68-3B9C-2A896C5F22B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499" creationId="{3A3C4F57-3F4F-26E4-9F29-F61F5AFC15F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00" creationId="{079E6789-226F-3513-F6AE-F75A9653516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01" creationId="{65949319-669F-0792-A501-0525FF32017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02" creationId="{08F8C48C-55B3-6BD4-18B0-01E3BD288F5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03" creationId="{2AECA327-3EFD-C24B-B727-823AABC9F3F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04" creationId="{2B9B27A8-EAC3-5073-0796-D674DF17E65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05" creationId="{EBA9598C-2206-A113-E808-FC4EBB046AF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06" creationId="{FCA199E2-F928-7660-0CEA-5110EC40C30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07" creationId="{1C31BFB4-D86B-278D-53E4-95C7014EF0E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08" creationId="{F4D73D9E-A29F-5548-7F5F-DBDD0CF2091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09" creationId="{0E5CCECE-AFD3-C065-90CC-F9F77F898C3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10" creationId="{99B8B859-8EBF-CA1D-FFD1-FCCDADADAEC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11" creationId="{6DE799F3-947F-58AA-F3C2-858EC136C8D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12" creationId="{36FCF16F-8142-CC18-8A74-0A16768ADC5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13" creationId="{5AD0D41F-2EF0-4F17-CEC5-98CB382FDD7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14" creationId="{4E2057BD-0B14-F572-EF7B-DC12D44604A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15" creationId="{8A3A3AF1-597B-7A64-A9FE-A241DFCCFD3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16" creationId="{CC1F80D3-AEF5-4272-A564-C4CE11899D4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17" creationId="{F21633B9-076B-079E-CABB-32F62DE8352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18" creationId="{D561AECE-430B-D71F-EFC7-66991DC0A8C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19" creationId="{FD3BDE82-A3AD-C14F-AA5E-6F454BB2856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20" creationId="{656D9BAC-67F9-23B8-85A3-8F77E2153C5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21" creationId="{6D35A41E-B79F-0D8A-D103-D5EA6CA4381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22" creationId="{02668C0E-A4B7-BD5A-0E66-AC67DC4B657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23" creationId="{EF4BB609-0D12-78B9-5D55-8CB3E41F4C4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24" creationId="{6C1F2DB5-4DE2-C2EA-1649-4EBB2D3C0EA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25" creationId="{E595FD5C-C4CB-2375-D5A0-C412562147C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26" creationId="{1274CAA9-78A0-2D6A-0A92-61CDDE2870C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27" creationId="{0AAD2663-43F1-ABA3-2B12-55A9A0DD0B2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28" creationId="{964611A8-D25D-5CB9-0606-C47BA4709BA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29" creationId="{BE35F135-A90A-6BB6-189B-FE6A73B1BD6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30" creationId="{D145BBAE-BAAD-0748-E7C6-A737A91D7AC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31" creationId="{2E458028-CB40-B478-0309-BDF14951C79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32" creationId="{49C07263-5AC5-814C-E9D8-035835D184C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33" creationId="{7DFDE0A5-7BE1-EED8-F0E0-C6A2F37AC60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34" creationId="{92FD04BC-2F40-2350-50BD-B2EB47069D2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35" creationId="{387CA427-4E1B-1F4C-36AF-A8DFEA31FC4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36" creationId="{FFA9C70B-1E04-9726-B50A-71586698DD7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37" creationId="{7AA5715F-D325-394D-AF7D-A14D0B6B671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38" creationId="{A3A90685-6161-EDD8-7FB7-6AB8481C571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39" creationId="{F4913C6B-7478-BA82-3C30-CE2BD764AC1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40" creationId="{6DC24D8D-6ACC-2CAB-2333-FCC66227816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41" creationId="{158C51A2-ECC3-50B1-52D1-700500A3352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42" creationId="{7BF52ED7-9F0D-8714-3366-E94E4D24556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43" creationId="{1EE4B861-3CE3-1DE8-3C37-126960C635A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44" creationId="{6C36E355-9C89-0690-BDAE-535447B6DC8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45" creationId="{80264605-FB66-DFCB-B16A-AC4CBAD82E0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46" creationId="{43DA765E-60C8-CEF8-991A-6871304F905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47" creationId="{4804A1D7-8238-F8EE-D0A4-7052DAEA406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48" creationId="{082B09AD-9E4F-0846-5C05-415692B5F29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49" creationId="{D4D0FCF2-C24F-9407-65F7-5DFB4962475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50" creationId="{9F6C5E3F-2404-05E3-0C95-CE1970B9942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51" creationId="{C973B925-3FD4-3358-9922-BB5ECF72037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52" creationId="{1A438A48-43F0-6464-6E6C-4DFADCF0EA0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53" creationId="{6657BB94-69CB-3DE8-6E03-B7B2AF9F5F7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54" creationId="{ABD64814-6ABE-E894-45B1-60BF52E6EA4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55" creationId="{F1FE0BAF-49A5-38B3-F8C3-9927D7468AF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56" creationId="{F320A5E9-87E8-BC47-10DC-BD711AB0F1B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57" creationId="{56D409AB-D0FB-F97E-0F4D-541BC3DB35D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58" creationId="{FDA7C88C-A487-6C0F-11B6-72315670D73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59" creationId="{29146AF7-E48E-9CB6-5469-3B3F6711212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60" creationId="{C29EE6BB-22C8-B0B8-FA5E-1C60F42E136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61" creationId="{344D99A4-4C29-BA4A-14E2-80314E32231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62" creationId="{B14D3835-E60D-8676-362B-2B4C420EFA5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63" creationId="{26C09F57-AFDA-9CD6-2824-2575419E01C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64" creationId="{40FF182F-D7DD-7B75-CDC8-F0B9562520C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65" creationId="{E493B715-73C6-D5FA-C36A-79074C887B2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66" creationId="{DB16EE0E-8D97-3E1B-5823-D4506DD2712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67" creationId="{8272D7B6-A4F1-297B-8895-DD4F0DB0D48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68" creationId="{924E225E-AF39-69E6-7FCE-89885281039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69" creationId="{31E0B03E-66DC-A00D-0C87-D8FA6EE44ED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70" creationId="{B9A6AF7B-C1FE-6776-6CB8-A8246C7D6F8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71" creationId="{516941D8-68C6-88D2-F615-6FE12E222A0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72" creationId="{E42624D9-390E-B9F9-E0C5-2092588C1B5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73" creationId="{CF760B72-1EBA-5B57-1D8E-DB3B33800CC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74" creationId="{C40C070F-91C8-71D9-43EE-0798D2ED9D9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75" creationId="{85B2ECB6-5195-92D7-1F11-EA579EE5A99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76" creationId="{994F85AA-06D8-6E9E-4E3D-F9E8D1AFFBE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77" creationId="{F31FDFD9-185C-ABF0-98C0-5C9764CA7EB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78" creationId="{7BD82547-B0A3-15E2-95FC-92B1A8C83BC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79" creationId="{2CCD3115-3141-397D-E964-97C5F5B574D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80" creationId="{7475DD63-4DDC-A074-4393-D15EDE1D694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81" creationId="{DE47116C-B15A-1EAA-3BA0-94626F73EB4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82" creationId="{C6B0536B-6BEF-694C-E0C8-EDC068DC685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83" creationId="{E74CC240-B1AD-C0D6-1E9C-1FB945828EF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84" creationId="{28E34042-601C-7518-BFBE-EBEF1F11441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85" creationId="{2563CA1B-3176-AF75-C65C-38A49F8327D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86" creationId="{C2CA63CC-2527-09D7-68F9-E469CEA25C9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87" creationId="{05839B06-CEB8-C455-2A59-3787223EE09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88" creationId="{02140A6A-2198-21AD-0382-1560C9E99874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89" creationId="{54BB2F28-F38A-C209-36F7-74C153DF147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90" creationId="{B83EE64C-06D5-D343-0BA8-E2073B4B29D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91" creationId="{874A97DB-47D9-FD65-A10C-F155CA074FB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92" creationId="{E35EDC8F-B195-16EB-2CB3-4CDF78C8FF6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93" creationId="{90913FA5-642E-5D62-A27D-06AFC3E21EE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94" creationId="{89DB37C7-D42C-6FDA-8F18-5B3945C53C56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95" creationId="{3BEC24AA-CF47-7DB0-B95E-B2D07C0B82A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96" creationId="{F5CC5BA7-5C08-7060-1305-E84AF449C75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97" creationId="{01494D2C-2C06-A01D-A22F-07B7939E7F4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98" creationId="{D17E76B4-E58E-306E-0DA9-1D962EB30640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599" creationId="{C900FC81-2135-BA9E-F1C2-7F0B8B6AF3DA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00" creationId="{B44A82AB-377D-2E8C-A558-9E53DD18976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01" creationId="{ACD8DB28-89BA-6111-DE78-24F24937BD5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02" creationId="{65762448-7B8C-01CC-E745-A59736B7A90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03" creationId="{08D66C0D-2C32-D2E7-C53F-C1588C2F6455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04" creationId="{28E040C3-8692-0527-4FC3-B405CE7E853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05" creationId="{300D3EB8-81A3-26AC-1B68-7CCB606D302B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06" creationId="{EB50CE91-67FE-C058-7E51-045C6DE3BC0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07" creationId="{0DC03E7B-F1E3-FC63-50E7-42399D5342C2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08" creationId="{937F686B-9411-BC55-AB46-72BAE3DE1E28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09" creationId="{149C8B12-1DF8-6C4E-069D-15BDBAA34A19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10" creationId="{9E3E3536-B49D-E41E-1161-2C339E92C9BD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11" creationId="{4899AFBA-5B37-E707-0221-0114C7379861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12" creationId="{9A563C95-5FB2-FE95-4164-0FAED01C1F7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13" creationId="{00E1F568-FC8E-0443-0111-E5ED090BEBEE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14" creationId="{EFD7E7C7-C7DC-BC66-CC0C-E6269E4E1C7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15" creationId="{C038128F-3594-2E0E-1ADA-DB1612332D33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16" creationId="{2CEB9D93-E209-CDEB-F777-8B423860E9FC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17" creationId="{87F40141-8722-52F7-C2FC-49C3E5437B5F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18" creationId="{69B09326-18AC-FB5B-D941-E8DA2805F517}"/>
          </ac:spMkLst>
        </pc:spChg>
        <pc:spChg chg="mod">
          <ac:chgData name="Yira Rodríguez Pérez" userId="2f81593e-23fb-4d40-b2e1-59e620398009" providerId="ADAL" clId="{87C418A1-39EE-41E9-A037-D6B591EDAC4E}" dt="2023-04-06T21:54:43.719" v="1946"/>
          <ac:spMkLst>
            <pc:docMk/>
            <pc:sldMk cId="2865723722" sldId="332"/>
            <ac:spMk id="619" creationId="{3534FEE3-465F-6683-E165-05519D36BFF1}"/>
          </ac:spMkLst>
        </pc:spChg>
        <pc:spChg chg="add mod">
          <ac:chgData name="Yira Rodríguez Pérez" userId="2f81593e-23fb-4d40-b2e1-59e620398009" providerId="ADAL" clId="{87C418A1-39EE-41E9-A037-D6B591EDAC4E}" dt="2023-04-06T23:30:44.393" v="3540" actId="1076"/>
          <ac:spMkLst>
            <pc:docMk/>
            <pc:sldMk cId="2865723722" sldId="332"/>
            <ac:spMk id="622" creationId="{9236400A-E425-30A1-B92F-65A9646FD4AC}"/>
          </ac:spMkLst>
        </pc:spChg>
        <pc:spChg chg="add mod">
          <ac:chgData name="Yira Rodríguez Pérez" userId="2f81593e-23fb-4d40-b2e1-59e620398009" providerId="ADAL" clId="{87C418A1-39EE-41E9-A037-D6B591EDAC4E}" dt="2023-04-06T23:30:47.931" v="3541" actId="1076"/>
          <ac:spMkLst>
            <pc:docMk/>
            <pc:sldMk cId="2865723722" sldId="332"/>
            <ac:spMk id="624" creationId="{3571E2F7-B043-E1C6-98FC-21B04DF7AB62}"/>
          </ac:spMkLst>
        </pc:spChg>
        <pc:grpChg chg="add del mod">
          <ac:chgData name="Yira Rodríguez Pérez" userId="2f81593e-23fb-4d40-b2e1-59e620398009" providerId="ADAL" clId="{87C418A1-39EE-41E9-A037-D6B591EDAC4E}" dt="2023-04-06T21:54:46.925" v="1947"/>
          <ac:grpSpMkLst>
            <pc:docMk/>
            <pc:sldMk cId="2865723722" sldId="332"/>
            <ac:grpSpMk id="2" creationId="{203C66A1-38CE-6F07-A4CC-5AA543F74A2E}"/>
          </ac:grpSpMkLst>
        </pc:grpChg>
        <pc:grpChg chg="mod">
          <ac:chgData name="Yira Rodríguez Pérez" userId="2f81593e-23fb-4d40-b2e1-59e620398009" providerId="ADAL" clId="{87C418A1-39EE-41E9-A037-D6B591EDAC4E}" dt="2023-04-06T21:54:43.719" v="1946"/>
          <ac:grpSpMkLst>
            <pc:docMk/>
            <pc:sldMk cId="2865723722" sldId="332"/>
            <ac:grpSpMk id="3" creationId="{C0C4EE6A-B35B-AFC2-7D78-C0BDDCCBE7C5}"/>
          </ac:grpSpMkLst>
        </pc:grpChg>
        <pc:grpChg chg="mod">
          <ac:chgData name="Yira Rodríguez Pérez" userId="2f81593e-23fb-4d40-b2e1-59e620398009" providerId="ADAL" clId="{87C418A1-39EE-41E9-A037-D6B591EDAC4E}" dt="2023-04-06T21:54:43.719" v="1946"/>
          <ac:grpSpMkLst>
            <pc:docMk/>
            <pc:sldMk cId="2865723722" sldId="332"/>
            <ac:grpSpMk id="13" creationId="{E93C6964-3CF3-0A31-49EE-40FBB1A94B7D}"/>
          </ac:grpSpMkLst>
        </pc:grpChg>
        <pc:grpChg chg="mod">
          <ac:chgData name="Yira Rodríguez Pérez" userId="2f81593e-23fb-4d40-b2e1-59e620398009" providerId="ADAL" clId="{87C418A1-39EE-41E9-A037-D6B591EDAC4E}" dt="2023-04-06T21:54:43.719" v="1946"/>
          <ac:grpSpMkLst>
            <pc:docMk/>
            <pc:sldMk cId="2865723722" sldId="332"/>
            <ac:grpSpMk id="14" creationId="{69187C73-1369-A66F-29CB-FF9FA137FE9E}"/>
          </ac:grpSpMkLst>
        </pc:grpChg>
        <pc:grpChg chg="mod">
          <ac:chgData name="Yira Rodríguez Pérez" userId="2f81593e-23fb-4d40-b2e1-59e620398009" providerId="ADAL" clId="{87C418A1-39EE-41E9-A037-D6B591EDAC4E}" dt="2023-04-06T21:54:43.719" v="1946"/>
          <ac:grpSpMkLst>
            <pc:docMk/>
            <pc:sldMk cId="2865723722" sldId="332"/>
            <ac:grpSpMk id="15" creationId="{8C22FE40-04DF-13AB-4580-C72644881F10}"/>
          </ac:grpSpMkLst>
        </pc:grpChg>
        <pc:graphicFrameChg chg="del mod">
          <ac:chgData name="Yira Rodríguez Pérez" userId="2f81593e-23fb-4d40-b2e1-59e620398009" providerId="ADAL" clId="{87C418A1-39EE-41E9-A037-D6B591EDAC4E}" dt="2023-04-06T23:15:33.014" v="3299" actId="21"/>
          <ac:graphicFrameMkLst>
            <pc:docMk/>
            <pc:sldMk cId="2865723722" sldId="332"/>
            <ac:graphicFrameMk id="7" creationId="{CF824A37-C411-7923-BB9D-384D3AF85D1F}"/>
          </ac:graphicFrameMkLst>
        </pc:graphicFrameChg>
        <pc:graphicFrameChg chg="add mod modGraphic">
          <ac:chgData name="Yira Rodríguez Pérez" userId="2f81593e-23fb-4d40-b2e1-59e620398009" providerId="ADAL" clId="{87C418A1-39EE-41E9-A037-D6B591EDAC4E}" dt="2023-04-06T23:24:08.918" v="3467" actId="1076"/>
          <ac:graphicFrameMkLst>
            <pc:docMk/>
            <pc:sldMk cId="2865723722" sldId="332"/>
            <ac:graphicFrameMk id="620" creationId="{44C652DB-5A96-81DD-CE78-90F265CC70DB}"/>
          </ac:graphicFrameMkLst>
        </pc:graphicFrameChg>
        <pc:picChg chg="del mod">
          <ac:chgData name="Yira Rodríguez Pérez" userId="2f81593e-23fb-4d40-b2e1-59e620398009" providerId="ADAL" clId="{87C418A1-39EE-41E9-A037-D6B591EDAC4E}" dt="2023-04-06T23:19:08.352" v="3354" actId="478"/>
          <ac:picMkLst>
            <pc:docMk/>
            <pc:sldMk cId="2865723722" sldId="332"/>
            <ac:picMk id="11" creationId="{3F59140F-EA29-3EF7-1190-6810D8606CD1}"/>
          </ac:picMkLst>
        </pc:picChg>
        <pc:picChg chg="add mod">
          <ac:chgData name="Yira Rodríguez Pérez" userId="2f81593e-23fb-4d40-b2e1-59e620398009" providerId="ADAL" clId="{87C418A1-39EE-41E9-A037-D6B591EDAC4E}" dt="2023-04-06T23:23:46.876" v="3460" actId="1076"/>
          <ac:picMkLst>
            <pc:docMk/>
            <pc:sldMk cId="2865723722" sldId="332"/>
            <ac:picMk id="621" creationId="{5A9C739B-14E2-B8F7-9908-662C8B659DFF}"/>
          </ac:picMkLst>
        </pc:picChg>
      </pc:sldChg>
      <pc:sldChg chg="addSp delSp modSp add mod modAnim">
        <pc:chgData name="Yira Rodríguez Pérez" userId="2f81593e-23fb-4d40-b2e1-59e620398009" providerId="ADAL" clId="{87C418A1-39EE-41E9-A037-D6B591EDAC4E}" dt="2023-04-08T01:30:31.231" v="4612"/>
        <pc:sldMkLst>
          <pc:docMk/>
          <pc:sldMk cId="2899364997" sldId="333"/>
        </pc:sldMkLst>
        <pc:spChg chg="add mod">
          <ac:chgData name="Yira Rodríguez Pérez" userId="2f81593e-23fb-4d40-b2e1-59e620398009" providerId="ADAL" clId="{87C418A1-39EE-41E9-A037-D6B591EDAC4E}" dt="2023-04-08T01:30:25.919" v="4610" actId="1076"/>
          <ac:spMkLst>
            <pc:docMk/>
            <pc:sldMk cId="2899364997" sldId="333"/>
            <ac:spMk id="2" creationId="{637AAD11-B964-B4AE-E5BD-BD460CA41650}"/>
          </ac:spMkLst>
        </pc:spChg>
        <pc:spChg chg="add mod">
          <ac:chgData name="Yira Rodríguez Pérez" userId="2f81593e-23fb-4d40-b2e1-59e620398009" providerId="ADAL" clId="{87C418A1-39EE-41E9-A037-D6B591EDAC4E}" dt="2023-04-08T01:17:38.385" v="4489" actId="1076"/>
          <ac:spMkLst>
            <pc:docMk/>
            <pc:sldMk cId="2899364997" sldId="333"/>
            <ac:spMk id="3" creationId="{C53D5124-76E5-57D8-FB95-C61C5D3E9D02}"/>
          </ac:spMkLst>
        </pc:spChg>
        <pc:spChg chg="del">
          <ac:chgData name="Yira Rodríguez Pérez" userId="2f81593e-23fb-4d40-b2e1-59e620398009" providerId="ADAL" clId="{87C418A1-39EE-41E9-A037-D6B591EDAC4E}" dt="2023-04-08T01:01:50.257" v="4180" actId="478"/>
          <ac:spMkLst>
            <pc:docMk/>
            <pc:sldMk cId="2899364997" sldId="333"/>
            <ac:spMk id="5" creationId="{17C9FC26-1C1F-494C-5D2B-D66E16051F6E}"/>
          </ac:spMkLst>
        </pc:spChg>
        <pc:spChg chg="add del mod">
          <ac:chgData name="Yira Rodríguez Pérez" userId="2f81593e-23fb-4d40-b2e1-59e620398009" providerId="ADAL" clId="{87C418A1-39EE-41E9-A037-D6B591EDAC4E}" dt="2023-04-08T01:24:56.970" v="4506" actId="21"/>
          <ac:spMkLst>
            <pc:docMk/>
            <pc:sldMk cId="2899364997" sldId="333"/>
            <ac:spMk id="6" creationId="{DB8EF48D-322D-127E-C32E-5F9832FE38E3}"/>
          </ac:spMkLst>
        </pc:spChg>
        <pc:spChg chg="del">
          <ac:chgData name="Yira Rodríguez Pérez" userId="2f81593e-23fb-4d40-b2e1-59e620398009" providerId="ADAL" clId="{87C418A1-39EE-41E9-A037-D6B591EDAC4E}" dt="2023-04-08T01:01:53.620" v="4182" actId="478"/>
          <ac:spMkLst>
            <pc:docMk/>
            <pc:sldMk cId="2899364997" sldId="333"/>
            <ac:spMk id="16" creationId="{FAA154A4-9CEC-F6E9-0086-FD9C826BC858}"/>
          </ac:spMkLst>
        </pc:spChg>
        <pc:spChg chg="del">
          <ac:chgData name="Yira Rodríguez Pérez" userId="2f81593e-23fb-4d40-b2e1-59e620398009" providerId="ADAL" clId="{87C418A1-39EE-41E9-A037-D6B591EDAC4E}" dt="2023-04-08T01:01:52.209" v="4181" actId="478"/>
          <ac:spMkLst>
            <pc:docMk/>
            <pc:sldMk cId="2899364997" sldId="333"/>
            <ac:spMk id="17" creationId="{A5282227-AF35-047E-A312-B8EDD07770A9}"/>
          </ac:spMkLst>
        </pc:spChg>
        <pc:graphicFrameChg chg="add mod modGraphic">
          <ac:chgData name="Yira Rodríguez Pérez" userId="2f81593e-23fb-4d40-b2e1-59e620398009" providerId="ADAL" clId="{87C418A1-39EE-41E9-A037-D6B591EDAC4E}" dt="2023-04-08T01:30:24.237" v="4609" actId="1076"/>
          <ac:graphicFrameMkLst>
            <pc:docMk/>
            <pc:sldMk cId="2899364997" sldId="333"/>
            <ac:graphicFrameMk id="4" creationId="{B0F43535-EB9A-C74A-890A-72CFB69C8844}"/>
          </ac:graphicFrameMkLst>
        </pc:graphicFrameChg>
        <pc:picChg chg="del">
          <ac:chgData name="Yira Rodríguez Pérez" userId="2f81593e-23fb-4d40-b2e1-59e620398009" providerId="ADAL" clId="{87C418A1-39EE-41E9-A037-D6B591EDAC4E}" dt="2023-04-08T01:01:54.503" v="4183" actId="478"/>
          <ac:picMkLst>
            <pc:docMk/>
            <pc:sldMk cId="2899364997" sldId="333"/>
            <ac:picMk id="10" creationId="{3DE211EB-84CD-FF46-8E27-179C4150D9F5}"/>
          </ac:picMkLst>
        </pc:picChg>
        <pc:picChg chg="del">
          <ac:chgData name="Yira Rodríguez Pérez" userId="2f81593e-23fb-4d40-b2e1-59e620398009" providerId="ADAL" clId="{87C418A1-39EE-41E9-A037-D6B591EDAC4E}" dt="2023-04-08T01:01:48.426" v="4179" actId="478"/>
          <ac:picMkLst>
            <pc:docMk/>
            <pc:sldMk cId="2899364997" sldId="333"/>
            <ac:picMk id="10242" creationId="{78B710EB-D4BD-9692-A87E-9495A706D110}"/>
          </ac:picMkLst>
        </pc:picChg>
        <pc:picChg chg="del">
          <ac:chgData name="Yira Rodríguez Pérez" userId="2f81593e-23fb-4d40-b2e1-59e620398009" providerId="ADAL" clId="{87C418A1-39EE-41E9-A037-D6B591EDAC4E}" dt="2023-04-08T01:01:47.825" v="4178" actId="478"/>
          <ac:picMkLst>
            <pc:docMk/>
            <pc:sldMk cId="2899364997" sldId="333"/>
            <ac:picMk id="10243" creationId="{E26FB301-3034-2A4C-FA81-F2AAE949324C}"/>
          </ac:picMkLst>
        </pc:picChg>
        <pc:picChg chg="del">
          <ac:chgData name="Yira Rodríguez Pérez" userId="2f81593e-23fb-4d40-b2e1-59e620398009" providerId="ADAL" clId="{87C418A1-39EE-41E9-A037-D6B591EDAC4E}" dt="2023-04-08T01:01:47.207" v="4177" actId="478"/>
          <ac:picMkLst>
            <pc:docMk/>
            <pc:sldMk cId="2899364997" sldId="333"/>
            <ac:picMk id="10244" creationId="{CF90C172-C3D7-1C6B-0DE6-8B2148767A64}"/>
          </ac:picMkLst>
        </pc:picChg>
        <pc:picChg chg="del mod">
          <ac:chgData name="Yira Rodríguez Pérez" userId="2f81593e-23fb-4d40-b2e1-59e620398009" providerId="ADAL" clId="{87C418A1-39EE-41E9-A037-D6B591EDAC4E}" dt="2023-04-08T01:01:46.583" v="4176" actId="478"/>
          <ac:picMkLst>
            <pc:docMk/>
            <pc:sldMk cId="2899364997" sldId="333"/>
            <ac:picMk id="10245" creationId="{62BDF280-2793-5E04-0971-426EB5FB591F}"/>
          </ac:picMkLst>
        </pc:picChg>
        <pc:picChg chg="del">
          <ac:chgData name="Yira Rodríguez Pérez" userId="2f81593e-23fb-4d40-b2e1-59e620398009" providerId="ADAL" clId="{87C418A1-39EE-41E9-A037-D6B591EDAC4E}" dt="2023-04-08T01:01:45.931" v="4174" actId="478"/>
          <ac:picMkLst>
            <pc:docMk/>
            <pc:sldMk cId="2899364997" sldId="333"/>
            <ac:picMk id="10246" creationId="{BA281E69-AED9-0501-FFA7-7DAF12D9C94D}"/>
          </ac:picMkLst>
        </pc:picChg>
        <pc:picChg chg="del mod">
          <ac:chgData name="Yira Rodríguez Pérez" userId="2f81593e-23fb-4d40-b2e1-59e620398009" providerId="ADAL" clId="{87C418A1-39EE-41E9-A037-D6B591EDAC4E}" dt="2023-04-08T01:01:45.229" v="4173" actId="478"/>
          <ac:picMkLst>
            <pc:docMk/>
            <pc:sldMk cId="2899364997" sldId="333"/>
            <ac:picMk id="10247" creationId="{08AB1651-7F1D-2742-C78B-C8E657C8AD7A}"/>
          </ac:picMkLst>
        </pc:picChg>
        <pc:picChg chg="del">
          <ac:chgData name="Yira Rodríguez Pérez" userId="2f81593e-23fb-4d40-b2e1-59e620398009" providerId="ADAL" clId="{87C418A1-39EE-41E9-A037-D6B591EDAC4E}" dt="2023-04-08T01:01:44.353" v="4171" actId="478"/>
          <ac:picMkLst>
            <pc:docMk/>
            <pc:sldMk cId="2899364997" sldId="333"/>
            <ac:picMk id="10248" creationId="{4985004B-6219-0E4E-6EA3-805C862B5329}"/>
          </ac:picMkLst>
        </pc:picChg>
        <pc:picChg chg="del">
          <ac:chgData name="Yira Rodríguez Pérez" userId="2f81593e-23fb-4d40-b2e1-59e620398009" providerId="ADAL" clId="{87C418A1-39EE-41E9-A037-D6B591EDAC4E}" dt="2023-04-08T01:01:43.784" v="4170" actId="478"/>
          <ac:picMkLst>
            <pc:docMk/>
            <pc:sldMk cId="2899364997" sldId="333"/>
            <ac:picMk id="10249" creationId="{F7E1F93A-015D-CB47-D68D-1840B899AB5D}"/>
          </ac:picMkLst>
        </pc:picChg>
        <pc:picChg chg="del">
          <ac:chgData name="Yira Rodríguez Pérez" userId="2f81593e-23fb-4d40-b2e1-59e620398009" providerId="ADAL" clId="{87C418A1-39EE-41E9-A037-D6B591EDAC4E}" dt="2023-04-08T01:01:43.230" v="4169" actId="478"/>
          <ac:picMkLst>
            <pc:docMk/>
            <pc:sldMk cId="2899364997" sldId="333"/>
            <ac:picMk id="10250" creationId="{32D67B24-C1A3-F801-9D48-F7328D524159}"/>
          </ac:picMkLst>
        </pc:picChg>
        <pc:picChg chg="del">
          <ac:chgData name="Yira Rodríguez Pérez" userId="2f81593e-23fb-4d40-b2e1-59e620398009" providerId="ADAL" clId="{87C418A1-39EE-41E9-A037-D6B591EDAC4E}" dt="2023-04-08T01:01:42.590" v="4168" actId="478"/>
          <ac:picMkLst>
            <pc:docMk/>
            <pc:sldMk cId="2899364997" sldId="333"/>
            <ac:picMk id="10251" creationId="{B6ED0499-3096-C52A-C332-3AB459A60930}"/>
          </ac:picMkLst>
        </pc:picChg>
        <pc:picChg chg="del">
          <ac:chgData name="Yira Rodríguez Pérez" userId="2f81593e-23fb-4d40-b2e1-59e620398009" providerId="ADAL" clId="{87C418A1-39EE-41E9-A037-D6B591EDAC4E}" dt="2023-04-08T01:01:42.071" v="4167" actId="478"/>
          <ac:picMkLst>
            <pc:docMk/>
            <pc:sldMk cId="2899364997" sldId="333"/>
            <ac:picMk id="10252" creationId="{7DBC12AD-7A39-2FB7-E262-8FE0D486ED47}"/>
          </ac:picMkLst>
        </pc:picChg>
        <pc:picChg chg="del">
          <ac:chgData name="Yira Rodríguez Pérez" userId="2f81593e-23fb-4d40-b2e1-59e620398009" providerId="ADAL" clId="{87C418A1-39EE-41E9-A037-D6B591EDAC4E}" dt="2023-04-08T01:01:41.477" v="4166" actId="478"/>
          <ac:picMkLst>
            <pc:docMk/>
            <pc:sldMk cId="2899364997" sldId="333"/>
            <ac:picMk id="10253" creationId="{3DAB18BC-4B7C-12EC-9150-DACC0E76748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ACFA67-530E-43B5-9A3D-B6FCCDBF2179}" type="doc">
      <dgm:prSet loTypeId="urn:microsoft.com/office/officeart/2005/8/layout/arrow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DF933182-EF7F-421D-BE34-B92F893F4685}">
      <dgm:prSet phldrT="[Texto]" custT="1"/>
      <dgm:spPr/>
      <dgm:t>
        <a:bodyPr/>
        <a:lstStyle/>
        <a:p>
          <a:r>
            <a:rPr lang="es-CR" sz="2400" dirty="0">
              <a:latin typeface="Lucida Sans" panose="020B0602030504020204" pitchFamily="34" charset="0"/>
            </a:rPr>
            <a:t>CAPITAL FIJO</a:t>
          </a:r>
        </a:p>
      </dgm:t>
    </dgm:pt>
    <dgm:pt modelId="{A066F14E-EC44-4C6A-B7F7-DA956808C21F}" type="parTrans" cxnId="{878DF325-A265-478C-A547-9137DB01B577}">
      <dgm:prSet/>
      <dgm:spPr/>
      <dgm:t>
        <a:bodyPr/>
        <a:lstStyle/>
        <a:p>
          <a:endParaRPr lang="es-CR" sz="2400">
            <a:latin typeface="Lucida Sans" panose="020B0602030504020204" pitchFamily="34" charset="0"/>
          </a:endParaRPr>
        </a:p>
      </dgm:t>
    </dgm:pt>
    <dgm:pt modelId="{CDEBCB4F-81DA-48BD-B4BC-089B8D8B5A2F}" type="sibTrans" cxnId="{878DF325-A265-478C-A547-9137DB01B577}">
      <dgm:prSet/>
      <dgm:spPr/>
      <dgm:t>
        <a:bodyPr/>
        <a:lstStyle/>
        <a:p>
          <a:endParaRPr lang="es-CR" sz="2400">
            <a:latin typeface="Lucida Sans" panose="020B0602030504020204" pitchFamily="34" charset="0"/>
          </a:endParaRPr>
        </a:p>
      </dgm:t>
    </dgm:pt>
    <dgm:pt modelId="{B99410AC-AACE-4C1E-BFDA-3C12E0913D84}">
      <dgm:prSet phldrT="[Texto]" custT="1"/>
      <dgm:spPr/>
      <dgm:t>
        <a:bodyPr/>
        <a:lstStyle/>
        <a:p>
          <a:r>
            <a:rPr lang="es-CR" sz="2400" dirty="0">
              <a:latin typeface="Lucida Sans" panose="020B0602030504020204" pitchFamily="34" charset="0"/>
            </a:rPr>
            <a:t>CAPITAL NO FIJO</a:t>
          </a:r>
        </a:p>
      </dgm:t>
    </dgm:pt>
    <dgm:pt modelId="{2F700336-5BCC-4639-92EB-BBAB6E9F08E9}" type="parTrans" cxnId="{28A17CBD-FB77-48B7-A794-6E9B9417AA62}">
      <dgm:prSet/>
      <dgm:spPr/>
      <dgm:t>
        <a:bodyPr/>
        <a:lstStyle/>
        <a:p>
          <a:endParaRPr lang="es-CR" sz="2400">
            <a:latin typeface="Lucida Sans" panose="020B0602030504020204" pitchFamily="34" charset="0"/>
          </a:endParaRPr>
        </a:p>
      </dgm:t>
    </dgm:pt>
    <dgm:pt modelId="{27731740-FFBF-423D-97FF-32679FEB8A5C}" type="sibTrans" cxnId="{28A17CBD-FB77-48B7-A794-6E9B9417AA62}">
      <dgm:prSet/>
      <dgm:spPr/>
      <dgm:t>
        <a:bodyPr/>
        <a:lstStyle/>
        <a:p>
          <a:endParaRPr lang="es-CR" sz="2400">
            <a:latin typeface="Lucida Sans" panose="020B0602030504020204" pitchFamily="34" charset="0"/>
          </a:endParaRPr>
        </a:p>
      </dgm:t>
    </dgm:pt>
    <dgm:pt modelId="{AF120F40-1C60-4A0D-A0F2-CA3AC1E56D5F}" type="pres">
      <dgm:prSet presAssocID="{55ACFA67-530E-43B5-9A3D-B6FCCDBF2179}" presName="diagram" presStyleCnt="0">
        <dgm:presLayoutVars>
          <dgm:dir/>
          <dgm:resizeHandles val="exact"/>
        </dgm:presLayoutVars>
      </dgm:prSet>
      <dgm:spPr/>
    </dgm:pt>
    <dgm:pt modelId="{3B463AF7-C4A3-4735-98DF-21704BAC9179}" type="pres">
      <dgm:prSet presAssocID="{DF933182-EF7F-421D-BE34-B92F893F4685}" presName="arrow" presStyleLbl="node1" presStyleIdx="0" presStyleCnt="2">
        <dgm:presLayoutVars>
          <dgm:bulletEnabled val="1"/>
        </dgm:presLayoutVars>
      </dgm:prSet>
      <dgm:spPr/>
    </dgm:pt>
    <dgm:pt modelId="{D977C46F-0171-4D59-BE4F-DFD2B956199B}" type="pres">
      <dgm:prSet presAssocID="{B99410AC-AACE-4C1E-BFDA-3C12E0913D84}" presName="arrow" presStyleLbl="node1" presStyleIdx="1" presStyleCnt="2" custRadScaleRad="102440" custRadScaleInc="-430">
        <dgm:presLayoutVars>
          <dgm:bulletEnabled val="1"/>
        </dgm:presLayoutVars>
      </dgm:prSet>
      <dgm:spPr/>
    </dgm:pt>
  </dgm:ptLst>
  <dgm:cxnLst>
    <dgm:cxn modelId="{878DF325-A265-478C-A547-9137DB01B577}" srcId="{55ACFA67-530E-43B5-9A3D-B6FCCDBF2179}" destId="{DF933182-EF7F-421D-BE34-B92F893F4685}" srcOrd="0" destOrd="0" parTransId="{A066F14E-EC44-4C6A-B7F7-DA956808C21F}" sibTransId="{CDEBCB4F-81DA-48BD-B4BC-089B8D8B5A2F}"/>
    <dgm:cxn modelId="{5164F72D-B55B-48D0-8802-7E3049438961}" type="presOf" srcId="{55ACFA67-530E-43B5-9A3D-B6FCCDBF2179}" destId="{AF120F40-1C60-4A0D-A0F2-CA3AC1E56D5F}" srcOrd="0" destOrd="0" presId="urn:microsoft.com/office/officeart/2005/8/layout/arrow5"/>
    <dgm:cxn modelId="{CA767772-E6CD-4D5B-9CF0-C23A8322E8CB}" type="presOf" srcId="{B99410AC-AACE-4C1E-BFDA-3C12E0913D84}" destId="{D977C46F-0171-4D59-BE4F-DFD2B956199B}" srcOrd="0" destOrd="0" presId="urn:microsoft.com/office/officeart/2005/8/layout/arrow5"/>
    <dgm:cxn modelId="{28A17CBD-FB77-48B7-A794-6E9B9417AA62}" srcId="{55ACFA67-530E-43B5-9A3D-B6FCCDBF2179}" destId="{B99410AC-AACE-4C1E-BFDA-3C12E0913D84}" srcOrd="1" destOrd="0" parTransId="{2F700336-5BCC-4639-92EB-BBAB6E9F08E9}" sibTransId="{27731740-FFBF-423D-97FF-32679FEB8A5C}"/>
    <dgm:cxn modelId="{7F2CA0FC-F63E-44D5-9F8D-6149493690A9}" type="presOf" srcId="{DF933182-EF7F-421D-BE34-B92F893F4685}" destId="{3B463AF7-C4A3-4735-98DF-21704BAC9179}" srcOrd="0" destOrd="0" presId="urn:microsoft.com/office/officeart/2005/8/layout/arrow5"/>
    <dgm:cxn modelId="{CAE7B47D-5E44-4525-B1C4-0BFA9B1DA953}" type="presParOf" srcId="{AF120F40-1C60-4A0D-A0F2-CA3AC1E56D5F}" destId="{3B463AF7-C4A3-4735-98DF-21704BAC9179}" srcOrd="0" destOrd="0" presId="urn:microsoft.com/office/officeart/2005/8/layout/arrow5"/>
    <dgm:cxn modelId="{11B00DB4-60A5-4848-9DA3-618D02315340}" type="presParOf" srcId="{AF120F40-1C60-4A0D-A0F2-CA3AC1E56D5F}" destId="{D977C46F-0171-4D59-BE4F-DFD2B956199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913461-EAFD-4D91-990A-C251223D0916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A4E0F2EE-5CAB-41A5-BA15-7D99F7EC63A3}">
      <dgm:prSet phldrT="[Texto]" custT="1"/>
      <dgm:spPr/>
      <dgm:t>
        <a:bodyPr/>
        <a:lstStyle/>
        <a:p>
          <a:r>
            <a:rPr lang="es-ES" sz="1800" b="0">
              <a:solidFill>
                <a:schemeClr val="accent2">
                  <a:lumMod val="75000"/>
                </a:schemeClr>
              </a:solidFill>
              <a:latin typeface="Lucida Sans" panose="020B0602030504020204" pitchFamily="34" charset="0"/>
              <a:ea typeface="Lato" panose="020F0502020204030203" pitchFamily="34" charset="0"/>
              <a:cs typeface="Lato" panose="020F0502020204030203" pitchFamily="34" charset="0"/>
            </a:rPr>
            <a:t>CLASIFICACIÓN DE LOS PROYECTOS</a:t>
          </a:r>
          <a:endParaRPr lang="es-CR" sz="1800" b="0" dirty="0">
            <a:solidFill>
              <a:schemeClr val="accent2">
                <a:lumMod val="75000"/>
              </a:schemeClr>
            </a:solidFill>
            <a:latin typeface="Lucida Sans" panose="020B0602030504020204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5289EFA-BF00-45FA-9C83-9D641F26EEDB}" type="parTrans" cxnId="{5C532F84-572D-45B9-99CF-42E6F64E25CF}">
      <dgm:prSet/>
      <dgm:spPr/>
      <dgm:t>
        <a:bodyPr/>
        <a:lstStyle/>
        <a:p>
          <a:endParaRPr lang="es-CR" sz="2000">
            <a:solidFill>
              <a:schemeClr val="accent2">
                <a:lumMod val="75000"/>
              </a:schemeClr>
            </a:solidFill>
            <a:latin typeface="Lucida Sans" panose="020B0602030504020204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345B2D5-9CDE-4E6A-87C3-866FAFFD6BE9}" type="sibTrans" cxnId="{5C532F84-572D-45B9-99CF-42E6F64E25CF}">
      <dgm:prSet custT="1"/>
      <dgm:spPr/>
      <dgm:t>
        <a:bodyPr/>
        <a:lstStyle/>
        <a:p>
          <a:endParaRPr lang="es-CR" sz="2000">
            <a:solidFill>
              <a:schemeClr val="accent2">
                <a:lumMod val="75000"/>
              </a:schemeClr>
            </a:solidFill>
            <a:latin typeface="Lucida Sans" panose="020B0602030504020204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2EC1244-E9AA-4E8D-964F-C9DEA6FABD62}">
      <dgm:prSet phldrT="[Texto]" custT="1"/>
      <dgm:spPr/>
      <dgm:t>
        <a:bodyPr/>
        <a:lstStyle/>
        <a:p>
          <a:r>
            <a:rPr lang="es-ES" sz="4000" b="1">
              <a:solidFill>
                <a:schemeClr val="accent2">
                  <a:lumMod val="75000"/>
                </a:schemeClr>
              </a:solidFill>
              <a:latin typeface="Lucida Sans" panose="020B0602030504020204" pitchFamily="34" charset="0"/>
              <a:ea typeface="Lato" panose="020F0502020204030203" pitchFamily="34" charset="0"/>
              <a:cs typeface="Lato" panose="020F0502020204030203" pitchFamily="34" charset="0"/>
            </a:rPr>
            <a:t>9</a:t>
          </a:r>
          <a:endParaRPr lang="es-CR" sz="4000" dirty="0">
            <a:solidFill>
              <a:schemeClr val="accent2">
                <a:lumMod val="75000"/>
              </a:schemeClr>
            </a:solidFill>
            <a:latin typeface="Lucida Sans" panose="020B0602030504020204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8058264-AB6E-4D17-8373-AF797C55C13B}" type="parTrans" cxnId="{F7390A46-365F-404D-83FB-F8B6592C2D48}">
      <dgm:prSet/>
      <dgm:spPr/>
      <dgm:t>
        <a:bodyPr/>
        <a:lstStyle/>
        <a:p>
          <a:endParaRPr lang="es-CR" sz="2000">
            <a:solidFill>
              <a:schemeClr val="accent2">
                <a:lumMod val="75000"/>
              </a:schemeClr>
            </a:solidFill>
            <a:latin typeface="Lucida Sans" panose="020B0602030504020204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7E589BA-4D56-467C-9C02-D89E862FEFFD}" type="sibTrans" cxnId="{F7390A46-365F-404D-83FB-F8B6592C2D48}">
      <dgm:prSet/>
      <dgm:spPr/>
      <dgm:t>
        <a:bodyPr/>
        <a:lstStyle/>
        <a:p>
          <a:endParaRPr lang="es-CR" sz="2000">
            <a:solidFill>
              <a:schemeClr val="accent2">
                <a:lumMod val="75000"/>
              </a:schemeClr>
            </a:solidFill>
            <a:latin typeface="Lucida Sans" panose="020B0602030504020204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9C41F2D-DFA7-47BC-B737-632C9D9AA8A6}">
      <dgm:prSet/>
      <dgm:spPr/>
      <dgm:t>
        <a:bodyPr/>
        <a:lstStyle/>
        <a:p>
          <a:r>
            <a:rPr lang="es-ES" b="0">
              <a:solidFill>
                <a:schemeClr val="accent2">
                  <a:lumMod val="75000"/>
                </a:schemeClr>
              </a:solidFill>
              <a:latin typeface="Lucida Sans" panose="020B0602030504020204" pitchFamily="34" charset="0"/>
              <a:ea typeface="Lato" panose="020F0502020204030203" pitchFamily="34" charset="0"/>
              <a:cs typeface="Lato" panose="020F0502020204030203" pitchFamily="34" charset="0"/>
            </a:rPr>
            <a:t>VARIABLES TIPO</a:t>
          </a:r>
          <a:endParaRPr lang="es-CR" b="0" dirty="0">
            <a:solidFill>
              <a:schemeClr val="accent2">
                <a:lumMod val="75000"/>
              </a:schemeClr>
            </a:solidFill>
            <a:latin typeface="Lucida Sans" panose="020B0602030504020204" pitchFamily="34" charset="0"/>
          </a:endParaRPr>
        </a:p>
      </dgm:t>
    </dgm:pt>
    <dgm:pt modelId="{ED3CFB9D-805B-45CE-A9C1-0AD982B43366}" type="parTrans" cxnId="{3C8F7104-B204-461D-9EF9-4ACCBD95662A}">
      <dgm:prSet/>
      <dgm:spPr/>
      <dgm:t>
        <a:bodyPr/>
        <a:lstStyle/>
        <a:p>
          <a:endParaRPr lang="es-CR">
            <a:solidFill>
              <a:schemeClr val="accent2">
                <a:lumMod val="75000"/>
              </a:schemeClr>
            </a:solidFill>
            <a:latin typeface="Lucida Sans" panose="020B0602030504020204" pitchFamily="34" charset="0"/>
          </a:endParaRPr>
        </a:p>
      </dgm:t>
    </dgm:pt>
    <dgm:pt modelId="{2B670126-236C-4A7B-9D93-16C99BDB1A3A}" type="sibTrans" cxnId="{3C8F7104-B204-461D-9EF9-4ACCBD95662A}">
      <dgm:prSet/>
      <dgm:spPr/>
      <dgm:t>
        <a:bodyPr/>
        <a:lstStyle/>
        <a:p>
          <a:endParaRPr lang="es-CR">
            <a:solidFill>
              <a:schemeClr val="accent2">
                <a:lumMod val="75000"/>
              </a:schemeClr>
            </a:solidFill>
            <a:latin typeface="Lucida Sans" panose="020B0602030504020204" pitchFamily="34" charset="0"/>
          </a:endParaRPr>
        </a:p>
      </dgm:t>
    </dgm:pt>
    <dgm:pt modelId="{E4B4A9F2-0712-449C-B6F5-95CF51241111}" type="pres">
      <dgm:prSet presAssocID="{AF913461-EAFD-4D91-990A-C251223D0916}" presName="linearFlow" presStyleCnt="0">
        <dgm:presLayoutVars>
          <dgm:resizeHandles val="exact"/>
        </dgm:presLayoutVars>
      </dgm:prSet>
      <dgm:spPr/>
    </dgm:pt>
    <dgm:pt modelId="{4BC83F21-B80C-47F6-B882-50DD80C85674}" type="pres">
      <dgm:prSet presAssocID="{A4E0F2EE-5CAB-41A5-BA15-7D99F7EC63A3}" presName="node" presStyleLbl="node1" presStyleIdx="0" presStyleCnt="3">
        <dgm:presLayoutVars>
          <dgm:bulletEnabled val="1"/>
        </dgm:presLayoutVars>
      </dgm:prSet>
      <dgm:spPr/>
    </dgm:pt>
    <dgm:pt modelId="{0D530670-AB0E-4308-8AB0-48E604910DA8}" type="pres">
      <dgm:prSet presAssocID="{4345B2D5-9CDE-4E6A-87C3-866FAFFD6BE9}" presName="sibTrans" presStyleLbl="sibTrans2D1" presStyleIdx="0" presStyleCnt="2"/>
      <dgm:spPr/>
    </dgm:pt>
    <dgm:pt modelId="{18A2C14A-71F0-435B-8FDE-F5FAF1C9DA6F}" type="pres">
      <dgm:prSet presAssocID="{4345B2D5-9CDE-4E6A-87C3-866FAFFD6BE9}" presName="connectorText" presStyleLbl="sibTrans2D1" presStyleIdx="0" presStyleCnt="2"/>
      <dgm:spPr/>
    </dgm:pt>
    <dgm:pt modelId="{2F64D0FE-B5FB-47D6-8A63-7E04F4D88ABD}" type="pres">
      <dgm:prSet presAssocID="{C2EC1244-E9AA-4E8D-964F-C9DEA6FABD62}" presName="node" presStyleLbl="node1" presStyleIdx="1" presStyleCnt="3">
        <dgm:presLayoutVars>
          <dgm:bulletEnabled val="1"/>
        </dgm:presLayoutVars>
      </dgm:prSet>
      <dgm:spPr/>
    </dgm:pt>
    <dgm:pt modelId="{BDD91444-1367-48FB-B549-50EBA54FC4BB}" type="pres">
      <dgm:prSet presAssocID="{47E589BA-4D56-467C-9C02-D89E862FEFFD}" presName="sibTrans" presStyleLbl="sibTrans2D1" presStyleIdx="1" presStyleCnt="2"/>
      <dgm:spPr/>
    </dgm:pt>
    <dgm:pt modelId="{CB43BBDF-F35A-4DF9-A8F8-64793A01AF5D}" type="pres">
      <dgm:prSet presAssocID="{47E589BA-4D56-467C-9C02-D89E862FEFFD}" presName="connectorText" presStyleLbl="sibTrans2D1" presStyleIdx="1" presStyleCnt="2"/>
      <dgm:spPr/>
    </dgm:pt>
    <dgm:pt modelId="{C42E5019-8D67-4455-B714-ACC4A0CACF05}" type="pres">
      <dgm:prSet presAssocID="{79C41F2D-DFA7-47BC-B737-632C9D9AA8A6}" presName="node" presStyleLbl="node1" presStyleIdx="2" presStyleCnt="3">
        <dgm:presLayoutVars>
          <dgm:bulletEnabled val="1"/>
        </dgm:presLayoutVars>
      </dgm:prSet>
      <dgm:spPr/>
    </dgm:pt>
  </dgm:ptLst>
  <dgm:cxnLst>
    <dgm:cxn modelId="{3C8F7104-B204-461D-9EF9-4ACCBD95662A}" srcId="{AF913461-EAFD-4D91-990A-C251223D0916}" destId="{79C41F2D-DFA7-47BC-B737-632C9D9AA8A6}" srcOrd="2" destOrd="0" parTransId="{ED3CFB9D-805B-45CE-A9C1-0AD982B43366}" sibTransId="{2B670126-236C-4A7B-9D93-16C99BDB1A3A}"/>
    <dgm:cxn modelId="{ACEAD715-B6D8-48FD-9696-0DA609BEDD10}" type="presOf" srcId="{AF913461-EAFD-4D91-990A-C251223D0916}" destId="{E4B4A9F2-0712-449C-B6F5-95CF51241111}" srcOrd="0" destOrd="0" presId="urn:microsoft.com/office/officeart/2005/8/layout/process2"/>
    <dgm:cxn modelId="{276B9F28-A279-4945-BBC5-575293D0BEC9}" type="presOf" srcId="{47E589BA-4D56-467C-9C02-D89E862FEFFD}" destId="{BDD91444-1367-48FB-B549-50EBA54FC4BB}" srcOrd="0" destOrd="0" presId="urn:microsoft.com/office/officeart/2005/8/layout/process2"/>
    <dgm:cxn modelId="{F7390A46-365F-404D-83FB-F8B6592C2D48}" srcId="{AF913461-EAFD-4D91-990A-C251223D0916}" destId="{C2EC1244-E9AA-4E8D-964F-C9DEA6FABD62}" srcOrd="1" destOrd="0" parTransId="{D8058264-AB6E-4D17-8373-AF797C55C13B}" sibTransId="{47E589BA-4D56-467C-9C02-D89E862FEFFD}"/>
    <dgm:cxn modelId="{2C929A67-28DC-48A3-914E-9A71C1309E56}" type="presOf" srcId="{4345B2D5-9CDE-4E6A-87C3-866FAFFD6BE9}" destId="{18A2C14A-71F0-435B-8FDE-F5FAF1C9DA6F}" srcOrd="1" destOrd="0" presId="urn:microsoft.com/office/officeart/2005/8/layout/process2"/>
    <dgm:cxn modelId="{251FC567-FF13-4416-B0EA-909837AA94D1}" type="presOf" srcId="{A4E0F2EE-5CAB-41A5-BA15-7D99F7EC63A3}" destId="{4BC83F21-B80C-47F6-B882-50DD80C85674}" srcOrd="0" destOrd="0" presId="urn:microsoft.com/office/officeart/2005/8/layout/process2"/>
    <dgm:cxn modelId="{5C532F84-572D-45B9-99CF-42E6F64E25CF}" srcId="{AF913461-EAFD-4D91-990A-C251223D0916}" destId="{A4E0F2EE-5CAB-41A5-BA15-7D99F7EC63A3}" srcOrd="0" destOrd="0" parTransId="{E5289EFA-BF00-45FA-9C83-9D641F26EEDB}" sibTransId="{4345B2D5-9CDE-4E6A-87C3-866FAFFD6BE9}"/>
    <dgm:cxn modelId="{67E0639D-7254-469B-B2A5-6E487CCF8602}" type="presOf" srcId="{4345B2D5-9CDE-4E6A-87C3-866FAFFD6BE9}" destId="{0D530670-AB0E-4308-8AB0-48E604910DA8}" srcOrd="0" destOrd="0" presId="urn:microsoft.com/office/officeart/2005/8/layout/process2"/>
    <dgm:cxn modelId="{4357AFEF-871A-4DFC-BBF2-5D793645DE5E}" type="presOf" srcId="{79C41F2D-DFA7-47BC-B737-632C9D9AA8A6}" destId="{C42E5019-8D67-4455-B714-ACC4A0CACF05}" srcOrd="0" destOrd="0" presId="urn:microsoft.com/office/officeart/2005/8/layout/process2"/>
    <dgm:cxn modelId="{75E76FF2-A52B-4DBC-9C9A-4C3FAEE9A262}" type="presOf" srcId="{C2EC1244-E9AA-4E8D-964F-C9DEA6FABD62}" destId="{2F64D0FE-B5FB-47D6-8A63-7E04F4D88ABD}" srcOrd="0" destOrd="0" presId="urn:microsoft.com/office/officeart/2005/8/layout/process2"/>
    <dgm:cxn modelId="{C833F7F8-FE47-474E-BE4D-76F09ED62479}" type="presOf" srcId="{47E589BA-4D56-467C-9C02-D89E862FEFFD}" destId="{CB43BBDF-F35A-4DF9-A8F8-64793A01AF5D}" srcOrd="1" destOrd="0" presId="urn:microsoft.com/office/officeart/2005/8/layout/process2"/>
    <dgm:cxn modelId="{7E8B65E4-E568-441A-856A-8A3D0AB1E6BA}" type="presParOf" srcId="{E4B4A9F2-0712-449C-B6F5-95CF51241111}" destId="{4BC83F21-B80C-47F6-B882-50DD80C85674}" srcOrd="0" destOrd="0" presId="urn:microsoft.com/office/officeart/2005/8/layout/process2"/>
    <dgm:cxn modelId="{88FFC97B-485C-410F-8CCE-5E47062C6B15}" type="presParOf" srcId="{E4B4A9F2-0712-449C-B6F5-95CF51241111}" destId="{0D530670-AB0E-4308-8AB0-48E604910DA8}" srcOrd="1" destOrd="0" presId="urn:microsoft.com/office/officeart/2005/8/layout/process2"/>
    <dgm:cxn modelId="{094C99A1-36C5-4D38-A2A4-5C5199D60576}" type="presParOf" srcId="{0D530670-AB0E-4308-8AB0-48E604910DA8}" destId="{18A2C14A-71F0-435B-8FDE-F5FAF1C9DA6F}" srcOrd="0" destOrd="0" presId="urn:microsoft.com/office/officeart/2005/8/layout/process2"/>
    <dgm:cxn modelId="{2B857C11-9488-4CA9-B541-0DE6485BE96E}" type="presParOf" srcId="{E4B4A9F2-0712-449C-B6F5-95CF51241111}" destId="{2F64D0FE-B5FB-47D6-8A63-7E04F4D88ABD}" srcOrd="2" destOrd="0" presId="urn:microsoft.com/office/officeart/2005/8/layout/process2"/>
    <dgm:cxn modelId="{515EEF81-19A6-46B7-AA2F-19FC696F00F7}" type="presParOf" srcId="{E4B4A9F2-0712-449C-B6F5-95CF51241111}" destId="{BDD91444-1367-48FB-B549-50EBA54FC4BB}" srcOrd="3" destOrd="0" presId="urn:microsoft.com/office/officeart/2005/8/layout/process2"/>
    <dgm:cxn modelId="{499F0618-F164-4256-A7D1-94A86B00FA39}" type="presParOf" srcId="{BDD91444-1367-48FB-B549-50EBA54FC4BB}" destId="{CB43BBDF-F35A-4DF9-A8F8-64793A01AF5D}" srcOrd="0" destOrd="0" presId="urn:microsoft.com/office/officeart/2005/8/layout/process2"/>
    <dgm:cxn modelId="{838B9F14-1384-4BC4-97A1-ED6A1453F740}" type="presParOf" srcId="{E4B4A9F2-0712-449C-B6F5-95CF51241111}" destId="{C42E5019-8D67-4455-B714-ACC4A0CACF0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41FEAA-846A-4612-93C2-E4F2FCD50EA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2812AC3E-9040-45FC-BFFF-A2CE8770570B}">
      <dgm:prSet phldrT="[Texto]" custT="1"/>
      <dgm:spPr/>
      <dgm:t>
        <a:bodyPr/>
        <a:lstStyle/>
        <a:p>
          <a:r>
            <a:rPr lang="es-CR" sz="1800" dirty="0">
              <a:latin typeface="Lucida Sans" panose="020B0602030504020204" pitchFamily="34" charset="0"/>
              <a:cs typeface="Lucida Sans Unicode" panose="020B0602030504020204" pitchFamily="34" charset="0"/>
            </a:rPr>
            <a:t>Estudios</a:t>
          </a:r>
        </a:p>
      </dgm:t>
    </dgm:pt>
    <dgm:pt modelId="{9CE7E070-4CB4-4ABE-A9C0-20BE3EFBF079}" type="parTrans" cxnId="{0F1705D0-546A-4A42-865D-610984C45BD9}">
      <dgm:prSet/>
      <dgm:spPr/>
      <dgm:t>
        <a:bodyPr/>
        <a:lstStyle/>
        <a:p>
          <a:endParaRPr lang="es-CR" sz="1800">
            <a:latin typeface="Lucida Sans" panose="020B0602030504020204" pitchFamily="34" charset="0"/>
            <a:cs typeface="Lucida Sans Unicode" panose="020B0602030504020204" pitchFamily="34" charset="0"/>
          </a:endParaRPr>
        </a:p>
      </dgm:t>
    </dgm:pt>
    <dgm:pt modelId="{8483ED02-4A71-4594-A8A8-FBF26749D2B7}" type="sibTrans" cxnId="{0F1705D0-546A-4A42-865D-610984C45BD9}">
      <dgm:prSet/>
      <dgm:spPr/>
      <dgm:t>
        <a:bodyPr/>
        <a:lstStyle/>
        <a:p>
          <a:endParaRPr lang="es-CR" sz="1800">
            <a:latin typeface="Lucida Sans" panose="020B0602030504020204" pitchFamily="34" charset="0"/>
            <a:cs typeface="Lucida Sans Unicode" panose="020B0602030504020204" pitchFamily="34" charset="0"/>
          </a:endParaRPr>
        </a:p>
      </dgm:t>
    </dgm:pt>
    <dgm:pt modelId="{6CC6F36B-0167-48A4-BC3C-7AC4C6227F46}">
      <dgm:prSet custT="1"/>
      <dgm:spPr/>
      <dgm:t>
        <a:bodyPr/>
        <a:lstStyle/>
        <a:p>
          <a:r>
            <a:rPr lang="es-CR" sz="1800" dirty="0">
              <a:effectLst/>
              <a:latin typeface="Lucida Sans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Obras y mantenimiento menores </a:t>
          </a:r>
        </a:p>
      </dgm:t>
    </dgm:pt>
    <dgm:pt modelId="{34D019B5-98AF-49BD-9B66-E4FCCD5C31BB}" type="parTrans" cxnId="{AC9DA141-3C29-4D8A-8E75-87D0505E7989}">
      <dgm:prSet/>
      <dgm:spPr/>
      <dgm:t>
        <a:bodyPr/>
        <a:lstStyle/>
        <a:p>
          <a:endParaRPr lang="es-CR" sz="1800">
            <a:latin typeface="Lucida Sans" panose="020B0602030504020204" pitchFamily="34" charset="0"/>
            <a:cs typeface="Lucida Sans Unicode" panose="020B0602030504020204" pitchFamily="34" charset="0"/>
          </a:endParaRPr>
        </a:p>
      </dgm:t>
    </dgm:pt>
    <dgm:pt modelId="{69A77DA8-AC9E-4687-B199-D4CACF109581}" type="sibTrans" cxnId="{AC9DA141-3C29-4D8A-8E75-87D0505E7989}">
      <dgm:prSet/>
      <dgm:spPr/>
      <dgm:t>
        <a:bodyPr/>
        <a:lstStyle/>
        <a:p>
          <a:endParaRPr lang="es-CR" sz="1800">
            <a:latin typeface="Lucida Sans" panose="020B0602030504020204" pitchFamily="34" charset="0"/>
            <a:cs typeface="Lucida Sans Unicode" panose="020B0602030504020204" pitchFamily="34" charset="0"/>
          </a:endParaRPr>
        </a:p>
      </dgm:t>
    </dgm:pt>
    <dgm:pt modelId="{F5407A9D-C0BA-495C-A007-1E308F4C626A}">
      <dgm:prSet custT="1"/>
      <dgm:spPr/>
      <dgm:t>
        <a:bodyPr/>
        <a:lstStyle/>
        <a:p>
          <a:r>
            <a:rPr lang="es-CR" sz="1800" dirty="0">
              <a:effectLst/>
              <a:latin typeface="Lucida Sans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Mantenimiento</a:t>
          </a:r>
        </a:p>
      </dgm:t>
    </dgm:pt>
    <dgm:pt modelId="{C68C5E98-6BD4-41FA-84F1-82B08BE12D4D}" type="parTrans" cxnId="{280434FA-9CA2-4AC0-A645-FA9DEB606046}">
      <dgm:prSet/>
      <dgm:spPr/>
      <dgm:t>
        <a:bodyPr/>
        <a:lstStyle/>
        <a:p>
          <a:endParaRPr lang="es-CR" sz="1800">
            <a:latin typeface="Lucida Sans" panose="020B0602030504020204" pitchFamily="34" charset="0"/>
            <a:cs typeface="Lucida Sans Unicode" panose="020B0602030504020204" pitchFamily="34" charset="0"/>
          </a:endParaRPr>
        </a:p>
      </dgm:t>
    </dgm:pt>
    <dgm:pt modelId="{869AD0F3-7122-43FE-B609-A3969A0BA31D}" type="sibTrans" cxnId="{280434FA-9CA2-4AC0-A645-FA9DEB606046}">
      <dgm:prSet/>
      <dgm:spPr/>
      <dgm:t>
        <a:bodyPr/>
        <a:lstStyle/>
        <a:p>
          <a:endParaRPr lang="es-CR" sz="1800">
            <a:latin typeface="Lucida Sans" panose="020B0602030504020204" pitchFamily="34" charset="0"/>
            <a:cs typeface="Lucida Sans Unicode" panose="020B0602030504020204" pitchFamily="34" charset="0"/>
          </a:endParaRPr>
        </a:p>
      </dgm:t>
    </dgm:pt>
    <dgm:pt modelId="{04372EBA-1B2B-42D8-BCD9-F8EF0B931899}">
      <dgm:prSet custT="1"/>
      <dgm:spPr/>
      <dgm:t>
        <a:bodyPr/>
        <a:lstStyle/>
        <a:p>
          <a:r>
            <a:rPr lang="es-CR" sz="1800" dirty="0">
              <a:effectLst/>
              <a:latin typeface="Lucida Sans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Preinversión</a:t>
          </a:r>
        </a:p>
      </dgm:t>
    </dgm:pt>
    <dgm:pt modelId="{1C112C0D-9487-4598-BF42-5EEF315F8B32}" type="parTrans" cxnId="{8B15C552-39C6-4831-A8E4-550BA962A3DF}">
      <dgm:prSet/>
      <dgm:spPr/>
      <dgm:t>
        <a:bodyPr/>
        <a:lstStyle/>
        <a:p>
          <a:endParaRPr lang="es-CR" sz="1800">
            <a:latin typeface="Lucida Sans" panose="020B0602030504020204" pitchFamily="34" charset="0"/>
            <a:cs typeface="Lucida Sans Unicode" panose="020B0602030504020204" pitchFamily="34" charset="0"/>
          </a:endParaRPr>
        </a:p>
      </dgm:t>
    </dgm:pt>
    <dgm:pt modelId="{ED339196-0B2A-46BF-903D-22A007280720}" type="sibTrans" cxnId="{8B15C552-39C6-4831-A8E4-550BA962A3DF}">
      <dgm:prSet/>
      <dgm:spPr/>
      <dgm:t>
        <a:bodyPr/>
        <a:lstStyle/>
        <a:p>
          <a:endParaRPr lang="es-CR" sz="1800">
            <a:latin typeface="Lucida Sans" panose="020B0602030504020204" pitchFamily="34" charset="0"/>
            <a:cs typeface="Lucida Sans Unicode" panose="020B0602030504020204" pitchFamily="34" charset="0"/>
          </a:endParaRPr>
        </a:p>
      </dgm:t>
    </dgm:pt>
    <dgm:pt modelId="{A9E1D255-C3C2-4917-9616-4302904F005A}">
      <dgm:prSet custT="1"/>
      <dgm:spPr/>
      <dgm:t>
        <a:bodyPr/>
        <a:lstStyle/>
        <a:p>
          <a:r>
            <a:rPr lang="es-CR" sz="1800" dirty="0">
              <a:effectLst/>
              <a:latin typeface="Lucida Sans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Sustituciones y reconstrucciones</a:t>
          </a:r>
        </a:p>
      </dgm:t>
    </dgm:pt>
    <dgm:pt modelId="{79AD2C22-DAE6-47B7-A9A1-36665E37BE2D}" type="parTrans" cxnId="{0C78F924-DA43-4FA8-B96A-1037CE0CAF05}">
      <dgm:prSet/>
      <dgm:spPr/>
      <dgm:t>
        <a:bodyPr/>
        <a:lstStyle/>
        <a:p>
          <a:endParaRPr lang="es-CR" sz="1800">
            <a:latin typeface="Lucida Sans" panose="020B0602030504020204" pitchFamily="34" charset="0"/>
            <a:cs typeface="Lucida Sans Unicode" panose="020B0602030504020204" pitchFamily="34" charset="0"/>
          </a:endParaRPr>
        </a:p>
      </dgm:t>
    </dgm:pt>
    <dgm:pt modelId="{16E36A67-BA88-4EC3-A4ED-757398C52729}" type="sibTrans" cxnId="{0C78F924-DA43-4FA8-B96A-1037CE0CAF05}">
      <dgm:prSet/>
      <dgm:spPr/>
      <dgm:t>
        <a:bodyPr/>
        <a:lstStyle/>
        <a:p>
          <a:endParaRPr lang="es-CR" sz="1800">
            <a:latin typeface="Lucida Sans" panose="020B0602030504020204" pitchFamily="34" charset="0"/>
            <a:cs typeface="Lucida Sans Unicode" panose="020B0602030504020204" pitchFamily="34" charset="0"/>
          </a:endParaRPr>
        </a:p>
      </dgm:t>
    </dgm:pt>
    <dgm:pt modelId="{EF118974-AE00-401A-ADD9-E0FED5BF940A}">
      <dgm:prSet custT="1"/>
      <dgm:spPr/>
      <dgm:t>
        <a:bodyPr/>
        <a:lstStyle/>
        <a:p>
          <a:r>
            <a:rPr lang="es-CR" sz="1800" dirty="0">
              <a:effectLst/>
              <a:latin typeface="Lucida Sans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Declaratoria de emergencia</a:t>
          </a:r>
        </a:p>
      </dgm:t>
    </dgm:pt>
    <dgm:pt modelId="{65C637A5-B397-49B2-BDCC-60FC31A4523B}" type="parTrans" cxnId="{5E5F0169-00B4-430E-A3D8-7E1FEA48CC27}">
      <dgm:prSet/>
      <dgm:spPr/>
      <dgm:t>
        <a:bodyPr/>
        <a:lstStyle/>
        <a:p>
          <a:endParaRPr lang="es-CR" sz="1800">
            <a:latin typeface="Lucida Sans" panose="020B0602030504020204" pitchFamily="34" charset="0"/>
            <a:cs typeface="Lucida Sans Unicode" panose="020B0602030504020204" pitchFamily="34" charset="0"/>
          </a:endParaRPr>
        </a:p>
      </dgm:t>
    </dgm:pt>
    <dgm:pt modelId="{E7FBB489-4B1A-4528-87B6-976D94D21009}" type="sibTrans" cxnId="{5E5F0169-00B4-430E-A3D8-7E1FEA48CC27}">
      <dgm:prSet/>
      <dgm:spPr/>
      <dgm:t>
        <a:bodyPr/>
        <a:lstStyle/>
        <a:p>
          <a:endParaRPr lang="es-CR" sz="1800">
            <a:latin typeface="Lucida Sans" panose="020B0602030504020204" pitchFamily="34" charset="0"/>
            <a:cs typeface="Lucida Sans Unicode" panose="020B0602030504020204" pitchFamily="34" charset="0"/>
          </a:endParaRPr>
        </a:p>
      </dgm:t>
    </dgm:pt>
    <dgm:pt modelId="{511CAFFC-2565-4FC4-9637-CCDB36BBEA39}">
      <dgm:prSet custT="1"/>
      <dgm:spPr/>
      <dgm:t>
        <a:bodyPr/>
        <a:lstStyle/>
        <a:p>
          <a:r>
            <a:rPr lang="es-CR" sz="1800" dirty="0">
              <a:latin typeface="Lucida Sans" panose="020B0602030504020204" pitchFamily="34" charset="0"/>
              <a:cs typeface="Lucida Sans Unicode" panose="020B0602030504020204" pitchFamily="34" charset="0"/>
            </a:rPr>
            <a:t>Capacitación</a:t>
          </a:r>
        </a:p>
      </dgm:t>
    </dgm:pt>
    <dgm:pt modelId="{378782FB-216C-498E-9CF9-8BAB53AF6A32}" type="parTrans" cxnId="{347C5D36-F29C-4921-94DF-40961A70B6AE}">
      <dgm:prSet/>
      <dgm:spPr/>
      <dgm:t>
        <a:bodyPr/>
        <a:lstStyle/>
        <a:p>
          <a:endParaRPr lang="es-CR" sz="1800">
            <a:latin typeface="Lucida Sans" panose="020B0602030504020204" pitchFamily="34" charset="0"/>
            <a:cs typeface="Lucida Sans Unicode" panose="020B0602030504020204" pitchFamily="34" charset="0"/>
          </a:endParaRPr>
        </a:p>
      </dgm:t>
    </dgm:pt>
    <dgm:pt modelId="{BD1FD6F9-B5F6-43FF-ABFE-34BD351845A1}" type="sibTrans" cxnId="{347C5D36-F29C-4921-94DF-40961A70B6AE}">
      <dgm:prSet/>
      <dgm:spPr/>
      <dgm:t>
        <a:bodyPr/>
        <a:lstStyle/>
        <a:p>
          <a:endParaRPr lang="es-CR" sz="1800">
            <a:latin typeface="Lucida Sans" panose="020B0602030504020204" pitchFamily="34" charset="0"/>
            <a:cs typeface="Lucida Sans Unicode" panose="020B0602030504020204" pitchFamily="34" charset="0"/>
          </a:endParaRPr>
        </a:p>
      </dgm:t>
    </dgm:pt>
    <dgm:pt modelId="{D610EEF3-C452-4226-B853-1B03CFC1578B}">
      <dgm:prSet custT="1"/>
      <dgm:spPr/>
      <dgm:t>
        <a:bodyPr/>
        <a:lstStyle/>
        <a:p>
          <a:r>
            <a:rPr lang="es-CR" sz="1800" dirty="0">
              <a:latin typeface="Lucida Sans" panose="020B0602030504020204" pitchFamily="34" charset="0"/>
            </a:rPr>
            <a:t>Resolución legal</a:t>
          </a:r>
        </a:p>
      </dgm:t>
    </dgm:pt>
    <dgm:pt modelId="{C1958D79-4BB0-4A66-8E26-3F7AEEF037EB}" type="parTrans" cxnId="{AE5868E1-EE17-4F20-8627-A8D62B6EB72E}">
      <dgm:prSet/>
      <dgm:spPr/>
      <dgm:t>
        <a:bodyPr/>
        <a:lstStyle/>
        <a:p>
          <a:endParaRPr lang="es-CR" sz="1800">
            <a:latin typeface="Lucida Sans" panose="020B0602030504020204" pitchFamily="34" charset="0"/>
          </a:endParaRPr>
        </a:p>
      </dgm:t>
    </dgm:pt>
    <dgm:pt modelId="{1856F5C5-61B3-4A3A-ABCB-49779700A4C4}" type="sibTrans" cxnId="{AE5868E1-EE17-4F20-8627-A8D62B6EB72E}">
      <dgm:prSet/>
      <dgm:spPr/>
      <dgm:t>
        <a:bodyPr/>
        <a:lstStyle/>
        <a:p>
          <a:endParaRPr lang="es-CR" sz="1800">
            <a:latin typeface="Lucida Sans" panose="020B0602030504020204" pitchFamily="34" charset="0"/>
          </a:endParaRPr>
        </a:p>
      </dgm:t>
    </dgm:pt>
    <dgm:pt modelId="{F39B1104-8B66-4DD0-AFEF-9A019D924C40}">
      <dgm:prSet phldrT="[Texto]" custT="1"/>
      <dgm:spPr/>
      <dgm:t>
        <a:bodyPr/>
        <a:lstStyle/>
        <a:p>
          <a:r>
            <a:rPr lang="es-CR" sz="1800" dirty="0">
              <a:latin typeface="Lucida Sans" panose="020B0602030504020204" pitchFamily="34" charset="0"/>
              <a:cs typeface="Lucida Sans Unicode" panose="020B0602030504020204" pitchFamily="34" charset="0"/>
            </a:rPr>
            <a:t>Formación de capital físico</a:t>
          </a:r>
        </a:p>
      </dgm:t>
    </dgm:pt>
    <dgm:pt modelId="{A654D82F-81A7-4B41-B658-6B8C000D63E5}" type="sibTrans" cxnId="{52DD5DB9-B122-4CCC-9BFA-0673A1F9A693}">
      <dgm:prSet/>
      <dgm:spPr/>
      <dgm:t>
        <a:bodyPr/>
        <a:lstStyle/>
        <a:p>
          <a:endParaRPr lang="es-CR" sz="1800">
            <a:latin typeface="Lucida Sans" panose="020B0602030504020204" pitchFamily="34" charset="0"/>
            <a:cs typeface="Lucida Sans Unicode" panose="020B0602030504020204" pitchFamily="34" charset="0"/>
          </a:endParaRPr>
        </a:p>
      </dgm:t>
    </dgm:pt>
    <dgm:pt modelId="{34BC15AF-B879-4FE8-82EE-B0F433C253A2}" type="parTrans" cxnId="{52DD5DB9-B122-4CCC-9BFA-0673A1F9A693}">
      <dgm:prSet/>
      <dgm:spPr/>
      <dgm:t>
        <a:bodyPr/>
        <a:lstStyle/>
        <a:p>
          <a:endParaRPr lang="es-CR" sz="1800">
            <a:latin typeface="Lucida Sans" panose="020B0602030504020204" pitchFamily="34" charset="0"/>
            <a:cs typeface="Lucida Sans Unicode" panose="020B0602030504020204" pitchFamily="34" charset="0"/>
          </a:endParaRPr>
        </a:p>
      </dgm:t>
    </dgm:pt>
    <dgm:pt modelId="{A9500EE3-9D69-4D04-8C69-49F0D104FD48}" type="pres">
      <dgm:prSet presAssocID="{5441FEAA-846A-4612-93C2-E4F2FCD50EA9}" presName="diagram" presStyleCnt="0">
        <dgm:presLayoutVars>
          <dgm:dir/>
          <dgm:resizeHandles val="exact"/>
        </dgm:presLayoutVars>
      </dgm:prSet>
      <dgm:spPr/>
    </dgm:pt>
    <dgm:pt modelId="{FC5DE98E-1557-40E4-8B61-E7121103514F}" type="pres">
      <dgm:prSet presAssocID="{F39B1104-8B66-4DD0-AFEF-9A019D924C40}" presName="node" presStyleLbl="node1" presStyleIdx="0" presStyleCnt="9">
        <dgm:presLayoutVars>
          <dgm:bulletEnabled val="1"/>
        </dgm:presLayoutVars>
      </dgm:prSet>
      <dgm:spPr/>
    </dgm:pt>
    <dgm:pt modelId="{9E99D174-4D5E-4D9F-8A56-B8F94BA3AAA9}" type="pres">
      <dgm:prSet presAssocID="{A654D82F-81A7-4B41-B658-6B8C000D63E5}" presName="sibTrans" presStyleCnt="0"/>
      <dgm:spPr/>
    </dgm:pt>
    <dgm:pt modelId="{0A45B255-6AA1-46E3-85AF-9B4994D77FC4}" type="pres">
      <dgm:prSet presAssocID="{6CC6F36B-0167-48A4-BC3C-7AC4C6227F46}" presName="node" presStyleLbl="node1" presStyleIdx="1" presStyleCnt="9">
        <dgm:presLayoutVars>
          <dgm:bulletEnabled val="1"/>
        </dgm:presLayoutVars>
      </dgm:prSet>
      <dgm:spPr/>
    </dgm:pt>
    <dgm:pt modelId="{DB50097D-510E-4F7B-92D6-904AE65F825F}" type="pres">
      <dgm:prSet presAssocID="{69A77DA8-AC9E-4687-B199-D4CACF109581}" presName="sibTrans" presStyleCnt="0"/>
      <dgm:spPr/>
    </dgm:pt>
    <dgm:pt modelId="{B3683C59-C0F0-46C2-8FC6-4C07B3AA71A1}" type="pres">
      <dgm:prSet presAssocID="{A9E1D255-C3C2-4917-9616-4302904F005A}" presName="node" presStyleLbl="node1" presStyleIdx="2" presStyleCnt="9" custLinFactNeighborX="-795" custLinFactNeighborY="-21">
        <dgm:presLayoutVars>
          <dgm:bulletEnabled val="1"/>
        </dgm:presLayoutVars>
      </dgm:prSet>
      <dgm:spPr/>
    </dgm:pt>
    <dgm:pt modelId="{616D450F-BC62-4B28-B2B6-B7E63DE809AD}" type="pres">
      <dgm:prSet presAssocID="{16E36A67-BA88-4EC3-A4ED-757398C52729}" presName="sibTrans" presStyleCnt="0"/>
      <dgm:spPr/>
    </dgm:pt>
    <dgm:pt modelId="{9352EABB-24A0-4FFE-8E57-30140C719141}" type="pres">
      <dgm:prSet presAssocID="{04372EBA-1B2B-42D8-BCD9-F8EF0B931899}" presName="node" presStyleLbl="node1" presStyleIdx="3" presStyleCnt="9" custLinFactNeighborX="2061" custLinFactNeighborY="2943">
        <dgm:presLayoutVars>
          <dgm:bulletEnabled val="1"/>
        </dgm:presLayoutVars>
      </dgm:prSet>
      <dgm:spPr/>
    </dgm:pt>
    <dgm:pt modelId="{3382E3F9-B210-42D0-AE08-4FA051ACEE77}" type="pres">
      <dgm:prSet presAssocID="{ED339196-0B2A-46BF-903D-22A007280720}" presName="sibTrans" presStyleCnt="0"/>
      <dgm:spPr/>
    </dgm:pt>
    <dgm:pt modelId="{EF2A8A40-CF63-4875-8A64-853934EA243A}" type="pres">
      <dgm:prSet presAssocID="{F5407A9D-C0BA-495C-A007-1E308F4C626A}" presName="node" presStyleLbl="node1" presStyleIdx="4" presStyleCnt="9">
        <dgm:presLayoutVars>
          <dgm:bulletEnabled val="1"/>
        </dgm:presLayoutVars>
      </dgm:prSet>
      <dgm:spPr/>
    </dgm:pt>
    <dgm:pt modelId="{FBB6C61D-E0D0-4BEA-8991-64791F00E2FF}" type="pres">
      <dgm:prSet presAssocID="{869AD0F3-7122-43FE-B609-A3969A0BA31D}" presName="sibTrans" presStyleCnt="0"/>
      <dgm:spPr/>
    </dgm:pt>
    <dgm:pt modelId="{F46B4272-9134-46AC-B2A2-7524E2250BE3}" type="pres">
      <dgm:prSet presAssocID="{2812AC3E-9040-45FC-BFFF-A2CE8770570B}" presName="node" presStyleLbl="node1" presStyleIdx="5" presStyleCnt="9">
        <dgm:presLayoutVars>
          <dgm:bulletEnabled val="1"/>
        </dgm:presLayoutVars>
      </dgm:prSet>
      <dgm:spPr/>
    </dgm:pt>
    <dgm:pt modelId="{FB2AA202-477A-44F7-8D9F-E4EDE0953AA0}" type="pres">
      <dgm:prSet presAssocID="{8483ED02-4A71-4594-A8A8-FBF26749D2B7}" presName="sibTrans" presStyleCnt="0"/>
      <dgm:spPr/>
    </dgm:pt>
    <dgm:pt modelId="{20E4FBB3-2B22-48FE-986C-9E726D03D569}" type="pres">
      <dgm:prSet presAssocID="{511CAFFC-2565-4FC4-9637-CCDB36BBEA39}" presName="node" presStyleLbl="node1" presStyleIdx="6" presStyleCnt="9">
        <dgm:presLayoutVars>
          <dgm:bulletEnabled val="1"/>
        </dgm:presLayoutVars>
      </dgm:prSet>
      <dgm:spPr/>
    </dgm:pt>
    <dgm:pt modelId="{8D55503F-69B1-4960-A267-8C6EB10D1CCE}" type="pres">
      <dgm:prSet presAssocID="{BD1FD6F9-B5F6-43FF-ABFE-34BD351845A1}" presName="sibTrans" presStyleCnt="0"/>
      <dgm:spPr/>
    </dgm:pt>
    <dgm:pt modelId="{3A4F6BA6-F267-40A8-BB7F-F498316C0846}" type="pres">
      <dgm:prSet presAssocID="{D610EEF3-C452-4226-B853-1B03CFC1578B}" presName="node" presStyleLbl="node1" presStyleIdx="7" presStyleCnt="9">
        <dgm:presLayoutVars>
          <dgm:bulletEnabled val="1"/>
        </dgm:presLayoutVars>
      </dgm:prSet>
      <dgm:spPr/>
    </dgm:pt>
    <dgm:pt modelId="{D0754F4E-F67C-407B-9961-B54C91AB4C38}" type="pres">
      <dgm:prSet presAssocID="{1856F5C5-61B3-4A3A-ABCB-49779700A4C4}" presName="sibTrans" presStyleCnt="0"/>
      <dgm:spPr/>
    </dgm:pt>
    <dgm:pt modelId="{CCAA3649-B756-41F7-9224-3FCA351D349D}" type="pres">
      <dgm:prSet presAssocID="{EF118974-AE00-401A-ADD9-E0FED5BF940A}" presName="node" presStyleLbl="node1" presStyleIdx="8" presStyleCnt="9">
        <dgm:presLayoutVars>
          <dgm:bulletEnabled val="1"/>
        </dgm:presLayoutVars>
      </dgm:prSet>
      <dgm:spPr/>
    </dgm:pt>
  </dgm:ptLst>
  <dgm:cxnLst>
    <dgm:cxn modelId="{565CA704-7D16-4137-A710-9B75E2675E71}" type="presOf" srcId="{5441FEAA-846A-4612-93C2-E4F2FCD50EA9}" destId="{A9500EE3-9D69-4D04-8C69-49F0D104FD48}" srcOrd="0" destOrd="0" presId="urn:microsoft.com/office/officeart/2005/8/layout/default"/>
    <dgm:cxn modelId="{0C78F924-DA43-4FA8-B96A-1037CE0CAF05}" srcId="{5441FEAA-846A-4612-93C2-E4F2FCD50EA9}" destId="{A9E1D255-C3C2-4917-9616-4302904F005A}" srcOrd="2" destOrd="0" parTransId="{79AD2C22-DAE6-47B7-A9A1-36665E37BE2D}" sibTransId="{16E36A67-BA88-4EC3-A4ED-757398C52729}"/>
    <dgm:cxn modelId="{B12A6826-7479-433F-B3CE-998C864B61DC}" type="presOf" srcId="{511CAFFC-2565-4FC4-9637-CCDB36BBEA39}" destId="{20E4FBB3-2B22-48FE-986C-9E726D03D569}" srcOrd="0" destOrd="0" presId="urn:microsoft.com/office/officeart/2005/8/layout/default"/>
    <dgm:cxn modelId="{347C5D36-F29C-4921-94DF-40961A70B6AE}" srcId="{5441FEAA-846A-4612-93C2-E4F2FCD50EA9}" destId="{511CAFFC-2565-4FC4-9637-CCDB36BBEA39}" srcOrd="6" destOrd="0" parTransId="{378782FB-216C-498E-9CF9-8BAB53AF6A32}" sibTransId="{BD1FD6F9-B5F6-43FF-ABFE-34BD351845A1}"/>
    <dgm:cxn modelId="{CDC5A860-9C4E-47F1-9A7B-9EFF7CEFFC37}" type="presOf" srcId="{2812AC3E-9040-45FC-BFFF-A2CE8770570B}" destId="{F46B4272-9134-46AC-B2A2-7524E2250BE3}" srcOrd="0" destOrd="0" presId="urn:microsoft.com/office/officeart/2005/8/layout/default"/>
    <dgm:cxn modelId="{AC9DA141-3C29-4D8A-8E75-87D0505E7989}" srcId="{5441FEAA-846A-4612-93C2-E4F2FCD50EA9}" destId="{6CC6F36B-0167-48A4-BC3C-7AC4C6227F46}" srcOrd="1" destOrd="0" parTransId="{34D019B5-98AF-49BD-9B66-E4FCCD5C31BB}" sibTransId="{69A77DA8-AC9E-4687-B199-D4CACF109581}"/>
    <dgm:cxn modelId="{D893AA61-6C1C-4669-85E1-D0C74C7293FB}" type="presOf" srcId="{F5407A9D-C0BA-495C-A007-1E308F4C626A}" destId="{EF2A8A40-CF63-4875-8A64-853934EA243A}" srcOrd="0" destOrd="0" presId="urn:microsoft.com/office/officeart/2005/8/layout/default"/>
    <dgm:cxn modelId="{6CD07F67-F691-49BE-9A71-B7B1E71EA908}" type="presOf" srcId="{D610EEF3-C452-4226-B853-1B03CFC1578B}" destId="{3A4F6BA6-F267-40A8-BB7F-F498316C0846}" srcOrd="0" destOrd="0" presId="urn:microsoft.com/office/officeart/2005/8/layout/default"/>
    <dgm:cxn modelId="{5E5F0169-00B4-430E-A3D8-7E1FEA48CC27}" srcId="{5441FEAA-846A-4612-93C2-E4F2FCD50EA9}" destId="{EF118974-AE00-401A-ADD9-E0FED5BF940A}" srcOrd="8" destOrd="0" parTransId="{65C637A5-B397-49B2-BDCC-60FC31A4523B}" sibTransId="{E7FBB489-4B1A-4528-87B6-976D94D21009}"/>
    <dgm:cxn modelId="{8B15C552-39C6-4831-A8E4-550BA962A3DF}" srcId="{5441FEAA-846A-4612-93C2-E4F2FCD50EA9}" destId="{04372EBA-1B2B-42D8-BCD9-F8EF0B931899}" srcOrd="3" destOrd="0" parTransId="{1C112C0D-9487-4598-BF42-5EEF315F8B32}" sibTransId="{ED339196-0B2A-46BF-903D-22A007280720}"/>
    <dgm:cxn modelId="{1502E888-4D7B-426E-ABAB-086D4641E452}" type="presOf" srcId="{04372EBA-1B2B-42D8-BCD9-F8EF0B931899}" destId="{9352EABB-24A0-4FFE-8E57-30140C719141}" srcOrd="0" destOrd="0" presId="urn:microsoft.com/office/officeart/2005/8/layout/default"/>
    <dgm:cxn modelId="{968EAE8A-F48B-4932-9645-1BC3BC9976BB}" type="presOf" srcId="{A9E1D255-C3C2-4917-9616-4302904F005A}" destId="{B3683C59-C0F0-46C2-8FC6-4C07B3AA71A1}" srcOrd="0" destOrd="0" presId="urn:microsoft.com/office/officeart/2005/8/layout/default"/>
    <dgm:cxn modelId="{49BD0BA5-B5BF-4B42-A9B7-EE27CC42648C}" type="presOf" srcId="{6CC6F36B-0167-48A4-BC3C-7AC4C6227F46}" destId="{0A45B255-6AA1-46E3-85AF-9B4994D77FC4}" srcOrd="0" destOrd="0" presId="urn:microsoft.com/office/officeart/2005/8/layout/default"/>
    <dgm:cxn modelId="{D66327A8-6A4F-4633-8C85-3D58ED36B708}" type="presOf" srcId="{EF118974-AE00-401A-ADD9-E0FED5BF940A}" destId="{CCAA3649-B756-41F7-9224-3FCA351D349D}" srcOrd="0" destOrd="0" presId="urn:microsoft.com/office/officeart/2005/8/layout/default"/>
    <dgm:cxn modelId="{52DD5DB9-B122-4CCC-9BFA-0673A1F9A693}" srcId="{5441FEAA-846A-4612-93C2-E4F2FCD50EA9}" destId="{F39B1104-8B66-4DD0-AFEF-9A019D924C40}" srcOrd="0" destOrd="0" parTransId="{34BC15AF-B879-4FE8-82EE-B0F433C253A2}" sibTransId="{A654D82F-81A7-4B41-B658-6B8C000D63E5}"/>
    <dgm:cxn modelId="{4220F5BC-45CF-4EE0-B4F9-CAEE9D8B52B0}" type="presOf" srcId="{F39B1104-8B66-4DD0-AFEF-9A019D924C40}" destId="{FC5DE98E-1557-40E4-8B61-E7121103514F}" srcOrd="0" destOrd="0" presId="urn:microsoft.com/office/officeart/2005/8/layout/default"/>
    <dgm:cxn modelId="{0F1705D0-546A-4A42-865D-610984C45BD9}" srcId="{5441FEAA-846A-4612-93C2-E4F2FCD50EA9}" destId="{2812AC3E-9040-45FC-BFFF-A2CE8770570B}" srcOrd="5" destOrd="0" parTransId="{9CE7E070-4CB4-4ABE-A9C0-20BE3EFBF079}" sibTransId="{8483ED02-4A71-4594-A8A8-FBF26749D2B7}"/>
    <dgm:cxn modelId="{AE5868E1-EE17-4F20-8627-A8D62B6EB72E}" srcId="{5441FEAA-846A-4612-93C2-E4F2FCD50EA9}" destId="{D610EEF3-C452-4226-B853-1B03CFC1578B}" srcOrd="7" destOrd="0" parTransId="{C1958D79-4BB0-4A66-8E26-3F7AEEF037EB}" sibTransId="{1856F5C5-61B3-4A3A-ABCB-49779700A4C4}"/>
    <dgm:cxn modelId="{280434FA-9CA2-4AC0-A645-FA9DEB606046}" srcId="{5441FEAA-846A-4612-93C2-E4F2FCD50EA9}" destId="{F5407A9D-C0BA-495C-A007-1E308F4C626A}" srcOrd="4" destOrd="0" parTransId="{C68C5E98-6BD4-41FA-84F1-82B08BE12D4D}" sibTransId="{869AD0F3-7122-43FE-B609-A3969A0BA31D}"/>
    <dgm:cxn modelId="{DEB0E96C-6B1A-4C23-BDAE-1E7306AD1781}" type="presParOf" srcId="{A9500EE3-9D69-4D04-8C69-49F0D104FD48}" destId="{FC5DE98E-1557-40E4-8B61-E7121103514F}" srcOrd="0" destOrd="0" presId="urn:microsoft.com/office/officeart/2005/8/layout/default"/>
    <dgm:cxn modelId="{169A5FBE-67FB-4055-9E83-32A3C716C25A}" type="presParOf" srcId="{A9500EE3-9D69-4D04-8C69-49F0D104FD48}" destId="{9E99D174-4D5E-4D9F-8A56-B8F94BA3AAA9}" srcOrd="1" destOrd="0" presId="urn:microsoft.com/office/officeart/2005/8/layout/default"/>
    <dgm:cxn modelId="{DAC19577-9617-45C9-A922-69C42D000588}" type="presParOf" srcId="{A9500EE3-9D69-4D04-8C69-49F0D104FD48}" destId="{0A45B255-6AA1-46E3-85AF-9B4994D77FC4}" srcOrd="2" destOrd="0" presId="urn:microsoft.com/office/officeart/2005/8/layout/default"/>
    <dgm:cxn modelId="{1518FEB1-E444-43E2-88ED-91E1FED04056}" type="presParOf" srcId="{A9500EE3-9D69-4D04-8C69-49F0D104FD48}" destId="{DB50097D-510E-4F7B-92D6-904AE65F825F}" srcOrd="3" destOrd="0" presId="urn:microsoft.com/office/officeart/2005/8/layout/default"/>
    <dgm:cxn modelId="{965BE457-82C3-4D21-9A9B-6640FD0AEA03}" type="presParOf" srcId="{A9500EE3-9D69-4D04-8C69-49F0D104FD48}" destId="{B3683C59-C0F0-46C2-8FC6-4C07B3AA71A1}" srcOrd="4" destOrd="0" presId="urn:microsoft.com/office/officeart/2005/8/layout/default"/>
    <dgm:cxn modelId="{19FD06EF-560C-4F7D-845A-5B1A9E02E43D}" type="presParOf" srcId="{A9500EE3-9D69-4D04-8C69-49F0D104FD48}" destId="{616D450F-BC62-4B28-B2B6-B7E63DE809AD}" srcOrd="5" destOrd="0" presId="urn:microsoft.com/office/officeart/2005/8/layout/default"/>
    <dgm:cxn modelId="{CD6CE26D-858B-4D92-ABF5-0E5B19F49530}" type="presParOf" srcId="{A9500EE3-9D69-4D04-8C69-49F0D104FD48}" destId="{9352EABB-24A0-4FFE-8E57-30140C719141}" srcOrd="6" destOrd="0" presId="urn:microsoft.com/office/officeart/2005/8/layout/default"/>
    <dgm:cxn modelId="{5AFB17D4-CDFD-43B0-9598-E40BBCA861F9}" type="presParOf" srcId="{A9500EE3-9D69-4D04-8C69-49F0D104FD48}" destId="{3382E3F9-B210-42D0-AE08-4FA051ACEE77}" srcOrd="7" destOrd="0" presId="urn:microsoft.com/office/officeart/2005/8/layout/default"/>
    <dgm:cxn modelId="{78EB111C-81F2-4092-A246-BC77CD389EDF}" type="presParOf" srcId="{A9500EE3-9D69-4D04-8C69-49F0D104FD48}" destId="{EF2A8A40-CF63-4875-8A64-853934EA243A}" srcOrd="8" destOrd="0" presId="urn:microsoft.com/office/officeart/2005/8/layout/default"/>
    <dgm:cxn modelId="{606C82AF-2B02-407B-9C78-2C641B7F6869}" type="presParOf" srcId="{A9500EE3-9D69-4D04-8C69-49F0D104FD48}" destId="{FBB6C61D-E0D0-4BEA-8991-64791F00E2FF}" srcOrd="9" destOrd="0" presId="urn:microsoft.com/office/officeart/2005/8/layout/default"/>
    <dgm:cxn modelId="{D3383601-DA7A-4835-AED7-F8D0BAAEA186}" type="presParOf" srcId="{A9500EE3-9D69-4D04-8C69-49F0D104FD48}" destId="{F46B4272-9134-46AC-B2A2-7524E2250BE3}" srcOrd="10" destOrd="0" presId="urn:microsoft.com/office/officeart/2005/8/layout/default"/>
    <dgm:cxn modelId="{46A76735-5040-42EA-A0EF-D5B5581BD57F}" type="presParOf" srcId="{A9500EE3-9D69-4D04-8C69-49F0D104FD48}" destId="{FB2AA202-477A-44F7-8D9F-E4EDE0953AA0}" srcOrd="11" destOrd="0" presId="urn:microsoft.com/office/officeart/2005/8/layout/default"/>
    <dgm:cxn modelId="{DB8718FB-0741-46D0-A18E-89D83B2921D7}" type="presParOf" srcId="{A9500EE3-9D69-4D04-8C69-49F0D104FD48}" destId="{20E4FBB3-2B22-48FE-986C-9E726D03D569}" srcOrd="12" destOrd="0" presId="urn:microsoft.com/office/officeart/2005/8/layout/default"/>
    <dgm:cxn modelId="{1B9A9ACD-0282-4576-B99F-E39FBC7E4347}" type="presParOf" srcId="{A9500EE3-9D69-4D04-8C69-49F0D104FD48}" destId="{8D55503F-69B1-4960-A267-8C6EB10D1CCE}" srcOrd="13" destOrd="0" presId="urn:microsoft.com/office/officeart/2005/8/layout/default"/>
    <dgm:cxn modelId="{DDA1F583-02C4-444F-B247-D5006281011B}" type="presParOf" srcId="{A9500EE3-9D69-4D04-8C69-49F0D104FD48}" destId="{3A4F6BA6-F267-40A8-BB7F-F498316C0846}" srcOrd="14" destOrd="0" presId="urn:microsoft.com/office/officeart/2005/8/layout/default"/>
    <dgm:cxn modelId="{3CCB3D33-6BB3-45E7-BFF0-ECD41146C84F}" type="presParOf" srcId="{A9500EE3-9D69-4D04-8C69-49F0D104FD48}" destId="{D0754F4E-F67C-407B-9961-B54C91AB4C38}" srcOrd="15" destOrd="0" presId="urn:microsoft.com/office/officeart/2005/8/layout/default"/>
    <dgm:cxn modelId="{4AB5AD4A-C9E2-4041-B6F0-C4F6080EB909}" type="presParOf" srcId="{A9500EE3-9D69-4D04-8C69-49F0D104FD48}" destId="{CCAA3649-B756-41F7-9224-3FCA351D349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A71A57-E91B-48A2-9EB9-B5A3B73BEE38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94592621-EEBE-4CB2-87DC-295BF2464250}">
      <dgm:prSet phldrT="[Texto]" custT="1"/>
      <dgm:spPr/>
      <dgm:t>
        <a:bodyPr/>
        <a:lstStyle/>
        <a:p>
          <a:r>
            <a:rPr lang="es-CR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Aval técnico</a:t>
          </a:r>
        </a:p>
      </dgm:t>
    </dgm:pt>
    <dgm:pt modelId="{C7C2A464-5FFA-47F4-BF2F-7D0F80118CD7}" type="parTrans" cxnId="{3DC3A213-E660-492B-9FE4-B3CD738EA794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2051C7C-2027-4A55-9617-B5EC3A536215}" type="sibTrans" cxnId="{3DC3A213-E660-492B-9FE4-B3CD738EA794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173B509-4CA8-420C-A82E-54498274D0EF}">
      <dgm:prSet phldrT="[Texto]" custT="1"/>
      <dgm:spPr/>
      <dgm:t>
        <a:bodyPr/>
        <a:lstStyle/>
        <a:p>
          <a:r>
            <a:rPr lang="es-CR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Documentos cumplan con requerimientos de </a:t>
          </a:r>
          <a:r>
            <a:rPr lang="es-CR" sz="16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Mideplan</a:t>
          </a:r>
          <a:endParaRPr lang="es-CR" sz="16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123F607-B3B4-408B-A31D-B4D111376299}" type="parTrans" cxnId="{CE84211F-BCB0-4B8E-A1E7-09F4F56DB68A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7F5F43C-20B0-42D4-BC3B-7E2E25FDB8A2}" type="sibTrans" cxnId="{CE84211F-BCB0-4B8E-A1E7-09F4F56DB68A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CB4E5DF-A0D6-42BC-AA34-27E8D86D1AD6}">
      <dgm:prSet phldrT="[Texto]"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es-CR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- Perfil y Prefactibilidad: alternativas de solución y justificación técnica</a:t>
          </a:r>
        </a:p>
        <a:p>
          <a:pPr algn="l">
            <a:buFont typeface="Wingdings" panose="05000000000000000000" pitchFamily="2" charset="2"/>
            <a:buNone/>
          </a:pPr>
          <a:r>
            <a:rPr lang="es-CR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- Factibilidad: justificación técnica</a:t>
          </a:r>
        </a:p>
      </dgm:t>
    </dgm:pt>
    <dgm:pt modelId="{B4D8B4C6-02DC-4E91-B5A5-7213B141CA03}" type="parTrans" cxnId="{71AE6BD1-36C4-4C6E-9569-7935F17A66F1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C598B15-F508-48BA-BDDC-F18B2537746B}" type="sibTrans" cxnId="{71AE6BD1-36C4-4C6E-9569-7935F17A66F1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7DE7BA3-CCAD-4A0F-8725-65955318BA0E}">
      <dgm:prSet phldrT="[Texto]" custT="1"/>
      <dgm:spPr/>
      <dgm:t>
        <a:bodyPr/>
        <a:lstStyle/>
        <a:p>
          <a:r>
            <a:rPr lang="es-CR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Aval sectorial</a:t>
          </a:r>
        </a:p>
      </dgm:t>
    </dgm:pt>
    <dgm:pt modelId="{405BBA70-2182-48D6-94CE-BD1BD226664F}" type="parTrans" cxnId="{BE5E5D88-F1F5-47D9-9E9D-D9488C53E3E0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C51017D-A887-4901-A60C-2C37496B933B}" type="sibTrans" cxnId="{BE5E5D88-F1F5-47D9-9E9D-D9488C53E3E0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352F324-4F80-4F84-A10D-E3D63260F7D0}">
      <dgm:prSet phldrT="[Texto]" custT="1"/>
      <dgm:spPr/>
      <dgm:t>
        <a:bodyPr/>
        <a:lstStyle/>
        <a:p>
          <a:r>
            <a:rPr lang="es-CR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Solicitar aval al Ministro Rector</a:t>
          </a:r>
        </a:p>
      </dgm:t>
    </dgm:pt>
    <dgm:pt modelId="{CD948E4F-0B16-4E4F-93CE-57BA76AB2064}" type="parTrans" cxnId="{93C05C0E-11D2-4A76-B04B-1317F75BCF51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568316C-12CA-4D8A-99C5-65CAB0A95F4F}" type="sibTrans" cxnId="{93C05C0E-11D2-4A76-B04B-1317F75BCF51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929F7C6-D31B-4AB7-92B2-C9A973EE52E5}">
      <dgm:prSet phldrT="[Texto]" custT="1"/>
      <dgm:spPr/>
      <dgm:t>
        <a:bodyPr/>
        <a:lstStyle/>
        <a:p>
          <a:r>
            <a:rPr lang="es-CR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Un aval para cada etapa de la fase de preinversión</a:t>
          </a:r>
        </a:p>
      </dgm:t>
    </dgm:pt>
    <dgm:pt modelId="{23B4DBD5-7C38-4B04-A95C-F66A9C503CA7}" type="parTrans" cxnId="{CC26B77A-DB96-4053-A540-A6CC2C4DD022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A3011F1-EBD2-4C0E-83EB-12C8924E2D9B}" type="sibTrans" cxnId="{CC26B77A-DB96-4053-A540-A6CC2C4DD022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16CA04E-240B-45A2-B1F1-E80EA96D2B40}">
      <dgm:prSet custT="1"/>
      <dgm:spPr/>
      <dgm:t>
        <a:bodyPr/>
        <a:lstStyle/>
        <a:p>
          <a:r>
            <a:rPr lang="es-CR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Indicar si algún proyecto debe eliminarse o suspenderse</a:t>
          </a:r>
        </a:p>
      </dgm:t>
    </dgm:pt>
    <dgm:pt modelId="{8F8A6C71-67CD-4FA7-B6E7-4E6B2F026EE3}" type="parTrans" cxnId="{9FEFC310-E4B4-4D3A-AB35-120DF8B31CCC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6D2D843-A52D-4957-A5C8-B65DF7CC6B18}" type="sibTrans" cxnId="{9FEFC310-E4B4-4D3A-AB35-120DF8B31CCC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1433236-27D3-40D1-9EFE-2E5CCC34E123}">
      <dgm:prSet custT="1"/>
      <dgm:spPr/>
      <dgm:t>
        <a:bodyPr/>
        <a:lstStyle/>
        <a:p>
          <a:r>
            <a:rPr lang="es-CR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Emitir apoyo a la continuidad del proyecto y # de informe que lo sustenta</a:t>
          </a:r>
        </a:p>
      </dgm:t>
    </dgm:pt>
    <dgm:pt modelId="{4D786715-BF94-42B9-B22E-3DC1D1B8C2A1}" type="parTrans" cxnId="{2BACB552-FD0B-493C-A742-AC954D62769A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DADAC6B-D93A-41F9-83BC-496F9385B0E3}" type="sibTrans" cxnId="{2BACB552-FD0B-493C-A742-AC954D62769A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ABFB266-3B80-40C4-B0EC-9805BBC57EFC}" type="pres">
      <dgm:prSet presAssocID="{D8A71A57-E91B-48A2-9EB9-B5A3B73BEE38}" presName="Name0" presStyleCnt="0">
        <dgm:presLayoutVars>
          <dgm:dir/>
          <dgm:animLvl val="lvl"/>
          <dgm:resizeHandles val="exact"/>
        </dgm:presLayoutVars>
      </dgm:prSet>
      <dgm:spPr/>
    </dgm:pt>
    <dgm:pt modelId="{8D7DECB2-EFC3-4BC4-8C4E-1FC43B79FDDF}" type="pres">
      <dgm:prSet presAssocID="{94592621-EEBE-4CB2-87DC-295BF2464250}" presName="vertFlow" presStyleCnt="0"/>
      <dgm:spPr/>
    </dgm:pt>
    <dgm:pt modelId="{CFADA11E-D517-4711-A359-9A2025592ABD}" type="pres">
      <dgm:prSet presAssocID="{94592621-EEBE-4CB2-87DC-295BF2464250}" presName="header" presStyleLbl="node1" presStyleIdx="0" presStyleCnt="2"/>
      <dgm:spPr/>
    </dgm:pt>
    <dgm:pt modelId="{E2E50FE3-0B37-4334-AF94-2BBA44DADB47}" type="pres">
      <dgm:prSet presAssocID="{3123F607-B3B4-408B-A31D-B4D111376299}" presName="parTrans" presStyleLbl="sibTrans2D1" presStyleIdx="0" presStyleCnt="6"/>
      <dgm:spPr/>
    </dgm:pt>
    <dgm:pt modelId="{534C1B9D-CE74-4252-8ED9-A522B3661022}" type="pres">
      <dgm:prSet presAssocID="{1173B509-4CA8-420C-A82E-54498274D0EF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6B5A23E8-5196-40BD-AAC1-A9E4064C11A7}" type="pres">
      <dgm:prSet presAssocID="{B7F5F43C-20B0-42D4-BC3B-7E2E25FDB8A2}" presName="sibTrans" presStyleLbl="sibTrans2D1" presStyleIdx="1" presStyleCnt="6"/>
      <dgm:spPr/>
    </dgm:pt>
    <dgm:pt modelId="{F72E8015-0A7E-4215-96BC-B9837AD2A898}" type="pres">
      <dgm:prSet presAssocID="{ACB4E5DF-A0D6-42BC-AA34-27E8D86D1AD6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1187A378-0873-4339-B511-7BB2A38CB743}" type="pres">
      <dgm:prSet presAssocID="{8C598B15-F508-48BA-BDDC-F18B2537746B}" presName="sibTrans" presStyleLbl="sibTrans2D1" presStyleIdx="2" presStyleCnt="6"/>
      <dgm:spPr/>
    </dgm:pt>
    <dgm:pt modelId="{483C3BB2-8B05-4DD3-9212-9D2A82A4D258}" type="pres">
      <dgm:prSet presAssocID="{616CA04E-240B-45A2-B1F1-E80EA96D2B40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F65FBBCC-373A-4B29-9230-BFAFD98C1291}" type="pres">
      <dgm:prSet presAssocID="{94592621-EEBE-4CB2-87DC-295BF2464250}" presName="hSp" presStyleCnt="0"/>
      <dgm:spPr/>
    </dgm:pt>
    <dgm:pt modelId="{29C14C89-DF4C-4E97-8EDB-683A43078F26}" type="pres">
      <dgm:prSet presAssocID="{C7DE7BA3-CCAD-4A0F-8725-65955318BA0E}" presName="vertFlow" presStyleCnt="0"/>
      <dgm:spPr/>
    </dgm:pt>
    <dgm:pt modelId="{FBE03FBF-A9C3-4832-A866-AA913FF6D9C2}" type="pres">
      <dgm:prSet presAssocID="{C7DE7BA3-CCAD-4A0F-8725-65955318BA0E}" presName="header" presStyleLbl="node1" presStyleIdx="1" presStyleCnt="2"/>
      <dgm:spPr/>
    </dgm:pt>
    <dgm:pt modelId="{700E4465-DFA3-41D7-A81E-021CE3007B08}" type="pres">
      <dgm:prSet presAssocID="{CD948E4F-0B16-4E4F-93CE-57BA76AB2064}" presName="parTrans" presStyleLbl="sibTrans2D1" presStyleIdx="3" presStyleCnt="6"/>
      <dgm:spPr/>
    </dgm:pt>
    <dgm:pt modelId="{0EC853B3-19BB-4A25-BA44-B39415C223F2}" type="pres">
      <dgm:prSet presAssocID="{4352F324-4F80-4F84-A10D-E3D63260F7D0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F4D61560-379F-41A6-87D7-8CEC36147E0A}" type="pres">
      <dgm:prSet presAssocID="{7568316C-12CA-4D8A-99C5-65CAB0A95F4F}" presName="sibTrans" presStyleLbl="sibTrans2D1" presStyleIdx="4" presStyleCnt="6"/>
      <dgm:spPr/>
    </dgm:pt>
    <dgm:pt modelId="{AAA2E65E-D071-4F2E-BAE5-4B611643D409}" type="pres">
      <dgm:prSet presAssocID="{D1433236-27D3-40D1-9EFE-2E5CCC34E123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D660799B-24D3-452C-983C-526FEC888EC6}" type="pres">
      <dgm:prSet presAssocID="{EDADAC6B-D93A-41F9-83BC-496F9385B0E3}" presName="sibTrans" presStyleLbl="sibTrans2D1" presStyleIdx="5" presStyleCnt="6"/>
      <dgm:spPr/>
    </dgm:pt>
    <dgm:pt modelId="{3C6EF705-6B08-482F-B9E7-42E667271FED}" type="pres">
      <dgm:prSet presAssocID="{C929F7C6-D31B-4AB7-92B2-C9A973EE52E5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2265340B-6124-4A75-86C4-02DEB2904A1E}" type="presOf" srcId="{ACB4E5DF-A0D6-42BC-AA34-27E8D86D1AD6}" destId="{F72E8015-0A7E-4215-96BC-B9837AD2A898}" srcOrd="0" destOrd="0" presId="urn:microsoft.com/office/officeart/2005/8/layout/lProcess1"/>
    <dgm:cxn modelId="{B876780B-8509-48DE-BDF2-E161CB9228A0}" type="presOf" srcId="{D1433236-27D3-40D1-9EFE-2E5CCC34E123}" destId="{AAA2E65E-D071-4F2E-BAE5-4B611643D409}" srcOrd="0" destOrd="0" presId="urn:microsoft.com/office/officeart/2005/8/layout/lProcess1"/>
    <dgm:cxn modelId="{93C05C0E-11D2-4A76-B04B-1317F75BCF51}" srcId="{C7DE7BA3-CCAD-4A0F-8725-65955318BA0E}" destId="{4352F324-4F80-4F84-A10D-E3D63260F7D0}" srcOrd="0" destOrd="0" parTransId="{CD948E4F-0B16-4E4F-93CE-57BA76AB2064}" sibTransId="{7568316C-12CA-4D8A-99C5-65CAB0A95F4F}"/>
    <dgm:cxn modelId="{9FEFC310-E4B4-4D3A-AB35-120DF8B31CCC}" srcId="{94592621-EEBE-4CB2-87DC-295BF2464250}" destId="{616CA04E-240B-45A2-B1F1-E80EA96D2B40}" srcOrd="2" destOrd="0" parTransId="{8F8A6C71-67CD-4FA7-B6E7-4E6B2F026EE3}" sibTransId="{86D2D843-A52D-4957-A5C8-B65DF7CC6B18}"/>
    <dgm:cxn modelId="{3DC3A213-E660-492B-9FE4-B3CD738EA794}" srcId="{D8A71A57-E91B-48A2-9EB9-B5A3B73BEE38}" destId="{94592621-EEBE-4CB2-87DC-295BF2464250}" srcOrd="0" destOrd="0" parTransId="{C7C2A464-5FFA-47F4-BF2F-7D0F80118CD7}" sibTransId="{32051C7C-2027-4A55-9617-B5EC3A536215}"/>
    <dgm:cxn modelId="{CE84211F-BCB0-4B8E-A1E7-09F4F56DB68A}" srcId="{94592621-EEBE-4CB2-87DC-295BF2464250}" destId="{1173B509-4CA8-420C-A82E-54498274D0EF}" srcOrd="0" destOrd="0" parTransId="{3123F607-B3B4-408B-A31D-B4D111376299}" sibTransId="{B7F5F43C-20B0-42D4-BC3B-7E2E25FDB8A2}"/>
    <dgm:cxn modelId="{10F93034-C211-4962-9AB9-B75750B742A3}" type="presOf" srcId="{8C598B15-F508-48BA-BDDC-F18B2537746B}" destId="{1187A378-0873-4339-B511-7BB2A38CB743}" srcOrd="0" destOrd="0" presId="urn:microsoft.com/office/officeart/2005/8/layout/lProcess1"/>
    <dgm:cxn modelId="{2BACB552-FD0B-493C-A742-AC954D62769A}" srcId="{C7DE7BA3-CCAD-4A0F-8725-65955318BA0E}" destId="{D1433236-27D3-40D1-9EFE-2E5CCC34E123}" srcOrd="1" destOrd="0" parTransId="{4D786715-BF94-42B9-B22E-3DC1D1B8C2A1}" sibTransId="{EDADAC6B-D93A-41F9-83BC-496F9385B0E3}"/>
    <dgm:cxn modelId="{93BD9D76-066B-4F65-9831-CB3CA2591D97}" type="presOf" srcId="{4352F324-4F80-4F84-A10D-E3D63260F7D0}" destId="{0EC853B3-19BB-4A25-BA44-B39415C223F2}" srcOrd="0" destOrd="0" presId="urn:microsoft.com/office/officeart/2005/8/layout/lProcess1"/>
    <dgm:cxn modelId="{CC26B77A-DB96-4053-A540-A6CC2C4DD022}" srcId="{C7DE7BA3-CCAD-4A0F-8725-65955318BA0E}" destId="{C929F7C6-D31B-4AB7-92B2-C9A973EE52E5}" srcOrd="2" destOrd="0" parTransId="{23B4DBD5-7C38-4B04-A95C-F66A9C503CA7}" sibTransId="{5A3011F1-EBD2-4C0E-83EB-12C8924E2D9B}"/>
    <dgm:cxn modelId="{BE5E5D88-F1F5-47D9-9E9D-D9488C53E3E0}" srcId="{D8A71A57-E91B-48A2-9EB9-B5A3B73BEE38}" destId="{C7DE7BA3-CCAD-4A0F-8725-65955318BA0E}" srcOrd="1" destOrd="0" parTransId="{405BBA70-2182-48D6-94CE-BD1BD226664F}" sibTransId="{7C51017D-A887-4901-A60C-2C37496B933B}"/>
    <dgm:cxn modelId="{3A68188A-0613-426C-B1D4-B1978B3CEAFA}" type="presOf" srcId="{CD948E4F-0B16-4E4F-93CE-57BA76AB2064}" destId="{700E4465-DFA3-41D7-A81E-021CE3007B08}" srcOrd="0" destOrd="0" presId="urn:microsoft.com/office/officeart/2005/8/layout/lProcess1"/>
    <dgm:cxn modelId="{65BA8F8D-3CCD-4F7B-A119-5010A9A16559}" type="presOf" srcId="{3123F607-B3B4-408B-A31D-B4D111376299}" destId="{E2E50FE3-0B37-4334-AF94-2BBA44DADB47}" srcOrd="0" destOrd="0" presId="urn:microsoft.com/office/officeart/2005/8/layout/lProcess1"/>
    <dgm:cxn modelId="{565E5A92-B065-4906-9D2E-832CDBF36ED2}" type="presOf" srcId="{C929F7C6-D31B-4AB7-92B2-C9A973EE52E5}" destId="{3C6EF705-6B08-482F-B9E7-42E667271FED}" srcOrd="0" destOrd="0" presId="urn:microsoft.com/office/officeart/2005/8/layout/lProcess1"/>
    <dgm:cxn modelId="{92228E94-E479-46AB-AA09-05D006A9F702}" type="presOf" srcId="{EDADAC6B-D93A-41F9-83BC-496F9385B0E3}" destId="{D660799B-24D3-452C-983C-526FEC888EC6}" srcOrd="0" destOrd="0" presId="urn:microsoft.com/office/officeart/2005/8/layout/lProcess1"/>
    <dgm:cxn modelId="{DA6AAF97-18D0-4146-941F-2634CFAA83C0}" type="presOf" srcId="{1173B509-4CA8-420C-A82E-54498274D0EF}" destId="{534C1B9D-CE74-4252-8ED9-A522B3661022}" srcOrd="0" destOrd="0" presId="urn:microsoft.com/office/officeart/2005/8/layout/lProcess1"/>
    <dgm:cxn modelId="{7C89BABC-B195-49A2-9505-1563ECD0A908}" type="presOf" srcId="{C7DE7BA3-CCAD-4A0F-8725-65955318BA0E}" destId="{FBE03FBF-A9C3-4832-A866-AA913FF6D9C2}" srcOrd="0" destOrd="0" presId="urn:microsoft.com/office/officeart/2005/8/layout/lProcess1"/>
    <dgm:cxn modelId="{3330E0C5-DDC6-49F4-9A00-835FA0407D8B}" type="presOf" srcId="{7568316C-12CA-4D8A-99C5-65CAB0A95F4F}" destId="{F4D61560-379F-41A6-87D7-8CEC36147E0A}" srcOrd="0" destOrd="0" presId="urn:microsoft.com/office/officeart/2005/8/layout/lProcess1"/>
    <dgm:cxn modelId="{71AE6BD1-36C4-4C6E-9569-7935F17A66F1}" srcId="{94592621-EEBE-4CB2-87DC-295BF2464250}" destId="{ACB4E5DF-A0D6-42BC-AA34-27E8D86D1AD6}" srcOrd="1" destOrd="0" parTransId="{B4D8B4C6-02DC-4E91-B5A5-7213B141CA03}" sibTransId="{8C598B15-F508-48BA-BDDC-F18B2537746B}"/>
    <dgm:cxn modelId="{BAC11CE6-2EB3-4FF0-8268-04B58A3871D2}" type="presOf" srcId="{616CA04E-240B-45A2-B1F1-E80EA96D2B40}" destId="{483C3BB2-8B05-4DD3-9212-9D2A82A4D258}" srcOrd="0" destOrd="0" presId="urn:microsoft.com/office/officeart/2005/8/layout/lProcess1"/>
    <dgm:cxn modelId="{0A3A05E8-6902-429C-AB10-42B3BA1E6232}" type="presOf" srcId="{94592621-EEBE-4CB2-87DC-295BF2464250}" destId="{CFADA11E-D517-4711-A359-9A2025592ABD}" srcOrd="0" destOrd="0" presId="urn:microsoft.com/office/officeart/2005/8/layout/lProcess1"/>
    <dgm:cxn modelId="{FA162EF0-94E7-43A5-9A3B-6B174381F1DA}" type="presOf" srcId="{D8A71A57-E91B-48A2-9EB9-B5A3B73BEE38}" destId="{9ABFB266-3B80-40C4-B0EC-9805BBC57EFC}" srcOrd="0" destOrd="0" presId="urn:microsoft.com/office/officeart/2005/8/layout/lProcess1"/>
    <dgm:cxn modelId="{488471F7-7148-48A1-8CDA-8C34003A929D}" type="presOf" srcId="{B7F5F43C-20B0-42D4-BC3B-7E2E25FDB8A2}" destId="{6B5A23E8-5196-40BD-AAC1-A9E4064C11A7}" srcOrd="0" destOrd="0" presId="urn:microsoft.com/office/officeart/2005/8/layout/lProcess1"/>
    <dgm:cxn modelId="{B66208CE-F5A1-43C7-B212-3A65642DC0D8}" type="presParOf" srcId="{9ABFB266-3B80-40C4-B0EC-9805BBC57EFC}" destId="{8D7DECB2-EFC3-4BC4-8C4E-1FC43B79FDDF}" srcOrd="0" destOrd="0" presId="urn:microsoft.com/office/officeart/2005/8/layout/lProcess1"/>
    <dgm:cxn modelId="{D4050871-9CF4-4BA7-B665-B1AE1CED50A5}" type="presParOf" srcId="{8D7DECB2-EFC3-4BC4-8C4E-1FC43B79FDDF}" destId="{CFADA11E-D517-4711-A359-9A2025592ABD}" srcOrd="0" destOrd="0" presId="urn:microsoft.com/office/officeart/2005/8/layout/lProcess1"/>
    <dgm:cxn modelId="{04EDF653-C046-4BA2-9932-FF2A44B34075}" type="presParOf" srcId="{8D7DECB2-EFC3-4BC4-8C4E-1FC43B79FDDF}" destId="{E2E50FE3-0B37-4334-AF94-2BBA44DADB47}" srcOrd="1" destOrd="0" presId="urn:microsoft.com/office/officeart/2005/8/layout/lProcess1"/>
    <dgm:cxn modelId="{167B5B0A-5457-4A45-914B-3069132FAC64}" type="presParOf" srcId="{8D7DECB2-EFC3-4BC4-8C4E-1FC43B79FDDF}" destId="{534C1B9D-CE74-4252-8ED9-A522B3661022}" srcOrd="2" destOrd="0" presId="urn:microsoft.com/office/officeart/2005/8/layout/lProcess1"/>
    <dgm:cxn modelId="{8DFFB2A1-405B-4826-8BF9-7A8B3ACDCF1F}" type="presParOf" srcId="{8D7DECB2-EFC3-4BC4-8C4E-1FC43B79FDDF}" destId="{6B5A23E8-5196-40BD-AAC1-A9E4064C11A7}" srcOrd="3" destOrd="0" presId="urn:microsoft.com/office/officeart/2005/8/layout/lProcess1"/>
    <dgm:cxn modelId="{06400DDF-03A0-4739-A680-0C1CE88FDD08}" type="presParOf" srcId="{8D7DECB2-EFC3-4BC4-8C4E-1FC43B79FDDF}" destId="{F72E8015-0A7E-4215-96BC-B9837AD2A898}" srcOrd="4" destOrd="0" presId="urn:microsoft.com/office/officeart/2005/8/layout/lProcess1"/>
    <dgm:cxn modelId="{D4FA8F68-FED3-42A9-B7D1-8FEEAFE8C2E6}" type="presParOf" srcId="{8D7DECB2-EFC3-4BC4-8C4E-1FC43B79FDDF}" destId="{1187A378-0873-4339-B511-7BB2A38CB743}" srcOrd="5" destOrd="0" presId="urn:microsoft.com/office/officeart/2005/8/layout/lProcess1"/>
    <dgm:cxn modelId="{C1A87502-8BA2-4FBA-BB89-AACD9280B3B3}" type="presParOf" srcId="{8D7DECB2-EFC3-4BC4-8C4E-1FC43B79FDDF}" destId="{483C3BB2-8B05-4DD3-9212-9D2A82A4D258}" srcOrd="6" destOrd="0" presId="urn:microsoft.com/office/officeart/2005/8/layout/lProcess1"/>
    <dgm:cxn modelId="{C114211D-4C0C-4B01-8242-F22BB4442D10}" type="presParOf" srcId="{9ABFB266-3B80-40C4-B0EC-9805BBC57EFC}" destId="{F65FBBCC-373A-4B29-9230-BFAFD98C1291}" srcOrd="1" destOrd="0" presId="urn:microsoft.com/office/officeart/2005/8/layout/lProcess1"/>
    <dgm:cxn modelId="{01BADE20-AA0F-4828-BFA1-830769ABA491}" type="presParOf" srcId="{9ABFB266-3B80-40C4-B0EC-9805BBC57EFC}" destId="{29C14C89-DF4C-4E97-8EDB-683A43078F26}" srcOrd="2" destOrd="0" presId="urn:microsoft.com/office/officeart/2005/8/layout/lProcess1"/>
    <dgm:cxn modelId="{0925C55E-CDE0-4219-B2E6-9A9600962D4D}" type="presParOf" srcId="{29C14C89-DF4C-4E97-8EDB-683A43078F26}" destId="{FBE03FBF-A9C3-4832-A866-AA913FF6D9C2}" srcOrd="0" destOrd="0" presId="urn:microsoft.com/office/officeart/2005/8/layout/lProcess1"/>
    <dgm:cxn modelId="{2AB94830-4D82-4558-B8C7-72EDC37B7C19}" type="presParOf" srcId="{29C14C89-DF4C-4E97-8EDB-683A43078F26}" destId="{700E4465-DFA3-41D7-A81E-021CE3007B08}" srcOrd="1" destOrd="0" presId="urn:microsoft.com/office/officeart/2005/8/layout/lProcess1"/>
    <dgm:cxn modelId="{4953DD17-AAA3-44AE-BF43-B0B4A9312E4B}" type="presParOf" srcId="{29C14C89-DF4C-4E97-8EDB-683A43078F26}" destId="{0EC853B3-19BB-4A25-BA44-B39415C223F2}" srcOrd="2" destOrd="0" presId="urn:microsoft.com/office/officeart/2005/8/layout/lProcess1"/>
    <dgm:cxn modelId="{7E1D42CD-58E9-4F9C-8DD7-0DBF83B05374}" type="presParOf" srcId="{29C14C89-DF4C-4E97-8EDB-683A43078F26}" destId="{F4D61560-379F-41A6-87D7-8CEC36147E0A}" srcOrd="3" destOrd="0" presId="urn:microsoft.com/office/officeart/2005/8/layout/lProcess1"/>
    <dgm:cxn modelId="{A78B1143-BB40-471C-839A-3E8D01F62204}" type="presParOf" srcId="{29C14C89-DF4C-4E97-8EDB-683A43078F26}" destId="{AAA2E65E-D071-4F2E-BAE5-4B611643D409}" srcOrd="4" destOrd="0" presId="urn:microsoft.com/office/officeart/2005/8/layout/lProcess1"/>
    <dgm:cxn modelId="{4940AFCA-0F49-45E9-B0A1-CDBCFACB5598}" type="presParOf" srcId="{29C14C89-DF4C-4E97-8EDB-683A43078F26}" destId="{D660799B-24D3-452C-983C-526FEC888EC6}" srcOrd="5" destOrd="0" presId="urn:microsoft.com/office/officeart/2005/8/layout/lProcess1"/>
    <dgm:cxn modelId="{24548F3E-C655-408F-8E1D-E32E0EFB1191}" type="presParOf" srcId="{29C14C89-DF4C-4E97-8EDB-683A43078F26}" destId="{3C6EF705-6B08-482F-B9E7-42E667271FED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A6E690-6AED-4281-9A84-31A3A87E2C4C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C2944046-7794-4B15-9112-95AD1DECF35D}">
      <dgm:prSet phldrT="[Texto]" custT="1"/>
      <dgm:spPr/>
      <dgm:t>
        <a:bodyPr/>
        <a:lstStyle/>
        <a:p>
          <a:r>
            <a:rPr lang="es-CR" sz="16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Oficio del jerarca institucional al jerarca de </a:t>
          </a:r>
          <a:r>
            <a:rPr lang="es-CR" sz="1600" dirty="0" err="1">
              <a:latin typeface="Lucida Sans Unicode" panose="020B0602030504020204" pitchFamily="34" charset="0"/>
              <a:cs typeface="Lucida Sans Unicode" panose="020B0602030504020204" pitchFamily="34" charset="0"/>
            </a:rPr>
            <a:t>Mideplan</a:t>
          </a:r>
          <a:endParaRPr lang="es-CR" sz="16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45BAAC99-5822-4A9B-AA6B-E6FC0D73CA44}" type="parTrans" cxnId="{16FDE580-7ED0-42AA-AD5D-0E247435F9B1}">
      <dgm:prSet/>
      <dgm:spPr/>
      <dgm:t>
        <a:bodyPr/>
        <a:lstStyle/>
        <a:p>
          <a:endParaRPr lang="es-CR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7EF17BC6-8F7A-40A9-B126-BA9349C85422}" type="sibTrans" cxnId="{16FDE580-7ED0-42AA-AD5D-0E247435F9B1}">
      <dgm:prSet custT="1"/>
      <dgm:spPr/>
      <dgm:t>
        <a:bodyPr/>
        <a:lstStyle/>
        <a:p>
          <a:endParaRPr lang="es-CR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F722E1D4-4C14-44EF-9F6F-674779204719}">
      <dgm:prSet phldrT="[Texto]" custT="1"/>
      <dgm:spPr/>
      <dgm:t>
        <a:bodyPr/>
        <a:lstStyle/>
        <a:p>
          <a:r>
            <a:rPr lang="es-CR" sz="16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Documento de perfil, prefactibilidad o factibilidad</a:t>
          </a:r>
        </a:p>
      </dgm:t>
    </dgm:pt>
    <dgm:pt modelId="{7E5E4CAF-545F-4958-9A99-F283D46913FA}" type="parTrans" cxnId="{0F35BE87-B2C9-4C3A-83ED-9586E266AAEB}">
      <dgm:prSet/>
      <dgm:spPr/>
      <dgm:t>
        <a:bodyPr/>
        <a:lstStyle/>
        <a:p>
          <a:endParaRPr lang="es-CR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EAEC43AB-2B9C-4348-84F4-16227D4E4754}" type="sibTrans" cxnId="{0F35BE87-B2C9-4C3A-83ED-9586E266AAEB}">
      <dgm:prSet custT="1"/>
      <dgm:spPr/>
      <dgm:t>
        <a:bodyPr/>
        <a:lstStyle/>
        <a:p>
          <a:endParaRPr lang="es-CR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67392FA9-E4EE-4BCE-966C-A37DC5B8B7AE}">
      <dgm:prSet phldrT="[Texto]" custT="1"/>
      <dgm:spPr/>
      <dgm:t>
        <a:bodyPr/>
        <a:lstStyle/>
        <a:p>
          <a:r>
            <a:rPr lang="es-CR" sz="16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E</a:t>
          </a:r>
          <a:r>
            <a:rPr lang="es-ES" sz="16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valuación del proyecto en formato Excel</a:t>
          </a:r>
          <a:endParaRPr lang="es-CR" sz="16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A48F640F-5207-476E-BD70-11836DE8F22A}" type="parTrans" cxnId="{C85EA931-78B0-4CA9-8123-09588E4AC435}">
      <dgm:prSet/>
      <dgm:spPr/>
      <dgm:t>
        <a:bodyPr/>
        <a:lstStyle/>
        <a:p>
          <a:endParaRPr lang="es-CR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7DC233B4-BB6B-4850-A127-2DE76A94F940}" type="sibTrans" cxnId="{C85EA931-78B0-4CA9-8123-09588E4AC435}">
      <dgm:prSet custT="1"/>
      <dgm:spPr/>
      <dgm:t>
        <a:bodyPr/>
        <a:lstStyle/>
        <a:p>
          <a:endParaRPr lang="es-CR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22F42A83-D1CA-4948-B515-489C922BD369}">
      <dgm:prSet custT="1"/>
      <dgm:spPr/>
      <dgm:t>
        <a:bodyPr/>
        <a:lstStyle/>
        <a:p>
          <a:r>
            <a:rPr lang="es-ES" sz="16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Aval técnico y sectorial de la etapa de inscripción</a:t>
          </a:r>
          <a:endParaRPr lang="es-CR" sz="16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6CD2A07E-0463-4438-A80E-8C6AD9C32901}" type="parTrans" cxnId="{C47AD194-B94F-477F-9737-68BEB8209FA3}">
      <dgm:prSet/>
      <dgm:spPr/>
      <dgm:t>
        <a:bodyPr/>
        <a:lstStyle/>
        <a:p>
          <a:endParaRPr lang="es-CR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05F41446-5771-48F9-B377-709561823C81}" type="sibTrans" cxnId="{C47AD194-B94F-477F-9737-68BEB8209FA3}">
      <dgm:prSet custT="1"/>
      <dgm:spPr/>
      <dgm:t>
        <a:bodyPr/>
        <a:lstStyle/>
        <a:p>
          <a:endParaRPr lang="es-CR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29432EFC-B990-4C03-9337-7D0B8B549442}">
      <dgm:prSet custT="1"/>
      <dgm:spPr/>
      <dgm:t>
        <a:bodyPr/>
        <a:lstStyle/>
        <a:p>
          <a:r>
            <a:rPr lang="es-CR" sz="16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Documentos complementarios</a:t>
          </a:r>
        </a:p>
      </dgm:t>
    </dgm:pt>
    <dgm:pt modelId="{BDC32E21-0C0F-4CD8-B839-3E745BEDCBD3}" type="parTrans" cxnId="{E2025C4F-1CB8-46FF-BE96-3213CFBBDEFE}">
      <dgm:prSet/>
      <dgm:spPr/>
      <dgm:t>
        <a:bodyPr/>
        <a:lstStyle/>
        <a:p>
          <a:endParaRPr lang="es-CR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6058FC8E-DC13-4CB8-AE89-0ECA42F90037}" type="sibTrans" cxnId="{E2025C4F-1CB8-46FF-BE96-3213CFBBDEFE}">
      <dgm:prSet custT="1"/>
      <dgm:spPr/>
      <dgm:t>
        <a:bodyPr/>
        <a:lstStyle/>
        <a:p>
          <a:endParaRPr lang="es-CR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4DB95B58-8CD9-42E3-8204-333448365A5E}" type="pres">
      <dgm:prSet presAssocID="{5CA6E690-6AED-4281-9A84-31A3A87E2C4C}" presName="linearFlow" presStyleCnt="0">
        <dgm:presLayoutVars>
          <dgm:resizeHandles val="exact"/>
        </dgm:presLayoutVars>
      </dgm:prSet>
      <dgm:spPr/>
    </dgm:pt>
    <dgm:pt modelId="{23618004-9100-4D1F-A17C-BE592B06C629}" type="pres">
      <dgm:prSet presAssocID="{C2944046-7794-4B15-9112-95AD1DECF35D}" presName="node" presStyleLbl="node1" presStyleIdx="0" presStyleCnt="5" custScaleX="123456">
        <dgm:presLayoutVars>
          <dgm:bulletEnabled val="1"/>
        </dgm:presLayoutVars>
      </dgm:prSet>
      <dgm:spPr/>
    </dgm:pt>
    <dgm:pt modelId="{340E2F5F-FEC7-4365-AFCC-31BF3ECEF1E9}" type="pres">
      <dgm:prSet presAssocID="{7EF17BC6-8F7A-40A9-B126-BA9349C85422}" presName="sibTrans" presStyleLbl="sibTrans2D1" presStyleIdx="0" presStyleCnt="4"/>
      <dgm:spPr/>
    </dgm:pt>
    <dgm:pt modelId="{51F7B791-01AC-4F7F-AA27-A1B35C23DB02}" type="pres">
      <dgm:prSet presAssocID="{7EF17BC6-8F7A-40A9-B126-BA9349C85422}" presName="connectorText" presStyleLbl="sibTrans2D1" presStyleIdx="0" presStyleCnt="4"/>
      <dgm:spPr/>
    </dgm:pt>
    <dgm:pt modelId="{350037E8-AED3-485F-B8BF-03CC3EBDB27E}" type="pres">
      <dgm:prSet presAssocID="{F722E1D4-4C14-44EF-9F6F-674779204719}" presName="node" presStyleLbl="node1" presStyleIdx="1" presStyleCnt="5" custScaleX="119703">
        <dgm:presLayoutVars>
          <dgm:bulletEnabled val="1"/>
        </dgm:presLayoutVars>
      </dgm:prSet>
      <dgm:spPr/>
    </dgm:pt>
    <dgm:pt modelId="{495B7D9B-23CD-4DE1-AB0C-0C8D5D084A14}" type="pres">
      <dgm:prSet presAssocID="{EAEC43AB-2B9C-4348-84F4-16227D4E4754}" presName="sibTrans" presStyleLbl="sibTrans2D1" presStyleIdx="1" presStyleCnt="4"/>
      <dgm:spPr/>
    </dgm:pt>
    <dgm:pt modelId="{6C905E80-FC2D-4EFF-888D-0C98F0BDB49D}" type="pres">
      <dgm:prSet presAssocID="{EAEC43AB-2B9C-4348-84F4-16227D4E4754}" presName="connectorText" presStyleLbl="sibTrans2D1" presStyleIdx="1" presStyleCnt="4"/>
      <dgm:spPr/>
    </dgm:pt>
    <dgm:pt modelId="{20653F18-3F1C-4B50-8033-3F2D0A1DDF16}" type="pres">
      <dgm:prSet presAssocID="{67392FA9-E4EE-4BCE-966C-A37DC5B8B7AE}" presName="node" presStyleLbl="node1" presStyleIdx="2" presStyleCnt="5" custScaleX="118201">
        <dgm:presLayoutVars>
          <dgm:bulletEnabled val="1"/>
        </dgm:presLayoutVars>
      </dgm:prSet>
      <dgm:spPr/>
    </dgm:pt>
    <dgm:pt modelId="{1785B19F-BC8B-49B3-A1CB-D931FA9504A9}" type="pres">
      <dgm:prSet presAssocID="{7DC233B4-BB6B-4850-A127-2DE76A94F940}" presName="sibTrans" presStyleLbl="sibTrans2D1" presStyleIdx="2" presStyleCnt="4"/>
      <dgm:spPr/>
    </dgm:pt>
    <dgm:pt modelId="{E6D9F22B-F804-4D58-B5A6-8B9AF519AA82}" type="pres">
      <dgm:prSet presAssocID="{7DC233B4-BB6B-4850-A127-2DE76A94F940}" presName="connectorText" presStyleLbl="sibTrans2D1" presStyleIdx="2" presStyleCnt="4"/>
      <dgm:spPr/>
    </dgm:pt>
    <dgm:pt modelId="{3198393D-B1EA-408C-BF1A-DE90BD17020A}" type="pres">
      <dgm:prSet presAssocID="{22F42A83-D1CA-4948-B515-489C922BD369}" presName="node" presStyleLbl="node1" presStyleIdx="3" presStyleCnt="5" custScaleX="118952">
        <dgm:presLayoutVars>
          <dgm:bulletEnabled val="1"/>
        </dgm:presLayoutVars>
      </dgm:prSet>
      <dgm:spPr/>
    </dgm:pt>
    <dgm:pt modelId="{1782A749-E730-4ED9-92F2-4D3B23376FA9}" type="pres">
      <dgm:prSet presAssocID="{05F41446-5771-48F9-B377-709561823C81}" presName="sibTrans" presStyleLbl="sibTrans2D1" presStyleIdx="3" presStyleCnt="4"/>
      <dgm:spPr/>
    </dgm:pt>
    <dgm:pt modelId="{FBD5D470-5661-4FFC-99F1-50BF6B4C9986}" type="pres">
      <dgm:prSet presAssocID="{05F41446-5771-48F9-B377-709561823C81}" presName="connectorText" presStyleLbl="sibTrans2D1" presStyleIdx="3" presStyleCnt="4"/>
      <dgm:spPr/>
    </dgm:pt>
    <dgm:pt modelId="{BB5EDC95-6CF5-4B88-BA5D-1FB9F078E5E6}" type="pres">
      <dgm:prSet presAssocID="{29432EFC-B990-4C03-9337-7D0B8B549442}" presName="node" presStyleLbl="node1" presStyleIdx="4" presStyleCnt="5" custScaleX="122705">
        <dgm:presLayoutVars>
          <dgm:bulletEnabled val="1"/>
        </dgm:presLayoutVars>
      </dgm:prSet>
      <dgm:spPr/>
    </dgm:pt>
  </dgm:ptLst>
  <dgm:cxnLst>
    <dgm:cxn modelId="{C2A7F916-2EC5-47F2-8EFF-5BB8B2769CA0}" type="presOf" srcId="{7DC233B4-BB6B-4850-A127-2DE76A94F940}" destId="{1785B19F-BC8B-49B3-A1CB-D931FA9504A9}" srcOrd="0" destOrd="0" presId="urn:microsoft.com/office/officeart/2005/8/layout/process2"/>
    <dgm:cxn modelId="{0FC5E01B-ABB5-4971-A38E-DA6976A36C6F}" type="presOf" srcId="{C2944046-7794-4B15-9112-95AD1DECF35D}" destId="{23618004-9100-4D1F-A17C-BE592B06C629}" srcOrd="0" destOrd="0" presId="urn:microsoft.com/office/officeart/2005/8/layout/process2"/>
    <dgm:cxn modelId="{C85EA931-78B0-4CA9-8123-09588E4AC435}" srcId="{5CA6E690-6AED-4281-9A84-31A3A87E2C4C}" destId="{67392FA9-E4EE-4BCE-966C-A37DC5B8B7AE}" srcOrd="2" destOrd="0" parTransId="{A48F640F-5207-476E-BD70-11836DE8F22A}" sibTransId="{7DC233B4-BB6B-4850-A127-2DE76A94F940}"/>
    <dgm:cxn modelId="{107DE83D-E287-4D37-922E-50BA88AF2C94}" type="presOf" srcId="{67392FA9-E4EE-4BCE-966C-A37DC5B8B7AE}" destId="{20653F18-3F1C-4B50-8033-3F2D0A1DDF16}" srcOrd="0" destOrd="0" presId="urn:microsoft.com/office/officeart/2005/8/layout/process2"/>
    <dgm:cxn modelId="{A508E246-F13D-4579-A8C2-C32C570BDB79}" type="presOf" srcId="{7DC233B4-BB6B-4850-A127-2DE76A94F940}" destId="{E6D9F22B-F804-4D58-B5A6-8B9AF519AA82}" srcOrd="1" destOrd="0" presId="urn:microsoft.com/office/officeart/2005/8/layout/process2"/>
    <dgm:cxn modelId="{7087B968-E2B0-4085-8FD9-9401457DEEAD}" type="presOf" srcId="{F722E1D4-4C14-44EF-9F6F-674779204719}" destId="{350037E8-AED3-485F-B8BF-03CC3EBDB27E}" srcOrd="0" destOrd="0" presId="urn:microsoft.com/office/officeart/2005/8/layout/process2"/>
    <dgm:cxn modelId="{C5E0314E-BBFE-460D-BB5C-B92E4CF7976E}" type="presOf" srcId="{5CA6E690-6AED-4281-9A84-31A3A87E2C4C}" destId="{4DB95B58-8CD9-42E3-8204-333448365A5E}" srcOrd="0" destOrd="0" presId="urn:microsoft.com/office/officeart/2005/8/layout/process2"/>
    <dgm:cxn modelId="{E2025C4F-1CB8-46FF-BE96-3213CFBBDEFE}" srcId="{5CA6E690-6AED-4281-9A84-31A3A87E2C4C}" destId="{29432EFC-B990-4C03-9337-7D0B8B549442}" srcOrd="4" destOrd="0" parTransId="{BDC32E21-0C0F-4CD8-B839-3E745BEDCBD3}" sibTransId="{6058FC8E-DC13-4CB8-AE89-0ECA42F90037}"/>
    <dgm:cxn modelId="{3BF2A870-F11E-400D-9E9C-E34F48D51581}" type="presOf" srcId="{7EF17BC6-8F7A-40A9-B126-BA9349C85422}" destId="{340E2F5F-FEC7-4365-AFCC-31BF3ECEF1E9}" srcOrd="0" destOrd="0" presId="urn:microsoft.com/office/officeart/2005/8/layout/process2"/>
    <dgm:cxn modelId="{B86E3A78-14C4-4B3C-9D9E-BA264BFA38AF}" type="presOf" srcId="{29432EFC-B990-4C03-9337-7D0B8B549442}" destId="{BB5EDC95-6CF5-4B88-BA5D-1FB9F078E5E6}" srcOrd="0" destOrd="0" presId="urn:microsoft.com/office/officeart/2005/8/layout/process2"/>
    <dgm:cxn modelId="{16FDE580-7ED0-42AA-AD5D-0E247435F9B1}" srcId="{5CA6E690-6AED-4281-9A84-31A3A87E2C4C}" destId="{C2944046-7794-4B15-9112-95AD1DECF35D}" srcOrd="0" destOrd="0" parTransId="{45BAAC99-5822-4A9B-AA6B-E6FC0D73CA44}" sibTransId="{7EF17BC6-8F7A-40A9-B126-BA9349C85422}"/>
    <dgm:cxn modelId="{0F35BE87-B2C9-4C3A-83ED-9586E266AAEB}" srcId="{5CA6E690-6AED-4281-9A84-31A3A87E2C4C}" destId="{F722E1D4-4C14-44EF-9F6F-674779204719}" srcOrd="1" destOrd="0" parTransId="{7E5E4CAF-545F-4958-9A99-F283D46913FA}" sibTransId="{EAEC43AB-2B9C-4348-84F4-16227D4E4754}"/>
    <dgm:cxn modelId="{6C89098B-AAF7-403B-9EBD-DF1349366E4F}" type="presOf" srcId="{22F42A83-D1CA-4948-B515-489C922BD369}" destId="{3198393D-B1EA-408C-BF1A-DE90BD17020A}" srcOrd="0" destOrd="0" presId="urn:microsoft.com/office/officeart/2005/8/layout/process2"/>
    <dgm:cxn modelId="{C47AD194-B94F-477F-9737-68BEB8209FA3}" srcId="{5CA6E690-6AED-4281-9A84-31A3A87E2C4C}" destId="{22F42A83-D1CA-4948-B515-489C922BD369}" srcOrd="3" destOrd="0" parTransId="{6CD2A07E-0463-4438-A80E-8C6AD9C32901}" sibTransId="{05F41446-5771-48F9-B377-709561823C81}"/>
    <dgm:cxn modelId="{8E81879D-2972-4388-826A-A1D7B4AE3665}" type="presOf" srcId="{05F41446-5771-48F9-B377-709561823C81}" destId="{FBD5D470-5661-4FFC-99F1-50BF6B4C9986}" srcOrd="1" destOrd="0" presId="urn:microsoft.com/office/officeart/2005/8/layout/process2"/>
    <dgm:cxn modelId="{DDD6E8A4-C3CD-49AE-9EF1-8E478A405BBD}" type="presOf" srcId="{EAEC43AB-2B9C-4348-84F4-16227D4E4754}" destId="{6C905E80-FC2D-4EFF-888D-0C98F0BDB49D}" srcOrd="1" destOrd="0" presId="urn:microsoft.com/office/officeart/2005/8/layout/process2"/>
    <dgm:cxn modelId="{E6063AD0-936F-44CF-AAC2-D21F89FAB315}" type="presOf" srcId="{05F41446-5771-48F9-B377-709561823C81}" destId="{1782A749-E730-4ED9-92F2-4D3B23376FA9}" srcOrd="0" destOrd="0" presId="urn:microsoft.com/office/officeart/2005/8/layout/process2"/>
    <dgm:cxn modelId="{E273F1D7-4372-4340-A752-DF53E9186489}" type="presOf" srcId="{EAEC43AB-2B9C-4348-84F4-16227D4E4754}" destId="{495B7D9B-23CD-4DE1-AB0C-0C8D5D084A14}" srcOrd="0" destOrd="0" presId="urn:microsoft.com/office/officeart/2005/8/layout/process2"/>
    <dgm:cxn modelId="{FBCB50F6-920F-43CC-9A6F-446EA3889DDC}" type="presOf" srcId="{7EF17BC6-8F7A-40A9-B126-BA9349C85422}" destId="{51F7B791-01AC-4F7F-AA27-A1B35C23DB02}" srcOrd="1" destOrd="0" presId="urn:microsoft.com/office/officeart/2005/8/layout/process2"/>
    <dgm:cxn modelId="{4427B7E9-632F-438D-83CA-9CF38C85C621}" type="presParOf" srcId="{4DB95B58-8CD9-42E3-8204-333448365A5E}" destId="{23618004-9100-4D1F-A17C-BE592B06C629}" srcOrd="0" destOrd="0" presId="urn:microsoft.com/office/officeart/2005/8/layout/process2"/>
    <dgm:cxn modelId="{D2D34646-77AB-43F4-B2E7-19E046A9664A}" type="presParOf" srcId="{4DB95B58-8CD9-42E3-8204-333448365A5E}" destId="{340E2F5F-FEC7-4365-AFCC-31BF3ECEF1E9}" srcOrd="1" destOrd="0" presId="urn:microsoft.com/office/officeart/2005/8/layout/process2"/>
    <dgm:cxn modelId="{8AC79F30-31D7-418A-98D3-D8DDBFC23065}" type="presParOf" srcId="{340E2F5F-FEC7-4365-AFCC-31BF3ECEF1E9}" destId="{51F7B791-01AC-4F7F-AA27-A1B35C23DB02}" srcOrd="0" destOrd="0" presId="urn:microsoft.com/office/officeart/2005/8/layout/process2"/>
    <dgm:cxn modelId="{BDEF9DA0-D5D1-4EA9-A736-5F3AD5CFC454}" type="presParOf" srcId="{4DB95B58-8CD9-42E3-8204-333448365A5E}" destId="{350037E8-AED3-485F-B8BF-03CC3EBDB27E}" srcOrd="2" destOrd="0" presId="urn:microsoft.com/office/officeart/2005/8/layout/process2"/>
    <dgm:cxn modelId="{3B2AB49E-DD18-418F-BFE3-BB891F54D629}" type="presParOf" srcId="{4DB95B58-8CD9-42E3-8204-333448365A5E}" destId="{495B7D9B-23CD-4DE1-AB0C-0C8D5D084A14}" srcOrd="3" destOrd="0" presId="urn:microsoft.com/office/officeart/2005/8/layout/process2"/>
    <dgm:cxn modelId="{A56B5FCC-5F2A-4025-9A72-B59FB758124E}" type="presParOf" srcId="{495B7D9B-23CD-4DE1-AB0C-0C8D5D084A14}" destId="{6C905E80-FC2D-4EFF-888D-0C98F0BDB49D}" srcOrd="0" destOrd="0" presId="urn:microsoft.com/office/officeart/2005/8/layout/process2"/>
    <dgm:cxn modelId="{C38C8DD0-60AE-41E3-9E23-C6C421952338}" type="presParOf" srcId="{4DB95B58-8CD9-42E3-8204-333448365A5E}" destId="{20653F18-3F1C-4B50-8033-3F2D0A1DDF16}" srcOrd="4" destOrd="0" presId="urn:microsoft.com/office/officeart/2005/8/layout/process2"/>
    <dgm:cxn modelId="{4648F238-16FA-4160-975B-ED75F108866D}" type="presParOf" srcId="{4DB95B58-8CD9-42E3-8204-333448365A5E}" destId="{1785B19F-BC8B-49B3-A1CB-D931FA9504A9}" srcOrd="5" destOrd="0" presId="urn:microsoft.com/office/officeart/2005/8/layout/process2"/>
    <dgm:cxn modelId="{A2921C2A-CBF7-4528-9E48-FB37FEBCACAA}" type="presParOf" srcId="{1785B19F-BC8B-49B3-A1CB-D931FA9504A9}" destId="{E6D9F22B-F804-4D58-B5A6-8B9AF519AA82}" srcOrd="0" destOrd="0" presId="urn:microsoft.com/office/officeart/2005/8/layout/process2"/>
    <dgm:cxn modelId="{CE0D3CFB-F6FA-4482-974B-D7137C3F5F2F}" type="presParOf" srcId="{4DB95B58-8CD9-42E3-8204-333448365A5E}" destId="{3198393D-B1EA-408C-BF1A-DE90BD17020A}" srcOrd="6" destOrd="0" presId="urn:microsoft.com/office/officeart/2005/8/layout/process2"/>
    <dgm:cxn modelId="{6F1A2CFB-1B1F-49C7-8978-4E117E0C728F}" type="presParOf" srcId="{4DB95B58-8CD9-42E3-8204-333448365A5E}" destId="{1782A749-E730-4ED9-92F2-4D3B23376FA9}" srcOrd="7" destOrd="0" presId="urn:microsoft.com/office/officeart/2005/8/layout/process2"/>
    <dgm:cxn modelId="{A04C3680-941E-438B-95BE-18FBFA74A121}" type="presParOf" srcId="{1782A749-E730-4ED9-92F2-4D3B23376FA9}" destId="{FBD5D470-5661-4FFC-99F1-50BF6B4C9986}" srcOrd="0" destOrd="0" presId="urn:microsoft.com/office/officeart/2005/8/layout/process2"/>
    <dgm:cxn modelId="{974DA4DF-D532-4FAE-B511-1EA3B1D97411}" type="presParOf" srcId="{4DB95B58-8CD9-42E3-8204-333448365A5E}" destId="{BB5EDC95-6CF5-4B88-BA5D-1FB9F078E5E6}" srcOrd="8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D42125-2C0C-4C4C-9C01-1AC18DA75CF1}" type="doc">
      <dgm:prSet loTypeId="urn:microsoft.com/office/officeart/2005/8/layout/hProcess4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80C13DF9-0271-455A-8FF6-AF41D66F6CAC}">
      <dgm:prSet phldrT="[Texto]" custT="1"/>
      <dgm:spPr/>
      <dgm:t>
        <a:bodyPr/>
        <a:lstStyle/>
        <a:p>
          <a:pPr algn="ctr"/>
          <a:r>
            <a:rPr lang="es-CR" sz="1400" b="1" dirty="0">
              <a:latin typeface="Lucida Sans Unicode" panose="020B0602030504020204" pitchFamily="34" charset="0"/>
              <a:cs typeface="Lucida Sans Unicode" panose="020B0602030504020204" pitchFamily="34" charset="0"/>
            </a:rPr>
            <a:t>Caja de Herramientas institucional</a:t>
          </a:r>
        </a:p>
      </dgm:t>
    </dgm:pt>
    <dgm:pt modelId="{1090FC9B-0B59-4FD9-B20B-D8E8166A0037}" type="parTrans" cxnId="{A1EAE25A-6B7D-467D-8603-3081506FD2E9}">
      <dgm:prSet/>
      <dgm:spPr/>
      <dgm:t>
        <a:bodyPr/>
        <a:lstStyle/>
        <a:p>
          <a:pPr algn="ctr"/>
          <a:endParaRPr lang="es-CR" sz="14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3633B879-C989-4D78-966F-66A4801E050B}" type="sibTrans" cxnId="{A1EAE25A-6B7D-467D-8603-3081506FD2E9}">
      <dgm:prSet/>
      <dgm:spPr/>
      <dgm:t>
        <a:bodyPr/>
        <a:lstStyle/>
        <a:p>
          <a:pPr algn="ctr"/>
          <a:endParaRPr lang="es-CR" sz="14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FA2B0151-DE4C-4DF5-B532-DC05AAE40CDB}">
      <dgm:prSet phldrT="[Texto]" custT="1"/>
      <dgm:spPr/>
      <dgm:t>
        <a:bodyPr/>
        <a:lstStyle/>
        <a:p>
          <a:pPr algn="ctr"/>
          <a:r>
            <a:rPr lang="es-ES_tradnl" sz="1400" dirty="0"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Manuales,  procedimientos e instrumentos</a:t>
          </a:r>
          <a:endParaRPr lang="es-CR" sz="14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C839B7C0-4689-44EA-8DD5-38A2D954059A}" type="parTrans" cxnId="{1EDFF8EE-4E9F-4E70-BD0B-60C4B8AAF1BA}">
      <dgm:prSet/>
      <dgm:spPr/>
      <dgm:t>
        <a:bodyPr/>
        <a:lstStyle/>
        <a:p>
          <a:pPr algn="ctr"/>
          <a:endParaRPr lang="es-CR" sz="14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C9C9D941-774B-42D6-838C-A7F5200C5128}" type="sibTrans" cxnId="{1EDFF8EE-4E9F-4E70-BD0B-60C4B8AAF1BA}">
      <dgm:prSet/>
      <dgm:spPr/>
      <dgm:t>
        <a:bodyPr/>
        <a:lstStyle/>
        <a:p>
          <a:pPr algn="ctr"/>
          <a:endParaRPr lang="es-CR" sz="14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D881CA00-86F6-4DFC-9919-9EBF41F73237}">
      <dgm:prSet phldrT="[Texto]" custT="1"/>
      <dgm:spPr/>
      <dgm:t>
        <a:bodyPr/>
        <a:lstStyle/>
        <a:p>
          <a:pPr algn="ctr"/>
          <a:r>
            <a:rPr lang="es-CR" sz="1400" b="1" dirty="0">
              <a:latin typeface="Lucida Sans Unicode" panose="020B0602030504020204" pitchFamily="34" charset="0"/>
              <a:cs typeface="Lucida Sans Unicode" panose="020B0602030504020204" pitchFamily="34" charset="0"/>
            </a:rPr>
            <a:t>Recursos</a:t>
          </a:r>
          <a:r>
            <a:rPr lang="es-CR" sz="1400" b="1" baseline="0" dirty="0">
              <a:latin typeface="Lucida Sans Unicode" panose="020B0602030504020204" pitchFamily="34" charset="0"/>
              <a:cs typeface="Lucida Sans Unicode" panose="020B0602030504020204" pitchFamily="34" charset="0"/>
            </a:rPr>
            <a:t> institucionales</a:t>
          </a:r>
          <a:endParaRPr lang="es-CR" sz="1400" b="1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9FB2FBEC-5A50-4099-B866-37FBF2455BD1}" type="parTrans" cxnId="{7CA67C96-9646-4B0A-8D53-6664115EEB66}">
      <dgm:prSet/>
      <dgm:spPr/>
      <dgm:t>
        <a:bodyPr/>
        <a:lstStyle/>
        <a:p>
          <a:pPr algn="ctr"/>
          <a:endParaRPr lang="es-CR" sz="14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7D5B698F-2453-4282-8D8E-114EC2FC5EC8}" type="sibTrans" cxnId="{7CA67C96-9646-4B0A-8D53-6664115EEB66}">
      <dgm:prSet/>
      <dgm:spPr/>
      <dgm:t>
        <a:bodyPr/>
        <a:lstStyle/>
        <a:p>
          <a:pPr algn="ctr"/>
          <a:endParaRPr lang="es-CR" sz="14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EF7B82A0-975C-415A-AE59-BB83D5451FF5}">
      <dgm:prSet phldrT="[Texto]" custT="1"/>
      <dgm:spPr/>
      <dgm:t>
        <a:bodyPr/>
        <a:lstStyle/>
        <a:p>
          <a:pPr algn="ctr"/>
          <a:r>
            <a:rPr lang="es-ES_tradnl" sz="1400" dirty="0"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Garantizar recursos para la operación del proyecto durante su vida útil. </a:t>
          </a:r>
          <a:endParaRPr lang="es-CR" sz="14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782AE96B-0984-458E-8ECA-8F83C508C6F3}" type="parTrans" cxnId="{7C79EE4F-67A4-46FE-BCB6-9DC2F8783E40}">
      <dgm:prSet/>
      <dgm:spPr/>
      <dgm:t>
        <a:bodyPr/>
        <a:lstStyle/>
        <a:p>
          <a:pPr algn="ctr"/>
          <a:endParaRPr lang="es-CR" sz="14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3AAD219C-E25D-49D4-952B-C597AA1B3ECE}" type="sibTrans" cxnId="{7C79EE4F-67A4-46FE-BCB6-9DC2F8783E40}">
      <dgm:prSet/>
      <dgm:spPr/>
      <dgm:t>
        <a:bodyPr/>
        <a:lstStyle/>
        <a:p>
          <a:pPr algn="ctr"/>
          <a:endParaRPr lang="es-CR" sz="14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9858F491-AC84-41E6-A83F-3642450BAF2B}">
      <dgm:prSet phldrT="[Texto]" custT="1"/>
      <dgm:spPr/>
      <dgm:t>
        <a:bodyPr/>
        <a:lstStyle/>
        <a:p>
          <a:pPr algn="ctr"/>
          <a:r>
            <a:rPr lang="es-CR" sz="1400" b="1" dirty="0">
              <a:latin typeface="Lucida Sans Unicode" panose="020B0602030504020204" pitchFamily="34" charset="0"/>
              <a:cs typeface="Lucida Sans Unicode" panose="020B0602030504020204" pitchFamily="34" charset="0"/>
            </a:rPr>
            <a:t>Evaluación</a:t>
          </a:r>
        </a:p>
      </dgm:t>
    </dgm:pt>
    <dgm:pt modelId="{75C372E0-3C57-4691-B10F-F9E249605147}" type="parTrans" cxnId="{E1266CC1-2CA9-452C-95AA-9BF8119A1E89}">
      <dgm:prSet/>
      <dgm:spPr/>
      <dgm:t>
        <a:bodyPr/>
        <a:lstStyle/>
        <a:p>
          <a:pPr algn="ctr"/>
          <a:endParaRPr lang="es-CR" sz="14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825DC4DE-7474-4DBE-9DBD-C37D0327428C}" type="sibTrans" cxnId="{E1266CC1-2CA9-452C-95AA-9BF8119A1E89}">
      <dgm:prSet/>
      <dgm:spPr/>
      <dgm:t>
        <a:bodyPr/>
        <a:lstStyle/>
        <a:p>
          <a:pPr algn="ctr"/>
          <a:endParaRPr lang="es-CR" sz="14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875027CA-501F-47DF-A908-24DB2864995D}">
      <dgm:prSet phldrT="[Texto]" custT="1"/>
      <dgm:spPr/>
      <dgm:t>
        <a:bodyPr/>
        <a:lstStyle/>
        <a:p>
          <a:pPr algn="ctr"/>
          <a:r>
            <a:rPr lang="es-ES_tradnl" sz="14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La institución o el Ministro Rector deben </a:t>
          </a:r>
          <a:r>
            <a:rPr lang="es-ES" sz="1400" b="0" i="0" u="none" strike="noStrike" baseline="0" dirty="0">
              <a:latin typeface="Lucida Sans Unicode" panose="020B0602030504020204" pitchFamily="34" charset="0"/>
              <a:cs typeface="Lucida Sans Unicode" panose="020B0602030504020204" pitchFamily="34" charset="0"/>
            </a:rPr>
            <a:t>seleccionar los proyectos que serán evaluados</a:t>
          </a:r>
          <a:endParaRPr lang="es-CR" sz="14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0398DCF8-A987-45C9-833B-7E098B3341D3}" type="parTrans" cxnId="{ACEA3320-B2F9-4A0B-9AA5-898F93E16FFC}">
      <dgm:prSet/>
      <dgm:spPr/>
      <dgm:t>
        <a:bodyPr/>
        <a:lstStyle/>
        <a:p>
          <a:pPr algn="ctr"/>
          <a:endParaRPr lang="es-CR" sz="14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57D6C35A-6B81-42F2-894A-C548A42F3832}" type="sibTrans" cxnId="{ACEA3320-B2F9-4A0B-9AA5-898F93E16FFC}">
      <dgm:prSet/>
      <dgm:spPr/>
      <dgm:t>
        <a:bodyPr/>
        <a:lstStyle/>
        <a:p>
          <a:pPr algn="ctr"/>
          <a:endParaRPr lang="es-CR" sz="14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2A8EB1BE-9DF4-4DF9-B831-1B9D4DEE36DF}">
      <dgm:prSet phldrT="[Texto]" custT="1"/>
      <dgm:spPr/>
      <dgm:t>
        <a:bodyPr/>
        <a:lstStyle/>
        <a:p>
          <a:pPr algn="ctr"/>
          <a:r>
            <a:rPr lang="es-ES_tradnl" sz="1400" dirty="0"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Mantenimiento, preoperación y operación</a:t>
          </a:r>
          <a:endParaRPr lang="es-CR" sz="14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9509A872-CA71-4808-A83E-0EEEC9A327EF}" type="parTrans" cxnId="{EAD984B1-837D-4098-A777-ED4B802C6B63}">
      <dgm:prSet/>
      <dgm:spPr/>
      <dgm:t>
        <a:bodyPr/>
        <a:lstStyle/>
        <a:p>
          <a:endParaRPr lang="es-CR" sz="1400"/>
        </a:p>
      </dgm:t>
    </dgm:pt>
    <dgm:pt modelId="{02031C5E-3A11-4E49-AA16-FC6511602DD6}" type="sibTrans" cxnId="{EAD984B1-837D-4098-A777-ED4B802C6B63}">
      <dgm:prSet/>
      <dgm:spPr/>
      <dgm:t>
        <a:bodyPr/>
        <a:lstStyle/>
        <a:p>
          <a:endParaRPr lang="es-CR" sz="1400"/>
        </a:p>
      </dgm:t>
    </dgm:pt>
    <dgm:pt modelId="{14B5B6B7-DBF6-4CFE-8EA9-2879E2FA5DAE}" type="pres">
      <dgm:prSet presAssocID="{C1D42125-2C0C-4C4C-9C01-1AC18DA75CF1}" presName="Name0" presStyleCnt="0">
        <dgm:presLayoutVars>
          <dgm:dir/>
          <dgm:animLvl val="lvl"/>
          <dgm:resizeHandles val="exact"/>
        </dgm:presLayoutVars>
      </dgm:prSet>
      <dgm:spPr/>
    </dgm:pt>
    <dgm:pt modelId="{CDCAC2E2-92D2-4A4B-96E1-3EDFBA158034}" type="pres">
      <dgm:prSet presAssocID="{C1D42125-2C0C-4C4C-9C01-1AC18DA75CF1}" presName="tSp" presStyleCnt="0"/>
      <dgm:spPr/>
    </dgm:pt>
    <dgm:pt modelId="{E1971DCE-7839-4AFE-9979-7DA1B5132A8F}" type="pres">
      <dgm:prSet presAssocID="{C1D42125-2C0C-4C4C-9C01-1AC18DA75CF1}" presName="bSp" presStyleCnt="0"/>
      <dgm:spPr/>
    </dgm:pt>
    <dgm:pt modelId="{A6E3C439-320B-4931-BD75-66571CEE4578}" type="pres">
      <dgm:prSet presAssocID="{C1D42125-2C0C-4C4C-9C01-1AC18DA75CF1}" presName="process" presStyleCnt="0"/>
      <dgm:spPr/>
    </dgm:pt>
    <dgm:pt modelId="{2FAD0D95-5BCC-4BB3-801D-3773F31093F8}" type="pres">
      <dgm:prSet presAssocID="{80C13DF9-0271-455A-8FF6-AF41D66F6CAC}" presName="composite1" presStyleCnt="0"/>
      <dgm:spPr/>
    </dgm:pt>
    <dgm:pt modelId="{DF0D8482-1594-407C-A800-1EF2D1BAF24B}" type="pres">
      <dgm:prSet presAssocID="{80C13DF9-0271-455A-8FF6-AF41D66F6CAC}" presName="dummyNode1" presStyleLbl="node1" presStyleIdx="0" presStyleCnt="3"/>
      <dgm:spPr/>
    </dgm:pt>
    <dgm:pt modelId="{DC960490-8ADC-42E8-993A-091BC544AF4B}" type="pres">
      <dgm:prSet presAssocID="{80C13DF9-0271-455A-8FF6-AF41D66F6CAC}" presName="childNode1" presStyleLbl="bgAcc1" presStyleIdx="0" presStyleCnt="3">
        <dgm:presLayoutVars>
          <dgm:bulletEnabled val="1"/>
        </dgm:presLayoutVars>
      </dgm:prSet>
      <dgm:spPr/>
    </dgm:pt>
    <dgm:pt modelId="{C4566118-F120-4733-B1E3-EAD4F5310A36}" type="pres">
      <dgm:prSet presAssocID="{80C13DF9-0271-455A-8FF6-AF41D66F6CAC}" presName="childNode1tx" presStyleLbl="bgAcc1" presStyleIdx="0" presStyleCnt="3">
        <dgm:presLayoutVars>
          <dgm:bulletEnabled val="1"/>
        </dgm:presLayoutVars>
      </dgm:prSet>
      <dgm:spPr/>
    </dgm:pt>
    <dgm:pt modelId="{31DA6F5C-46E7-4274-BE5E-D0A7E05CA82C}" type="pres">
      <dgm:prSet presAssocID="{80C13DF9-0271-455A-8FF6-AF41D66F6CAC}" presName="parentNode1" presStyleLbl="node1" presStyleIdx="0" presStyleCnt="3" custLinFactNeighborX="15083" custLinFactNeighborY="27918">
        <dgm:presLayoutVars>
          <dgm:chMax val="1"/>
          <dgm:bulletEnabled val="1"/>
        </dgm:presLayoutVars>
      </dgm:prSet>
      <dgm:spPr/>
    </dgm:pt>
    <dgm:pt modelId="{266C1F59-325A-444F-B07C-6BA1867A6BC3}" type="pres">
      <dgm:prSet presAssocID="{80C13DF9-0271-455A-8FF6-AF41D66F6CAC}" presName="connSite1" presStyleCnt="0"/>
      <dgm:spPr/>
    </dgm:pt>
    <dgm:pt modelId="{F8494E41-BA8F-4402-9E13-03FF5475EA9B}" type="pres">
      <dgm:prSet presAssocID="{3633B879-C989-4D78-966F-66A4801E050B}" presName="Name9" presStyleLbl="sibTrans2D1" presStyleIdx="0" presStyleCnt="2"/>
      <dgm:spPr/>
    </dgm:pt>
    <dgm:pt modelId="{021EC84C-20DD-4C32-9786-1CD185462FEC}" type="pres">
      <dgm:prSet presAssocID="{D881CA00-86F6-4DFC-9919-9EBF41F73237}" presName="composite2" presStyleCnt="0"/>
      <dgm:spPr/>
    </dgm:pt>
    <dgm:pt modelId="{21D8F260-DC45-4F45-B8C9-A0671F95814F}" type="pres">
      <dgm:prSet presAssocID="{D881CA00-86F6-4DFC-9919-9EBF41F73237}" presName="dummyNode2" presStyleLbl="node1" presStyleIdx="0" presStyleCnt="3"/>
      <dgm:spPr/>
    </dgm:pt>
    <dgm:pt modelId="{864A6259-5C26-4B0F-AC01-E9A6D132249F}" type="pres">
      <dgm:prSet presAssocID="{D881CA00-86F6-4DFC-9919-9EBF41F73237}" presName="childNode2" presStyleLbl="bgAcc1" presStyleIdx="1" presStyleCnt="3">
        <dgm:presLayoutVars>
          <dgm:bulletEnabled val="1"/>
        </dgm:presLayoutVars>
      </dgm:prSet>
      <dgm:spPr/>
    </dgm:pt>
    <dgm:pt modelId="{176DD804-5969-4BE5-AAA8-4D9956D3BC81}" type="pres">
      <dgm:prSet presAssocID="{D881CA00-86F6-4DFC-9919-9EBF41F73237}" presName="childNode2tx" presStyleLbl="bgAcc1" presStyleIdx="1" presStyleCnt="3">
        <dgm:presLayoutVars>
          <dgm:bulletEnabled val="1"/>
        </dgm:presLayoutVars>
      </dgm:prSet>
      <dgm:spPr/>
    </dgm:pt>
    <dgm:pt modelId="{E2217499-0E08-42C1-BB0D-AF006FFB7F1E}" type="pres">
      <dgm:prSet presAssocID="{D881CA00-86F6-4DFC-9919-9EBF41F73237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E4F14A6D-6B88-40A3-A396-3950FCADB163}" type="pres">
      <dgm:prSet presAssocID="{D881CA00-86F6-4DFC-9919-9EBF41F73237}" presName="connSite2" presStyleCnt="0"/>
      <dgm:spPr/>
    </dgm:pt>
    <dgm:pt modelId="{ECD69C5F-BACD-4711-8F94-367271237245}" type="pres">
      <dgm:prSet presAssocID="{7D5B698F-2453-4282-8D8E-114EC2FC5EC8}" presName="Name18" presStyleLbl="sibTrans2D1" presStyleIdx="1" presStyleCnt="2"/>
      <dgm:spPr/>
    </dgm:pt>
    <dgm:pt modelId="{F7DBFD9B-52E0-4F57-90AF-057B3F3C156E}" type="pres">
      <dgm:prSet presAssocID="{9858F491-AC84-41E6-A83F-3642450BAF2B}" presName="composite1" presStyleCnt="0"/>
      <dgm:spPr/>
    </dgm:pt>
    <dgm:pt modelId="{D0CD7384-AC46-480E-B0F1-327ED7B018D1}" type="pres">
      <dgm:prSet presAssocID="{9858F491-AC84-41E6-A83F-3642450BAF2B}" presName="dummyNode1" presStyleLbl="node1" presStyleIdx="1" presStyleCnt="3"/>
      <dgm:spPr/>
    </dgm:pt>
    <dgm:pt modelId="{F3DCF92A-88FB-4CB8-91B9-173288ECEB03}" type="pres">
      <dgm:prSet presAssocID="{9858F491-AC84-41E6-A83F-3642450BAF2B}" presName="childNode1" presStyleLbl="bgAcc1" presStyleIdx="2" presStyleCnt="3">
        <dgm:presLayoutVars>
          <dgm:bulletEnabled val="1"/>
        </dgm:presLayoutVars>
      </dgm:prSet>
      <dgm:spPr/>
    </dgm:pt>
    <dgm:pt modelId="{AF1D640C-5597-4939-9EA0-02DDFBE8B382}" type="pres">
      <dgm:prSet presAssocID="{9858F491-AC84-41E6-A83F-3642450BAF2B}" presName="childNode1tx" presStyleLbl="bgAcc1" presStyleIdx="2" presStyleCnt="3">
        <dgm:presLayoutVars>
          <dgm:bulletEnabled val="1"/>
        </dgm:presLayoutVars>
      </dgm:prSet>
      <dgm:spPr/>
    </dgm:pt>
    <dgm:pt modelId="{94DB0C3B-DAEA-4E64-A0B6-AC21BA5F3B84}" type="pres">
      <dgm:prSet presAssocID="{9858F491-AC84-41E6-A83F-3642450BAF2B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573A49EE-42AC-4366-B3FF-DFDFC50BCD22}" type="pres">
      <dgm:prSet presAssocID="{9858F491-AC84-41E6-A83F-3642450BAF2B}" presName="connSite1" presStyleCnt="0"/>
      <dgm:spPr/>
    </dgm:pt>
  </dgm:ptLst>
  <dgm:cxnLst>
    <dgm:cxn modelId="{CDE6A803-F8C8-46C8-98F2-6B6A43F1717A}" type="presOf" srcId="{FA2B0151-DE4C-4DF5-B532-DC05AAE40CDB}" destId="{DC960490-8ADC-42E8-993A-091BC544AF4B}" srcOrd="0" destOrd="0" presId="urn:microsoft.com/office/officeart/2005/8/layout/hProcess4"/>
    <dgm:cxn modelId="{95ABE80A-81A0-4834-A4F7-FAD759B9D34E}" type="presOf" srcId="{875027CA-501F-47DF-A908-24DB2864995D}" destId="{AF1D640C-5597-4939-9EA0-02DDFBE8B382}" srcOrd="1" destOrd="0" presId="urn:microsoft.com/office/officeart/2005/8/layout/hProcess4"/>
    <dgm:cxn modelId="{C1F52916-BE34-4B92-ACF2-D1521E9DD239}" type="presOf" srcId="{2A8EB1BE-9DF4-4DF9-B831-1B9D4DEE36DF}" destId="{DC960490-8ADC-42E8-993A-091BC544AF4B}" srcOrd="0" destOrd="1" presId="urn:microsoft.com/office/officeart/2005/8/layout/hProcess4"/>
    <dgm:cxn modelId="{918F1220-D80A-4EE8-AC5A-DAB30FEE3DB1}" type="presOf" srcId="{3633B879-C989-4D78-966F-66A4801E050B}" destId="{F8494E41-BA8F-4402-9E13-03FF5475EA9B}" srcOrd="0" destOrd="0" presId="urn:microsoft.com/office/officeart/2005/8/layout/hProcess4"/>
    <dgm:cxn modelId="{ACEA3320-B2F9-4A0B-9AA5-898F93E16FFC}" srcId="{9858F491-AC84-41E6-A83F-3642450BAF2B}" destId="{875027CA-501F-47DF-A908-24DB2864995D}" srcOrd="0" destOrd="0" parTransId="{0398DCF8-A987-45C9-833B-7E098B3341D3}" sibTransId="{57D6C35A-6B81-42F2-894A-C548A42F3832}"/>
    <dgm:cxn modelId="{1B299238-1792-41D6-B7A0-FD23EF237345}" type="presOf" srcId="{9858F491-AC84-41E6-A83F-3642450BAF2B}" destId="{94DB0C3B-DAEA-4E64-A0B6-AC21BA5F3B84}" srcOrd="0" destOrd="0" presId="urn:microsoft.com/office/officeart/2005/8/layout/hProcess4"/>
    <dgm:cxn modelId="{CCA1BC38-4E33-4A76-88BD-22C6991AB7D0}" type="presOf" srcId="{EF7B82A0-975C-415A-AE59-BB83D5451FF5}" destId="{864A6259-5C26-4B0F-AC01-E9A6D132249F}" srcOrd="0" destOrd="0" presId="urn:microsoft.com/office/officeart/2005/8/layout/hProcess4"/>
    <dgm:cxn modelId="{1C2A2A5F-2749-4B9E-9942-748427ACF02D}" type="presOf" srcId="{EF7B82A0-975C-415A-AE59-BB83D5451FF5}" destId="{176DD804-5969-4BE5-AAA8-4D9956D3BC81}" srcOrd="1" destOrd="0" presId="urn:microsoft.com/office/officeart/2005/8/layout/hProcess4"/>
    <dgm:cxn modelId="{DAAC5E6A-B302-4E17-B967-51044547D75F}" type="presOf" srcId="{80C13DF9-0271-455A-8FF6-AF41D66F6CAC}" destId="{31DA6F5C-46E7-4274-BE5E-D0A7E05CA82C}" srcOrd="0" destOrd="0" presId="urn:microsoft.com/office/officeart/2005/8/layout/hProcess4"/>
    <dgm:cxn modelId="{7C79EE4F-67A4-46FE-BCB6-9DC2F8783E40}" srcId="{D881CA00-86F6-4DFC-9919-9EBF41F73237}" destId="{EF7B82A0-975C-415A-AE59-BB83D5451FF5}" srcOrd="0" destOrd="0" parTransId="{782AE96B-0984-458E-8ECA-8F83C508C6F3}" sibTransId="{3AAD219C-E25D-49D4-952B-C597AA1B3ECE}"/>
    <dgm:cxn modelId="{A83D6474-B325-4272-93B6-E94A581DD7CC}" type="presOf" srcId="{875027CA-501F-47DF-A908-24DB2864995D}" destId="{F3DCF92A-88FB-4CB8-91B9-173288ECEB03}" srcOrd="0" destOrd="0" presId="urn:microsoft.com/office/officeart/2005/8/layout/hProcess4"/>
    <dgm:cxn modelId="{A1EAE25A-6B7D-467D-8603-3081506FD2E9}" srcId="{C1D42125-2C0C-4C4C-9C01-1AC18DA75CF1}" destId="{80C13DF9-0271-455A-8FF6-AF41D66F6CAC}" srcOrd="0" destOrd="0" parTransId="{1090FC9B-0B59-4FD9-B20B-D8E8166A0037}" sibTransId="{3633B879-C989-4D78-966F-66A4801E050B}"/>
    <dgm:cxn modelId="{90809D87-1ADE-4E74-B5B0-82F64F222F3B}" type="presOf" srcId="{7D5B698F-2453-4282-8D8E-114EC2FC5EC8}" destId="{ECD69C5F-BACD-4711-8F94-367271237245}" srcOrd="0" destOrd="0" presId="urn:microsoft.com/office/officeart/2005/8/layout/hProcess4"/>
    <dgm:cxn modelId="{410BCB8B-BCB5-423F-B520-6CBB161FD2C7}" type="presOf" srcId="{D881CA00-86F6-4DFC-9919-9EBF41F73237}" destId="{E2217499-0E08-42C1-BB0D-AF006FFB7F1E}" srcOrd="0" destOrd="0" presId="urn:microsoft.com/office/officeart/2005/8/layout/hProcess4"/>
    <dgm:cxn modelId="{7CA67C96-9646-4B0A-8D53-6664115EEB66}" srcId="{C1D42125-2C0C-4C4C-9C01-1AC18DA75CF1}" destId="{D881CA00-86F6-4DFC-9919-9EBF41F73237}" srcOrd="1" destOrd="0" parTransId="{9FB2FBEC-5A50-4099-B866-37FBF2455BD1}" sibTransId="{7D5B698F-2453-4282-8D8E-114EC2FC5EC8}"/>
    <dgm:cxn modelId="{837CF59E-C3C4-45CB-8AD6-E3236F13BF36}" type="presOf" srcId="{C1D42125-2C0C-4C4C-9C01-1AC18DA75CF1}" destId="{14B5B6B7-DBF6-4CFE-8EA9-2879E2FA5DAE}" srcOrd="0" destOrd="0" presId="urn:microsoft.com/office/officeart/2005/8/layout/hProcess4"/>
    <dgm:cxn modelId="{236DDFA1-2198-4249-874A-4CBE81B410BF}" type="presOf" srcId="{FA2B0151-DE4C-4DF5-B532-DC05AAE40CDB}" destId="{C4566118-F120-4733-B1E3-EAD4F5310A36}" srcOrd="1" destOrd="0" presId="urn:microsoft.com/office/officeart/2005/8/layout/hProcess4"/>
    <dgm:cxn modelId="{966A74B0-D0EF-464F-9A5E-2EF55452BAF3}" type="presOf" srcId="{2A8EB1BE-9DF4-4DF9-B831-1B9D4DEE36DF}" destId="{C4566118-F120-4733-B1E3-EAD4F5310A36}" srcOrd="1" destOrd="1" presId="urn:microsoft.com/office/officeart/2005/8/layout/hProcess4"/>
    <dgm:cxn modelId="{EAD984B1-837D-4098-A777-ED4B802C6B63}" srcId="{80C13DF9-0271-455A-8FF6-AF41D66F6CAC}" destId="{2A8EB1BE-9DF4-4DF9-B831-1B9D4DEE36DF}" srcOrd="1" destOrd="0" parTransId="{9509A872-CA71-4808-A83E-0EEEC9A327EF}" sibTransId="{02031C5E-3A11-4E49-AA16-FC6511602DD6}"/>
    <dgm:cxn modelId="{E1266CC1-2CA9-452C-95AA-9BF8119A1E89}" srcId="{C1D42125-2C0C-4C4C-9C01-1AC18DA75CF1}" destId="{9858F491-AC84-41E6-A83F-3642450BAF2B}" srcOrd="2" destOrd="0" parTransId="{75C372E0-3C57-4691-B10F-F9E249605147}" sibTransId="{825DC4DE-7474-4DBE-9DBD-C37D0327428C}"/>
    <dgm:cxn modelId="{1EDFF8EE-4E9F-4E70-BD0B-60C4B8AAF1BA}" srcId="{80C13DF9-0271-455A-8FF6-AF41D66F6CAC}" destId="{FA2B0151-DE4C-4DF5-B532-DC05AAE40CDB}" srcOrd="0" destOrd="0" parTransId="{C839B7C0-4689-44EA-8DD5-38A2D954059A}" sibTransId="{C9C9D941-774B-42D6-838C-A7F5200C5128}"/>
    <dgm:cxn modelId="{929B5926-430A-4E6B-90F6-CB142DD46A56}" type="presParOf" srcId="{14B5B6B7-DBF6-4CFE-8EA9-2879E2FA5DAE}" destId="{CDCAC2E2-92D2-4A4B-96E1-3EDFBA158034}" srcOrd="0" destOrd="0" presId="urn:microsoft.com/office/officeart/2005/8/layout/hProcess4"/>
    <dgm:cxn modelId="{9388EBCA-9C1B-42A9-BC65-5DC9B5EF69C5}" type="presParOf" srcId="{14B5B6B7-DBF6-4CFE-8EA9-2879E2FA5DAE}" destId="{E1971DCE-7839-4AFE-9979-7DA1B5132A8F}" srcOrd="1" destOrd="0" presId="urn:microsoft.com/office/officeart/2005/8/layout/hProcess4"/>
    <dgm:cxn modelId="{D7959815-5CBE-44FB-92D0-1D987D0B88BF}" type="presParOf" srcId="{14B5B6B7-DBF6-4CFE-8EA9-2879E2FA5DAE}" destId="{A6E3C439-320B-4931-BD75-66571CEE4578}" srcOrd="2" destOrd="0" presId="urn:microsoft.com/office/officeart/2005/8/layout/hProcess4"/>
    <dgm:cxn modelId="{1A7BC77E-9FE5-4B91-9338-78D8828F43F7}" type="presParOf" srcId="{A6E3C439-320B-4931-BD75-66571CEE4578}" destId="{2FAD0D95-5BCC-4BB3-801D-3773F31093F8}" srcOrd="0" destOrd="0" presId="urn:microsoft.com/office/officeart/2005/8/layout/hProcess4"/>
    <dgm:cxn modelId="{601B58C5-250A-4AFD-AB34-0B55C699B963}" type="presParOf" srcId="{2FAD0D95-5BCC-4BB3-801D-3773F31093F8}" destId="{DF0D8482-1594-407C-A800-1EF2D1BAF24B}" srcOrd="0" destOrd="0" presId="urn:microsoft.com/office/officeart/2005/8/layout/hProcess4"/>
    <dgm:cxn modelId="{8BDED50E-6368-4F6C-A14B-CEFA2A346FB1}" type="presParOf" srcId="{2FAD0D95-5BCC-4BB3-801D-3773F31093F8}" destId="{DC960490-8ADC-42E8-993A-091BC544AF4B}" srcOrd="1" destOrd="0" presId="urn:microsoft.com/office/officeart/2005/8/layout/hProcess4"/>
    <dgm:cxn modelId="{90E7A42C-F2AF-424A-A8A9-4ED8321031A6}" type="presParOf" srcId="{2FAD0D95-5BCC-4BB3-801D-3773F31093F8}" destId="{C4566118-F120-4733-B1E3-EAD4F5310A36}" srcOrd="2" destOrd="0" presId="urn:microsoft.com/office/officeart/2005/8/layout/hProcess4"/>
    <dgm:cxn modelId="{60888574-CA94-4DF9-9AD9-8A8E45D8F5AE}" type="presParOf" srcId="{2FAD0D95-5BCC-4BB3-801D-3773F31093F8}" destId="{31DA6F5C-46E7-4274-BE5E-D0A7E05CA82C}" srcOrd="3" destOrd="0" presId="urn:microsoft.com/office/officeart/2005/8/layout/hProcess4"/>
    <dgm:cxn modelId="{D687E5FD-8FA3-419F-8B3A-F735D6787D67}" type="presParOf" srcId="{2FAD0D95-5BCC-4BB3-801D-3773F31093F8}" destId="{266C1F59-325A-444F-B07C-6BA1867A6BC3}" srcOrd="4" destOrd="0" presId="urn:microsoft.com/office/officeart/2005/8/layout/hProcess4"/>
    <dgm:cxn modelId="{D8D3425E-629C-4F39-9E72-43D0132B8570}" type="presParOf" srcId="{A6E3C439-320B-4931-BD75-66571CEE4578}" destId="{F8494E41-BA8F-4402-9E13-03FF5475EA9B}" srcOrd="1" destOrd="0" presId="urn:microsoft.com/office/officeart/2005/8/layout/hProcess4"/>
    <dgm:cxn modelId="{4DBC7248-AA87-4BAC-BD2A-C0BD30CDB6B5}" type="presParOf" srcId="{A6E3C439-320B-4931-BD75-66571CEE4578}" destId="{021EC84C-20DD-4C32-9786-1CD185462FEC}" srcOrd="2" destOrd="0" presId="urn:microsoft.com/office/officeart/2005/8/layout/hProcess4"/>
    <dgm:cxn modelId="{C9C998EB-44D9-4437-868C-0B277B58BC1E}" type="presParOf" srcId="{021EC84C-20DD-4C32-9786-1CD185462FEC}" destId="{21D8F260-DC45-4F45-B8C9-A0671F95814F}" srcOrd="0" destOrd="0" presId="urn:microsoft.com/office/officeart/2005/8/layout/hProcess4"/>
    <dgm:cxn modelId="{ACDC6A91-F40F-463E-95A4-90129C1A0F55}" type="presParOf" srcId="{021EC84C-20DD-4C32-9786-1CD185462FEC}" destId="{864A6259-5C26-4B0F-AC01-E9A6D132249F}" srcOrd="1" destOrd="0" presId="urn:microsoft.com/office/officeart/2005/8/layout/hProcess4"/>
    <dgm:cxn modelId="{80EABD91-AFA0-4E6F-9BCC-2AA216B2320B}" type="presParOf" srcId="{021EC84C-20DD-4C32-9786-1CD185462FEC}" destId="{176DD804-5969-4BE5-AAA8-4D9956D3BC81}" srcOrd="2" destOrd="0" presId="urn:microsoft.com/office/officeart/2005/8/layout/hProcess4"/>
    <dgm:cxn modelId="{D1D2DCF1-35F2-4E0E-B742-A53005A57293}" type="presParOf" srcId="{021EC84C-20DD-4C32-9786-1CD185462FEC}" destId="{E2217499-0E08-42C1-BB0D-AF006FFB7F1E}" srcOrd="3" destOrd="0" presId="urn:microsoft.com/office/officeart/2005/8/layout/hProcess4"/>
    <dgm:cxn modelId="{B4041FD9-FEA5-4C35-9426-0B20839D4515}" type="presParOf" srcId="{021EC84C-20DD-4C32-9786-1CD185462FEC}" destId="{E4F14A6D-6B88-40A3-A396-3950FCADB163}" srcOrd="4" destOrd="0" presId="urn:microsoft.com/office/officeart/2005/8/layout/hProcess4"/>
    <dgm:cxn modelId="{E6C8C415-5F69-483D-A67C-84513EF0F63D}" type="presParOf" srcId="{A6E3C439-320B-4931-BD75-66571CEE4578}" destId="{ECD69C5F-BACD-4711-8F94-367271237245}" srcOrd="3" destOrd="0" presId="urn:microsoft.com/office/officeart/2005/8/layout/hProcess4"/>
    <dgm:cxn modelId="{B3CEC666-7842-4754-AA1C-74F040507128}" type="presParOf" srcId="{A6E3C439-320B-4931-BD75-66571CEE4578}" destId="{F7DBFD9B-52E0-4F57-90AF-057B3F3C156E}" srcOrd="4" destOrd="0" presId="urn:microsoft.com/office/officeart/2005/8/layout/hProcess4"/>
    <dgm:cxn modelId="{CF1C9163-4625-43A7-875A-50870C6F9979}" type="presParOf" srcId="{F7DBFD9B-52E0-4F57-90AF-057B3F3C156E}" destId="{D0CD7384-AC46-480E-B0F1-327ED7B018D1}" srcOrd="0" destOrd="0" presId="urn:microsoft.com/office/officeart/2005/8/layout/hProcess4"/>
    <dgm:cxn modelId="{D42C1C41-DA24-404E-A0FD-91E5FE030EBA}" type="presParOf" srcId="{F7DBFD9B-52E0-4F57-90AF-057B3F3C156E}" destId="{F3DCF92A-88FB-4CB8-91B9-173288ECEB03}" srcOrd="1" destOrd="0" presId="urn:microsoft.com/office/officeart/2005/8/layout/hProcess4"/>
    <dgm:cxn modelId="{A4CEB39D-3D3E-4E64-95CD-35FE39527C76}" type="presParOf" srcId="{F7DBFD9B-52E0-4F57-90AF-057B3F3C156E}" destId="{AF1D640C-5597-4939-9EA0-02DDFBE8B382}" srcOrd="2" destOrd="0" presId="urn:microsoft.com/office/officeart/2005/8/layout/hProcess4"/>
    <dgm:cxn modelId="{4DAF6542-E006-4A23-8D71-8E13A782A7FE}" type="presParOf" srcId="{F7DBFD9B-52E0-4F57-90AF-057B3F3C156E}" destId="{94DB0C3B-DAEA-4E64-A0B6-AC21BA5F3B84}" srcOrd="3" destOrd="0" presId="urn:microsoft.com/office/officeart/2005/8/layout/hProcess4"/>
    <dgm:cxn modelId="{02CBF6EA-9A49-4B02-8B74-867E07CB13BA}" type="presParOf" srcId="{F7DBFD9B-52E0-4F57-90AF-057B3F3C156E}" destId="{573A49EE-42AC-4366-B3FF-DFDFC50BCD2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EA2793-BA5B-4742-8BE2-E1DA32F47DA8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D87C6607-8D2D-4351-B0F0-2558BC5CA71D}">
      <dgm:prSet phldrT="[Texto]" custT="1"/>
      <dgm:spPr/>
      <dgm:t>
        <a:bodyPr/>
        <a:lstStyle/>
        <a:p>
          <a:r>
            <a:rPr lang="es-CR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Registro</a:t>
          </a:r>
        </a:p>
      </dgm:t>
    </dgm:pt>
    <dgm:pt modelId="{452D0410-8775-4353-B9BC-640F5F9443F6}" type="parTrans" cxnId="{137E2633-7C0D-4ED5-B3CD-722FB65BB5DE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27BDA70-F0A9-49C0-9D37-0FF67102AA27}" type="sibTrans" cxnId="{137E2633-7C0D-4ED5-B3CD-722FB65BB5DE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16FDB19-489B-454F-AC51-EFFDA06A5535}">
      <dgm:prSet phldrT="[Texto]" custT="1"/>
      <dgm:spPr/>
      <dgm:t>
        <a:bodyPr/>
        <a:lstStyle/>
        <a:p>
          <a:pPr algn="ctr"/>
          <a:r>
            <a:rPr lang="es-CR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La inscripción y actualización en el BPIP se debe realizar en línea</a:t>
          </a:r>
        </a:p>
      </dgm:t>
    </dgm:pt>
    <dgm:pt modelId="{EA57C675-6DC0-4277-86AD-C686D4B8CFF1}" type="parTrans" cxnId="{2EB0917A-5759-4BF8-8365-0BA3750693C3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1CBC2B4-9FBD-4FE5-A01B-197CD68B594E}" type="sibTrans" cxnId="{2EB0917A-5759-4BF8-8365-0BA3750693C3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C5AA7F9-9940-49AE-AAD1-548836754CA0}">
      <dgm:prSet phldrT="[Texto]" custT="1"/>
      <dgm:spPr/>
      <dgm:t>
        <a:bodyPr/>
        <a:lstStyle/>
        <a:p>
          <a:r>
            <a:rPr lang="es-CR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Certificaciones</a:t>
          </a:r>
        </a:p>
      </dgm:t>
    </dgm:pt>
    <dgm:pt modelId="{D1E4F60C-E136-4F44-9911-CE0C331EB472}" type="parTrans" cxnId="{535C012D-FFC0-4C4F-B862-E8DD88841ECA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C49E586-2194-4FF3-8DEB-02FEC3DA9CF6}" type="sibTrans" cxnId="{535C012D-FFC0-4C4F-B862-E8DD88841ECA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3214D34-C8A1-4A62-A1D9-F20CDE7CEE5C}">
      <dgm:prSet phldrT="[Texto]" custT="1"/>
      <dgm:spPr/>
      <dgm:t>
        <a:bodyPr/>
        <a:lstStyle/>
        <a:p>
          <a:pPr algn="ctr"/>
          <a:r>
            <a:rPr lang="es-CR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Cuando los proyectos tengan recursos programados, la UIP emitirá certificaciones de los proyectos en estado activo</a:t>
          </a:r>
        </a:p>
      </dgm:t>
    </dgm:pt>
    <dgm:pt modelId="{64C4532A-B252-4B7D-8D8B-9CEF223F8C73}" type="parTrans" cxnId="{8F9DC404-25B2-47B4-9C98-D0EFC1ACBCD3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AD1EC38-21D3-457E-8864-EAE6C1C6E5EE}" type="sibTrans" cxnId="{8F9DC404-25B2-47B4-9C98-D0EFC1ACBCD3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EB0AC3E-5E21-4024-80CF-1264EDD29F36}">
      <dgm:prSet custT="1"/>
      <dgm:spPr/>
      <dgm:t>
        <a:bodyPr/>
        <a:lstStyle/>
        <a:p>
          <a:r>
            <a:rPr lang="es-CR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Trazabilidad</a:t>
          </a:r>
        </a:p>
      </dgm:t>
    </dgm:pt>
    <dgm:pt modelId="{6477E953-138D-4436-AA69-92D4D9384FBA}" type="parTrans" cxnId="{29889E9C-6209-4B2A-881F-006D9401DE9F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25F8157-8AF3-45DF-8EA3-63849B8314E6}" type="sibTrans" cxnId="{29889E9C-6209-4B2A-881F-006D9401DE9F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B689286-4F02-400E-96E4-516B77BDF715}">
      <dgm:prSet custT="1"/>
      <dgm:spPr/>
      <dgm:t>
        <a:bodyPr/>
        <a:lstStyle/>
        <a:p>
          <a:r>
            <a:rPr lang="es-CR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Plazos</a:t>
          </a:r>
        </a:p>
      </dgm:t>
    </dgm:pt>
    <dgm:pt modelId="{48C9AE5F-3EF6-40FA-A67B-B3DD32E1479B}" type="parTrans" cxnId="{4975F879-50FF-4B28-8D98-499216C004C9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2CED2EE-8BDB-4146-9159-0629FF55900E}" type="sibTrans" cxnId="{4975F879-50FF-4B28-8D98-499216C004C9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D646F0B-66C0-4C2C-ADE7-10C47196FC71}">
      <dgm:prSet custT="1"/>
      <dgm:spPr/>
      <dgm:t>
        <a:bodyPr/>
        <a:lstStyle/>
        <a:p>
          <a:pPr algn="ctr"/>
          <a:r>
            <a:rPr lang="es-CR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Considerar los plazos de:</a:t>
          </a:r>
        </a:p>
      </dgm:t>
    </dgm:pt>
    <dgm:pt modelId="{2922D363-7428-4005-B4B4-8BD122FD4809}" type="parTrans" cxnId="{097899E5-AD4A-4E26-8C2D-6466EB3E35B1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F6E3BB9-ED54-4834-B3AF-74DBE9464FB0}" type="sibTrans" cxnId="{097899E5-AD4A-4E26-8C2D-6466EB3E35B1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0A1B41E-A058-43A7-8985-8DCD6D9EDD6B}">
      <dgm:prSet custT="1"/>
      <dgm:spPr/>
      <dgm:t>
        <a:bodyPr/>
        <a:lstStyle/>
        <a:p>
          <a:pPr algn="ctr"/>
          <a:r>
            <a:rPr lang="es-CR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La información podrá ser consultada por el MH y la CGR, como insumo para asignar y aprobar recursos presupuestarios</a:t>
          </a:r>
        </a:p>
      </dgm:t>
    </dgm:pt>
    <dgm:pt modelId="{7545E4ED-E8A6-40F6-951A-B2A9484B516B}" type="parTrans" cxnId="{7AD5649F-F2A0-4EB7-BA8C-F5571E242FA0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27098DE-E4EE-4DCE-B7ED-F6FA16817A75}" type="sibTrans" cxnId="{7AD5649F-F2A0-4EB7-BA8C-F5571E242FA0}">
      <dgm:prSet/>
      <dgm:spPr/>
      <dgm:t>
        <a:bodyPr/>
        <a:lstStyle/>
        <a:p>
          <a:endParaRPr lang="es-CR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D8C860F-2AB3-4EDE-A30C-1F8EDE1E97A5}">
      <dgm:prSet phldrT="[Texto]" custT="1"/>
      <dgm:spPr/>
      <dgm:t>
        <a:bodyPr/>
        <a:lstStyle/>
        <a:p>
          <a:pPr algn="ctr"/>
          <a:r>
            <a:rPr lang="es-CR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Cada 3 meses se emitirán alertas automáticas actualizar la información</a:t>
          </a:r>
        </a:p>
      </dgm:t>
    </dgm:pt>
    <dgm:pt modelId="{F2BC77EC-B14F-4953-BE61-3883C898992F}" type="parTrans" cxnId="{1C8CF110-767C-4856-B964-CBA6E052FF88}">
      <dgm:prSet/>
      <dgm:spPr/>
      <dgm:t>
        <a:bodyPr/>
        <a:lstStyle/>
        <a:p>
          <a:endParaRPr lang="es-CR" sz="1600"/>
        </a:p>
      </dgm:t>
    </dgm:pt>
    <dgm:pt modelId="{913135EB-14AA-4300-845B-D8548695BE0D}" type="sibTrans" cxnId="{1C8CF110-767C-4856-B964-CBA6E052FF88}">
      <dgm:prSet/>
      <dgm:spPr/>
      <dgm:t>
        <a:bodyPr/>
        <a:lstStyle/>
        <a:p>
          <a:endParaRPr lang="es-CR" sz="1600"/>
        </a:p>
      </dgm:t>
    </dgm:pt>
    <dgm:pt modelId="{620046EB-0548-489E-A102-FC950B315287}">
      <dgm:prSet custT="1"/>
      <dgm:spPr/>
      <dgm:t>
        <a:bodyPr/>
        <a:lstStyle/>
        <a:p>
          <a:pPr algn="ctr">
            <a:buFont typeface="Lato" panose="020F0502020204030203" pitchFamily="34" charset="0"/>
            <a:buChar char="‒"/>
          </a:pPr>
          <a:r>
            <a:rPr lang="es-CR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MH: 30 de abril</a:t>
          </a:r>
        </a:p>
      </dgm:t>
    </dgm:pt>
    <dgm:pt modelId="{D8FF61C9-DB7A-4BCC-95EF-7D5F4C1369D7}" type="parTrans" cxnId="{496394D9-2E13-43B1-8C66-BDD943C9D220}">
      <dgm:prSet/>
      <dgm:spPr/>
      <dgm:t>
        <a:bodyPr/>
        <a:lstStyle/>
        <a:p>
          <a:endParaRPr lang="es-CR" sz="1600"/>
        </a:p>
      </dgm:t>
    </dgm:pt>
    <dgm:pt modelId="{B8A4785B-4D82-4BC6-A2DE-ED31B7407EA3}" type="sibTrans" cxnId="{496394D9-2E13-43B1-8C66-BDD943C9D220}">
      <dgm:prSet/>
      <dgm:spPr/>
      <dgm:t>
        <a:bodyPr/>
        <a:lstStyle/>
        <a:p>
          <a:endParaRPr lang="es-CR" sz="1600"/>
        </a:p>
      </dgm:t>
    </dgm:pt>
    <dgm:pt modelId="{AAAC379F-A733-40A5-B400-EDA8859DF12C}">
      <dgm:prSet custT="1"/>
      <dgm:spPr/>
      <dgm:t>
        <a:bodyPr/>
        <a:lstStyle/>
        <a:p>
          <a:pPr algn="ctr">
            <a:buFont typeface="Lato" panose="020F0502020204030203" pitchFamily="34" charset="0"/>
            <a:buChar char="‒"/>
          </a:pPr>
          <a:r>
            <a:rPr lang="es-CR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CGR: 30 de set.</a:t>
          </a:r>
        </a:p>
      </dgm:t>
    </dgm:pt>
    <dgm:pt modelId="{650F647B-ADB0-40EF-BE2E-07EF922C2579}" type="parTrans" cxnId="{2D7FBD47-FCF4-4133-A801-B16D38CFC95D}">
      <dgm:prSet/>
      <dgm:spPr/>
      <dgm:t>
        <a:bodyPr/>
        <a:lstStyle/>
        <a:p>
          <a:endParaRPr lang="es-CR" sz="1600"/>
        </a:p>
      </dgm:t>
    </dgm:pt>
    <dgm:pt modelId="{A4EB25D7-99CB-46C5-8C1E-B94A767581D1}" type="sibTrans" cxnId="{2D7FBD47-FCF4-4133-A801-B16D38CFC95D}">
      <dgm:prSet/>
      <dgm:spPr/>
      <dgm:t>
        <a:bodyPr/>
        <a:lstStyle/>
        <a:p>
          <a:endParaRPr lang="es-CR" sz="1600"/>
        </a:p>
      </dgm:t>
    </dgm:pt>
    <dgm:pt modelId="{DD530E33-3975-4D5B-B7A5-8504AD7A4F75}">
      <dgm:prSet custT="1"/>
      <dgm:spPr/>
      <dgm:t>
        <a:bodyPr/>
        <a:lstStyle/>
        <a:p>
          <a:pPr algn="ctr">
            <a:buFont typeface="Lato" panose="020F0502020204030203" pitchFamily="34" charset="0"/>
            <a:buChar char="‒"/>
          </a:pPr>
          <a:r>
            <a:rPr lang="es-CR" sz="16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Mideplan</a:t>
          </a:r>
          <a:r>
            <a:rPr lang="es-CR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: aprobar inscripción de proyectos y actualizaciones</a:t>
          </a:r>
        </a:p>
      </dgm:t>
    </dgm:pt>
    <dgm:pt modelId="{CB43CC26-DFC9-4F15-AD2A-5C03E4FCF468}" type="parTrans" cxnId="{4ADC06E7-61B2-4D56-AEB7-E42B20CB7220}">
      <dgm:prSet/>
      <dgm:spPr/>
      <dgm:t>
        <a:bodyPr/>
        <a:lstStyle/>
        <a:p>
          <a:endParaRPr lang="es-CR" sz="1600"/>
        </a:p>
      </dgm:t>
    </dgm:pt>
    <dgm:pt modelId="{54E75CF3-3903-4778-84E1-EDFAE5A76827}" type="sibTrans" cxnId="{4ADC06E7-61B2-4D56-AEB7-E42B20CB7220}">
      <dgm:prSet/>
      <dgm:spPr/>
      <dgm:t>
        <a:bodyPr/>
        <a:lstStyle/>
        <a:p>
          <a:endParaRPr lang="es-CR" sz="1600"/>
        </a:p>
      </dgm:t>
    </dgm:pt>
    <dgm:pt modelId="{96CB241C-5AF1-4A01-8C2B-B21709B0A718}" type="pres">
      <dgm:prSet presAssocID="{44EA2793-BA5B-4742-8BE2-E1DA32F47DA8}" presName="Name0" presStyleCnt="0">
        <dgm:presLayoutVars>
          <dgm:dir/>
          <dgm:animLvl val="lvl"/>
          <dgm:resizeHandles val="exact"/>
        </dgm:presLayoutVars>
      </dgm:prSet>
      <dgm:spPr/>
    </dgm:pt>
    <dgm:pt modelId="{E0796AAB-8678-4AAD-96DB-01EFDD0EE906}" type="pres">
      <dgm:prSet presAssocID="{D87C6607-8D2D-4351-B0F0-2558BC5CA71D}" presName="composite" presStyleCnt="0"/>
      <dgm:spPr/>
    </dgm:pt>
    <dgm:pt modelId="{7A46E9A9-B27F-412A-AEFD-FB7DD6EEB8A7}" type="pres">
      <dgm:prSet presAssocID="{D87C6607-8D2D-4351-B0F0-2558BC5CA7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7838C64-C81E-419A-883B-F0D298D1241A}" type="pres">
      <dgm:prSet presAssocID="{D87C6607-8D2D-4351-B0F0-2558BC5CA71D}" presName="desTx" presStyleLbl="alignAccFollowNode1" presStyleIdx="0" presStyleCnt="4">
        <dgm:presLayoutVars>
          <dgm:bulletEnabled val="1"/>
        </dgm:presLayoutVars>
      </dgm:prSet>
      <dgm:spPr/>
    </dgm:pt>
    <dgm:pt modelId="{0457AAB6-9755-439A-AED4-648CE6F8A01E}" type="pres">
      <dgm:prSet presAssocID="{027BDA70-F0A9-49C0-9D37-0FF67102AA27}" presName="space" presStyleCnt="0"/>
      <dgm:spPr/>
    </dgm:pt>
    <dgm:pt modelId="{ECD7B334-084B-40AC-AF9A-FE1E321ABC96}" type="pres">
      <dgm:prSet presAssocID="{AB689286-4F02-400E-96E4-516B77BDF715}" presName="composite" presStyleCnt="0"/>
      <dgm:spPr/>
    </dgm:pt>
    <dgm:pt modelId="{A5B2A152-3BD0-4FDB-819B-8695B34CF4B1}" type="pres">
      <dgm:prSet presAssocID="{AB689286-4F02-400E-96E4-516B77BDF71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AB664A5-EC9C-45F9-92A4-849644B695AC}" type="pres">
      <dgm:prSet presAssocID="{AB689286-4F02-400E-96E4-516B77BDF715}" presName="desTx" presStyleLbl="alignAccFollowNode1" presStyleIdx="1" presStyleCnt="4">
        <dgm:presLayoutVars>
          <dgm:bulletEnabled val="1"/>
        </dgm:presLayoutVars>
      </dgm:prSet>
      <dgm:spPr/>
    </dgm:pt>
    <dgm:pt modelId="{D5356982-680A-42D2-8EDC-32EF7C14D5BA}" type="pres">
      <dgm:prSet presAssocID="{C2CED2EE-8BDB-4146-9159-0629FF55900E}" presName="space" presStyleCnt="0"/>
      <dgm:spPr/>
    </dgm:pt>
    <dgm:pt modelId="{4B5D2624-5F14-4895-9E14-DAE63C3CF829}" type="pres">
      <dgm:prSet presAssocID="{9EB0AC3E-5E21-4024-80CF-1264EDD29F36}" presName="composite" presStyleCnt="0"/>
      <dgm:spPr/>
    </dgm:pt>
    <dgm:pt modelId="{B921DE9F-AF07-4D79-A01D-BA2BE6EA2FC1}" type="pres">
      <dgm:prSet presAssocID="{9EB0AC3E-5E21-4024-80CF-1264EDD29F3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0600EB5-950D-45EC-BDCD-C824823935BD}" type="pres">
      <dgm:prSet presAssocID="{9EB0AC3E-5E21-4024-80CF-1264EDD29F36}" presName="desTx" presStyleLbl="alignAccFollowNode1" presStyleIdx="2" presStyleCnt="4">
        <dgm:presLayoutVars>
          <dgm:bulletEnabled val="1"/>
        </dgm:presLayoutVars>
      </dgm:prSet>
      <dgm:spPr/>
    </dgm:pt>
    <dgm:pt modelId="{DECC5399-BC66-4534-94E9-78D5059A74CA}" type="pres">
      <dgm:prSet presAssocID="{F25F8157-8AF3-45DF-8EA3-63849B8314E6}" presName="space" presStyleCnt="0"/>
      <dgm:spPr/>
    </dgm:pt>
    <dgm:pt modelId="{B0611EED-993B-409E-8440-0962A7CBDCB5}" type="pres">
      <dgm:prSet presAssocID="{3C5AA7F9-9940-49AE-AAD1-548836754CA0}" presName="composite" presStyleCnt="0"/>
      <dgm:spPr/>
    </dgm:pt>
    <dgm:pt modelId="{A858AC73-A171-4607-99C7-17998E04DEFC}" type="pres">
      <dgm:prSet presAssocID="{3C5AA7F9-9940-49AE-AAD1-548836754CA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8016522-0347-44AE-9574-ABB17CC7A109}" type="pres">
      <dgm:prSet presAssocID="{3C5AA7F9-9940-49AE-AAD1-548836754CA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F9DC404-25B2-47B4-9C98-D0EFC1ACBCD3}" srcId="{3C5AA7F9-9940-49AE-AAD1-548836754CA0}" destId="{23214D34-C8A1-4A62-A1D9-F20CDE7CEE5C}" srcOrd="0" destOrd="0" parTransId="{64C4532A-B252-4B7D-8D8B-9CEF223F8C73}" sibTransId="{2AD1EC38-21D3-457E-8864-EAE6C1C6E5EE}"/>
    <dgm:cxn modelId="{4EE23009-2E00-4D0C-8618-2BBB2EE04F06}" type="presOf" srcId="{44EA2793-BA5B-4742-8BE2-E1DA32F47DA8}" destId="{96CB241C-5AF1-4A01-8C2B-B21709B0A718}" srcOrd="0" destOrd="0" presId="urn:microsoft.com/office/officeart/2005/8/layout/hList1"/>
    <dgm:cxn modelId="{1C8CF110-767C-4856-B964-CBA6E052FF88}" srcId="{D87C6607-8D2D-4351-B0F0-2558BC5CA71D}" destId="{FD8C860F-2AB3-4EDE-A30C-1F8EDE1E97A5}" srcOrd="1" destOrd="0" parTransId="{F2BC77EC-B14F-4953-BE61-3883C898992F}" sibTransId="{913135EB-14AA-4300-845B-D8548695BE0D}"/>
    <dgm:cxn modelId="{02BFF916-34EE-4DDD-ABE9-83D6A73AE23A}" type="presOf" srcId="{5D646F0B-66C0-4C2C-ADE7-10C47196FC71}" destId="{AAB664A5-EC9C-45F9-92A4-849644B695AC}" srcOrd="0" destOrd="0" presId="urn:microsoft.com/office/officeart/2005/8/layout/hList1"/>
    <dgm:cxn modelId="{61A03F29-F5B2-4B4C-8F1D-3ABC52769142}" type="presOf" srcId="{AB689286-4F02-400E-96E4-516B77BDF715}" destId="{A5B2A152-3BD0-4FDB-819B-8695B34CF4B1}" srcOrd="0" destOrd="0" presId="urn:microsoft.com/office/officeart/2005/8/layout/hList1"/>
    <dgm:cxn modelId="{535C012D-FFC0-4C4F-B862-E8DD88841ECA}" srcId="{44EA2793-BA5B-4742-8BE2-E1DA32F47DA8}" destId="{3C5AA7F9-9940-49AE-AAD1-548836754CA0}" srcOrd="3" destOrd="0" parTransId="{D1E4F60C-E136-4F44-9911-CE0C331EB472}" sibTransId="{DC49E586-2194-4FF3-8DEB-02FEC3DA9CF6}"/>
    <dgm:cxn modelId="{137E2633-7C0D-4ED5-B3CD-722FB65BB5DE}" srcId="{44EA2793-BA5B-4742-8BE2-E1DA32F47DA8}" destId="{D87C6607-8D2D-4351-B0F0-2558BC5CA71D}" srcOrd="0" destOrd="0" parTransId="{452D0410-8775-4353-B9BC-640F5F9443F6}" sibTransId="{027BDA70-F0A9-49C0-9D37-0FF67102AA27}"/>
    <dgm:cxn modelId="{F156C53D-5B27-4AF5-9260-47527A158647}" type="presOf" srcId="{9EB0AC3E-5E21-4024-80CF-1264EDD29F36}" destId="{B921DE9F-AF07-4D79-A01D-BA2BE6EA2FC1}" srcOrd="0" destOrd="0" presId="urn:microsoft.com/office/officeart/2005/8/layout/hList1"/>
    <dgm:cxn modelId="{94B18363-6D03-4B50-BCEE-0EE7EE6746E3}" type="presOf" srcId="{D87C6607-8D2D-4351-B0F0-2558BC5CA71D}" destId="{7A46E9A9-B27F-412A-AEFD-FB7DD6EEB8A7}" srcOrd="0" destOrd="0" presId="urn:microsoft.com/office/officeart/2005/8/layout/hList1"/>
    <dgm:cxn modelId="{2D7FBD47-FCF4-4133-A801-B16D38CFC95D}" srcId="{AB689286-4F02-400E-96E4-516B77BDF715}" destId="{AAAC379F-A733-40A5-B400-EDA8859DF12C}" srcOrd="2" destOrd="0" parTransId="{650F647B-ADB0-40EF-BE2E-07EF922C2579}" sibTransId="{A4EB25D7-99CB-46C5-8C1E-B94A767581D1}"/>
    <dgm:cxn modelId="{E0ABBE50-E81B-4046-B161-8B28898594C5}" type="presOf" srcId="{3C5AA7F9-9940-49AE-AAD1-548836754CA0}" destId="{A858AC73-A171-4607-99C7-17998E04DEFC}" srcOrd="0" destOrd="0" presId="urn:microsoft.com/office/officeart/2005/8/layout/hList1"/>
    <dgm:cxn modelId="{4975F879-50FF-4B28-8D98-499216C004C9}" srcId="{44EA2793-BA5B-4742-8BE2-E1DA32F47DA8}" destId="{AB689286-4F02-400E-96E4-516B77BDF715}" srcOrd="1" destOrd="0" parTransId="{48C9AE5F-3EF6-40FA-A67B-B3DD32E1479B}" sibTransId="{C2CED2EE-8BDB-4146-9159-0629FF55900E}"/>
    <dgm:cxn modelId="{2EB0917A-5759-4BF8-8365-0BA3750693C3}" srcId="{D87C6607-8D2D-4351-B0F0-2558BC5CA71D}" destId="{216FDB19-489B-454F-AC51-EFFDA06A5535}" srcOrd="0" destOrd="0" parTransId="{EA57C675-6DC0-4277-86AD-C686D4B8CFF1}" sibTransId="{41CBC2B4-9FBD-4FE5-A01B-197CD68B594E}"/>
    <dgm:cxn modelId="{07409984-F09E-43E1-BF5E-C3AD65D43E52}" type="presOf" srcId="{620046EB-0548-489E-A102-FC950B315287}" destId="{AAB664A5-EC9C-45F9-92A4-849644B695AC}" srcOrd="0" destOrd="1" presId="urn:microsoft.com/office/officeart/2005/8/layout/hList1"/>
    <dgm:cxn modelId="{7703879A-688D-40CA-B70F-4F8A6B5CD4F1}" type="presOf" srcId="{23214D34-C8A1-4A62-A1D9-F20CDE7CEE5C}" destId="{D8016522-0347-44AE-9574-ABB17CC7A109}" srcOrd="0" destOrd="0" presId="urn:microsoft.com/office/officeart/2005/8/layout/hList1"/>
    <dgm:cxn modelId="{29889E9C-6209-4B2A-881F-006D9401DE9F}" srcId="{44EA2793-BA5B-4742-8BE2-E1DA32F47DA8}" destId="{9EB0AC3E-5E21-4024-80CF-1264EDD29F36}" srcOrd="2" destOrd="0" parTransId="{6477E953-138D-4436-AA69-92D4D9384FBA}" sibTransId="{F25F8157-8AF3-45DF-8EA3-63849B8314E6}"/>
    <dgm:cxn modelId="{7AD5649F-F2A0-4EB7-BA8C-F5571E242FA0}" srcId="{9EB0AC3E-5E21-4024-80CF-1264EDD29F36}" destId="{60A1B41E-A058-43A7-8985-8DCD6D9EDD6B}" srcOrd="0" destOrd="0" parTransId="{7545E4ED-E8A6-40F6-951A-B2A9484B516B}" sibTransId="{027098DE-E4EE-4DCE-B7ED-F6FA16817A75}"/>
    <dgm:cxn modelId="{E005FEA7-3147-4750-9196-0770DFE5B8F4}" type="presOf" srcId="{FD8C860F-2AB3-4EDE-A30C-1F8EDE1E97A5}" destId="{47838C64-C81E-419A-883B-F0D298D1241A}" srcOrd="0" destOrd="1" presId="urn:microsoft.com/office/officeart/2005/8/layout/hList1"/>
    <dgm:cxn modelId="{B53491B0-89EA-4535-9CB2-16F662C1384C}" type="presOf" srcId="{AAAC379F-A733-40A5-B400-EDA8859DF12C}" destId="{AAB664A5-EC9C-45F9-92A4-849644B695AC}" srcOrd="0" destOrd="2" presId="urn:microsoft.com/office/officeart/2005/8/layout/hList1"/>
    <dgm:cxn modelId="{47AC5AB7-890A-4BCB-B883-9E4E12517FE0}" type="presOf" srcId="{216FDB19-489B-454F-AC51-EFFDA06A5535}" destId="{47838C64-C81E-419A-883B-F0D298D1241A}" srcOrd="0" destOrd="0" presId="urn:microsoft.com/office/officeart/2005/8/layout/hList1"/>
    <dgm:cxn modelId="{496394D9-2E13-43B1-8C66-BDD943C9D220}" srcId="{AB689286-4F02-400E-96E4-516B77BDF715}" destId="{620046EB-0548-489E-A102-FC950B315287}" srcOrd="1" destOrd="0" parTransId="{D8FF61C9-DB7A-4BCC-95EF-7D5F4C1369D7}" sibTransId="{B8A4785B-4D82-4BC6-A2DE-ED31B7407EA3}"/>
    <dgm:cxn modelId="{C32ECFE0-797C-4C94-9CC7-FDB0BF736145}" type="presOf" srcId="{60A1B41E-A058-43A7-8985-8DCD6D9EDD6B}" destId="{E0600EB5-950D-45EC-BDCD-C824823935BD}" srcOrd="0" destOrd="0" presId="urn:microsoft.com/office/officeart/2005/8/layout/hList1"/>
    <dgm:cxn modelId="{097899E5-AD4A-4E26-8C2D-6466EB3E35B1}" srcId="{AB689286-4F02-400E-96E4-516B77BDF715}" destId="{5D646F0B-66C0-4C2C-ADE7-10C47196FC71}" srcOrd="0" destOrd="0" parTransId="{2922D363-7428-4005-B4B4-8BD122FD4809}" sibTransId="{9F6E3BB9-ED54-4834-B3AF-74DBE9464FB0}"/>
    <dgm:cxn modelId="{4ADC06E7-61B2-4D56-AEB7-E42B20CB7220}" srcId="{AB689286-4F02-400E-96E4-516B77BDF715}" destId="{DD530E33-3975-4D5B-B7A5-8504AD7A4F75}" srcOrd="3" destOrd="0" parTransId="{CB43CC26-DFC9-4F15-AD2A-5C03E4FCF468}" sibTransId="{54E75CF3-3903-4778-84E1-EDFAE5A76827}"/>
    <dgm:cxn modelId="{599F25E9-3ABF-40BC-A4A7-311FF631FB97}" type="presOf" srcId="{DD530E33-3975-4D5B-B7A5-8504AD7A4F75}" destId="{AAB664A5-EC9C-45F9-92A4-849644B695AC}" srcOrd="0" destOrd="3" presId="urn:microsoft.com/office/officeart/2005/8/layout/hList1"/>
    <dgm:cxn modelId="{20F357FD-439C-43AE-8B3E-2508811EAA50}" type="presParOf" srcId="{96CB241C-5AF1-4A01-8C2B-B21709B0A718}" destId="{E0796AAB-8678-4AAD-96DB-01EFDD0EE906}" srcOrd="0" destOrd="0" presId="urn:microsoft.com/office/officeart/2005/8/layout/hList1"/>
    <dgm:cxn modelId="{493BF157-5D58-4105-A5D2-3DAD8EBACB42}" type="presParOf" srcId="{E0796AAB-8678-4AAD-96DB-01EFDD0EE906}" destId="{7A46E9A9-B27F-412A-AEFD-FB7DD6EEB8A7}" srcOrd="0" destOrd="0" presId="urn:microsoft.com/office/officeart/2005/8/layout/hList1"/>
    <dgm:cxn modelId="{2314C743-4B95-4011-8A67-3C4A4E395590}" type="presParOf" srcId="{E0796AAB-8678-4AAD-96DB-01EFDD0EE906}" destId="{47838C64-C81E-419A-883B-F0D298D1241A}" srcOrd="1" destOrd="0" presId="urn:microsoft.com/office/officeart/2005/8/layout/hList1"/>
    <dgm:cxn modelId="{37DCD481-2FBE-4AB3-8C4E-42F2FC8E7BEC}" type="presParOf" srcId="{96CB241C-5AF1-4A01-8C2B-B21709B0A718}" destId="{0457AAB6-9755-439A-AED4-648CE6F8A01E}" srcOrd="1" destOrd="0" presId="urn:microsoft.com/office/officeart/2005/8/layout/hList1"/>
    <dgm:cxn modelId="{DB0C2318-4FA4-4540-A795-F9038E1A642E}" type="presParOf" srcId="{96CB241C-5AF1-4A01-8C2B-B21709B0A718}" destId="{ECD7B334-084B-40AC-AF9A-FE1E321ABC96}" srcOrd="2" destOrd="0" presId="urn:microsoft.com/office/officeart/2005/8/layout/hList1"/>
    <dgm:cxn modelId="{EF668AC6-E4DF-485F-AC18-68C1A2146FE3}" type="presParOf" srcId="{ECD7B334-084B-40AC-AF9A-FE1E321ABC96}" destId="{A5B2A152-3BD0-4FDB-819B-8695B34CF4B1}" srcOrd="0" destOrd="0" presId="urn:microsoft.com/office/officeart/2005/8/layout/hList1"/>
    <dgm:cxn modelId="{442C0225-E3EE-4046-BFD6-FAB8F67CDAC0}" type="presParOf" srcId="{ECD7B334-084B-40AC-AF9A-FE1E321ABC96}" destId="{AAB664A5-EC9C-45F9-92A4-849644B695AC}" srcOrd="1" destOrd="0" presId="urn:microsoft.com/office/officeart/2005/8/layout/hList1"/>
    <dgm:cxn modelId="{1A191968-E93F-420A-BA76-2901966CDABD}" type="presParOf" srcId="{96CB241C-5AF1-4A01-8C2B-B21709B0A718}" destId="{D5356982-680A-42D2-8EDC-32EF7C14D5BA}" srcOrd="3" destOrd="0" presId="urn:microsoft.com/office/officeart/2005/8/layout/hList1"/>
    <dgm:cxn modelId="{7EED0C4E-64F5-4875-AE4B-B10309326570}" type="presParOf" srcId="{96CB241C-5AF1-4A01-8C2B-B21709B0A718}" destId="{4B5D2624-5F14-4895-9E14-DAE63C3CF829}" srcOrd="4" destOrd="0" presId="urn:microsoft.com/office/officeart/2005/8/layout/hList1"/>
    <dgm:cxn modelId="{5EC414A3-36A2-4C0E-B38F-3CDB4D367BF6}" type="presParOf" srcId="{4B5D2624-5F14-4895-9E14-DAE63C3CF829}" destId="{B921DE9F-AF07-4D79-A01D-BA2BE6EA2FC1}" srcOrd="0" destOrd="0" presId="urn:microsoft.com/office/officeart/2005/8/layout/hList1"/>
    <dgm:cxn modelId="{369D0F5D-AC7C-4488-92DB-9F45F8A9BD0A}" type="presParOf" srcId="{4B5D2624-5F14-4895-9E14-DAE63C3CF829}" destId="{E0600EB5-950D-45EC-BDCD-C824823935BD}" srcOrd="1" destOrd="0" presId="urn:microsoft.com/office/officeart/2005/8/layout/hList1"/>
    <dgm:cxn modelId="{9562E0ED-06D7-4181-B4B3-3D2ACBA91422}" type="presParOf" srcId="{96CB241C-5AF1-4A01-8C2B-B21709B0A718}" destId="{DECC5399-BC66-4534-94E9-78D5059A74CA}" srcOrd="5" destOrd="0" presId="urn:microsoft.com/office/officeart/2005/8/layout/hList1"/>
    <dgm:cxn modelId="{80E607B5-223B-4C3A-95C8-94184C0AABDC}" type="presParOf" srcId="{96CB241C-5AF1-4A01-8C2B-B21709B0A718}" destId="{B0611EED-993B-409E-8440-0962A7CBDCB5}" srcOrd="6" destOrd="0" presId="urn:microsoft.com/office/officeart/2005/8/layout/hList1"/>
    <dgm:cxn modelId="{762811D9-446E-469D-8491-3B572576FF3E}" type="presParOf" srcId="{B0611EED-993B-409E-8440-0962A7CBDCB5}" destId="{A858AC73-A171-4607-99C7-17998E04DEFC}" srcOrd="0" destOrd="0" presId="urn:microsoft.com/office/officeart/2005/8/layout/hList1"/>
    <dgm:cxn modelId="{ED57BF82-529E-494C-A566-64AF1466D43B}" type="presParOf" srcId="{B0611EED-993B-409E-8440-0962A7CBDCB5}" destId="{D8016522-0347-44AE-9574-ABB17CC7A1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C02039-08FB-4E58-ADF7-D3F6F13AD6E9}" type="doc">
      <dgm:prSet loTypeId="urn:microsoft.com/office/officeart/2005/8/layout/hChevron3" loCatId="process" qsTypeId="urn:microsoft.com/office/officeart/2005/8/quickstyle/simple1" qsCatId="simple" csTypeId="urn:microsoft.com/office/officeart/2005/8/colors/accent2_5" csCatId="accent2" phldr="1"/>
      <dgm:spPr/>
    </dgm:pt>
    <dgm:pt modelId="{AE4116C8-7470-4A62-80CD-43E5D64BDFED}">
      <dgm:prSet phldrT="[Texto]" custT="1"/>
      <dgm:spPr/>
      <dgm:t>
        <a:bodyPr/>
        <a:lstStyle/>
        <a:p>
          <a:r>
            <a:rPr lang="es-CR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Institución</a:t>
          </a:r>
        </a:p>
      </dgm:t>
    </dgm:pt>
    <dgm:pt modelId="{A401DE70-51F5-42BD-8E22-6C8E168BE69C}" type="parTrans" cxnId="{03243739-6CFD-4A47-B8E5-AAEFFA31F503}">
      <dgm:prSet/>
      <dgm:spPr/>
      <dgm:t>
        <a:bodyPr/>
        <a:lstStyle/>
        <a:p>
          <a:endParaRPr lang="es-CR" sz="20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5E94EBE-384F-49E5-A654-55C2178CDB93}" type="sibTrans" cxnId="{03243739-6CFD-4A47-B8E5-AAEFFA31F503}">
      <dgm:prSet/>
      <dgm:spPr/>
      <dgm:t>
        <a:bodyPr/>
        <a:lstStyle/>
        <a:p>
          <a:endParaRPr lang="es-CR" sz="20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73D3C2A-D62F-4504-BFAE-241FA0C18B17}">
      <dgm:prSet phldrT="[Texto]" custT="1"/>
      <dgm:spPr/>
      <dgm:t>
        <a:bodyPr/>
        <a:lstStyle/>
        <a:p>
          <a:r>
            <a:rPr lang="es-CR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Secretaría Sectorial</a:t>
          </a:r>
        </a:p>
      </dgm:t>
    </dgm:pt>
    <dgm:pt modelId="{D4264C72-85CF-4272-8905-183D7F61F2C5}" type="parTrans" cxnId="{B5C7EAD3-9E13-4710-BBE0-B9FEB143EA7E}">
      <dgm:prSet/>
      <dgm:spPr/>
      <dgm:t>
        <a:bodyPr/>
        <a:lstStyle/>
        <a:p>
          <a:endParaRPr lang="es-CR" sz="20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5F8C414-B9FF-48A9-AB31-727002C2E606}" type="sibTrans" cxnId="{B5C7EAD3-9E13-4710-BBE0-B9FEB143EA7E}">
      <dgm:prSet/>
      <dgm:spPr/>
      <dgm:t>
        <a:bodyPr/>
        <a:lstStyle/>
        <a:p>
          <a:endParaRPr lang="es-CR" sz="20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A8F0103-06FA-4FBD-8217-9DED27501836}">
      <dgm:prSet phldrT="[Texto]" custT="1"/>
      <dgm:spPr/>
      <dgm:t>
        <a:bodyPr/>
        <a:lstStyle/>
        <a:p>
          <a:r>
            <a:rPr lang="es-CR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Ministro Rector</a:t>
          </a:r>
        </a:p>
      </dgm:t>
    </dgm:pt>
    <dgm:pt modelId="{748EF882-DAB5-4603-BEC8-C8A2D26074D5}" type="parTrans" cxnId="{0CE0DB6B-4FE4-4593-87AC-3EB1BB25C5EF}">
      <dgm:prSet/>
      <dgm:spPr/>
      <dgm:t>
        <a:bodyPr/>
        <a:lstStyle/>
        <a:p>
          <a:endParaRPr lang="es-CR" sz="20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7ADB3E0-94A6-4292-8007-5982AB088771}" type="sibTrans" cxnId="{0CE0DB6B-4FE4-4593-87AC-3EB1BB25C5EF}">
      <dgm:prSet/>
      <dgm:spPr/>
      <dgm:t>
        <a:bodyPr/>
        <a:lstStyle/>
        <a:p>
          <a:endParaRPr lang="es-CR" sz="20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6471A60-B542-4A5E-96A6-F61A8926D996}" type="pres">
      <dgm:prSet presAssocID="{66C02039-08FB-4E58-ADF7-D3F6F13AD6E9}" presName="Name0" presStyleCnt="0">
        <dgm:presLayoutVars>
          <dgm:dir/>
          <dgm:resizeHandles val="exact"/>
        </dgm:presLayoutVars>
      </dgm:prSet>
      <dgm:spPr/>
    </dgm:pt>
    <dgm:pt modelId="{A4F98DE3-CF06-47C2-9A14-7DBDF601B499}" type="pres">
      <dgm:prSet presAssocID="{AE4116C8-7470-4A62-80CD-43E5D64BDFED}" presName="parTxOnly" presStyleLbl="node1" presStyleIdx="0" presStyleCnt="3">
        <dgm:presLayoutVars>
          <dgm:bulletEnabled val="1"/>
        </dgm:presLayoutVars>
      </dgm:prSet>
      <dgm:spPr/>
    </dgm:pt>
    <dgm:pt modelId="{1D7F3DDD-81E0-464E-94A3-548A16ED6BE6}" type="pres">
      <dgm:prSet presAssocID="{25E94EBE-384F-49E5-A654-55C2178CDB93}" presName="parSpace" presStyleCnt="0"/>
      <dgm:spPr/>
    </dgm:pt>
    <dgm:pt modelId="{B2FD60F0-B725-4BEA-857D-00BEDF32F78D}" type="pres">
      <dgm:prSet presAssocID="{673D3C2A-D62F-4504-BFAE-241FA0C18B17}" presName="parTxOnly" presStyleLbl="node1" presStyleIdx="1" presStyleCnt="3" custLinFactNeighborX="-4276" custLinFactNeighborY="10506">
        <dgm:presLayoutVars>
          <dgm:bulletEnabled val="1"/>
        </dgm:presLayoutVars>
      </dgm:prSet>
      <dgm:spPr/>
    </dgm:pt>
    <dgm:pt modelId="{54FBFA38-9152-40E5-925E-6C8485648F79}" type="pres">
      <dgm:prSet presAssocID="{45F8C414-B9FF-48A9-AB31-727002C2E606}" presName="parSpace" presStyleCnt="0"/>
      <dgm:spPr/>
    </dgm:pt>
    <dgm:pt modelId="{33681838-1148-4B04-A127-B41504311A98}" type="pres">
      <dgm:prSet presAssocID="{7A8F0103-06FA-4FBD-8217-9DED2750183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03243739-6CFD-4A47-B8E5-AAEFFA31F503}" srcId="{66C02039-08FB-4E58-ADF7-D3F6F13AD6E9}" destId="{AE4116C8-7470-4A62-80CD-43E5D64BDFED}" srcOrd="0" destOrd="0" parTransId="{A401DE70-51F5-42BD-8E22-6C8E168BE69C}" sibTransId="{25E94EBE-384F-49E5-A654-55C2178CDB93}"/>
    <dgm:cxn modelId="{0CE0DB6B-4FE4-4593-87AC-3EB1BB25C5EF}" srcId="{66C02039-08FB-4E58-ADF7-D3F6F13AD6E9}" destId="{7A8F0103-06FA-4FBD-8217-9DED27501836}" srcOrd="2" destOrd="0" parTransId="{748EF882-DAB5-4603-BEC8-C8A2D26074D5}" sibTransId="{B7ADB3E0-94A6-4292-8007-5982AB088771}"/>
    <dgm:cxn modelId="{E0E5FC6B-5BE8-40D0-AD20-22D8EE496B29}" type="presOf" srcId="{7A8F0103-06FA-4FBD-8217-9DED27501836}" destId="{33681838-1148-4B04-A127-B41504311A98}" srcOrd="0" destOrd="0" presId="urn:microsoft.com/office/officeart/2005/8/layout/hChevron3"/>
    <dgm:cxn modelId="{8911179B-4A4D-4FB4-B553-851C85933FF0}" type="presOf" srcId="{673D3C2A-D62F-4504-BFAE-241FA0C18B17}" destId="{B2FD60F0-B725-4BEA-857D-00BEDF32F78D}" srcOrd="0" destOrd="0" presId="urn:microsoft.com/office/officeart/2005/8/layout/hChevron3"/>
    <dgm:cxn modelId="{F83A7AB8-B5A7-4D50-B98C-B63CFAD02530}" type="presOf" srcId="{AE4116C8-7470-4A62-80CD-43E5D64BDFED}" destId="{A4F98DE3-CF06-47C2-9A14-7DBDF601B499}" srcOrd="0" destOrd="0" presId="urn:microsoft.com/office/officeart/2005/8/layout/hChevron3"/>
    <dgm:cxn modelId="{B5C7EAD3-9E13-4710-BBE0-B9FEB143EA7E}" srcId="{66C02039-08FB-4E58-ADF7-D3F6F13AD6E9}" destId="{673D3C2A-D62F-4504-BFAE-241FA0C18B17}" srcOrd="1" destOrd="0" parTransId="{D4264C72-85CF-4272-8905-183D7F61F2C5}" sibTransId="{45F8C414-B9FF-48A9-AB31-727002C2E606}"/>
    <dgm:cxn modelId="{B89709F2-8C8B-445D-B002-5DA5A98A7031}" type="presOf" srcId="{66C02039-08FB-4E58-ADF7-D3F6F13AD6E9}" destId="{66471A60-B542-4A5E-96A6-F61A8926D996}" srcOrd="0" destOrd="0" presId="urn:microsoft.com/office/officeart/2005/8/layout/hChevron3"/>
    <dgm:cxn modelId="{F7E44CDA-4630-4109-82B2-8C7F5E84917D}" type="presParOf" srcId="{66471A60-B542-4A5E-96A6-F61A8926D996}" destId="{A4F98DE3-CF06-47C2-9A14-7DBDF601B499}" srcOrd="0" destOrd="0" presId="urn:microsoft.com/office/officeart/2005/8/layout/hChevron3"/>
    <dgm:cxn modelId="{AD207168-1E4B-4FDC-895D-D405563485E5}" type="presParOf" srcId="{66471A60-B542-4A5E-96A6-F61A8926D996}" destId="{1D7F3DDD-81E0-464E-94A3-548A16ED6BE6}" srcOrd="1" destOrd="0" presId="urn:microsoft.com/office/officeart/2005/8/layout/hChevron3"/>
    <dgm:cxn modelId="{2AC72405-3F85-4F0D-9652-7D5025395CBF}" type="presParOf" srcId="{66471A60-B542-4A5E-96A6-F61A8926D996}" destId="{B2FD60F0-B725-4BEA-857D-00BEDF32F78D}" srcOrd="2" destOrd="0" presId="urn:microsoft.com/office/officeart/2005/8/layout/hChevron3"/>
    <dgm:cxn modelId="{1F842B99-D69B-4024-80FA-E27A07AF0083}" type="presParOf" srcId="{66471A60-B542-4A5E-96A6-F61A8926D996}" destId="{54FBFA38-9152-40E5-925E-6C8485648F79}" srcOrd="3" destOrd="0" presId="urn:microsoft.com/office/officeart/2005/8/layout/hChevron3"/>
    <dgm:cxn modelId="{020F5363-6882-4DDF-BB55-750A1530F86A}" type="presParOf" srcId="{66471A60-B542-4A5E-96A6-F61A8926D996}" destId="{33681838-1148-4B04-A127-B41504311A9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63AF7-C4A3-4735-98DF-21704BAC9179}">
      <dsp:nvSpPr>
        <dsp:cNvPr id="0" name=""/>
        <dsp:cNvSpPr/>
      </dsp:nvSpPr>
      <dsp:spPr>
        <a:xfrm rot="16200000">
          <a:off x="426" y="173632"/>
          <a:ext cx="2430660" cy="2430660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dirty="0">
              <a:latin typeface="Lucida Sans" panose="020B0602030504020204" pitchFamily="34" charset="0"/>
            </a:rPr>
            <a:t>CAPITAL FIJO</a:t>
          </a:r>
        </a:p>
      </dsp:txBody>
      <dsp:txXfrm rot="5400000">
        <a:off x="427" y="781296"/>
        <a:ext cx="2005295" cy="1215330"/>
      </dsp:txXfrm>
    </dsp:sp>
    <dsp:sp modelId="{D977C46F-0171-4D59-BE4F-DFD2B956199B}">
      <dsp:nvSpPr>
        <dsp:cNvPr id="0" name=""/>
        <dsp:cNvSpPr/>
      </dsp:nvSpPr>
      <dsp:spPr>
        <a:xfrm rot="5400000">
          <a:off x="2567323" y="155875"/>
          <a:ext cx="2430660" cy="2430660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359873"/>
            <a:satOff val="17380"/>
            <a:lumOff val="98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dirty="0">
              <a:latin typeface="Lucida Sans" panose="020B0602030504020204" pitchFamily="34" charset="0"/>
            </a:rPr>
            <a:t>CAPITAL NO FIJO</a:t>
          </a:r>
        </a:p>
      </dsp:txBody>
      <dsp:txXfrm rot="-5400000">
        <a:off x="2992689" y="763540"/>
        <a:ext cx="2005295" cy="1215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83F21-B80C-47F6-B882-50DD80C85674}">
      <dsp:nvSpPr>
        <dsp:cNvPr id="0" name=""/>
        <dsp:cNvSpPr/>
      </dsp:nvSpPr>
      <dsp:spPr>
        <a:xfrm>
          <a:off x="0" y="0"/>
          <a:ext cx="1930325" cy="996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>
              <a:solidFill>
                <a:schemeClr val="accent2">
                  <a:lumMod val="75000"/>
                </a:schemeClr>
              </a:solidFill>
              <a:latin typeface="Lucida Sans" panose="020B0602030504020204" pitchFamily="34" charset="0"/>
              <a:ea typeface="Lato" panose="020F0502020204030203" pitchFamily="34" charset="0"/>
              <a:cs typeface="Lato" panose="020F0502020204030203" pitchFamily="34" charset="0"/>
            </a:rPr>
            <a:t>CLASIFICACIÓN DE LOS PROYECTOS</a:t>
          </a:r>
          <a:endParaRPr lang="es-CR" sz="1800" b="0" kern="1200" dirty="0">
            <a:solidFill>
              <a:schemeClr val="accent2">
                <a:lumMod val="75000"/>
              </a:schemeClr>
            </a:solidFill>
            <a:latin typeface="Lucida Sans" panose="020B0602030504020204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29183" y="29183"/>
        <a:ext cx="1871959" cy="938001"/>
      </dsp:txXfrm>
    </dsp:sp>
    <dsp:sp modelId="{0D530670-AB0E-4308-8AB0-48E604910DA8}">
      <dsp:nvSpPr>
        <dsp:cNvPr id="0" name=""/>
        <dsp:cNvSpPr/>
      </dsp:nvSpPr>
      <dsp:spPr>
        <a:xfrm rot="5400000">
          <a:off x="778343" y="1021276"/>
          <a:ext cx="373637" cy="44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2000" kern="1200">
            <a:solidFill>
              <a:schemeClr val="accent2">
                <a:lumMod val="75000"/>
              </a:schemeClr>
            </a:solidFill>
            <a:latin typeface="Lucida Sans" panose="020B0602030504020204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 rot="-5400000">
        <a:off x="830653" y="1058640"/>
        <a:ext cx="269019" cy="261546"/>
      </dsp:txXfrm>
    </dsp:sp>
    <dsp:sp modelId="{2F64D0FE-B5FB-47D6-8A63-7E04F4D88ABD}">
      <dsp:nvSpPr>
        <dsp:cNvPr id="0" name=""/>
        <dsp:cNvSpPr/>
      </dsp:nvSpPr>
      <dsp:spPr>
        <a:xfrm>
          <a:off x="0" y="1494551"/>
          <a:ext cx="1930325" cy="996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>
              <a:solidFill>
                <a:schemeClr val="accent2">
                  <a:lumMod val="75000"/>
                </a:schemeClr>
              </a:solidFill>
              <a:latin typeface="Lucida Sans" panose="020B0602030504020204" pitchFamily="34" charset="0"/>
              <a:ea typeface="Lato" panose="020F0502020204030203" pitchFamily="34" charset="0"/>
              <a:cs typeface="Lato" panose="020F0502020204030203" pitchFamily="34" charset="0"/>
            </a:rPr>
            <a:t>9</a:t>
          </a:r>
          <a:endParaRPr lang="es-CR" sz="4000" kern="1200" dirty="0">
            <a:solidFill>
              <a:schemeClr val="accent2">
                <a:lumMod val="75000"/>
              </a:schemeClr>
            </a:solidFill>
            <a:latin typeface="Lucida Sans" panose="020B0602030504020204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29183" y="1523734"/>
        <a:ext cx="1871959" cy="938001"/>
      </dsp:txXfrm>
    </dsp:sp>
    <dsp:sp modelId="{BDD91444-1367-48FB-B549-50EBA54FC4BB}">
      <dsp:nvSpPr>
        <dsp:cNvPr id="0" name=""/>
        <dsp:cNvSpPr/>
      </dsp:nvSpPr>
      <dsp:spPr>
        <a:xfrm rot="5400000">
          <a:off x="778343" y="2515827"/>
          <a:ext cx="373637" cy="44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900" kern="1200">
            <a:solidFill>
              <a:schemeClr val="accent2">
                <a:lumMod val="75000"/>
              </a:schemeClr>
            </a:solidFill>
            <a:latin typeface="Lucida Sans" panose="020B0602030504020204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 rot="-5400000">
        <a:off x="830653" y="2553191"/>
        <a:ext cx="269019" cy="261546"/>
      </dsp:txXfrm>
    </dsp:sp>
    <dsp:sp modelId="{C42E5019-8D67-4455-B714-ACC4A0CACF05}">
      <dsp:nvSpPr>
        <dsp:cNvPr id="0" name=""/>
        <dsp:cNvSpPr/>
      </dsp:nvSpPr>
      <dsp:spPr>
        <a:xfrm>
          <a:off x="0" y="2989102"/>
          <a:ext cx="1930325" cy="9963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0" kern="1200">
              <a:solidFill>
                <a:schemeClr val="accent2">
                  <a:lumMod val="75000"/>
                </a:schemeClr>
              </a:solidFill>
              <a:latin typeface="Lucida Sans" panose="020B0602030504020204" pitchFamily="34" charset="0"/>
              <a:ea typeface="Lato" panose="020F0502020204030203" pitchFamily="34" charset="0"/>
              <a:cs typeface="Lato" panose="020F0502020204030203" pitchFamily="34" charset="0"/>
            </a:rPr>
            <a:t>VARIABLES TIPO</a:t>
          </a:r>
          <a:endParaRPr lang="es-CR" sz="2500" b="0" kern="1200" dirty="0">
            <a:solidFill>
              <a:schemeClr val="accent2">
                <a:lumMod val="75000"/>
              </a:schemeClr>
            </a:solidFill>
            <a:latin typeface="Lucida Sans" panose="020B0602030504020204" pitchFamily="34" charset="0"/>
          </a:endParaRPr>
        </a:p>
      </dsp:txBody>
      <dsp:txXfrm>
        <a:off x="29183" y="3018285"/>
        <a:ext cx="1871959" cy="938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DE98E-1557-40E4-8B61-E7121103514F}">
      <dsp:nvSpPr>
        <dsp:cNvPr id="0" name=""/>
        <dsp:cNvSpPr/>
      </dsp:nvSpPr>
      <dsp:spPr>
        <a:xfrm>
          <a:off x="750201" y="739"/>
          <a:ext cx="2186703" cy="13120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kern="1200" dirty="0">
              <a:latin typeface="Lucida Sans" panose="020B0602030504020204" pitchFamily="34" charset="0"/>
              <a:cs typeface="Lucida Sans Unicode" panose="020B0602030504020204" pitchFamily="34" charset="0"/>
            </a:rPr>
            <a:t>Formación de capital físico</a:t>
          </a:r>
        </a:p>
      </dsp:txBody>
      <dsp:txXfrm>
        <a:off x="750201" y="739"/>
        <a:ext cx="2186703" cy="1312022"/>
      </dsp:txXfrm>
    </dsp:sp>
    <dsp:sp modelId="{0A45B255-6AA1-46E3-85AF-9B4994D77FC4}">
      <dsp:nvSpPr>
        <dsp:cNvPr id="0" name=""/>
        <dsp:cNvSpPr/>
      </dsp:nvSpPr>
      <dsp:spPr>
        <a:xfrm>
          <a:off x="3155575" y="739"/>
          <a:ext cx="2186703" cy="13120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kern="1200" dirty="0">
              <a:effectLst/>
              <a:latin typeface="Lucida Sans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Obras y mantenimiento menores </a:t>
          </a:r>
        </a:p>
      </dsp:txBody>
      <dsp:txXfrm>
        <a:off x="3155575" y="739"/>
        <a:ext cx="2186703" cy="1312022"/>
      </dsp:txXfrm>
    </dsp:sp>
    <dsp:sp modelId="{B3683C59-C0F0-46C2-8FC6-4C07B3AA71A1}">
      <dsp:nvSpPr>
        <dsp:cNvPr id="0" name=""/>
        <dsp:cNvSpPr/>
      </dsp:nvSpPr>
      <dsp:spPr>
        <a:xfrm>
          <a:off x="5543564" y="464"/>
          <a:ext cx="2186703" cy="13120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kern="1200" dirty="0">
              <a:effectLst/>
              <a:latin typeface="Lucida Sans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Sustituciones y reconstrucciones</a:t>
          </a:r>
        </a:p>
      </dsp:txBody>
      <dsp:txXfrm>
        <a:off x="5543564" y="464"/>
        <a:ext cx="2186703" cy="1312022"/>
      </dsp:txXfrm>
    </dsp:sp>
    <dsp:sp modelId="{9352EABB-24A0-4FFE-8E57-30140C719141}">
      <dsp:nvSpPr>
        <dsp:cNvPr id="0" name=""/>
        <dsp:cNvSpPr/>
      </dsp:nvSpPr>
      <dsp:spPr>
        <a:xfrm>
          <a:off x="795269" y="1570045"/>
          <a:ext cx="2186703" cy="13120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kern="1200" dirty="0">
              <a:effectLst/>
              <a:latin typeface="Lucida Sans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Preinversión</a:t>
          </a:r>
        </a:p>
      </dsp:txBody>
      <dsp:txXfrm>
        <a:off x="795269" y="1570045"/>
        <a:ext cx="2186703" cy="1312022"/>
      </dsp:txXfrm>
    </dsp:sp>
    <dsp:sp modelId="{EF2A8A40-CF63-4875-8A64-853934EA243A}">
      <dsp:nvSpPr>
        <dsp:cNvPr id="0" name=""/>
        <dsp:cNvSpPr/>
      </dsp:nvSpPr>
      <dsp:spPr>
        <a:xfrm>
          <a:off x="3155575" y="1531432"/>
          <a:ext cx="2186703" cy="13120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kern="1200" dirty="0">
              <a:effectLst/>
              <a:latin typeface="Lucida Sans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Mantenimiento</a:t>
          </a:r>
        </a:p>
      </dsp:txBody>
      <dsp:txXfrm>
        <a:off x="3155575" y="1531432"/>
        <a:ext cx="2186703" cy="1312022"/>
      </dsp:txXfrm>
    </dsp:sp>
    <dsp:sp modelId="{F46B4272-9134-46AC-B2A2-7524E2250BE3}">
      <dsp:nvSpPr>
        <dsp:cNvPr id="0" name=""/>
        <dsp:cNvSpPr/>
      </dsp:nvSpPr>
      <dsp:spPr>
        <a:xfrm>
          <a:off x="5560949" y="1531432"/>
          <a:ext cx="2186703" cy="13120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kern="1200" dirty="0">
              <a:latin typeface="Lucida Sans" panose="020B0602030504020204" pitchFamily="34" charset="0"/>
              <a:cs typeface="Lucida Sans Unicode" panose="020B0602030504020204" pitchFamily="34" charset="0"/>
            </a:rPr>
            <a:t>Estudios</a:t>
          </a:r>
        </a:p>
      </dsp:txBody>
      <dsp:txXfrm>
        <a:off x="5560949" y="1531432"/>
        <a:ext cx="2186703" cy="1312022"/>
      </dsp:txXfrm>
    </dsp:sp>
    <dsp:sp modelId="{20E4FBB3-2B22-48FE-986C-9E726D03D569}">
      <dsp:nvSpPr>
        <dsp:cNvPr id="0" name=""/>
        <dsp:cNvSpPr/>
      </dsp:nvSpPr>
      <dsp:spPr>
        <a:xfrm>
          <a:off x="750201" y="3062124"/>
          <a:ext cx="2186703" cy="13120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kern="1200" dirty="0">
              <a:latin typeface="Lucida Sans" panose="020B0602030504020204" pitchFamily="34" charset="0"/>
              <a:cs typeface="Lucida Sans Unicode" panose="020B0602030504020204" pitchFamily="34" charset="0"/>
            </a:rPr>
            <a:t>Capacitación</a:t>
          </a:r>
        </a:p>
      </dsp:txBody>
      <dsp:txXfrm>
        <a:off x="750201" y="3062124"/>
        <a:ext cx="2186703" cy="1312022"/>
      </dsp:txXfrm>
    </dsp:sp>
    <dsp:sp modelId="{3A4F6BA6-F267-40A8-BB7F-F498316C0846}">
      <dsp:nvSpPr>
        <dsp:cNvPr id="0" name=""/>
        <dsp:cNvSpPr/>
      </dsp:nvSpPr>
      <dsp:spPr>
        <a:xfrm>
          <a:off x="3155575" y="3062124"/>
          <a:ext cx="2186703" cy="13120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kern="1200" dirty="0">
              <a:latin typeface="Lucida Sans" panose="020B0602030504020204" pitchFamily="34" charset="0"/>
            </a:rPr>
            <a:t>Resolución legal</a:t>
          </a:r>
        </a:p>
      </dsp:txBody>
      <dsp:txXfrm>
        <a:off x="3155575" y="3062124"/>
        <a:ext cx="2186703" cy="1312022"/>
      </dsp:txXfrm>
    </dsp:sp>
    <dsp:sp modelId="{CCAA3649-B756-41F7-9224-3FCA351D349D}">
      <dsp:nvSpPr>
        <dsp:cNvPr id="0" name=""/>
        <dsp:cNvSpPr/>
      </dsp:nvSpPr>
      <dsp:spPr>
        <a:xfrm>
          <a:off x="5560949" y="3062124"/>
          <a:ext cx="2186703" cy="13120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kern="1200" dirty="0">
              <a:effectLst/>
              <a:latin typeface="Lucida Sans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Declaratoria de emergencia</a:t>
          </a:r>
        </a:p>
      </dsp:txBody>
      <dsp:txXfrm>
        <a:off x="5560949" y="3062124"/>
        <a:ext cx="2186703" cy="13120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DA11E-D517-4711-A359-9A2025592ABD}">
      <dsp:nvSpPr>
        <dsp:cNvPr id="0" name=""/>
        <dsp:cNvSpPr/>
      </dsp:nvSpPr>
      <dsp:spPr>
        <a:xfrm>
          <a:off x="252142" y="247"/>
          <a:ext cx="3562483" cy="8906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Aval técnico</a:t>
          </a:r>
        </a:p>
      </dsp:txBody>
      <dsp:txXfrm>
        <a:off x="278227" y="26332"/>
        <a:ext cx="3510313" cy="838450"/>
      </dsp:txXfrm>
    </dsp:sp>
    <dsp:sp modelId="{E2E50FE3-0B37-4334-AF94-2BBA44DADB47}">
      <dsp:nvSpPr>
        <dsp:cNvPr id="0" name=""/>
        <dsp:cNvSpPr/>
      </dsp:nvSpPr>
      <dsp:spPr>
        <a:xfrm rot="5400000">
          <a:off x="1955454" y="968797"/>
          <a:ext cx="155858" cy="1558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C1B9D-CE74-4252-8ED9-A522B3661022}">
      <dsp:nvSpPr>
        <dsp:cNvPr id="0" name=""/>
        <dsp:cNvSpPr/>
      </dsp:nvSpPr>
      <dsp:spPr>
        <a:xfrm>
          <a:off x="252142" y="1202585"/>
          <a:ext cx="3562483" cy="8906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Documentos cumplan con requerimientos de </a:t>
          </a:r>
          <a:r>
            <a:rPr lang="es-CR" sz="16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Mideplan</a:t>
          </a:r>
          <a:endParaRPr lang="es-CR" sz="16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278227" y="1228670"/>
        <a:ext cx="3510313" cy="838450"/>
      </dsp:txXfrm>
    </dsp:sp>
    <dsp:sp modelId="{6B5A23E8-5196-40BD-AAC1-A9E4064C11A7}">
      <dsp:nvSpPr>
        <dsp:cNvPr id="0" name=""/>
        <dsp:cNvSpPr/>
      </dsp:nvSpPr>
      <dsp:spPr>
        <a:xfrm rot="5400000">
          <a:off x="1955454" y="2171135"/>
          <a:ext cx="155858" cy="1558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E8015-0A7E-4215-96BC-B9837AD2A898}">
      <dsp:nvSpPr>
        <dsp:cNvPr id="0" name=""/>
        <dsp:cNvSpPr/>
      </dsp:nvSpPr>
      <dsp:spPr>
        <a:xfrm>
          <a:off x="252142" y="2404923"/>
          <a:ext cx="3562483" cy="89062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R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- Perfil y Prefactibilidad: alternativas de solución y justificación técnica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R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- Factibilidad: justificación técnica</a:t>
          </a:r>
        </a:p>
      </dsp:txBody>
      <dsp:txXfrm>
        <a:off x="278227" y="2431008"/>
        <a:ext cx="3510313" cy="838450"/>
      </dsp:txXfrm>
    </dsp:sp>
    <dsp:sp modelId="{1187A378-0873-4339-B511-7BB2A38CB743}">
      <dsp:nvSpPr>
        <dsp:cNvPr id="0" name=""/>
        <dsp:cNvSpPr/>
      </dsp:nvSpPr>
      <dsp:spPr>
        <a:xfrm rot="5400000">
          <a:off x="1955454" y="3373473"/>
          <a:ext cx="155858" cy="1558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C3BB2-8B05-4DD3-9212-9D2A82A4D258}">
      <dsp:nvSpPr>
        <dsp:cNvPr id="0" name=""/>
        <dsp:cNvSpPr/>
      </dsp:nvSpPr>
      <dsp:spPr>
        <a:xfrm>
          <a:off x="252142" y="3607261"/>
          <a:ext cx="3562483" cy="89062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Indicar si algún proyecto debe eliminarse o suspenderse</a:t>
          </a:r>
        </a:p>
      </dsp:txBody>
      <dsp:txXfrm>
        <a:off x="278227" y="3633346"/>
        <a:ext cx="3510313" cy="838450"/>
      </dsp:txXfrm>
    </dsp:sp>
    <dsp:sp modelId="{FBE03FBF-A9C3-4832-A866-AA913FF6D9C2}">
      <dsp:nvSpPr>
        <dsp:cNvPr id="0" name=""/>
        <dsp:cNvSpPr/>
      </dsp:nvSpPr>
      <dsp:spPr>
        <a:xfrm>
          <a:off x="4313373" y="247"/>
          <a:ext cx="3562483" cy="8906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Aval sectorial</a:t>
          </a:r>
        </a:p>
      </dsp:txBody>
      <dsp:txXfrm>
        <a:off x="4339458" y="26332"/>
        <a:ext cx="3510313" cy="838450"/>
      </dsp:txXfrm>
    </dsp:sp>
    <dsp:sp modelId="{700E4465-DFA3-41D7-A81E-021CE3007B08}">
      <dsp:nvSpPr>
        <dsp:cNvPr id="0" name=""/>
        <dsp:cNvSpPr/>
      </dsp:nvSpPr>
      <dsp:spPr>
        <a:xfrm rot="5400000">
          <a:off x="6016686" y="968797"/>
          <a:ext cx="155858" cy="1558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853B3-19BB-4A25-BA44-B39415C223F2}">
      <dsp:nvSpPr>
        <dsp:cNvPr id="0" name=""/>
        <dsp:cNvSpPr/>
      </dsp:nvSpPr>
      <dsp:spPr>
        <a:xfrm>
          <a:off x="4313373" y="1202585"/>
          <a:ext cx="3562483" cy="89062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Solicitar aval al Ministro Rector</a:t>
          </a:r>
        </a:p>
      </dsp:txBody>
      <dsp:txXfrm>
        <a:off x="4339458" y="1228670"/>
        <a:ext cx="3510313" cy="838450"/>
      </dsp:txXfrm>
    </dsp:sp>
    <dsp:sp modelId="{F4D61560-379F-41A6-87D7-8CEC36147E0A}">
      <dsp:nvSpPr>
        <dsp:cNvPr id="0" name=""/>
        <dsp:cNvSpPr/>
      </dsp:nvSpPr>
      <dsp:spPr>
        <a:xfrm rot="5400000">
          <a:off x="6016686" y="2171135"/>
          <a:ext cx="155858" cy="1558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2E65E-D071-4F2E-BAE5-4B611643D409}">
      <dsp:nvSpPr>
        <dsp:cNvPr id="0" name=""/>
        <dsp:cNvSpPr/>
      </dsp:nvSpPr>
      <dsp:spPr>
        <a:xfrm>
          <a:off x="4313373" y="2404923"/>
          <a:ext cx="3562483" cy="89062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Emitir apoyo a la continuidad del proyecto y # de informe que lo sustenta</a:t>
          </a:r>
        </a:p>
      </dsp:txBody>
      <dsp:txXfrm>
        <a:off x="4339458" y="2431008"/>
        <a:ext cx="3510313" cy="838450"/>
      </dsp:txXfrm>
    </dsp:sp>
    <dsp:sp modelId="{D660799B-24D3-452C-983C-526FEC888EC6}">
      <dsp:nvSpPr>
        <dsp:cNvPr id="0" name=""/>
        <dsp:cNvSpPr/>
      </dsp:nvSpPr>
      <dsp:spPr>
        <a:xfrm rot="5400000">
          <a:off x="6016686" y="3373473"/>
          <a:ext cx="155858" cy="1558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EF705-6B08-482F-B9E7-42E667271FED}">
      <dsp:nvSpPr>
        <dsp:cNvPr id="0" name=""/>
        <dsp:cNvSpPr/>
      </dsp:nvSpPr>
      <dsp:spPr>
        <a:xfrm>
          <a:off x="4313373" y="3607261"/>
          <a:ext cx="3562483" cy="8906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Un aval para cada etapa de la fase de preinversión</a:t>
          </a:r>
        </a:p>
      </dsp:txBody>
      <dsp:txXfrm>
        <a:off x="4339458" y="3633346"/>
        <a:ext cx="3510313" cy="838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18004-9100-4D1F-A17C-BE592B06C629}">
      <dsp:nvSpPr>
        <dsp:cNvPr id="0" name=""/>
        <dsp:cNvSpPr/>
      </dsp:nvSpPr>
      <dsp:spPr>
        <a:xfrm>
          <a:off x="2895601" y="3100"/>
          <a:ext cx="3580358" cy="7250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Oficio del jerarca institucional al jerarca de </a:t>
          </a:r>
          <a:r>
            <a:rPr lang="es-CR" sz="1600" kern="1200" dirty="0" err="1">
              <a:latin typeface="Lucida Sans Unicode" panose="020B0602030504020204" pitchFamily="34" charset="0"/>
              <a:cs typeface="Lucida Sans Unicode" panose="020B0602030504020204" pitchFamily="34" charset="0"/>
            </a:rPr>
            <a:t>Mideplan</a:t>
          </a:r>
          <a:endParaRPr lang="es-CR" sz="1600" kern="12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>
        <a:off x="2916836" y="24335"/>
        <a:ext cx="3537888" cy="682557"/>
      </dsp:txXfrm>
    </dsp:sp>
    <dsp:sp modelId="{340E2F5F-FEC7-4365-AFCC-31BF3ECEF1E9}">
      <dsp:nvSpPr>
        <dsp:cNvPr id="0" name=""/>
        <dsp:cNvSpPr/>
      </dsp:nvSpPr>
      <dsp:spPr>
        <a:xfrm rot="5400000">
          <a:off x="4549838" y="746253"/>
          <a:ext cx="271885" cy="326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600" kern="1200"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 rot="-5400000">
        <a:off x="4587902" y="773442"/>
        <a:ext cx="195758" cy="190320"/>
      </dsp:txXfrm>
    </dsp:sp>
    <dsp:sp modelId="{350037E8-AED3-485F-B8BF-03CC3EBDB27E}">
      <dsp:nvSpPr>
        <dsp:cNvPr id="0" name=""/>
        <dsp:cNvSpPr/>
      </dsp:nvSpPr>
      <dsp:spPr>
        <a:xfrm>
          <a:off x="2950022" y="1090641"/>
          <a:ext cx="3471517" cy="7250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Documento de perfil, prefactibilidad o factibilidad</a:t>
          </a:r>
        </a:p>
      </dsp:txBody>
      <dsp:txXfrm>
        <a:off x="2971257" y="1111876"/>
        <a:ext cx="3429047" cy="682557"/>
      </dsp:txXfrm>
    </dsp:sp>
    <dsp:sp modelId="{495B7D9B-23CD-4DE1-AB0C-0C8D5D084A14}">
      <dsp:nvSpPr>
        <dsp:cNvPr id="0" name=""/>
        <dsp:cNvSpPr/>
      </dsp:nvSpPr>
      <dsp:spPr>
        <a:xfrm rot="5400000">
          <a:off x="4549838" y="1833794"/>
          <a:ext cx="271885" cy="326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600" kern="1200"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 rot="-5400000">
        <a:off x="4587902" y="1860983"/>
        <a:ext cx="195758" cy="190320"/>
      </dsp:txXfrm>
    </dsp:sp>
    <dsp:sp modelId="{20653F18-3F1C-4B50-8033-3F2D0A1DDF16}">
      <dsp:nvSpPr>
        <dsp:cNvPr id="0" name=""/>
        <dsp:cNvSpPr/>
      </dsp:nvSpPr>
      <dsp:spPr>
        <a:xfrm>
          <a:off x="2971801" y="2178182"/>
          <a:ext cx="3427958" cy="7250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E</a:t>
          </a:r>
          <a:r>
            <a:rPr lang="es-ES" sz="160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valuación del proyecto en formato Excel</a:t>
          </a:r>
          <a:endParaRPr lang="es-CR" sz="1600" kern="12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>
        <a:off x="2993036" y="2199417"/>
        <a:ext cx="3385488" cy="682557"/>
      </dsp:txXfrm>
    </dsp:sp>
    <dsp:sp modelId="{1785B19F-BC8B-49B3-A1CB-D931FA9504A9}">
      <dsp:nvSpPr>
        <dsp:cNvPr id="0" name=""/>
        <dsp:cNvSpPr/>
      </dsp:nvSpPr>
      <dsp:spPr>
        <a:xfrm rot="5400000">
          <a:off x="4549838" y="2921335"/>
          <a:ext cx="271885" cy="326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600" kern="1200"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 rot="-5400000">
        <a:off x="4587902" y="2948524"/>
        <a:ext cx="195758" cy="190320"/>
      </dsp:txXfrm>
    </dsp:sp>
    <dsp:sp modelId="{3198393D-B1EA-408C-BF1A-DE90BD17020A}">
      <dsp:nvSpPr>
        <dsp:cNvPr id="0" name=""/>
        <dsp:cNvSpPr/>
      </dsp:nvSpPr>
      <dsp:spPr>
        <a:xfrm>
          <a:off x="2960911" y="3265723"/>
          <a:ext cx="3449738" cy="7250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Aval técnico y sectorial de la etapa de inscripción</a:t>
          </a:r>
          <a:endParaRPr lang="es-CR" sz="1600" kern="12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>
        <a:off x="2982146" y="3286958"/>
        <a:ext cx="3407268" cy="682557"/>
      </dsp:txXfrm>
    </dsp:sp>
    <dsp:sp modelId="{1782A749-E730-4ED9-92F2-4D3B23376FA9}">
      <dsp:nvSpPr>
        <dsp:cNvPr id="0" name=""/>
        <dsp:cNvSpPr/>
      </dsp:nvSpPr>
      <dsp:spPr>
        <a:xfrm rot="5400000">
          <a:off x="4549838" y="4008876"/>
          <a:ext cx="271885" cy="326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600" kern="1200"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 rot="-5400000">
        <a:off x="4587902" y="4036065"/>
        <a:ext cx="195758" cy="190320"/>
      </dsp:txXfrm>
    </dsp:sp>
    <dsp:sp modelId="{BB5EDC95-6CF5-4B88-BA5D-1FB9F078E5E6}">
      <dsp:nvSpPr>
        <dsp:cNvPr id="0" name=""/>
        <dsp:cNvSpPr/>
      </dsp:nvSpPr>
      <dsp:spPr>
        <a:xfrm>
          <a:off x="2906491" y="4353264"/>
          <a:ext cx="3558579" cy="7250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Documentos complementarios</a:t>
          </a:r>
        </a:p>
      </dsp:txBody>
      <dsp:txXfrm>
        <a:off x="2927726" y="4374499"/>
        <a:ext cx="3516109" cy="6825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60490-8ADC-42E8-993A-091BC544AF4B}">
      <dsp:nvSpPr>
        <dsp:cNvPr id="0" name=""/>
        <dsp:cNvSpPr/>
      </dsp:nvSpPr>
      <dsp:spPr>
        <a:xfrm>
          <a:off x="1830800" y="930097"/>
          <a:ext cx="2166907" cy="1787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Manuales,  procedimientos e instrumentos</a:t>
          </a:r>
          <a:endParaRPr lang="es-CR" sz="1400" kern="12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Mantenimiento, preoperación y operación</a:t>
          </a:r>
          <a:endParaRPr lang="es-CR" sz="1400" kern="12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>
        <a:off x="1871929" y="971226"/>
        <a:ext cx="2084649" cy="1322006"/>
      </dsp:txXfrm>
    </dsp:sp>
    <dsp:sp modelId="{F8494E41-BA8F-4402-9E13-03FF5475EA9B}">
      <dsp:nvSpPr>
        <dsp:cNvPr id="0" name=""/>
        <dsp:cNvSpPr/>
      </dsp:nvSpPr>
      <dsp:spPr>
        <a:xfrm>
          <a:off x="3218866" y="1438300"/>
          <a:ext cx="2463888" cy="2463888"/>
        </a:xfrm>
        <a:prstGeom prst="leftCircularArrow">
          <a:avLst>
            <a:gd name="adj1" fmla="val 5154"/>
            <a:gd name="adj2" fmla="val 665880"/>
            <a:gd name="adj3" fmla="val 2054324"/>
            <a:gd name="adj4" fmla="val 8637423"/>
            <a:gd name="adj5" fmla="val 601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DA6F5C-46E7-4274-BE5E-D0A7E05CA82C}">
      <dsp:nvSpPr>
        <dsp:cNvPr id="0" name=""/>
        <dsp:cNvSpPr/>
      </dsp:nvSpPr>
      <dsp:spPr>
        <a:xfrm>
          <a:off x="2602855" y="2548202"/>
          <a:ext cx="1926140" cy="7659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Caja de Herramientas institucional</a:t>
          </a:r>
        </a:p>
      </dsp:txBody>
      <dsp:txXfrm>
        <a:off x="2625289" y="2570636"/>
        <a:ext cx="1881272" cy="721094"/>
      </dsp:txXfrm>
    </dsp:sp>
    <dsp:sp modelId="{864A6259-5C26-4B0F-AC01-E9A6D132249F}">
      <dsp:nvSpPr>
        <dsp:cNvPr id="0" name=""/>
        <dsp:cNvSpPr/>
      </dsp:nvSpPr>
      <dsp:spPr>
        <a:xfrm>
          <a:off x="4843176" y="930097"/>
          <a:ext cx="2166907" cy="1787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Garantizar recursos para la operación del proyecto durante su vida útil. </a:t>
          </a:r>
          <a:endParaRPr lang="es-CR" sz="1400" kern="12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>
        <a:off x="4884305" y="1354207"/>
        <a:ext cx="2084649" cy="1322006"/>
      </dsp:txXfrm>
    </dsp:sp>
    <dsp:sp modelId="{ECD69C5F-BACD-4711-8F94-367271237245}">
      <dsp:nvSpPr>
        <dsp:cNvPr id="0" name=""/>
        <dsp:cNvSpPr/>
      </dsp:nvSpPr>
      <dsp:spPr>
        <a:xfrm>
          <a:off x="5968525" y="-295532"/>
          <a:ext cx="3061009" cy="3061009"/>
        </a:xfrm>
        <a:prstGeom prst="circularArrow">
          <a:avLst>
            <a:gd name="adj1" fmla="val 4149"/>
            <a:gd name="adj2" fmla="val 522842"/>
            <a:gd name="adj3" fmla="val 19301647"/>
            <a:gd name="adj4" fmla="val 12575511"/>
            <a:gd name="adj5" fmla="val 4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217499-0E08-42C1-BB0D-AF006FFB7F1E}">
      <dsp:nvSpPr>
        <dsp:cNvPr id="0" name=""/>
        <dsp:cNvSpPr/>
      </dsp:nvSpPr>
      <dsp:spPr>
        <a:xfrm>
          <a:off x="5324711" y="547116"/>
          <a:ext cx="1926140" cy="7659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Recursos</a:t>
          </a:r>
          <a:r>
            <a:rPr lang="es-CR" sz="1400" b="1" kern="1200" baseline="0" dirty="0">
              <a:latin typeface="Lucida Sans Unicode" panose="020B0602030504020204" pitchFamily="34" charset="0"/>
              <a:cs typeface="Lucida Sans Unicode" panose="020B0602030504020204" pitchFamily="34" charset="0"/>
            </a:rPr>
            <a:t> institucionales</a:t>
          </a:r>
          <a:endParaRPr lang="es-CR" sz="1400" b="1" kern="12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>
        <a:off x="5347145" y="569550"/>
        <a:ext cx="1881272" cy="721094"/>
      </dsp:txXfrm>
    </dsp:sp>
    <dsp:sp modelId="{F3DCF92A-88FB-4CB8-91B9-173288ECEB03}">
      <dsp:nvSpPr>
        <dsp:cNvPr id="0" name=""/>
        <dsp:cNvSpPr/>
      </dsp:nvSpPr>
      <dsp:spPr>
        <a:xfrm>
          <a:off x="7855553" y="930097"/>
          <a:ext cx="2166907" cy="1787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La institución o el Ministro Rector deben </a:t>
          </a:r>
          <a:r>
            <a:rPr lang="es-ES" sz="1400" b="0" i="0" u="none" strike="noStrike" kern="1200" baseline="0" dirty="0">
              <a:latin typeface="Lucida Sans Unicode" panose="020B0602030504020204" pitchFamily="34" charset="0"/>
              <a:cs typeface="Lucida Sans Unicode" panose="020B0602030504020204" pitchFamily="34" charset="0"/>
            </a:rPr>
            <a:t>seleccionar los proyectos que serán evaluados</a:t>
          </a:r>
          <a:endParaRPr lang="es-CR" sz="1400" kern="12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>
        <a:off x="7896682" y="971226"/>
        <a:ext cx="2084649" cy="1322006"/>
      </dsp:txXfrm>
    </dsp:sp>
    <dsp:sp modelId="{94DB0C3B-DAEA-4E64-A0B6-AC21BA5F3B84}">
      <dsp:nvSpPr>
        <dsp:cNvPr id="0" name=""/>
        <dsp:cNvSpPr/>
      </dsp:nvSpPr>
      <dsp:spPr>
        <a:xfrm>
          <a:off x="8337088" y="2334361"/>
          <a:ext cx="1926140" cy="7659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Evaluación</a:t>
          </a:r>
        </a:p>
      </dsp:txBody>
      <dsp:txXfrm>
        <a:off x="8359522" y="2356795"/>
        <a:ext cx="1881272" cy="7210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6E9A9-B27F-412A-AEFD-FB7DD6EEB8A7}">
      <dsp:nvSpPr>
        <dsp:cNvPr id="0" name=""/>
        <dsp:cNvSpPr/>
      </dsp:nvSpPr>
      <dsp:spPr>
        <a:xfrm>
          <a:off x="3801" y="25984"/>
          <a:ext cx="2285713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Registro</a:t>
          </a:r>
        </a:p>
      </dsp:txBody>
      <dsp:txXfrm>
        <a:off x="3801" y="25984"/>
        <a:ext cx="2285713" cy="633600"/>
      </dsp:txXfrm>
    </dsp:sp>
    <dsp:sp modelId="{47838C64-C81E-419A-883B-F0D298D1241A}">
      <dsp:nvSpPr>
        <dsp:cNvPr id="0" name=""/>
        <dsp:cNvSpPr/>
      </dsp:nvSpPr>
      <dsp:spPr>
        <a:xfrm>
          <a:off x="3801" y="659584"/>
          <a:ext cx="2285713" cy="22344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La inscripción y actualización en el BPIP se debe realizar en línea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Cada 3 meses se emitirán alertas automáticas actualizar la información</a:t>
          </a:r>
        </a:p>
      </dsp:txBody>
      <dsp:txXfrm>
        <a:off x="3801" y="659584"/>
        <a:ext cx="2285713" cy="2234429"/>
      </dsp:txXfrm>
    </dsp:sp>
    <dsp:sp modelId="{A5B2A152-3BD0-4FDB-819B-8695B34CF4B1}">
      <dsp:nvSpPr>
        <dsp:cNvPr id="0" name=""/>
        <dsp:cNvSpPr/>
      </dsp:nvSpPr>
      <dsp:spPr>
        <a:xfrm>
          <a:off x="2609514" y="25984"/>
          <a:ext cx="2285713" cy="633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Plazos</a:t>
          </a:r>
        </a:p>
      </dsp:txBody>
      <dsp:txXfrm>
        <a:off x="2609514" y="25984"/>
        <a:ext cx="2285713" cy="633600"/>
      </dsp:txXfrm>
    </dsp:sp>
    <dsp:sp modelId="{AAB664A5-EC9C-45F9-92A4-849644B695AC}">
      <dsp:nvSpPr>
        <dsp:cNvPr id="0" name=""/>
        <dsp:cNvSpPr/>
      </dsp:nvSpPr>
      <dsp:spPr>
        <a:xfrm>
          <a:off x="2609514" y="659584"/>
          <a:ext cx="2285713" cy="223442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Considerar los plazos de: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Lato" panose="020F0502020204030203" pitchFamily="34" charset="0"/>
            <a:buChar char="‒"/>
          </a:pPr>
          <a:r>
            <a:rPr lang="es-CR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MH: 30 de abril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Lato" panose="020F0502020204030203" pitchFamily="34" charset="0"/>
            <a:buChar char="‒"/>
          </a:pPr>
          <a:r>
            <a:rPr lang="es-CR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CGR: 30 de set.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Lato" panose="020F0502020204030203" pitchFamily="34" charset="0"/>
            <a:buChar char="‒"/>
          </a:pPr>
          <a:r>
            <a:rPr lang="es-CR" sz="16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Mideplan</a:t>
          </a:r>
          <a:r>
            <a:rPr lang="es-CR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: aprobar inscripción de proyectos y actualizaciones</a:t>
          </a:r>
        </a:p>
      </dsp:txBody>
      <dsp:txXfrm>
        <a:off x="2609514" y="659584"/>
        <a:ext cx="2285713" cy="2234429"/>
      </dsp:txXfrm>
    </dsp:sp>
    <dsp:sp modelId="{B921DE9F-AF07-4D79-A01D-BA2BE6EA2FC1}">
      <dsp:nvSpPr>
        <dsp:cNvPr id="0" name=""/>
        <dsp:cNvSpPr/>
      </dsp:nvSpPr>
      <dsp:spPr>
        <a:xfrm>
          <a:off x="5215228" y="25984"/>
          <a:ext cx="2285713" cy="633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Trazabilidad</a:t>
          </a:r>
        </a:p>
      </dsp:txBody>
      <dsp:txXfrm>
        <a:off x="5215228" y="25984"/>
        <a:ext cx="2285713" cy="633600"/>
      </dsp:txXfrm>
    </dsp:sp>
    <dsp:sp modelId="{E0600EB5-950D-45EC-BDCD-C824823935BD}">
      <dsp:nvSpPr>
        <dsp:cNvPr id="0" name=""/>
        <dsp:cNvSpPr/>
      </dsp:nvSpPr>
      <dsp:spPr>
        <a:xfrm>
          <a:off x="5215228" y="659584"/>
          <a:ext cx="2285713" cy="22344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La información podrá ser consultada por el MH y la CGR, como insumo para asignar y aprobar recursos presupuestarios</a:t>
          </a:r>
        </a:p>
      </dsp:txBody>
      <dsp:txXfrm>
        <a:off x="5215228" y="659584"/>
        <a:ext cx="2285713" cy="2234429"/>
      </dsp:txXfrm>
    </dsp:sp>
    <dsp:sp modelId="{A858AC73-A171-4607-99C7-17998E04DEFC}">
      <dsp:nvSpPr>
        <dsp:cNvPr id="0" name=""/>
        <dsp:cNvSpPr/>
      </dsp:nvSpPr>
      <dsp:spPr>
        <a:xfrm>
          <a:off x="7820942" y="25984"/>
          <a:ext cx="2285713" cy="633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Certificaciones</a:t>
          </a:r>
        </a:p>
      </dsp:txBody>
      <dsp:txXfrm>
        <a:off x="7820942" y="25984"/>
        <a:ext cx="2285713" cy="633600"/>
      </dsp:txXfrm>
    </dsp:sp>
    <dsp:sp modelId="{D8016522-0347-44AE-9574-ABB17CC7A109}">
      <dsp:nvSpPr>
        <dsp:cNvPr id="0" name=""/>
        <dsp:cNvSpPr/>
      </dsp:nvSpPr>
      <dsp:spPr>
        <a:xfrm>
          <a:off x="7820942" y="659584"/>
          <a:ext cx="2285713" cy="223442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Cuando los proyectos tengan recursos programados, la UIP emitirá certificaciones de los proyectos en estado activo</a:t>
          </a:r>
        </a:p>
      </dsp:txBody>
      <dsp:txXfrm>
        <a:off x="7820942" y="659584"/>
        <a:ext cx="2285713" cy="22344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98DE3-CF06-47C2-9A14-7DBDF601B499}">
      <dsp:nvSpPr>
        <dsp:cNvPr id="0" name=""/>
        <dsp:cNvSpPr/>
      </dsp:nvSpPr>
      <dsp:spPr>
        <a:xfrm>
          <a:off x="3176" y="0"/>
          <a:ext cx="2777333" cy="1015663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Institución</a:t>
          </a:r>
        </a:p>
      </dsp:txBody>
      <dsp:txXfrm>
        <a:off x="3176" y="0"/>
        <a:ext cx="2523417" cy="1015663"/>
      </dsp:txXfrm>
    </dsp:sp>
    <dsp:sp modelId="{B2FD60F0-B725-4BEA-857D-00BEDF32F78D}">
      <dsp:nvSpPr>
        <dsp:cNvPr id="0" name=""/>
        <dsp:cNvSpPr/>
      </dsp:nvSpPr>
      <dsp:spPr>
        <a:xfrm>
          <a:off x="2201291" y="0"/>
          <a:ext cx="2777333" cy="1015663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Secretaría Sectorial</a:t>
          </a:r>
        </a:p>
      </dsp:txBody>
      <dsp:txXfrm>
        <a:off x="2709123" y="0"/>
        <a:ext cx="1761670" cy="1015663"/>
      </dsp:txXfrm>
    </dsp:sp>
    <dsp:sp modelId="{33681838-1148-4B04-A127-B41504311A98}">
      <dsp:nvSpPr>
        <dsp:cNvPr id="0" name=""/>
        <dsp:cNvSpPr/>
      </dsp:nvSpPr>
      <dsp:spPr>
        <a:xfrm>
          <a:off x="4446909" y="0"/>
          <a:ext cx="2777333" cy="1015663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Ministro Rector</a:t>
          </a:r>
        </a:p>
      </dsp:txBody>
      <dsp:txXfrm>
        <a:off x="4954741" y="0"/>
        <a:ext cx="1761670" cy="1015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33EC25-1B61-480A-A762-82015A1B4E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E9487-8911-4DEC-A372-B3C697F98D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B5594-B9FA-45DD-AE77-2DE8B02D3524}" type="datetimeFigureOut">
              <a:rPr lang="en-ID" smtClean="0"/>
              <a:t>16/04/2023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29868-BF55-41A9-8527-3576B94C57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EBFAC-E95F-4A35-ADDC-8264BC0F94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CA817-C19A-4F84-8B17-1EC028C634D8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180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BB685-20D4-4B48-A3F7-FA349DAE514C}" type="datetimeFigureOut">
              <a:rPr lang="en-ID" smtClean="0"/>
              <a:t>16/04/2023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16CE6-4086-4FD8-97F0-D2FA962357B6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269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202E89C-D2EA-4804-AC66-E704173359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pic>
        <p:nvPicPr>
          <p:cNvPr id="7" name="Imagen 6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1C1527BC-E256-4053-A2C4-1D48A55C47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8647" y="-101348"/>
            <a:ext cx="1943666" cy="90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AE8FD-D0C7-4F7B-80C2-AD0946BB8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392" y="544831"/>
            <a:ext cx="5079720" cy="5707235"/>
          </a:xfrm>
          <a:custGeom>
            <a:avLst/>
            <a:gdLst>
              <a:gd name="connsiteX0" fmla="*/ 4434977 w 5079720"/>
              <a:gd name="connsiteY0" fmla="*/ 4027600 h 5707235"/>
              <a:gd name="connsiteX1" fmla="*/ 4409774 w 5079720"/>
              <a:gd name="connsiteY1" fmla="*/ 4101752 h 5707235"/>
              <a:gd name="connsiteX2" fmla="*/ 4024656 w 5079720"/>
              <a:gd name="connsiteY2" fmla="*/ 4761393 h 5707235"/>
              <a:gd name="connsiteX3" fmla="*/ 663773 w 5079720"/>
              <a:gd name="connsiteY3" fmla="*/ 5297405 h 5707235"/>
              <a:gd name="connsiteX4" fmla="*/ 491053 w 5079720"/>
              <a:gd name="connsiteY4" fmla="*/ 5171990 h 5707235"/>
              <a:gd name="connsiteX5" fmla="*/ 3626853 w 5079720"/>
              <a:gd name="connsiteY5" fmla="*/ 586535 h 5707235"/>
              <a:gd name="connsiteX6" fmla="*/ 3703006 w 5079720"/>
              <a:gd name="connsiteY6" fmla="*/ 621167 h 5707235"/>
              <a:gd name="connsiteX7" fmla="*/ 4133876 w 5079720"/>
              <a:gd name="connsiteY7" fmla="*/ 902247 h 5707235"/>
              <a:gd name="connsiteX8" fmla="*/ 4982200 w 5079720"/>
              <a:gd name="connsiteY8" fmla="*/ 3578618 h 5707235"/>
              <a:gd name="connsiteX9" fmla="*/ 4927440 w 5079720"/>
              <a:gd name="connsiteY9" fmla="*/ 3739730 h 5707235"/>
              <a:gd name="connsiteX10" fmla="*/ 983516 w 5079720"/>
              <a:gd name="connsiteY10" fmla="*/ 4884120 h 5707235"/>
              <a:gd name="connsiteX11" fmla="*/ 945844 w 5079720"/>
              <a:gd name="connsiteY11" fmla="*/ 4856766 h 5707235"/>
              <a:gd name="connsiteX12" fmla="*/ 281522 w 5079720"/>
              <a:gd name="connsiteY12" fmla="*/ 1716360 h 5707235"/>
              <a:gd name="connsiteX13" fmla="*/ 392940 w 5079720"/>
              <a:gd name="connsiteY13" fmla="*/ 1524904 h 5707235"/>
              <a:gd name="connsiteX14" fmla="*/ 3192580 w 5079720"/>
              <a:gd name="connsiteY14" fmla="*/ 389 h 5707235"/>
              <a:gd name="connsiteX15" fmla="*/ 4169900 w 5079720"/>
              <a:gd name="connsiteY15" fmla="*/ 177482 h 5707235"/>
              <a:gd name="connsiteX16" fmla="*/ 4322518 w 5079720"/>
              <a:gd name="connsiteY16" fmla="*/ 246889 h 5707235"/>
              <a:gd name="connsiteX17" fmla="*/ 1088605 w 5079720"/>
              <a:gd name="connsiteY17" fmla="*/ 1185258 h 5707235"/>
              <a:gd name="connsiteX18" fmla="*/ 1105495 w 5079720"/>
              <a:gd name="connsiteY18" fmla="*/ 1156236 h 5707235"/>
              <a:gd name="connsiteX19" fmla="*/ 1258266 w 5079720"/>
              <a:gd name="connsiteY19" fmla="*/ 945844 h 5707235"/>
              <a:gd name="connsiteX20" fmla="*/ 3192580 w 5079720"/>
              <a:gd name="connsiteY20" fmla="*/ 389 h 570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79720" h="5707235">
                <a:moveTo>
                  <a:pt x="4434977" y="4027600"/>
                </a:moveTo>
                <a:lnTo>
                  <a:pt x="4409774" y="4101752"/>
                </a:lnTo>
                <a:cubicBezTo>
                  <a:pt x="4317805" y="4334067"/>
                  <a:pt x="4189722" y="4556640"/>
                  <a:pt x="4024656" y="4761393"/>
                </a:cubicBezTo>
                <a:cubicBezTo>
                  <a:pt x="3199326" y="5785152"/>
                  <a:pt x="1742447" y="5999943"/>
                  <a:pt x="663773" y="5297405"/>
                </a:cubicBezTo>
                <a:lnTo>
                  <a:pt x="491053" y="5171990"/>
                </a:lnTo>
                <a:close/>
                <a:moveTo>
                  <a:pt x="3626853" y="586535"/>
                </a:moveTo>
                <a:lnTo>
                  <a:pt x="3703006" y="621167"/>
                </a:lnTo>
                <a:cubicBezTo>
                  <a:pt x="3852954" y="698595"/>
                  <a:pt x="3997375" y="792203"/>
                  <a:pt x="4133876" y="902247"/>
                </a:cubicBezTo>
                <a:cubicBezTo>
                  <a:pt x="4952885" y="1562510"/>
                  <a:pt x="5254152" y="2626965"/>
                  <a:pt x="4982200" y="3578618"/>
                </a:cubicBezTo>
                <a:lnTo>
                  <a:pt x="4927440" y="3739730"/>
                </a:lnTo>
                <a:lnTo>
                  <a:pt x="983516" y="4884120"/>
                </a:lnTo>
                <a:lnTo>
                  <a:pt x="945844" y="4856766"/>
                </a:lnTo>
                <a:cubicBezTo>
                  <a:pt x="-9665" y="4086459"/>
                  <a:pt x="-260473" y="2766001"/>
                  <a:pt x="281522" y="1716360"/>
                </a:cubicBezTo>
                <a:lnTo>
                  <a:pt x="392940" y="1524904"/>
                </a:lnTo>
                <a:close/>
                <a:moveTo>
                  <a:pt x="3192580" y="389"/>
                </a:moveTo>
                <a:cubicBezTo>
                  <a:pt x="3522846" y="-5372"/>
                  <a:pt x="3855307" y="52942"/>
                  <a:pt x="4169900" y="177482"/>
                </a:cubicBezTo>
                <a:lnTo>
                  <a:pt x="4322518" y="246889"/>
                </a:lnTo>
                <a:lnTo>
                  <a:pt x="1088605" y="1185258"/>
                </a:lnTo>
                <a:lnTo>
                  <a:pt x="1105495" y="1156236"/>
                </a:lnTo>
                <a:cubicBezTo>
                  <a:pt x="1152330" y="1084325"/>
                  <a:pt x="1203243" y="1014094"/>
                  <a:pt x="1258266" y="945844"/>
                </a:cubicBezTo>
                <a:cubicBezTo>
                  <a:pt x="1750024" y="335853"/>
                  <a:pt x="2465993" y="13062"/>
                  <a:pt x="3192580" y="38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628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938C857-5BC3-47DC-93C6-9FC3981641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6514" y="-1"/>
            <a:ext cx="6473372" cy="4542971"/>
          </a:xfrm>
          <a:custGeom>
            <a:avLst/>
            <a:gdLst>
              <a:gd name="connsiteX0" fmla="*/ 0 w 6473372"/>
              <a:gd name="connsiteY0" fmla="*/ 0 h 4542971"/>
              <a:gd name="connsiteX1" fmla="*/ 6473372 w 6473372"/>
              <a:gd name="connsiteY1" fmla="*/ 0 h 4542971"/>
              <a:gd name="connsiteX2" fmla="*/ 6473372 w 6473372"/>
              <a:gd name="connsiteY2" fmla="*/ 4542971 h 4542971"/>
              <a:gd name="connsiteX3" fmla="*/ 0 w 6473372"/>
              <a:gd name="connsiteY3" fmla="*/ 4542971 h 454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3372" h="4542971">
                <a:moveTo>
                  <a:pt x="0" y="0"/>
                </a:moveTo>
                <a:lnTo>
                  <a:pt x="6473372" y="0"/>
                </a:lnTo>
                <a:lnTo>
                  <a:pt x="6473372" y="4542971"/>
                </a:lnTo>
                <a:lnTo>
                  <a:pt x="0" y="45429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3307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0597AB-9977-475F-BECA-6E71A97345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1257" y="867228"/>
            <a:ext cx="4049486" cy="4746171"/>
          </a:xfrm>
          <a:custGeom>
            <a:avLst/>
            <a:gdLst>
              <a:gd name="connsiteX0" fmla="*/ 866862 w 4049486"/>
              <a:gd name="connsiteY0" fmla="*/ 1763068 h 4746171"/>
              <a:gd name="connsiteX1" fmla="*/ 866862 w 4049486"/>
              <a:gd name="connsiteY1" fmla="*/ 2983103 h 4746171"/>
              <a:gd name="connsiteX2" fmla="*/ 3182624 w 4049486"/>
              <a:gd name="connsiteY2" fmla="*/ 2983103 h 4746171"/>
              <a:gd name="connsiteX3" fmla="*/ 3182624 w 4049486"/>
              <a:gd name="connsiteY3" fmla="*/ 1763068 h 4746171"/>
              <a:gd name="connsiteX4" fmla="*/ 0 w 4049486"/>
              <a:gd name="connsiteY4" fmla="*/ 0 h 4746171"/>
              <a:gd name="connsiteX5" fmla="*/ 4049486 w 4049486"/>
              <a:gd name="connsiteY5" fmla="*/ 0 h 4746171"/>
              <a:gd name="connsiteX6" fmla="*/ 4049486 w 4049486"/>
              <a:gd name="connsiteY6" fmla="*/ 4746171 h 4746171"/>
              <a:gd name="connsiteX7" fmla="*/ 0 w 4049486"/>
              <a:gd name="connsiteY7" fmla="*/ 4746171 h 474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9486" h="4746171">
                <a:moveTo>
                  <a:pt x="866862" y="1763068"/>
                </a:moveTo>
                <a:lnTo>
                  <a:pt x="866862" y="2983103"/>
                </a:lnTo>
                <a:lnTo>
                  <a:pt x="3182624" y="2983103"/>
                </a:lnTo>
                <a:lnTo>
                  <a:pt x="3182624" y="1763068"/>
                </a:lnTo>
                <a:close/>
                <a:moveTo>
                  <a:pt x="0" y="0"/>
                </a:moveTo>
                <a:lnTo>
                  <a:pt x="4049486" y="0"/>
                </a:lnTo>
                <a:lnTo>
                  <a:pt x="4049486" y="4746171"/>
                </a:lnTo>
                <a:lnTo>
                  <a:pt x="0" y="47461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9566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E6A9DA-0116-492C-87B7-B31744B33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4060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6936E4-3FD0-42C5-8F82-E65B9DF29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24550" cy="6858000"/>
          </a:xfrm>
          <a:custGeom>
            <a:avLst/>
            <a:gdLst>
              <a:gd name="connsiteX0" fmla="*/ 0 w 5924550"/>
              <a:gd name="connsiteY0" fmla="*/ 0 h 6858000"/>
              <a:gd name="connsiteX1" fmla="*/ 5924550 w 5924550"/>
              <a:gd name="connsiteY1" fmla="*/ 0 h 6858000"/>
              <a:gd name="connsiteX2" fmla="*/ 5924550 w 5924550"/>
              <a:gd name="connsiteY2" fmla="*/ 6858000 h 6858000"/>
              <a:gd name="connsiteX3" fmla="*/ 0 w 59245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4550" h="6858000">
                <a:moveTo>
                  <a:pt x="0" y="0"/>
                </a:moveTo>
                <a:lnTo>
                  <a:pt x="5924550" y="0"/>
                </a:lnTo>
                <a:lnTo>
                  <a:pt x="59245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CB4690-1248-4846-A820-19DB834FD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01250" y="647700"/>
            <a:ext cx="1200150" cy="2076450"/>
          </a:xfrm>
          <a:custGeom>
            <a:avLst/>
            <a:gdLst>
              <a:gd name="connsiteX0" fmla="*/ 0 w 1200150"/>
              <a:gd name="connsiteY0" fmla="*/ 0 h 2076450"/>
              <a:gd name="connsiteX1" fmla="*/ 1200150 w 1200150"/>
              <a:gd name="connsiteY1" fmla="*/ 0 h 2076450"/>
              <a:gd name="connsiteX2" fmla="*/ 1200150 w 1200150"/>
              <a:gd name="connsiteY2" fmla="*/ 2076450 h 2076450"/>
              <a:gd name="connsiteX3" fmla="*/ 0 w 1200150"/>
              <a:gd name="connsiteY3" fmla="*/ 207645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150" h="2076450">
                <a:moveTo>
                  <a:pt x="0" y="0"/>
                </a:moveTo>
                <a:lnTo>
                  <a:pt x="1200150" y="0"/>
                </a:lnTo>
                <a:lnTo>
                  <a:pt x="1200150" y="2076450"/>
                </a:lnTo>
                <a:lnTo>
                  <a:pt x="0" y="20764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9045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147319-A29E-471D-ADCB-70F0DD1EF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2971800"/>
            <a:ext cx="10725150" cy="3181350"/>
          </a:xfrm>
          <a:custGeom>
            <a:avLst/>
            <a:gdLst>
              <a:gd name="connsiteX0" fmla="*/ 695325 w 10725150"/>
              <a:gd name="connsiteY0" fmla="*/ 0 h 3181350"/>
              <a:gd name="connsiteX1" fmla="*/ 10725150 w 10725150"/>
              <a:gd name="connsiteY1" fmla="*/ 0 h 3181350"/>
              <a:gd name="connsiteX2" fmla="*/ 10725150 w 10725150"/>
              <a:gd name="connsiteY2" fmla="*/ 3181350 h 3181350"/>
              <a:gd name="connsiteX3" fmla="*/ 0 w 10725150"/>
              <a:gd name="connsiteY3" fmla="*/ 3181350 h 3181350"/>
              <a:gd name="connsiteX4" fmla="*/ 0 w 10725150"/>
              <a:gd name="connsiteY4" fmla="*/ 574848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5150" h="3181350">
                <a:moveTo>
                  <a:pt x="695325" y="0"/>
                </a:moveTo>
                <a:lnTo>
                  <a:pt x="10725150" y="0"/>
                </a:lnTo>
                <a:lnTo>
                  <a:pt x="10725150" y="3181350"/>
                </a:lnTo>
                <a:lnTo>
                  <a:pt x="0" y="3181350"/>
                </a:lnTo>
                <a:lnTo>
                  <a:pt x="0" y="5748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4536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06EE4B-01B9-44DA-9A14-3D57DDB1E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951" y="0"/>
            <a:ext cx="3422725" cy="6858000"/>
          </a:xfrm>
          <a:custGeom>
            <a:avLst/>
            <a:gdLst>
              <a:gd name="connsiteX0" fmla="*/ 0 w 3422725"/>
              <a:gd name="connsiteY0" fmla="*/ 0 h 6858000"/>
              <a:gd name="connsiteX1" fmla="*/ 3422725 w 3422725"/>
              <a:gd name="connsiteY1" fmla="*/ 0 h 6858000"/>
              <a:gd name="connsiteX2" fmla="*/ 3422725 w 3422725"/>
              <a:gd name="connsiteY2" fmla="*/ 6858000 h 6858000"/>
              <a:gd name="connsiteX3" fmla="*/ 0 w 3422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2725" h="6858000">
                <a:moveTo>
                  <a:pt x="0" y="0"/>
                </a:moveTo>
                <a:lnTo>
                  <a:pt x="3422725" y="0"/>
                </a:lnTo>
                <a:lnTo>
                  <a:pt x="34227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DFB98C9-8FB2-4E06-ADB9-87419890D1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84676" y="0"/>
            <a:ext cx="1835075" cy="6858000"/>
          </a:xfrm>
          <a:custGeom>
            <a:avLst/>
            <a:gdLst>
              <a:gd name="connsiteX0" fmla="*/ 0 w 1835075"/>
              <a:gd name="connsiteY0" fmla="*/ 0 h 6858000"/>
              <a:gd name="connsiteX1" fmla="*/ 1835075 w 1835075"/>
              <a:gd name="connsiteY1" fmla="*/ 0 h 6858000"/>
              <a:gd name="connsiteX2" fmla="*/ 1835075 w 1835075"/>
              <a:gd name="connsiteY2" fmla="*/ 6858000 h 6858000"/>
              <a:gd name="connsiteX3" fmla="*/ 0 w 18350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75" h="6858000">
                <a:moveTo>
                  <a:pt x="0" y="0"/>
                </a:moveTo>
                <a:lnTo>
                  <a:pt x="1835075" y="0"/>
                </a:lnTo>
                <a:lnTo>
                  <a:pt x="18350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693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06FAD2-DCEA-4919-A11E-892BB2F7ED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086100"/>
            <a:ext cx="7349616" cy="3200400"/>
          </a:xfrm>
          <a:custGeom>
            <a:avLst/>
            <a:gdLst>
              <a:gd name="connsiteX0" fmla="*/ 0 w 7349616"/>
              <a:gd name="connsiteY0" fmla="*/ 0 h 3200400"/>
              <a:gd name="connsiteX1" fmla="*/ 7349616 w 7349616"/>
              <a:gd name="connsiteY1" fmla="*/ 0 h 3200400"/>
              <a:gd name="connsiteX2" fmla="*/ 7349616 w 7349616"/>
              <a:gd name="connsiteY2" fmla="*/ 3200400 h 3200400"/>
              <a:gd name="connsiteX3" fmla="*/ 0 w 7349616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9616" h="3200400">
                <a:moveTo>
                  <a:pt x="0" y="0"/>
                </a:moveTo>
                <a:lnTo>
                  <a:pt x="7349616" y="0"/>
                </a:lnTo>
                <a:lnTo>
                  <a:pt x="7349616" y="3200400"/>
                </a:lnTo>
                <a:lnTo>
                  <a:pt x="0" y="3200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41FAA4-0173-4625-8656-98F7A8B7A9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0558" y="1967042"/>
            <a:ext cx="2238116" cy="2238116"/>
          </a:xfrm>
          <a:custGeom>
            <a:avLst/>
            <a:gdLst>
              <a:gd name="connsiteX0" fmla="*/ 1119058 w 2238116"/>
              <a:gd name="connsiteY0" fmla="*/ 0 h 2238116"/>
              <a:gd name="connsiteX1" fmla="*/ 2238116 w 2238116"/>
              <a:gd name="connsiteY1" fmla="*/ 1119058 h 2238116"/>
              <a:gd name="connsiteX2" fmla="*/ 1119058 w 2238116"/>
              <a:gd name="connsiteY2" fmla="*/ 2238116 h 2238116"/>
              <a:gd name="connsiteX3" fmla="*/ 0 w 2238116"/>
              <a:gd name="connsiteY3" fmla="*/ 1119058 h 2238116"/>
              <a:gd name="connsiteX4" fmla="*/ 1119058 w 2238116"/>
              <a:gd name="connsiteY4" fmla="*/ 0 h 223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116" h="2238116">
                <a:moveTo>
                  <a:pt x="1119058" y="0"/>
                </a:moveTo>
                <a:cubicBezTo>
                  <a:pt x="1737097" y="0"/>
                  <a:pt x="2238116" y="501019"/>
                  <a:pt x="2238116" y="1119058"/>
                </a:cubicBezTo>
                <a:cubicBezTo>
                  <a:pt x="2238116" y="1737097"/>
                  <a:pt x="1737097" y="2238116"/>
                  <a:pt x="1119058" y="2238116"/>
                </a:cubicBezTo>
                <a:cubicBezTo>
                  <a:pt x="501019" y="2238116"/>
                  <a:pt x="0" y="1737097"/>
                  <a:pt x="0" y="1119058"/>
                </a:cubicBezTo>
                <a:cubicBezTo>
                  <a:pt x="0" y="501019"/>
                  <a:pt x="501019" y="0"/>
                  <a:pt x="11190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1163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C6EC4D8-BB2D-41D4-A33D-62DE9128C4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566" y="1072164"/>
            <a:ext cx="1223493" cy="4713669"/>
          </a:xfrm>
          <a:custGeom>
            <a:avLst/>
            <a:gdLst>
              <a:gd name="connsiteX0" fmla="*/ 1223493 w 1223493"/>
              <a:gd name="connsiteY0" fmla="*/ 0 h 4713669"/>
              <a:gd name="connsiteX1" fmla="*/ 1223493 w 1223493"/>
              <a:gd name="connsiteY1" fmla="*/ 4407796 h 4713669"/>
              <a:gd name="connsiteX2" fmla="*/ 0 w 1223493"/>
              <a:gd name="connsiteY2" fmla="*/ 4713669 h 4713669"/>
              <a:gd name="connsiteX3" fmla="*/ 0 w 1223493"/>
              <a:gd name="connsiteY3" fmla="*/ 305873 h 471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493" h="4713669">
                <a:moveTo>
                  <a:pt x="1223493" y="0"/>
                </a:moveTo>
                <a:lnTo>
                  <a:pt x="1223493" y="4407796"/>
                </a:lnTo>
                <a:lnTo>
                  <a:pt x="0" y="4713669"/>
                </a:lnTo>
                <a:lnTo>
                  <a:pt x="0" y="3058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EE45940-E3B0-42FF-820C-901D229A7E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51616" y="1072168"/>
            <a:ext cx="1223492" cy="4713668"/>
          </a:xfrm>
          <a:custGeom>
            <a:avLst/>
            <a:gdLst>
              <a:gd name="connsiteX0" fmla="*/ 0 w 1223492"/>
              <a:gd name="connsiteY0" fmla="*/ 0 h 4713668"/>
              <a:gd name="connsiteX1" fmla="*/ 1223492 w 1223492"/>
              <a:gd name="connsiteY1" fmla="*/ 305873 h 4713668"/>
              <a:gd name="connsiteX2" fmla="*/ 1223492 w 1223492"/>
              <a:gd name="connsiteY2" fmla="*/ 4713668 h 4713668"/>
              <a:gd name="connsiteX3" fmla="*/ 0 w 1223492"/>
              <a:gd name="connsiteY3" fmla="*/ 4407795 h 471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492" h="4713668">
                <a:moveTo>
                  <a:pt x="0" y="0"/>
                </a:moveTo>
                <a:lnTo>
                  <a:pt x="1223492" y="305873"/>
                </a:lnTo>
                <a:lnTo>
                  <a:pt x="1223492" y="4713668"/>
                </a:lnTo>
                <a:lnTo>
                  <a:pt x="0" y="44077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00FACB7-53CD-4A00-9A7B-3200F171AA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37583" y="1072166"/>
            <a:ext cx="1223493" cy="4713668"/>
          </a:xfrm>
          <a:custGeom>
            <a:avLst/>
            <a:gdLst>
              <a:gd name="connsiteX0" fmla="*/ 0 w 1223493"/>
              <a:gd name="connsiteY0" fmla="*/ 0 h 4713668"/>
              <a:gd name="connsiteX1" fmla="*/ 1223493 w 1223493"/>
              <a:gd name="connsiteY1" fmla="*/ 305873 h 4713668"/>
              <a:gd name="connsiteX2" fmla="*/ 1223493 w 1223493"/>
              <a:gd name="connsiteY2" fmla="*/ 4713668 h 4713668"/>
              <a:gd name="connsiteX3" fmla="*/ 0 w 1223493"/>
              <a:gd name="connsiteY3" fmla="*/ 4407795 h 471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493" h="4713668">
                <a:moveTo>
                  <a:pt x="0" y="0"/>
                </a:moveTo>
                <a:lnTo>
                  <a:pt x="1223493" y="305873"/>
                </a:lnTo>
                <a:lnTo>
                  <a:pt x="1223493" y="4713668"/>
                </a:lnTo>
                <a:lnTo>
                  <a:pt x="0" y="44077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C0439C4-266B-4306-AD41-CF17B197E2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44600" y="1072166"/>
            <a:ext cx="1223493" cy="4713669"/>
          </a:xfrm>
          <a:custGeom>
            <a:avLst/>
            <a:gdLst>
              <a:gd name="connsiteX0" fmla="*/ 1223493 w 1223493"/>
              <a:gd name="connsiteY0" fmla="*/ 0 h 4713669"/>
              <a:gd name="connsiteX1" fmla="*/ 1223493 w 1223493"/>
              <a:gd name="connsiteY1" fmla="*/ 4407796 h 4713669"/>
              <a:gd name="connsiteX2" fmla="*/ 0 w 1223493"/>
              <a:gd name="connsiteY2" fmla="*/ 4713669 h 4713669"/>
              <a:gd name="connsiteX3" fmla="*/ 0 w 1223493"/>
              <a:gd name="connsiteY3" fmla="*/ 305873 h 471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493" h="4713669">
                <a:moveTo>
                  <a:pt x="1223493" y="0"/>
                </a:moveTo>
                <a:lnTo>
                  <a:pt x="1223493" y="4407796"/>
                </a:lnTo>
                <a:lnTo>
                  <a:pt x="0" y="4713669"/>
                </a:lnTo>
                <a:lnTo>
                  <a:pt x="0" y="3058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1750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46F554F-312B-4D1C-8341-1FDBA09D6B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25048" y="0"/>
            <a:ext cx="4966952" cy="4159876"/>
          </a:xfrm>
          <a:custGeom>
            <a:avLst/>
            <a:gdLst>
              <a:gd name="connsiteX0" fmla="*/ 0 w 4966952"/>
              <a:gd name="connsiteY0" fmla="*/ 0 h 4159876"/>
              <a:gd name="connsiteX1" fmla="*/ 4966952 w 4966952"/>
              <a:gd name="connsiteY1" fmla="*/ 0 h 4159876"/>
              <a:gd name="connsiteX2" fmla="*/ 4966952 w 4966952"/>
              <a:gd name="connsiteY2" fmla="*/ 4159876 h 4159876"/>
              <a:gd name="connsiteX3" fmla="*/ 0 w 4966952"/>
              <a:gd name="connsiteY3" fmla="*/ 4159876 h 415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952" h="4159876">
                <a:moveTo>
                  <a:pt x="0" y="0"/>
                </a:moveTo>
                <a:lnTo>
                  <a:pt x="4966952" y="0"/>
                </a:lnTo>
                <a:lnTo>
                  <a:pt x="4966952" y="4159876"/>
                </a:lnTo>
                <a:lnTo>
                  <a:pt x="0" y="41598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19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9CF92F4-8DCB-4E8B-B664-E16C1D184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7922" y="1"/>
            <a:ext cx="4782164" cy="6135329"/>
          </a:xfrm>
          <a:custGeom>
            <a:avLst/>
            <a:gdLst>
              <a:gd name="connsiteX0" fmla="*/ 1753829 w 4782164"/>
              <a:gd name="connsiteY0" fmla="*/ 0 h 6135329"/>
              <a:gd name="connsiteX1" fmla="*/ 4782164 w 4782164"/>
              <a:gd name="connsiteY1" fmla="*/ 0 h 6135329"/>
              <a:gd name="connsiteX2" fmla="*/ 4782164 w 4782164"/>
              <a:gd name="connsiteY2" fmla="*/ 6135329 h 6135329"/>
              <a:gd name="connsiteX3" fmla="*/ 1753829 w 4782164"/>
              <a:gd name="connsiteY3" fmla="*/ 6135329 h 6135329"/>
              <a:gd name="connsiteX4" fmla="*/ 0 w 4782164"/>
              <a:gd name="connsiteY4" fmla="*/ 0 h 6135329"/>
              <a:gd name="connsiteX5" fmla="*/ 1563329 w 4782164"/>
              <a:gd name="connsiteY5" fmla="*/ 0 h 6135329"/>
              <a:gd name="connsiteX6" fmla="*/ 1563329 w 4782164"/>
              <a:gd name="connsiteY6" fmla="*/ 6135329 h 6135329"/>
              <a:gd name="connsiteX7" fmla="*/ 0 w 4782164"/>
              <a:gd name="connsiteY7" fmla="*/ 6135329 h 61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2164" h="6135329">
                <a:moveTo>
                  <a:pt x="1753829" y="0"/>
                </a:moveTo>
                <a:lnTo>
                  <a:pt x="4782164" y="0"/>
                </a:lnTo>
                <a:lnTo>
                  <a:pt x="4782164" y="6135329"/>
                </a:lnTo>
                <a:lnTo>
                  <a:pt x="1753829" y="6135329"/>
                </a:lnTo>
                <a:close/>
                <a:moveTo>
                  <a:pt x="0" y="0"/>
                </a:moveTo>
                <a:lnTo>
                  <a:pt x="1563329" y="0"/>
                </a:lnTo>
                <a:lnTo>
                  <a:pt x="1563329" y="6135329"/>
                </a:lnTo>
                <a:lnTo>
                  <a:pt x="0" y="61353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" name="CuadroTexto 87">
            <a:extLst>
              <a:ext uri="{FF2B5EF4-FFF2-40B4-BE49-F238E27FC236}">
                <a16:creationId xmlns:a16="http://schemas.microsoft.com/office/drawing/2014/main" id="{D714CEE5-0930-4EBC-996C-6C9D59812E63}"/>
              </a:ext>
            </a:extLst>
          </p:cNvPr>
          <p:cNvSpPr txBox="1"/>
          <p:nvPr userDrawn="1"/>
        </p:nvSpPr>
        <p:spPr>
          <a:xfrm>
            <a:off x="5613733" y="87869"/>
            <a:ext cx="57146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R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Nuestra misión es fortalecer las competencias del recurso humano, la reforma y modernización de las entidades públicas y el apoyo para la integración centroamericana.</a:t>
            </a:r>
          </a:p>
        </p:txBody>
      </p:sp>
    </p:spTree>
    <p:extLst>
      <p:ext uri="{BB962C8B-B14F-4D97-AF65-F5344CB8AC3E}">
        <p14:creationId xmlns:p14="http://schemas.microsoft.com/office/powerpoint/2010/main" val="4051917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AFA35B-B9EF-4A47-8C39-82200A4DB4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600" y="1453893"/>
            <a:ext cx="5312228" cy="2801257"/>
          </a:xfrm>
          <a:custGeom>
            <a:avLst/>
            <a:gdLst>
              <a:gd name="connsiteX0" fmla="*/ 0 w 5312228"/>
              <a:gd name="connsiteY0" fmla="*/ 0 h 2801257"/>
              <a:gd name="connsiteX1" fmla="*/ 5312228 w 5312228"/>
              <a:gd name="connsiteY1" fmla="*/ 0 h 2801257"/>
              <a:gd name="connsiteX2" fmla="*/ 5312228 w 5312228"/>
              <a:gd name="connsiteY2" fmla="*/ 2801257 h 2801257"/>
              <a:gd name="connsiteX3" fmla="*/ 0 w 5312228"/>
              <a:gd name="connsiteY3" fmla="*/ 2801257 h 280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2228" h="2801257">
                <a:moveTo>
                  <a:pt x="0" y="0"/>
                </a:moveTo>
                <a:lnTo>
                  <a:pt x="5312228" y="0"/>
                </a:lnTo>
                <a:lnTo>
                  <a:pt x="5312228" y="2801257"/>
                </a:lnTo>
                <a:lnTo>
                  <a:pt x="0" y="28012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5356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BB9236-26A5-473C-836E-FF84B0F3E4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6285" y="682172"/>
            <a:ext cx="4601028" cy="5529943"/>
          </a:xfrm>
          <a:custGeom>
            <a:avLst/>
            <a:gdLst>
              <a:gd name="connsiteX0" fmla="*/ 0 w 4601028"/>
              <a:gd name="connsiteY0" fmla="*/ 0 h 5529943"/>
              <a:gd name="connsiteX1" fmla="*/ 2975429 w 4601028"/>
              <a:gd name="connsiteY1" fmla="*/ 0 h 5529943"/>
              <a:gd name="connsiteX2" fmla="*/ 3164568 w 4601028"/>
              <a:gd name="connsiteY2" fmla="*/ 163286 h 5529943"/>
              <a:gd name="connsiteX3" fmla="*/ 3961947 w 4601028"/>
              <a:gd name="connsiteY3" fmla="*/ 163286 h 5529943"/>
              <a:gd name="connsiteX4" fmla="*/ 4151086 w 4601028"/>
              <a:gd name="connsiteY4" fmla="*/ 0 h 5529943"/>
              <a:gd name="connsiteX5" fmla="*/ 4601028 w 4601028"/>
              <a:gd name="connsiteY5" fmla="*/ 0 h 5529943"/>
              <a:gd name="connsiteX6" fmla="*/ 4601028 w 4601028"/>
              <a:gd name="connsiteY6" fmla="*/ 2899190 h 5529943"/>
              <a:gd name="connsiteX7" fmla="*/ 4205108 w 4601028"/>
              <a:gd name="connsiteY7" fmla="*/ 2899190 h 5529943"/>
              <a:gd name="connsiteX8" fmla="*/ 4189599 w 4601028"/>
              <a:gd name="connsiteY8" fmla="*/ 2895603 h 5529943"/>
              <a:gd name="connsiteX9" fmla="*/ 3595355 w 4601028"/>
              <a:gd name="connsiteY9" fmla="*/ 2895603 h 5529943"/>
              <a:gd name="connsiteX10" fmla="*/ 3454399 w 4601028"/>
              <a:gd name="connsiteY10" fmla="*/ 3057096 h 5529943"/>
              <a:gd name="connsiteX11" fmla="*/ 3595355 w 4601028"/>
              <a:gd name="connsiteY11" fmla="*/ 3218588 h 5529943"/>
              <a:gd name="connsiteX12" fmla="*/ 4126092 w 4601028"/>
              <a:gd name="connsiteY12" fmla="*/ 3218588 h 5529943"/>
              <a:gd name="connsiteX13" fmla="*/ 4141600 w 4601028"/>
              <a:gd name="connsiteY13" fmla="*/ 3222175 h 5529943"/>
              <a:gd name="connsiteX14" fmla="*/ 4601028 w 4601028"/>
              <a:gd name="connsiteY14" fmla="*/ 3222175 h 5529943"/>
              <a:gd name="connsiteX15" fmla="*/ 4601028 w 4601028"/>
              <a:gd name="connsiteY15" fmla="*/ 5529943 h 5529943"/>
              <a:gd name="connsiteX16" fmla="*/ 1489913 w 4601028"/>
              <a:gd name="connsiteY16" fmla="*/ 5529943 h 5529943"/>
              <a:gd name="connsiteX17" fmla="*/ 1491127 w 4601028"/>
              <a:gd name="connsiteY17" fmla="*/ 5526567 h 5529943"/>
              <a:gd name="connsiteX18" fmla="*/ 1494970 w 4601028"/>
              <a:gd name="connsiteY18" fmla="*/ 5493658 h 5529943"/>
              <a:gd name="connsiteX19" fmla="*/ 1305831 w 4601028"/>
              <a:gd name="connsiteY19" fmla="*/ 5330372 h 5529943"/>
              <a:gd name="connsiteX20" fmla="*/ 508453 w 4601028"/>
              <a:gd name="connsiteY20" fmla="*/ 5330372 h 5529943"/>
              <a:gd name="connsiteX21" fmla="*/ 319313 w 4601028"/>
              <a:gd name="connsiteY21" fmla="*/ 5493658 h 5529943"/>
              <a:gd name="connsiteX22" fmla="*/ 323156 w 4601028"/>
              <a:gd name="connsiteY22" fmla="*/ 5526567 h 5529943"/>
              <a:gd name="connsiteX23" fmla="*/ 324370 w 4601028"/>
              <a:gd name="connsiteY23" fmla="*/ 5529943 h 5529943"/>
              <a:gd name="connsiteX24" fmla="*/ 0 w 4601028"/>
              <a:gd name="connsiteY24" fmla="*/ 5529943 h 5529943"/>
              <a:gd name="connsiteX25" fmla="*/ 0 w 4601028"/>
              <a:gd name="connsiteY25" fmla="*/ 1313545 h 5529943"/>
              <a:gd name="connsiteX26" fmla="*/ 487643 w 4601028"/>
              <a:gd name="connsiteY26" fmla="*/ 1313545 h 5529943"/>
              <a:gd name="connsiteX27" fmla="*/ 508453 w 4601028"/>
              <a:gd name="connsiteY27" fmla="*/ 1317172 h 5529943"/>
              <a:gd name="connsiteX28" fmla="*/ 1305831 w 4601028"/>
              <a:gd name="connsiteY28" fmla="*/ 1317172 h 5529943"/>
              <a:gd name="connsiteX29" fmla="*/ 1494970 w 4601028"/>
              <a:gd name="connsiteY29" fmla="*/ 1153886 h 5529943"/>
              <a:gd name="connsiteX30" fmla="*/ 1305831 w 4601028"/>
              <a:gd name="connsiteY30" fmla="*/ 990600 h 5529943"/>
              <a:gd name="connsiteX31" fmla="*/ 593670 w 4601028"/>
              <a:gd name="connsiteY31" fmla="*/ 990600 h 5529943"/>
              <a:gd name="connsiteX32" fmla="*/ 572860 w 4601028"/>
              <a:gd name="connsiteY32" fmla="*/ 986973 h 5529943"/>
              <a:gd name="connsiteX33" fmla="*/ 0 w 4601028"/>
              <a:gd name="connsiteY33" fmla="*/ 986973 h 552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601028" h="5529943">
                <a:moveTo>
                  <a:pt x="0" y="0"/>
                </a:moveTo>
                <a:lnTo>
                  <a:pt x="2975429" y="0"/>
                </a:lnTo>
                <a:cubicBezTo>
                  <a:pt x="2975429" y="90185"/>
                  <a:pt x="3060120" y="163286"/>
                  <a:pt x="3164568" y="163286"/>
                </a:cubicBezTo>
                <a:lnTo>
                  <a:pt x="3961947" y="163286"/>
                </a:lnTo>
                <a:cubicBezTo>
                  <a:pt x="4066395" y="163286"/>
                  <a:pt x="4151086" y="90185"/>
                  <a:pt x="4151086" y="0"/>
                </a:cubicBezTo>
                <a:lnTo>
                  <a:pt x="4601028" y="0"/>
                </a:lnTo>
                <a:lnTo>
                  <a:pt x="4601028" y="2899190"/>
                </a:lnTo>
                <a:lnTo>
                  <a:pt x="4205108" y="2899190"/>
                </a:lnTo>
                <a:lnTo>
                  <a:pt x="4189599" y="2895603"/>
                </a:lnTo>
                <a:lnTo>
                  <a:pt x="3595355" y="2895603"/>
                </a:lnTo>
                <a:cubicBezTo>
                  <a:pt x="3517515" y="2895603"/>
                  <a:pt x="3454399" y="2967901"/>
                  <a:pt x="3454399" y="3057096"/>
                </a:cubicBezTo>
                <a:cubicBezTo>
                  <a:pt x="3454399" y="3146290"/>
                  <a:pt x="3517515" y="3218588"/>
                  <a:pt x="3595355" y="3218588"/>
                </a:cubicBezTo>
                <a:lnTo>
                  <a:pt x="4126092" y="3218588"/>
                </a:lnTo>
                <a:lnTo>
                  <a:pt x="4141600" y="3222175"/>
                </a:lnTo>
                <a:lnTo>
                  <a:pt x="4601028" y="3222175"/>
                </a:lnTo>
                <a:lnTo>
                  <a:pt x="4601028" y="5529943"/>
                </a:lnTo>
                <a:lnTo>
                  <a:pt x="1489913" y="5529943"/>
                </a:lnTo>
                <a:lnTo>
                  <a:pt x="1491127" y="5526567"/>
                </a:lnTo>
                <a:cubicBezTo>
                  <a:pt x="1493647" y="5515938"/>
                  <a:pt x="1494970" y="5504931"/>
                  <a:pt x="1494970" y="5493658"/>
                </a:cubicBezTo>
                <a:cubicBezTo>
                  <a:pt x="1494970" y="5403473"/>
                  <a:pt x="1410279" y="5330372"/>
                  <a:pt x="1305831" y="5330372"/>
                </a:cubicBezTo>
                <a:lnTo>
                  <a:pt x="508453" y="5330372"/>
                </a:lnTo>
                <a:cubicBezTo>
                  <a:pt x="404004" y="5330372"/>
                  <a:pt x="319313" y="5403473"/>
                  <a:pt x="319313" y="5493658"/>
                </a:cubicBezTo>
                <a:cubicBezTo>
                  <a:pt x="319313" y="5504931"/>
                  <a:pt x="320637" y="5515938"/>
                  <a:pt x="323156" y="5526567"/>
                </a:cubicBezTo>
                <a:lnTo>
                  <a:pt x="324370" y="5529943"/>
                </a:lnTo>
                <a:lnTo>
                  <a:pt x="0" y="5529943"/>
                </a:lnTo>
                <a:lnTo>
                  <a:pt x="0" y="1313545"/>
                </a:lnTo>
                <a:lnTo>
                  <a:pt x="487643" y="1313545"/>
                </a:lnTo>
                <a:lnTo>
                  <a:pt x="508453" y="1317172"/>
                </a:lnTo>
                <a:lnTo>
                  <a:pt x="1305831" y="1317172"/>
                </a:lnTo>
                <a:cubicBezTo>
                  <a:pt x="1410279" y="1317172"/>
                  <a:pt x="1494970" y="1244071"/>
                  <a:pt x="1494970" y="1153886"/>
                </a:cubicBezTo>
                <a:cubicBezTo>
                  <a:pt x="1494970" y="1063701"/>
                  <a:pt x="1410279" y="990600"/>
                  <a:pt x="1305831" y="990600"/>
                </a:cubicBezTo>
                <a:lnTo>
                  <a:pt x="593670" y="990600"/>
                </a:lnTo>
                <a:lnTo>
                  <a:pt x="572860" y="986973"/>
                </a:lnTo>
                <a:lnTo>
                  <a:pt x="0" y="9869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0487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48A81A-40CB-498F-858A-F855CD083B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792" y="1731055"/>
            <a:ext cx="3998429" cy="5126946"/>
          </a:xfrm>
          <a:custGeom>
            <a:avLst/>
            <a:gdLst>
              <a:gd name="connsiteX0" fmla="*/ 3998428 w 3998429"/>
              <a:gd name="connsiteY0" fmla="*/ 3619802 h 5126946"/>
              <a:gd name="connsiteX1" fmla="*/ 3998428 w 3998429"/>
              <a:gd name="connsiteY1" fmla="*/ 5126946 h 5126946"/>
              <a:gd name="connsiteX2" fmla="*/ 3062332 w 3998429"/>
              <a:gd name="connsiteY2" fmla="*/ 5126945 h 5126946"/>
              <a:gd name="connsiteX3" fmla="*/ 2231117 w 3998429"/>
              <a:gd name="connsiteY3" fmla="*/ 4644841 h 5126946"/>
              <a:gd name="connsiteX4" fmla="*/ 3998428 w 3998429"/>
              <a:gd name="connsiteY4" fmla="*/ 1275437 h 5126946"/>
              <a:gd name="connsiteX5" fmla="*/ 3998429 w 3998429"/>
              <a:gd name="connsiteY5" fmla="*/ 3325515 h 5126946"/>
              <a:gd name="connsiteX6" fmla="*/ 2231118 w 3998429"/>
              <a:gd name="connsiteY6" fmla="*/ 2300476 h 5126946"/>
              <a:gd name="connsiteX7" fmla="*/ 0 w 3998429"/>
              <a:gd name="connsiteY7" fmla="*/ 1201884 h 5126946"/>
              <a:gd name="connsiteX8" fmla="*/ 3898900 w 3998429"/>
              <a:gd name="connsiteY8" fmla="*/ 3463245 h 5126946"/>
              <a:gd name="connsiteX9" fmla="*/ 1030452 w 3998429"/>
              <a:gd name="connsiteY9" fmla="*/ 5126945 h 5126946"/>
              <a:gd name="connsiteX10" fmla="*/ 0 w 3998429"/>
              <a:gd name="connsiteY10" fmla="*/ 5126946 h 5126946"/>
              <a:gd name="connsiteX11" fmla="*/ 1961297 w 3998429"/>
              <a:gd name="connsiteY11" fmla="*/ 0 h 5126946"/>
              <a:gd name="connsiteX12" fmla="*/ 1956998 w 3998429"/>
              <a:gd name="connsiteY12" fmla="*/ 2165725 h 5126946"/>
              <a:gd name="connsiteX13" fmla="*/ 79277 w 3998429"/>
              <a:gd name="connsiteY13" fmla="*/ 1086586 h 5126946"/>
              <a:gd name="connsiteX14" fmla="*/ 2112127 w 3998429"/>
              <a:gd name="connsiteY14" fmla="*/ 0 h 5126946"/>
              <a:gd name="connsiteX15" fmla="*/ 3985551 w 3998429"/>
              <a:gd name="connsiteY15" fmla="*/ 1086585 h 5126946"/>
              <a:gd name="connsiteX16" fmla="*/ 2112128 w 3998429"/>
              <a:gd name="connsiteY16" fmla="*/ 2173171 h 512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98429" h="5126946">
                <a:moveTo>
                  <a:pt x="3998428" y="3619802"/>
                </a:moveTo>
                <a:lnTo>
                  <a:pt x="3998428" y="5126946"/>
                </a:lnTo>
                <a:lnTo>
                  <a:pt x="3062332" y="5126945"/>
                </a:lnTo>
                <a:lnTo>
                  <a:pt x="2231117" y="4644841"/>
                </a:lnTo>
                <a:close/>
                <a:moveTo>
                  <a:pt x="3998428" y="1275437"/>
                </a:moveTo>
                <a:lnTo>
                  <a:pt x="3998429" y="3325515"/>
                </a:lnTo>
                <a:lnTo>
                  <a:pt x="2231118" y="2300476"/>
                </a:lnTo>
                <a:close/>
                <a:moveTo>
                  <a:pt x="0" y="1201884"/>
                </a:moveTo>
                <a:lnTo>
                  <a:pt x="3898900" y="3463245"/>
                </a:lnTo>
                <a:lnTo>
                  <a:pt x="1030452" y="5126945"/>
                </a:lnTo>
                <a:lnTo>
                  <a:pt x="0" y="5126946"/>
                </a:lnTo>
                <a:close/>
                <a:moveTo>
                  <a:pt x="1961297" y="0"/>
                </a:moveTo>
                <a:lnTo>
                  <a:pt x="1956998" y="2165725"/>
                </a:lnTo>
                <a:lnTo>
                  <a:pt x="79277" y="1086586"/>
                </a:lnTo>
                <a:close/>
                <a:moveTo>
                  <a:pt x="2112127" y="0"/>
                </a:moveTo>
                <a:lnTo>
                  <a:pt x="3985551" y="1086585"/>
                </a:lnTo>
                <a:lnTo>
                  <a:pt x="2112128" y="21731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1821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95E7F8-1FB9-4F27-8914-384571B17D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457" y="435430"/>
            <a:ext cx="5365081" cy="5351113"/>
          </a:xfrm>
          <a:custGeom>
            <a:avLst/>
            <a:gdLst>
              <a:gd name="connsiteX0" fmla="*/ 0 w 5365081"/>
              <a:gd name="connsiteY0" fmla="*/ 0 h 5351113"/>
              <a:gd name="connsiteX1" fmla="*/ 3881665 w 5365081"/>
              <a:gd name="connsiteY1" fmla="*/ 1 h 5351113"/>
              <a:gd name="connsiteX2" fmla="*/ 5098235 w 5365081"/>
              <a:gd name="connsiteY2" fmla="*/ 1216572 h 5351113"/>
              <a:gd name="connsiteX3" fmla="*/ 5098235 w 5365081"/>
              <a:gd name="connsiteY3" fmla="*/ 2505018 h 5351113"/>
              <a:gd name="connsiteX4" fmla="*/ 2518986 w 5365081"/>
              <a:gd name="connsiteY4" fmla="*/ 5084267 h 5351113"/>
              <a:gd name="connsiteX5" fmla="*/ 1230540 w 5365081"/>
              <a:gd name="connsiteY5" fmla="*/ 5084267 h 5351113"/>
              <a:gd name="connsiteX6" fmla="*/ 0 w 5365081"/>
              <a:gd name="connsiteY6" fmla="*/ 3853728 h 535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5081" h="5351113">
                <a:moveTo>
                  <a:pt x="0" y="0"/>
                </a:moveTo>
                <a:lnTo>
                  <a:pt x="3881665" y="1"/>
                </a:lnTo>
                <a:lnTo>
                  <a:pt x="5098235" y="1216572"/>
                </a:lnTo>
                <a:cubicBezTo>
                  <a:pt x="5454030" y="1572366"/>
                  <a:pt x="5454030" y="2149223"/>
                  <a:pt x="5098235" y="2505018"/>
                </a:cubicBezTo>
                <a:lnTo>
                  <a:pt x="2518986" y="5084267"/>
                </a:lnTo>
                <a:cubicBezTo>
                  <a:pt x="2163191" y="5440062"/>
                  <a:pt x="1586334" y="5440062"/>
                  <a:pt x="1230540" y="5084267"/>
                </a:cubicBezTo>
                <a:lnTo>
                  <a:pt x="0" y="38537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0119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0B163F-5B40-479B-A26F-9F60EB51D6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4058" y="0"/>
            <a:ext cx="3439886" cy="6858000"/>
          </a:xfrm>
          <a:custGeom>
            <a:avLst/>
            <a:gdLst>
              <a:gd name="connsiteX0" fmla="*/ 0 w 3439886"/>
              <a:gd name="connsiteY0" fmla="*/ 0 h 6858000"/>
              <a:gd name="connsiteX1" fmla="*/ 3439886 w 3439886"/>
              <a:gd name="connsiteY1" fmla="*/ 0 h 6858000"/>
              <a:gd name="connsiteX2" fmla="*/ 3439886 w 3439886"/>
              <a:gd name="connsiteY2" fmla="*/ 6858000 h 6858000"/>
              <a:gd name="connsiteX3" fmla="*/ 0 w 343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9886" h="6858000">
                <a:moveTo>
                  <a:pt x="0" y="0"/>
                </a:moveTo>
                <a:lnTo>
                  <a:pt x="3439886" y="0"/>
                </a:lnTo>
                <a:lnTo>
                  <a:pt x="34398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7658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5E016-AB66-4AF4-855C-8FC32E5572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6628" y="801915"/>
            <a:ext cx="2278743" cy="5254171"/>
          </a:xfrm>
          <a:custGeom>
            <a:avLst/>
            <a:gdLst>
              <a:gd name="connsiteX0" fmla="*/ 0 w 2278743"/>
              <a:gd name="connsiteY0" fmla="*/ 0 h 5254171"/>
              <a:gd name="connsiteX1" fmla="*/ 2278743 w 2278743"/>
              <a:gd name="connsiteY1" fmla="*/ 0 h 5254171"/>
              <a:gd name="connsiteX2" fmla="*/ 2278743 w 2278743"/>
              <a:gd name="connsiteY2" fmla="*/ 5254171 h 5254171"/>
              <a:gd name="connsiteX3" fmla="*/ 0 w 2278743"/>
              <a:gd name="connsiteY3" fmla="*/ 5254171 h 52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743" h="5254171">
                <a:moveTo>
                  <a:pt x="0" y="0"/>
                </a:moveTo>
                <a:lnTo>
                  <a:pt x="2278743" y="0"/>
                </a:lnTo>
                <a:lnTo>
                  <a:pt x="2278743" y="5254171"/>
                </a:lnTo>
                <a:lnTo>
                  <a:pt x="0" y="52541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7606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6C2DD2-A091-4EC2-BB62-FC1EE5EC6F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9469" y="0"/>
            <a:ext cx="8841510" cy="6858000"/>
          </a:xfrm>
          <a:custGeom>
            <a:avLst/>
            <a:gdLst>
              <a:gd name="connsiteX0" fmla="*/ 0 w 8841510"/>
              <a:gd name="connsiteY0" fmla="*/ 0 h 6858000"/>
              <a:gd name="connsiteX1" fmla="*/ 8841510 w 8841510"/>
              <a:gd name="connsiteY1" fmla="*/ 0 h 6858000"/>
              <a:gd name="connsiteX2" fmla="*/ 8841510 w 8841510"/>
              <a:gd name="connsiteY2" fmla="*/ 6858000 h 6858000"/>
              <a:gd name="connsiteX3" fmla="*/ 0 w 88415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1510" h="6858000">
                <a:moveTo>
                  <a:pt x="0" y="0"/>
                </a:moveTo>
                <a:lnTo>
                  <a:pt x="8841510" y="0"/>
                </a:lnTo>
                <a:lnTo>
                  <a:pt x="884151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8108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BBDB0C-1D3A-4A16-8855-2A0D1025ED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47887" y="0"/>
            <a:ext cx="4030379" cy="6858000"/>
          </a:xfrm>
          <a:custGeom>
            <a:avLst/>
            <a:gdLst>
              <a:gd name="connsiteX0" fmla="*/ 0 w 4030379"/>
              <a:gd name="connsiteY0" fmla="*/ 0 h 6858000"/>
              <a:gd name="connsiteX1" fmla="*/ 4030379 w 4030379"/>
              <a:gd name="connsiteY1" fmla="*/ 0 h 6858000"/>
              <a:gd name="connsiteX2" fmla="*/ 4030379 w 4030379"/>
              <a:gd name="connsiteY2" fmla="*/ 6858000 h 6858000"/>
              <a:gd name="connsiteX3" fmla="*/ 0 w 40303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379" h="6858000">
                <a:moveTo>
                  <a:pt x="0" y="0"/>
                </a:moveTo>
                <a:lnTo>
                  <a:pt x="4030379" y="0"/>
                </a:lnTo>
                <a:lnTo>
                  <a:pt x="403037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707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15117-7AC2-4585-B821-1EC3D7932D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3809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E73B1A-338A-4F62-9F3C-158D344B3C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" y="0"/>
            <a:ext cx="4419600" cy="6858000"/>
          </a:xfrm>
          <a:custGeom>
            <a:avLst/>
            <a:gdLst>
              <a:gd name="connsiteX0" fmla="*/ 0 w 4419600"/>
              <a:gd name="connsiteY0" fmla="*/ 0 h 6858000"/>
              <a:gd name="connsiteX1" fmla="*/ 3482998 w 4419600"/>
              <a:gd name="connsiteY1" fmla="*/ 0 h 6858000"/>
              <a:gd name="connsiteX2" fmla="*/ 4419600 w 4419600"/>
              <a:gd name="connsiteY2" fmla="*/ 6858000 h 6858000"/>
              <a:gd name="connsiteX3" fmla="*/ 936602 w 4419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9600" h="6858000">
                <a:moveTo>
                  <a:pt x="0" y="0"/>
                </a:moveTo>
                <a:lnTo>
                  <a:pt x="3482998" y="0"/>
                </a:lnTo>
                <a:lnTo>
                  <a:pt x="4419600" y="6858000"/>
                </a:lnTo>
                <a:lnTo>
                  <a:pt x="936602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128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F41339-01BC-4978-8E50-C2F841CA40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1448" y="1"/>
            <a:ext cx="5624308" cy="4194174"/>
          </a:xfrm>
          <a:custGeom>
            <a:avLst/>
            <a:gdLst>
              <a:gd name="connsiteX0" fmla="*/ 1363955 w 5624308"/>
              <a:gd name="connsiteY0" fmla="*/ 0 h 4194174"/>
              <a:gd name="connsiteX1" fmla="*/ 4260354 w 5624308"/>
              <a:gd name="connsiteY1" fmla="*/ 0 h 4194174"/>
              <a:gd name="connsiteX2" fmla="*/ 5624308 w 5624308"/>
              <a:gd name="connsiteY2" fmla="*/ 1369885 h 4194174"/>
              <a:gd name="connsiteX3" fmla="*/ 2812245 w 5624308"/>
              <a:gd name="connsiteY3" fmla="*/ 4194174 h 4194174"/>
              <a:gd name="connsiteX4" fmla="*/ 2812063 w 5624308"/>
              <a:gd name="connsiteY4" fmla="*/ 4194174 h 4194174"/>
              <a:gd name="connsiteX5" fmla="*/ 0 w 5624308"/>
              <a:gd name="connsiteY5" fmla="*/ 1369885 h 419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4308" h="4194174">
                <a:moveTo>
                  <a:pt x="1363955" y="0"/>
                </a:moveTo>
                <a:lnTo>
                  <a:pt x="4260354" y="0"/>
                </a:lnTo>
                <a:lnTo>
                  <a:pt x="5624308" y="1369885"/>
                </a:lnTo>
                <a:lnTo>
                  <a:pt x="2812245" y="4194174"/>
                </a:lnTo>
                <a:lnTo>
                  <a:pt x="2812063" y="4194174"/>
                </a:lnTo>
                <a:lnTo>
                  <a:pt x="0" y="13698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A6476F3-E22F-4316-BD44-6756F62FA4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80800" y="2227869"/>
            <a:ext cx="3440405" cy="3455365"/>
          </a:xfrm>
          <a:custGeom>
            <a:avLst/>
            <a:gdLst>
              <a:gd name="connsiteX0" fmla="*/ 1700107 w 3440405"/>
              <a:gd name="connsiteY0" fmla="*/ 762076 h 3455365"/>
              <a:gd name="connsiteX1" fmla="*/ 2648721 w 3440405"/>
              <a:gd name="connsiteY1" fmla="*/ 1714816 h 3455365"/>
              <a:gd name="connsiteX2" fmla="*/ 1700107 w 3440405"/>
              <a:gd name="connsiteY2" fmla="*/ 2667556 h 3455365"/>
              <a:gd name="connsiteX3" fmla="*/ 751491 w 3440405"/>
              <a:gd name="connsiteY3" fmla="*/ 1714816 h 3455365"/>
              <a:gd name="connsiteX4" fmla="*/ 1726596 w 3440405"/>
              <a:gd name="connsiteY4" fmla="*/ 459042 h 3455365"/>
              <a:gd name="connsiteX5" fmla="*/ 459042 w 3440405"/>
              <a:gd name="connsiteY5" fmla="*/ 1732108 h 3455365"/>
              <a:gd name="connsiteX6" fmla="*/ 1726596 w 3440405"/>
              <a:gd name="connsiteY6" fmla="*/ 3005174 h 3455365"/>
              <a:gd name="connsiteX7" fmla="*/ 2994150 w 3440405"/>
              <a:gd name="connsiteY7" fmla="*/ 1732108 h 3455365"/>
              <a:gd name="connsiteX8" fmla="*/ 1720203 w 3440405"/>
              <a:gd name="connsiteY8" fmla="*/ 0 h 3455365"/>
              <a:gd name="connsiteX9" fmla="*/ 3440405 w 3440405"/>
              <a:gd name="connsiteY9" fmla="*/ 1727683 h 3455365"/>
              <a:gd name="connsiteX10" fmla="*/ 1720203 w 3440405"/>
              <a:gd name="connsiteY10" fmla="*/ 3455365 h 3455365"/>
              <a:gd name="connsiteX11" fmla="*/ 0 w 3440405"/>
              <a:gd name="connsiteY11" fmla="*/ 1727683 h 345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40405" h="3455365">
                <a:moveTo>
                  <a:pt x="1700107" y="762076"/>
                </a:moveTo>
                <a:lnTo>
                  <a:pt x="2648721" y="1714816"/>
                </a:lnTo>
                <a:lnTo>
                  <a:pt x="1700107" y="2667556"/>
                </a:lnTo>
                <a:lnTo>
                  <a:pt x="751491" y="1714816"/>
                </a:lnTo>
                <a:close/>
                <a:moveTo>
                  <a:pt x="1726596" y="459042"/>
                </a:moveTo>
                <a:lnTo>
                  <a:pt x="459042" y="1732108"/>
                </a:lnTo>
                <a:lnTo>
                  <a:pt x="1726596" y="3005174"/>
                </a:lnTo>
                <a:lnTo>
                  <a:pt x="2994150" y="1732108"/>
                </a:lnTo>
                <a:close/>
                <a:moveTo>
                  <a:pt x="1720203" y="0"/>
                </a:moveTo>
                <a:lnTo>
                  <a:pt x="3440405" y="1727683"/>
                </a:lnTo>
                <a:lnTo>
                  <a:pt x="1720203" y="3455365"/>
                </a:lnTo>
                <a:lnTo>
                  <a:pt x="0" y="17276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2689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BAE5FB2-EC20-45B4-BC29-9D925F162C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9113" y="-1"/>
            <a:ext cx="6711113" cy="6852982"/>
          </a:xfrm>
          <a:custGeom>
            <a:avLst/>
            <a:gdLst>
              <a:gd name="connsiteX0" fmla="*/ 3801779 w 6711113"/>
              <a:gd name="connsiteY0" fmla="*/ 4987031 h 6852982"/>
              <a:gd name="connsiteX1" fmla="*/ 4000778 w 6711113"/>
              <a:gd name="connsiteY1" fmla="*/ 5069459 h 6852982"/>
              <a:gd name="connsiteX2" fmla="*/ 4796748 w 6711113"/>
              <a:gd name="connsiteY2" fmla="*/ 5865429 h 6852982"/>
              <a:gd name="connsiteX3" fmla="*/ 4796747 w 6711113"/>
              <a:gd name="connsiteY3" fmla="*/ 6263425 h 6852982"/>
              <a:gd name="connsiteX4" fmla="*/ 4207191 w 6711113"/>
              <a:gd name="connsiteY4" fmla="*/ 6852982 h 6852982"/>
              <a:gd name="connsiteX5" fmla="*/ 3396369 w 6711113"/>
              <a:gd name="connsiteY5" fmla="*/ 6852982 h 6852982"/>
              <a:gd name="connsiteX6" fmla="*/ 2806812 w 6711113"/>
              <a:gd name="connsiteY6" fmla="*/ 6263425 h 6852982"/>
              <a:gd name="connsiteX7" fmla="*/ 2806812 w 6711113"/>
              <a:gd name="connsiteY7" fmla="*/ 5865428 h 6852982"/>
              <a:gd name="connsiteX8" fmla="*/ 3602781 w 6711113"/>
              <a:gd name="connsiteY8" fmla="*/ 5069459 h 6852982"/>
              <a:gd name="connsiteX9" fmla="*/ 3801779 w 6711113"/>
              <a:gd name="connsiteY9" fmla="*/ 4987031 h 6852982"/>
              <a:gd name="connsiteX10" fmla="*/ 5184846 w 6711113"/>
              <a:gd name="connsiteY10" fmla="*/ 3660676 h 6852982"/>
              <a:gd name="connsiteX11" fmla="*/ 5383844 w 6711113"/>
              <a:gd name="connsiteY11" fmla="*/ 3743104 h 6852982"/>
              <a:gd name="connsiteX12" fmla="*/ 6179813 w 6711113"/>
              <a:gd name="connsiteY12" fmla="*/ 4539075 h 6852982"/>
              <a:gd name="connsiteX13" fmla="*/ 6179813 w 6711113"/>
              <a:gd name="connsiteY13" fmla="*/ 4937071 h 6852982"/>
              <a:gd name="connsiteX14" fmla="*/ 5383844 w 6711113"/>
              <a:gd name="connsiteY14" fmla="*/ 5733040 h 6852982"/>
              <a:gd name="connsiteX15" fmla="*/ 4985848 w 6711113"/>
              <a:gd name="connsiteY15" fmla="*/ 5733040 h 6852982"/>
              <a:gd name="connsiteX16" fmla="*/ 4189878 w 6711113"/>
              <a:gd name="connsiteY16" fmla="*/ 4937070 h 6852982"/>
              <a:gd name="connsiteX17" fmla="*/ 4189878 w 6711113"/>
              <a:gd name="connsiteY17" fmla="*/ 4539074 h 6852982"/>
              <a:gd name="connsiteX18" fmla="*/ 4985847 w 6711113"/>
              <a:gd name="connsiteY18" fmla="*/ 3743105 h 6852982"/>
              <a:gd name="connsiteX19" fmla="*/ 5184846 w 6711113"/>
              <a:gd name="connsiteY19" fmla="*/ 3660676 h 6852982"/>
              <a:gd name="connsiteX20" fmla="*/ 2437765 w 6711113"/>
              <a:gd name="connsiteY20" fmla="*/ 3627938 h 6852982"/>
              <a:gd name="connsiteX21" fmla="*/ 2636762 w 6711113"/>
              <a:gd name="connsiteY21" fmla="*/ 3710365 h 6852982"/>
              <a:gd name="connsiteX22" fmla="*/ 3432732 w 6711113"/>
              <a:gd name="connsiteY22" fmla="*/ 4506335 h 6852982"/>
              <a:gd name="connsiteX23" fmla="*/ 3432732 w 6711113"/>
              <a:gd name="connsiteY23" fmla="*/ 4904332 h 6852982"/>
              <a:gd name="connsiteX24" fmla="*/ 2636763 w 6711113"/>
              <a:gd name="connsiteY24" fmla="*/ 5700301 h 6852982"/>
              <a:gd name="connsiteX25" fmla="*/ 2238767 w 6711113"/>
              <a:gd name="connsiteY25" fmla="*/ 5700301 h 6852982"/>
              <a:gd name="connsiteX26" fmla="*/ 1442797 w 6711113"/>
              <a:gd name="connsiteY26" fmla="*/ 4904332 h 6852982"/>
              <a:gd name="connsiteX27" fmla="*/ 1442797 w 6711113"/>
              <a:gd name="connsiteY27" fmla="*/ 4506335 h 6852982"/>
              <a:gd name="connsiteX28" fmla="*/ 2238766 w 6711113"/>
              <a:gd name="connsiteY28" fmla="*/ 3710365 h 6852982"/>
              <a:gd name="connsiteX29" fmla="*/ 2437765 w 6711113"/>
              <a:gd name="connsiteY29" fmla="*/ 3627938 h 6852982"/>
              <a:gd name="connsiteX30" fmla="*/ 6529812 w 6711113"/>
              <a:gd name="connsiteY30" fmla="*/ 2315273 h 6852982"/>
              <a:gd name="connsiteX31" fmla="*/ 6684663 w 6711113"/>
              <a:gd name="connsiteY31" fmla="*/ 2361638 h 6852982"/>
              <a:gd name="connsiteX32" fmla="*/ 6711112 w 6711113"/>
              <a:gd name="connsiteY32" fmla="*/ 2383244 h 6852982"/>
              <a:gd name="connsiteX33" fmla="*/ 6711113 w 6711113"/>
              <a:gd name="connsiteY33" fmla="*/ 4402095 h 6852982"/>
              <a:gd name="connsiteX34" fmla="*/ 6684664 w 6711113"/>
              <a:gd name="connsiteY34" fmla="*/ 4423699 h 6852982"/>
              <a:gd name="connsiteX35" fmla="*/ 6330815 w 6711113"/>
              <a:gd name="connsiteY35" fmla="*/ 4387637 h 6852982"/>
              <a:gd name="connsiteX36" fmla="*/ 5534845 w 6711113"/>
              <a:gd name="connsiteY36" fmla="*/ 3591667 h 6852982"/>
              <a:gd name="connsiteX37" fmla="*/ 5534844 w 6711113"/>
              <a:gd name="connsiteY37" fmla="*/ 3193670 h 6852982"/>
              <a:gd name="connsiteX38" fmla="*/ 6330813 w 6711113"/>
              <a:gd name="connsiteY38" fmla="*/ 2397700 h 6852982"/>
              <a:gd name="connsiteX39" fmla="*/ 6529812 w 6711113"/>
              <a:gd name="connsiteY39" fmla="*/ 2315273 h 6852982"/>
              <a:gd name="connsiteX40" fmla="*/ 3827930 w 6711113"/>
              <a:gd name="connsiteY40" fmla="*/ 2288692 h 6852982"/>
              <a:gd name="connsiteX41" fmla="*/ 4026927 w 6711113"/>
              <a:gd name="connsiteY41" fmla="*/ 2371120 h 6852982"/>
              <a:gd name="connsiteX42" fmla="*/ 4822897 w 6711113"/>
              <a:gd name="connsiteY42" fmla="*/ 3167090 h 6852982"/>
              <a:gd name="connsiteX43" fmla="*/ 4822897 w 6711113"/>
              <a:gd name="connsiteY43" fmla="*/ 3565087 h 6852982"/>
              <a:gd name="connsiteX44" fmla="*/ 4026928 w 6711113"/>
              <a:gd name="connsiteY44" fmla="*/ 4361056 h 6852982"/>
              <a:gd name="connsiteX45" fmla="*/ 3628931 w 6711113"/>
              <a:gd name="connsiteY45" fmla="*/ 4361057 h 6852982"/>
              <a:gd name="connsiteX46" fmla="*/ 2832961 w 6711113"/>
              <a:gd name="connsiteY46" fmla="*/ 3565086 h 6852982"/>
              <a:gd name="connsiteX47" fmla="*/ 2832961 w 6711113"/>
              <a:gd name="connsiteY47" fmla="*/ 3167090 h 6852982"/>
              <a:gd name="connsiteX48" fmla="*/ 3628931 w 6711113"/>
              <a:gd name="connsiteY48" fmla="*/ 2371120 h 6852982"/>
              <a:gd name="connsiteX49" fmla="*/ 3827930 w 6711113"/>
              <a:gd name="connsiteY49" fmla="*/ 2288692 h 6852982"/>
              <a:gd name="connsiteX50" fmla="*/ 1077396 w 6711113"/>
              <a:gd name="connsiteY50" fmla="*/ 2280368 h 6852982"/>
              <a:gd name="connsiteX51" fmla="*/ 1276394 w 6711113"/>
              <a:gd name="connsiteY51" fmla="*/ 2362795 h 6852982"/>
              <a:gd name="connsiteX52" fmla="*/ 2072364 w 6711113"/>
              <a:gd name="connsiteY52" fmla="*/ 3158765 h 6852982"/>
              <a:gd name="connsiteX53" fmla="*/ 2072364 w 6711113"/>
              <a:gd name="connsiteY53" fmla="*/ 3556761 h 6852982"/>
              <a:gd name="connsiteX54" fmla="*/ 1276394 w 6711113"/>
              <a:gd name="connsiteY54" fmla="*/ 4352731 h 6852982"/>
              <a:gd name="connsiteX55" fmla="*/ 878398 w 6711113"/>
              <a:gd name="connsiteY55" fmla="*/ 4352731 h 6852982"/>
              <a:gd name="connsiteX56" fmla="*/ 82428 w 6711113"/>
              <a:gd name="connsiteY56" fmla="*/ 3556761 h 6852982"/>
              <a:gd name="connsiteX57" fmla="*/ 82428 w 6711113"/>
              <a:gd name="connsiteY57" fmla="*/ 3158765 h 6852982"/>
              <a:gd name="connsiteX58" fmla="*/ 878397 w 6711113"/>
              <a:gd name="connsiteY58" fmla="*/ 2362795 h 6852982"/>
              <a:gd name="connsiteX59" fmla="*/ 1077396 w 6711113"/>
              <a:gd name="connsiteY59" fmla="*/ 2280368 h 6852982"/>
              <a:gd name="connsiteX60" fmla="*/ 5212264 w 6711113"/>
              <a:gd name="connsiteY60" fmla="*/ 996785 h 6852982"/>
              <a:gd name="connsiteX61" fmla="*/ 5411262 w 6711113"/>
              <a:gd name="connsiteY61" fmla="*/ 1079213 h 6852982"/>
              <a:gd name="connsiteX62" fmla="*/ 6207232 w 6711113"/>
              <a:gd name="connsiteY62" fmla="*/ 1875183 h 6852982"/>
              <a:gd name="connsiteX63" fmla="*/ 6207233 w 6711113"/>
              <a:gd name="connsiteY63" fmla="*/ 2273179 h 6852982"/>
              <a:gd name="connsiteX64" fmla="*/ 5411264 w 6711113"/>
              <a:gd name="connsiteY64" fmla="*/ 3069149 h 6852982"/>
              <a:gd name="connsiteX65" fmla="*/ 5013266 w 6711113"/>
              <a:gd name="connsiteY65" fmla="*/ 3069149 h 6852982"/>
              <a:gd name="connsiteX66" fmla="*/ 4217296 w 6711113"/>
              <a:gd name="connsiteY66" fmla="*/ 2273180 h 6852982"/>
              <a:gd name="connsiteX67" fmla="*/ 4217296 w 6711113"/>
              <a:gd name="connsiteY67" fmla="*/ 1875183 h 6852982"/>
              <a:gd name="connsiteX68" fmla="*/ 5013265 w 6711113"/>
              <a:gd name="connsiteY68" fmla="*/ 1079213 h 6852982"/>
              <a:gd name="connsiteX69" fmla="*/ 5212264 w 6711113"/>
              <a:gd name="connsiteY69" fmla="*/ 996785 h 6852982"/>
              <a:gd name="connsiteX70" fmla="*/ 2436212 w 6711113"/>
              <a:gd name="connsiteY70" fmla="*/ 986751 h 6852982"/>
              <a:gd name="connsiteX71" fmla="*/ 2635210 w 6711113"/>
              <a:gd name="connsiteY71" fmla="*/ 1069178 h 6852982"/>
              <a:gd name="connsiteX72" fmla="*/ 3431179 w 6711113"/>
              <a:gd name="connsiteY72" fmla="*/ 1865149 h 6852982"/>
              <a:gd name="connsiteX73" fmla="*/ 3431180 w 6711113"/>
              <a:gd name="connsiteY73" fmla="*/ 2263145 h 6852982"/>
              <a:gd name="connsiteX74" fmla="*/ 2635210 w 6711113"/>
              <a:gd name="connsiteY74" fmla="*/ 3059115 h 6852982"/>
              <a:gd name="connsiteX75" fmla="*/ 2237214 w 6711113"/>
              <a:gd name="connsiteY75" fmla="*/ 3059115 h 6852982"/>
              <a:gd name="connsiteX76" fmla="*/ 1441244 w 6711113"/>
              <a:gd name="connsiteY76" fmla="*/ 2263144 h 6852982"/>
              <a:gd name="connsiteX77" fmla="*/ 1441244 w 6711113"/>
              <a:gd name="connsiteY77" fmla="*/ 1865149 h 6852982"/>
              <a:gd name="connsiteX78" fmla="*/ 2237213 w 6711113"/>
              <a:gd name="connsiteY78" fmla="*/ 1069178 h 6852982"/>
              <a:gd name="connsiteX79" fmla="*/ 2436212 w 6711113"/>
              <a:gd name="connsiteY79" fmla="*/ 986751 h 6852982"/>
              <a:gd name="connsiteX80" fmla="*/ 3427534 w 6711113"/>
              <a:gd name="connsiteY80" fmla="*/ 0 h 6852982"/>
              <a:gd name="connsiteX81" fmla="*/ 4228325 w 6711113"/>
              <a:gd name="connsiteY81" fmla="*/ 0 h 6852982"/>
              <a:gd name="connsiteX82" fmla="*/ 4822899 w 6711113"/>
              <a:gd name="connsiteY82" fmla="*/ 594574 h 6852982"/>
              <a:gd name="connsiteX83" fmla="*/ 4822899 w 6711113"/>
              <a:gd name="connsiteY83" fmla="*/ 992570 h 6852982"/>
              <a:gd name="connsiteX84" fmla="*/ 4026930 w 6711113"/>
              <a:gd name="connsiteY84" fmla="*/ 1788541 h 6852982"/>
              <a:gd name="connsiteX85" fmla="*/ 3628933 w 6711113"/>
              <a:gd name="connsiteY85" fmla="*/ 1788540 h 6852982"/>
              <a:gd name="connsiteX86" fmla="*/ 2832963 w 6711113"/>
              <a:gd name="connsiteY86" fmla="*/ 992570 h 6852982"/>
              <a:gd name="connsiteX87" fmla="*/ 2832963 w 6711113"/>
              <a:gd name="connsiteY87" fmla="*/ 594573 h 685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711113" h="6852982">
                <a:moveTo>
                  <a:pt x="3801779" y="4987031"/>
                </a:moveTo>
                <a:cubicBezTo>
                  <a:pt x="3873802" y="4987031"/>
                  <a:pt x="3945825" y="5014507"/>
                  <a:pt x="4000778" y="5069459"/>
                </a:cubicBezTo>
                <a:lnTo>
                  <a:pt x="4796748" y="5865429"/>
                </a:lnTo>
                <a:cubicBezTo>
                  <a:pt x="4906652" y="5975332"/>
                  <a:pt x="4906651" y="6153522"/>
                  <a:pt x="4796747" y="6263425"/>
                </a:cubicBezTo>
                <a:lnTo>
                  <a:pt x="4207191" y="6852982"/>
                </a:lnTo>
                <a:lnTo>
                  <a:pt x="3396369" y="6852982"/>
                </a:lnTo>
                <a:lnTo>
                  <a:pt x="2806812" y="6263425"/>
                </a:lnTo>
                <a:cubicBezTo>
                  <a:pt x="2696909" y="6153521"/>
                  <a:pt x="2696908" y="5975332"/>
                  <a:pt x="2806812" y="5865428"/>
                </a:cubicBezTo>
                <a:lnTo>
                  <a:pt x="3602781" y="5069459"/>
                </a:lnTo>
                <a:cubicBezTo>
                  <a:pt x="3657732" y="5014507"/>
                  <a:pt x="3729756" y="4987031"/>
                  <a:pt x="3801779" y="4987031"/>
                </a:cubicBezTo>
                <a:close/>
                <a:moveTo>
                  <a:pt x="5184846" y="3660676"/>
                </a:moveTo>
                <a:cubicBezTo>
                  <a:pt x="5256869" y="3660676"/>
                  <a:pt x="5328891" y="3688152"/>
                  <a:pt x="5383844" y="3743104"/>
                </a:cubicBezTo>
                <a:lnTo>
                  <a:pt x="6179813" y="4539075"/>
                </a:lnTo>
                <a:cubicBezTo>
                  <a:pt x="6289718" y="4648978"/>
                  <a:pt x="6289718" y="4827167"/>
                  <a:pt x="6179813" y="4937071"/>
                </a:cubicBezTo>
                <a:lnTo>
                  <a:pt x="5383844" y="5733040"/>
                </a:lnTo>
                <a:cubicBezTo>
                  <a:pt x="5273941" y="5842944"/>
                  <a:pt x="5095751" y="5842944"/>
                  <a:pt x="4985848" y="5733040"/>
                </a:cubicBezTo>
                <a:lnTo>
                  <a:pt x="4189878" y="4937070"/>
                </a:lnTo>
                <a:cubicBezTo>
                  <a:pt x="4079973" y="4827167"/>
                  <a:pt x="4079973" y="4648978"/>
                  <a:pt x="4189878" y="4539074"/>
                </a:cubicBezTo>
                <a:lnTo>
                  <a:pt x="4985847" y="3743105"/>
                </a:lnTo>
                <a:cubicBezTo>
                  <a:pt x="5040799" y="3688152"/>
                  <a:pt x="5112821" y="3660676"/>
                  <a:pt x="5184846" y="3660676"/>
                </a:cubicBezTo>
                <a:close/>
                <a:moveTo>
                  <a:pt x="2437765" y="3627938"/>
                </a:moveTo>
                <a:cubicBezTo>
                  <a:pt x="2509787" y="3627937"/>
                  <a:pt x="2581811" y="3655413"/>
                  <a:pt x="2636762" y="3710365"/>
                </a:cubicBezTo>
                <a:lnTo>
                  <a:pt x="3432732" y="4506335"/>
                </a:lnTo>
                <a:cubicBezTo>
                  <a:pt x="3542637" y="4616239"/>
                  <a:pt x="3542637" y="4794429"/>
                  <a:pt x="3432732" y="4904332"/>
                </a:cubicBezTo>
                <a:lnTo>
                  <a:pt x="2636763" y="5700301"/>
                </a:lnTo>
                <a:cubicBezTo>
                  <a:pt x="2526860" y="5810205"/>
                  <a:pt x="2348670" y="5810205"/>
                  <a:pt x="2238767" y="5700301"/>
                </a:cubicBezTo>
                <a:lnTo>
                  <a:pt x="1442797" y="4904332"/>
                </a:lnTo>
                <a:cubicBezTo>
                  <a:pt x="1332894" y="4794428"/>
                  <a:pt x="1332894" y="4616239"/>
                  <a:pt x="1442797" y="4506335"/>
                </a:cubicBezTo>
                <a:lnTo>
                  <a:pt x="2238766" y="3710365"/>
                </a:lnTo>
                <a:cubicBezTo>
                  <a:pt x="2293719" y="3655413"/>
                  <a:pt x="2365741" y="3627937"/>
                  <a:pt x="2437765" y="3627938"/>
                </a:cubicBezTo>
                <a:close/>
                <a:moveTo>
                  <a:pt x="6529812" y="2315273"/>
                </a:moveTo>
                <a:cubicBezTo>
                  <a:pt x="6583829" y="2315273"/>
                  <a:pt x="6637847" y="2330727"/>
                  <a:pt x="6684663" y="2361638"/>
                </a:cubicBezTo>
                <a:lnTo>
                  <a:pt x="6711112" y="2383244"/>
                </a:lnTo>
                <a:lnTo>
                  <a:pt x="6711113" y="4402095"/>
                </a:lnTo>
                <a:lnTo>
                  <a:pt x="6684664" y="4423699"/>
                </a:lnTo>
                <a:cubicBezTo>
                  <a:pt x="6575428" y="4495823"/>
                  <a:pt x="6426981" y="4483802"/>
                  <a:pt x="6330815" y="4387637"/>
                </a:cubicBezTo>
                <a:lnTo>
                  <a:pt x="5534845" y="3591667"/>
                </a:lnTo>
                <a:cubicBezTo>
                  <a:pt x="5424941" y="3481763"/>
                  <a:pt x="5424940" y="3303574"/>
                  <a:pt x="5534844" y="3193670"/>
                </a:cubicBezTo>
                <a:lnTo>
                  <a:pt x="6330813" y="2397700"/>
                </a:lnTo>
                <a:cubicBezTo>
                  <a:pt x="6385765" y="2342749"/>
                  <a:pt x="6457789" y="2315273"/>
                  <a:pt x="6529812" y="2315273"/>
                </a:cubicBezTo>
                <a:close/>
                <a:moveTo>
                  <a:pt x="3827930" y="2288692"/>
                </a:moveTo>
                <a:cubicBezTo>
                  <a:pt x="3899953" y="2288692"/>
                  <a:pt x="3971976" y="2316169"/>
                  <a:pt x="4026927" y="2371120"/>
                </a:cubicBezTo>
                <a:lnTo>
                  <a:pt x="4822897" y="3167090"/>
                </a:lnTo>
                <a:cubicBezTo>
                  <a:pt x="4932802" y="3276993"/>
                  <a:pt x="4932802" y="3455183"/>
                  <a:pt x="4822897" y="3565087"/>
                </a:cubicBezTo>
                <a:lnTo>
                  <a:pt x="4026928" y="4361056"/>
                </a:lnTo>
                <a:cubicBezTo>
                  <a:pt x="3917024" y="4470960"/>
                  <a:pt x="3738835" y="4470959"/>
                  <a:pt x="3628931" y="4361057"/>
                </a:cubicBezTo>
                <a:lnTo>
                  <a:pt x="2832961" y="3565086"/>
                </a:lnTo>
                <a:cubicBezTo>
                  <a:pt x="2723058" y="3455183"/>
                  <a:pt x="2723058" y="3276993"/>
                  <a:pt x="2832961" y="3167090"/>
                </a:cubicBezTo>
                <a:lnTo>
                  <a:pt x="3628931" y="2371120"/>
                </a:lnTo>
                <a:cubicBezTo>
                  <a:pt x="3683883" y="2316168"/>
                  <a:pt x="3755906" y="2288693"/>
                  <a:pt x="3827930" y="2288692"/>
                </a:cubicBezTo>
                <a:close/>
                <a:moveTo>
                  <a:pt x="1077396" y="2280368"/>
                </a:moveTo>
                <a:cubicBezTo>
                  <a:pt x="1149418" y="2280367"/>
                  <a:pt x="1221442" y="2307844"/>
                  <a:pt x="1276394" y="2362795"/>
                </a:cubicBezTo>
                <a:lnTo>
                  <a:pt x="2072364" y="3158765"/>
                </a:lnTo>
                <a:cubicBezTo>
                  <a:pt x="2182267" y="3268668"/>
                  <a:pt x="2182267" y="3446858"/>
                  <a:pt x="2072364" y="3556761"/>
                </a:cubicBezTo>
                <a:lnTo>
                  <a:pt x="1276394" y="4352731"/>
                </a:lnTo>
                <a:cubicBezTo>
                  <a:pt x="1166491" y="4462635"/>
                  <a:pt x="988301" y="4462635"/>
                  <a:pt x="878398" y="4352731"/>
                </a:cubicBezTo>
                <a:lnTo>
                  <a:pt x="82428" y="3556761"/>
                </a:lnTo>
                <a:cubicBezTo>
                  <a:pt x="-27475" y="3446858"/>
                  <a:pt x="-27475" y="3268668"/>
                  <a:pt x="82428" y="3158765"/>
                </a:cubicBezTo>
                <a:lnTo>
                  <a:pt x="878397" y="2362795"/>
                </a:lnTo>
                <a:cubicBezTo>
                  <a:pt x="933349" y="2307844"/>
                  <a:pt x="1005372" y="2280367"/>
                  <a:pt x="1077396" y="2280368"/>
                </a:cubicBezTo>
                <a:close/>
                <a:moveTo>
                  <a:pt x="5212264" y="996785"/>
                </a:moveTo>
                <a:cubicBezTo>
                  <a:pt x="5284287" y="996785"/>
                  <a:pt x="5356310" y="1024261"/>
                  <a:pt x="5411262" y="1079213"/>
                </a:cubicBezTo>
                <a:lnTo>
                  <a:pt x="6207232" y="1875183"/>
                </a:lnTo>
                <a:cubicBezTo>
                  <a:pt x="6317137" y="1985087"/>
                  <a:pt x="6317136" y="2163275"/>
                  <a:pt x="6207233" y="2273179"/>
                </a:cubicBezTo>
                <a:lnTo>
                  <a:pt x="5411264" y="3069149"/>
                </a:lnTo>
                <a:cubicBezTo>
                  <a:pt x="5301360" y="3179052"/>
                  <a:pt x="5123170" y="3179052"/>
                  <a:pt x="5013266" y="3069149"/>
                </a:cubicBezTo>
                <a:lnTo>
                  <a:pt x="4217296" y="2273180"/>
                </a:lnTo>
                <a:cubicBezTo>
                  <a:pt x="4107392" y="2163275"/>
                  <a:pt x="4107392" y="1985086"/>
                  <a:pt x="4217296" y="1875183"/>
                </a:cubicBezTo>
                <a:lnTo>
                  <a:pt x="5013265" y="1079213"/>
                </a:lnTo>
                <a:cubicBezTo>
                  <a:pt x="5068217" y="1024261"/>
                  <a:pt x="5140241" y="996785"/>
                  <a:pt x="5212264" y="996785"/>
                </a:cubicBezTo>
                <a:close/>
                <a:moveTo>
                  <a:pt x="2436212" y="986751"/>
                </a:moveTo>
                <a:cubicBezTo>
                  <a:pt x="2508235" y="986751"/>
                  <a:pt x="2580258" y="1014227"/>
                  <a:pt x="2635210" y="1069178"/>
                </a:cubicBezTo>
                <a:lnTo>
                  <a:pt x="3431179" y="1865149"/>
                </a:lnTo>
                <a:cubicBezTo>
                  <a:pt x="3541084" y="1975053"/>
                  <a:pt x="3541083" y="2153241"/>
                  <a:pt x="3431180" y="2263145"/>
                </a:cubicBezTo>
                <a:lnTo>
                  <a:pt x="2635210" y="3059115"/>
                </a:lnTo>
                <a:cubicBezTo>
                  <a:pt x="2525307" y="3169018"/>
                  <a:pt x="2347117" y="3169018"/>
                  <a:pt x="2237214" y="3059115"/>
                </a:cubicBezTo>
                <a:lnTo>
                  <a:pt x="1441244" y="2263144"/>
                </a:lnTo>
                <a:cubicBezTo>
                  <a:pt x="1331340" y="2153241"/>
                  <a:pt x="1331340" y="1975051"/>
                  <a:pt x="1441244" y="1865149"/>
                </a:cubicBezTo>
                <a:lnTo>
                  <a:pt x="2237213" y="1069178"/>
                </a:lnTo>
                <a:cubicBezTo>
                  <a:pt x="2292165" y="1014227"/>
                  <a:pt x="2364188" y="986751"/>
                  <a:pt x="2436212" y="986751"/>
                </a:cubicBezTo>
                <a:close/>
                <a:moveTo>
                  <a:pt x="3427534" y="0"/>
                </a:moveTo>
                <a:lnTo>
                  <a:pt x="4228325" y="0"/>
                </a:lnTo>
                <a:lnTo>
                  <a:pt x="4822899" y="594574"/>
                </a:lnTo>
                <a:cubicBezTo>
                  <a:pt x="4932802" y="704477"/>
                  <a:pt x="4932802" y="882667"/>
                  <a:pt x="4822899" y="992570"/>
                </a:cubicBezTo>
                <a:lnTo>
                  <a:pt x="4026930" y="1788541"/>
                </a:lnTo>
                <a:cubicBezTo>
                  <a:pt x="3917026" y="1898443"/>
                  <a:pt x="3738836" y="1898443"/>
                  <a:pt x="3628933" y="1788540"/>
                </a:cubicBezTo>
                <a:lnTo>
                  <a:pt x="2832963" y="992570"/>
                </a:lnTo>
                <a:cubicBezTo>
                  <a:pt x="2723060" y="882667"/>
                  <a:pt x="2723060" y="704476"/>
                  <a:pt x="2832963" y="59457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863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94F863E-2A6A-491A-B5C3-124DF2E1F1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851" y="672530"/>
            <a:ext cx="1982866" cy="3672612"/>
          </a:xfrm>
          <a:custGeom>
            <a:avLst/>
            <a:gdLst>
              <a:gd name="connsiteX0" fmla="*/ 0 w 1982866"/>
              <a:gd name="connsiteY0" fmla="*/ 0 h 3672612"/>
              <a:gd name="connsiteX1" fmla="*/ 1982866 w 1982866"/>
              <a:gd name="connsiteY1" fmla="*/ 0 h 3672612"/>
              <a:gd name="connsiteX2" fmla="*/ 1982866 w 1982866"/>
              <a:gd name="connsiteY2" fmla="*/ 3672612 h 3672612"/>
              <a:gd name="connsiteX3" fmla="*/ 0 w 1982866"/>
              <a:gd name="connsiteY3" fmla="*/ 3672612 h 367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2866" h="3672612">
                <a:moveTo>
                  <a:pt x="0" y="0"/>
                </a:moveTo>
                <a:lnTo>
                  <a:pt x="1982866" y="0"/>
                </a:lnTo>
                <a:lnTo>
                  <a:pt x="1982866" y="3672612"/>
                </a:lnTo>
                <a:lnTo>
                  <a:pt x="0" y="36726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50B457-781E-48E3-951F-FB084FEF6E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36109" y="672530"/>
            <a:ext cx="1982866" cy="3672612"/>
          </a:xfrm>
          <a:custGeom>
            <a:avLst/>
            <a:gdLst>
              <a:gd name="connsiteX0" fmla="*/ 0 w 1982866"/>
              <a:gd name="connsiteY0" fmla="*/ 0 h 3672612"/>
              <a:gd name="connsiteX1" fmla="*/ 1982866 w 1982866"/>
              <a:gd name="connsiteY1" fmla="*/ 0 h 3672612"/>
              <a:gd name="connsiteX2" fmla="*/ 1982866 w 1982866"/>
              <a:gd name="connsiteY2" fmla="*/ 3672612 h 3672612"/>
              <a:gd name="connsiteX3" fmla="*/ 0 w 1982866"/>
              <a:gd name="connsiteY3" fmla="*/ 3672612 h 367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2866" h="3672612">
                <a:moveTo>
                  <a:pt x="0" y="0"/>
                </a:moveTo>
                <a:lnTo>
                  <a:pt x="1982866" y="0"/>
                </a:lnTo>
                <a:lnTo>
                  <a:pt x="1982866" y="3672612"/>
                </a:lnTo>
                <a:lnTo>
                  <a:pt x="0" y="36726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4524F69-0632-435C-8120-E578467D93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0367" y="672530"/>
            <a:ext cx="1982866" cy="3672612"/>
          </a:xfrm>
          <a:custGeom>
            <a:avLst/>
            <a:gdLst>
              <a:gd name="connsiteX0" fmla="*/ 0 w 1982866"/>
              <a:gd name="connsiteY0" fmla="*/ 0 h 3672612"/>
              <a:gd name="connsiteX1" fmla="*/ 1982866 w 1982866"/>
              <a:gd name="connsiteY1" fmla="*/ 0 h 3672612"/>
              <a:gd name="connsiteX2" fmla="*/ 1982866 w 1982866"/>
              <a:gd name="connsiteY2" fmla="*/ 3672612 h 3672612"/>
              <a:gd name="connsiteX3" fmla="*/ 0 w 1982866"/>
              <a:gd name="connsiteY3" fmla="*/ 3672612 h 367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2866" h="3672612">
                <a:moveTo>
                  <a:pt x="0" y="0"/>
                </a:moveTo>
                <a:lnTo>
                  <a:pt x="1982866" y="0"/>
                </a:lnTo>
                <a:lnTo>
                  <a:pt x="1982866" y="3672612"/>
                </a:lnTo>
                <a:lnTo>
                  <a:pt x="0" y="36726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9372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6D703A8-C893-421E-941B-38771B8394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10047" y="767136"/>
            <a:ext cx="1571906" cy="1571906"/>
          </a:xfrm>
          <a:custGeom>
            <a:avLst/>
            <a:gdLst>
              <a:gd name="connsiteX0" fmla="*/ 785953 w 1571906"/>
              <a:gd name="connsiteY0" fmla="*/ 0 h 1571906"/>
              <a:gd name="connsiteX1" fmla="*/ 1571906 w 1571906"/>
              <a:gd name="connsiteY1" fmla="*/ 785953 h 1571906"/>
              <a:gd name="connsiteX2" fmla="*/ 785953 w 1571906"/>
              <a:gd name="connsiteY2" fmla="*/ 1571906 h 1571906"/>
              <a:gd name="connsiteX3" fmla="*/ 0 w 1571906"/>
              <a:gd name="connsiteY3" fmla="*/ 785953 h 1571906"/>
              <a:gd name="connsiteX4" fmla="*/ 785953 w 1571906"/>
              <a:gd name="connsiteY4" fmla="*/ 0 h 157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906" h="1571906">
                <a:moveTo>
                  <a:pt x="785953" y="0"/>
                </a:moveTo>
                <a:cubicBezTo>
                  <a:pt x="1220023" y="0"/>
                  <a:pt x="1571906" y="351883"/>
                  <a:pt x="1571906" y="785953"/>
                </a:cubicBezTo>
                <a:cubicBezTo>
                  <a:pt x="1571906" y="1220023"/>
                  <a:pt x="1220023" y="1571906"/>
                  <a:pt x="785953" y="1571906"/>
                </a:cubicBezTo>
                <a:cubicBezTo>
                  <a:pt x="351883" y="1571906"/>
                  <a:pt x="0" y="1220023"/>
                  <a:pt x="0" y="785953"/>
                </a:cubicBezTo>
                <a:cubicBezTo>
                  <a:pt x="0" y="351883"/>
                  <a:pt x="351883" y="0"/>
                  <a:pt x="78595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CF9CAB-21C4-4396-8DA7-7E010AEB88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10047" y="2660966"/>
            <a:ext cx="1571906" cy="1571906"/>
          </a:xfrm>
          <a:custGeom>
            <a:avLst/>
            <a:gdLst>
              <a:gd name="connsiteX0" fmla="*/ 785953 w 1571906"/>
              <a:gd name="connsiteY0" fmla="*/ 0 h 1571906"/>
              <a:gd name="connsiteX1" fmla="*/ 1571906 w 1571906"/>
              <a:gd name="connsiteY1" fmla="*/ 785953 h 1571906"/>
              <a:gd name="connsiteX2" fmla="*/ 785953 w 1571906"/>
              <a:gd name="connsiteY2" fmla="*/ 1571906 h 1571906"/>
              <a:gd name="connsiteX3" fmla="*/ 0 w 1571906"/>
              <a:gd name="connsiteY3" fmla="*/ 785953 h 1571906"/>
              <a:gd name="connsiteX4" fmla="*/ 785953 w 1571906"/>
              <a:gd name="connsiteY4" fmla="*/ 0 h 157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906" h="1571906">
                <a:moveTo>
                  <a:pt x="785953" y="0"/>
                </a:moveTo>
                <a:cubicBezTo>
                  <a:pt x="1220023" y="0"/>
                  <a:pt x="1571906" y="351883"/>
                  <a:pt x="1571906" y="785953"/>
                </a:cubicBezTo>
                <a:cubicBezTo>
                  <a:pt x="1571906" y="1220023"/>
                  <a:pt x="1220023" y="1571906"/>
                  <a:pt x="785953" y="1571906"/>
                </a:cubicBezTo>
                <a:cubicBezTo>
                  <a:pt x="351883" y="1571906"/>
                  <a:pt x="0" y="1220023"/>
                  <a:pt x="0" y="785953"/>
                </a:cubicBezTo>
                <a:cubicBezTo>
                  <a:pt x="0" y="351883"/>
                  <a:pt x="351883" y="0"/>
                  <a:pt x="78595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57262F-6091-4781-B0FF-775DCB6FC6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10047" y="4554796"/>
            <a:ext cx="1571906" cy="1571906"/>
          </a:xfrm>
          <a:custGeom>
            <a:avLst/>
            <a:gdLst>
              <a:gd name="connsiteX0" fmla="*/ 785953 w 1571906"/>
              <a:gd name="connsiteY0" fmla="*/ 0 h 1571906"/>
              <a:gd name="connsiteX1" fmla="*/ 1571906 w 1571906"/>
              <a:gd name="connsiteY1" fmla="*/ 785953 h 1571906"/>
              <a:gd name="connsiteX2" fmla="*/ 785953 w 1571906"/>
              <a:gd name="connsiteY2" fmla="*/ 1571906 h 1571906"/>
              <a:gd name="connsiteX3" fmla="*/ 0 w 1571906"/>
              <a:gd name="connsiteY3" fmla="*/ 785953 h 1571906"/>
              <a:gd name="connsiteX4" fmla="*/ 785953 w 1571906"/>
              <a:gd name="connsiteY4" fmla="*/ 0 h 157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906" h="1571906">
                <a:moveTo>
                  <a:pt x="785953" y="0"/>
                </a:moveTo>
                <a:cubicBezTo>
                  <a:pt x="1220023" y="0"/>
                  <a:pt x="1571906" y="351883"/>
                  <a:pt x="1571906" y="785953"/>
                </a:cubicBezTo>
                <a:cubicBezTo>
                  <a:pt x="1571906" y="1220023"/>
                  <a:pt x="1220023" y="1571906"/>
                  <a:pt x="785953" y="1571906"/>
                </a:cubicBezTo>
                <a:cubicBezTo>
                  <a:pt x="351883" y="1571906"/>
                  <a:pt x="0" y="1220023"/>
                  <a:pt x="0" y="785953"/>
                </a:cubicBezTo>
                <a:cubicBezTo>
                  <a:pt x="0" y="351883"/>
                  <a:pt x="351883" y="0"/>
                  <a:pt x="78595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3028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1585415-7A83-4415-AD7E-D596C91AE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7375" y="3028968"/>
            <a:ext cx="1444410" cy="1444410"/>
          </a:xfrm>
          <a:custGeom>
            <a:avLst/>
            <a:gdLst>
              <a:gd name="connsiteX0" fmla="*/ 240735 w 1444410"/>
              <a:gd name="connsiteY0" fmla="*/ 0 h 1444410"/>
              <a:gd name="connsiteX1" fmla="*/ 1203675 w 1444410"/>
              <a:gd name="connsiteY1" fmla="*/ 0 h 1444410"/>
              <a:gd name="connsiteX2" fmla="*/ 1444410 w 1444410"/>
              <a:gd name="connsiteY2" fmla="*/ 240735 h 1444410"/>
              <a:gd name="connsiteX3" fmla="*/ 1444410 w 1444410"/>
              <a:gd name="connsiteY3" fmla="*/ 1203675 h 1444410"/>
              <a:gd name="connsiteX4" fmla="*/ 1203675 w 1444410"/>
              <a:gd name="connsiteY4" fmla="*/ 1444410 h 1444410"/>
              <a:gd name="connsiteX5" fmla="*/ 240735 w 1444410"/>
              <a:gd name="connsiteY5" fmla="*/ 1444410 h 1444410"/>
              <a:gd name="connsiteX6" fmla="*/ 0 w 1444410"/>
              <a:gd name="connsiteY6" fmla="*/ 1203675 h 1444410"/>
              <a:gd name="connsiteX7" fmla="*/ 0 w 1444410"/>
              <a:gd name="connsiteY7" fmla="*/ 240735 h 1444410"/>
              <a:gd name="connsiteX8" fmla="*/ 240735 w 1444410"/>
              <a:gd name="connsiteY8" fmla="*/ 0 h 144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4410" h="1444410">
                <a:moveTo>
                  <a:pt x="240735" y="0"/>
                </a:moveTo>
                <a:lnTo>
                  <a:pt x="1203675" y="0"/>
                </a:lnTo>
                <a:cubicBezTo>
                  <a:pt x="1336629" y="0"/>
                  <a:pt x="1444410" y="107781"/>
                  <a:pt x="1444410" y="240735"/>
                </a:cubicBezTo>
                <a:lnTo>
                  <a:pt x="1444410" y="1203675"/>
                </a:lnTo>
                <a:cubicBezTo>
                  <a:pt x="1444410" y="1336629"/>
                  <a:pt x="1336629" y="1444410"/>
                  <a:pt x="1203675" y="1444410"/>
                </a:cubicBezTo>
                <a:lnTo>
                  <a:pt x="240735" y="1444410"/>
                </a:lnTo>
                <a:cubicBezTo>
                  <a:pt x="107781" y="1444410"/>
                  <a:pt x="0" y="1336629"/>
                  <a:pt x="0" y="1203675"/>
                </a:cubicBezTo>
                <a:lnTo>
                  <a:pt x="0" y="240735"/>
                </a:lnTo>
                <a:cubicBezTo>
                  <a:pt x="0" y="107781"/>
                  <a:pt x="107781" y="0"/>
                  <a:pt x="2407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E00AAAC-14C5-433D-99F7-D47C4B7179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73795" y="3028968"/>
            <a:ext cx="1444410" cy="1444410"/>
          </a:xfrm>
          <a:custGeom>
            <a:avLst/>
            <a:gdLst>
              <a:gd name="connsiteX0" fmla="*/ 240735 w 1444410"/>
              <a:gd name="connsiteY0" fmla="*/ 0 h 1444410"/>
              <a:gd name="connsiteX1" fmla="*/ 1203675 w 1444410"/>
              <a:gd name="connsiteY1" fmla="*/ 0 h 1444410"/>
              <a:gd name="connsiteX2" fmla="*/ 1444410 w 1444410"/>
              <a:gd name="connsiteY2" fmla="*/ 240735 h 1444410"/>
              <a:gd name="connsiteX3" fmla="*/ 1444410 w 1444410"/>
              <a:gd name="connsiteY3" fmla="*/ 1203675 h 1444410"/>
              <a:gd name="connsiteX4" fmla="*/ 1203675 w 1444410"/>
              <a:gd name="connsiteY4" fmla="*/ 1444410 h 1444410"/>
              <a:gd name="connsiteX5" fmla="*/ 240735 w 1444410"/>
              <a:gd name="connsiteY5" fmla="*/ 1444410 h 1444410"/>
              <a:gd name="connsiteX6" fmla="*/ 0 w 1444410"/>
              <a:gd name="connsiteY6" fmla="*/ 1203675 h 1444410"/>
              <a:gd name="connsiteX7" fmla="*/ 0 w 1444410"/>
              <a:gd name="connsiteY7" fmla="*/ 240735 h 1444410"/>
              <a:gd name="connsiteX8" fmla="*/ 240735 w 1444410"/>
              <a:gd name="connsiteY8" fmla="*/ 0 h 144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4410" h="1444410">
                <a:moveTo>
                  <a:pt x="240735" y="0"/>
                </a:moveTo>
                <a:lnTo>
                  <a:pt x="1203675" y="0"/>
                </a:lnTo>
                <a:cubicBezTo>
                  <a:pt x="1336629" y="0"/>
                  <a:pt x="1444410" y="107781"/>
                  <a:pt x="1444410" y="240735"/>
                </a:cubicBezTo>
                <a:lnTo>
                  <a:pt x="1444410" y="1203675"/>
                </a:lnTo>
                <a:cubicBezTo>
                  <a:pt x="1444410" y="1336629"/>
                  <a:pt x="1336629" y="1444410"/>
                  <a:pt x="1203675" y="1444410"/>
                </a:cubicBezTo>
                <a:lnTo>
                  <a:pt x="240735" y="1444410"/>
                </a:lnTo>
                <a:cubicBezTo>
                  <a:pt x="107781" y="1444410"/>
                  <a:pt x="0" y="1336629"/>
                  <a:pt x="0" y="1203675"/>
                </a:cubicBezTo>
                <a:lnTo>
                  <a:pt x="0" y="240735"/>
                </a:lnTo>
                <a:cubicBezTo>
                  <a:pt x="0" y="107781"/>
                  <a:pt x="107781" y="0"/>
                  <a:pt x="2407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5925C9-47F5-4119-811B-A19C0F1D4E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90215" y="3028968"/>
            <a:ext cx="1444410" cy="1444410"/>
          </a:xfrm>
          <a:custGeom>
            <a:avLst/>
            <a:gdLst>
              <a:gd name="connsiteX0" fmla="*/ 240735 w 1444410"/>
              <a:gd name="connsiteY0" fmla="*/ 0 h 1444410"/>
              <a:gd name="connsiteX1" fmla="*/ 1203675 w 1444410"/>
              <a:gd name="connsiteY1" fmla="*/ 0 h 1444410"/>
              <a:gd name="connsiteX2" fmla="*/ 1444410 w 1444410"/>
              <a:gd name="connsiteY2" fmla="*/ 240735 h 1444410"/>
              <a:gd name="connsiteX3" fmla="*/ 1444410 w 1444410"/>
              <a:gd name="connsiteY3" fmla="*/ 1203675 h 1444410"/>
              <a:gd name="connsiteX4" fmla="*/ 1203675 w 1444410"/>
              <a:gd name="connsiteY4" fmla="*/ 1444410 h 1444410"/>
              <a:gd name="connsiteX5" fmla="*/ 240735 w 1444410"/>
              <a:gd name="connsiteY5" fmla="*/ 1444410 h 1444410"/>
              <a:gd name="connsiteX6" fmla="*/ 0 w 1444410"/>
              <a:gd name="connsiteY6" fmla="*/ 1203675 h 1444410"/>
              <a:gd name="connsiteX7" fmla="*/ 0 w 1444410"/>
              <a:gd name="connsiteY7" fmla="*/ 240735 h 1444410"/>
              <a:gd name="connsiteX8" fmla="*/ 240735 w 1444410"/>
              <a:gd name="connsiteY8" fmla="*/ 0 h 144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4410" h="1444410">
                <a:moveTo>
                  <a:pt x="240735" y="0"/>
                </a:moveTo>
                <a:lnTo>
                  <a:pt x="1203675" y="0"/>
                </a:lnTo>
                <a:cubicBezTo>
                  <a:pt x="1336629" y="0"/>
                  <a:pt x="1444410" y="107781"/>
                  <a:pt x="1444410" y="240735"/>
                </a:cubicBezTo>
                <a:lnTo>
                  <a:pt x="1444410" y="1203675"/>
                </a:lnTo>
                <a:cubicBezTo>
                  <a:pt x="1444410" y="1336629"/>
                  <a:pt x="1336629" y="1444410"/>
                  <a:pt x="1203675" y="1444410"/>
                </a:cubicBezTo>
                <a:lnTo>
                  <a:pt x="240735" y="1444410"/>
                </a:lnTo>
                <a:cubicBezTo>
                  <a:pt x="107781" y="1444410"/>
                  <a:pt x="0" y="1336629"/>
                  <a:pt x="0" y="1203675"/>
                </a:cubicBezTo>
                <a:lnTo>
                  <a:pt x="0" y="240735"/>
                </a:lnTo>
                <a:cubicBezTo>
                  <a:pt x="0" y="107781"/>
                  <a:pt x="107781" y="0"/>
                  <a:pt x="2407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8902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A1366BC-D639-43DA-BA48-3898BC2C3B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050" y="757838"/>
            <a:ext cx="1166212" cy="1166212"/>
          </a:xfrm>
          <a:custGeom>
            <a:avLst/>
            <a:gdLst>
              <a:gd name="connsiteX0" fmla="*/ 583106 w 1166212"/>
              <a:gd name="connsiteY0" fmla="*/ 0 h 1166212"/>
              <a:gd name="connsiteX1" fmla="*/ 1166212 w 1166212"/>
              <a:gd name="connsiteY1" fmla="*/ 583106 h 1166212"/>
              <a:gd name="connsiteX2" fmla="*/ 583106 w 1166212"/>
              <a:gd name="connsiteY2" fmla="*/ 1166212 h 1166212"/>
              <a:gd name="connsiteX3" fmla="*/ 0 w 1166212"/>
              <a:gd name="connsiteY3" fmla="*/ 583106 h 1166212"/>
              <a:gd name="connsiteX4" fmla="*/ 583106 w 1166212"/>
              <a:gd name="connsiteY4" fmla="*/ 0 h 116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212" h="1166212">
                <a:moveTo>
                  <a:pt x="583106" y="0"/>
                </a:moveTo>
                <a:cubicBezTo>
                  <a:pt x="905147" y="0"/>
                  <a:pt x="1166212" y="261065"/>
                  <a:pt x="1166212" y="583106"/>
                </a:cubicBezTo>
                <a:cubicBezTo>
                  <a:pt x="1166212" y="905147"/>
                  <a:pt x="905147" y="1166212"/>
                  <a:pt x="583106" y="1166212"/>
                </a:cubicBezTo>
                <a:cubicBezTo>
                  <a:pt x="261065" y="1166212"/>
                  <a:pt x="0" y="905147"/>
                  <a:pt x="0" y="583106"/>
                </a:cubicBezTo>
                <a:cubicBezTo>
                  <a:pt x="0" y="261065"/>
                  <a:pt x="261065" y="0"/>
                  <a:pt x="5831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2E6BEC-4110-402C-A8A5-DD99973CED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050" y="2845894"/>
            <a:ext cx="1166212" cy="1166212"/>
          </a:xfrm>
          <a:custGeom>
            <a:avLst/>
            <a:gdLst>
              <a:gd name="connsiteX0" fmla="*/ 583106 w 1166212"/>
              <a:gd name="connsiteY0" fmla="*/ 0 h 1166212"/>
              <a:gd name="connsiteX1" fmla="*/ 1166212 w 1166212"/>
              <a:gd name="connsiteY1" fmla="*/ 583106 h 1166212"/>
              <a:gd name="connsiteX2" fmla="*/ 583106 w 1166212"/>
              <a:gd name="connsiteY2" fmla="*/ 1166212 h 1166212"/>
              <a:gd name="connsiteX3" fmla="*/ 0 w 1166212"/>
              <a:gd name="connsiteY3" fmla="*/ 583106 h 1166212"/>
              <a:gd name="connsiteX4" fmla="*/ 583106 w 1166212"/>
              <a:gd name="connsiteY4" fmla="*/ 0 h 116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212" h="1166212">
                <a:moveTo>
                  <a:pt x="583106" y="0"/>
                </a:moveTo>
                <a:cubicBezTo>
                  <a:pt x="905147" y="0"/>
                  <a:pt x="1166212" y="261065"/>
                  <a:pt x="1166212" y="583106"/>
                </a:cubicBezTo>
                <a:cubicBezTo>
                  <a:pt x="1166212" y="905147"/>
                  <a:pt x="905147" y="1166212"/>
                  <a:pt x="583106" y="1166212"/>
                </a:cubicBezTo>
                <a:cubicBezTo>
                  <a:pt x="261065" y="1166212"/>
                  <a:pt x="0" y="905147"/>
                  <a:pt x="0" y="583106"/>
                </a:cubicBezTo>
                <a:cubicBezTo>
                  <a:pt x="0" y="261065"/>
                  <a:pt x="261065" y="0"/>
                  <a:pt x="5831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1E916-F2F3-4E18-A6D4-FF48AA7AEA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1050" y="4933950"/>
            <a:ext cx="1166212" cy="1166212"/>
          </a:xfrm>
          <a:custGeom>
            <a:avLst/>
            <a:gdLst>
              <a:gd name="connsiteX0" fmla="*/ 583106 w 1166212"/>
              <a:gd name="connsiteY0" fmla="*/ 0 h 1166212"/>
              <a:gd name="connsiteX1" fmla="*/ 1166212 w 1166212"/>
              <a:gd name="connsiteY1" fmla="*/ 583106 h 1166212"/>
              <a:gd name="connsiteX2" fmla="*/ 583106 w 1166212"/>
              <a:gd name="connsiteY2" fmla="*/ 1166212 h 1166212"/>
              <a:gd name="connsiteX3" fmla="*/ 0 w 1166212"/>
              <a:gd name="connsiteY3" fmla="*/ 583106 h 1166212"/>
              <a:gd name="connsiteX4" fmla="*/ 583106 w 1166212"/>
              <a:gd name="connsiteY4" fmla="*/ 0 h 116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212" h="1166212">
                <a:moveTo>
                  <a:pt x="583106" y="0"/>
                </a:moveTo>
                <a:cubicBezTo>
                  <a:pt x="905147" y="0"/>
                  <a:pt x="1166212" y="261065"/>
                  <a:pt x="1166212" y="583106"/>
                </a:cubicBezTo>
                <a:cubicBezTo>
                  <a:pt x="1166212" y="905147"/>
                  <a:pt x="905147" y="1166212"/>
                  <a:pt x="583106" y="1166212"/>
                </a:cubicBezTo>
                <a:cubicBezTo>
                  <a:pt x="261065" y="1166212"/>
                  <a:pt x="0" y="905147"/>
                  <a:pt x="0" y="583106"/>
                </a:cubicBezTo>
                <a:cubicBezTo>
                  <a:pt x="0" y="261065"/>
                  <a:pt x="261065" y="0"/>
                  <a:pt x="5831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17440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D81813E-C6C0-450C-996A-D9CE784D78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90800"/>
            <a:ext cx="3067050" cy="1752600"/>
          </a:xfrm>
          <a:custGeom>
            <a:avLst/>
            <a:gdLst>
              <a:gd name="connsiteX0" fmla="*/ 0 w 3067050"/>
              <a:gd name="connsiteY0" fmla="*/ 0 h 1752600"/>
              <a:gd name="connsiteX1" fmla="*/ 3067050 w 3067050"/>
              <a:gd name="connsiteY1" fmla="*/ 0 h 1752600"/>
              <a:gd name="connsiteX2" fmla="*/ 3067050 w 3067050"/>
              <a:gd name="connsiteY2" fmla="*/ 1752600 h 1752600"/>
              <a:gd name="connsiteX3" fmla="*/ 0 w 3067050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050" h="1752600">
                <a:moveTo>
                  <a:pt x="0" y="0"/>
                </a:moveTo>
                <a:lnTo>
                  <a:pt x="3067050" y="0"/>
                </a:lnTo>
                <a:lnTo>
                  <a:pt x="3067050" y="1752600"/>
                </a:lnTo>
                <a:lnTo>
                  <a:pt x="0" y="1752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B0208C4-9EC2-41C7-A780-19EB3051EA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572000"/>
            <a:ext cx="3067050" cy="1600200"/>
          </a:xfrm>
          <a:custGeom>
            <a:avLst/>
            <a:gdLst>
              <a:gd name="connsiteX0" fmla="*/ 0 w 3067050"/>
              <a:gd name="connsiteY0" fmla="*/ 0 h 1600200"/>
              <a:gd name="connsiteX1" fmla="*/ 3067050 w 3067050"/>
              <a:gd name="connsiteY1" fmla="*/ 0 h 1600200"/>
              <a:gd name="connsiteX2" fmla="*/ 3067050 w 3067050"/>
              <a:gd name="connsiteY2" fmla="*/ 1600200 h 1600200"/>
              <a:gd name="connsiteX3" fmla="*/ 0 w 306705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050" h="1600200">
                <a:moveTo>
                  <a:pt x="0" y="0"/>
                </a:moveTo>
                <a:lnTo>
                  <a:pt x="3067050" y="0"/>
                </a:lnTo>
                <a:lnTo>
                  <a:pt x="3067050" y="1600200"/>
                </a:lnTo>
                <a:lnTo>
                  <a:pt x="0" y="1600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50A5082-B111-4C89-9576-1D6BB3E736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6600" y="2590800"/>
            <a:ext cx="1428750" cy="3581400"/>
          </a:xfrm>
          <a:custGeom>
            <a:avLst/>
            <a:gdLst>
              <a:gd name="connsiteX0" fmla="*/ 0 w 1428750"/>
              <a:gd name="connsiteY0" fmla="*/ 0 h 3581400"/>
              <a:gd name="connsiteX1" fmla="*/ 1428750 w 1428750"/>
              <a:gd name="connsiteY1" fmla="*/ 0 h 3581400"/>
              <a:gd name="connsiteX2" fmla="*/ 1428750 w 1428750"/>
              <a:gd name="connsiteY2" fmla="*/ 3581400 h 3581400"/>
              <a:gd name="connsiteX3" fmla="*/ 0 w 1428750"/>
              <a:gd name="connsiteY3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3581400">
                <a:moveTo>
                  <a:pt x="0" y="0"/>
                </a:moveTo>
                <a:lnTo>
                  <a:pt x="1428750" y="0"/>
                </a:lnTo>
                <a:lnTo>
                  <a:pt x="1428750" y="3581400"/>
                </a:lnTo>
                <a:lnTo>
                  <a:pt x="0" y="3581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A0A962C-53D3-47D8-9694-002D2817FB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14900" y="2590800"/>
            <a:ext cx="1428750" cy="3581400"/>
          </a:xfrm>
          <a:custGeom>
            <a:avLst/>
            <a:gdLst>
              <a:gd name="connsiteX0" fmla="*/ 0 w 1428750"/>
              <a:gd name="connsiteY0" fmla="*/ 0 h 3581400"/>
              <a:gd name="connsiteX1" fmla="*/ 1428750 w 1428750"/>
              <a:gd name="connsiteY1" fmla="*/ 0 h 3581400"/>
              <a:gd name="connsiteX2" fmla="*/ 1428750 w 1428750"/>
              <a:gd name="connsiteY2" fmla="*/ 3581400 h 3581400"/>
              <a:gd name="connsiteX3" fmla="*/ 0 w 1428750"/>
              <a:gd name="connsiteY3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3581400">
                <a:moveTo>
                  <a:pt x="0" y="0"/>
                </a:moveTo>
                <a:lnTo>
                  <a:pt x="1428750" y="0"/>
                </a:lnTo>
                <a:lnTo>
                  <a:pt x="1428750" y="3581400"/>
                </a:lnTo>
                <a:lnTo>
                  <a:pt x="0" y="3581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786A042-58AB-4BCE-AD3F-CFF15ADF37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3200" y="2590800"/>
            <a:ext cx="1428750" cy="3581400"/>
          </a:xfrm>
          <a:custGeom>
            <a:avLst/>
            <a:gdLst>
              <a:gd name="connsiteX0" fmla="*/ 0 w 1428750"/>
              <a:gd name="connsiteY0" fmla="*/ 0 h 3581400"/>
              <a:gd name="connsiteX1" fmla="*/ 1428750 w 1428750"/>
              <a:gd name="connsiteY1" fmla="*/ 0 h 3581400"/>
              <a:gd name="connsiteX2" fmla="*/ 1428750 w 1428750"/>
              <a:gd name="connsiteY2" fmla="*/ 3581400 h 3581400"/>
              <a:gd name="connsiteX3" fmla="*/ 0 w 1428750"/>
              <a:gd name="connsiteY3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3581400">
                <a:moveTo>
                  <a:pt x="0" y="0"/>
                </a:moveTo>
                <a:lnTo>
                  <a:pt x="1428750" y="0"/>
                </a:lnTo>
                <a:lnTo>
                  <a:pt x="1428750" y="3581400"/>
                </a:lnTo>
                <a:lnTo>
                  <a:pt x="0" y="3581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C16C272-D2B1-4D69-8E26-DB82132910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1500" y="2590800"/>
            <a:ext cx="3143250" cy="3581400"/>
          </a:xfrm>
          <a:custGeom>
            <a:avLst/>
            <a:gdLst>
              <a:gd name="connsiteX0" fmla="*/ 0 w 3143250"/>
              <a:gd name="connsiteY0" fmla="*/ 0 h 3581400"/>
              <a:gd name="connsiteX1" fmla="*/ 3143250 w 3143250"/>
              <a:gd name="connsiteY1" fmla="*/ 0 h 3581400"/>
              <a:gd name="connsiteX2" fmla="*/ 3143250 w 3143250"/>
              <a:gd name="connsiteY2" fmla="*/ 3581400 h 3581400"/>
              <a:gd name="connsiteX3" fmla="*/ 0 w 3143250"/>
              <a:gd name="connsiteY3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0" h="3581400">
                <a:moveTo>
                  <a:pt x="0" y="0"/>
                </a:moveTo>
                <a:lnTo>
                  <a:pt x="3143250" y="0"/>
                </a:lnTo>
                <a:lnTo>
                  <a:pt x="3143250" y="3581400"/>
                </a:lnTo>
                <a:lnTo>
                  <a:pt x="0" y="3581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3116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81CF96A-B331-42F3-822F-AF7566334D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8950" y="838200"/>
            <a:ext cx="2133600" cy="2213956"/>
          </a:xfrm>
          <a:custGeom>
            <a:avLst/>
            <a:gdLst>
              <a:gd name="connsiteX0" fmla="*/ 0 w 2133600"/>
              <a:gd name="connsiteY0" fmla="*/ 0 h 2213956"/>
              <a:gd name="connsiteX1" fmla="*/ 2133600 w 2133600"/>
              <a:gd name="connsiteY1" fmla="*/ 0 h 2213956"/>
              <a:gd name="connsiteX2" fmla="*/ 2133600 w 2133600"/>
              <a:gd name="connsiteY2" fmla="*/ 2213956 h 2213956"/>
              <a:gd name="connsiteX3" fmla="*/ 0 w 2133600"/>
              <a:gd name="connsiteY3" fmla="*/ 2213956 h 221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2213956">
                <a:moveTo>
                  <a:pt x="0" y="0"/>
                </a:moveTo>
                <a:lnTo>
                  <a:pt x="2133600" y="0"/>
                </a:lnTo>
                <a:lnTo>
                  <a:pt x="2133600" y="2213956"/>
                </a:lnTo>
                <a:lnTo>
                  <a:pt x="0" y="22139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4BB31D-605E-424F-98CC-17D3DD208C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5800" y="838200"/>
            <a:ext cx="2133600" cy="2213956"/>
          </a:xfrm>
          <a:custGeom>
            <a:avLst/>
            <a:gdLst>
              <a:gd name="connsiteX0" fmla="*/ 0 w 2133600"/>
              <a:gd name="connsiteY0" fmla="*/ 0 h 2213956"/>
              <a:gd name="connsiteX1" fmla="*/ 2133600 w 2133600"/>
              <a:gd name="connsiteY1" fmla="*/ 0 h 2213956"/>
              <a:gd name="connsiteX2" fmla="*/ 2133600 w 2133600"/>
              <a:gd name="connsiteY2" fmla="*/ 2213956 h 2213956"/>
              <a:gd name="connsiteX3" fmla="*/ 0 w 2133600"/>
              <a:gd name="connsiteY3" fmla="*/ 2213956 h 221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2213956">
                <a:moveTo>
                  <a:pt x="0" y="0"/>
                </a:moveTo>
                <a:lnTo>
                  <a:pt x="2133600" y="0"/>
                </a:lnTo>
                <a:lnTo>
                  <a:pt x="2133600" y="2213956"/>
                </a:lnTo>
                <a:lnTo>
                  <a:pt x="0" y="22139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34CB5E6-6455-4F66-9A8B-4C0CD98865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82100" y="838200"/>
            <a:ext cx="2133600" cy="2213956"/>
          </a:xfrm>
          <a:custGeom>
            <a:avLst/>
            <a:gdLst>
              <a:gd name="connsiteX0" fmla="*/ 0 w 2133600"/>
              <a:gd name="connsiteY0" fmla="*/ 0 h 2213956"/>
              <a:gd name="connsiteX1" fmla="*/ 2133600 w 2133600"/>
              <a:gd name="connsiteY1" fmla="*/ 0 h 2213956"/>
              <a:gd name="connsiteX2" fmla="*/ 2133600 w 2133600"/>
              <a:gd name="connsiteY2" fmla="*/ 2213956 h 2213956"/>
              <a:gd name="connsiteX3" fmla="*/ 0 w 2133600"/>
              <a:gd name="connsiteY3" fmla="*/ 2213956 h 221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2213956">
                <a:moveTo>
                  <a:pt x="0" y="0"/>
                </a:moveTo>
                <a:lnTo>
                  <a:pt x="2133600" y="0"/>
                </a:lnTo>
                <a:lnTo>
                  <a:pt x="2133600" y="2213956"/>
                </a:lnTo>
                <a:lnTo>
                  <a:pt x="0" y="22139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2722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98F9E1-C7BA-4A56-AFFF-E191C0F826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126745" cy="6105832"/>
          </a:xfrm>
          <a:custGeom>
            <a:avLst/>
            <a:gdLst>
              <a:gd name="connsiteX0" fmla="*/ 1850570 w 6126745"/>
              <a:gd name="connsiteY0" fmla="*/ 376387 h 6105832"/>
              <a:gd name="connsiteX1" fmla="*/ 3282932 w 6126745"/>
              <a:gd name="connsiteY1" fmla="*/ 1808748 h 6105832"/>
              <a:gd name="connsiteX2" fmla="*/ 1850570 w 6126745"/>
              <a:gd name="connsiteY2" fmla="*/ 3241110 h 6105832"/>
              <a:gd name="connsiteX3" fmla="*/ 418209 w 6126745"/>
              <a:gd name="connsiteY3" fmla="*/ 1808748 h 6105832"/>
              <a:gd name="connsiteX4" fmla="*/ 1850570 w 6126745"/>
              <a:gd name="connsiteY4" fmla="*/ 376387 h 6105832"/>
              <a:gd name="connsiteX5" fmla="*/ 2970233 w 6126745"/>
              <a:gd name="connsiteY5" fmla="*/ 0 h 6105832"/>
              <a:gd name="connsiteX6" fmla="*/ 5716027 w 6126745"/>
              <a:gd name="connsiteY6" fmla="*/ 0 h 6105832"/>
              <a:gd name="connsiteX7" fmla="*/ 5790703 w 6126745"/>
              <a:gd name="connsiteY7" fmla="*/ 165179 h 6105832"/>
              <a:gd name="connsiteX8" fmla="*/ 6126745 w 6126745"/>
              <a:gd name="connsiteY8" fmla="*/ 1829659 h 6105832"/>
              <a:gd name="connsiteX9" fmla="*/ 1850571 w 6126745"/>
              <a:gd name="connsiteY9" fmla="*/ 6105832 h 6105832"/>
              <a:gd name="connsiteX10" fmla="*/ 186092 w 6126745"/>
              <a:gd name="connsiteY10" fmla="*/ 5769790 h 6105832"/>
              <a:gd name="connsiteX11" fmla="*/ 1 w 6126745"/>
              <a:gd name="connsiteY11" fmla="*/ 5685660 h 6105832"/>
              <a:gd name="connsiteX12" fmla="*/ 1 w 6126745"/>
              <a:gd name="connsiteY12" fmla="*/ 2914899 h 6105832"/>
              <a:gd name="connsiteX13" fmla="*/ 70048 w 6126745"/>
              <a:gd name="connsiteY13" fmla="*/ 3030200 h 6105832"/>
              <a:gd name="connsiteX14" fmla="*/ 1850571 w 6126745"/>
              <a:gd name="connsiteY14" fmla="*/ 3976896 h 6105832"/>
              <a:gd name="connsiteX15" fmla="*/ 3997809 w 6126745"/>
              <a:gd name="connsiteY15" fmla="*/ 1829659 h 6105832"/>
              <a:gd name="connsiteX16" fmla="*/ 3051113 w 6126745"/>
              <a:gd name="connsiteY16" fmla="*/ 49136 h 6105832"/>
              <a:gd name="connsiteX17" fmla="*/ 0 w 6126745"/>
              <a:gd name="connsiteY17" fmla="*/ 0 h 6105832"/>
              <a:gd name="connsiteX18" fmla="*/ 730909 w 6126745"/>
              <a:gd name="connsiteY18" fmla="*/ 0 h 6105832"/>
              <a:gd name="connsiteX19" fmla="*/ 650029 w 6126745"/>
              <a:gd name="connsiteY19" fmla="*/ 49136 h 6105832"/>
              <a:gd name="connsiteX20" fmla="*/ 70047 w 6126745"/>
              <a:gd name="connsiteY20" fmla="*/ 629117 h 6105832"/>
              <a:gd name="connsiteX21" fmla="*/ 0 w 6126745"/>
              <a:gd name="connsiteY21" fmla="*/ 744419 h 610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26745" h="6105832">
                <a:moveTo>
                  <a:pt x="1850570" y="376387"/>
                </a:moveTo>
                <a:cubicBezTo>
                  <a:pt x="2641642" y="376387"/>
                  <a:pt x="3282932" y="1017677"/>
                  <a:pt x="3282932" y="1808748"/>
                </a:cubicBezTo>
                <a:cubicBezTo>
                  <a:pt x="3282932" y="2599819"/>
                  <a:pt x="2641642" y="3241110"/>
                  <a:pt x="1850570" y="3241110"/>
                </a:cubicBezTo>
                <a:cubicBezTo>
                  <a:pt x="1059499" y="3241110"/>
                  <a:pt x="418209" y="2599819"/>
                  <a:pt x="418209" y="1808748"/>
                </a:cubicBezTo>
                <a:cubicBezTo>
                  <a:pt x="418209" y="1017677"/>
                  <a:pt x="1059499" y="376387"/>
                  <a:pt x="1850570" y="376387"/>
                </a:cubicBezTo>
                <a:close/>
                <a:moveTo>
                  <a:pt x="2970233" y="0"/>
                </a:moveTo>
                <a:lnTo>
                  <a:pt x="5716027" y="0"/>
                </a:lnTo>
                <a:lnTo>
                  <a:pt x="5790703" y="165179"/>
                </a:lnTo>
                <a:cubicBezTo>
                  <a:pt x="6007088" y="676773"/>
                  <a:pt x="6126745" y="1239243"/>
                  <a:pt x="6126745" y="1829659"/>
                </a:cubicBezTo>
                <a:cubicBezTo>
                  <a:pt x="6126745" y="4191325"/>
                  <a:pt x="4212238" y="6105832"/>
                  <a:pt x="1850571" y="6105832"/>
                </a:cubicBezTo>
                <a:cubicBezTo>
                  <a:pt x="1260155" y="6105832"/>
                  <a:pt x="697686" y="5986175"/>
                  <a:pt x="186092" y="5769790"/>
                </a:cubicBezTo>
                <a:lnTo>
                  <a:pt x="1" y="5685660"/>
                </a:lnTo>
                <a:lnTo>
                  <a:pt x="1" y="2914899"/>
                </a:lnTo>
                <a:lnTo>
                  <a:pt x="70048" y="3030200"/>
                </a:lnTo>
                <a:cubicBezTo>
                  <a:pt x="455922" y="3601369"/>
                  <a:pt x="1109392" y="3976896"/>
                  <a:pt x="1850571" y="3976896"/>
                </a:cubicBezTo>
                <a:cubicBezTo>
                  <a:pt x="3036458" y="3976896"/>
                  <a:pt x="3997809" y="3015545"/>
                  <a:pt x="3997809" y="1829659"/>
                </a:cubicBezTo>
                <a:cubicBezTo>
                  <a:pt x="3997809" y="1088480"/>
                  <a:pt x="3622281" y="435010"/>
                  <a:pt x="3051113" y="49136"/>
                </a:cubicBezTo>
                <a:close/>
                <a:moveTo>
                  <a:pt x="0" y="0"/>
                </a:moveTo>
                <a:lnTo>
                  <a:pt x="730909" y="0"/>
                </a:lnTo>
                <a:lnTo>
                  <a:pt x="650029" y="49136"/>
                </a:lnTo>
                <a:cubicBezTo>
                  <a:pt x="421562" y="203485"/>
                  <a:pt x="224397" y="400651"/>
                  <a:pt x="70047" y="629117"/>
                </a:cubicBezTo>
                <a:lnTo>
                  <a:pt x="0" y="74441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2858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BED53B0-2DFB-4E0C-A2DA-B7054FF141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8425" y="0"/>
            <a:ext cx="1428750" cy="5848350"/>
          </a:xfrm>
          <a:custGeom>
            <a:avLst/>
            <a:gdLst>
              <a:gd name="connsiteX0" fmla="*/ 0 w 1428750"/>
              <a:gd name="connsiteY0" fmla="*/ 0 h 5848350"/>
              <a:gd name="connsiteX1" fmla="*/ 1428750 w 1428750"/>
              <a:gd name="connsiteY1" fmla="*/ 0 h 5848350"/>
              <a:gd name="connsiteX2" fmla="*/ 1428750 w 1428750"/>
              <a:gd name="connsiteY2" fmla="*/ 5848350 h 5848350"/>
              <a:gd name="connsiteX3" fmla="*/ 0 w 1428750"/>
              <a:gd name="connsiteY3" fmla="*/ 5848350 h 58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5848350">
                <a:moveTo>
                  <a:pt x="0" y="0"/>
                </a:moveTo>
                <a:lnTo>
                  <a:pt x="1428750" y="0"/>
                </a:lnTo>
                <a:lnTo>
                  <a:pt x="1428750" y="5848350"/>
                </a:lnTo>
                <a:lnTo>
                  <a:pt x="0" y="58483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181D0A7-7423-4D2E-9587-4F41BE8ADA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48625" y="0"/>
            <a:ext cx="1428750" cy="5848350"/>
          </a:xfrm>
          <a:custGeom>
            <a:avLst/>
            <a:gdLst>
              <a:gd name="connsiteX0" fmla="*/ 0 w 1428750"/>
              <a:gd name="connsiteY0" fmla="*/ 0 h 5848350"/>
              <a:gd name="connsiteX1" fmla="*/ 1428750 w 1428750"/>
              <a:gd name="connsiteY1" fmla="*/ 0 h 5848350"/>
              <a:gd name="connsiteX2" fmla="*/ 1428750 w 1428750"/>
              <a:gd name="connsiteY2" fmla="*/ 5848350 h 5848350"/>
              <a:gd name="connsiteX3" fmla="*/ 0 w 1428750"/>
              <a:gd name="connsiteY3" fmla="*/ 5848350 h 58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5848350">
                <a:moveTo>
                  <a:pt x="0" y="0"/>
                </a:moveTo>
                <a:lnTo>
                  <a:pt x="1428750" y="0"/>
                </a:lnTo>
                <a:lnTo>
                  <a:pt x="1428750" y="5848350"/>
                </a:lnTo>
                <a:lnTo>
                  <a:pt x="0" y="58483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393F873-B956-47BD-BEA6-59B78CA154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48825" y="0"/>
            <a:ext cx="1428750" cy="5848350"/>
          </a:xfrm>
          <a:custGeom>
            <a:avLst/>
            <a:gdLst>
              <a:gd name="connsiteX0" fmla="*/ 0 w 1428750"/>
              <a:gd name="connsiteY0" fmla="*/ 0 h 5848350"/>
              <a:gd name="connsiteX1" fmla="*/ 1428750 w 1428750"/>
              <a:gd name="connsiteY1" fmla="*/ 0 h 5848350"/>
              <a:gd name="connsiteX2" fmla="*/ 1428750 w 1428750"/>
              <a:gd name="connsiteY2" fmla="*/ 5848350 h 5848350"/>
              <a:gd name="connsiteX3" fmla="*/ 0 w 1428750"/>
              <a:gd name="connsiteY3" fmla="*/ 5848350 h 58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5848350">
                <a:moveTo>
                  <a:pt x="0" y="0"/>
                </a:moveTo>
                <a:lnTo>
                  <a:pt x="1428750" y="0"/>
                </a:lnTo>
                <a:lnTo>
                  <a:pt x="1428750" y="5848350"/>
                </a:lnTo>
                <a:lnTo>
                  <a:pt x="0" y="58483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08605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4AE541-1C12-44E9-B8AC-765253CE15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3756"/>
            <a:ext cx="5602514" cy="3110487"/>
          </a:xfrm>
          <a:custGeom>
            <a:avLst/>
            <a:gdLst>
              <a:gd name="connsiteX0" fmla="*/ 0 w 5602514"/>
              <a:gd name="connsiteY0" fmla="*/ 0 h 3110487"/>
              <a:gd name="connsiteX1" fmla="*/ 5602514 w 5602514"/>
              <a:gd name="connsiteY1" fmla="*/ 0 h 3110487"/>
              <a:gd name="connsiteX2" fmla="*/ 5602514 w 5602514"/>
              <a:gd name="connsiteY2" fmla="*/ 3110487 h 3110487"/>
              <a:gd name="connsiteX3" fmla="*/ 0 w 5602514"/>
              <a:gd name="connsiteY3" fmla="*/ 3110487 h 311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514" h="3110487">
                <a:moveTo>
                  <a:pt x="0" y="0"/>
                </a:moveTo>
                <a:lnTo>
                  <a:pt x="5602514" y="0"/>
                </a:lnTo>
                <a:lnTo>
                  <a:pt x="5602514" y="3110487"/>
                </a:lnTo>
                <a:lnTo>
                  <a:pt x="0" y="31104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996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455C8CE-6256-4AEB-8C56-74DCE5822F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8931" y="459658"/>
            <a:ext cx="5447070" cy="5938682"/>
          </a:xfrm>
          <a:custGeom>
            <a:avLst/>
            <a:gdLst>
              <a:gd name="connsiteX0" fmla="*/ 4047543 w 5447070"/>
              <a:gd name="connsiteY0" fmla="*/ 0 h 5938682"/>
              <a:gd name="connsiteX1" fmla="*/ 4759166 w 5447070"/>
              <a:gd name="connsiteY1" fmla="*/ 0 h 5938682"/>
              <a:gd name="connsiteX2" fmla="*/ 4759166 w 5447070"/>
              <a:gd name="connsiteY2" fmla="*/ 508819 h 5938682"/>
              <a:gd name="connsiteX3" fmla="*/ 5447070 w 5447070"/>
              <a:gd name="connsiteY3" fmla="*/ 508819 h 5938682"/>
              <a:gd name="connsiteX4" fmla="*/ 5447070 w 5447070"/>
              <a:gd name="connsiteY4" fmla="*/ 5641257 h 5938682"/>
              <a:gd name="connsiteX5" fmla="*/ 4735448 w 5447070"/>
              <a:gd name="connsiteY5" fmla="*/ 5641257 h 5938682"/>
              <a:gd name="connsiteX6" fmla="*/ 4735448 w 5447070"/>
              <a:gd name="connsiteY6" fmla="*/ 4778478 h 5938682"/>
              <a:gd name="connsiteX7" fmla="*/ 4094985 w 5447070"/>
              <a:gd name="connsiteY7" fmla="*/ 4778478 h 5938682"/>
              <a:gd name="connsiteX8" fmla="*/ 4094985 w 5447070"/>
              <a:gd name="connsiteY8" fmla="*/ 5914103 h 5938682"/>
              <a:gd name="connsiteX9" fmla="*/ 3383363 w 5447070"/>
              <a:gd name="connsiteY9" fmla="*/ 5914103 h 5938682"/>
              <a:gd name="connsiteX10" fmla="*/ 3383363 w 5447070"/>
              <a:gd name="connsiteY10" fmla="*/ 5368412 h 5938682"/>
              <a:gd name="connsiteX11" fmla="*/ 2747255 w 5447070"/>
              <a:gd name="connsiteY11" fmla="*/ 5368412 h 5938682"/>
              <a:gd name="connsiteX12" fmla="*/ 2747255 w 5447070"/>
              <a:gd name="connsiteY12" fmla="*/ 5665836 h 5938682"/>
              <a:gd name="connsiteX13" fmla="*/ 2035632 w 5447070"/>
              <a:gd name="connsiteY13" fmla="*/ 5665836 h 5938682"/>
              <a:gd name="connsiteX14" fmla="*/ 2035632 w 5447070"/>
              <a:gd name="connsiteY14" fmla="*/ 4803057 h 5938682"/>
              <a:gd name="connsiteX15" fmla="*/ 1395170 w 5447070"/>
              <a:gd name="connsiteY15" fmla="*/ 4803057 h 5938682"/>
              <a:gd name="connsiteX16" fmla="*/ 1395170 w 5447070"/>
              <a:gd name="connsiteY16" fmla="*/ 5938682 h 5938682"/>
              <a:gd name="connsiteX17" fmla="*/ 683548 w 5447070"/>
              <a:gd name="connsiteY17" fmla="*/ 5938682 h 5938682"/>
              <a:gd name="connsiteX18" fmla="*/ 683548 w 5447070"/>
              <a:gd name="connsiteY18" fmla="*/ 5392991 h 5938682"/>
              <a:gd name="connsiteX19" fmla="*/ 0 w 5447070"/>
              <a:gd name="connsiteY19" fmla="*/ 5392991 h 5938682"/>
              <a:gd name="connsiteX20" fmla="*/ 0 w 5447070"/>
              <a:gd name="connsiteY20" fmla="*/ 260553 h 5938682"/>
              <a:gd name="connsiteX21" fmla="*/ 711623 w 5447070"/>
              <a:gd name="connsiteY21" fmla="*/ 260553 h 5938682"/>
              <a:gd name="connsiteX22" fmla="*/ 711623 w 5447070"/>
              <a:gd name="connsiteY22" fmla="*/ 806244 h 5938682"/>
              <a:gd name="connsiteX23" fmla="*/ 1347728 w 5447070"/>
              <a:gd name="connsiteY23" fmla="*/ 806244 h 5938682"/>
              <a:gd name="connsiteX24" fmla="*/ 1347728 w 5447070"/>
              <a:gd name="connsiteY24" fmla="*/ 24579 h 5938682"/>
              <a:gd name="connsiteX25" fmla="*/ 2059351 w 5447070"/>
              <a:gd name="connsiteY25" fmla="*/ 24579 h 5938682"/>
              <a:gd name="connsiteX26" fmla="*/ 2059351 w 5447070"/>
              <a:gd name="connsiteY26" fmla="*/ 533397 h 5938682"/>
              <a:gd name="connsiteX27" fmla="*/ 2699815 w 5447070"/>
              <a:gd name="connsiteY27" fmla="*/ 533397 h 5938682"/>
              <a:gd name="connsiteX28" fmla="*/ 2699815 w 5447070"/>
              <a:gd name="connsiteY28" fmla="*/ 235973 h 5938682"/>
              <a:gd name="connsiteX29" fmla="*/ 3411438 w 5447070"/>
              <a:gd name="connsiteY29" fmla="*/ 235973 h 5938682"/>
              <a:gd name="connsiteX30" fmla="*/ 3411438 w 5447070"/>
              <a:gd name="connsiteY30" fmla="*/ 781664 h 5938682"/>
              <a:gd name="connsiteX31" fmla="*/ 4047543 w 5447070"/>
              <a:gd name="connsiteY31" fmla="*/ 781664 h 593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447070" h="5938682">
                <a:moveTo>
                  <a:pt x="4047543" y="0"/>
                </a:moveTo>
                <a:lnTo>
                  <a:pt x="4759166" y="0"/>
                </a:lnTo>
                <a:lnTo>
                  <a:pt x="4759166" y="508819"/>
                </a:lnTo>
                <a:lnTo>
                  <a:pt x="5447070" y="508819"/>
                </a:lnTo>
                <a:lnTo>
                  <a:pt x="5447070" y="5641257"/>
                </a:lnTo>
                <a:lnTo>
                  <a:pt x="4735448" y="5641257"/>
                </a:lnTo>
                <a:lnTo>
                  <a:pt x="4735448" y="4778478"/>
                </a:lnTo>
                <a:lnTo>
                  <a:pt x="4094985" y="4778478"/>
                </a:lnTo>
                <a:lnTo>
                  <a:pt x="4094985" y="5914103"/>
                </a:lnTo>
                <a:lnTo>
                  <a:pt x="3383363" y="5914103"/>
                </a:lnTo>
                <a:lnTo>
                  <a:pt x="3383363" y="5368412"/>
                </a:lnTo>
                <a:lnTo>
                  <a:pt x="2747255" y="5368412"/>
                </a:lnTo>
                <a:lnTo>
                  <a:pt x="2747255" y="5665836"/>
                </a:lnTo>
                <a:lnTo>
                  <a:pt x="2035632" y="5665836"/>
                </a:lnTo>
                <a:lnTo>
                  <a:pt x="2035632" y="4803057"/>
                </a:lnTo>
                <a:lnTo>
                  <a:pt x="1395170" y="4803057"/>
                </a:lnTo>
                <a:lnTo>
                  <a:pt x="1395170" y="5938682"/>
                </a:lnTo>
                <a:lnTo>
                  <a:pt x="683548" y="5938682"/>
                </a:lnTo>
                <a:lnTo>
                  <a:pt x="683548" y="5392991"/>
                </a:lnTo>
                <a:lnTo>
                  <a:pt x="0" y="5392991"/>
                </a:lnTo>
                <a:lnTo>
                  <a:pt x="0" y="260553"/>
                </a:lnTo>
                <a:lnTo>
                  <a:pt x="711623" y="260553"/>
                </a:lnTo>
                <a:lnTo>
                  <a:pt x="711623" y="806244"/>
                </a:lnTo>
                <a:lnTo>
                  <a:pt x="1347728" y="806244"/>
                </a:lnTo>
                <a:lnTo>
                  <a:pt x="1347728" y="24579"/>
                </a:lnTo>
                <a:lnTo>
                  <a:pt x="2059351" y="24579"/>
                </a:lnTo>
                <a:lnTo>
                  <a:pt x="2059351" y="533397"/>
                </a:lnTo>
                <a:lnTo>
                  <a:pt x="2699815" y="533397"/>
                </a:lnTo>
                <a:lnTo>
                  <a:pt x="2699815" y="235973"/>
                </a:lnTo>
                <a:lnTo>
                  <a:pt x="3411438" y="235973"/>
                </a:lnTo>
                <a:lnTo>
                  <a:pt x="3411438" y="781664"/>
                </a:lnTo>
                <a:lnTo>
                  <a:pt x="4047543" y="781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9435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D31BB21-AD31-4DBC-84FC-9E821AABD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2425" y="0"/>
            <a:ext cx="2158461" cy="5152193"/>
          </a:xfrm>
          <a:custGeom>
            <a:avLst/>
            <a:gdLst>
              <a:gd name="connsiteX0" fmla="*/ 0 w 2158461"/>
              <a:gd name="connsiteY0" fmla="*/ 0 h 5152193"/>
              <a:gd name="connsiteX1" fmla="*/ 2158461 w 2158461"/>
              <a:gd name="connsiteY1" fmla="*/ 0 h 5152193"/>
              <a:gd name="connsiteX2" fmla="*/ 2158461 w 2158461"/>
              <a:gd name="connsiteY2" fmla="*/ 5152193 h 5152193"/>
              <a:gd name="connsiteX3" fmla="*/ 0 w 2158461"/>
              <a:gd name="connsiteY3" fmla="*/ 5152193 h 515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461" h="5152193">
                <a:moveTo>
                  <a:pt x="0" y="0"/>
                </a:moveTo>
                <a:lnTo>
                  <a:pt x="2158461" y="0"/>
                </a:lnTo>
                <a:lnTo>
                  <a:pt x="2158461" y="5152193"/>
                </a:lnTo>
                <a:lnTo>
                  <a:pt x="0" y="51521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16D00C-ECAF-401B-A6C6-CB1EB1100E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98708" y="1705807"/>
            <a:ext cx="2158461" cy="5152193"/>
          </a:xfrm>
          <a:custGeom>
            <a:avLst/>
            <a:gdLst>
              <a:gd name="connsiteX0" fmla="*/ 0 w 2158461"/>
              <a:gd name="connsiteY0" fmla="*/ 0 h 5152193"/>
              <a:gd name="connsiteX1" fmla="*/ 2158461 w 2158461"/>
              <a:gd name="connsiteY1" fmla="*/ 0 h 5152193"/>
              <a:gd name="connsiteX2" fmla="*/ 2158461 w 2158461"/>
              <a:gd name="connsiteY2" fmla="*/ 5152193 h 5152193"/>
              <a:gd name="connsiteX3" fmla="*/ 0 w 2158461"/>
              <a:gd name="connsiteY3" fmla="*/ 5152193 h 515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461" h="5152193">
                <a:moveTo>
                  <a:pt x="0" y="0"/>
                </a:moveTo>
                <a:lnTo>
                  <a:pt x="2158461" y="0"/>
                </a:lnTo>
                <a:lnTo>
                  <a:pt x="2158461" y="5152193"/>
                </a:lnTo>
                <a:lnTo>
                  <a:pt x="0" y="51521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4621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E7C8C8D-63CD-42BE-A912-66920D89EE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897718" cy="2061148"/>
          </a:xfrm>
          <a:custGeom>
            <a:avLst/>
            <a:gdLst>
              <a:gd name="connsiteX0" fmla="*/ 0 w 4897718"/>
              <a:gd name="connsiteY0" fmla="*/ 0 h 2061148"/>
              <a:gd name="connsiteX1" fmla="*/ 4897718 w 4897718"/>
              <a:gd name="connsiteY1" fmla="*/ 0 h 2061148"/>
              <a:gd name="connsiteX2" fmla="*/ 4897718 w 4897718"/>
              <a:gd name="connsiteY2" fmla="*/ 2061148 h 2061148"/>
              <a:gd name="connsiteX3" fmla="*/ 0 w 4897718"/>
              <a:gd name="connsiteY3" fmla="*/ 2061148 h 206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718" h="2061148">
                <a:moveTo>
                  <a:pt x="0" y="0"/>
                </a:moveTo>
                <a:lnTo>
                  <a:pt x="4897718" y="0"/>
                </a:lnTo>
                <a:lnTo>
                  <a:pt x="4897718" y="2061148"/>
                </a:lnTo>
                <a:lnTo>
                  <a:pt x="0" y="20611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100A924-8F03-4243-BE8D-4A7FC2076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7441" y="0"/>
            <a:ext cx="2184845" cy="6858000"/>
          </a:xfrm>
          <a:custGeom>
            <a:avLst/>
            <a:gdLst>
              <a:gd name="connsiteX0" fmla="*/ 0 w 2184845"/>
              <a:gd name="connsiteY0" fmla="*/ 0 h 6858000"/>
              <a:gd name="connsiteX1" fmla="*/ 2184845 w 2184845"/>
              <a:gd name="connsiteY1" fmla="*/ 0 h 6858000"/>
              <a:gd name="connsiteX2" fmla="*/ 2184845 w 2184845"/>
              <a:gd name="connsiteY2" fmla="*/ 6858000 h 6858000"/>
              <a:gd name="connsiteX3" fmla="*/ 0 w 218484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845" h="6858000">
                <a:moveTo>
                  <a:pt x="0" y="0"/>
                </a:moveTo>
                <a:lnTo>
                  <a:pt x="2184845" y="0"/>
                </a:lnTo>
                <a:lnTo>
                  <a:pt x="21848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19D769-9DA4-4471-947F-6FFB00F033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07953" y="5051464"/>
            <a:ext cx="4484047" cy="1806536"/>
          </a:xfrm>
          <a:custGeom>
            <a:avLst/>
            <a:gdLst>
              <a:gd name="connsiteX0" fmla="*/ 0 w 4484047"/>
              <a:gd name="connsiteY0" fmla="*/ 0 h 1806536"/>
              <a:gd name="connsiteX1" fmla="*/ 4484047 w 4484047"/>
              <a:gd name="connsiteY1" fmla="*/ 0 h 1806536"/>
              <a:gd name="connsiteX2" fmla="*/ 4484047 w 4484047"/>
              <a:gd name="connsiteY2" fmla="*/ 1806536 h 1806536"/>
              <a:gd name="connsiteX3" fmla="*/ 0 w 4484047"/>
              <a:gd name="connsiteY3" fmla="*/ 1806536 h 180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4047" h="1806536">
                <a:moveTo>
                  <a:pt x="0" y="0"/>
                </a:moveTo>
                <a:lnTo>
                  <a:pt x="4484047" y="0"/>
                </a:lnTo>
                <a:lnTo>
                  <a:pt x="4484047" y="1806536"/>
                </a:lnTo>
                <a:lnTo>
                  <a:pt x="0" y="180653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1550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036414-4F54-481D-81A1-F36A84F8B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53265"/>
            <a:ext cx="3276600" cy="3048000"/>
          </a:xfrm>
          <a:custGeom>
            <a:avLst/>
            <a:gdLst>
              <a:gd name="connsiteX0" fmla="*/ 0 w 3276600"/>
              <a:gd name="connsiteY0" fmla="*/ 0 h 3048000"/>
              <a:gd name="connsiteX1" fmla="*/ 3276600 w 3276600"/>
              <a:gd name="connsiteY1" fmla="*/ 0 h 3048000"/>
              <a:gd name="connsiteX2" fmla="*/ 3276600 w 3276600"/>
              <a:gd name="connsiteY2" fmla="*/ 3048000 h 3048000"/>
              <a:gd name="connsiteX3" fmla="*/ 0 w 32766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0" h="3048000">
                <a:moveTo>
                  <a:pt x="0" y="0"/>
                </a:moveTo>
                <a:lnTo>
                  <a:pt x="3276600" y="0"/>
                </a:lnTo>
                <a:lnTo>
                  <a:pt x="3276600" y="3048000"/>
                </a:lnTo>
                <a:lnTo>
                  <a:pt x="0" y="30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0533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FC2BD2B-7CDC-47B3-B24B-BF048AD982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357259" cy="6473374"/>
          </a:xfrm>
          <a:custGeom>
            <a:avLst/>
            <a:gdLst>
              <a:gd name="connsiteX0" fmla="*/ 0 w 6357259"/>
              <a:gd name="connsiteY0" fmla="*/ 0 h 6473374"/>
              <a:gd name="connsiteX1" fmla="*/ 6357259 w 6357259"/>
              <a:gd name="connsiteY1" fmla="*/ 0 h 6473374"/>
              <a:gd name="connsiteX2" fmla="*/ 0 w 6357259"/>
              <a:gd name="connsiteY2" fmla="*/ 6473374 h 647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7259" h="6473374">
                <a:moveTo>
                  <a:pt x="0" y="0"/>
                </a:moveTo>
                <a:lnTo>
                  <a:pt x="6357259" y="0"/>
                </a:lnTo>
                <a:lnTo>
                  <a:pt x="0" y="64733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04BAB4-2727-4293-BAF0-DC408D58B7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3666058"/>
            <a:ext cx="6183135" cy="3191943"/>
          </a:xfrm>
          <a:custGeom>
            <a:avLst/>
            <a:gdLst>
              <a:gd name="connsiteX0" fmla="*/ 3091568 w 6183135"/>
              <a:gd name="connsiteY0" fmla="*/ 0 h 3191943"/>
              <a:gd name="connsiteX1" fmla="*/ 6183135 w 6183135"/>
              <a:gd name="connsiteY1" fmla="*/ 3191943 h 3191943"/>
              <a:gd name="connsiteX2" fmla="*/ 0 w 6183135"/>
              <a:gd name="connsiteY2" fmla="*/ 3191943 h 319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135" h="3191943">
                <a:moveTo>
                  <a:pt x="3091568" y="0"/>
                </a:moveTo>
                <a:lnTo>
                  <a:pt x="6183135" y="3191943"/>
                </a:lnTo>
                <a:lnTo>
                  <a:pt x="0" y="31919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8318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A603D99-2573-48BD-A4A6-D8F61F3A25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5470656" cy="6858000"/>
          </a:xfrm>
          <a:custGeom>
            <a:avLst/>
            <a:gdLst>
              <a:gd name="connsiteX0" fmla="*/ 3549909 w 5470656"/>
              <a:gd name="connsiteY0" fmla="*/ 1489203 h 6858000"/>
              <a:gd name="connsiteX1" fmla="*/ 5470656 w 5470656"/>
              <a:gd name="connsiteY1" fmla="*/ 3409951 h 6858000"/>
              <a:gd name="connsiteX2" fmla="*/ 3549909 w 5470656"/>
              <a:gd name="connsiteY2" fmla="*/ 5330698 h 6858000"/>
              <a:gd name="connsiteX3" fmla="*/ 3549909 w 5470656"/>
              <a:gd name="connsiteY3" fmla="*/ 4625861 h 6858000"/>
              <a:gd name="connsiteX4" fmla="*/ 4759634 w 5470656"/>
              <a:gd name="connsiteY4" fmla="*/ 3416136 h 6858000"/>
              <a:gd name="connsiteX5" fmla="*/ 3549909 w 5470656"/>
              <a:gd name="connsiteY5" fmla="*/ 2206410 h 6858000"/>
              <a:gd name="connsiteX6" fmla="*/ 0 w 5470656"/>
              <a:gd name="connsiteY6" fmla="*/ 977391 h 6858000"/>
              <a:gd name="connsiteX7" fmla="*/ 2451610 w 5470656"/>
              <a:gd name="connsiteY7" fmla="*/ 3429001 h 6858000"/>
              <a:gd name="connsiteX8" fmla="*/ 0 w 5470656"/>
              <a:gd name="connsiteY8" fmla="*/ 5880611 h 6858000"/>
              <a:gd name="connsiteX9" fmla="*/ 0 w 5470656"/>
              <a:gd name="connsiteY9" fmla="*/ 4246222 h 6858000"/>
              <a:gd name="connsiteX10" fmla="*/ 817220 w 5470656"/>
              <a:gd name="connsiteY10" fmla="*/ 3429001 h 6858000"/>
              <a:gd name="connsiteX11" fmla="*/ 0 w 5470656"/>
              <a:gd name="connsiteY11" fmla="*/ 2611781 h 6858000"/>
              <a:gd name="connsiteX12" fmla="*/ 895351 w 5470656"/>
              <a:gd name="connsiteY12" fmla="*/ 0 h 6858000"/>
              <a:gd name="connsiteX13" fmla="*/ 4305302 w 5470656"/>
              <a:gd name="connsiteY13" fmla="*/ 3409951 h 6858000"/>
              <a:gd name="connsiteX14" fmla="*/ 857253 w 5470656"/>
              <a:gd name="connsiteY14" fmla="*/ 6858000 h 6858000"/>
              <a:gd name="connsiteX15" fmla="*/ 864243 w 5470656"/>
              <a:gd name="connsiteY15" fmla="*/ 5599694 h 6858000"/>
              <a:gd name="connsiteX16" fmla="*/ 3043006 w 5470656"/>
              <a:gd name="connsiteY16" fmla="*/ 3420931 h 6858000"/>
              <a:gd name="connsiteX17" fmla="*/ 888317 w 5470656"/>
              <a:gd name="connsiteY17" fmla="*/ 1266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70656" h="6858000">
                <a:moveTo>
                  <a:pt x="3549909" y="1489203"/>
                </a:moveTo>
                <a:lnTo>
                  <a:pt x="5470656" y="3409951"/>
                </a:lnTo>
                <a:lnTo>
                  <a:pt x="3549909" y="5330698"/>
                </a:lnTo>
                <a:lnTo>
                  <a:pt x="3549909" y="4625861"/>
                </a:lnTo>
                <a:lnTo>
                  <a:pt x="4759634" y="3416136"/>
                </a:lnTo>
                <a:lnTo>
                  <a:pt x="3549909" y="2206410"/>
                </a:lnTo>
                <a:close/>
                <a:moveTo>
                  <a:pt x="0" y="977391"/>
                </a:moveTo>
                <a:lnTo>
                  <a:pt x="2451610" y="3429001"/>
                </a:lnTo>
                <a:lnTo>
                  <a:pt x="0" y="5880611"/>
                </a:lnTo>
                <a:lnTo>
                  <a:pt x="0" y="4246222"/>
                </a:lnTo>
                <a:lnTo>
                  <a:pt x="817220" y="3429001"/>
                </a:lnTo>
                <a:lnTo>
                  <a:pt x="0" y="2611781"/>
                </a:lnTo>
                <a:close/>
                <a:moveTo>
                  <a:pt x="895351" y="0"/>
                </a:moveTo>
                <a:lnTo>
                  <a:pt x="4305302" y="3409951"/>
                </a:lnTo>
                <a:lnTo>
                  <a:pt x="857253" y="6858000"/>
                </a:lnTo>
                <a:lnTo>
                  <a:pt x="864243" y="5599694"/>
                </a:lnTo>
                <a:lnTo>
                  <a:pt x="3043006" y="3420931"/>
                </a:lnTo>
                <a:lnTo>
                  <a:pt x="888317" y="126624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14119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970784F-5FDC-4CFF-AF37-E7DA817266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056" y="515257"/>
            <a:ext cx="2510972" cy="5805714"/>
          </a:xfrm>
          <a:custGeom>
            <a:avLst/>
            <a:gdLst>
              <a:gd name="connsiteX0" fmla="*/ 0 w 2510972"/>
              <a:gd name="connsiteY0" fmla="*/ 0 h 5805714"/>
              <a:gd name="connsiteX1" fmla="*/ 2510972 w 2510972"/>
              <a:gd name="connsiteY1" fmla="*/ 0 h 5805714"/>
              <a:gd name="connsiteX2" fmla="*/ 2510972 w 2510972"/>
              <a:gd name="connsiteY2" fmla="*/ 5805714 h 5805714"/>
              <a:gd name="connsiteX3" fmla="*/ 0 w 2510972"/>
              <a:gd name="connsiteY3" fmla="*/ 5805714 h 580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972" h="5805714">
                <a:moveTo>
                  <a:pt x="0" y="0"/>
                </a:moveTo>
                <a:lnTo>
                  <a:pt x="2510972" y="0"/>
                </a:lnTo>
                <a:lnTo>
                  <a:pt x="2510972" y="5805714"/>
                </a:lnTo>
                <a:lnTo>
                  <a:pt x="0" y="5805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AB60AF5-5738-4346-9962-EE2B2581F0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9085" y="526144"/>
            <a:ext cx="2271486" cy="2902857"/>
          </a:xfrm>
          <a:custGeom>
            <a:avLst/>
            <a:gdLst>
              <a:gd name="connsiteX0" fmla="*/ 0 w 2271486"/>
              <a:gd name="connsiteY0" fmla="*/ 0 h 2902857"/>
              <a:gd name="connsiteX1" fmla="*/ 2271486 w 2271486"/>
              <a:gd name="connsiteY1" fmla="*/ 0 h 2902857"/>
              <a:gd name="connsiteX2" fmla="*/ 2271486 w 2271486"/>
              <a:gd name="connsiteY2" fmla="*/ 2902857 h 2902857"/>
              <a:gd name="connsiteX3" fmla="*/ 0 w 2271486"/>
              <a:gd name="connsiteY3" fmla="*/ 2902857 h 290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1486" h="2902857">
                <a:moveTo>
                  <a:pt x="0" y="0"/>
                </a:moveTo>
                <a:lnTo>
                  <a:pt x="2271486" y="0"/>
                </a:lnTo>
                <a:lnTo>
                  <a:pt x="2271486" y="2902857"/>
                </a:lnTo>
                <a:lnTo>
                  <a:pt x="0" y="29028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33728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A47F9C-68B1-4F47-93EC-A0D273C007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1800" y="1054100"/>
            <a:ext cx="4597400" cy="2374900"/>
          </a:xfrm>
          <a:custGeom>
            <a:avLst/>
            <a:gdLst>
              <a:gd name="connsiteX0" fmla="*/ 0 w 4597400"/>
              <a:gd name="connsiteY0" fmla="*/ 0 h 2374900"/>
              <a:gd name="connsiteX1" fmla="*/ 4597400 w 4597400"/>
              <a:gd name="connsiteY1" fmla="*/ 0 h 2374900"/>
              <a:gd name="connsiteX2" fmla="*/ 4597400 w 4597400"/>
              <a:gd name="connsiteY2" fmla="*/ 2374900 h 2374900"/>
              <a:gd name="connsiteX3" fmla="*/ 0 w 4597400"/>
              <a:gd name="connsiteY3" fmla="*/ 237490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400" h="2374900">
                <a:moveTo>
                  <a:pt x="0" y="0"/>
                </a:moveTo>
                <a:lnTo>
                  <a:pt x="4597400" y="0"/>
                </a:lnTo>
                <a:lnTo>
                  <a:pt x="4597400" y="2374900"/>
                </a:lnTo>
                <a:lnTo>
                  <a:pt x="0" y="2374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4BF70E-A9B5-46B8-9965-632457FA12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1800" y="3759200"/>
            <a:ext cx="4597400" cy="2374900"/>
          </a:xfrm>
          <a:custGeom>
            <a:avLst/>
            <a:gdLst>
              <a:gd name="connsiteX0" fmla="*/ 0 w 4597400"/>
              <a:gd name="connsiteY0" fmla="*/ 0 h 2374900"/>
              <a:gd name="connsiteX1" fmla="*/ 4597400 w 4597400"/>
              <a:gd name="connsiteY1" fmla="*/ 0 h 2374900"/>
              <a:gd name="connsiteX2" fmla="*/ 4597400 w 4597400"/>
              <a:gd name="connsiteY2" fmla="*/ 2374900 h 2374900"/>
              <a:gd name="connsiteX3" fmla="*/ 0 w 4597400"/>
              <a:gd name="connsiteY3" fmla="*/ 237490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400" h="2374900">
                <a:moveTo>
                  <a:pt x="0" y="0"/>
                </a:moveTo>
                <a:lnTo>
                  <a:pt x="4597400" y="0"/>
                </a:lnTo>
                <a:lnTo>
                  <a:pt x="4597400" y="2374900"/>
                </a:lnTo>
                <a:lnTo>
                  <a:pt x="0" y="2374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5799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C8E1BB-CE42-43EA-A652-4A2DD64477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3134" y="925098"/>
            <a:ext cx="2899608" cy="2899607"/>
          </a:xfrm>
          <a:custGeom>
            <a:avLst/>
            <a:gdLst>
              <a:gd name="connsiteX0" fmla="*/ 1451664 w 2899608"/>
              <a:gd name="connsiteY0" fmla="*/ 0 h 2899607"/>
              <a:gd name="connsiteX1" fmla="*/ 1719098 w 2899608"/>
              <a:gd name="connsiteY1" fmla="*/ 110774 h 2899607"/>
              <a:gd name="connsiteX2" fmla="*/ 2788833 w 2899608"/>
              <a:gd name="connsiteY2" fmla="*/ 1180510 h 2899607"/>
              <a:gd name="connsiteX3" fmla="*/ 2788833 w 2899608"/>
              <a:gd name="connsiteY3" fmla="*/ 1715378 h 2899607"/>
              <a:gd name="connsiteX4" fmla="*/ 1715377 w 2899608"/>
              <a:gd name="connsiteY4" fmla="*/ 2788832 h 2899607"/>
              <a:gd name="connsiteX5" fmla="*/ 1180509 w 2899608"/>
              <a:gd name="connsiteY5" fmla="*/ 2788832 h 2899607"/>
              <a:gd name="connsiteX6" fmla="*/ 110775 w 2899608"/>
              <a:gd name="connsiteY6" fmla="*/ 1719097 h 2899607"/>
              <a:gd name="connsiteX7" fmla="*/ 110775 w 2899608"/>
              <a:gd name="connsiteY7" fmla="*/ 1184229 h 2899607"/>
              <a:gd name="connsiteX8" fmla="*/ 1184230 w 2899608"/>
              <a:gd name="connsiteY8" fmla="*/ 110774 h 2899607"/>
              <a:gd name="connsiteX9" fmla="*/ 1451664 w 2899608"/>
              <a:gd name="connsiteY9" fmla="*/ 0 h 289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9608" h="2899607">
                <a:moveTo>
                  <a:pt x="1451664" y="0"/>
                </a:moveTo>
                <a:cubicBezTo>
                  <a:pt x="1548456" y="0"/>
                  <a:pt x="1645248" y="36925"/>
                  <a:pt x="1719098" y="110774"/>
                </a:cubicBezTo>
                <a:lnTo>
                  <a:pt x="2788833" y="1180510"/>
                </a:lnTo>
                <a:cubicBezTo>
                  <a:pt x="2936533" y="1328209"/>
                  <a:pt x="2936533" y="1567678"/>
                  <a:pt x="2788833" y="1715378"/>
                </a:cubicBezTo>
                <a:cubicBezTo>
                  <a:pt x="2431014" y="2073197"/>
                  <a:pt x="2073196" y="2431014"/>
                  <a:pt x="1715377" y="2788832"/>
                </a:cubicBezTo>
                <a:cubicBezTo>
                  <a:pt x="1567677" y="2936532"/>
                  <a:pt x="1328208" y="2936532"/>
                  <a:pt x="1180509" y="2788832"/>
                </a:cubicBezTo>
                <a:lnTo>
                  <a:pt x="110775" y="1719097"/>
                </a:lnTo>
                <a:cubicBezTo>
                  <a:pt x="-36925" y="1571398"/>
                  <a:pt x="-36925" y="1331929"/>
                  <a:pt x="110775" y="1184229"/>
                </a:cubicBezTo>
                <a:lnTo>
                  <a:pt x="1184230" y="110774"/>
                </a:lnTo>
                <a:cubicBezTo>
                  <a:pt x="1258080" y="36925"/>
                  <a:pt x="1354872" y="0"/>
                  <a:pt x="14516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8534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1F2EC8-FC3E-443E-AFA4-D804CC5DB7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50629" y="0"/>
            <a:ext cx="3655785" cy="6858000"/>
          </a:xfrm>
          <a:custGeom>
            <a:avLst/>
            <a:gdLst>
              <a:gd name="connsiteX0" fmla="*/ 0 w 3655785"/>
              <a:gd name="connsiteY0" fmla="*/ 0 h 6858000"/>
              <a:gd name="connsiteX1" fmla="*/ 3655785 w 3655785"/>
              <a:gd name="connsiteY1" fmla="*/ 0 h 6858000"/>
              <a:gd name="connsiteX2" fmla="*/ 3655785 w 3655785"/>
              <a:gd name="connsiteY2" fmla="*/ 6858000 h 6858000"/>
              <a:gd name="connsiteX3" fmla="*/ 0 w 365578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785" h="6858000">
                <a:moveTo>
                  <a:pt x="0" y="0"/>
                </a:moveTo>
                <a:lnTo>
                  <a:pt x="3655785" y="0"/>
                </a:lnTo>
                <a:lnTo>
                  <a:pt x="365578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F1A8BE-CA3D-43CC-A327-CD69BAC3F4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4128" y="1937495"/>
            <a:ext cx="2413000" cy="3060700"/>
          </a:xfrm>
          <a:custGeom>
            <a:avLst/>
            <a:gdLst>
              <a:gd name="connsiteX0" fmla="*/ 0 w 2413000"/>
              <a:gd name="connsiteY0" fmla="*/ 0 h 3060700"/>
              <a:gd name="connsiteX1" fmla="*/ 2413000 w 2413000"/>
              <a:gd name="connsiteY1" fmla="*/ 0 h 3060700"/>
              <a:gd name="connsiteX2" fmla="*/ 2413000 w 2413000"/>
              <a:gd name="connsiteY2" fmla="*/ 3060700 h 3060700"/>
              <a:gd name="connsiteX3" fmla="*/ 0 w 2413000"/>
              <a:gd name="connsiteY3" fmla="*/ 306070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000" h="3060700">
                <a:moveTo>
                  <a:pt x="0" y="0"/>
                </a:moveTo>
                <a:lnTo>
                  <a:pt x="2413000" y="0"/>
                </a:lnTo>
                <a:lnTo>
                  <a:pt x="2413000" y="3060700"/>
                </a:lnTo>
                <a:lnTo>
                  <a:pt x="0" y="30607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16114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EC7EBC0-41FB-4D05-A751-2B79B80E87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01" y="0"/>
            <a:ext cx="2343149" cy="5138670"/>
          </a:xfrm>
          <a:custGeom>
            <a:avLst/>
            <a:gdLst>
              <a:gd name="connsiteX0" fmla="*/ 0 w 2343149"/>
              <a:gd name="connsiteY0" fmla="*/ 0 h 5138670"/>
              <a:gd name="connsiteX1" fmla="*/ 2343149 w 2343149"/>
              <a:gd name="connsiteY1" fmla="*/ 0 h 5138670"/>
              <a:gd name="connsiteX2" fmla="*/ 2343149 w 2343149"/>
              <a:gd name="connsiteY2" fmla="*/ 5138670 h 5138670"/>
              <a:gd name="connsiteX3" fmla="*/ 0 w 2343149"/>
              <a:gd name="connsiteY3" fmla="*/ 5138670 h 513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149" h="5138670">
                <a:moveTo>
                  <a:pt x="0" y="0"/>
                </a:moveTo>
                <a:lnTo>
                  <a:pt x="2343149" y="0"/>
                </a:lnTo>
                <a:lnTo>
                  <a:pt x="2343149" y="5138670"/>
                </a:lnTo>
                <a:lnTo>
                  <a:pt x="0" y="51386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DC53E9D-78A9-47A6-B087-AC830A9365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0764" y="0"/>
            <a:ext cx="1962150" cy="4301544"/>
          </a:xfrm>
          <a:custGeom>
            <a:avLst/>
            <a:gdLst>
              <a:gd name="connsiteX0" fmla="*/ 0 w 1962150"/>
              <a:gd name="connsiteY0" fmla="*/ 0 h 4301544"/>
              <a:gd name="connsiteX1" fmla="*/ 1962150 w 1962150"/>
              <a:gd name="connsiteY1" fmla="*/ 0 h 4301544"/>
              <a:gd name="connsiteX2" fmla="*/ 1962150 w 1962150"/>
              <a:gd name="connsiteY2" fmla="*/ 4301544 h 4301544"/>
              <a:gd name="connsiteX3" fmla="*/ 0 w 1962150"/>
              <a:gd name="connsiteY3" fmla="*/ 4301544 h 430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2150" h="4301544">
                <a:moveTo>
                  <a:pt x="0" y="0"/>
                </a:moveTo>
                <a:lnTo>
                  <a:pt x="1962150" y="0"/>
                </a:lnTo>
                <a:lnTo>
                  <a:pt x="1962150" y="4301544"/>
                </a:lnTo>
                <a:lnTo>
                  <a:pt x="0" y="4301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90D177-E6EA-4309-91B0-8EFC72AE9A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0764" y="4584880"/>
            <a:ext cx="8049236" cy="2273121"/>
          </a:xfrm>
          <a:custGeom>
            <a:avLst/>
            <a:gdLst>
              <a:gd name="connsiteX0" fmla="*/ 0 w 8049236"/>
              <a:gd name="connsiteY0" fmla="*/ 0 h 2273121"/>
              <a:gd name="connsiteX1" fmla="*/ 8049236 w 8049236"/>
              <a:gd name="connsiteY1" fmla="*/ 0 h 2273121"/>
              <a:gd name="connsiteX2" fmla="*/ 8049236 w 8049236"/>
              <a:gd name="connsiteY2" fmla="*/ 2273121 h 2273121"/>
              <a:gd name="connsiteX3" fmla="*/ 0 w 8049236"/>
              <a:gd name="connsiteY3" fmla="*/ 2273121 h 22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9236" h="2273121">
                <a:moveTo>
                  <a:pt x="0" y="0"/>
                </a:moveTo>
                <a:lnTo>
                  <a:pt x="8049236" y="0"/>
                </a:lnTo>
                <a:lnTo>
                  <a:pt x="8049236" y="2273121"/>
                </a:lnTo>
                <a:lnTo>
                  <a:pt x="0" y="227312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911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A9307A8-F69B-48A7-A254-43F0A727F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8828" y="1"/>
            <a:ext cx="5973173" cy="6921291"/>
          </a:xfrm>
          <a:custGeom>
            <a:avLst/>
            <a:gdLst>
              <a:gd name="connsiteX0" fmla="*/ 4018253 w 5973173"/>
              <a:gd name="connsiteY0" fmla="*/ 4375960 h 6921291"/>
              <a:gd name="connsiteX1" fmla="*/ 5472198 w 5973173"/>
              <a:gd name="connsiteY1" fmla="*/ 5829905 h 6921291"/>
              <a:gd name="connsiteX2" fmla="*/ 4380813 w 5973173"/>
              <a:gd name="connsiteY2" fmla="*/ 6921291 h 6921291"/>
              <a:gd name="connsiteX3" fmla="*/ 3655692 w 5973173"/>
              <a:gd name="connsiteY3" fmla="*/ 6921290 h 6921291"/>
              <a:gd name="connsiteX4" fmla="*/ 2564306 w 5973173"/>
              <a:gd name="connsiteY4" fmla="*/ 5829905 h 6921291"/>
              <a:gd name="connsiteX5" fmla="*/ 1534512 w 5973173"/>
              <a:gd name="connsiteY5" fmla="*/ 3527074 h 6921291"/>
              <a:gd name="connsiteX6" fmla="*/ 2988458 w 5973173"/>
              <a:gd name="connsiteY6" fmla="*/ 4981020 h 6921291"/>
              <a:gd name="connsiteX7" fmla="*/ 1534512 w 5973173"/>
              <a:gd name="connsiteY7" fmla="*/ 6434965 h 6921291"/>
              <a:gd name="connsiteX8" fmla="*/ 80567 w 5973173"/>
              <a:gd name="connsiteY8" fmla="*/ 4981020 h 6921291"/>
              <a:gd name="connsiteX9" fmla="*/ 5247041 w 5973173"/>
              <a:gd name="connsiteY9" fmla="*/ 3164201 h 6921291"/>
              <a:gd name="connsiteX10" fmla="*/ 5973173 w 5973173"/>
              <a:gd name="connsiteY10" fmla="*/ 3890334 h 6921291"/>
              <a:gd name="connsiteX11" fmla="*/ 5973173 w 5973173"/>
              <a:gd name="connsiteY11" fmla="*/ 4491882 h 6921291"/>
              <a:gd name="connsiteX12" fmla="*/ 5247041 w 5973173"/>
              <a:gd name="connsiteY12" fmla="*/ 5218014 h 6921291"/>
              <a:gd name="connsiteX13" fmla="*/ 4220134 w 5973173"/>
              <a:gd name="connsiteY13" fmla="*/ 4191108 h 6921291"/>
              <a:gd name="connsiteX14" fmla="*/ 810887 w 5973173"/>
              <a:gd name="connsiteY14" fmla="*/ 2237939 h 6921291"/>
              <a:gd name="connsiteX15" fmla="*/ 1621773 w 5973173"/>
              <a:gd name="connsiteY15" fmla="*/ 3048825 h 6921291"/>
              <a:gd name="connsiteX16" fmla="*/ 810886 w 5973173"/>
              <a:gd name="connsiteY16" fmla="*/ 3859712 h 6921291"/>
              <a:gd name="connsiteX17" fmla="*/ 0 w 5973173"/>
              <a:gd name="connsiteY17" fmla="*/ 3048826 h 6921291"/>
              <a:gd name="connsiteX18" fmla="*/ 3190339 w 5973173"/>
              <a:gd name="connsiteY18" fmla="*/ 1888277 h 6921291"/>
              <a:gd name="connsiteX19" fmla="*/ 4644284 w 5973173"/>
              <a:gd name="connsiteY19" fmla="*/ 3342222 h 6921291"/>
              <a:gd name="connsiteX20" fmla="*/ 3190339 w 5973173"/>
              <a:gd name="connsiteY20" fmla="*/ 4796167 h 6921291"/>
              <a:gd name="connsiteX21" fmla="*/ 1736393 w 5973173"/>
              <a:gd name="connsiteY21" fmla="*/ 3342222 h 6921291"/>
              <a:gd name="connsiteX22" fmla="*/ 4846162 w 5973173"/>
              <a:gd name="connsiteY22" fmla="*/ 249479 h 6921291"/>
              <a:gd name="connsiteX23" fmla="*/ 5973172 w 5973173"/>
              <a:gd name="connsiteY23" fmla="*/ 1376490 h 6921291"/>
              <a:gd name="connsiteX24" fmla="*/ 5973172 w 5973173"/>
              <a:gd name="connsiteY24" fmla="*/ 2030360 h 6921291"/>
              <a:gd name="connsiteX25" fmla="*/ 4846162 w 5973173"/>
              <a:gd name="connsiteY25" fmla="*/ 3157370 h 6921291"/>
              <a:gd name="connsiteX26" fmla="*/ 3392216 w 5973173"/>
              <a:gd name="connsiteY26" fmla="*/ 1703425 h 6921291"/>
              <a:gd name="connsiteX27" fmla="*/ 1136986 w 5973173"/>
              <a:gd name="connsiteY27" fmla="*/ 0 h 6921291"/>
              <a:gd name="connsiteX28" fmla="*/ 2538604 w 5973173"/>
              <a:gd name="connsiteY28" fmla="*/ 0 h 6921291"/>
              <a:gd name="connsiteX29" fmla="*/ 3608400 w 5973173"/>
              <a:gd name="connsiteY29" fmla="*/ 1069797 h 6921291"/>
              <a:gd name="connsiteX30" fmla="*/ 1837795 w 5973173"/>
              <a:gd name="connsiteY30" fmla="*/ 2840403 h 6921291"/>
              <a:gd name="connsiteX31" fmla="*/ 67189 w 5973173"/>
              <a:gd name="connsiteY31" fmla="*/ 1069797 h 69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73173" h="6921291">
                <a:moveTo>
                  <a:pt x="4018253" y="4375960"/>
                </a:moveTo>
                <a:lnTo>
                  <a:pt x="5472198" y="5829905"/>
                </a:lnTo>
                <a:lnTo>
                  <a:pt x="4380813" y="6921291"/>
                </a:lnTo>
                <a:lnTo>
                  <a:pt x="3655692" y="6921290"/>
                </a:lnTo>
                <a:lnTo>
                  <a:pt x="2564306" y="5829905"/>
                </a:lnTo>
                <a:close/>
                <a:moveTo>
                  <a:pt x="1534512" y="3527074"/>
                </a:moveTo>
                <a:lnTo>
                  <a:pt x="2988458" y="4981020"/>
                </a:lnTo>
                <a:lnTo>
                  <a:pt x="1534512" y="6434965"/>
                </a:lnTo>
                <a:lnTo>
                  <a:pt x="80567" y="4981020"/>
                </a:lnTo>
                <a:close/>
                <a:moveTo>
                  <a:pt x="5247041" y="3164201"/>
                </a:moveTo>
                <a:lnTo>
                  <a:pt x="5973173" y="3890334"/>
                </a:lnTo>
                <a:lnTo>
                  <a:pt x="5973173" y="4491882"/>
                </a:lnTo>
                <a:lnTo>
                  <a:pt x="5247041" y="5218014"/>
                </a:lnTo>
                <a:lnTo>
                  <a:pt x="4220134" y="4191108"/>
                </a:lnTo>
                <a:close/>
                <a:moveTo>
                  <a:pt x="810887" y="2237939"/>
                </a:moveTo>
                <a:lnTo>
                  <a:pt x="1621773" y="3048825"/>
                </a:lnTo>
                <a:lnTo>
                  <a:pt x="810886" y="3859712"/>
                </a:lnTo>
                <a:lnTo>
                  <a:pt x="0" y="3048826"/>
                </a:lnTo>
                <a:close/>
                <a:moveTo>
                  <a:pt x="3190339" y="1888277"/>
                </a:moveTo>
                <a:lnTo>
                  <a:pt x="4644284" y="3342222"/>
                </a:lnTo>
                <a:lnTo>
                  <a:pt x="3190339" y="4796167"/>
                </a:lnTo>
                <a:lnTo>
                  <a:pt x="1736393" y="3342222"/>
                </a:lnTo>
                <a:close/>
                <a:moveTo>
                  <a:pt x="4846162" y="249479"/>
                </a:moveTo>
                <a:lnTo>
                  <a:pt x="5973172" y="1376490"/>
                </a:lnTo>
                <a:lnTo>
                  <a:pt x="5973172" y="2030360"/>
                </a:lnTo>
                <a:lnTo>
                  <a:pt x="4846162" y="3157370"/>
                </a:lnTo>
                <a:lnTo>
                  <a:pt x="3392216" y="1703425"/>
                </a:lnTo>
                <a:close/>
                <a:moveTo>
                  <a:pt x="1136986" y="0"/>
                </a:moveTo>
                <a:lnTo>
                  <a:pt x="2538604" y="0"/>
                </a:lnTo>
                <a:lnTo>
                  <a:pt x="3608400" y="1069797"/>
                </a:lnTo>
                <a:lnTo>
                  <a:pt x="1837795" y="2840403"/>
                </a:lnTo>
                <a:lnTo>
                  <a:pt x="67189" y="10697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6312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F205E5-9166-4094-941B-B5675203F3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80338" y="1497170"/>
            <a:ext cx="2162409" cy="2803231"/>
          </a:xfrm>
          <a:custGeom>
            <a:avLst/>
            <a:gdLst>
              <a:gd name="connsiteX0" fmla="*/ 0 w 2162409"/>
              <a:gd name="connsiteY0" fmla="*/ 0 h 2803231"/>
              <a:gd name="connsiteX1" fmla="*/ 2162409 w 2162409"/>
              <a:gd name="connsiteY1" fmla="*/ 0 h 2803231"/>
              <a:gd name="connsiteX2" fmla="*/ 2162409 w 2162409"/>
              <a:gd name="connsiteY2" fmla="*/ 2803231 h 2803231"/>
              <a:gd name="connsiteX3" fmla="*/ 0 w 2162409"/>
              <a:gd name="connsiteY3" fmla="*/ 2803231 h 280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409" h="2803231">
                <a:moveTo>
                  <a:pt x="0" y="0"/>
                </a:moveTo>
                <a:lnTo>
                  <a:pt x="2162409" y="0"/>
                </a:lnTo>
                <a:lnTo>
                  <a:pt x="2162409" y="2803231"/>
                </a:lnTo>
                <a:lnTo>
                  <a:pt x="0" y="28032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9735D5-9667-428D-92BB-91BBDE2BA8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54964" y="1497170"/>
            <a:ext cx="2162409" cy="2803231"/>
          </a:xfrm>
          <a:custGeom>
            <a:avLst/>
            <a:gdLst>
              <a:gd name="connsiteX0" fmla="*/ 0 w 2162409"/>
              <a:gd name="connsiteY0" fmla="*/ 0 h 2803231"/>
              <a:gd name="connsiteX1" fmla="*/ 2162409 w 2162409"/>
              <a:gd name="connsiteY1" fmla="*/ 0 h 2803231"/>
              <a:gd name="connsiteX2" fmla="*/ 2162409 w 2162409"/>
              <a:gd name="connsiteY2" fmla="*/ 2803231 h 2803231"/>
              <a:gd name="connsiteX3" fmla="*/ 0 w 2162409"/>
              <a:gd name="connsiteY3" fmla="*/ 2803231 h 280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409" h="2803231">
                <a:moveTo>
                  <a:pt x="0" y="0"/>
                </a:moveTo>
                <a:lnTo>
                  <a:pt x="2162409" y="0"/>
                </a:lnTo>
                <a:lnTo>
                  <a:pt x="2162409" y="2803231"/>
                </a:lnTo>
                <a:lnTo>
                  <a:pt x="0" y="28032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044D373-1DE9-448D-83B8-28F6A1B16C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9591" y="1497170"/>
            <a:ext cx="2162409" cy="2803231"/>
          </a:xfrm>
          <a:custGeom>
            <a:avLst/>
            <a:gdLst>
              <a:gd name="connsiteX0" fmla="*/ 0 w 2162409"/>
              <a:gd name="connsiteY0" fmla="*/ 0 h 2803231"/>
              <a:gd name="connsiteX1" fmla="*/ 2162409 w 2162409"/>
              <a:gd name="connsiteY1" fmla="*/ 0 h 2803231"/>
              <a:gd name="connsiteX2" fmla="*/ 2162409 w 2162409"/>
              <a:gd name="connsiteY2" fmla="*/ 2803231 h 2803231"/>
              <a:gd name="connsiteX3" fmla="*/ 0 w 2162409"/>
              <a:gd name="connsiteY3" fmla="*/ 2803231 h 280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409" h="2803231">
                <a:moveTo>
                  <a:pt x="0" y="0"/>
                </a:moveTo>
                <a:lnTo>
                  <a:pt x="2162409" y="0"/>
                </a:lnTo>
                <a:lnTo>
                  <a:pt x="2162409" y="2803231"/>
                </a:lnTo>
                <a:lnTo>
                  <a:pt x="0" y="28032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37970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2DB3C0-D4D5-4E82-A573-33F0403DFC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061951"/>
          </a:xfrm>
          <a:custGeom>
            <a:avLst/>
            <a:gdLst>
              <a:gd name="connsiteX0" fmla="*/ 0 w 12192000"/>
              <a:gd name="connsiteY0" fmla="*/ 0 h 3061951"/>
              <a:gd name="connsiteX1" fmla="*/ 12192000 w 12192000"/>
              <a:gd name="connsiteY1" fmla="*/ 0 h 3061951"/>
              <a:gd name="connsiteX2" fmla="*/ 12192000 w 12192000"/>
              <a:gd name="connsiteY2" fmla="*/ 3061951 h 3061951"/>
              <a:gd name="connsiteX3" fmla="*/ 0 w 12192000"/>
              <a:gd name="connsiteY3" fmla="*/ 3061951 h 306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1951">
                <a:moveTo>
                  <a:pt x="0" y="0"/>
                </a:moveTo>
                <a:lnTo>
                  <a:pt x="12192000" y="0"/>
                </a:lnTo>
                <a:lnTo>
                  <a:pt x="12192000" y="3061951"/>
                </a:lnTo>
                <a:lnTo>
                  <a:pt x="0" y="30619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4155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10FF8CF-BFC5-4434-948C-EFC834DEC8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645588" cy="6858000"/>
          </a:xfrm>
          <a:custGeom>
            <a:avLst/>
            <a:gdLst>
              <a:gd name="connsiteX0" fmla="*/ 0 w 8645588"/>
              <a:gd name="connsiteY0" fmla="*/ 0 h 6858000"/>
              <a:gd name="connsiteX1" fmla="*/ 8645588 w 8645588"/>
              <a:gd name="connsiteY1" fmla="*/ 0 h 6858000"/>
              <a:gd name="connsiteX2" fmla="*/ 8645588 w 8645588"/>
              <a:gd name="connsiteY2" fmla="*/ 6858000 h 6858000"/>
              <a:gd name="connsiteX3" fmla="*/ 0 w 8645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5588" h="6858000">
                <a:moveTo>
                  <a:pt x="0" y="0"/>
                </a:moveTo>
                <a:lnTo>
                  <a:pt x="8645588" y="0"/>
                </a:lnTo>
                <a:lnTo>
                  <a:pt x="864558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5767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9B64B3-82DB-47A1-9A23-2BB95319EA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22755" y="0"/>
            <a:ext cx="8084595" cy="6858000"/>
          </a:xfrm>
          <a:custGeom>
            <a:avLst/>
            <a:gdLst>
              <a:gd name="connsiteX0" fmla="*/ 0 w 8084595"/>
              <a:gd name="connsiteY0" fmla="*/ 0 h 6858000"/>
              <a:gd name="connsiteX1" fmla="*/ 8084595 w 8084595"/>
              <a:gd name="connsiteY1" fmla="*/ 0 h 6858000"/>
              <a:gd name="connsiteX2" fmla="*/ 8084595 w 8084595"/>
              <a:gd name="connsiteY2" fmla="*/ 6858000 h 6858000"/>
              <a:gd name="connsiteX3" fmla="*/ 0 w 80845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4595" h="6858000">
                <a:moveTo>
                  <a:pt x="0" y="0"/>
                </a:moveTo>
                <a:lnTo>
                  <a:pt x="8084595" y="0"/>
                </a:lnTo>
                <a:lnTo>
                  <a:pt x="808459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9767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841A85D-6631-45BF-8DD3-E9F5301F62E9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0" y="3429001"/>
            <a:ext cx="12192000" cy="3028951"/>
          </a:xfrm>
          <a:custGeom>
            <a:avLst/>
            <a:gdLst>
              <a:gd name="connsiteX0" fmla="*/ 0 w 12192000"/>
              <a:gd name="connsiteY0" fmla="*/ 0 h 3028951"/>
              <a:gd name="connsiteX1" fmla="*/ 12192000 w 12192000"/>
              <a:gd name="connsiteY1" fmla="*/ 0 h 3028951"/>
              <a:gd name="connsiteX2" fmla="*/ 12192000 w 12192000"/>
              <a:gd name="connsiteY2" fmla="*/ 3028951 h 3028951"/>
              <a:gd name="connsiteX3" fmla="*/ 0 w 12192000"/>
              <a:gd name="connsiteY3" fmla="*/ 3028951 h 302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28951">
                <a:moveTo>
                  <a:pt x="0" y="0"/>
                </a:moveTo>
                <a:lnTo>
                  <a:pt x="12192000" y="0"/>
                </a:lnTo>
                <a:lnTo>
                  <a:pt x="12192000" y="3028951"/>
                </a:lnTo>
                <a:lnTo>
                  <a:pt x="0" y="30289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6FB72E1-E262-4183-9CCE-11EA9C93B7B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904474" y="1491617"/>
            <a:ext cx="5191527" cy="3874765"/>
          </a:xfrm>
          <a:custGeom>
            <a:avLst/>
            <a:gdLst>
              <a:gd name="connsiteX0" fmla="*/ 515998 w 5191527"/>
              <a:gd name="connsiteY0" fmla="*/ 514385 h 3874765"/>
              <a:gd name="connsiteX1" fmla="*/ 4675529 w 5191527"/>
              <a:gd name="connsiteY1" fmla="*/ 514385 h 3874765"/>
              <a:gd name="connsiteX2" fmla="*/ 4675529 w 5191527"/>
              <a:gd name="connsiteY2" fmla="*/ 3360380 h 3874765"/>
              <a:gd name="connsiteX3" fmla="*/ 515998 w 5191527"/>
              <a:gd name="connsiteY3" fmla="*/ 3360380 h 3874765"/>
              <a:gd name="connsiteX4" fmla="*/ 293242 w 5191527"/>
              <a:gd name="connsiteY4" fmla="*/ 293242 h 3874765"/>
              <a:gd name="connsiteX5" fmla="*/ 293242 w 5191527"/>
              <a:gd name="connsiteY5" fmla="*/ 3581523 h 3874765"/>
              <a:gd name="connsiteX6" fmla="*/ 4898285 w 5191527"/>
              <a:gd name="connsiteY6" fmla="*/ 3581523 h 3874765"/>
              <a:gd name="connsiteX7" fmla="*/ 4898285 w 5191527"/>
              <a:gd name="connsiteY7" fmla="*/ 293242 h 3874765"/>
              <a:gd name="connsiteX8" fmla="*/ 0 w 5191527"/>
              <a:gd name="connsiteY8" fmla="*/ 0 h 3874765"/>
              <a:gd name="connsiteX9" fmla="*/ 5191527 w 5191527"/>
              <a:gd name="connsiteY9" fmla="*/ 0 h 3874765"/>
              <a:gd name="connsiteX10" fmla="*/ 5191527 w 5191527"/>
              <a:gd name="connsiteY10" fmla="*/ 3874765 h 3874765"/>
              <a:gd name="connsiteX11" fmla="*/ 0 w 5191527"/>
              <a:gd name="connsiteY11" fmla="*/ 3874765 h 38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91527" h="3874765">
                <a:moveTo>
                  <a:pt x="515998" y="514385"/>
                </a:moveTo>
                <a:lnTo>
                  <a:pt x="4675529" y="514385"/>
                </a:lnTo>
                <a:lnTo>
                  <a:pt x="4675529" y="3360380"/>
                </a:lnTo>
                <a:lnTo>
                  <a:pt x="515998" y="3360380"/>
                </a:lnTo>
                <a:close/>
                <a:moveTo>
                  <a:pt x="293242" y="293242"/>
                </a:moveTo>
                <a:lnTo>
                  <a:pt x="293242" y="3581523"/>
                </a:lnTo>
                <a:lnTo>
                  <a:pt x="4898285" y="3581523"/>
                </a:lnTo>
                <a:lnTo>
                  <a:pt x="4898285" y="293242"/>
                </a:lnTo>
                <a:close/>
                <a:moveTo>
                  <a:pt x="0" y="0"/>
                </a:moveTo>
                <a:lnTo>
                  <a:pt x="5191527" y="0"/>
                </a:lnTo>
                <a:lnTo>
                  <a:pt x="5191527" y="3874765"/>
                </a:lnTo>
                <a:lnTo>
                  <a:pt x="0" y="38747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29624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B93B1B-D5E6-4BCA-8600-4E0A903DAF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2854" y="1348739"/>
            <a:ext cx="4559146" cy="3353889"/>
          </a:xfrm>
          <a:custGeom>
            <a:avLst/>
            <a:gdLst>
              <a:gd name="connsiteX0" fmla="*/ 0 w 4559146"/>
              <a:gd name="connsiteY0" fmla="*/ 0 h 3353889"/>
              <a:gd name="connsiteX1" fmla="*/ 4559146 w 4559146"/>
              <a:gd name="connsiteY1" fmla="*/ 0 h 3353889"/>
              <a:gd name="connsiteX2" fmla="*/ 4559146 w 4559146"/>
              <a:gd name="connsiteY2" fmla="*/ 3353889 h 3353889"/>
              <a:gd name="connsiteX3" fmla="*/ 0 w 4559146"/>
              <a:gd name="connsiteY3" fmla="*/ 3353889 h 335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9146" h="3353889">
                <a:moveTo>
                  <a:pt x="0" y="0"/>
                </a:moveTo>
                <a:lnTo>
                  <a:pt x="4559146" y="0"/>
                </a:lnTo>
                <a:lnTo>
                  <a:pt x="4559146" y="3353889"/>
                </a:lnTo>
                <a:lnTo>
                  <a:pt x="0" y="33538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2544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2E71C0-3827-4DF2-912F-AC93096B09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4069" y="842962"/>
            <a:ext cx="2612428" cy="5399542"/>
          </a:xfrm>
          <a:custGeom>
            <a:avLst/>
            <a:gdLst>
              <a:gd name="connsiteX0" fmla="*/ 435405 w 2612428"/>
              <a:gd name="connsiteY0" fmla="*/ 0 h 5399542"/>
              <a:gd name="connsiteX1" fmla="*/ 2177023 w 2612428"/>
              <a:gd name="connsiteY1" fmla="*/ 0 h 5399542"/>
              <a:gd name="connsiteX2" fmla="*/ 2612428 w 2612428"/>
              <a:gd name="connsiteY2" fmla="*/ 435405 h 5399542"/>
              <a:gd name="connsiteX3" fmla="*/ 2612428 w 2612428"/>
              <a:gd name="connsiteY3" fmla="*/ 4964137 h 5399542"/>
              <a:gd name="connsiteX4" fmla="*/ 2177023 w 2612428"/>
              <a:gd name="connsiteY4" fmla="*/ 5399542 h 5399542"/>
              <a:gd name="connsiteX5" fmla="*/ 435405 w 2612428"/>
              <a:gd name="connsiteY5" fmla="*/ 5399542 h 5399542"/>
              <a:gd name="connsiteX6" fmla="*/ 0 w 2612428"/>
              <a:gd name="connsiteY6" fmla="*/ 4964137 h 5399542"/>
              <a:gd name="connsiteX7" fmla="*/ 0 w 2612428"/>
              <a:gd name="connsiteY7" fmla="*/ 435405 h 5399542"/>
              <a:gd name="connsiteX8" fmla="*/ 435405 w 2612428"/>
              <a:gd name="connsiteY8" fmla="*/ 0 h 539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2428" h="5399542">
                <a:moveTo>
                  <a:pt x="435405" y="0"/>
                </a:moveTo>
                <a:lnTo>
                  <a:pt x="2177023" y="0"/>
                </a:lnTo>
                <a:cubicBezTo>
                  <a:pt x="2417491" y="0"/>
                  <a:pt x="2612428" y="194937"/>
                  <a:pt x="2612428" y="435405"/>
                </a:cubicBezTo>
                <a:lnTo>
                  <a:pt x="2612428" y="4964137"/>
                </a:lnTo>
                <a:cubicBezTo>
                  <a:pt x="2612428" y="5204605"/>
                  <a:pt x="2417491" y="5399542"/>
                  <a:pt x="2177023" y="5399542"/>
                </a:cubicBezTo>
                <a:lnTo>
                  <a:pt x="435405" y="5399542"/>
                </a:lnTo>
                <a:cubicBezTo>
                  <a:pt x="194937" y="5399542"/>
                  <a:pt x="0" y="5204605"/>
                  <a:pt x="0" y="4964137"/>
                </a:cubicBezTo>
                <a:lnTo>
                  <a:pt x="0" y="435405"/>
                </a:lnTo>
                <a:cubicBezTo>
                  <a:pt x="0" y="194937"/>
                  <a:pt x="194937" y="0"/>
                  <a:pt x="4354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50910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3A6D595-D484-4727-AA0C-4BD41DA1EB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57975" y="0"/>
            <a:ext cx="2771775" cy="6858000"/>
          </a:xfrm>
          <a:custGeom>
            <a:avLst/>
            <a:gdLst>
              <a:gd name="connsiteX0" fmla="*/ 0 w 2771775"/>
              <a:gd name="connsiteY0" fmla="*/ 0 h 6858000"/>
              <a:gd name="connsiteX1" fmla="*/ 2771775 w 2771775"/>
              <a:gd name="connsiteY1" fmla="*/ 0 h 6858000"/>
              <a:gd name="connsiteX2" fmla="*/ 2771775 w 2771775"/>
              <a:gd name="connsiteY2" fmla="*/ 6858000 h 6858000"/>
              <a:gd name="connsiteX3" fmla="*/ 0 w 27717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75" h="6858000">
                <a:moveTo>
                  <a:pt x="0" y="0"/>
                </a:moveTo>
                <a:lnTo>
                  <a:pt x="2771775" y="0"/>
                </a:lnTo>
                <a:lnTo>
                  <a:pt x="27717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5681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B30B4E1-AA5E-488D-A522-37EFDCE55E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8104" y="2372141"/>
            <a:ext cx="5512904" cy="3326295"/>
          </a:xfrm>
          <a:custGeom>
            <a:avLst/>
            <a:gdLst>
              <a:gd name="connsiteX0" fmla="*/ 2955234 w 5512904"/>
              <a:gd name="connsiteY0" fmla="*/ 0 h 3326295"/>
              <a:gd name="connsiteX1" fmla="*/ 5512904 w 5512904"/>
              <a:gd name="connsiteY1" fmla="*/ 450573 h 3326295"/>
              <a:gd name="connsiteX2" fmla="*/ 2358887 w 5512904"/>
              <a:gd name="connsiteY2" fmla="*/ 3326295 h 3326295"/>
              <a:gd name="connsiteX3" fmla="*/ 0 w 5512904"/>
              <a:gd name="connsiteY3" fmla="*/ 2226364 h 332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2904" h="3326295">
                <a:moveTo>
                  <a:pt x="2955234" y="0"/>
                </a:moveTo>
                <a:lnTo>
                  <a:pt x="5512904" y="450573"/>
                </a:lnTo>
                <a:lnTo>
                  <a:pt x="2358887" y="3326295"/>
                </a:lnTo>
                <a:lnTo>
                  <a:pt x="0" y="22263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60834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F51979-4CAA-4E85-9D72-E88A4BF580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09882" cy="6858000"/>
          </a:xfrm>
          <a:custGeom>
            <a:avLst/>
            <a:gdLst>
              <a:gd name="connsiteX0" fmla="*/ 0 w 5009882"/>
              <a:gd name="connsiteY0" fmla="*/ 0 h 6858000"/>
              <a:gd name="connsiteX1" fmla="*/ 5009882 w 5009882"/>
              <a:gd name="connsiteY1" fmla="*/ 0 h 6858000"/>
              <a:gd name="connsiteX2" fmla="*/ 5009882 w 5009882"/>
              <a:gd name="connsiteY2" fmla="*/ 6858000 h 6858000"/>
              <a:gd name="connsiteX3" fmla="*/ 0 w 50098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882" h="6858000">
                <a:moveTo>
                  <a:pt x="0" y="0"/>
                </a:moveTo>
                <a:lnTo>
                  <a:pt x="5009882" y="0"/>
                </a:lnTo>
                <a:lnTo>
                  <a:pt x="500988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508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A33449-9ACC-47A9-82B4-EBC99F3334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789" y="-1"/>
            <a:ext cx="6071884" cy="5115656"/>
          </a:xfrm>
          <a:custGeom>
            <a:avLst/>
            <a:gdLst>
              <a:gd name="connsiteX0" fmla="*/ 1468041 w 6071884"/>
              <a:gd name="connsiteY0" fmla="*/ 3158167 h 5115656"/>
              <a:gd name="connsiteX1" fmla="*/ 2434475 w 6071884"/>
              <a:gd name="connsiteY1" fmla="*/ 4124602 h 5115656"/>
              <a:gd name="connsiteX2" fmla="*/ 1468041 w 6071884"/>
              <a:gd name="connsiteY2" fmla="*/ 5091036 h 5115656"/>
              <a:gd name="connsiteX3" fmla="*/ 501605 w 6071884"/>
              <a:gd name="connsiteY3" fmla="*/ 4124602 h 5115656"/>
              <a:gd name="connsiteX4" fmla="*/ 3809228 w 6071884"/>
              <a:gd name="connsiteY4" fmla="*/ 2379004 h 5115656"/>
              <a:gd name="connsiteX5" fmla="*/ 5177554 w 6071884"/>
              <a:gd name="connsiteY5" fmla="*/ 3747330 h 5115656"/>
              <a:gd name="connsiteX6" fmla="*/ 3809228 w 6071884"/>
              <a:gd name="connsiteY6" fmla="*/ 5115656 h 5115656"/>
              <a:gd name="connsiteX7" fmla="*/ 2440902 w 6071884"/>
              <a:gd name="connsiteY7" fmla="*/ 3747330 h 5115656"/>
              <a:gd name="connsiteX8" fmla="*/ 0 w 6071884"/>
              <a:gd name="connsiteY8" fmla="*/ 1674102 h 5115656"/>
              <a:gd name="connsiteX9" fmla="*/ 1294071 w 6071884"/>
              <a:gd name="connsiteY9" fmla="*/ 2968173 h 5115656"/>
              <a:gd name="connsiteX10" fmla="*/ 0 w 6071884"/>
              <a:gd name="connsiteY10" fmla="*/ 4262244 h 5115656"/>
              <a:gd name="connsiteX11" fmla="*/ 2266937 w 6071884"/>
              <a:gd name="connsiteY11" fmla="*/ 820688 h 5115656"/>
              <a:gd name="connsiteX12" fmla="*/ 3635262 w 6071884"/>
              <a:gd name="connsiteY12" fmla="*/ 2189014 h 5115656"/>
              <a:gd name="connsiteX13" fmla="*/ 2266937 w 6071884"/>
              <a:gd name="connsiteY13" fmla="*/ 3557339 h 5115656"/>
              <a:gd name="connsiteX14" fmla="*/ 898611 w 6071884"/>
              <a:gd name="connsiteY14" fmla="*/ 2189014 h 5115656"/>
              <a:gd name="connsiteX15" fmla="*/ 3655322 w 6071884"/>
              <a:gd name="connsiteY15" fmla="*/ 1 h 5115656"/>
              <a:gd name="connsiteX16" fmla="*/ 5155767 w 6071884"/>
              <a:gd name="connsiteY16" fmla="*/ 1 h 5115656"/>
              <a:gd name="connsiteX17" fmla="*/ 6071884 w 6071884"/>
              <a:gd name="connsiteY17" fmla="*/ 916118 h 5115656"/>
              <a:gd name="connsiteX18" fmla="*/ 4405544 w 6071884"/>
              <a:gd name="connsiteY18" fmla="*/ 2582458 h 5115656"/>
              <a:gd name="connsiteX19" fmla="*/ 2739205 w 6071884"/>
              <a:gd name="connsiteY19" fmla="*/ 916118 h 5115656"/>
              <a:gd name="connsiteX20" fmla="*/ 1830238 w 6071884"/>
              <a:gd name="connsiteY20" fmla="*/ 1 h 5115656"/>
              <a:gd name="connsiteX21" fmla="*/ 3255872 w 6071884"/>
              <a:gd name="connsiteY21" fmla="*/ 1 h 5115656"/>
              <a:gd name="connsiteX22" fmla="*/ 2543055 w 6071884"/>
              <a:gd name="connsiteY22" fmla="*/ 712818 h 5115656"/>
              <a:gd name="connsiteX23" fmla="*/ 0 w 6071884"/>
              <a:gd name="connsiteY23" fmla="*/ 0 h 5115656"/>
              <a:gd name="connsiteX24" fmla="*/ 1462275 w 6071884"/>
              <a:gd name="connsiteY24" fmla="*/ 0 h 5115656"/>
              <a:gd name="connsiteX25" fmla="*/ 2092968 w 6071884"/>
              <a:gd name="connsiteY25" fmla="*/ 630695 h 5115656"/>
              <a:gd name="connsiteX26" fmla="*/ 724644 w 6071884"/>
              <a:gd name="connsiteY26" fmla="*/ 1999021 h 5115656"/>
              <a:gd name="connsiteX27" fmla="*/ 0 w 6071884"/>
              <a:gd name="connsiteY27" fmla="*/ 1274378 h 511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1884" h="5115656">
                <a:moveTo>
                  <a:pt x="1468041" y="3158167"/>
                </a:moveTo>
                <a:lnTo>
                  <a:pt x="2434475" y="4124602"/>
                </a:lnTo>
                <a:lnTo>
                  <a:pt x="1468041" y="5091036"/>
                </a:lnTo>
                <a:lnTo>
                  <a:pt x="501605" y="4124602"/>
                </a:lnTo>
                <a:close/>
                <a:moveTo>
                  <a:pt x="3809228" y="2379004"/>
                </a:moveTo>
                <a:lnTo>
                  <a:pt x="5177554" y="3747330"/>
                </a:lnTo>
                <a:lnTo>
                  <a:pt x="3809228" y="5115656"/>
                </a:lnTo>
                <a:lnTo>
                  <a:pt x="2440902" y="3747330"/>
                </a:lnTo>
                <a:close/>
                <a:moveTo>
                  <a:pt x="0" y="1674102"/>
                </a:moveTo>
                <a:lnTo>
                  <a:pt x="1294071" y="2968173"/>
                </a:lnTo>
                <a:lnTo>
                  <a:pt x="0" y="4262244"/>
                </a:lnTo>
                <a:close/>
                <a:moveTo>
                  <a:pt x="2266937" y="820688"/>
                </a:moveTo>
                <a:lnTo>
                  <a:pt x="3635262" y="2189014"/>
                </a:lnTo>
                <a:lnTo>
                  <a:pt x="2266937" y="3557339"/>
                </a:lnTo>
                <a:lnTo>
                  <a:pt x="898611" y="2189014"/>
                </a:lnTo>
                <a:close/>
                <a:moveTo>
                  <a:pt x="3655322" y="1"/>
                </a:moveTo>
                <a:lnTo>
                  <a:pt x="5155767" y="1"/>
                </a:lnTo>
                <a:lnTo>
                  <a:pt x="6071884" y="916118"/>
                </a:lnTo>
                <a:lnTo>
                  <a:pt x="4405544" y="2582458"/>
                </a:lnTo>
                <a:lnTo>
                  <a:pt x="2739205" y="916118"/>
                </a:lnTo>
                <a:close/>
                <a:moveTo>
                  <a:pt x="1830238" y="1"/>
                </a:moveTo>
                <a:lnTo>
                  <a:pt x="3255872" y="1"/>
                </a:lnTo>
                <a:lnTo>
                  <a:pt x="2543055" y="712818"/>
                </a:lnTo>
                <a:close/>
                <a:moveTo>
                  <a:pt x="0" y="0"/>
                </a:moveTo>
                <a:lnTo>
                  <a:pt x="1462275" y="0"/>
                </a:lnTo>
                <a:lnTo>
                  <a:pt x="2092968" y="630695"/>
                </a:lnTo>
                <a:lnTo>
                  <a:pt x="724644" y="1999021"/>
                </a:lnTo>
                <a:lnTo>
                  <a:pt x="0" y="12743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08303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1980F2E-5270-4638-B1E0-E6EC2F838C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29053" y="1463410"/>
            <a:ext cx="3649828" cy="3179717"/>
          </a:xfrm>
          <a:custGeom>
            <a:avLst/>
            <a:gdLst>
              <a:gd name="connsiteX0" fmla="*/ 601858 w 3649828"/>
              <a:gd name="connsiteY0" fmla="*/ 0 h 3179717"/>
              <a:gd name="connsiteX1" fmla="*/ 3649828 w 3649828"/>
              <a:gd name="connsiteY1" fmla="*/ 914344 h 3179717"/>
              <a:gd name="connsiteX2" fmla="*/ 2956347 w 3649828"/>
              <a:gd name="connsiteY2" fmla="*/ 3179717 h 3179717"/>
              <a:gd name="connsiteX3" fmla="*/ 0 w 3649828"/>
              <a:gd name="connsiteY3" fmla="*/ 2082392 h 3179717"/>
              <a:gd name="connsiteX4" fmla="*/ 601858 w 3649828"/>
              <a:gd name="connsiteY4" fmla="*/ 0 h 317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9828" h="3179717">
                <a:moveTo>
                  <a:pt x="601858" y="0"/>
                </a:moveTo>
                <a:lnTo>
                  <a:pt x="3649828" y="914344"/>
                </a:lnTo>
                <a:lnTo>
                  <a:pt x="2956347" y="3179717"/>
                </a:lnTo>
                <a:lnTo>
                  <a:pt x="0" y="2082392"/>
                </a:lnTo>
                <a:cubicBezTo>
                  <a:pt x="385969" y="687302"/>
                  <a:pt x="375819" y="884596"/>
                  <a:pt x="6018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51739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F8AF23-0941-472D-90AD-8F748D054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20800"/>
            <a:ext cx="5308600" cy="3352801"/>
          </a:xfrm>
          <a:custGeom>
            <a:avLst/>
            <a:gdLst>
              <a:gd name="connsiteX0" fmla="*/ 0 w 5308600"/>
              <a:gd name="connsiteY0" fmla="*/ 0 h 3352801"/>
              <a:gd name="connsiteX1" fmla="*/ 5308600 w 5308600"/>
              <a:gd name="connsiteY1" fmla="*/ 0 h 3352801"/>
              <a:gd name="connsiteX2" fmla="*/ 5308600 w 5308600"/>
              <a:gd name="connsiteY2" fmla="*/ 3352801 h 3352801"/>
              <a:gd name="connsiteX3" fmla="*/ 0 w 5308600"/>
              <a:gd name="connsiteY3" fmla="*/ 3352801 h 335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3352801">
                <a:moveTo>
                  <a:pt x="0" y="0"/>
                </a:moveTo>
                <a:lnTo>
                  <a:pt x="5308600" y="0"/>
                </a:lnTo>
                <a:lnTo>
                  <a:pt x="5308600" y="3352801"/>
                </a:lnTo>
                <a:lnTo>
                  <a:pt x="0" y="33528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60544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DDF0E46-A78A-4850-8984-9DFDB3F595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8862" y="2335214"/>
            <a:ext cx="4972050" cy="3373439"/>
          </a:xfrm>
          <a:custGeom>
            <a:avLst/>
            <a:gdLst>
              <a:gd name="connsiteX0" fmla="*/ 26987 w 4972050"/>
              <a:gd name="connsiteY0" fmla="*/ 2744789 h 3373439"/>
              <a:gd name="connsiteX1" fmla="*/ 2425700 w 4972050"/>
              <a:gd name="connsiteY1" fmla="*/ 2744789 h 3373439"/>
              <a:gd name="connsiteX2" fmla="*/ 2425700 w 4972050"/>
              <a:gd name="connsiteY2" fmla="*/ 3373439 h 3373439"/>
              <a:gd name="connsiteX3" fmla="*/ 26987 w 4972050"/>
              <a:gd name="connsiteY3" fmla="*/ 3373439 h 3373439"/>
              <a:gd name="connsiteX4" fmla="*/ 2563813 w 4972050"/>
              <a:gd name="connsiteY4" fmla="*/ 1573212 h 3373439"/>
              <a:gd name="connsiteX5" fmla="*/ 4962526 w 4972050"/>
              <a:gd name="connsiteY5" fmla="*/ 1573212 h 3373439"/>
              <a:gd name="connsiteX6" fmla="*/ 4962526 w 4972050"/>
              <a:gd name="connsiteY6" fmla="*/ 3373437 h 3373439"/>
              <a:gd name="connsiteX7" fmla="*/ 2563813 w 4972050"/>
              <a:gd name="connsiteY7" fmla="*/ 3373437 h 3373439"/>
              <a:gd name="connsiteX8" fmla="*/ 0 w 4972050"/>
              <a:gd name="connsiteY8" fmla="*/ 1565275 h 3373439"/>
              <a:gd name="connsiteX9" fmla="*/ 2398713 w 4972050"/>
              <a:gd name="connsiteY9" fmla="*/ 1565275 h 3373439"/>
              <a:gd name="connsiteX10" fmla="*/ 2398713 w 4972050"/>
              <a:gd name="connsiteY10" fmla="*/ 2584450 h 3373439"/>
              <a:gd name="connsiteX11" fmla="*/ 0 w 4972050"/>
              <a:gd name="connsiteY11" fmla="*/ 2584450 h 3373439"/>
              <a:gd name="connsiteX12" fmla="*/ 0 w 4972050"/>
              <a:gd name="connsiteY12" fmla="*/ 395287 h 3373439"/>
              <a:gd name="connsiteX13" fmla="*/ 4972050 w 4972050"/>
              <a:gd name="connsiteY13" fmla="*/ 395287 h 3373439"/>
              <a:gd name="connsiteX14" fmla="*/ 4972050 w 4972050"/>
              <a:gd name="connsiteY14" fmla="*/ 1379538 h 3373439"/>
              <a:gd name="connsiteX15" fmla="*/ 0 w 4972050"/>
              <a:gd name="connsiteY15" fmla="*/ 1379538 h 3373439"/>
              <a:gd name="connsiteX16" fmla="*/ 1476375 w 4972050"/>
              <a:gd name="connsiteY16" fmla="*/ 0 h 3373439"/>
              <a:gd name="connsiteX17" fmla="*/ 4972050 w 4972050"/>
              <a:gd name="connsiteY17" fmla="*/ 0 h 3373439"/>
              <a:gd name="connsiteX18" fmla="*/ 4972050 w 4972050"/>
              <a:gd name="connsiteY18" fmla="*/ 252413 h 3373439"/>
              <a:gd name="connsiteX19" fmla="*/ 1476375 w 4972050"/>
              <a:gd name="connsiteY19" fmla="*/ 252413 h 3373439"/>
              <a:gd name="connsiteX20" fmla="*/ 0 w 4972050"/>
              <a:gd name="connsiteY20" fmla="*/ 0 h 3373439"/>
              <a:gd name="connsiteX21" fmla="*/ 1357313 w 4972050"/>
              <a:gd name="connsiteY21" fmla="*/ 0 h 3373439"/>
              <a:gd name="connsiteX22" fmla="*/ 1357313 w 4972050"/>
              <a:gd name="connsiteY22" fmla="*/ 252413 h 3373439"/>
              <a:gd name="connsiteX23" fmla="*/ 0 w 4972050"/>
              <a:gd name="connsiteY23" fmla="*/ 252413 h 33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72050" h="3373439">
                <a:moveTo>
                  <a:pt x="26987" y="2744789"/>
                </a:moveTo>
                <a:lnTo>
                  <a:pt x="2425700" y="2744789"/>
                </a:lnTo>
                <a:lnTo>
                  <a:pt x="2425700" y="3373439"/>
                </a:lnTo>
                <a:lnTo>
                  <a:pt x="26987" y="3373439"/>
                </a:lnTo>
                <a:close/>
                <a:moveTo>
                  <a:pt x="2563813" y="1573212"/>
                </a:moveTo>
                <a:lnTo>
                  <a:pt x="4962526" y="1573212"/>
                </a:lnTo>
                <a:lnTo>
                  <a:pt x="4962526" y="3373437"/>
                </a:lnTo>
                <a:lnTo>
                  <a:pt x="2563813" y="3373437"/>
                </a:lnTo>
                <a:close/>
                <a:moveTo>
                  <a:pt x="0" y="1565275"/>
                </a:moveTo>
                <a:lnTo>
                  <a:pt x="2398713" y="1565275"/>
                </a:lnTo>
                <a:lnTo>
                  <a:pt x="2398713" y="2584450"/>
                </a:lnTo>
                <a:lnTo>
                  <a:pt x="0" y="2584450"/>
                </a:lnTo>
                <a:close/>
                <a:moveTo>
                  <a:pt x="0" y="395287"/>
                </a:moveTo>
                <a:lnTo>
                  <a:pt x="4972050" y="395287"/>
                </a:lnTo>
                <a:lnTo>
                  <a:pt x="4972050" y="1379538"/>
                </a:lnTo>
                <a:lnTo>
                  <a:pt x="0" y="1379538"/>
                </a:lnTo>
                <a:close/>
                <a:moveTo>
                  <a:pt x="1476375" y="0"/>
                </a:moveTo>
                <a:lnTo>
                  <a:pt x="4972050" y="0"/>
                </a:lnTo>
                <a:lnTo>
                  <a:pt x="4972050" y="252413"/>
                </a:lnTo>
                <a:lnTo>
                  <a:pt x="1476375" y="252413"/>
                </a:lnTo>
                <a:close/>
                <a:moveTo>
                  <a:pt x="0" y="0"/>
                </a:moveTo>
                <a:lnTo>
                  <a:pt x="1357313" y="0"/>
                </a:lnTo>
                <a:lnTo>
                  <a:pt x="1357313" y="252413"/>
                </a:lnTo>
                <a:lnTo>
                  <a:pt x="0" y="252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78824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B818E9-7FB8-460A-873C-0CB2D83B1F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544" y="957943"/>
            <a:ext cx="4154741" cy="2274354"/>
          </a:xfrm>
          <a:custGeom>
            <a:avLst/>
            <a:gdLst>
              <a:gd name="connsiteX0" fmla="*/ 0 w 4154741"/>
              <a:gd name="connsiteY0" fmla="*/ 0 h 2274354"/>
              <a:gd name="connsiteX1" fmla="*/ 4154741 w 4154741"/>
              <a:gd name="connsiteY1" fmla="*/ 0 h 2274354"/>
              <a:gd name="connsiteX2" fmla="*/ 4154741 w 4154741"/>
              <a:gd name="connsiteY2" fmla="*/ 2274354 h 2274354"/>
              <a:gd name="connsiteX3" fmla="*/ 0 w 4154741"/>
              <a:gd name="connsiteY3" fmla="*/ 2274354 h 227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741" h="2274354">
                <a:moveTo>
                  <a:pt x="0" y="0"/>
                </a:moveTo>
                <a:lnTo>
                  <a:pt x="4154741" y="0"/>
                </a:lnTo>
                <a:lnTo>
                  <a:pt x="4154741" y="2274354"/>
                </a:lnTo>
                <a:lnTo>
                  <a:pt x="0" y="22743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38867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6DE1CC5-C9A7-4EF5-B14C-1F8967C0E6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515" y="3846286"/>
            <a:ext cx="5500915" cy="2525486"/>
          </a:xfrm>
          <a:custGeom>
            <a:avLst/>
            <a:gdLst>
              <a:gd name="connsiteX0" fmla="*/ 0 w 5500915"/>
              <a:gd name="connsiteY0" fmla="*/ 0 h 2525486"/>
              <a:gd name="connsiteX1" fmla="*/ 5500915 w 5500915"/>
              <a:gd name="connsiteY1" fmla="*/ 0 h 2525486"/>
              <a:gd name="connsiteX2" fmla="*/ 5500915 w 5500915"/>
              <a:gd name="connsiteY2" fmla="*/ 2525486 h 2525486"/>
              <a:gd name="connsiteX3" fmla="*/ 0 w 5500915"/>
              <a:gd name="connsiteY3" fmla="*/ 2525486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915" h="2525486">
                <a:moveTo>
                  <a:pt x="0" y="0"/>
                </a:moveTo>
                <a:lnTo>
                  <a:pt x="5500915" y="0"/>
                </a:lnTo>
                <a:lnTo>
                  <a:pt x="5500915" y="2525486"/>
                </a:lnTo>
                <a:lnTo>
                  <a:pt x="0" y="25254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FEC744C-1DEE-4E45-BC76-DD3008E534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7600" y="870856"/>
            <a:ext cx="1915886" cy="5500915"/>
          </a:xfrm>
          <a:custGeom>
            <a:avLst/>
            <a:gdLst>
              <a:gd name="connsiteX0" fmla="*/ 0 w 1915886"/>
              <a:gd name="connsiteY0" fmla="*/ 0 h 5500915"/>
              <a:gd name="connsiteX1" fmla="*/ 1915886 w 1915886"/>
              <a:gd name="connsiteY1" fmla="*/ 0 h 5500915"/>
              <a:gd name="connsiteX2" fmla="*/ 1915886 w 1915886"/>
              <a:gd name="connsiteY2" fmla="*/ 5500915 h 5500915"/>
              <a:gd name="connsiteX3" fmla="*/ 0 w 1915886"/>
              <a:gd name="connsiteY3" fmla="*/ 5500915 h 550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6" h="5500915">
                <a:moveTo>
                  <a:pt x="0" y="0"/>
                </a:moveTo>
                <a:lnTo>
                  <a:pt x="1915886" y="0"/>
                </a:lnTo>
                <a:lnTo>
                  <a:pt x="1915886" y="5500915"/>
                </a:lnTo>
                <a:lnTo>
                  <a:pt x="0" y="55009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62B6326-F570-4BCD-A5AE-DACFAFF58D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87657" y="870856"/>
            <a:ext cx="1915886" cy="5500915"/>
          </a:xfrm>
          <a:custGeom>
            <a:avLst/>
            <a:gdLst>
              <a:gd name="connsiteX0" fmla="*/ 0 w 1915886"/>
              <a:gd name="connsiteY0" fmla="*/ 0 h 5500915"/>
              <a:gd name="connsiteX1" fmla="*/ 1915886 w 1915886"/>
              <a:gd name="connsiteY1" fmla="*/ 0 h 5500915"/>
              <a:gd name="connsiteX2" fmla="*/ 1915886 w 1915886"/>
              <a:gd name="connsiteY2" fmla="*/ 5500915 h 5500915"/>
              <a:gd name="connsiteX3" fmla="*/ 0 w 1915886"/>
              <a:gd name="connsiteY3" fmla="*/ 5500915 h 550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6" h="5500915">
                <a:moveTo>
                  <a:pt x="0" y="0"/>
                </a:moveTo>
                <a:lnTo>
                  <a:pt x="1915886" y="0"/>
                </a:lnTo>
                <a:lnTo>
                  <a:pt x="1915886" y="5500915"/>
                </a:lnTo>
                <a:lnTo>
                  <a:pt x="0" y="55009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DC1209-9CB8-42E3-9F59-B6E386894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77714" y="870855"/>
            <a:ext cx="1814286" cy="5500915"/>
          </a:xfrm>
          <a:custGeom>
            <a:avLst/>
            <a:gdLst>
              <a:gd name="connsiteX0" fmla="*/ 0 w 1814286"/>
              <a:gd name="connsiteY0" fmla="*/ 0 h 5500915"/>
              <a:gd name="connsiteX1" fmla="*/ 1814286 w 1814286"/>
              <a:gd name="connsiteY1" fmla="*/ 0 h 5500915"/>
              <a:gd name="connsiteX2" fmla="*/ 1814286 w 1814286"/>
              <a:gd name="connsiteY2" fmla="*/ 5500915 h 5500915"/>
              <a:gd name="connsiteX3" fmla="*/ 0 w 1814286"/>
              <a:gd name="connsiteY3" fmla="*/ 5500915 h 550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6" h="5500915">
                <a:moveTo>
                  <a:pt x="0" y="0"/>
                </a:moveTo>
                <a:lnTo>
                  <a:pt x="1814286" y="0"/>
                </a:lnTo>
                <a:lnTo>
                  <a:pt x="1814286" y="5500915"/>
                </a:lnTo>
                <a:lnTo>
                  <a:pt x="0" y="55009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39604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E4C0B3D-8BD3-4DE6-9552-54BE75DE17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3453" y="870857"/>
            <a:ext cx="2075543" cy="5987143"/>
          </a:xfrm>
          <a:custGeom>
            <a:avLst/>
            <a:gdLst>
              <a:gd name="connsiteX0" fmla="*/ 0 w 2075543"/>
              <a:gd name="connsiteY0" fmla="*/ 0 h 5987143"/>
              <a:gd name="connsiteX1" fmla="*/ 2075543 w 2075543"/>
              <a:gd name="connsiteY1" fmla="*/ 0 h 5987143"/>
              <a:gd name="connsiteX2" fmla="*/ 2075543 w 2075543"/>
              <a:gd name="connsiteY2" fmla="*/ 5987143 h 5987143"/>
              <a:gd name="connsiteX3" fmla="*/ 0 w 2075543"/>
              <a:gd name="connsiteY3" fmla="*/ 5987143 h 598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543" h="5987143">
                <a:moveTo>
                  <a:pt x="0" y="0"/>
                </a:moveTo>
                <a:lnTo>
                  <a:pt x="2075543" y="0"/>
                </a:lnTo>
                <a:lnTo>
                  <a:pt x="2075543" y="5987143"/>
                </a:lnTo>
                <a:lnTo>
                  <a:pt x="0" y="59871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F1A0C7-752A-421F-950A-0132FE003D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93968" y="870857"/>
            <a:ext cx="2075543" cy="5987143"/>
          </a:xfrm>
          <a:custGeom>
            <a:avLst/>
            <a:gdLst>
              <a:gd name="connsiteX0" fmla="*/ 0 w 2075543"/>
              <a:gd name="connsiteY0" fmla="*/ 0 h 5987143"/>
              <a:gd name="connsiteX1" fmla="*/ 2075543 w 2075543"/>
              <a:gd name="connsiteY1" fmla="*/ 0 h 5987143"/>
              <a:gd name="connsiteX2" fmla="*/ 2075543 w 2075543"/>
              <a:gd name="connsiteY2" fmla="*/ 5987143 h 5987143"/>
              <a:gd name="connsiteX3" fmla="*/ 0 w 2075543"/>
              <a:gd name="connsiteY3" fmla="*/ 5987143 h 598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543" h="5987143">
                <a:moveTo>
                  <a:pt x="0" y="0"/>
                </a:moveTo>
                <a:lnTo>
                  <a:pt x="2075543" y="0"/>
                </a:lnTo>
                <a:lnTo>
                  <a:pt x="2075543" y="5987143"/>
                </a:lnTo>
                <a:lnTo>
                  <a:pt x="0" y="59871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82939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76EBD71-2195-4AB7-99F7-17E76927A1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115" y="682171"/>
            <a:ext cx="2975428" cy="2346292"/>
          </a:xfrm>
          <a:custGeom>
            <a:avLst/>
            <a:gdLst>
              <a:gd name="connsiteX0" fmla="*/ 0 w 2975428"/>
              <a:gd name="connsiteY0" fmla="*/ 0 h 2346292"/>
              <a:gd name="connsiteX1" fmla="*/ 2975428 w 2975428"/>
              <a:gd name="connsiteY1" fmla="*/ 0 h 2346292"/>
              <a:gd name="connsiteX2" fmla="*/ 2975428 w 2975428"/>
              <a:gd name="connsiteY2" fmla="*/ 2346292 h 2346292"/>
              <a:gd name="connsiteX3" fmla="*/ 0 w 2975428"/>
              <a:gd name="connsiteY3" fmla="*/ 2346292 h 234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8" h="2346292">
                <a:moveTo>
                  <a:pt x="0" y="0"/>
                </a:moveTo>
                <a:lnTo>
                  <a:pt x="2975428" y="0"/>
                </a:lnTo>
                <a:lnTo>
                  <a:pt x="2975428" y="2346292"/>
                </a:lnTo>
                <a:lnTo>
                  <a:pt x="0" y="23462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58B7BD3-589D-478C-97CA-FC237A6D6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115" y="3220433"/>
            <a:ext cx="2975428" cy="3071510"/>
          </a:xfrm>
          <a:custGeom>
            <a:avLst/>
            <a:gdLst>
              <a:gd name="connsiteX0" fmla="*/ 0 w 2975428"/>
              <a:gd name="connsiteY0" fmla="*/ 0 h 3071510"/>
              <a:gd name="connsiteX1" fmla="*/ 2975428 w 2975428"/>
              <a:gd name="connsiteY1" fmla="*/ 0 h 3071510"/>
              <a:gd name="connsiteX2" fmla="*/ 2975428 w 2975428"/>
              <a:gd name="connsiteY2" fmla="*/ 3071510 h 3071510"/>
              <a:gd name="connsiteX3" fmla="*/ 0 w 2975428"/>
              <a:gd name="connsiteY3" fmla="*/ 3071510 h 307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8" h="3071510">
                <a:moveTo>
                  <a:pt x="0" y="0"/>
                </a:moveTo>
                <a:lnTo>
                  <a:pt x="2975428" y="0"/>
                </a:lnTo>
                <a:lnTo>
                  <a:pt x="2975428" y="3071510"/>
                </a:lnTo>
                <a:lnTo>
                  <a:pt x="0" y="307151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5837ACB-E78B-41B1-8DCF-9D11D33738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51945" y="682171"/>
            <a:ext cx="2373085" cy="2557060"/>
          </a:xfrm>
          <a:custGeom>
            <a:avLst/>
            <a:gdLst>
              <a:gd name="connsiteX0" fmla="*/ 0 w 2373085"/>
              <a:gd name="connsiteY0" fmla="*/ 0 h 2557060"/>
              <a:gd name="connsiteX1" fmla="*/ 2373085 w 2373085"/>
              <a:gd name="connsiteY1" fmla="*/ 0 h 2557060"/>
              <a:gd name="connsiteX2" fmla="*/ 2373085 w 2373085"/>
              <a:gd name="connsiteY2" fmla="*/ 2557060 h 2557060"/>
              <a:gd name="connsiteX3" fmla="*/ 0 w 2373085"/>
              <a:gd name="connsiteY3" fmla="*/ 2557060 h 255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085" h="2557060">
                <a:moveTo>
                  <a:pt x="0" y="0"/>
                </a:moveTo>
                <a:lnTo>
                  <a:pt x="2373085" y="0"/>
                </a:lnTo>
                <a:lnTo>
                  <a:pt x="2373085" y="2557060"/>
                </a:lnTo>
                <a:lnTo>
                  <a:pt x="0" y="25570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08AEE00-1A21-4F75-ACA4-697DF71FAE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7431" y="682171"/>
            <a:ext cx="2373085" cy="2557060"/>
          </a:xfrm>
          <a:custGeom>
            <a:avLst/>
            <a:gdLst>
              <a:gd name="connsiteX0" fmla="*/ 0 w 2373085"/>
              <a:gd name="connsiteY0" fmla="*/ 0 h 2557060"/>
              <a:gd name="connsiteX1" fmla="*/ 2373085 w 2373085"/>
              <a:gd name="connsiteY1" fmla="*/ 0 h 2557060"/>
              <a:gd name="connsiteX2" fmla="*/ 2373085 w 2373085"/>
              <a:gd name="connsiteY2" fmla="*/ 2557060 h 2557060"/>
              <a:gd name="connsiteX3" fmla="*/ 0 w 2373085"/>
              <a:gd name="connsiteY3" fmla="*/ 2557060 h 255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085" h="2557060">
                <a:moveTo>
                  <a:pt x="0" y="0"/>
                </a:moveTo>
                <a:lnTo>
                  <a:pt x="2373085" y="0"/>
                </a:lnTo>
                <a:lnTo>
                  <a:pt x="2373085" y="2557060"/>
                </a:lnTo>
                <a:lnTo>
                  <a:pt x="0" y="25570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F31895B-D30A-49D9-AEDF-4056522963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1060" y="682171"/>
            <a:ext cx="2373085" cy="5609772"/>
          </a:xfrm>
          <a:custGeom>
            <a:avLst/>
            <a:gdLst>
              <a:gd name="connsiteX0" fmla="*/ 0 w 2373085"/>
              <a:gd name="connsiteY0" fmla="*/ 0 h 5609772"/>
              <a:gd name="connsiteX1" fmla="*/ 2373085 w 2373085"/>
              <a:gd name="connsiteY1" fmla="*/ 0 h 5609772"/>
              <a:gd name="connsiteX2" fmla="*/ 2373085 w 2373085"/>
              <a:gd name="connsiteY2" fmla="*/ 5609772 h 5609772"/>
              <a:gd name="connsiteX3" fmla="*/ 0 w 2373085"/>
              <a:gd name="connsiteY3" fmla="*/ 5609772 h 560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085" h="5609772">
                <a:moveTo>
                  <a:pt x="0" y="0"/>
                </a:moveTo>
                <a:lnTo>
                  <a:pt x="2373085" y="0"/>
                </a:lnTo>
                <a:lnTo>
                  <a:pt x="2373085" y="5609772"/>
                </a:lnTo>
                <a:lnTo>
                  <a:pt x="0" y="56097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66628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571329-E44E-4B25-9AED-DA442AFD36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115" y="682171"/>
            <a:ext cx="2975428" cy="2346292"/>
          </a:xfrm>
          <a:custGeom>
            <a:avLst/>
            <a:gdLst>
              <a:gd name="connsiteX0" fmla="*/ 0 w 2975428"/>
              <a:gd name="connsiteY0" fmla="*/ 0 h 2346292"/>
              <a:gd name="connsiteX1" fmla="*/ 2975428 w 2975428"/>
              <a:gd name="connsiteY1" fmla="*/ 0 h 2346292"/>
              <a:gd name="connsiteX2" fmla="*/ 2975428 w 2975428"/>
              <a:gd name="connsiteY2" fmla="*/ 2346292 h 2346292"/>
              <a:gd name="connsiteX3" fmla="*/ 0 w 2975428"/>
              <a:gd name="connsiteY3" fmla="*/ 2346292 h 234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8" h="2346292">
                <a:moveTo>
                  <a:pt x="0" y="0"/>
                </a:moveTo>
                <a:lnTo>
                  <a:pt x="2975428" y="0"/>
                </a:lnTo>
                <a:lnTo>
                  <a:pt x="2975428" y="2346292"/>
                </a:lnTo>
                <a:lnTo>
                  <a:pt x="0" y="23462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773855C-B518-4CCF-97EB-B698835B86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115" y="3220433"/>
            <a:ext cx="2975428" cy="3071510"/>
          </a:xfrm>
          <a:custGeom>
            <a:avLst/>
            <a:gdLst>
              <a:gd name="connsiteX0" fmla="*/ 0 w 2975428"/>
              <a:gd name="connsiteY0" fmla="*/ 0 h 3071510"/>
              <a:gd name="connsiteX1" fmla="*/ 2975428 w 2975428"/>
              <a:gd name="connsiteY1" fmla="*/ 0 h 3071510"/>
              <a:gd name="connsiteX2" fmla="*/ 2975428 w 2975428"/>
              <a:gd name="connsiteY2" fmla="*/ 3071510 h 3071510"/>
              <a:gd name="connsiteX3" fmla="*/ 0 w 2975428"/>
              <a:gd name="connsiteY3" fmla="*/ 3071510 h 307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8" h="3071510">
                <a:moveTo>
                  <a:pt x="0" y="0"/>
                </a:moveTo>
                <a:lnTo>
                  <a:pt x="2975428" y="0"/>
                </a:lnTo>
                <a:lnTo>
                  <a:pt x="2975428" y="3071510"/>
                </a:lnTo>
                <a:lnTo>
                  <a:pt x="0" y="307151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E78C370-DB48-44C6-BE9C-A8D3DE439F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51945" y="3734883"/>
            <a:ext cx="2373085" cy="2557060"/>
          </a:xfrm>
          <a:custGeom>
            <a:avLst/>
            <a:gdLst>
              <a:gd name="connsiteX0" fmla="*/ 0 w 2373085"/>
              <a:gd name="connsiteY0" fmla="*/ 0 h 2557060"/>
              <a:gd name="connsiteX1" fmla="*/ 2373085 w 2373085"/>
              <a:gd name="connsiteY1" fmla="*/ 0 h 2557060"/>
              <a:gd name="connsiteX2" fmla="*/ 2373085 w 2373085"/>
              <a:gd name="connsiteY2" fmla="*/ 2557060 h 2557060"/>
              <a:gd name="connsiteX3" fmla="*/ 0 w 2373085"/>
              <a:gd name="connsiteY3" fmla="*/ 2557060 h 255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085" h="2557060">
                <a:moveTo>
                  <a:pt x="0" y="0"/>
                </a:moveTo>
                <a:lnTo>
                  <a:pt x="2373085" y="0"/>
                </a:lnTo>
                <a:lnTo>
                  <a:pt x="2373085" y="2557060"/>
                </a:lnTo>
                <a:lnTo>
                  <a:pt x="0" y="25570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C0F881C-F6FB-496F-9F08-328A0D9C8B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7431" y="3734883"/>
            <a:ext cx="2373085" cy="2557060"/>
          </a:xfrm>
          <a:custGeom>
            <a:avLst/>
            <a:gdLst>
              <a:gd name="connsiteX0" fmla="*/ 0 w 2373085"/>
              <a:gd name="connsiteY0" fmla="*/ 0 h 2557060"/>
              <a:gd name="connsiteX1" fmla="*/ 2373085 w 2373085"/>
              <a:gd name="connsiteY1" fmla="*/ 0 h 2557060"/>
              <a:gd name="connsiteX2" fmla="*/ 2373085 w 2373085"/>
              <a:gd name="connsiteY2" fmla="*/ 2557060 h 2557060"/>
              <a:gd name="connsiteX3" fmla="*/ 0 w 2373085"/>
              <a:gd name="connsiteY3" fmla="*/ 2557060 h 255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085" h="2557060">
                <a:moveTo>
                  <a:pt x="0" y="0"/>
                </a:moveTo>
                <a:lnTo>
                  <a:pt x="2373085" y="0"/>
                </a:lnTo>
                <a:lnTo>
                  <a:pt x="2373085" y="2557060"/>
                </a:lnTo>
                <a:lnTo>
                  <a:pt x="0" y="25570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73F7143-2CA8-4575-8C28-A8A5ED69DC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1060" y="682171"/>
            <a:ext cx="2373085" cy="5609772"/>
          </a:xfrm>
          <a:custGeom>
            <a:avLst/>
            <a:gdLst>
              <a:gd name="connsiteX0" fmla="*/ 0 w 2373085"/>
              <a:gd name="connsiteY0" fmla="*/ 0 h 5609772"/>
              <a:gd name="connsiteX1" fmla="*/ 2373085 w 2373085"/>
              <a:gd name="connsiteY1" fmla="*/ 0 h 5609772"/>
              <a:gd name="connsiteX2" fmla="*/ 2373085 w 2373085"/>
              <a:gd name="connsiteY2" fmla="*/ 5609772 h 5609772"/>
              <a:gd name="connsiteX3" fmla="*/ 0 w 2373085"/>
              <a:gd name="connsiteY3" fmla="*/ 5609772 h 560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085" h="5609772">
                <a:moveTo>
                  <a:pt x="0" y="0"/>
                </a:moveTo>
                <a:lnTo>
                  <a:pt x="2373085" y="0"/>
                </a:lnTo>
                <a:lnTo>
                  <a:pt x="2373085" y="5609772"/>
                </a:lnTo>
                <a:lnTo>
                  <a:pt x="0" y="56097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83953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701A155-2FCD-4243-AF47-6E8BAB8140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920343" cy="6858000"/>
          </a:xfrm>
          <a:custGeom>
            <a:avLst/>
            <a:gdLst>
              <a:gd name="connsiteX0" fmla="*/ 0 w 4920343"/>
              <a:gd name="connsiteY0" fmla="*/ 0 h 6858000"/>
              <a:gd name="connsiteX1" fmla="*/ 4920343 w 4920343"/>
              <a:gd name="connsiteY1" fmla="*/ 0 h 6858000"/>
              <a:gd name="connsiteX2" fmla="*/ 4920343 w 4920343"/>
              <a:gd name="connsiteY2" fmla="*/ 6858000 h 6858000"/>
              <a:gd name="connsiteX3" fmla="*/ 0 w 49203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0343" h="6858000">
                <a:moveTo>
                  <a:pt x="0" y="0"/>
                </a:moveTo>
                <a:lnTo>
                  <a:pt x="4920343" y="0"/>
                </a:lnTo>
                <a:lnTo>
                  <a:pt x="492034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8D476F3-70F9-42B0-A840-BC9B1CAC96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03373" y="943429"/>
            <a:ext cx="2165804" cy="2046515"/>
          </a:xfrm>
          <a:custGeom>
            <a:avLst/>
            <a:gdLst>
              <a:gd name="connsiteX0" fmla="*/ 0 w 2165804"/>
              <a:gd name="connsiteY0" fmla="*/ 0 h 2046515"/>
              <a:gd name="connsiteX1" fmla="*/ 2165804 w 2165804"/>
              <a:gd name="connsiteY1" fmla="*/ 0 h 2046515"/>
              <a:gd name="connsiteX2" fmla="*/ 2165804 w 2165804"/>
              <a:gd name="connsiteY2" fmla="*/ 2046515 h 2046515"/>
              <a:gd name="connsiteX3" fmla="*/ 0 w 2165804"/>
              <a:gd name="connsiteY3" fmla="*/ 2046515 h 204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804" h="2046515">
                <a:moveTo>
                  <a:pt x="0" y="0"/>
                </a:moveTo>
                <a:lnTo>
                  <a:pt x="2165804" y="0"/>
                </a:lnTo>
                <a:lnTo>
                  <a:pt x="2165804" y="2046515"/>
                </a:lnTo>
                <a:lnTo>
                  <a:pt x="0" y="20465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D898948-B056-4CC3-AC7D-547DDFCFE4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14785" y="943428"/>
            <a:ext cx="2165804" cy="2046515"/>
          </a:xfrm>
          <a:custGeom>
            <a:avLst/>
            <a:gdLst>
              <a:gd name="connsiteX0" fmla="*/ 0 w 2165804"/>
              <a:gd name="connsiteY0" fmla="*/ 0 h 2046515"/>
              <a:gd name="connsiteX1" fmla="*/ 2165804 w 2165804"/>
              <a:gd name="connsiteY1" fmla="*/ 0 h 2046515"/>
              <a:gd name="connsiteX2" fmla="*/ 2165804 w 2165804"/>
              <a:gd name="connsiteY2" fmla="*/ 2046515 h 2046515"/>
              <a:gd name="connsiteX3" fmla="*/ 0 w 2165804"/>
              <a:gd name="connsiteY3" fmla="*/ 2046515 h 204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804" h="2046515">
                <a:moveTo>
                  <a:pt x="0" y="0"/>
                </a:moveTo>
                <a:lnTo>
                  <a:pt x="2165804" y="0"/>
                </a:lnTo>
                <a:lnTo>
                  <a:pt x="2165804" y="2046515"/>
                </a:lnTo>
                <a:lnTo>
                  <a:pt x="0" y="20465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B856603-D971-4BB6-BA5B-A0D4FF70FA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6196" y="943428"/>
            <a:ext cx="2165804" cy="2046515"/>
          </a:xfrm>
          <a:custGeom>
            <a:avLst/>
            <a:gdLst>
              <a:gd name="connsiteX0" fmla="*/ 0 w 2165804"/>
              <a:gd name="connsiteY0" fmla="*/ 0 h 2046515"/>
              <a:gd name="connsiteX1" fmla="*/ 2165804 w 2165804"/>
              <a:gd name="connsiteY1" fmla="*/ 0 h 2046515"/>
              <a:gd name="connsiteX2" fmla="*/ 2165804 w 2165804"/>
              <a:gd name="connsiteY2" fmla="*/ 2046515 h 2046515"/>
              <a:gd name="connsiteX3" fmla="*/ 0 w 2165804"/>
              <a:gd name="connsiteY3" fmla="*/ 2046515 h 204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804" h="2046515">
                <a:moveTo>
                  <a:pt x="0" y="0"/>
                </a:moveTo>
                <a:lnTo>
                  <a:pt x="2165804" y="0"/>
                </a:lnTo>
                <a:lnTo>
                  <a:pt x="2165804" y="2046515"/>
                </a:lnTo>
                <a:lnTo>
                  <a:pt x="0" y="20465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10132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394BC0D-BD2C-49A8-8A4A-755119F5D5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0"/>
            <a:ext cx="4093029" cy="3062514"/>
          </a:xfrm>
          <a:custGeom>
            <a:avLst/>
            <a:gdLst>
              <a:gd name="connsiteX0" fmla="*/ 0 w 4093029"/>
              <a:gd name="connsiteY0" fmla="*/ 0 h 3062514"/>
              <a:gd name="connsiteX1" fmla="*/ 4093029 w 4093029"/>
              <a:gd name="connsiteY1" fmla="*/ 0 h 3062514"/>
              <a:gd name="connsiteX2" fmla="*/ 4093029 w 4093029"/>
              <a:gd name="connsiteY2" fmla="*/ 3062514 h 3062514"/>
              <a:gd name="connsiteX3" fmla="*/ 0 w 4093029"/>
              <a:gd name="connsiteY3" fmla="*/ 3062514 h 306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3029" h="3062514">
                <a:moveTo>
                  <a:pt x="0" y="0"/>
                </a:moveTo>
                <a:lnTo>
                  <a:pt x="4093029" y="0"/>
                </a:lnTo>
                <a:lnTo>
                  <a:pt x="4093029" y="3062514"/>
                </a:lnTo>
                <a:lnTo>
                  <a:pt x="0" y="30625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D883364-D224-4309-BE87-047F275C37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0800" y="3367314"/>
            <a:ext cx="5217887" cy="3062514"/>
          </a:xfrm>
          <a:custGeom>
            <a:avLst/>
            <a:gdLst>
              <a:gd name="connsiteX0" fmla="*/ 0 w 5217887"/>
              <a:gd name="connsiteY0" fmla="*/ 0 h 3062514"/>
              <a:gd name="connsiteX1" fmla="*/ 5217887 w 5217887"/>
              <a:gd name="connsiteY1" fmla="*/ 0 h 3062514"/>
              <a:gd name="connsiteX2" fmla="*/ 5217887 w 5217887"/>
              <a:gd name="connsiteY2" fmla="*/ 3062514 h 3062514"/>
              <a:gd name="connsiteX3" fmla="*/ 0 w 5217887"/>
              <a:gd name="connsiteY3" fmla="*/ 3062514 h 306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7887" h="3062514">
                <a:moveTo>
                  <a:pt x="0" y="0"/>
                </a:moveTo>
                <a:lnTo>
                  <a:pt x="5217887" y="0"/>
                </a:lnTo>
                <a:lnTo>
                  <a:pt x="5217887" y="3062514"/>
                </a:lnTo>
                <a:lnTo>
                  <a:pt x="0" y="30625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671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D7900EA-831B-44E7-A35A-5BE45994C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66944" y="0"/>
            <a:ext cx="2654709" cy="6858000"/>
          </a:xfrm>
          <a:custGeom>
            <a:avLst/>
            <a:gdLst>
              <a:gd name="connsiteX0" fmla="*/ 0 w 2654709"/>
              <a:gd name="connsiteY0" fmla="*/ 0 h 6858000"/>
              <a:gd name="connsiteX1" fmla="*/ 2654709 w 2654709"/>
              <a:gd name="connsiteY1" fmla="*/ 0 h 6858000"/>
              <a:gd name="connsiteX2" fmla="*/ 2654709 w 2654709"/>
              <a:gd name="connsiteY2" fmla="*/ 6858000 h 6858000"/>
              <a:gd name="connsiteX3" fmla="*/ 0 w 26547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709" h="6858000">
                <a:moveTo>
                  <a:pt x="0" y="0"/>
                </a:moveTo>
                <a:lnTo>
                  <a:pt x="2654709" y="0"/>
                </a:lnTo>
                <a:lnTo>
                  <a:pt x="265470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48318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4B964E87-7582-4150-ADCE-E50CFD9AD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9789" y="1642289"/>
            <a:ext cx="6495682" cy="3030138"/>
          </a:xfrm>
          <a:prstGeom prst="rect">
            <a:avLst/>
          </a:prstGeom>
        </p:spPr>
      </p:pic>
      <p:pic>
        <p:nvPicPr>
          <p:cNvPr id="5" name="Imagen 4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0C3BE20-7E27-4577-AEC0-85089D8779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78" y="6216243"/>
            <a:ext cx="4622586" cy="64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3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AC3969-9B96-4185-B5C1-29749A4830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719" y="671374"/>
            <a:ext cx="4523481" cy="5615275"/>
          </a:xfrm>
          <a:custGeom>
            <a:avLst/>
            <a:gdLst>
              <a:gd name="connsiteX0" fmla="*/ 322451 w 4523481"/>
              <a:gd name="connsiteY0" fmla="*/ 943 h 5615275"/>
              <a:gd name="connsiteX1" fmla="*/ 462046 w 4523481"/>
              <a:gd name="connsiteY1" fmla="*/ 123965 h 5615275"/>
              <a:gd name="connsiteX2" fmla="*/ 678986 w 4523481"/>
              <a:gd name="connsiteY2" fmla="*/ 666421 h 5615275"/>
              <a:gd name="connsiteX3" fmla="*/ 681773 w 4523481"/>
              <a:gd name="connsiteY3" fmla="*/ 670384 h 5615275"/>
              <a:gd name="connsiteX4" fmla="*/ 697852 w 4523481"/>
              <a:gd name="connsiteY4" fmla="*/ 703070 h 5615275"/>
              <a:gd name="connsiteX5" fmla="*/ 930586 w 4523481"/>
              <a:gd name="connsiteY5" fmla="*/ 1285018 h 5615275"/>
              <a:gd name="connsiteX6" fmla="*/ 945565 w 4523481"/>
              <a:gd name="connsiteY6" fmla="*/ 1266864 h 5615275"/>
              <a:gd name="connsiteX7" fmla="*/ 1031053 w 4523481"/>
              <a:gd name="connsiteY7" fmla="*/ 1183242 h 5615275"/>
              <a:gd name="connsiteX8" fmla="*/ 990795 w 4523481"/>
              <a:gd name="connsiteY8" fmla="*/ 1082577 h 5615275"/>
              <a:gd name="connsiteX9" fmla="*/ 988008 w 4523481"/>
              <a:gd name="connsiteY9" fmla="*/ 1078615 h 5615275"/>
              <a:gd name="connsiteX10" fmla="*/ 971930 w 4523481"/>
              <a:gd name="connsiteY10" fmla="*/ 1045929 h 5615275"/>
              <a:gd name="connsiteX11" fmla="*/ 689792 w 4523481"/>
              <a:gd name="connsiteY11" fmla="*/ 340449 h 5615275"/>
              <a:gd name="connsiteX12" fmla="*/ 750470 w 4523481"/>
              <a:gd name="connsiteY12" fmla="*/ 122077 h 5615275"/>
              <a:gd name="connsiteX13" fmla="*/ 944995 w 4523481"/>
              <a:gd name="connsiteY13" fmla="*/ 238387 h 5615275"/>
              <a:gd name="connsiteX14" fmla="*/ 1161935 w 4523481"/>
              <a:gd name="connsiteY14" fmla="*/ 780842 h 5615275"/>
              <a:gd name="connsiteX15" fmla="*/ 1164722 w 4523481"/>
              <a:gd name="connsiteY15" fmla="*/ 784806 h 5615275"/>
              <a:gd name="connsiteX16" fmla="*/ 1180800 w 4523481"/>
              <a:gd name="connsiteY16" fmla="*/ 817491 h 5615275"/>
              <a:gd name="connsiteX17" fmla="*/ 1255144 w 4523481"/>
              <a:gd name="connsiteY17" fmla="*/ 1003385 h 5615275"/>
              <a:gd name="connsiteX18" fmla="*/ 1324780 w 4523481"/>
              <a:gd name="connsiteY18" fmla="*/ 955650 h 5615275"/>
              <a:gd name="connsiteX19" fmla="*/ 1626756 w 4523481"/>
              <a:gd name="connsiteY19" fmla="*/ 802845 h 5615275"/>
              <a:gd name="connsiteX20" fmla="*/ 4102270 w 4523481"/>
              <a:gd name="connsiteY20" fmla="*/ 1863974 h 5615275"/>
              <a:gd name="connsiteX21" fmla="*/ 4084401 w 4523481"/>
              <a:gd name="connsiteY21" fmla="*/ 3321499 h 5615275"/>
              <a:gd name="connsiteX22" fmla="*/ 4077114 w 4523481"/>
              <a:gd name="connsiteY22" fmla="*/ 3336482 h 5615275"/>
              <a:gd name="connsiteX23" fmla="*/ 4194247 w 4523481"/>
              <a:gd name="connsiteY23" fmla="*/ 3629369 h 5615275"/>
              <a:gd name="connsiteX24" fmla="*/ 4197136 w 4523481"/>
              <a:gd name="connsiteY24" fmla="*/ 3633478 h 5615275"/>
              <a:gd name="connsiteX25" fmla="*/ 4213808 w 4523481"/>
              <a:gd name="connsiteY25" fmla="*/ 3667370 h 5615275"/>
              <a:gd name="connsiteX26" fmla="*/ 4506359 w 4523481"/>
              <a:gd name="connsiteY26" fmla="*/ 4398887 h 5615275"/>
              <a:gd name="connsiteX27" fmla="*/ 4443441 w 4523481"/>
              <a:gd name="connsiteY27" fmla="*/ 4625318 h 5615275"/>
              <a:gd name="connsiteX28" fmla="*/ 4241737 w 4523481"/>
              <a:gd name="connsiteY28" fmla="*/ 4504716 h 5615275"/>
              <a:gd name="connsiteX29" fmla="*/ 4016790 w 4523481"/>
              <a:gd name="connsiteY29" fmla="*/ 3942240 h 5615275"/>
              <a:gd name="connsiteX30" fmla="*/ 4013901 w 4523481"/>
              <a:gd name="connsiteY30" fmla="*/ 3938130 h 5615275"/>
              <a:gd name="connsiteX31" fmla="*/ 3997229 w 4523481"/>
              <a:gd name="connsiteY31" fmla="*/ 3904239 h 5615275"/>
              <a:gd name="connsiteX32" fmla="*/ 3898176 w 4523481"/>
              <a:gd name="connsiteY32" fmla="*/ 3656559 h 5615275"/>
              <a:gd name="connsiteX33" fmla="*/ 3802640 w 4523481"/>
              <a:gd name="connsiteY33" fmla="*/ 3783694 h 5615275"/>
              <a:gd name="connsiteX34" fmla="*/ 3898724 w 4523481"/>
              <a:gd name="connsiteY34" fmla="*/ 4023950 h 5615275"/>
              <a:gd name="connsiteX35" fmla="*/ 3901614 w 4523481"/>
              <a:gd name="connsiteY35" fmla="*/ 4028060 h 5615275"/>
              <a:gd name="connsiteX36" fmla="*/ 3918286 w 4523481"/>
              <a:gd name="connsiteY36" fmla="*/ 4061951 h 5615275"/>
              <a:gd name="connsiteX37" fmla="*/ 4210836 w 4523481"/>
              <a:gd name="connsiteY37" fmla="*/ 4793469 h 5615275"/>
              <a:gd name="connsiteX38" fmla="*/ 4147919 w 4523481"/>
              <a:gd name="connsiteY38" fmla="*/ 5019900 h 5615275"/>
              <a:gd name="connsiteX39" fmla="*/ 3946215 w 4523481"/>
              <a:gd name="connsiteY39" fmla="*/ 4899297 h 5615275"/>
              <a:gd name="connsiteX40" fmla="*/ 3721268 w 4523481"/>
              <a:gd name="connsiteY40" fmla="*/ 4336821 h 5615275"/>
              <a:gd name="connsiteX41" fmla="*/ 3718378 w 4523481"/>
              <a:gd name="connsiteY41" fmla="*/ 4332712 h 5615275"/>
              <a:gd name="connsiteX42" fmla="*/ 3701707 w 4523481"/>
              <a:gd name="connsiteY42" fmla="*/ 4298820 h 5615275"/>
              <a:gd name="connsiteX43" fmla="*/ 3584013 w 4523481"/>
              <a:gd name="connsiteY43" fmla="*/ 4004529 h 5615275"/>
              <a:gd name="connsiteX44" fmla="*/ 3477464 w 4523481"/>
              <a:gd name="connsiteY44" fmla="*/ 4093216 h 5615275"/>
              <a:gd name="connsiteX45" fmla="*/ 3600839 w 4523481"/>
              <a:gd name="connsiteY45" fmla="*/ 4401712 h 5615275"/>
              <a:gd name="connsiteX46" fmla="*/ 3537921 w 4523481"/>
              <a:gd name="connsiteY46" fmla="*/ 4628143 h 5615275"/>
              <a:gd name="connsiteX47" fmla="*/ 3336217 w 4523481"/>
              <a:gd name="connsiteY47" fmla="*/ 4507540 h 5615275"/>
              <a:gd name="connsiteX48" fmla="*/ 3232634 w 4523481"/>
              <a:gd name="connsiteY48" fmla="*/ 4248532 h 5615275"/>
              <a:gd name="connsiteX49" fmla="*/ 3148282 w 4523481"/>
              <a:gd name="connsiteY49" fmla="*/ 4288598 h 5615275"/>
              <a:gd name="connsiteX50" fmla="*/ 3277374 w 4523481"/>
              <a:gd name="connsiteY50" fmla="*/ 4611390 h 5615275"/>
              <a:gd name="connsiteX51" fmla="*/ 3280264 w 4523481"/>
              <a:gd name="connsiteY51" fmla="*/ 4615499 h 5615275"/>
              <a:gd name="connsiteX52" fmla="*/ 3296936 w 4523481"/>
              <a:gd name="connsiteY52" fmla="*/ 4649391 h 5615275"/>
              <a:gd name="connsiteX53" fmla="*/ 3589486 w 4523481"/>
              <a:gd name="connsiteY53" fmla="*/ 5380908 h 5615275"/>
              <a:gd name="connsiteX54" fmla="*/ 3526569 w 4523481"/>
              <a:gd name="connsiteY54" fmla="*/ 5607339 h 5615275"/>
              <a:gd name="connsiteX55" fmla="*/ 3324865 w 4523481"/>
              <a:gd name="connsiteY55" fmla="*/ 5486737 h 5615275"/>
              <a:gd name="connsiteX56" fmla="*/ 3099918 w 4523481"/>
              <a:gd name="connsiteY56" fmla="*/ 4924261 h 5615275"/>
              <a:gd name="connsiteX57" fmla="*/ 3097028 w 4523481"/>
              <a:gd name="connsiteY57" fmla="*/ 4920151 h 5615275"/>
              <a:gd name="connsiteX58" fmla="*/ 3080356 w 4523481"/>
              <a:gd name="connsiteY58" fmla="*/ 4886259 h 5615275"/>
              <a:gd name="connsiteX59" fmla="*/ 2883309 w 4523481"/>
              <a:gd name="connsiteY59" fmla="*/ 4393547 h 5615275"/>
              <a:gd name="connsiteX60" fmla="*/ 2856689 w 4523481"/>
              <a:gd name="connsiteY60" fmla="*/ 4402666 h 5615275"/>
              <a:gd name="connsiteX61" fmla="*/ 565626 w 4523481"/>
              <a:gd name="connsiteY61" fmla="*/ 3278359 h 5615275"/>
              <a:gd name="connsiteX62" fmla="*/ 472230 w 4523481"/>
              <a:gd name="connsiteY62" fmla="*/ 2168896 h 5615275"/>
              <a:gd name="connsiteX63" fmla="*/ 503764 w 4523481"/>
              <a:gd name="connsiteY63" fmla="*/ 2051133 h 5615275"/>
              <a:gd name="connsiteX64" fmla="*/ 317517 w 4523481"/>
              <a:gd name="connsiteY64" fmla="*/ 1585426 h 5615275"/>
              <a:gd name="connsiteX65" fmla="*/ 314730 w 4523481"/>
              <a:gd name="connsiteY65" fmla="*/ 1581463 h 5615275"/>
              <a:gd name="connsiteX66" fmla="*/ 298652 w 4523481"/>
              <a:gd name="connsiteY66" fmla="*/ 1548777 h 5615275"/>
              <a:gd name="connsiteX67" fmla="*/ 16514 w 4523481"/>
              <a:gd name="connsiteY67" fmla="*/ 843297 h 5615275"/>
              <a:gd name="connsiteX68" fmla="*/ 77192 w 4523481"/>
              <a:gd name="connsiteY68" fmla="*/ 624925 h 5615275"/>
              <a:gd name="connsiteX69" fmla="*/ 271717 w 4523481"/>
              <a:gd name="connsiteY69" fmla="*/ 741236 h 5615275"/>
              <a:gd name="connsiteX70" fmla="*/ 488657 w 4523481"/>
              <a:gd name="connsiteY70" fmla="*/ 1283691 h 5615275"/>
              <a:gd name="connsiteX71" fmla="*/ 491444 w 4523481"/>
              <a:gd name="connsiteY71" fmla="*/ 1287654 h 5615275"/>
              <a:gd name="connsiteX72" fmla="*/ 507523 w 4523481"/>
              <a:gd name="connsiteY72" fmla="*/ 1320340 h 5615275"/>
              <a:gd name="connsiteX73" fmla="*/ 651644 w 4523481"/>
              <a:gd name="connsiteY73" fmla="*/ 1680712 h 5615275"/>
              <a:gd name="connsiteX74" fmla="*/ 663427 w 4523481"/>
              <a:gd name="connsiteY74" fmla="*/ 1656484 h 5615275"/>
              <a:gd name="connsiteX75" fmla="*/ 739649 w 4523481"/>
              <a:gd name="connsiteY75" fmla="*/ 1535792 h 5615275"/>
              <a:gd name="connsiteX76" fmla="*/ 724787 w 4523481"/>
              <a:gd name="connsiteY76" fmla="*/ 1510611 h 5615275"/>
              <a:gd name="connsiteX77" fmla="*/ 507846 w 4523481"/>
              <a:gd name="connsiteY77" fmla="*/ 968156 h 5615275"/>
              <a:gd name="connsiteX78" fmla="*/ 505060 w 4523481"/>
              <a:gd name="connsiteY78" fmla="*/ 964193 h 5615275"/>
              <a:gd name="connsiteX79" fmla="*/ 488981 w 4523481"/>
              <a:gd name="connsiteY79" fmla="*/ 931507 h 5615275"/>
              <a:gd name="connsiteX80" fmla="*/ 206843 w 4523481"/>
              <a:gd name="connsiteY80" fmla="*/ 226027 h 5615275"/>
              <a:gd name="connsiteX81" fmla="*/ 267522 w 4523481"/>
              <a:gd name="connsiteY81" fmla="*/ 7655 h 5615275"/>
              <a:gd name="connsiteX82" fmla="*/ 322451 w 4523481"/>
              <a:gd name="connsiteY82" fmla="*/ 943 h 561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523481" h="5615275">
                <a:moveTo>
                  <a:pt x="322451" y="943"/>
                </a:moveTo>
                <a:cubicBezTo>
                  <a:pt x="378410" y="8033"/>
                  <a:pt x="434328" y="54657"/>
                  <a:pt x="462046" y="123965"/>
                </a:cubicBezTo>
                <a:lnTo>
                  <a:pt x="678986" y="666421"/>
                </a:lnTo>
                <a:lnTo>
                  <a:pt x="681773" y="670384"/>
                </a:lnTo>
                <a:cubicBezTo>
                  <a:pt x="687829" y="680597"/>
                  <a:pt x="693232" y="691518"/>
                  <a:pt x="697852" y="703070"/>
                </a:cubicBezTo>
                <a:lnTo>
                  <a:pt x="930586" y="1285018"/>
                </a:lnTo>
                <a:lnTo>
                  <a:pt x="945565" y="1266864"/>
                </a:lnTo>
                <a:lnTo>
                  <a:pt x="1031053" y="1183242"/>
                </a:lnTo>
                <a:lnTo>
                  <a:pt x="990795" y="1082577"/>
                </a:lnTo>
                <a:lnTo>
                  <a:pt x="988008" y="1078615"/>
                </a:lnTo>
                <a:cubicBezTo>
                  <a:pt x="981953" y="1068401"/>
                  <a:pt x="976550" y="1057481"/>
                  <a:pt x="971930" y="1045929"/>
                </a:cubicBezTo>
                <a:lnTo>
                  <a:pt x="689792" y="340449"/>
                </a:lnTo>
                <a:cubicBezTo>
                  <a:pt x="652835" y="248038"/>
                  <a:pt x="679994" y="150262"/>
                  <a:pt x="750470" y="122077"/>
                </a:cubicBezTo>
                <a:cubicBezTo>
                  <a:pt x="820947" y="93892"/>
                  <a:pt x="908037" y="145976"/>
                  <a:pt x="944995" y="238387"/>
                </a:cubicBezTo>
                <a:lnTo>
                  <a:pt x="1161935" y="780842"/>
                </a:lnTo>
                <a:lnTo>
                  <a:pt x="1164722" y="784806"/>
                </a:lnTo>
                <a:cubicBezTo>
                  <a:pt x="1170778" y="795019"/>
                  <a:pt x="1176181" y="805940"/>
                  <a:pt x="1180800" y="817491"/>
                </a:cubicBezTo>
                <a:lnTo>
                  <a:pt x="1255144" y="1003385"/>
                </a:lnTo>
                <a:lnTo>
                  <a:pt x="1324780" y="955650"/>
                </a:lnTo>
                <a:cubicBezTo>
                  <a:pt x="1419121" y="896869"/>
                  <a:pt x="1519939" y="845564"/>
                  <a:pt x="1626756" y="802845"/>
                </a:cubicBezTo>
                <a:cubicBezTo>
                  <a:pt x="2603374" y="412274"/>
                  <a:pt x="3711699" y="887357"/>
                  <a:pt x="4102270" y="1863974"/>
                </a:cubicBezTo>
                <a:cubicBezTo>
                  <a:pt x="4297556" y="2352283"/>
                  <a:pt x="4276428" y="2873519"/>
                  <a:pt x="4084401" y="3321499"/>
                </a:cubicBezTo>
                <a:lnTo>
                  <a:pt x="4077114" y="3336482"/>
                </a:lnTo>
                <a:lnTo>
                  <a:pt x="4194247" y="3629369"/>
                </a:lnTo>
                <a:lnTo>
                  <a:pt x="4197136" y="3633478"/>
                </a:lnTo>
                <a:cubicBezTo>
                  <a:pt x="4203416" y="3644067"/>
                  <a:pt x="4209018" y="3655392"/>
                  <a:pt x="4213808" y="3667370"/>
                </a:cubicBezTo>
                <a:lnTo>
                  <a:pt x="4506359" y="4398887"/>
                </a:lnTo>
                <a:cubicBezTo>
                  <a:pt x="4544680" y="4494708"/>
                  <a:pt x="4516519" y="4596093"/>
                  <a:pt x="4443441" y="4625318"/>
                </a:cubicBezTo>
                <a:cubicBezTo>
                  <a:pt x="4370364" y="4654543"/>
                  <a:pt x="4280058" y="4600536"/>
                  <a:pt x="4241737" y="4504716"/>
                </a:cubicBezTo>
                <a:lnTo>
                  <a:pt x="4016790" y="3942240"/>
                </a:lnTo>
                <a:lnTo>
                  <a:pt x="4013901" y="3938130"/>
                </a:lnTo>
                <a:cubicBezTo>
                  <a:pt x="4007621" y="3927541"/>
                  <a:pt x="4002019" y="3916216"/>
                  <a:pt x="3997229" y="3904239"/>
                </a:cubicBezTo>
                <a:lnTo>
                  <a:pt x="3898176" y="3656559"/>
                </a:lnTo>
                <a:lnTo>
                  <a:pt x="3802640" y="3783694"/>
                </a:lnTo>
                <a:lnTo>
                  <a:pt x="3898724" y="4023950"/>
                </a:lnTo>
                <a:lnTo>
                  <a:pt x="3901614" y="4028060"/>
                </a:lnTo>
                <a:cubicBezTo>
                  <a:pt x="3907893" y="4038649"/>
                  <a:pt x="3913496" y="4049974"/>
                  <a:pt x="3918286" y="4061951"/>
                </a:cubicBezTo>
                <a:lnTo>
                  <a:pt x="4210836" y="4793469"/>
                </a:lnTo>
                <a:cubicBezTo>
                  <a:pt x="4249157" y="4889290"/>
                  <a:pt x="4220996" y="4990674"/>
                  <a:pt x="4147919" y="5019900"/>
                </a:cubicBezTo>
                <a:cubicBezTo>
                  <a:pt x="4074841" y="5049125"/>
                  <a:pt x="3984536" y="4995119"/>
                  <a:pt x="3946215" y="4899297"/>
                </a:cubicBezTo>
                <a:lnTo>
                  <a:pt x="3721268" y="4336821"/>
                </a:lnTo>
                <a:lnTo>
                  <a:pt x="3718378" y="4332712"/>
                </a:lnTo>
                <a:cubicBezTo>
                  <a:pt x="3712099" y="4322122"/>
                  <a:pt x="3706496" y="4310798"/>
                  <a:pt x="3701707" y="4298820"/>
                </a:cubicBezTo>
                <a:lnTo>
                  <a:pt x="3584013" y="4004529"/>
                </a:lnTo>
                <a:lnTo>
                  <a:pt x="3477464" y="4093216"/>
                </a:lnTo>
                <a:lnTo>
                  <a:pt x="3600839" y="4401712"/>
                </a:lnTo>
                <a:cubicBezTo>
                  <a:pt x="3639160" y="4497533"/>
                  <a:pt x="3610999" y="4598917"/>
                  <a:pt x="3537921" y="4628143"/>
                </a:cubicBezTo>
                <a:cubicBezTo>
                  <a:pt x="3464844" y="4657368"/>
                  <a:pt x="3374538" y="4603361"/>
                  <a:pt x="3336217" y="4507540"/>
                </a:cubicBezTo>
                <a:lnTo>
                  <a:pt x="3232634" y="4248532"/>
                </a:lnTo>
                <a:lnTo>
                  <a:pt x="3148282" y="4288598"/>
                </a:lnTo>
                <a:lnTo>
                  <a:pt x="3277374" y="4611390"/>
                </a:lnTo>
                <a:lnTo>
                  <a:pt x="3280264" y="4615499"/>
                </a:lnTo>
                <a:cubicBezTo>
                  <a:pt x="3286543" y="4626089"/>
                  <a:pt x="3292146" y="4637414"/>
                  <a:pt x="3296936" y="4649391"/>
                </a:cubicBezTo>
                <a:lnTo>
                  <a:pt x="3589486" y="5380908"/>
                </a:lnTo>
                <a:cubicBezTo>
                  <a:pt x="3627807" y="5476730"/>
                  <a:pt x="3599647" y="5578114"/>
                  <a:pt x="3526569" y="5607339"/>
                </a:cubicBezTo>
                <a:cubicBezTo>
                  <a:pt x="3453491" y="5636565"/>
                  <a:pt x="3363186" y="5582558"/>
                  <a:pt x="3324865" y="5486737"/>
                </a:cubicBezTo>
                <a:lnTo>
                  <a:pt x="3099918" y="4924261"/>
                </a:lnTo>
                <a:lnTo>
                  <a:pt x="3097028" y="4920151"/>
                </a:lnTo>
                <a:cubicBezTo>
                  <a:pt x="3090749" y="4909562"/>
                  <a:pt x="3085146" y="4898237"/>
                  <a:pt x="3080356" y="4886259"/>
                </a:cubicBezTo>
                <a:lnTo>
                  <a:pt x="2883309" y="4393547"/>
                </a:lnTo>
                <a:lnTo>
                  <a:pt x="2856689" y="4402666"/>
                </a:lnTo>
                <a:cubicBezTo>
                  <a:pt x="1928786" y="4668716"/>
                  <a:pt x="931787" y="4193938"/>
                  <a:pt x="565626" y="3278359"/>
                </a:cubicBezTo>
                <a:cubicBezTo>
                  <a:pt x="419162" y="2912128"/>
                  <a:pt x="394430" y="2527374"/>
                  <a:pt x="472230" y="2168896"/>
                </a:cubicBezTo>
                <a:lnTo>
                  <a:pt x="503764" y="2051133"/>
                </a:lnTo>
                <a:lnTo>
                  <a:pt x="317517" y="1585426"/>
                </a:lnTo>
                <a:lnTo>
                  <a:pt x="314730" y="1581463"/>
                </a:lnTo>
                <a:cubicBezTo>
                  <a:pt x="308674" y="1571250"/>
                  <a:pt x="303272" y="1560329"/>
                  <a:pt x="298652" y="1548777"/>
                </a:cubicBezTo>
                <a:lnTo>
                  <a:pt x="16514" y="843297"/>
                </a:lnTo>
                <a:cubicBezTo>
                  <a:pt x="-20443" y="750886"/>
                  <a:pt x="6715" y="653111"/>
                  <a:pt x="77192" y="624925"/>
                </a:cubicBezTo>
                <a:cubicBezTo>
                  <a:pt x="147668" y="596740"/>
                  <a:pt x="234760" y="648825"/>
                  <a:pt x="271717" y="741236"/>
                </a:cubicBezTo>
                <a:lnTo>
                  <a:pt x="488657" y="1283691"/>
                </a:lnTo>
                <a:lnTo>
                  <a:pt x="491444" y="1287654"/>
                </a:lnTo>
                <a:cubicBezTo>
                  <a:pt x="497500" y="1297868"/>
                  <a:pt x="502903" y="1308788"/>
                  <a:pt x="507523" y="1320340"/>
                </a:cubicBezTo>
                <a:lnTo>
                  <a:pt x="651644" y="1680712"/>
                </a:lnTo>
                <a:lnTo>
                  <a:pt x="663427" y="1656484"/>
                </a:lnTo>
                <a:lnTo>
                  <a:pt x="739649" y="1535792"/>
                </a:lnTo>
                <a:lnTo>
                  <a:pt x="724787" y="1510611"/>
                </a:lnTo>
                <a:lnTo>
                  <a:pt x="507846" y="968156"/>
                </a:lnTo>
                <a:lnTo>
                  <a:pt x="505060" y="964193"/>
                </a:lnTo>
                <a:cubicBezTo>
                  <a:pt x="499004" y="953979"/>
                  <a:pt x="493601" y="943059"/>
                  <a:pt x="488981" y="931507"/>
                </a:cubicBezTo>
                <a:lnTo>
                  <a:pt x="206843" y="226027"/>
                </a:lnTo>
                <a:cubicBezTo>
                  <a:pt x="169886" y="133616"/>
                  <a:pt x="197045" y="35840"/>
                  <a:pt x="267522" y="7655"/>
                </a:cubicBezTo>
                <a:cubicBezTo>
                  <a:pt x="285141" y="609"/>
                  <a:pt x="303798" y="-1421"/>
                  <a:pt x="322451" y="94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115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ED1043B-59CD-4368-85F2-0A973234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8815" y="522514"/>
            <a:ext cx="5613184" cy="5812971"/>
          </a:xfrm>
          <a:custGeom>
            <a:avLst/>
            <a:gdLst>
              <a:gd name="connsiteX0" fmla="*/ 332932 w 5613184"/>
              <a:gd name="connsiteY0" fmla="*/ 2024350 h 5812971"/>
              <a:gd name="connsiteX1" fmla="*/ 824489 w 5613184"/>
              <a:gd name="connsiteY1" fmla="*/ 2024350 h 5812971"/>
              <a:gd name="connsiteX2" fmla="*/ 824489 w 5613184"/>
              <a:gd name="connsiteY2" fmla="*/ 2498457 h 5812971"/>
              <a:gd name="connsiteX3" fmla="*/ 332932 w 5613184"/>
              <a:gd name="connsiteY3" fmla="*/ 2498457 h 5812971"/>
              <a:gd name="connsiteX4" fmla="*/ 0 w 5613184"/>
              <a:gd name="connsiteY4" fmla="*/ 886375 h 5812971"/>
              <a:gd name="connsiteX5" fmla="*/ 849086 w 5613184"/>
              <a:gd name="connsiteY5" fmla="*/ 886375 h 5812971"/>
              <a:gd name="connsiteX6" fmla="*/ 849086 w 5613184"/>
              <a:gd name="connsiteY6" fmla="*/ 1752138 h 5812971"/>
              <a:gd name="connsiteX7" fmla="*/ 0 w 5613184"/>
              <a:gd name="connsiteY7" fmla="*/ 1752138 h 5812971"/>
              <a:gd name="connsiteX8" fmla="*/ 1191690 w 5613184"/>
              <a:gd name="connsiteY8" fmla="*/ 639014 h 5812971"/>
              <a:gd name="connsiteX9" fmla="*/ 2345782 w 5613184"/>
              <a:gd name="connsiteY9" fmla="*/ 639014 h 5812971"/>
              <a:gd name="connsiteX10" fmla="*/ 2345782 w 5613184"/>
              <a:gd name="connsiteY10" fmla="*/ 1752137 h 5812971"/>
              <a:gd name="connsiteX11" fmla="*/ 1191690 w 5613184"/>
              <a:gd name="connsiteY11" fmla="*/ 1752137 h 5812971"/>
              <a:gd name="connsiteX12" fmla="*/ 2718099 w 5613184"/>
              <a:gd name="connsiteY12" fmla="*/ 309200 h 5812971"/>
              <a:gd name="connsiteX13" fmla="*/ 5613184 w 5613184"/>
              <a:gd name="connsiteY13" fmla="*/ 309200 h 5812971"/>
              <a:gd name="connsiteX14" fmla="*/ 5613184 w 5613184"/>
              <a:gd name="connsiteY14" fmla="*/ 5812971 h 5812971"/>
              <a:gd name="connsiteX15" fmla="*/ 1054967 w 5613184"/>
              <a:gd name="connsiteY15" fmla="*/ 5812971 h 5812971"/>
              <a:gd name="connsiteX16" fmla="*/ 1054967 w 5613184"/>
              <a:gd name="connsiteY16" fmla="*/ 2010082 h 5812971"/>
              <a:gd name="connsiteX17" fmla="*/ 2718099 w 5613184"/>
              <a:gd name="connsiteY17" fmla="*/ 2010082 h 5812971"/>
              <a:gd name="connsiteX18" fmla="*/ 1854224 w 5613184"/>
              <a:gd name="connsiteY18" fmla="*/ 0 h 5812971"/>
              <a:gd name="connsiteX19" fmla="*/ 2345781 w 5613184"/>
              <a:gd name="connsiteY19" fmla="*/ 0 h 5812971"/>
              <a:gd name="connsiteX20" fmla="*/ 2345781 w 5613184"/>
              <a:gd name="connsiteY20" fmla="*/ 474107 h 5812971"/>
              <a:gd name="connsiteX21" fmla="*/ 1854224 w 5613184"/>
              <a:gd name="connsiteY21" fmla="*/ 474107 h 581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13184" h="5812971">
                <a:moveTo>
                  <a:pt x="332932" y="2024350"/>
                </a:moveTo>
                <a:lnTo>
                  <a:pt x="824489" y="2024350"/>
                </a:lnTo>
                <a:lnTo>
                  <a:pt x="824489" y="2498457"/>
                </a:lnTo>
                <a:lnTo>
                  <a:pt x="332932" y="2498457"/>
                </a:lnTo>
                <a:close/>
                <a:moveTo>
                  <a:pt x="0" y="886375"/>
                </a:moveTo>
                <a:lnTo>
                  <a:pt x="849086" y="886375"/>
                </a:lnTo>
                <a:lnTo>
                  <a:pt x="849086" y="1752138"/>
                </a:lnTo>
                <a:lnTo>
                  <a:pt x="0" y="1752138"/>
                </a:lnTo>
                <a:close/>
                <a:moveTo>
                  <a:pt x="1191690" y="639014"/>
                </a:moveTo>
                <a:lnTo>
                  <a:pt x="2345782" y="639014"/>
                </a:lnTo>
                <a:lnTo>
                  <a:pt x="2345782" y="1752137"/>
                </a:lnTo>
                <a:lnTo>
                  <a:pt x="1191690" y="1752137"/>
                </a:lnTo>
                <a:close/>
                <a:moveTo>
                  <a:pt x="2718099" y="309200"/>
                </a:moveTo>
                <a:lnTo>
                  <a:pt x="5613184" y="309200"/>
                </a:lnTo>
                <a:lnTo>
                  <a:pt x="5613184" y="5812971"/>
                </a:lnTo>
                <a:lnTo>
                  <a:pt x="1054967" y="5812971"/>
                </a:lnTo>
                <a:lnTo>
                  <a:pt x="1054967" y="2010082"/>
                </a:lnTo>
                <a:lnTo>
                  <a:pt x="2718099" y="2010082"/>
                </a:lnTo>
                <a:close/>
                <a:moveTo>
                  <a:pt x="1854224" y="0"/>
                </a:moveTo>
                <a:lnTo>
                  <a:pt x="2345781" y="0"/>
                </a:lnTo>
                <a:lnTo>
                  <a:pt x="2345781" y="474107"/>
                </a:lnTo>
                <a:lnTo>
                  <a:pt x="1854224" y="4741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30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652C25-B0CB-4FED-BE96-09209EE23235}"/>
              </a:ext>
            </a:extLst>
          </p:cNvPr>
          <p:cNvSpPr txBox="1"/>
          <p:nvPr userDrawn="1"/>
        </p:nvSpPr>
        <p:spPr>
          <a:xfrm>
            <a:off x="11350865" y="419722"/>
            <a:ext cx="728608" cy="184666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rPr>
              <a:t>  </a:t>
            </a:r>
            <a:fld id="{C6DA61A6-9DFA-4531-9DEE-6E177963A29C}" type="slidenum">
              <a:rPr lang="en-US" sz="1200" spc="0" smtClean="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rPr>
              <a:pPr algn="ctr"/>
              <a:t>‹Nº›</a:t>
            </a:fld>
            <a:r>
              <a:rPr lang="en-US" sz="1200" spc="0" dirty="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id-ID" sz="1200" spc="0" dirty="0">
              <a:solidFill>
                <a:schemeClr val="tx2"/>
              </a:solidFill>
              <a:latin typeface="Garamond" panose="02020404030301010803" pitchFamily="18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276B04-5640-44F6-B38A-31BF0C13E54A}"/>
              </a:ext>
            </a:extLst>
          </p:cNvPr>
          <p:cNvCxnSpPr>
            <a:cxnSpLocks/>
          </p:cNvCxnSpPr>
          <p:nvPr userDrawn="1"/>
        </p:nvCxnSpPr>
        <p:spPr>
          <a:xfrm>
            <a:off x="11410464" y="0"/>
            <a:ext cx="0" cy="69003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8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10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AD9142-460B-495E-8364-92A0093720F6}"/>
              </a:ext>
            </a:extLst>
          </p:cNvPr>
          <p:cNvSpPr/>
          <p:nvPr/>
        </p:nvSpPr>
        <p:spPr>
          <a:xfrm>
            <a:off x="767647" y="0"/>
            <a:ext cx="441281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3CB7F-447A-4EBE-9E04-A2C54A50B370}"/>
              </a:ext>
            </a:extLst>
          </p:cNvPr>
          <p:cNvSpPr txBox="1"/>
          <p:nvPr/>
        </p:nvSpPr>
        <p:spPr>
          <a:xfrm>
            <a:off x="6142263" y="2376591"/>
            <a:ext cx="4792987" cy="147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200" b="1" dirty="0">
                <a:solidFill>
                  <a:schemeClr val="accent6">
                    <a:lumMod val="75000"/>
                  </a:schemeClr>
                </a:solidFill>
                <a:effectLst/>
                <a:latin typeface="Lato "/>
                <a:ea typeface="Lucida Sans" panose="020B0602030504020204" pitchFamily="34" charset="0"/>
                <a:cs typeface="Times New Roman" panose="02020603050405020304" pitchFamily="18" charset="0"/>
              </a:rPr>
              <a:t>CATEGORIZACIÓN DE PROYECTOS</a:t>
            </a:r>
            <a:endParaRPr lang="es-CR" sz="3200" dirty="0">
              <a:solidFill>
                <a:schemeClr val="accent6">
                  <a:lumMod val="75000"/>
                </a:schemeClr>
              </a:solidFill>
              <a:effectLst/>
              <a:latin typeface="Lato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93B1C3-A92D-49FC-8F81-015B5D6D95B5}"/>
              </a:ext>
            </a:extLst>
          </p:cNvPr>
          <p:cNvSpPr/>
          <p:nvPr/>
        </p:nvSpPr>
        <p:spPr>
          <a:xfrm>
            <a:off x="2061462" y="4205314"/>
            <a:ext cx="1825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Yira Rodríguez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Consultora</a:t>
            </a:r>
            <a:endParaRPr lang="en-US" sz="2000" dirty="0">
              <a:solidFill>
                <a:schemeClr val="bg1"/>
              </a:solidFill>
              <a:latin typeface="Lato 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A2DBD-6DA0-4827-AF71-DF614F009300}"/>
              </a:ext>
            </a:extLst>
          </p:cNvPr>
          <p:cNvSpPr/>
          <p:nvPr/>
        </p:nvSpPr>
        <p:spPr>
          <a:xfrm>
            <a:off x="1271471" y="5401519"/>
            <a:ext cx="34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0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25 de </a:t>
            </a:r>
            <a:r>
              <a:rPr lang="en-ID" sz="20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abril</a:t>
            </a:r>
            <a:r>
              <a:rPr lang="en-ID" sz="20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2023</a:t>
            </a: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38A674EC-BDB9-7C31-4250-B34B6A3AB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452" y="2830023"/>
            <a:ext cx="2489200" cy="119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600"/>
              </a:spcBef>
            </a:pPr>
            <a:r>
              <a:rPr lang="es-ES_tradnl" sz="2000" dirty="0">
                <a:solidFill>
                  <a:schemeClr val="bg1"/>
                </a:solidFill>
                <a:effectLst/>
                <a:latin typeface="Lato "/>
                <a:ea typeface="Times New Roman" panose="02020603050405020304" pitchFamily="18" charset="0"/>
                <a:cs typeface="Times New Roman" panose="02020603050405020304" pitchFamily="18" charset="0"/>
              </a:rPr>
              <a:t>Unidad Especializada de Proyectos</a:t>
            </a:r>
            <a:endParaRPr lang="es-CR" sz="2000" dirty="0">
              <a:solidFill>
                <a:schemeClr val="bg1"/>
              </a:solidFill>
              <a:effectLst/>
              <a:latin typeface="Lato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ICAP documento">
            <a:extLst>
              <a:ext uri="{FF2B5EF4-FFF2-40B4-BE49-F238E27FC236}">
                <a16:creationId xmlns:a16="http://schemas.microsoft.com/office/drawing/2014/main" id="{2FAC40CA-62B4-3A44-FDB4-393188098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62" y="1641538"/>
            <a:ext cx="1656080" cy="84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4A28CAB1-A8F1-C045-BFAD-C34960141B71}"/>
              </a:ext>
            </a:extLst>
          </p:cNvPr>
          <p:cNvSpPr txBox="1"/>
          <p:nvPr/>
        </p:nvSpPr>
        <p:spPr>
          <a:xfrm>
            <a:off x="5921177" y="4447497"/>
            <a:ext cx="5503176" cy="653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800" b="1" u="sng" dirty="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NORMA TÉCNICA VIGENTE</a:t>
            </a:r>
            <a:endParaRPr lang="es-CR" sz="2800" u="sng" dirty="0">
              <a:solidFill>
                <a:schemeClr val="bg2">
                  <a:lumMod val="50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5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25">
            <a:extLst>
              <a:ext uri="{FF2B5EF4-FFF2-40B4-BE49-F238E27FC236}">
                <a16:creationId xmlns:a16="http://schemas.microsoft.com/office/drawing/2014/main" id="{FF82CBCC-7C65-FF5C-C2B7-102E25D68B9E}"/>
              </a:ext>
            </a:extLst>
          </p:cNvPr>
          <p:cNvSpPr/>
          <p:nvPr/>
        </p:nvSpPr>
        <p:spPr>
          <a:xfrm>
            <a:off x="8255759" y="-16232"/>
            <a:ext cx="3215414" cy="6874232"/>
          </a:xfrm>
          <a:prstGeom prst="flowChartProces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57C636C3-E779-510F-CD7D-5A68DDDB59F7}"/>
              </a:ext>
            </a:extLst>
          </p:cNvPr>
          <p:cNvSpPr txBox="1"/>
          <p:nvPr/>
        </p:nvSpPr>
        <p:spPr>
          <a:xfrm>
            <a:off x="535482" y="387478"/>
            <a:ext cx="7838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b="1" dirty="0">
                <a:solidFill>
                  <a:schemeClr val="accent5"/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INSCRIBCIÓN DE PROYECTOS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E16377F6-C7D5-F738-3EE3-D5A3C48F948B}"/>
              </a:ext>
            </a:extLst>
          </p:cNvPr>
          <p:cNvSpPr/>
          <p:nvPr/>
        </p:nvSpPr>
        <p:spPr>
          <a:xfrm rot="5400000">
            <a:off x="9516686" y="1517506"/>
            <a:ext cx="771052" cy="80264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67B4D42-C3CB-34BC-B8A5-D71A7407C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754993"/>
              </p:ext>
            </p:extLst>
          </p:nvPr>
        </p:nvGraphicFramePr>
        <p:xfrm>
          <a:off x="-290160" y="1262561"/>
          <a:ext cx="9371562" cy="5081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49D7922-1AD7-D60E-B261-D102E66FF72C}"/>
              </a:ext>
            </a:extLst>
          </p:cNvPr>
          <p:cNvSpPr txBox="1"/>
          <p:nvPr/>
        </p:nvSpPr>
        <p:spPr>
          <a:xfrm>
            <a:off x="8453520" y="664477"/>
            <a:ext cx="281989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R" sz="1600" dirty="0">
                <a:solidFill>
                  <a:schemeClr val="accent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Coordinar con la UPI de la institución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CAA642-2D6B-2578-98B5-BC282297B233}"/>
              </a:ext>
            </a:extLst>
          </p:cNvPr>
          <p:cNvSpPr txBox="1"/>
          <p:nvPr/>
        </p:nvSpPr>
        <p:spPr>
          <a:xfrm>
            <a:off x="8453520" y="2430101"/>
            <a:ext cx="28198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R" sz="1600" dirty="0">
                <a:solidFill>
                  <a:schemeClr val="accent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Registrar el proyecto</a:t>
            </a:r>
          </a:p>
          <a:p>
            <a:pPr marL="342900" indent="-342900">
              <a:buFont typeface="+mj-lt"/>
              <a:buAutoNum type="arabicPeriod"/>
            </a:pPr>
            <a:r>
              <a:rPr lang="es-CR" sz="1600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Página web de </a:t>
            </a:r>
            <a:r>
              <a:rPr lang="es-CR" sz="1600" dirty="0" err="1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Mideplan</a:t>
            </a:r>
            <a:endParaRPr lang="es-CR" sz="1600" dirty="0">
              <a:solidFill>
                <a:schemeClr val="accent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R" sz="1600" dirty="0">
                <a:solidFill>
                  <a:schemeClr val="accent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Módulo BPIP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18A1538-EB76-BFD9-A3E1-C50BEEE32F33}"/>
              </a:ext>
            </a:extLst>
          </p:cNvPr>
          <p:cNvSpPr txBox="1"/>
          <p:nvPr/>
        </p:nvSpPr>
        <p:spPr>
          <a:xfrm>
            <a:off x="8453520" y="4420599"/>
            <a:ext cx="281989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R" sz="1600" dirty="0">
                <a:solidFill>
                  <a:schemeClr val="accent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PDF</a:t>
            </a:r>
          </a:p>
          <a:p>
            <a:pPr algn="ctr"/>
            <a:r>
              <a:rPr lang="es-CR" sz="1600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Nombre estandarizado</a:t>
            </a:r>
            <a:endParaRPr lang="es-CR" sz="1600" dirty="0">
              <a:solidFill>
                <a:schemeClr val="accent5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92BD9BEB-0EB6-F544-5B25-C7A25D94B5EF}"/>
              </a:ext>
            </a:extLst>
          </p:cNvPr>
          <p:cNvSpPr/>
          <p:nvPr/>
        </p:nvSpPr>
        <p:spPr>
          <a:xfrm rot="5400000">
            <a:off x="9477940" y="3448664"/>
            <a:ext cx="771052" cy="80264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Flecha: a la izquierda y arriba 9">
            <a:extLst>
              <a:ext uri="{FF2B5EF4-FFF2-40B4-BE49-F238E27FC236}">
                <a16:creationId xmlns:a16="http://schemas.microsoft.com/office/drawing/2014/main" id="{2C5467B1-6525-FF8F-5004-DDC767AFAFF3}"/>
              </a:ext>
            </a:extLst>
          </p:cNvPr>
          <p:cNvSpPr/>
          <p:nvPr/>
        </p:nvSpPr>
        <p:spPr>
          <a:xfrm>
            <a:off x="7498229" y="5190463"/>
            <a:ext cx="2679178" cy="1338324"/>
          </a:xfrm>
          <a:prstGeom prst="left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358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  <p:bldP spid="5" grpId="0" animBg="1"/>
      <p:bldP spid="6" grpId="0" animBg="1"/>
      <p:bldP spid="11" grpId="0" animBg="1"/>
      <p:bldP spid="1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25">
            <a:extLst>
              <a:ext uri="{FF2B5EF4-FFF2-40B4-BE49-F238E27FC236}">
                <a16:creationId xmlns:a16="http://schemas.microsoft.com/office/drawing/2014/main" id="{FF82CBCC-7C65-FF5C-C2B7-102E25D68B9E}"/>
              </a:ext>
            </a:extLst>
          </p:cNvPr>
          <p:cNvSpPr/>
          <p:nvPr/>
        </p:nvSpPr>
        <p:spPr>
          <a:xfrm>
            <a:off x="8291349" y="-16232"/>
            <a:ext cx="3215414" cy="68742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2"/>
              </a:solidFill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8BB5BCE3-B91A-4AF6-21D5-63F6E31777C3}"/>
              </a:ext>
            </a:extLst>
          </p:cNvPr>
          <p:cNvSpPr txBox="1"/>
          <p:nvPr/>
        </p:nvSpPr>
        <p:spPr>
          <a:xfrm>
            <a:off x="453086" y="576830"/>
            <a:ext cx="7838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b="1" dirty="0">
                <a:solidFill>
                  <a:schemeClr val="accent5"/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DECLARATORIA DE VIABILIDAD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DEABFA-2EFA-7866-24CD-A3D935BADD55}"/>
              </a:ext>
            </a:extLst>
          </p:cNvPr>
          <p:cNvSpPr txBox="1"/>
          <p:nvPr/>
        </p:nvSpPr>
        <p:spPr>
          <a:xfrm>
            <a:off x="745379" y="4032303"/>
            <a:ext cx="7401939" cy="213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s-ES" sz="1800" b="0" i="0" u="none" strike="noStrike" baseline="0" dirty="0">
                <a:latin typeface="Lucida Sans Unicode" panose="020B0602030504020204" pitchFamily="34" charset="0"/>
                <a:ea typeface="Lato" panose="020F0502020204030203" pitchFamily="34" charset="0"/>
                <a:cs typeface="Lucida Sans Unicode" panose="020B0602030504020204" pitchFamily="34" charset="0"/>
              </a:rPr>
              <a:t>Termine la fase de preinversión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s-ES" sz="1800" b="0" i="0" u="none" strike="noStrike" baseline="0" dirty="0">
                <a:latin typeface="Lucida Sans Unicode" panose="020B0602030504020204" pitchFamily="34" charset="0"/>
                <a:ea typeface="Lato" panose="020F0502020204030203" pitchFamily="34" charset="0"/>
                <a:cs typeface="Lucida Sans Unicode" panose="020B0602030504020204" pitchFamily="34" charset="0"/>
              </a:rPr>
              <a:t>Aval técnico y sectorial en estado vigente de la última etapa de preinversión realizada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latin typeface="Lucida Sans Unicode" panose="020B0602030504020204" pitchFamily="34" charset="0"/>
                <a:ea typeface="Lato" panose="020F0502020204030203" pitchFamily="34" charset="0"/>
                <a:cs typeface="Lucida Sans Unicode" panose="020B0602030504020204" pitchFamily="34" charset="0"/>
              </a:rPr>
              <a:t>L</a:t>
            </a:r>
            <a:r>
              <a:rPr lang="es-ES" sz="1800" b="0" i="0" u="none" strike="noStrike" baseline="0" dirty="0">
                <a:latin typeface="Lucida Sans Unicode" panose="020B0602030504020204" pitchFamily="34" charset="0"/>
                <a:ea typeface="Lato" panose="020F0502020204030203" pitchFamily="34" charset="0"/>
                <a:cs typeface="Lucida Sans Unicode" panose="020B0602030504020204" pitchFamily="34" charset="0"/>
              </a:rPr>
              <a:t>a inscripción o actualización de los proyectos esté aprobada en el BPIP según la </a:t>
            </a:r>
            <a:r>
              <a:rPr lang="es-CR" sz="1800" b="0" i="0" u="none" strike="noStrike" baseline="0" dirty="0">
                <a:latin typeface="Lucida Sans Unicode" panose="020B0602030504020204" pitchFamily="34" charset="0"/>
                <a:ea typeface="Lato" panose="020F0502020204030203" pitchFamily="34" charset="0"/>
                <a:cs typeface="Lucida Sans Unicode" panose="020B0602030504020204" pitchFamily="34" charset="0"/>
              </a:rPr>
              <a:t>tipología</a:t>
            </a:r>
            <a:endParaRPr lang="es-CR" dirty="0">
              <a:latin typeface="Lucida Sans Unicode" panose="020B0602030504020204" pitchFamily="34" charset="0"/>
              <a:ea typeface="Lato" panose="020F0502020204030203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D85B4AD-3A83-862D-FB0D-E35D5E6A4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74" y="1520773"/>
            <a:ext cx="34956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B142C97B-44CF-0F20-3E84-6A5160AC5F2C}"/>
              </a:ext>
            </a:extLst>
          </p:cNvPr>
          <p:cNvSpPr/>
          <p:nvPr/>
        </p:nvSpPr>
        <p:spPr>
          <a:xfrm rot="5400000">
            <a:off x="3845266" y="3019564"/>
            <a:ext cx="771052" cy="8026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FE4A64-29AF-B9F6-C80A-A118C4A0CC39}"/>
              </a:ext>
            </a:extLst>
          </p:cNvPr>
          <p:cNvSpPr txBox="1"/>
          <p:nvPr/>
        </p:nvSpPr>
        <p:spPr>
          <a:xfrm>
            <a:off x="8933697" y="437889"/>
            <a:ext cx="192762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R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institución debe solicitar la viabilidad a la UIP</a:t>
            </a:r>
            <a:endParaRPr lang="es-CR" dirty="0">
              <a:solidFill>
                <a:schemeClr val="tx2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5513294-B0D7-F7FF-FA4E-1C22F8BF4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698" y="2341211"/>
            <a:ext cx="1927625" cy="92333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D2D3324-2BE3-3A12-B354-87EA40C33B4F}"/>
              </a:ext>
            </a:extLst>
          </p:cNvPr>
          <p:cNvSpPr txBox="1"/>
          <p:nvPr/>
        </p:nvSpPr>
        <p:spPr>
          <a:xfrm>
            <a:off x="8850115" y="3974922"/>
            <a:ext cx="215947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endParaRPr lang="es-CR" sz="1800" b="0" i="0" u="none" strike="noStrike" baseline="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s-CR" sz="1800" b="0" i="0" u="none" strike="noStrike" baseline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Costos mayores a ₡1.000 millones</a:t>
            </a:r>
            <a:endParaRPr lang="es-CR" sz="2000" dirty="0">
              <a:solidFill>
                <a:schemeClr val="tx2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6C39735A-C24F-B72C-61F9-576C08A392B8}"/>
              </a:ext>
            </a:extLst>
          </p:cNvPr>
          <p:cNvSpPr/>
          <p:nvPr/>
        </p:nvSpPr>
        <p:spPr>
          <a:xfrm rot="5400000">
            <a:off x="9511984" y="1781697"/>
            <a:ext cx="771052" cy="802640"/>
          </a:xfrm>
          <a:prstGeom prst="rightArrow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845DB1CF-7621-1811-831F-75E2CAB88EAA}"/>
              </a:ext>
            </a:extLst>
          </p:cNvPr>
          <p:cNvSpPr/>
          <p:nvPr/>
        </p:nvSpPr>
        <p:spPr>
          <a:xfrm rot="5400000">
            <a:off x="9557703" y="3413206"/>
            <a:ext cx="771052" cy="802640"/>
          </a:xfrm>
          <a:prstGeom prst="rightArrow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014207B-063D-AB94-330A-F6C174019137}"/>
              </a:ext>
            </a:extLst>
          </p:cNvPr>
          <p:cNvSpPr txBox="1"/>
          <p:nvPr/>
        </p:nvSpPr>
        <p:spPr>
          <a:xfrm>
            <a:off x="9170155" y="5601245"/>
            <a:ext cx="154614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endParaRPr lang="es-CR" sz="2000" dirty="0">
              <a:solidFill>
                <a:schemeClr val="tx2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s-CR" sz="2000" dirty="0">
                <a:solidFill>
                  <a:schemeClr val="tx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AÑO</a:t>
            </a: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1EEC35BC-242E-A60A-3393-D9381D4A06FF}"/>
              </a:ext>
            </a:extLst>
          </p:cNvPr>
          <p:cNvSpPr/>
          <p:nvPr/>
        </p:nvSpPr>
        <p:spPr>
          <a:xfrm rot="5400000">
            <a:off x="9557703" y="5098037"/>
            <a:ext cx="771052" cy="802640"/>
          </a:xfrm>
          <a:prstGeom prst="rightArrow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0311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25">
            <a:extLst>
              <a:ext uri="{FF2B5EF4-FFF2-40B4-BE49-F238E27FC236}">
                <a16:creationId xmlns:a16="http://schemas.microsoft.com/office/drawing/2014/main" id="{FF82CBCC-7C65-FF5C-C2B7-102E25D68B9E}"/>
              </a:ext>
            </a:extLst>
          </p:cNvPr>
          <p:cNvSpPr/>
          <p:nvPr/>
        </p:nvSpPr>
        <p:spPr>
          <a:xfrm>
            <a:off x="8390294" y="-16232"/>
            <a:ext cx="3215414" cy="68742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4A56115D-2E83-7443-D8E1-BC61857FF69B}"/>
              </a:ext>
            </a:extLst>
          </p:cNvPr>
          <p:cNvSpPr txBox="1"/>
          <p:nvPr/>
        </p:nvSpPr>
        <p:spPr>
          <a:xfrm>
            <a:off x="511629" y="403195"/>
            <a:ext cx="7522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b="1" dirty="0">
                <a:solidFill>
                  <a:schemeClr val="accent5"/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ETAPA DE EJECUCIÓN </a:t>
            </a:r>
          </a:p>
        </p:txBody>
      </p:sp>
      <p:pic>
        <p:nvPicPr>
          <p:cNvPr id="4" name="Picture 2" descr="Portada">
            <a:extLst>
              <a:ext uri="{FF2B5EF4-FFF2-40B4-BE49-F238E27FC236}">
                <a16:creationId xmlns:a16="http://schemas.microsoft.com/office/drawing/2014/main" id="{DD34CE5A-157C-BA1F-66C9-EB5D2A62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256" y="495687"/>
            <a:ext cx="1889969" cy="2446709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CF0ED12-BE6E-5C5B-41B3-E76C5A9C3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612924"/>
              </p:ext>
            </p:extLst>
          </p:nvPr>
        </p:nvGraphicFramePr>
        <p:xfrm>
          <a:off x="822831" y="1341336"/>
          <a:ext cx="6899623" cy="423017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899623">
                  <a:extLst>
                    <a:ext uri="{9D8B030D-6E8A-4147-A177-3AD203B41FA5}">
                      <a16:colId xmlns:a16="http://schemas.microsoft.com/office/drawing/2014/main" val="3855254213"/>
                    </a:ext>
                  </a:extLst>
                </a:gridCol>
              </a:tblGrid>
              <a:tr h="473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b="0" dirty="0">
                          <a:solidFill>
                            <a:schemeClr val="bg1"/>
                          </a:solidFill>
                          <a:effectLst/>
                          <a:latin typeface="Lucida Sans Unicode" panose="020B0602030504020204" pitchFamily="34" charset="0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PLANIFICACIÓN Y SEGUIMIENTO</a:t>
                      </a:r>
                    </a:p>
                  </a:txBody>
                  <a:tcPr marL="35939" marR="35939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3549"/>
                  </a:ext>
                </a:extLst>
              </a:tr>
              <a:tr h="122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R" sz="1400" b="0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 </a:t>
                      </a:r>
                      <a:r>
                        <a:rPr lang="es-ES" sz="1400" b="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Elaborar el Plan de Gestión de la Ejecución.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400" b="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Las instituciones pueden proponer herramientas y cumplir con los requisitos mínimos de la guía.</a:t>
                      </a:r>
                    </a:p>
                  </a:txBody>
                  <a:tcPr marL="35939" marR="35939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133064"/>
                  </a:ext>
                </a:extLst>
              </a:tr>
              <a:tr h="93861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400" b="0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</a:t>
                      </a:r>
                      <a:r>
                        <a:rPr lang="es-CR" sz="1400" b="0" dirty="0">
                          <a:solidFill>
                            <a:schemeClr val="tx2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. </a:t>
                      </a:r>
                      <a:r>
                        <a:rPr lang="es-ES" sz="1400" b="0" i="0" u="none" strike="noStrike" baseline="0" dirty="0">
                          <a:solidFill>
                            <a:schemeClr val="tx2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La información del BPIP debe ser consistente con los reportes al MH y  CGR, caso contrario se debe certificar a qué corresponden las </a:t>
                      </a:r>
                      <a:r>
                        <a:rPr lang="es-CR" sz="1400" b="0" i="0" u="none" strike="noStrike" baseline="0" dirty="0">
                          <a:solidFill>
                            <a:schemeClr val="tx2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diferencias.</a:t>
                      </a:r>
                    </a:p>
                  </a:txBody>
                  <a:tcPr marL="35939" marR="35939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54628364"/>
                  </a:ext>
                </a:extLst>
              </a:tr>
              <a:tr h="9562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R" sz="1400" b="0" dirty="0"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3. </a:t>
                      </a:r>
                      <a:r>
                        <a:rPr lang="es-ES" sz="1400" b="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El registro en el BPIP del avance físico y financiero de los proyectos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400" b="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es responsabilidad de los funcionarios de la institución.</a:t>
                      </a:r>
                    </a:p>
                  </a:txBody>
                  <a:tcPr marL="35939" marR="35939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173083"/>
                  </a:ext>
                </a:extLst>
              </a:tr>
              <a:tr h="63553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400" b="0" dirty="0">
                          <a:solidFill>
                            <a:schemeClr val="tx2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4. </a:t>
                      </a:r>
                      <a:r>
                        <a:rPr lang="es-ES" sz="1400" b="0" i="0" u="none" strike="noStrike" baseline="0" dirty="0">
                          <a:solidFill>
                            <a:schemeClr val="tx2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Los cambios registrados en el BPIP deben estar respaldados con la el Plan de Gestión de la Ejecución </a:t>
                      </a:r>
                      <a:r>
                        <a:rPr lang="es-CR" sz="1400" b="0" i="0" u="none" strike="noStrike" baseline="0" dirty="0">
                          <a:solidFill>
                            <a:schemeClr val="tx2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aprobado para el proyecto.</a:t>
                      </a:r>
                      <a:endParaRPr lang="es-CR" sz="1400" dirty="0">
                        <a:solidFill>
                          <a:schemeClr val="tx2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35939" marR="35939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869181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CB7D832-D787-1F6D-F58A-69C7BC3E92D7}"/>
              </a:ext>
            </a:extLst>
          </p:cNvPr>
          <p:cNvSpPr txBox="1"/>
          <p:nvPr/>
        </p:nvSpPr>
        <p:spPr>
          <a:xfrm>
            <a:off x="3183794" y="5874375"/>
            <a:ext cx="2691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INFORME DE CIERRE</a:t>
            </a:r>
            <a:endParaRPr lang="es-CR" dirty="0">
              <a:solidFill>
                <a:schemeClr val="tx1">
                  <a:lumMod val="75000"/>
                  <a:lumOff val="2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Picture 6" descr="&quot;portada ilustrativa&quot;">
            <a:extLst>
              <a:ext uri="{FF2B5EF4-FFF2-40B4-BE49-F238E27FC236}">
                <a16:creationId xmlns:a16="http://schemas.microsoft.com/office/drawing/2014/main" id="{086048D2-C584-3FF7-4F25-11267E229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256" y="3312399"/>
            <a:ext cx="1889969" cy="244377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25">
            <a:extLst>
              <a:ext uri="{FF2B5EF4-FFF2-40B4-BE49-F238E27FC236}">
                <a16:creationId xmlns:a16="http://schemas.microsoft.com/office/drawing/2014/main" id="{FF82CBCC-7C65-FF5C-C2B7-102E25D68B9E}"/>
              </a:ext>
            </a:extLst>
          </p:cNvPr>
          <p:cNvSpPr/>
          <p:nvPr/>
        </p:nvSpPr>
        <p:spPr>
          <a:xfrm>
            <a:off x="8255759" y="-16232"/>
            <a:ext cx="3215414" cy="68742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4A56115D-2E83-7443-D8E1-BC61857FF69B}"/>
              </a:ext>
            </a:extLst>
          </p:cNvPr>
          <p:cNvSpPr txBox="1"/>
          <p:nvPr/>
        </p:nvSpPr>
        <p:spPr>
          <a:xfrm>
            <a:off x="492051" y="499430"/>
            <a:ext cx="7522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b="1" dirty="0">
                <a:solidFill>
                  <a:schemeClr val="accent5"/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OPERACIÓN Y MANTENIMIENTO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96E3F9-63B3-BF62-D1D5-C9E9E1300AE7}"/>
              </a:ext>
            </a:extLst>
          </p:cNvPr>
          <p:cNvSpPr txBox="1"/>
          <p:nvPr/>
        </p:nvSpPr>
        <p:spPr>
          <a:xfrm>
            <a:off x="1052284" y="5683910"/>
            <a:ext cx="7203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Garantizar la c</a:t>
            </a:r>
            <a:r>
              <a:rPr lang="es-ES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ontinuidad de los bienes o servicios que se brindan a la sociedad</a:t>
            </a:r>
            <a:endParaRPr lang="es-ES" b="0" i="0" u="none" strike="noStrike" baseline="0" dirty="0">
              <a:solidFill>
                <a:schemeClr val="accent4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39" name="Diagrama 38">
            <a:extLst>
              <a:ext uri="{FF2B5EF4-FFF2-40B4-BE49-F238E27FC236}">
                <a16:creationId xmlns:a16="http://schemas.microsoft.com/office/drawing/2014/main" id="{7D8F1D5E-F01B-D8AC-D5CC-A902871AE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400713"/>
              </p:ext>
            </p:extLst>
          </p:nvPr>
        </p:nvGraphicFramePr>
        <p:xfrm>
          <a:off x="-81280" y="1336321"/>
          <a:ext cx="12094029" cy="364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54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>
            <a:extLst>
              <a:ext uri="{FF2B5EF4-FFF2-40B4-BE49-F238E27FC236}">
                <a16:creationId xmlns:a16="http://schemas.microsoft.com/office/drawing/2014/main" id="{4A56115D-2E83-7443-D8E1-BC61857FF69B}"/>
              </a:ext>
            </a:extLst>
          </p:cNvPr>
          <p:cNvSpPr txBox="1"/>
          <p:nvPr/>
        </p:nvSpPr>
        <p:spPr>
          <a:xfrm>
            <a:off x="511629" y="403195"/>
            <a:ext cx="7522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b="1" dirty="0">
                <a:solidFill>
                  <a:schemeClr val="accent5"/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PROGRAMACIÓN PRESUPUESTARIA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6A0ABB-7BD6-29AF-67C7-1F270B23B428}"/>
              </a:ext>
            </a:extLst>
          </p:cNvPr>
          <p:cNvSpPr txBox="1"/>
          <p:nvPr/>
        </p:nvSpPr>
        <p:spPr>
          <a:xfrm>
            <a:off x="688249" y="5165728"/>
            <a:ext cx="10481932" cy="80021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Lucida Sans Unicode" panose="020B0602030504020204" pitchFamily="34" charset="0"/>
                <a:ea typeface="Lato" panose="020F0502020204030203" pitchFamily="34" charset="0"/>
                <a:cs typeface="Lucida Sans Unicode" panose="020B0602030504020204" pitchFamily="34" charset="0"/>
              </a:rPr>
              <a:t>Las instituciones deben considerar en la programación presupuestaria del siguiente año, los recursos para ejecutar </a:t>
            </a:r>
            <a:r>
              <a:rPr lang="es-ES" sz="1600" dirty="0">
                <a:solidFill>
                  <a:schemeClr val="bg1"/>
                </a:solidFill>
                <a:latin typeface="Lucida Sans Unicode" panose="020B0602030504020204" pitchFamily="34" charset="0"/>
                <a:ea typeface="Lato" panose="020F0502020204030203" pitchFamily="34" charset="0"/>
                <a:cs typeface="Lucida Sans Unicode" panose="020B0602030504020204" pitchFamily="34" charset="0"/>
              </a:rPr>
              <a:t>alguna de las etapas de los proyectos en el marco de su ciclo de vida.</a:t>
            </a: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F8EA2FBB-1720-7C5F-A076-AF53467FB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083808"/>
              </p:ext>
            </p:extLst>
          </p:nvPr>
        </p:nvGraphicFramePr>
        <p:xfrm>
          <a:off x="873987" y="1689083"/>
          <a:ext cx="10110457" cy="291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027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2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>
            <a:extLst>
              <a:ext uri="{FF2B5EF4-FFF2-40B4-BE49-F238E27FC236}">
                <a16:creationId xmlns:a16="http://schemas.microsoft.com/office/drawing/2014/main" id="{4A56115D-2E83-7443-D8E1-BC61857FF69B}"/>
              </a:ext>
            </a:extLst>
          </p:cNvPr>
          <p:cNvSpPr txBox="1"/>
          <p:nvPr/>
        </p:nvSpPr>
        <p:spPr>
          <a:xfrm>
            <a:off x="511629" y="403195"/>
            <a:ext cx="7522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b="1" dirty="0">
                <a:solidFill>
                  <a:schemeClr val="accent5"/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1.20 EVALUACIÓN DE LOS PROYECTOS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FEF87E8-A280-5CE1-00F5-D3C4A9020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561466"/>
              </p:ext>
            </p:extLst>
          </p:nvPr>
        </p:nvGraphicFramePr>
        <p:xfrm>
          <a:off x="2224507" y="4688926"/>
          <a:ext cx="7227419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A47AAB9-8D15-3B1E-2840-0F98DE45A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54664"/>
              </p:ext>
            </p:extLst>
          </p:nvPr>
        </p:nvGraphicFramePr>
        <p:xfrm>
          <a:off x="2606246" y="1720430"/>
          <a:ext cx="5835657" cy="13145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5789">
                  <a:extLst>
                    <a:ext uri="{9D8B030D-6E8A-4147-A177-3AD203B41FA5}">
                      <a16:colId xmlns:a16="http://schemas.microsoft.com/office/drawing/2014/main" val="1942418828"/>
                    </a:ext>
                  </a:extLst>
                </a:gridCol>
                <a:gridCol w="1540091">
                  <a:extLst>
                    <a:ext uri="{9D8B030D-6E8A-4147-A177-3AD203B41FA5}">
                      <a16:colId xmlns:a16="http://schemas.microsoft.com/office/drawing/2014/main" val="3305052720"/>
                    </a:ext>
                  </a:extLst>
                </a:gridCol>
                <a:gridCol w="2729777">
                  <a:extLst>
                    <a:ext uri="{9D8B030D-6E8A-4147-A177-3AD203B41FA5}">
                      <a16:colId xmlns:a16="http://schemas.microsoft.com/office/drawing/2014/main" val="1704756877"/>
                    </a:ext>
                  </a:extLst>
                </a:gridCol>
              </a:tblGrid>
              <a:tr h="575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8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8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Inversión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8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Postinversión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9328730"/>
                  </a:ext>
                </a:extLst>
              </a:tr>
              <a:tr h="739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Evaluación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R" sz="1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Ex post de efecto </a:t>
                      </a:r>
                    </a:p>
                    <a:p>
                      <a:pPr algn="l"/>
                      <a:r>
                        <a:rPr lang="es-CR" sz="1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Ex post de impacto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331748"/>
                  </a:ext>
                </a:extLst>
              </a:tr>
            </a:tbl>
          </a:graphicData>
        </a:graphic>
      </p:graphicFrame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C75CFD81-C8DF-6DB7-D87D-0A1F765FF240}"/>
              </a:ext>
            </a:extLst>
          </p:cNvPr>
          <p:cNvSpPr/>
          <p:nvPr/>
        </p:nvSpPr>
        <p:spPr>
          <a:xfrm rot="5400000">
            <a:off x="4979340" y="3705449"/>
            <a:ext cx="771052" cy="8026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D4BF46F-4E97-EA2D-494C-B9DF866FEE55}"/>
              </a:ext>
            </a:extLst>
          </p:cNvPr>
          <p:cNvSpPr/>
          <p:nvPr/>
        </p:nvSpPr>
        <p:spPr>
          <a:xfrm>
            <a:off x="5251782" y="5196758"/>
            <a:ext cx="1623121" cy="3112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2F95057-23E1-64BB-4277-076E8F21BE0C}"/>
              </a:ext>
            </a:extLst>
          </p:cNvPr>
          <p:cNvSpPr txBox="1"/>
          <p:nvPr/>
        </p:nvSpPr>
        <p:spPr>
          <a:xfrm>
            <a:off x="4272643" y="3200099"/>
            <a:ext cx="2184446" cy="5823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R" sz="1500" b="1" kern="1200" dirty="0">
                <a:solidFill>
                  <a:schemeClr val="accent6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14310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68A51414-45D5-456F-84DC-74492987A4AC}"/>
              </a:ext>
            </a:extLst>
          </p:cNvPr>
          <p:cNvSpPr/>
          <p:nvPr/>
        </p:nvSpPr>
        <p:spPr>
          <a:xfrm>
            <a:off x="0" y="0"/>
            <a:ext cx="19240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395BAE-7D93-4B6F-B008-5F5B9051A5C4}"/>
              </a:ext>
            </a:extLst>
          </p:cNvPr>
          <p:cNvSpPr/>
          <p:nvPr/>
        </p:nvSpPr>
        <p:spPr>
          <a:xfrm>
            <a:off x="0" y="0"/>
            <a:ext cx="6126744" cy="6105832"/>
          </a:xfrm>
          <a:custGeom>
            <a:avLst/>
            <a:gdLst>
              <a:gd name="connsiteX0" fmla="*/ 3990234 w 6202945"/>
              <a:gd name="connsiteY0" fmla="*/ 0 h 6105832"/>
              <a:gd name="connsiteX1" fmla="*/ 5860129 w 6202945"/>
              <a:gd name="connsiteY1" fmla="*/ 0 h 6105832"/>
              <a:gd name="connsiteX2" fmla="*/ 5935921 w 6202945"/>
              <a:gd name="connsiteY2" fmla="*/ 192225 h 6105832"/>
              <a:gd name="connsiteX3" fmla="*/ 6202945 w 6202945"/>
              <a:gd name="connsiteY3" fmla="*/ 1705282 h 6105832"/>
              <a:gd name="connsiteX4" fmla="*/ 1802395 w 6202945"/>
              <a:gd name="connsiteY4" fmla="*/ 6105832 h 6105832"/>
              <a:gd name="connsiteX5" fmla="*/ 89502 w 6202945"/>
              <a:gd name="connsiteY5" fmla="*/ 5760015 h 6105832"/>
              <a:gd name="connsiteX6" fmla="*/ 0 w 6202945"/>
              <a:gd name="connsiteY6" fmla="*/ 5719552 h 6105832"/>
              <a:gd name="connsiteX7" fmla="*/ 0 w 6202945"/>
              <a:gd name="connsiteY7" fmla="*/ 3814646 h 6105832"/>
              <a:gd name="connsiteX8" fmla="*/ 36350 w 6202945"/>
              <a:gd name="connsiteY8" fmla="*/ 3847683 h 6105832"/>
              <a:gd name="connsiteX9" fmla="*/ 1802395 w 6202945"/>
              <a:gd name="connsiteY9" fmla="*/ 4481677 h 6105832"/>
              <a:gd name="connsiteX10" fmla="*/ 4578790 w 6202945"/>
              <a:gd name="connsiteY10" fmla="*/ 1705282 h 6105832"/>
              <a:gd name="connsiteX11" fmla="*/ 4104625 w 6202945"/>
              <a:gd name="connsiteY11" fmla="*/ 152973 h 6105832"/>
              <a:gd name="connsiteX12" fmla="*/ 3990234 w 6202945"/>
              <a:gd name="connsiteY12" fmla="*/ 0 h 6105832"/>
              <a:gd name="connsiteX0" fmla="*/ 3990234 w 6202945"/>
              <a:gd name="connsiteY0" fmla="*/ 0 h 6105832"/>
              <a:gd name="connsiteX1" fmla="*/ 5860129 w 6202945"/>
              <a:gd name="connsiteY1" fmla="*/ 0 h 6105832"/>
              <a:gd name="connsiteX2" fmla="*/ 5935921 w 6202945"/>
              <a:gd name="connsiteY2" fmla="*/ 192225 h 6105832"/>
              <a:gd name="connsiteX3" fmla="*/ 6202945 w 6202945"/>
              <a:gd name="connsiteY3" fmla="*/ 1705282 h 6105832"/>
              <a:gd name="connsiteX4" fmla="*/ 1802395 w 6202945"/>
              <a:gd name="connsiteY4" fmla="*/ 6105832 h 6105832"/>
              <a:gd name="connsiteX5" fmla="*/ 89502 w 6202945"/>
              <a:gd name="connsiteY5" fmla="*/ 5760015 h 6105832"/>
              <a:gd name="connsiteX6" fmla="*/ 0 w 6202945"/>
              <a:gd name="connsiteY6" fmla="*/ 5719552 h 6105832"/>
              <a:gd name="connsiteX7" fmla="*/ 0 w 6202945"/>
              <a:gd name="connsiteY7" fmla="*/ 3814646 h 6105832"/>
              <a:gd name="connsiteX8" fmla="*/ 36350 w 6202945"/>
              <a:gd name="connsiteY8" fmla="*/ 3847683 h 6105832"/>
              <a:gd name="connsiteX9" fmla="*/ 1802395 w 6202945"/>
              <a:gd name="connsiteY9" fmla="*/ 4481677 h 6105832"/>
              <a:gd name="connsiteX10" fmla="*/ 4578790 w 6202945"/>
              <a:gd name="connsiteY10" fmla="*/ 1705282 h 6105832"/>
              <a:gd name="connsiteX11" fmla="*/ 4104625 w 6202945"/>
              <a:gd name="connsiteY11" fmla="*/ 152973 h 6105832"/>
              <a:gd name="connsiteX12" fmla="*/ 3990234 w 6202945"/>
              <a:gd name="connsiteY12" fmla="*/ 0 h 610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02945" h="6105832">
                <a:moveTo>
                  <a:pt x="3990234" y="0"/>
                </a:moveTo>
                <a:lnTo>
                  <a:pt x="5860129" y="0"/>
                </a:lnTo>
                <a:lnTo>
                  <a:pt x="5935921" y="192225"/>
                </a:lnTo>
                <a:cubicBezTo>
                  <a:pt x="6108668" y="664020"/>
                  <a:pt x="6202945" y="1173641"/>
                  <a:pt x="6202945" y="1705282"/>
                </a:cubicBezTo>
                <a:cubicBezTo>
                  <a:pt x="6202945" y="4295296"/>
                  <a:pt x="4232752" y="6105832"/>
                  <a:pt x="1802395" y="6105832"/>
                </a:cubicBezTo>
                <a:cubicBezTo>
                  <a:pt x="1194806" y="6105832"/>
                  <a:pt x="615977" y="5982695"/>
                  <a:pt x="89502" y="5760015"/>
                </a:cubicBezTo>
                <a:lnTo>
                  <a:pt x="0" y="5719552"/>
                </a:lnTo>
                <a:lnTo>
                  <a:pt x="0" y="3814646"/>
                </a:lnTo>
                <a:lnTo>
                  <a:pt x="36350" y="3847683"/>
                </a:lnTo>
                <a:cubicBezTo>
                  <a:pt x="516275" y="4243753"/>
                  <a:pt x="1131550" y="4481677"/>
                  <a:pt x="1802395" y="4481677"/>
                </a:cubicBezTo>
                <a:cubicBezTo>
                  <a:pt x="3335756" y="4481677"/>
                  <a:pt x="4578790" y="3238643"/>
                  <a:pt x="4578790" y="1705282"/>
                </a:cubicBezTo>
                <a:cubicBezTo>
                  <a:pt x="4578790" y="1130272"/>
                  <a:pt x="4403989" y="596089"/>
                  <a:pt x="4104625" y="152973"/>
                </a:cubicBezTo>
                <a:lnTo>
                  <a:pt x="3990234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49" name="CuadroTexto 1248">
            <a:extLst>
              <a:ext uri="{FF2B5EF4-FFF2-40B4-BE49-F238E27FC236}">
                <a16:creationId xmlns:a16="http://schemas.microsoft.com/office/drawing/2014/main" id="{648E5640-D3BC-F6F1-5F8C-8F46549AF625}"/>
              </a:ext>
            </a:extLst>
          </p:cNvPr>
          <p:cNvSpPr txBox="1"/>
          <p:nvPr/>
        </p:nvSpPr>
        <p:spPr>
          <a:xfrm>
            <a:off x="6703051" y="2318439"/>
            <a:ext cx="3996973" cy="2221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R" sz="1800" dirty="0">
                <a:effectLst/>
                <a:latin typeface="Lucida Sans" panose="020B0602030504020204" pitchFamily="34" charset="0"/>
                <a:ea typeface="Tahoma" panose="020B0604030504040204" pitchFamily="34" charset="0"/>
              </a:rPr>
              <a:t>Identificar la categorización de los proyectos de desarrollo en Costa Rica, de acuerdo con la norma técnica vigente.</a:t>
            </a:r>
          </a:p>
        </p:txBody>
      </p:sp>
      <p:sp>
        <p:nvSpPr>
          <p:cNvPr id="1251" name="TextBox 8">
            <a:extLst>
              <a:ext uri="{FF2B5EF4-FFF2-40B4-BE49-F238E27FC236}">
                <a16:creationId xmlns:a16="http://schemas.microsoft.com/office/drawing/2014/main" id="{920916F2-3DEB-EF42-3E79-8B84990F43B1}"/>
              </a:ext>
            </a:extLst>
          </p:cNvPr>
          <p:cNvSpPr txBox="1"/>
          <p:nvPr/>
        </p:nvSpPr>
        <p:spPr>
          <a:xfrm>
            <a:off x="6802383" y="1244041"/>
            <a:ext cx="352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solidFill>
                  <a:schemeClr val="bg2">
                    <a:lumMod val="50000"/>
                  </a:schemeClr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397371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114E1F-C889-44ED-8FBE-923615C861C6}"/>
              </a:ext>
            </a:extLst>
          </p:cNvPr>
          <p:cNvSpPr/>
          <p:nvPr/>
        </p:nvSpPr>
        <p:spPr>
          <a:xfrm>
            <a:off x="11464836" y="3429000"/>
            <a:ext cx="130627" cy="32657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69B9CF-2B6A-4ACB-9EAB-3CA588722B24}"/>
              </a:ext>
            </a:extLst>
          </p:cNvPr>
          <p:cNvSpPr/>
          <p:nvPr/>
        </p:nvSpPr>
        <p:spPr>
          <a:xfrm rot="5400000">
            <a:off x="10194836" y="4742199"/>
            <a:ext cx="130627" cy="3265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4D4071E4-9138-5867-6E5C-5246B5D48389}"/>
              </a:ext>
            </a:extLst>
          </p:cNvPr>
          <p:cNvSpPr/>
          <p:nvPr/>
        </p:nvSpPr>
        <p:spPr>
          <a:xfrm>
            <a:off x="653944" y="599214"/>
            <a:ext cx="4613919" cy="8233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PUNTO DE PARTIDA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6A7CFF5-D69B-45D0-BE88-37224238B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440" y="800378"/>
            <a:ext cx="3520224" cy="47595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BF4F2C-8C5C-7CD2-BF89-741B6F253264}"/>
              </a:ext>
            </a:extLst>
          </p:cNvPr>
          <p:cNvSpPr txBox="1"/>
          <p:nvPr/>
        </p:nvSpPr>
        <p:spPr>
          <a:xfrm>
            <a:off x="8284870" y="5600178"/>
            <a:ext cx="1865363" cy="455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R" sz="1400" dirty="0">
                <a:solidFill>
                  <a:schemeClr val="tx2"/>
                </a:solidFill>
                <a:effectLst/>
                <a:latin typeface="Lucida Sans" panose="020B0602030504020204" pitchFamily="34" charset="0"/>
                <a:ea typeface="Tahoma" panose="020B0604030504040204" pitchFamily="34" charset="0"/>
              </a:rPr>
              <a:t>Abril, 2022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84B9B5-3DCF-D8EC-7FE5-ED65967A2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5" y="2300125"/>
            <a:ext cx="6040241" cy="2765004"/>
          </a:xfrm>
          <a:custGeom>
            <a:avLst/>
            <a:gdLst>
              <a:gd name="connsiteX0" fmla="*/ 0 w 6040241"/>
              <a:gd name="connsiteY0" fmla="*/ 0 h 2765004"/>
              <a:gd name="connsiteX1" fmla="*/ 669918 w 6040241"/>
              <a:gd name="connsiteY1" fmla="*/ 0 h 2765004"/>
              <a:gd name="connsiteX2" fmla="*/ 1219030 w 6040241"/>
              <a:gd name="connsiteY2" fmla="*/ 0 h 2765004"/>
              <a:gd name="connsiteX3" fmla="*/ 1768143 w 6040241"/>
              <a:gd name="connsiteY3" fmla="*/ 0 h 2765004"/>
              <a:gd name="connsiteX4" fmla="*/ 2196451 w 6040241"/>
              <a:gd name="connsiteY4" fmla="*/ 0 h 2765004"/>
              <a:gd name="connsiteX5" fmla="*/ 2745564 w 6040241"/>
              <a:gd name="connsiteY5" fmla="*/ 0 h 2765004"/>
              <a:gd name="connsiteX6" fmla="*/ 3173872 w 6040241"/>
              <a:gd name="connsiteY6" fmla="*/ 0 h 2765004"/>
              <a:gd name="connsiteX7" fmla="*/ 3783387 w 6040241"/>
              <a:gd name="connsiteY7" fmla="*/ 0 h 2765004"/>
              <a:gd name="connsiteX8" fmla="*/ 4272098 w 6040241"/>
              <a:gd name="connsiteY8" fmla="*/ 0 h 2765004"/>
              <a:gd name="connsiteX9" fmla="*/ 4640003 w 6040241"/>
              <a:gd name="connsiteY9" fmla="*/ 0 h 2765004"/>
              <a:gd name="connsiteX10" fmla="*/ 5068311 w 6040241"/>
              <a:gd name="connsiteY10" fmla="*/ 0 h 2765004"/>
              <a:gd name="connsiteX11" fmla="*/ 5436217 w 6040241"/>
              <a:gd name="connsiteY11" fmla="*/ 0 h 2765004"/>
              <a:gd name="connsiteX12" fmla="*/ 6040241 w 6040241"/>
              <a:gd name="connsiteY12" fmla="*/ 0 h 2765004"/>
              <a:gd name="connsiteX13" fmla="*/ 6040241 w 6040241"/>
              <a:gd name="connsiteY13" fmla="*/ 608301 h 2765004"/>
              <a:gd name="connsiteX14" fmla="*/ 6040241 w 6040241"/>
              <a:gd name="connsiteY14" fmla="*/ 1216602 h 2765004"/>
              <a:gd name="connsiteX15" fmla="*/ 6040241 w 6040241"/>
              <a:gd name="connsiteY15" fmla="*/ 1797253 h 2765004"/>
              <a:gd name="connsiteX16" fmla="*/ 6040241 w 6040241"/>
              <a:gd name="connsiteY16" fmla="*/ 2765004 h 2765004"/>
              <a:gd name="connsiteX17" fmla="*/ 5491128 w 6040241"/>
              <a:gd name="connsiteY17" fmla="*/ 2765004 h 2765004"/>
              <a:gd name="connsiteX18" fmla="*/ 5123223 w 6040241"/>
              <a:gd name="connsiteY18" fmla="*/ 2765004 h 2765004"/>
              <a:gd name="connsiteX19" fmla="*/ 4513707 w 6040241"/>
              <a:gd name="connsiteY19" fmla="*/ 2765004 h 2765004"/>
              <a:gd name="connsiteX20" fmla="*/ 3964595 w 6040241"/>
              <a:gd name="connsiteY20" fmla="*/ 2765004 h 2765004"/>
              <a:gd name="connsiteX21" fmla="*/ 3415482 w 6040241"/>
              <a:gd name="connsiteY21" fmla="*/ 2765004 h 2765004"/>
              <a:gd name="connsiteX22" fmla="*/ 2745564 w 6040241"/>
              <a:gd name="connsiteY22" fmla="*/ 2765004 h 2765004"/>
              <a:gd name="connsiteX23" fmla="*/ 2136049 w 6040241"/>
              <a:gd name="connsiteY23" fmla="*/ 2765004 h 2765004"/>
              <a:gd name="connsiteX24" fmla="*/ 1466131 w 6040241"/>
              <a:gd name="connsiteY24" fmla="*/ 2765004 h 2765004"/>
              <a:gd name="connsiteX25" fmla="*/ 917018 w 6040241"/>
              <a:gd name="connsiteY25" fmla="*/ 2765004 h 2765004"/>
              <a:gd name="connsiteX26" fmla="*/ 0 w 6040241"/>
              <a:gd name="connsiteY26" fmla="*/ 2765004 h 2765004"/>
              <a:gd name="connsiteX27" fmla="*/ 0 w 6040241"/>
              <a:gd name="connsiteY27" fmla="*/ 2239653 h 2765004"/>
              <a:gd name="connsiteX28" fmla="*/ 0 w 6040241"/>
              <a:gd name="connsiteY28" fmla="*/ 1686652 h 2765004"/>
              <a:gd name="connsiteX29" fmla="*/ 0 w 6040241"/>
              <a:gd name="connsiteY29" fmla="*/ 1161302 h 2765004"/>
              <a:gd name="connsiteX30" fmla="*/ 0 w 6040241"/>
              <a:gd name="connsiteY30" fmla="*/ 663601 h 2765004"/>
              <a:gd name="connsiteX31" fmla="*/ 0 w 6040241"/>
              <a:gd name="connsiteY31" fmla="*/ 0 h 276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40241" h="2765004" fill="none" extrusionOk="0">
                <a:moveTo>
                  <a:pt x="0" y="0"/>
                </a:moveTo>
                <a:cubicBezTo>
                  <a:pt x="213395" y="-34482"/>
                  <a:pt x="507296" y="41169"/>
                  <a:pt x="669918" y="0"/>
                </a:cubicBezTo>
                <a:cubicBezTo>
                  <a:pt x="832540" y="-41169"/>
                  <a:pt x="1044049" y="59818"/>
                  <a:pt x="1219030" y="0"/>
                </a:cubicBezTo>
                <a:cubicBezTo>
                  <a:pt x="1394011" y="-59818"/>
                  <a:pt x="1648247" y="29329"/>
                  <a:pt x="1768143" y="0"/>
                </a:cubicBezTo>
                <a:cubicBezTo>
                  <a:pt x="1888039" y="-29329"/>
                  <a:pt x="2025376" y="39018"/>
                  <a:pt x="2196451" y="0"/>
                </a:cubicBezTo>
                <a:cubicBezTo>
                  <a:pt x="2367526" y="-39018"/>
                  <a:pt x="2515773" y="26818"/>
                  <a:pt x="2745564" y="0"/>
                </a:cubicBezTo>
                <a:cubicBezTo>
                  <a:pt x="2975355" y="-26818"/>
                  <a:pt x="3010342" y="30573"/>
                  <a:pt x="3173872" y="0"/>
                </a:cubicBezTo>
                <a:cubicBezTo>
                  <a:pt x="3337402" y="-30573"/>
                  <a:pt x="3639883" y="22822"/>
                  <a:pt x="3783387" y="0"/>
                </a:cubicBezTo>
                <a:cubicBezTo>
                  <a:pt x="3926891" y="-22822"/>
                  <a:pt x="4147619" y="48617"/>
                  <a:pt x="4272098" y="0"/>
                </a:cubicBezTo>
                <a:cubicBezTo>
                  <a:pt x="4396577" y="-48617"/>
                  <a:pt x="4503409" y="3059"/>
                  <a:pt x="4640003" y="0"/>
                </a:cubicBezTo>
                <a:cubicBezTo>
                  <a:pt x="4776598" y="-3059"/>
                  <a:pt x="4861530" y="20837"/>
                  <a:pt x="5068311" y="0"/>
                </a:cubicBezTo>
                <a:cubicBezTo>
                  <a:pt x="5275092" y="-20837"/>
                  <a:pt x="5350098" y="24804"/>
                  <a:pt x="5436217" y="0"/>
                </a:cubicBezTo>
                <a:cubicBezTo>
                  <a:pt x="5522336" y="-24804"/>
                  <a:pt x="5744468" y="57791"/>
                  <a:pt x="6040241" y="0"/>
                </a:cubicBezTo>
                <a:cubicBezTo>
                  <a:pt x="6098527" y="180715"/>
                  <a:pt x="5987543" y="363696"/>
                  <a:pt x="6040241" y="608301"/>
                </a:cubicBezTo>
                <a:cubicBezTo>
                  <a:pt x="6092939" y="852906"/>
                  <a:pt x="5990636" y="1077271"/>
                  <a:pt x="6040241" y="1216602"/>
                </a:cubicBezTo>
                <a:cubicBezTo>
                  <a:pt x="6089846" y="1355933"/>
                  <a:pt x="5990210" y="1516199"/>
                  <a:pt x="6040241" y="1797253"/>
                </a:cubicBezTo>
                <a:cubicBezTo>
                  <a:pt x="6090272" y="2078307"/>
                  <a:pt x="5958363" y="2510270"/>
                  <a:pt x="6040241" y="2765004"/>
                </a:cubicBezTo>
                <a:cubicBezTo>
                  <a:pt x="5859393" y="2768040"/>
                  <a:pt x="5701985" y="2736295"/>
                  <a:pt x="5491128" y="2765004"/>
                </a:cubicBezTo>
                <a:cubicBezTo>
                  <a:pt x="5280271" y="2793713"/>
                  <a:pt x="5220438" y="2739937"/>
                  <a:pt x="5123223" y="2765004"/>
                </a:cubicBezTo>
                <a:cubicBezTo>
                  <a:pt x="5026009" y="2790071"/>
                  <a:pt x="4703409" y="2719680"/>
                  <a:pt x="4513707" y="2765004"/>
                </a:cubicBezTo>
                <a:cubicBezTo>
                  <a:pt x="4324005" y="2810328"/>
                  <a:pt x="4172562" y="2758873"/>
                  <a:pt x="3964595" y="2765004"/>
                </a:cubicBezTo>
                <a:cubicBezTo>
                  <a:pt x="3756628" y="2771135"/>
                  <a:pt x="3661944" y="2711241"/>
                  <a:pt x="3415482" y="2765004"/>
                </a:cubicBezTo>
                <a:cubicBezTo>
                  <a:pt x="3169020" y="2818767"/>
                  <a:pt x="2965151" y="2720362"/>
                  <a:pt x="2745564" y="2765004"/>
                </a:cubicBezTo>
                <a:cubicBezTo>
                  <a:pt x="2525977" y="2809646"/>
                  <a:pt x="2385404" y="2701245"/>
                  <a:pt x="2136049" y="2765004"/>
                </a:cubicBezTo>
                <a:cubicBezTo>
                  <a:pt x="1886694" y="2828763"/>
                  <a:pt x="1761281" y="2730809"/>
                  <a:pt x="1466131" y="2765004"/>
                </a:cubicBezTo>
                <a:cubicBezTo>
                  <a:pt x="1170981" y="2799199"/>
                  <a:pt x="1038058" y="2712792"/>
                  <a:pt x="917018" y="2765004"/>
                </a:cubicBezTo>
                <a:cubicBezTo>
                  <a:pt x="795978" y="2817216"/>
                  <a:pt x="190504" y="2746360"/>
                  <a:pt x="0" y="2765004"/>
                </a:cubicBezTo>
                <a:cubicBezTo>
                  <a:pt x="-32023" y="2512530"/>
                  <a:pt x="14884" y="2468960"/>
                  <a:pt x="0" y="2239653"/>
                </a:cubicBezTo>
                <a:cubicBezTo>
                  <a:pt x="-14884" y="2010346"/>
                  <a:pt x="43694" y="1840279"/>
                  <a:pt x="0" y="1686652"/>
                </a:cubicBezTo>
                <a:cubicBezTo>
                  <a:pt x="-43694" y="1533025"/>
                  <a:pt x="9753" y="1377266"/>
                  <a:pt x="0" y="1161302"/>
                </a:cubicBezTo>
                <a:cubicBezTo>
                  <a:pt x="-9753" y="945338"/>
                  <a:pt x="9916" y="823613"/>
                  <a:pt x="0" y="663601"/>
                </a:cubicBezTo>
                <a:cubicBezTo>
                  <a:pt x="-9916" y="503589"/>
                  <a:pt x="38882" y="152620"/>
                  <a:pt x="0" y="0"/>
                </a:cubicBezTo>
                <a:close/>
              </a:path>
              <a:path w="6040241" h="2765004" stroke="0" extrusionOk="0">
                <a:moveTo>
                  <a:pt x="0" y="0"/>
                </a:moveTo>
                <a:cubicBezTo>
                  <a:pt x="142555" y="-33987"/>
                  <a:pt x="318798" y="30736"/>
                  <a:pt x="488710" y="0"/>
                </a:cubicBezTo>
                <a:cubicBezTo>
                  <a:pt x="658622" y="-30736"/>
                  <a:pt x="885347" y="30666"/>
                  <a:pt x="1098226" y="0"/>
                </a:cubicBezTo>
                <a:cubicBezTo>
                  <a:pt x="1311105" y="-30666"/>
                  <a:pt x="1411402" y="8355"/>
                  <a:pt x="1647338" y="0"/>
                </a:cubicBezTo>
                <a:cubicBezTo>
                  <a:pt x="1883274" y="-8355"/>
                  <a:pt x="1833203" y="19260"/>
                  <a:pt x="2015244" y="0"/>
                </a:cubicBezTo>
                <a:cubicBezTo>
                  <a:pt x="2197285" y="-19260"/>
                  <a:pt x="2233417" y="3403"/>
                  <a:pt x="2383150" y="0"/>
                </a:cubicBezTo>
                <a:cubicBezTo>
                  <a:pt x="2532883" y="-3403"/>
                  <a:pt x="2568105" y="13510"/>
                  <a:pt x="2751055" y="0"/>
                </a:cubicBezTo>
                <a:cubicBezTo>
                  <a:pt x="2934005" y="-13510"/>
                  <a:pt x="3217895" y="23907"/>
                  <a:pt x="3360570" y="0"/>
                </a:cubicBezTo>
                <a:cubicBezTo>
                  <a:pt x="3503245" y="-23907"/>
                  <a:pt x="3586003" y="12160"/>
                  <a:pt x="3728476" y="0"/>
                </a:cubicBezTo>
                <a:cubicBezTo>
                  <a:pt x="3870949" y="-12160"/>
                  <a:pt x="4137660" y="13491"/>
                  <a:pt x="4277589" y="0"/>
                </a:cubicBezTo>
                <a:cubicBezTo>
                  <a:pt x="4417518" y="-13491"/>
                  <a:pt x="4637922" y="42299"/>
                  <a:pt x="4887104" y="0"/>
                </a:cubicBezTo>
                <a:cubicBezTo>
                  <a:pt x="5136287" y="-42299"/>
                  <a:pt x="5312426" y="72797"/>
                  <a:pt x="5496619" y="0"/>
                </a:cubicBezTo>
                <a:cubicBezTo>
                  <a:pt x="5680813" y="-72797"/>
                  <a:pt x="5849557" y="37769"/>
                  <a:pt x="6040241" y="0"/>
                </a:cubicBezTo>
                <a:cubicBezTo>
                  <a:pt x="6042392" y="170923"/>
                  <a:pt x="5986225" y="353359"/>
                  <a:pt x="6040241" y="497701"/>
                </a:cubicBezTo>
                <a:cubicBezTo>
                  <a:pt x="6094257" y="642043"/>
                  <a:pt x="5998762" y="845140"/>
                  <a:pt x="6040241" y="995401"/>
                </a:cubicBezTo>
                <a:cubicBezTo>
                  <a:pt x="6081720" y="1145662"/>
                  <a:pt x="6030675" y="1339285"/>
                  <a:pt x="6040241" y="1603702"/>
                </a:cubicBezTo>
                <a:cubicBezTo>
                  <a:pt x="6049807" y="1868119"/>
                  <a:pt x="6008393" y="1934136"/>
                  <a:pt x="6040241" y="2184353"/>
                </a:cubicBezTo>
                <a:cubicBezTo>
                  <a:pt x="6072089" y="2434570"/>
                  <a:pt x="6021776" y="2613194"/>
                  <a:pt x="6040241" y="2765004"/>
                </a:cubicBezTo>
                <a:cubicBezTo>
                  <a:pt x="5902513" y="2769596"/>
                  <a:pt x="5688572" y="2722241"/>
                  <a:pt x="5491128" y="2765004"/>
                </a:cubicBezTo>
                <a:cubicBezTo>
                  <a:pt x="5293684" y="2807767"/>
                  <a:pt x="5156234" y="2717114"/>
                  <a:pt x="5062820" y="2765004"/>
                </a:cubicBezTo>
                <a:cubicBezTo>
                  <a:pt x="4969406" y="2812894"/>
                  <a:pt x="4749657" y="2749523"/>
                  <a:pt x="4574110" y="2765004"/>
                </a:cubicBezTo>
                <a:cubicBezTo>
                  <a:pt x="4398563" y="2780485"/>
                  <a:pt x="4250784" y="2740918"/>
                  <a:pt x="3964595" y="2765004"/>
                </a:cubicBezTo>
                <a:cubicBezTo>
                  <a:pt x="3678406" y="2789090"/>
                  <a:pt x="3656229" y="2726486"/>
                  <a:pt x="3475884" y="2765004"/>
                </a:cubicBezTo>
                <a:cubicBezTo>
                  <a:pt x="3295539" y="2803522"/>
                  <a:pt x="3147138" y="2718608"/>
                  <a:pt x="2926771" y="2765004"/>
                </a:cubicBezTo>
                <a:cubicBezTo>
                  <a:pt x="2706404" y="2811400"/>
                  <a:pt x="2443929" y="2745382"/>
                  <a:pt x="2256854" y="2765004"/>
                </a:cubicBezTo>
                <a:cubicBezTo>
                  <a:pt x="2069779" y="2784626"/>
                  <a:pt x="1852483" y="2756266"/>
                  <a:pt x="1586936" y="2765004"/>
                </a:cubicBezTo>
                <a:cubicBezTo>
                  <a:pt x="1321389" y="2773742"/>
                  <a:pt x="1292729" y="2761435"/>
                  <a:pt x="1098226" y="2765004"/>
                </a:cubicBezTo>
                <a:cubicBezTo>
                  <a:pt x="903723" y="2768573"/>
                  <a:pt x="907575" y="2749628"/>
                  <a:pt x="730320" y="2765004"/>
                </a:cubicBezTo>
                <a:cubicBezTo>
                  <a:pt x="553065" y="2780380"/>
                  <a:pt x="271922" y="2702016"/>
                  <a:pt x="0" y="2765004"/>
                </a:cubicBezTo>
                <a:cubicBezTo>
                  <a:pt x="-10796" y="2656816"/>
                  <a:pt x="26055" y="2381379"/>
                  <a:pt x="0" y="2239653"/>
                </a:cubicBezTo>
                <a:cubicBezTo>
                  <a:pt x="-26055" y="2097927"/>
                  <a:pt x="38658" y="1817560"/>
                  <a:pt x="0" y="1686652"/>
                </a:cubicBezTo>
                <a:cubicBezTo>
                  <a:pt x="-38658" y="1555744"/>
                  <a:pt x="43315" y="1361024"/>
                  <a:pt x="0" y="1216602"/>
                </a:cubicBezTo>
                <a:cubicBezTo>
                  <a:pt x="-43315" y="1072180"/>
                  <a:pt x="7405" y="805239"/>
                  <a:pt x="0" y="608301"/>
                </a:cubicBezTo>
                <a:cubicBezTo>
                  <a:pt x="-7405" y="411363"/>
                  <a:pt x="63455" y="174212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0405584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BD1FA2B-043F-938C-BA13-1A89EAE2D1B5}"/>
              </a:ext>
            </a:extLst>
          </p:cNvPr>
          <p:cNvSpPr txBox="1"/>
          <p:nvPr/>
        </p:nvSpPr>
        <p:spPr>
          <a:xfrm>
            <a:off x="2714825" y="5181433"/>
            <a:ext cx="2384612" cy="455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R" sz="1400" dirty="0">
                <a:solidFill>
                  <a:schemeClr val="accent2"/>
                </a:solidFill>
                <a:effectLst/>
                <a:latin typeface="Lucida Sans" panose="020B0602030504020204" pitchFamily="34" charset="0"/>
                <a:ea typeface="Tahoma" panose="020B0604030504040204" pitchFamily="34" charset="0"/>
              </a:rPr>
              <a:t>Setiembre, 20211</a:t>
            </a:r>
          </a:p>
        </p:txBody>
      </p:sp>
    </p:spTree>
    <p:extLst>
      <p:ext uri="{BB962C8B-B14F-4D97-AF65-F5344CB8AC3E}">
        <p14:creationId xmlns:p14="http://schemas.microsoft.com/office/powerpoint/2010/main" val="19770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25">
            <a:extLst>
              <a:ext uri="{FF2B5EF4-FFF2-40B4-BE49-F238E27FC236}">
                <a16:creationId xmlns:a16="http://schemas.microsoft.com/office/drawing/2014/main" id="{FF82CBCC-7C65-FF5C-C2B7-102E25D68B9E}"/>
              </a:ext>
            </a:extLst>
          </p:cNvPr>
          <p:cNvSpPr/>
          <p:nvPr/>
        </p:nvSpPr>
        <p:spPr>
          <a:xfrm>
            <a:off x="8255758" y="0"/>
            <a:ext cx="3215414" cy="68742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DC5B0650-9E45-474C-7F44-3AC94FEDEE19}"/>
              </a:ext>
            </a:extLst>
          </p:cNvPr>
          <p:cNvSpPr txBox="1"/>
          <p:nvPr/>
        </p:nvSpPr>
        <p:spPr>
          <a:xfrm>
            <a:off x="608746" y="575073"/>
            <a:ext cx="7628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b="1" dirty="0">
                <a:solidFill>
                  <a:schemeClr val="accent5"/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TIPOS DE PROYECTOS INVERSION PÚBLICA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0B68DA7-E6FC-B156-1230-9EB7C9EFF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436620"/>
              </p:ext>
            </p:extLst>
          </p:nvPr>
        </p:nvGraphicFramePr>
        <p:xfrm>
          <a:off x="1247240" y="2024043"/>
          <a:ext cx="4997984" cy="2777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646B6A5-64AB-C1CC-45EE-50118EA7B628}"/>
              </a:ext>
            </a:extLst>
          </p:cNvPr>
          <p:cNvSpPr txBox="1"/>
          <p:nvPr/>
        </p:nvSpPr>
        <p:spPr>
          <a:xfrm>
            <a:off x="608746" y="4833956"/>
            <a:ext cx="281989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R" sz="1600" dirty="0">
                <a:solidFill>
                  <a:schemeClr val="accent4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Recursos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públicos para adquirir bienes</a:t>
            </a:r>
          </a:p>
          <a:p>
            <a:pPr algn="ctr"/>
            <a:r>
              <a:rPr lang="es-ES" sz="1600" dirty="0">
                <a:solidFill>
                  <a:schemeClr val="accent4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duraderos capaces de producir otros bienes y servicios</a:t>
            </a:r>
            <a:endParaRPr lang="es-CR" sz="1600" dirty="0">
              <a:solidFill>
                <a:schemeClr val="accent4">
                  <a:lumMod val="7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CB5F45-81D3-7B77-EDD4-113096FECE29}"/>
              </a:ext>
            </a:extLst>
          </p:cNvPr>
          <p:cNvSpPr txBox="1"/>
          <p:nvPr/>
        </p:nvSpPr>
        <p:spPr>
          <a:xfrm>
            <a:off x="4152314" y="4957066"/>
            <a:ext cx="281989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Recursos públicos para ejecutar proyectos de fortalecimiento del capital humano institucional</a:t>
            </a:r>
            <a:endParaRPr lang="es-CR" sz="1600" dirty="0">
              <a:solidFill>
                <a:schemeClr val="accent5">
                  <a:lumMod val="7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3D94ED9-C96B-E6F0-4B05-A3BE2C8B2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7099049"/>
              </p:ext>
            </p:extLst>
          </p:nvPr>
        </p:nvGraphicFramePr>
        <p:xfrm>
          <a:off x="8898303" y="1510206"/>
          <a:ext cx="1930325" cy="398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3DA9FC77-4C94-7897-8580-1CA722B8B159}"/>
              </a:ext>
            </a:extLst>
          </p:cNvPr>
          <p:cNvSpPr/>
          <p:nvPr/>
        </p:nvSpPr>
        <p:spPr>
          <a:xfrm>
            <a:off x="7143251" y="1622723"/>
            <a:ext cx="771052" cy="8026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2391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Graphic spid="6" grpId="0">
        <p:bldAsOne/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114E1F-C889-44ED-8FBE-923615C861C6}"/>
              </a:ext>
            </a:extLst>
          </p:cNvPr>
          <p:cNvSpPr/>
          <p:nvPr/>
        </p:nvSpPr>
        <p:spPr>
          <a:xfrm>
            <a:off x="11490584" y="3429000"/>
            <a:ext cx="130627" cy="32657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69B9CF-2B6A-4ACB-9EAB-3CA588722B24}"/>
              </a:ext>
            </a:extLst>
          </p:cNvPr>
          <p:cNvSpPr/>
          <p:nvPr/>
        </p:nvSpPr>
        <p:spPr>
          <a:xfrm rot="5400000">
            <a:off x="10090333" y="4759962"/>
            <a:ext cx="130627" cy="3265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76C9100-653F-C1B3-BF7A-3255D63E9F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392093"/>
              </p:ext>
            </p:extLst>
          </p:nvPr>
        </p:nvGraphicFramePr>
        <p:xfrm>
          <a:off x="1847073" y="1554429"/>
          <a:ext cx="8497854" cy="437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8">
            <a:extLst>
              <a:ext uri="{FF2B5EF4-FFF2-40B4-BE49-F238E27FC236}">
                <a16:creationId xmlns:a16="http://schemas.microsoft.com/office/drawing/2014/main" id="{D99CBE0D-198D-095B-15CF-70115B32826E}"/>
              </a:ext>
            </a:extLst>
          </p:cNvPr>
          <p:cNvSpPr txBox="1"/>
          <p:nvPr/>
        </p:nvSpPr>
        <p:spPr>
          <a:xfrm>
            <a:off x="976910" y="567418"/>
            <a:ext cx="436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solidFill>
                  <a:schemeClr val="bg2">
                    <a:lumMod val="50000"/>
                  </a:schemeClr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Variable </a:t>
            </a:r>
            <a:r>
              <a:rPr lang="en-ID" sz="2800" b="1" dirty="0" err="1">
                <a:solidFill>
                  <a:schemeClr val="bg2">
                    <a:lumMod val="50000"/>
                  </a:schemeClr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tipo</a:t>
            </a:r>
            <a:endParaRPr lang="en-ID" sz="2800" b="1" dirty="0">
              <a:solidFill>
                <a:schemeClr val="bg2">
                  <a:lumMod val="50000"/>
                </a:schemeClr>
              </a:solidFill>
              <a:latin typeface="Lato 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9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F4867AD-965F-4DF5-BC1A-BCD20C366C4B}"/>
              </a:ext>
            </a:extLst>
          </p:cNvPr>
          <p:cNvSpPr/>
          <p:nvPr/>
        </p:nvSpPr>
        <p:spPr>
          <a:xfrm>
            <a:off x="275773" y="0"/>
            <a:ext cx="2322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893E378-62F6-EC9A-26D6-7E5EE9AB9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599892"/>
              </p:ext>
            </p:extLst>
          </p:nvPr>
        </p:nvGraphicFramePr>
        <p:xfrm>
          <a:off x="976910" y="1458685"/>
          <a:ext cx="10529290" cy="497807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07768">
                  <a:extLst>
                    <a:ext uri="{9D8B030D-6E8A-4147-A177-3AD203B41FA5}">
                      <a16:colId xmlns:a16="http://schemas.microsoft.com/office/drawing/2014/main" val="1613095834"/>
                    </a:ext>
                  </a:extLst>
                </a:gridCol>
                <a:gridCol w="5346175">
                  <a:extLst>
                    <a:ext uri="{9D8B030D-6E8A-4147-A177-3AD203B41FA5}">
                      <a16:colId xmlns:a16="http://schemas.microsoft.com/office/drawing/2014/main" val="1448894532"/>
                    </a:ext>
                  </a:extLst>
                </a:gridCol>
                <a:gridCol w="3375347">
                  <a:extLst>
                    <a:ext uri="{9D8B030D-6E8A-4147-A177-3AD203B41FA5}">
                      <a16:colId xmlns:a16="http://schemas.microsoft.com/office/drawing/2014/main" val="2834279626"/>
                    </a:ext>
                  </a:extLst>
                </a:gridCol>
              </a:tblGrid>
              <a:tr h="247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Variable Tipo</a:t>
                      </a:r>
                      <a:endParaRPr lang="es-CR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3304" marR="533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Descripción</a:t>
                      </a:r>
                      <a:endParaRPr lang="es-CR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3304" marR="5330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Ejemplos</a:t>
                      </a:r>
                      <a:endParaRPr lang="es-CR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3304" marR="533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6123492"/>
                  </a:ext>
                </a:extLst>
              </a:tr>
              <a:tr h="1195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Formación de capital físico</a:t>
                      </a:r>
                    </a:p>
                  </a:txBody>
                  <a:tcPr marL="53304" marR="533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Generan capital físico y los costos de inversión han sido estimados, tienen como fin satisfacer total o parcialmente una necesidad claramente identificada.</a:t>
                      </a:r>
                    </a:p>
                  </a:txBody>
                  <a:tcPr marL="53304" marR="5330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Obra nueva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Mejoramientos mayores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Maquinaria y Equipos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Software</a:t>
                      </a:r>
                    </a:p>
                  </a:txBody>
                  <a:tcPr marL="53304" marR="5330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76490"/>
                  </a:ext>
                </a:extLst>
              </a:tr>
              <a:tr h="12028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Obras y equipamiento menores</a:t>
                      </a:r>
                    </a:p>
                  </a:txBody>
                  <a:tcPr marL="53304" marR="533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Generan o mejoran el capital físico, pero en menor escala, la obra o equipamiento por construir o adquirir está en función de ampliar o mejorar una obra o equipamiento mayor.</a:t>
                      </a:r>
                    </a:p>
                  </a:txBody>
                  <a:tcPr marL="53304" marR="5330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Compra de 10 computadores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Construcción de dos aulas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Construcción de batería de baños</a:t>
                      </a:r>
                    </a:p>
                  </a:txBody>
                  <a:tcPr marL="53304" marR="5330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6399171"/>
                  </a:ext>
                </a:extLst>
              </a:tr>
              <a:tr h="754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Sustituciones y reconstrucciones</a:t>
                      </a:r>
                    </a:p>
                  </a:txBody>
                  <a:tcPr marL="53304" marR="533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El fin es sustituir infraestructura, equipos o maquinaria, pero su ejecución no aumenta la capacidad del bien o servicio.</a:t>
                      </a:r>
                    </a:p>
                  </a:txBody>
                  <a:tcPr marL="53304" marR="5330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Restauración de la antigua comisaría de Isla San Lucas</a:t>
                      </a:r>
                    </a:p>
                  </a:txBody>
                  <a:tcPr marL="53304" marR="5330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181997"/>
                  </a:ext>
                </a:extLst>
              </a:tr>
              <a:tr h="15044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Preinversión</a:t>
                      </a:r>
                    </a:p>
                  </a:txBody>
                  <a:tcPr marL="53304" marR="533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Requiere recursos para realizar estudios específicos, para completar el documento a nivel de perfil.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Esta categoría no se puede utilizar para realizar estudios de preinversión de prefactibilidad y factibilidad o diseño.</a:t>
                      </a:r>
                    </a:p>
                  </a:txBody>
                  <a:tcPr marL="53304" marR="5330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Obras mayores y de alto costo </a:t>
                      </a:r>
                    </a:p>
                  </a:txBody>
                  <a:tcPr marL="53304" marR="5330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102915"/>
                  </a:ext>
                </a:extLst>
              </a:tr>
            </a:tbl>
          </a:graphicData>
        </a:graphic>
      </p:graphicFrame>
      <p:sp>
        <p:nvSpPr>
          <p:cNvPr id="2" name="TextBox 8">
            <a:extLst>
              <a:ext uri="{FF2B5EF4-FFF2-40B4-BE49-F238E27FC236}">
                <a16:creationId xmlns:a16="http://schemas.microsoft.com/office/drawing/2014/main" id="{2CA9A1C6-9B10-4D03-48DC-D1695CC737A7}"/>
              </a:ext>
            </a:extLst>
          </p:cNvPr>
          <p:cNvSpPr txBox="1"/>
          <p:nvPr/>
        </p:nvSpPr>
        <p:spPr>
          <a:xfrm>
            <a:off x="976910" y="567418"/>
            <a:ext cx="436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solidFill>
                  <a:schemeClr val="bg2">
                    <a:lumMod val="50000"/>
                  </a:schemeClr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Variable </a:t>
            </a:r>
            <a:r>
              <a:rPr lang="en-ID" sz="2800" b="1" dirty="0" err="1">
                <a:solidFill>
                  <a:schemeClr val="bg2">
                    <a:lumMod val="50000"/>
                  </a:schemeClr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tipo</a:t>
            </a:r>
            <a:endParaRPr lang="en-ID" sz="2800" b="1" dirty="0">
              <a:solidFill>
                <a:schemeClr val="bg2">
                  <a:lumMod val="50000"/>
                </a:schemeClr>
              </a:solidFill>
              <a:latin typeface="Lato 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2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F4867AD-965F-4DF5-BC1A-BCD20C366C4B}"/>
              </a:ext>
            </a:extLst>
          </p:cNvPr>
          <p:cNvSpPr/>
          <p:nvPr/>
        </p:nvSpPr>
        <p:spPr>
          <a:xfrm>
            <a:off x="275773" y="0"/>
            <a:ext cx="2322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DF133F8-CCBC-6957-3D1A-0FECAAFE6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026460"/>
              </p:ext>
            </p:extLst>
          </p:nvPr>
        </p:nvGraphicFramePr>
        <p:xfrm>
          <a:off x="1032527" y="1578428"/>
          <a:ext cx="10126946" cy="483148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38256">
                  <a:extLst>
                    <a:ext uri="{9D8B030D-6E8A-4147-A177-3AD203B41FA5}">
                      <a16:colId xmlns:a16="http://schemas.microsoft.com/office/drawing/2014/main" val="2070955755"/>
                    </a:ext>
                  </a:extLst>
                </a:gridCol>
                <a:gridCol w="4637526">
                  <a:extLst>
                    <a:ext uri="{9D8B030D-6E8A-4147-A177-3AD203B41FA5}">
                      <a16:colId xmlns:a16="http://schemas.microsoft.com/office/drawing/2014/main" val="2751303845"/>
                    </a:ext>
                  </a:extLst>
                </a:gridCol>
                <a:gridCol w="3851164">
                  <a:extLst>
                    <a:ext uri="{9D8B030D-6E8A-4147-A177-3AD203B41FA5}">
                      <a16:colId xmlns:a16="http://schemas.microsoft.com/office/drawing/2014/main" val="3552068527"/>
                    </a:ext>
                  </a:extLst>
                </a:gridCol>
              </a:tblGrid>
              <a:tr h="269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Variable tipo</a:t>
                      </a:r>
                      <a:endParaRPr lang="es-CR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071" marR="60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Descripción</a:t>
                      </a:r>
                      <a:endParaRPr lang="es-CR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071" marR="600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Orientación</a:t>
                      </a:r>
                      <a:endParaRPr lang="es-CR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071" marR="600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48340347"/>
                  </a:ext>
                </a:extLst>
              </a:tr>
              <a:tr h="710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Mantenimiento</a:t>
                      </a:r>
                    </a:p>
                  </a:txBody>
                  <a:tcPr marL="60071" marR="60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Son proyectos cuyo objetivo es el mantenimiento preventivo o correctivo. </a:t>
                      </a:r>
                    </a:p>
                  </a:txBody>
                  <a:tcPr marL="60071" marR="6007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Infraestructura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Equipos, Maquinaria, Software</a:t>
                      </a:r>
                    </a:p>
                  </a:txBody>
                  <a:tcPr marL="60071" marR="6007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794198"/>
                  </a:ext>
                </a:extLst>
              </a:tr>
              <a:tr h="9749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Estudios</a:t>
                      </a:r>
                    </a:p>
                  </a:txBody>
                  <a:tcPr marL="60071" marR="60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El resultado final es un documento que no forma parte de los estudios de preinversión. </a:t>
                      </a:r>
                    </a:p>
                  </a:txBody>
                  <a:tcPr marL="60071" marR="6007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Estudio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Actualización de información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Actualización de mapas</a:t>
                      </a:r>
                    </a:p>
                  </a:txBody>
                  <a:tcPr marL="60071" marR="6007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93253552"/>
                  </a:ext>
                </a:extLst>
              </a:tr>
              <a:tr h="747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Capacitación</a:t>
                      </a:r>
                    </a:p>
                  </a:txBody>
                  <a:tcPr marL="60071" marR="60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Tiene como objetivo la formación de capital humano de las instituciones.</a:t>
                      </a:r>
                    </a:p>
                  </a:txBody>
                  <a:tcPr marL="60071" marR="6007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Programas de capacitación con un plazo mínimo de tres años</a:t>
                      </a:r>
                    </a:p>
                  </a:txBody>
                  <a:tcPr marL="60071" marR="6007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30204"/>
                  </a:ext>
                </a:extLst>
              </a:tr>
              <a:tr h="882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Resolución legal</a:t>
                      </a:r>
                    </a:p>
                  </a:txBody>
                  <a:tcPr marL="60071" marR="60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Son los proyectos que deben realizarse por resolución de la Sala Cuarta u otra instancia de acatamiento obligatorio.</a:t>
                      </a:r>
                    </a:p>
                  </a:txBody>
                  <a:tcPr marL="60071" marR="6007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 resolución debe indicar explícitamente la obra que se debe realizar.</a:t>
                      </a:r>
                    </a:p>
                  </a:txBody>
                  <a:tcPr marL="60071" marR="6007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5714833"/>
                  </a:ext>
                </a:extLst>
              </a:tr>
              <a:tr h="1202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Declaratorio de emergencia</a:t>
                      </a:r>
                    </a:p>
                  </a:txBody>
                  <a:tcPr marL="60071" marR="60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 deben realizarse durante la etapa de rehabilitación o reconstrucción de un área. El Decreto Ejecutivo de la Declaratoria de Emergencia que lo consigna debe estar vigente.</a:t>
                      </a:r>
                    </a:p>
                  </a:txBody>
                  <a:tcPr marL="60071" marR="6007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Son parte del Plan de Atención de la Emergencia</a:t>
                      </a:r>
                    </a:p>
                  </a:txBody>
                  <a:tcPr marL="60071" marR="6007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39260"/>
                  </a:ext>
                </a:extLst>
              </a:tr>
            </a:tbl>
          </a:graphicData>
        </a:graphic>
      </p:graphicFrame>
      <p:sp>
        <p:nvSpPr>
          <p:cNvPr id="2" name="TextBox 8">
            <a:extLst>
              <a:ext uri="{FF2B5EF4-FFF2-40B4-BE49-F238E27FC236}">
                <a16:creationId xmlns:a16="http://schemas.microsoft.com/office/drawing/2014/main" id="{0FAF7EB9-028E-8D0C-E69D-5ED381317645}"/>
              </a:ext>
            </a:extLst>
          </p:cNvPr>
          <p:cNvSpPr txBox="1"/>
          <p:nvPr/>
        </p:nvSpPr>
        <p:spPr>
          <a:xfrm>
            <a:off x="976910" y="567418"/>
            <a:ext cx="436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solidFill>
                  <a:schemeClr val="bg2">
                    <a:lumMod val="50000"/>
                  </a:schemeClr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Variable </a:t>
            </a:r>
            <a:r>
              <a:rPr lang="en-ID" sz="2800" b="1" dirty="0" err="1">
                <a:solidFill>
                  <a:schemeClr val="bg2">
                    <a:lumMod val="50000"/>
                  </a:schemeClr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tipo</a:t>
            </a:r>
            <a:endParaRPr lang="en-ID" sz="2800" b="1" dirty="0">
              <a:solidFill>
                <a:schemeClr val="bg2">
                  <a:lumMod val="50000"/>
                </a:schemeClr>
              </a:solidFill>
              <a:latin typeface="Lato 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6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F8514C6-7C46-24C4-0B91-92CED59BB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732162"/>
              </p:ext>
            </p:extLst>
          </p:nvPr>
        </p:nvGraphicFramePr>
        <p:xfrm>
          <a:off x="445835" y="1272887"/>
          <a:ext cx="11258550" cy="460641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val="771304214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3626838069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705044577"/>
                    </a:ext>
                  </a:extLst>
                </a:gridCol>
                <a:gridCol w="2235847">
                  <a:extLst>
                    <a:ext uri="{9D8B030D-6E8A-4147-A177-3AD203B41FA5}">
                      <a16:colId xmlns:a16="http://schemas.microsoft.com/office/drawing/2014/main" val="1717064224"/>
                    </a:ext>
                  </a:extLst>
                </a:gridCol>
                <a:gridCol w="3088628">
                  <a:extLst>
                    <a:ext uri="{9D8B030D-6E8A-4147-A177-3AD203B41FA5}">
                      <a16:colId xmlns:a16="http://schemas.microsoft.com/office/drawing/2014/main" val="1298231844"/>
                    </a:ext>
                  </a:extLst>
                </a:gridCol>
              </a:tblGrid>
              <a:tr h="553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Capacitación</a:t>
                      </a:r>
                    </a:p>
                  </a:txBody>
                  <a:tcPr marL="33165" marR="3316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Formación de capital físico</a:t>
                      </a:r>
                    </a:p>
                  </a:txBody>
                  <a:tcPr marL="33165" marR="3316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Preinversión</a:t>
                      </a:r>
                    </a:p>
                  </a:txBody>
                  <a:tcPr marL="33165" marR="3316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Mantenimiento</a:t>
                      </a:r>
                    </a:p>
                  </a:txBody>
                  <a:tcPr marL="33165" marR="3316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Obras y equipamiento menores </a:t>
                      </a:r>
                      <a:r>
                        <a:rPr lang="es-CR" sz="1400" b="1" dirty="0"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ea typeface="Lato" panose="020F0502020204030203" pitchFamily="34" charset="0"/>
                          <a:cs typeface="Aharoni" panose="02010803020104030203" pitchFamily="2" charset="-79"/>
                        </a:rPr>
                        <a:t>*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Sustituciones y reconstrucciones </a:t>
                      </a:r>
                      <a:r>
                        <a:rPr lang="es-CR" sz="1400" b="1" dirty="0"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ea typeface="Lato" panose="020F0502020204030203" pitchFamily="34" charset="0"/>
                          <a:cs typeface="Aharoni" panose="02010803020104030203" pitchFamily="2" charset="-79"/>
                        </a:rPr>
                        <a:t>*</a:t>
                      </a:r>
                      <a:endParaRPr lang="es-CR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Estudios</a:t>
                      </a:r>
                    </a:p>
                  </a:txBody>
                  <a:tcPr marL="33165" marR="33165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058803"/>
                  </a:ext>
                </a:extLst>
              </a:tr>
              <a:tr h="379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b="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Identificación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b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Riesgos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33165" marR="331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es-CR" sz="1400" b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es-CR" sz="1400" b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es-CR" sz="1400" b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s-CR" sz="1400" b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Perfil completo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endParaRPr lang="es-CR" sz="1400" dirty="0">
                        <a:effectLst/>
                        <a:uFill>
                          <a:solidFill>
                            <a:srgbClr val="FFFFFF"/>
                          </a:solidFill>
                        </a:u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Justificación VT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Tx/>
                        <a:buFont typeface="Symbol" panose="05050102010706020507" pitchFamily="18" charset="2"/>
                        <a:buChar char=""/>
                        <a:tabLst/>
                        <a:defRPr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TDR / estudios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Costos de preinversión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Tx/>
                        <a:buFont typeface="Symbol" panose="05050102010706020507" pitchFamily="18" charset="2"/>
                        <a:buChar char=""/>
                        <a:tabLst/>
                        <a:defRPr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Identificación - sección 1.1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endParaRPr lang="es-CR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Justificación VT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Nombre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Objetivos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Descripción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Sector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Ubicación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Institución ejecutora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Beneficiarios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Costos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Financiamiento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Cronograma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Riesgos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</a:t>
                      </a: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estricciones y limitaciones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endParaRPr lang="es-CR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endParaRPr lang="es-CR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3165" marR="331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Justificación VT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Identificación - sección 1.1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Beneficios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Riesgos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Legal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Tx/>
                        <a:buFont typeface="Symbol" panose="05050102010706020507" pitchFamily="18" charset="2"/>
                        <a:buChar char=""/>
                        <a:tabLst/>
                        <a:defRPr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Costos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200"/>
                        </a:spcAft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Cronograma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200"/>
                        </a:spcAft>
                        <a:buClr>
                          <a:srgbClr val="4472C4"/>
                        </a:buClr>
                        <a:buFont typeface="Symbol" panose="05050102010706020507" pitchFamily="18" charset="2"/>
                        <a:buChar char=""/>
                      </a:pPr>
                      <a:r>
                        <a:rPr lang="es-CR" sz="14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Análisis ambiental y evaluación económico-social </a:t>
                      </a:r>
                      <a:r>
                        <a:rPr lang="es-CR" sz="1400" dirty="0">
                          <a:solidFill>
                            <a:srgbClr val="FFC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*</a:t>
                      </a:r>
                    </a:p>
                  </a:txBody>
                  <a:tcPr marL="33165" marR="331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526702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38BDEABB-F41A-1841-6BD4-6F15ECAD6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415" y="3748841"/>
            <a:ext cx="1704254" cy="211939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EF300D-BB58-CEEE-951C-7DD523D48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99" y="3748840"/>
            <a:ext cx="1704254" cy="211939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FCB1D74-3C89-50CF-D4A9-61C94CEB4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188" y="3748841"/>
            <a:ext cx="1704254" cy="211939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2D331FB-94EB-A393-A014-E9AE74422F4A}"/>
              </a:ext>
            </a:extLst>
          </p:cNvPr>
          <p:cNvSpPr txBox="1"/>
          <p:nvPr/>
        </p:nvSpPr>
        <p:spPr>
          <a:xfrm>
            <a:off x="8914612" y="4482639"/>
            <a:ext cx="2890737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R" sz="1400" b="1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Resolución legal:</a:t>
            </a:r>
          </a:p>
          <a:p>
            <a:pPr algn="ctr"/>
            <a:r>
              <a:rPr lang="es-CR" sz="14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lang="es-CR" sz="1400" dirty="0">
                <a:solidFill>
                  <a:schemeClr val="accent1">
                    <a:lumMod val="75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ronunciamiento de la instancia de acatamiento obligatorio</a:t>
            </a:r>
            <a:r>
              <a:rPr lang="es-CR" sz="140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682AA27-7636-1D27-98EC-00685A0E30DF}"/>
              </a:ext>
            </a:extLst>
          </p:cNvPr>
          <p:cNvSpPr txBox="1"/>
          <p:nvPr/>
        </p:nvSpPr>
        <p:spPr>
          <a:xfrm>
            <a:off x="8296791" y="5354566"/>
            <a:ext cx="2890737" cy="102733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R" sz="1400" b="1" dirty="0">
                <a:solidFill>
                  <a:schemeClr val="accent6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Declaratoria de emergencia:</a:t>
            </a:r>
          </a:p>
          <a:p>
            <a:pPr marL="342900" lvl="0" indent="-342900" algn="just">
              <a:lnSpc>
                <a:spcPct val="115000"/>
              </a:lnSpc>
              <a:buClr>
                <a:srgbClr val="4472C4"/>
              </a:buClr>
              <a:buFont typeface="Symbol" panose="05050102010706020507" pitchFamily="18" charset="2"/>
              <a:buChar char=""/>
            </a:pPr>
            <a:r>
              <a:rPr lang="es-CR" sz="1400" dirty="0">
                <a:solidFill>
                  <a:schemeClr val="accent6">
                    <a:lumMod val="5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Aspectos técnicos</a:t>
            </a:r>
            <a:endParaRPr lang="es-CR" sz="1400" dirty="0">
              <a:solidFill>
                <a:schemeClr val="accent6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4472C4"/>
              </a:buClr>
              <a:buFont typeface="Symbol" panose="05050102010706020507" pitchFamily="18" charset="2"/>
              <a:buChar char=""/>
            </a:pPr>
            <a:r>
              <a:rPr lang="es-CR" sz="1400" dirty="0">
                <a:solidFill>
                  <a:schemeClr val="accent6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Decreto de Declaratoria de Emergencia 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F14127E-0D95-8EFA-8803-A3082DF092C6}"/>
              </a:ext>
            </a:extLst>
          </p:cNvPr>
          <p:cNvSpPr txBox="1"/>
          <p:nvPr/>
        </p:nvSpPr>
        <p:spPr>
          <a:xfrm>
            <a:off x="445835" y="408747"/>
            <a:ext cx="702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 err="1">
                <a:solidFill>
                  <a:schemeClr val="bg2">
                    <a:lumMod val="50000"/>
                  </a:schemeClr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Formatos</a:t>
            </a:r>
            <a:r>
              <a:rPr lang="en-ID" sz="2800" b="1" dirty="0">
                <a:solidFill>
                  <a:schemeClr val="bg2">
                    <a:lumMod val="50000"/>
                  </a:schemeClr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2800" b="1" dirty="0" err="1">
                <a:solidFill>
                  <a:schemeClr val="bg2">
                    <a:lumMod val="50000"/>
                  </a:schemeClr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según</a:t>
            </a:r>
            <a:r>
              <a:rPr lang="en-ID" sz="2800" b="1" dirty="0">
                <a:solidFill>
                  <a:schemeClr val="bg2">
                    <a:lumMod val="50000"/>
                  </a:schemeClr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 variable </a:t>
            </a:r>
            <a:r>
              <a:rPr lang="en-ID" sz="2800" b="1" dirty="0" err="1">
                <a:solidFill>
                  <a:schemeClr val="bg2">
                    <a:lumMod val="50000"/>
                  </a:schemeClr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tipo</a:t>
            </a:r>
            <a:endParaRPr lang="en-ID" sz="2800" b="1" dirty="0">
              <a:solidFill>
                <a:schemeClr val="bg2">
                  <a:lumMod val="50000"/>
                </a:schemeClr>
              </a:solidFill>
              <a:latin typeface="Lato 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25">
            <a:extLst>
              <a:ext uri="{FF2B5EF4-FFF2-40B4-BE49-F238E27FC236}">
                <a16:creationId xmlns:a16="http://schemas.microsoft.com/office/drawing/2014/main" id="{FF82CBCC-7C65-FF5C-C2B7-102E25D68B9E}"/>
              </a:ext>
            </a:extLst>
          </p:cNvPr>
          <p:cNvSpPr/>
          <p:nvPr/>
        </p:nvSpPr>
        <p:spPr>
          <a:xfrm>
            <a:off x="8255759" y="-16232"/>
            <a:ext cx="3215414" cy="68742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7BC36771-DF6E-E655-7A58-77141BD10651}"/>
              </a:ext>
            </a:extLst>
          </p:cNvPr>
          <p:cNvSpPr txBox="1"/>
          <p:nvPr/>
        </p:nvSpPr>
        <p:spPr>
          <a:xfrm>
            <a:off x="513258" y="418817"/>
            <a:ext cx="7838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b="1" dirty="0">
                <a:solidFill>
                  <a:schemeClr val="accent5"/>
                </a:solidFill>
                <a:latin typeface="Lato "/>
                <a:ea typeface="Lato" panose="020F0502020204030203" pitchFamily="34" charset="0"/>
                <a:cs typeface="Lato" panose="020F0502020204030203" pitchFamily="34" charset="0"/>
              </a:rPr>
              <a:t>AVALES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B388A9-683D-D942-B03C-ED25479DB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581" y="325103"/>
            <a:ext cx="2229284" cy="2921000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E72073C-1261-2E7C-CCB4-808790178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581" y="3587438"/>
            <a:ext cx="2252776" cy="2752402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D0A1549-03B9-1637-D491-21035F699C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10316"/>
              </p:ext>
            </p:extLst>
          </p:nvPr>
        </p:nvGraphicFramePr>
        <p:xfrm>
          <a:off x="102391" y="1407864"/>
          <a:ext cx="8128000" cy="449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85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8537</TotalTime>
  <Words>1006</Words>
  <Application>Microsoft Office PowerPoint</Application>
  <PresentationFormat>Panorámica</PresentationFormat>
  <Paragraphs>195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Aharoni</vt:lpstr>
      <vt:lpstr>Arial</vt:lpstr>
      <vt:lpstr>Calibri</vt:lpstr>
      <vt:lpstr>Garamond</vt:lpstr>
      <vt:lpstr>Lato</vt:lpstr>
      <vt:lpstr>Lato </vt:lpstr>
      <vt:lpstr>Lucida Sans</vt:lpstr>
      <vt:lpstr>Lucida Sans Unicode</vt:lpstr>
      <vt:lpstr>Symbol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</dc:creator>
  <cp:lastModifiedBy>Yira Rodríguez Pérez</cp:lastModifiedBy>
  <cp:revision>100</cp:revision>
  <dcterms:created xsi:type="dcterms:W3CDTF">2018-06-06T03:56:09Z</dcterms:created>
  <dcterms:modified xsi:type="dcterms:W3CDTF">2023-04-16T07:58:49Z</dcterms:modified>
</cp:coreProperties>
</file>