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77" r:id="rId3"/>
    <p:sldId id="257" r:id="rId4"/>
    <p:sldId id="267" r:id="rId5"/>
    <p:sldId id="259" r:id="rId6"/>
    <p:sldId id="265" r:id="rId7"/>
    <p:sldId id="273" r:id="rId8"/>
    <p:sldId id="264" r:id="rId9"/>
    <p:sldId id="263" r:id="rId10"/>
    <p:sldId id="260" r:id="rId11"/>
    <p:sldId id="274" r:id="rId12"/>
    <p:sldId id="278" r:id="rId1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AB9F07-248F-4D69-A7D1-9D4D80EB0D10}" v="22" dt="2023-07-08T13:22:00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 García Aguinaga" userId="bf3ed447-d477-4ff2-a359-ed90ad3618e9" providerId="ADAL" clId="{6910B1F8-F47F-4A02-9A25-7A2C3A09AED1}"/>
    <pc:docChg chg="undo custSel addSld delSld modSld sldOrd">
      <pc:chgData name="Denis García Aguinaga" userId="bf3ed447-d477-4ff2-a359-ed90ad3618e9" providerId="ADAL" clId="{6910B1F8-F47F-4A02-9A25-7A2C3A09AED1}" dt="2021-07-10T14:59:20.911" v="396" actId="732"/>
      <pc:docMkLst>
        <pc:docMk/>
      </pc:docMkLst>
      <pc:sldChg chg="addSp delSp modSp del mod">
        <pc:chgData name="Denis García Aguinaga" userId="bf3ed447-d477-4ff2-a359-ed90ad3618e9" providerId="ADAL" clId="{6910B1F8-F47F-4A02-9A25-7A2C3A09AED1}" dt="2021-07-10T14:31:22.636" v="3" actId="47"/>
        <pc:sldMkLst>
          <pc:docMk/>
          <pc:sldMk cId="2730176141" sldId="256"/>
        </pc:sldMkLst>
        <pc:spChg chg="mod">
          <ac:chgData name="Denis García Aguinaga" userId="bf3ed447-d477-4ff2-a359-ed90ad3618e9" providerId="ADAL" clId="{6910B1F8-F47F-4A02-9A25-7A2C3A09AED1}" dt="2021-07-10T14:31:00.339" v="1" actId="14100"/>
          <ac:spMkLst>
            <pc:docMk/>
            <pc:sldMk cId="2730176141" sldId="256"/>
            <ac:spMk id="2" creationId="{00000000-0000-0000-0000-000000000000}"/>
          </ac:spMkLst>
        </pc:spChg>
        <pc:spChg chg="del">
          <ac:chgData name="Denis García Aguinaga" userId="bf3ed447-d477-4ff2-a359-ed90ad3618e9" providerId="ADAL" clId="{6910B1F8-F47F-4A02-9A25-7A2C3A09AED1}" dt="2021-07-10T14:30:52.001" v="0" actId="478"/>
          <ac:spMkLst>
            <pc:docMk/>
            <pc:sldMk cId="2730176141" sldId="256"/>
            <ac:spMk id="3" creationId="{00000000-0000-0000-0000-000000000000}"/>
          </ac:spMkLst>
        </pc:spChg>
        <pc:spChg chg="add mod">
          <ac:chgData name="Denis García Aguinaga" userId="bf3ed447-d477-4ff2-a359-ed90ad3618e9" providerId="ADAL" clId="{6910B1F8-F47F-4A02-9A25-7A2C3A09AED1}" dt="2021-07-10T14:30:52.001" v="0" actId="478"/>
          <ac:spMkLst>
            <pc:docMk/>
            <pc:sldMk cId="2730176141" sldId="256"/>
            <ac:spMk id="5" creationId="{134FF724-44B9-4E28-8566-13B4939769DE}"/>
          </ac:spMkLst>
        </pc:spChg>
      </pc:sldChg>
      <pc:sldChg chg="addSp delSp modSp mod setBg">
        <pc:chgData name="Denis García Aguinaga" userId="bf3ed447-d477-4ff2-a359-ed90ad3618e9" providerId="ADAL" clId="{6910B1F8-F47F-4A02-9A25-7A2C3A09AED1}" dt="2021-07-10T14:42:46.442" v="154" actId="123"/>
        <pc:sldMkLst>
          <pc:docMk/>
          <pc:sldMk cId="3739547056" sldId="257"/>
        </pc:sldMkLst>
        <pc:spChg chg="mod">
          <ac:chgData name="Denis García Aguinaga" userId="bf3ed447-d477-4ff2-a359-ed90ad3618e9" providerId="ADAL" clId="{6910B1F8-F47F-4A02-9A25-7A2C3A09AED1}" dt="2021-07-10T14:42:29.910" v="153" actId="26606"/>
          <ac:spMkLst>
            <pc:docMk/>
            <pc:sldMk cId="3739547056" sldId="257"/>
            <ac:spMk id="2" creationId="{00000000-0000-0000-0000-000000000000}"/>
          </ac:spMkLst>
        </pc:spChg>
        <pc:spChg chg="add del mod">
          <ac:chgData name="Denis García Aguinaga" userId="bf3ed447-d477-4ff2-a359-ed90ad3618e9" providerId="ADAL" clId="{6910B1F8-F47F-4A02-9A25-7A2C3A09AED1}" dt="2021-07-10T14:42:29.910" v="153" actId="26606"/>
          <ac:spMkLst>
            <pc:docMk/>
            <pc:sldMk cId="3739547056" sldId="257"/>
            <ac:spMk id="3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8" creationId="{1B15ED52-F352-441B-82BF-E0EA34836D08}"/>
          </ac:spMkLst>
        </pc:spChg>
        <pc:spChg chg="add del">
          <ac:chgData name="Denis García Aguinaga" userId="bf3ed447-d477-4ff2-a359-ed90ad3618e9" providerId="ADAL" clId="{6910B1F8-F47F-4A02-9A25-7A2C3A09AED1}" dt="2021-07-10T14:42:20.120" v="150" actId="26606"/>
          <ac:spMkLst>
            <pc:docMk/>
            <pc:sldMk cId="3739547056" sldId="257"/>
            <ac:spMk id="9" creationId="{B819A166-7571-4003-A6B8-B62034C3ED30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10" creationId="{3B2E3793-BFE6-45A2-9B7B-E18844431C99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11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12" creationId="{BC4C4868-CB8F-4AF9-9CDB-8108F2C19B67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14" creationId="{375E0459-6403-40CD-989D-56A4407CA12E}"/>
          </ac:spMkLst>
        </pc:spChg>
        <pc:spChg chg="add del">
          <ac:chgData name="Denis García Aguinaga" userId="bf3ed447-d477-4ff2-a359-ed90ad3618e9" providerId="ADAL" clId="{6910B1F8-F47F-4A02-9A25-7A2C3A09AED1}" dt="2021-07-10T14:42:29.895" v="152" actId="26606"/>
          <ac:spMkLst>
            <pc:docMk/>
            <pc:sldMk cId="3739547056" sldId="257"/>
            <ac:spMk id="16" creationId="{53E5B1A8-3AC9-4BD1-9BBC-78CA94F2D1BA}"/>
          </ac:spMkLst>
        </pc:spChg>
        <pc:spChg chg="add">
          <ac:chgData name="Denis García Aguinaga" userId="bf3ed447-d477-4ff2-a359-ed90ad3618e9" providerId="ADAL" clId="{6910B1F8-F47F-4A02-9A25-7A2C3A09AED1}" dt="2021-07-10T14:42:29.910" v="153" actId="26606"/>
          <ac:spMkLst>
            <pc:docMk/>
            <pc:sldMk cId="3739547056" sldId="257"/>
            <ac:spMk id="18" creationId="{B819A166-7571-4003-A6B8-B62034C3ED30}"/>
          </ac:spMkLst>
        </pc:spChg>
        <pc:graphicFrameChg chg="add del">
          <ac:chgData name="Denis García Aguinaga" userId="bf3ed447-d477-4ff2-a359-ed90ad3618e9" providerId="ADAL" clId="{6910B1F8-F47F-4A02-9A25-7A2C3A09AED1}" dt="2021-07-10T14:42:20.120" v="150" actId="26606"/>
          <ac:graphicFrameMkLst>
            <pc:docMk/>
            <pc:sldMk cId="3739547056" sldId="257"/>
            <ac:graphicFrameMk id="5" creationId="{902997F8-66C9-4D14-8CFF-FC2687CDB350}"/>
          </ac:graphicFrameMkLst>
        </pc:graphicFrameChg>
        <pc:graphicFrameChg chg="add mod">
          <ac:chgData name="Denis García Aguinaga" userId="bf3ed447-d477-4ff2-a359-ed90ad3618e9" providerId="ADAL" clId="{6910B1F8-F47F-4A02-9A25-7A2C3A09AED1}" dt="2021-07-10T14:42:46.442" v="154" actId="123"/>
          <ac:graphicFrameMkLst>
            <pc:docMk/>
            <pc:sldMk cId="3739547056" sldId="257"/>
            <ac:graphicFrameMk id="19" creationId="{902997F8-66C9-4D14-8CFF-FC2687CDB350}"/>
          </ac:graphicFrameMkLst>
        </pc:graphicFrameChg>
      </pc:sldChg>
      <pc:sldChg chg="delSp add del setBg delDesignElem">
        <pc:chgData name="Denis García Aguinaga" userId="bf3ed447-d477-4ff2-a359-ed90ad3618e9" providerId="ADAL" clId="{6910B1F8-F47F-4A02-9A25-7A2C3A09AED1}" dt="2021-07-10T14:58:13.121" v="344" actId="47"/>
        <pc:sldMkLst>
          <pc:docMk/>
          <pc:sldMk cId="822873532" sldId="258"/>
        </pc:sldMkLst>
        <pc:spChg chg="del">
          <ac:chgData name="Denis García Aguinaga" userId="bf3ed447-d477-4ff2-a359-ed90ad3618e9" providerId="ADAL" clId="{6910B1F8-F47F-4A02-9A25-7A2C3A09AED1}" dt="2021-07-10T14:53:57.832" v="274"/>
          <ac:spMkLst>
            <pc:docMk/>
            <pc:sldMk cId="822873532" sldId="258"/>
            <ac:spMk id="9" creationId="{32BC26D8-82FB-445E-AA49-62A77D7C1EE0}"/>
          </ac:spMkLst>
        </pc:spChg>
        <pc:spChg chg="del">
          <ac:chgData name="Denis García Aguinaga" userId="bf3ed447-d477-4ff2-a359-ed90ad3618e9" providerId="ADAL" clId="{6910B1F8-F47F-4A02-9A25-7A2C3A09AED1}" dt="2021-07-10T14:53:57.832" v="274"/>
          <ac:spMkLst>
            <pc:docMk/>
            <pc:sldMk cId="822873532" sldId="258"/>
            <ac:spMk id="11" creationId="{CB44330D-EA18-4254-AA95-EB49948539B8}"/>
          </ac:spMkLst>
        </pc:spChg>
      </pc:sldChg>
      <pc:sldChg chg="addSp delSp modSp add mod ord setBg delDesignElem">
        <pc:chgData name="Denis García Aguinaga" userId="bf3ed447-d477-4ff2-a359-ed90ad3618e9" providerId="ADAL" clId="{6910B1F8-F47F-4A02-9A25-7A2C3A09AED1}" dt="2021-07-10T14:59:20.911" v="396" actId="732"/>
        <pc:sldMkLst>
          <pc:docMk/>
          <pc:sldMk cId="3087029972" sldId="259"/>
        </pc:sldMkLst>
        <pc:spChg chg="add mod">
          <ac:chgData name="Denis García Aguinaga" userId="bf3ed447-d477-4ff2-a359-ed90ad3618e9" providerId="ADAL" clId="{6910B1F8-F47F-4A02-9A25-7A2C3A09AED1}" dt="2021-07-10T14:59:14.919" v="395" actId="403"/>
          <ac:spMkLst>
            <pc:docMk/>
            <pc:sldMk cId="3087029972" sldId="259"/>
            <ac:spMk id="2" creationId="{FC80685F-F6DD-4A8F-9D0D-0338EA4F6BDB}"/>
          </ac:spMkLst>
        </pc:spChg>
        <pc:spChg chg="add">
          <ac:chgData name="Denis García Aguinaga" userId="bf3ed447-d477-4ff2-a359-ed90ad3618e9" providerId="ADAL" clId="{6910B1F8-F47F-4A02-9A25-7A2C3A09AED1}" dt="2021-07-10T14:58:28.554" v="349" actId="26606"/>
          <ac:spMkLst>
            <pc:docMk/>
            <pc:sldMk cId="3087029972" sldId="259"/>
            <ac:spMk id="6" creationId="{A4AC5506-6312-4701-8D3C-40187889A947}"/>
          </ac:spMkLst>
        </pc:spChg>
        <pc:spChg chg="del">
          <ac:chgData name="Denis García Aguinaga" userId="bf3ed447-d477-4ff2-a359-ed90ad3618e9" providerId="ADAL" clId="{6910B1F8-F47F-4A02-9A25-7A2C3A09AED1}" dt="2021-07-10T14:54:09.531" v="276"/>
          <ac:spMkLst>
            <pc:docMk/>
            <pc:sldMk cId="3087029972" sldId="259"/>
            <ac:spMk id="9" creationId="{32BC26D8-82FB-445E-AA49-62A77D7C1EE0}"/>
          </ac:spMkLst>
        </pc:spChg>
        <pc:spChg chg="del">
          <ac:chgData name="Denis García Aguinaga" userId="bf3ed447-d477-4ff2-a359-ed90ad3618e9" providerId="ADAL" clId="{6910B1F8-F47F-4A02-9A25-7A2C3A09AED1}" dt="2021-07-10T14:54:09.531" v="276"/>
          <ac:spMkLst>
            <pc:docMk/>
            <pc:sldMk cId="3087029972" sldId="259"/>
            <ac:spMk id="11" creationId="{CB44330D-EA18-4254-AA95-EB49948539B8}"/>
          </ac:spMkLst>
        </pc:spChg>
        <pc:picChg chg="mod modCrop">
          <ac:chgData name="Denis García Aguinaga" userId="bf3ed447-d477-4ff2-a359-ed90ad3618e9" providerId="ADAL" clId="{6910B1F8-F47F-4A02-9A25-7A2C3A09AED1}" dt="2021-07-10T14:59:20.911" v="396" actId="732"/>
          <ac:picMkLst>
            <pc:docMk/>
            <pc:sldMk cId="3087029972" sldId="259"/>
            <ac:picMk id="4" creationId="{3B00F1B7-6454-4E95-B543-4397D3D17805}"/>
          </ac:picMkLst>
        </pc:picChg>
      </pc:sldChg>
      <pc:sldChg chg="addSp delSp modSp mod setBg">
        <pc:chgData name="Denis García Aguinaga" userId="bf3ed447-d477-4ff2-a359-ed90ad3618e9" providerId="ADAL" clId="{6910B1F8-F47F-4A02-9A25-7A2C3A09AED1}" dt="2021-07-10T14:48:24.718" v="261" actId="26606"/>
        <pc:sldMkLst>
          <pc:docMk/>
          <pc:sldMk cId="980254716" sldId="260"/>
        </pc:sldMkLst>
        <pc:spChg chg="mo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2" creationId="{00000000-0000-0000-0000-000000000000}"/>
          </ac:spMkLst>
        </pc:spChg>
        <pc:spChg chg="mo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3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8" creationId="{827B839B-9ADE-406B-8590-F1CAEDED45A1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10" creationId="{CFE45BF0-46DB-408C-B5F7-7B11716805D4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12" creationId="{2AEBC8F2-97B1-41B4-93F1-2D289E197FBA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14" creationId="{472E3A19-F5D5-48FC-BB9C-48C2F68F598B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16" creationId="{7A62E32F-BB65-43A8-8EB5-92346890E549}"/>
          </ac:spMkLst>
        </pc:spChg>
        <pc:spChg chg="add del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18" creationId="{14E91B64-9FCC-451E-AFB4-A827D6329367}"/>
          </ac:spMkLst>
        </pc:spChg>
        <pc:spChg chg="ad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23" creationId="{76EFD3D9-44F0-4267-BCC1-1613E79D8274}"/>
          </ac:spMkLst>
        </pc:spChg>
        <pc:spChg chg="ad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25" creationId="{A779A851-95D6-41AF-937A-B0E4B7F6FA8D}"/>
          </ac:spMkLst>
        </pc:spChg>
        <pc:spChg chg="ad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27" creationId="{953FB2E7-B6CB-429C-81EB-D9516D6D5C8D}"/>
          </ac:spMkLst>
        </pc:spChg>
        <pc:spChg chg="ad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29" creationId="{2EC40DB1-B719-4A13-9A4D-0966B4B27866}"/>
          </ac:spMkLst>
        </pc:spChg>
        <pc:spChg chg="add">
          <ac:chgData name="Denis García Aguinaga" userId="bf3ed447-d477-4ff2-a359-ed90ad3618e9" providerId="ADAL" clId="{6910B1F8-F47F-4A02-9A25-7A2C3A09AED1}" dt="2021-07-10T14:48:24.718" v="261" actId="26606"/>
          <ac:spMkLst>
            <pc:docMk/>
            <pc:sldMk cId="980254716" sldId="260"/>
            <ac:spMk id="31" creationId="{82211336-CFF3-412D-868A-6679C1004C45}"/>
          </ac:spMkLst>
        </pc:spChg>
      </pc:sldChg>
      <pc:sldChg chg="addSp delSp modSp mod setBg">
        <pc:chgData name="Denis García Aguinaga" userId="bf3ed447-d477-4ff2-a359-ed90ad3618e9" providerId="ADAL" clId="{6910B1F8-F47F-4A02-9A25-7A2C3A09AED1}" dt="2021-07-10T14:44:23.558" v="170" actId="26606"/>
        <pc:sldMkLst>
          <pc:docMk/>
          <pc:sldMk cId="2963538613" sldId="263"/>
        </pc:sldMkLst>
        <pc:spChg chg="mo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2" creationId="{00000000-0000-0000-0000-000000000000}"/>
          </ac:spMkLst>
        </pc:spChg>
        <pc:spChg chg="add del mo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3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8" creationId="{DEE2AD96-B495-4E06-9291-B71706F728CB}"/>
          </ac:spMkLst>
        </pc:spChg>
        <pc:spChg chg="add del">
          <ac:chgData name="Denis García Aguinaga" userId="bf3ed447-d477-4ff2-a359-ed90ad3618e9" providerId="ADAL" clId="{6910B1F8-F47F-4A02-9A25-7A2C3A09AED1}" dt="2021-07-10T14:44:23.533" v="169" actId="26606"/>
          <ac:spMkLst>
            <pc:docMk/>
            <pc:sldMk cId="2963538613" sldId="263"/>
            <ac:spMk id="9" creationId="{B819A166-7571-4003-A6B8-B62034C3ED30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10" creationId="{53CF6D67-C5A8-4ADD-9E8E-1E38CA1D3166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11" creationId="{256B2C21-A230-48C0-8DF1-C46611373C44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12" creationId="{86909FA0-B515-4681-B7A8-FA281D133B94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13" creationId="{3847E18C-932D-4C95-AABA-FEC7C9499AD7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14" creationId="{21C9FE86-FCC3-4A31-AA1C-C882262B7FE7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15" creationId="{3150CB11-0C61-439E-910F-5787759E72A0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16" creationId="{7D96243B-ECED-4B71-8E06-AE9A285EAD20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17" creationId="{43F8A58B-5155-44CE-A5FF-7647B47D0A7A}"/>
          </ac:spMkLst>
        </pc:spChg>
        <pc:spChg chg="add del">
          <ac:chgData name="Denis García Aguinaga" userId="bf3ed447-d477-4ff2-a359-ed90ad3618e9" providerId="ADAL" clId="{6910B1F8-F47F-4A02-9A25-7A2C3A09AED1}" dt="2021-07-10T14:44:18.857" v="167" actId="26606"/>
          <ac:spMkLst>
            <pc:docMk/>
            <pc:sldMk cId="2963538613" sldId="263"/>
            <ac:spMk id="18" creationId="{A09989E4-EFDC-4A90-A633-E0525FB4139E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19" creationId="{443F2ACA-E6D6-4028-82DD-F03C262D5DE6}"/>
          </ac:spMkLst>
        </pc:spChg>
        <pc:spChg chg="add">
          <ac:chgData name="Denis García Aguinaga" userId="bf3ed447-d477-4ff2-a359-ed90ad3618e9" providerId="ADAL" clId="{6910B1F8-F47F-4A02-9A25-7A2C3A09AED1}" dt="2021-07-10T14:44:23.558" v="170" actId="26606"/>
          <ac:spMkLst>
            <pc:docMk/>
            <pc:sldMk cId="2963538613" sldId="263"/>
            <ac:spMk id="20" creationId="{BACC6370-2D7E-4714-9D71-7542949D7D5D}"/>
          </ac:spMkLst>
        </pc:spChg>
        <pc:graphicFrameChg chg="add del">
          <ac:chgData name="Denis García Aguinaga" userId="bf3ed447-d477-4ff2-a359-ed90ad3618e9" providerId="ADAL" clId="{6910B1F8-F47F-4A02-9A25-7A2C3A09AED1}" dt="2021-07-10T14:44:23.533" v="169" actId="26606"/>
          <ac:graphicFrameMkLst>
            <pc:docMk/>
            <pc:sldMk cId="2963538613" sldId="263"/>
            <ac:graphicFrameMk id="5" creationId="{15C25103-DF8D-442E-A8B1-01660D96A3FE}"/>
          </ac:graphicFrameMkLst>
        </pc:graphicFrameChg>
        <pc:graphicFrameChg chg="add">
          <ac:chgData name="Denis García Aguinaga" userId="bf3ed447-d477-4ff2-a359-ed90ad3618e9" providerId="ADAL" clId="{6910B1F8-F47F-4A02-9A25-7A2C3A09AED1}" dt="2021-07-10T14:44:23.558" v="170" actId="26606"/>
          <ac:graphicFrameMkLst>
            <pc:docMk/>
            <pc:sldMk cId="2963538613" sldId="263"/>
            <ac:graphicFrameMk id="21" creationId="{FDF7D4FF-72D4-4163-AA7E-DBA818E89E37}"/>
          </ac:graphicFrameMkLst>
        </pc:graphicFrameChg>
      </pc:sldChg>
      <pc:sldChg chg="delSp add ord setBg delDesignElem">
        <pc:chgData name="Denis García Aguinaga" userId="bf3ed447-d477-4ff2-a359-ed90ad3618e9" providerId="ADAL" clId="{6910B1F8-F47F-4A02-9A25-7A2C3A09AED1}" dt="2021-07-10T14:57:41.072" v="343"/>
        <pc:sldMkLst>
          <pc:docMk/>
          <pc:sldMk cId="457980815" sldId="264"/>
        </pc:sldMkLst>
        <pc:spChg chg="del">
          <ac:chgData name="Denis García Aguinaga" userId="bf3ed447-d477-4ff2-a359-ed90ad3618e9" providerId="ADAL" clId="{6910B1F8-F47F-4A02-9A25-7A2C3A09AED1}" dt="2021-07-10T14:54:50.329" v="278"/>
          <ac:spMkLst>
            <pc:docMk/>
            <pc:sldMk cId="457980815" sldId="264"/>
            <ac:spMk id="9" creationId="{DB66F6E8-4D4A-4907-940A-774703A2D0FE}"/>
          </ac:spMkLst>
        </pc:spChg>
        <pc:spChg chg="del">
          <ac:chgData name="Denis García Aguinaga" userId="bf3ed447-d477-4ff2-a359-ed90ad3618e9" providerId="ADAL" clId="{6910B1F8-F47F-4A02-9A25-7A2C3A09AED1}" dt="2021-07-10T14:54:50.329" v="278"/>
          <ac:spMkLst>
            <pc:docMk/>
            <pc:sldMk cId="457980815" sldId="264"/>
            <ac:spMk id="11" creationId="{8F1F5A56-E82B-4FD5-9025-B72896FFBB6D}"/>
          </ac:spMkLst>
        </pc:spChg>
      </pc:sldChg>
      <pc:sldChg chg="del">
        <pc:chgData name="Denis García Aguinaga" userId="bf3ed447-d477-4ff2-a359-ed90ad3618e9" providerId="ADAL" clId="{6910B1F8-F47F-4A02-9A25-7A2C3A09AED1}" dt="2021-07-10T14:33:44.141" v="49" actId="47"/>
        <pc:sldMkLst>
          <pc:docMk/>
          <pc:sldMk cId="2140020478" sldId="264"/>
        </pc:sldMkLst>
      </pc:sldChg>
      <pc:sldChg chg="modSp">
        <pc:chgData name="Denis García Aguinaga" userId="bf3ed447-d477-4ff2-a359-ed90ad3618e9" providerId="ADAL" clId="{6910B1F8-F47F-4A02-9A25-7A2C3A09AED1}" dt="2021-07-10T14:48:53.507" v="264" actId="1076"/>
        <pc:sldMkLst>
          <pc:docMk/>
          <pc:sldMk cId="617184093" sldId="265"/>
        </pc:sldMkLst>
        <pc:picChg chg="mod">
          <ac:chgData name="Denis García Aguinaga" userId="bf3ed447-d477-4ff2-a359-ed90ad3618e9" providerId="ADAL" clId="{6910B1F8-F47F-4A02-9A25-7A2C3A09AED1}" dt="2021-07-10T14:48:53.507" v="264" actId="1076"/>
          <ac:picMkLst>
            <pc:docMk/>
            <pc:sldMk cId="617184093" sldId="265"/>
            <ac:picMk id="1026" creationId="{00000000-0000-0000-0000-000000000000}"/>
          </ac:picMkLst>
        </pc:picChg>
      </pc:sldChg>
      <pc:sldChg chg="modSp del mod">
        <pc:chgData name="Denis García Aguinaga" userId="bf3ed447-d477-4ff2-a359-ed90ad3618e9" providerId="ADAL" clId="{6910B1F8-F47F-4A02-9A25-7A2C3A09AED1}" dt="2021-07-10T14:38:42.105" v="138" actId="47"/>
        <pc:sldMkLst>
          <pc:docMk/>
          <pc:sldMk cId="407246514" sldId="266"/>
        </pc:sldMkLst>
        <pc:spChg chg="mod">
          <ac:chgData name="Denis García Aguinaga" userId="bf3ed447-d477-4ff2-a359-ed90ad3618e9" providerId="ADAL" clId="{6910B1F8-F47F-4A02-9A25-7A2C3A09AED1}" dt="2021-07-10T14:31:35.843" v="6" actId="27636"/>
          <ac:spMkLst>
            <pc:docMk/>
            <pc:sldMk cId="407246514" sldId="266"/>
            <ac:spMk id="3" creationId="{00000000-0000-0000-0000-000000000000}"/>
          </ac:spMkLst>
        </pc:spChg>
        <pc:graphicFrameChg chg="mod">
          <ac:chgData name="Denis García Aguinaga" userId="bf3ed447-d477-4ff2-a359-ed90ad3618e9" providerId="ADAL" clId="{6910B1F8-F47F-4A02-9A25-7A2C3A09AED1}" dt="2021-07-10T14:31:32.353" v="4" actId="1076"/>
          <ac:graphicFrameMkLst>
            <pc:docMk/>
            <pc:sldMk cId="407246514" sldId="266"/>
            <ac:graphicFrameMk id="4" creationId="{00000000-0000-0000-0000-000000000000}"/>
          </ac:graphicFrameMkLst>
        </pc:graphicFrameChg>
      </pc:sldChg>
      <pc:sldChg chg="addSp delSp modSp mod setBg">
        <pc:chgData name="Denis García Aguinaga" userId="bf3ed447-d477-4ff2-a359-ed90ad3618e9" providerId="ADAL" clId="{6910B1F8-F47F-4A02-9A25-7A2C3A09AED1}" dt="2021-07-10T14:43:16.283" v="158"/>
        <pc:sldMkLst>
          <pc:docMk/>
          <pc:sldMk cId="693495768" sldId="267"/>
        </pc:sldMkLst>
        <pc:spChg chg="mo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2" creationId="{00000000-0000-0000-0000-000000000000}"/>
          </ac:spMkLst>
        </pc:spChg>
        <pc:spChg chg="del mo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3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8" creationId="{09588DA8-065E-4F6F-8EFD-43104AB2E0CF}"/>
          </ac:spMkLst>
        </pc:spChg>
        <pc:spChg chg="ad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9" creationId="{3E57A3F2-3497-430E-BCD2-151E9B57488E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10" creationId="{C4285719-470E-454C-AF62-8323075F1F5B}"/>
          </ac:spMkLst>
        </pc:spChg>
        <pc:spChg chg="ad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11" creationId="{88B1F424-0E60-4F04-AFC7-00E1F21101FC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12" creationId="{CD9FE4EF-C4D8-49A0-B2FF-81D8DB7D8A24}"/>
          </ac:spMkLst>
        </pc:spChg>
        <pc:spChg chg="ad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13" creationId="{6B509DD1-7F4E-4C4D-9B18-626473A5F76F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14" creationId="{4300840D-0A0B-4512-BACA-B439D5B9C57C}"/>
          </ac:spMkLst>
        </pc:spChg>
        <pc:spChg chg="add">
          <ac:chgData name="Denis García Aguinaga" userId="bf3ed447-d477-4ff2-a359-ed90ad3618e9" providerId="ADAL" clId="{6910B1F8-F47F-4A02-9A25-7A2C3A09AED1}" dt="2021-07-10T14:43:04.024" v="157" actId="26606"/>
          <ac:spMkLst>
            <pc:docMk/>
            <pc:sldMk cId="693495768" sldId="267"/>
            <ac:spMk id="15" creationId="{BB89D3BB-9A77-48E3-8C98-9A0A1DD4F7A6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16" creationId="{D2B78728-A580-49A7-84F9-6EF6F583ADE0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18" creationId="{38FAA1A1-D861-433F-88FA-1E9D6FD31D11}"/>
          </ac:spMkLst>
        </pc:spChg>
        <pc:spChg chg="add del">
          <ac:chgData name="Denis García Aguinaga" userId="bf3ed447-d477-4ff2-a359-ed90ad3618e9" providerId="ADAL" clId="{6910B1F8-F47F-4A02-9A25-7A2C3A09AED1}" dt="2021-07-10T14:43:04.008" v="156" actId="26606"/>
          <ac:spMkLst>
            <pc:docMk/>
            <pc:sldMk cId="693495768" sldId="267"/>
            <ac:spMk id="20" creationId="{8D71EDA1-87BF-4D5D-AB79-F346FD19278A}"/>
          </ac:spMkLst>
        </pc:spChg>
        <pc:graphicFrameChg chg="add mod">
          <ac:chgData name="Denis García Aguinaga" userId="bf3ed447-d477-4ff2-a359-ed90ad3618e9" providerId="ADAL" clId="{6910B1F8-F47F-4A02-9A25-7A2C3A09AED1}" dt="2021-07-10T14:43:16.283" v="158"/>
          <ac:graphicFrameMkLst>
            <pc:docMk/>
            <pc:sldMk cId="693495768" sldId="267"/>
            <ac:graphicFrameMk id="5" creationId="{1EC74B28-3103-4E71-9781-4D5CEF452718}"/>
          </ac:graphicFrameMkLst>
        </pc:graphicFrameChg>
      </pc:sldChg>
      <pc:sldChg chg="del">
        <pc:chgData name="Denis García Aguinaga" userId="bf3ed447-d477-4ff2-a359-ed90ad3618e9" providerId="ADAL" clId="{6910B1F8-F47F-4A02-9A25-7A2C3A09AED1}" dt="2021-07-10T14:31:19.051" v="2" actId="47"/>
        <pc:sldMkLst>
          <pc:docMk/>
          <pc:sldMk cId="1281853695" sldId="268"/>
        </pc:sldMkLst>
      </pc:sldChg>
      <pc:sldChg chg="del">
        <pc:chgData name="Denis García Aguinaga" userId="bf3ed447-d477-4ff2-a359-ed90ad3618e9" providerId="ADAL" clId="{6910B1F8-F47F-4A02-9A25-7A2C3A09AED1}" dt="2021-07-10T14:37:31.324" v="127" actId="47"/>
        <pc:sldMkLst>
          <pc:docMk/>
          <pc:sldMk cId="1290791073" sldId="270"/>
        </pc:sldMkLst>
      </pc:sldChg>
      <pc:sldChg chg="del">
        <pc:chgData name="Denis García Aguinaga" userId="bf3ed447-d477-4ff2-a359-ed90ad3618e9" providerId="ADAL" clId="{6910B1F8-F47F-4A02-9A25-7A2C3A09AED1}" dt="2021-07-10T14:37:31.324" v="127" actId="47"/>
        <pc:sldMkLst>
          <pc:docMk/>
          <pc:sldMk cId="2756505848" sldId="271"/>
        </pc:sldMkLst>
      </pc:sldChg>
      <pc:sldChg chg="addSp delSp modSp mod setBg">
        <pc:chgData name="Denis García Aguinaga" userId="bf3ed447-d477-4ff2-a359-ed90ad3618e9" providerId="ADAL" clId="{6910B1F8-F47F-4A02-9A25-7A2C3A09AED1}" dt="2021-07-10T14:49:19.309" v="267" actId="113"/>
        <pc:sldMkLst>
          <pc:docMk/>
          <pc:sldMk cId="4170768775" sldId="273"/>
        </pc:sldMkLst>
        <pc:spChg chg="mo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" creationId="{00000000-0000-0000-0000-000000000000}"/>
          </ac:spMkLst>
        </pc:spChg>
        <pc:spChg chg="mod">
          <ac:chgData name="Denis García Aguinaga" userId="bf3ed447-d477-4ff2-a359-ed90ad3618e9" providerId="ADAL" clId="{6910B1F8-F47F-4A02-9A25-7A2C3A09AED1}" dt="2021-07-10T14:49:19.309" v="267" actId="113"/>
          <ac:spMkLst>
            <pc:docMk/>
            <pc:sldMk cId="4170768775" sldId="273"/>
            <ac:spMk id="3" creationId="{00000000-0000-0000-0000-000000000000}"/>
          </ac:spMkLst>
        </pc:spChg>
        <pc:spChg chg="add del">
          <ac:chgData name="Denis García Aguinaga" userId="bf3ed447-d477-4ff2-a359-ed90ad3618e9" providerId="ADAL" clId="{6910B1F8-F47F-4A02-9A25-7A2C3A09AED1}" dt="2021-07-10T14:44:07.265" v="164" actId="26606"/>
          <ac:spMkLst>
            <pc:docMk/>
            <pc:sldMk cId="4170768775" sldId="273"/>
            <ac:spMk id="8" creationId="{1B15ED52-F352-441B-82BF-E0EA34836D08}"/>
          </ac:spMkLst>
        </pc:spChg>
        <pc:spChg chg="add del">
          <ac:chgData name="Denis García Aguinaga" userId="bf3ed447-d477-4ff2-a359-ed90ad3618e9" providerId="ADAL" clId="{6910B1F8-F47F-4A02-9A25-7A2C3A09AED1}" dt="2021-07-10T14:44:07.265" v="164" actId="26606"/>
          <ac:spMkLst>
            <pc:docMk/>
            <pc:sldMk cId="4170768775" sldId="273"/>
            <ac:spMk id="10" creationId="{3B2E3793-BFE6-45A2-9B7B-E18844431C99}"/>
          </ac:spMkLst>
        </pc:spChg>
        <pc:spChg chg="add del">
          <ac:chgData name="Denis García Aguinaga" userId="bf3ed447-d477-4ff2-a359-ed90ad3618e9" providerId="ADAL" clId="{6910B1F8-F47F-4A02-9A25-7A2C3A09AED1}" dt="2021-07-10T14:44:07.265" v="164" actId="26606"/>
          <ac:spMkLst>
            <pc:docMk/>
            <pc:sldMk cId="4170768775" sldId="273"/>
            <ac:spMk id="12" creationId="{BC4C4868-CB8F-4AF9-9CDB-8108F2C19B67}"/>
          </ac:spMkLst>
        </pc:spChg>
        <pc:spChg chg="add del">
          <ac:chgData name="Denis García Aguinaga" userId="bf3ed447-d477-4ff2-a359-ed90ad3618e9" providerId="ADAL" clId="{6910B1F8-F47F-4A02-9A25-7A2C3A09AED1}" dt="2021-07-10T14:44:07.265" v="164" actId="26606"/>
          <ac:spMkLst>
            <pc:docMk/>
            <pc:sldMk cId="4170768775" sldId="273"/>
            <ac:spMk id="14" creationId="{375E0459-6403-40CD-989D-56A4407CA12E}"/>
          </ac:spMkLst>
        </pc:spChg>
        <pc:spChg chg="add del">
          <ac:chgData name="Denis García Aguinaga" userId="bf3ed447-d477-4ff2-a359-ed90ad3618e9" providerId="ADAL" clId="{6910B1F8-F47F-4A02-9A25-7A2C3A09AED1}" dt="2021-07-10T14:44:07.265" v="164" actId="26606"/>
          <ac:spMkLst>
            <pc:docMk/>
            <pc:sldMk cId="4170768775" sldId="273"/>
            <ac:spMk id="16" creationId="{53E5B1A8-3AC9-4BD1-9BBC-78CA94F2D1BA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18" creationId="{A09989E4-EFDC-4A90-A633-E0525FB4139E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19" creationId="{DEE2AD96-B495-4E06-9291-B71706F728CB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0" creationId="{53CF6D67-C5A8-4ADD-9E8E-1E38CA1D3166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1" creationId="{86909FA0-B515-4681-B7A8-FA281D133B94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2" creationId="{21C9FE86-FCC3-4A31-AA1C-C882262B7FE7}"/>
          </ac:spMkLst>
        </pc:spChg>
        <pc:spChg chg="add del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3" creationId="{7D96243B-ECED-4B71-8E06-AE9A285EAD20}"/>
          </ac:spMkLst>
        </pc:spChg>
        <pc:spChg chg="ad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28" creationId="{76EFD3D9-44F0-4267-BCC1-1613E79D8274}"/>
          </ac:spMkLst>
        </pc:spChg>
        <pc:spChg chg="ad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30" creationId="{A779A851-95D6-41AF-937A-B0E4B7F6FA8D}"/>
          </ac:spMkLst>
        </pc:spChg>
        <pc:spChg chg="ad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32" creationId="{953FB2E7-B6CB-429C-81EB-D9516D6D5C8D}"/>
          </ac:spMkLst>
        </pc:spChg>
        <pc:spChg chg="ad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34" creationId="{2EC40DB1-B719-4A13-9A4D-0966B4B27866}"/>
          </ac:spMkLst>
        </pc:spChg>
        <pc:spChg chg="add">
          <ac:chgData name="Denis García Aguinaga" userId="bf3ed447-d477-4ff2-a359-ed90ad3618e9" providerId="ADAL" clId="{6910B1F8-F47F-4A02-9A25-7A2C3A09AED1}" dt="2021-07-10T14:49:03.753" v="265" actId="26606"/>
          <ac:spMkLst>
            <pc:docMk/>
            <pc:sldMk cId="4170768775" sldId="273"/>
            <ac:spMk id="36" creationId="{82211336-CFF3-412D-868A-6679C1004C45}"/>
          </ac:spMkLst>
        </pc:spChg>
      </pc:sldChg>
      <pc:sldChg chg="addSp delSp modSp mod setBg">
        <pc:chgData name="Denis García Aguinaga" userId="bf3ed447-d477-4ff2-a359-ed90ad3618e9" providerId="ADAL" clId="{6910B1F8-F47F-4A02-9A25-7A2C3A09AED1}" dt="2021-07-10T14:45:03.542" v="184" actId="20577"/>
        <pc:sldMkLst>
          <pc:docMk/>
          <pc:sldMk cId="525575949" sldId="274"/>
        </pc:sldMkLst>
        <pc:spChg chg="mo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2" creationId="{00000000-0000-0000-0000-000000000000}"/>
          </ac:spMkLst>
        </pc:spChg>
        <pc:spChg chg="del mo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3" creationId="{00000000-0000-0000-0000-000000000000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9" creationId="{BACC6370-2D7E-4714-9D71-7542949D7D5D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11" creationId="{256B2C21-A230-48C0-8DF1-C46611373C44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13" creationId="{3847E18C-932D-4C95-AABA-FEC7C9499AD7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15" creationId="{3150CB11-0C61-439E-910F-5787759E72A0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17" creationId="{43F8A58B-5155-44CE-A5FF-7647B47D0A7A}"/>
          </ac:spMkLst>
        </pc:spChg>
        <pc:spChg chg="add">
          <ac:chgData name="Denis García Aguinaga" userId="bf3ed447-d477-4ff2-a359-ed90ad3618e9" providerId="ADAL" clId="{6910B1F8-F47F-4A02-9A25-7A2C3A09AED1}" dt="2021-07-10T14:44:44.047" v="171" actId="26606"/>
          <ac:spMkLst>
            <pc:docMk/>
            <pc:sldMk cId="525575949" sldId="274"/>
            <ac:spMk id="19" creationId="{443F2ACA-E6D6-4028-82DD-F03C262D5DE6}"/>
          </ac:spMkLst>
        </pc:spChg>
        <pc:graphicFrameChg chg="add mod">
          <ac:chgData name="Denis García Aguinaga" userId="bf3ed447-d477-4ff2-a359-ed90ad3618e9" providerId="ADAL" clId="{6910B1F8-F47F-4A02-9A25-7A2C3A09AED1}" dt="2021-07-10T14:45:03.542" v="184" actId="20577"/>
          <ac:graphicFrameMkLst>
            <pc:docMk/>
            <pc:sldMk cId="525575949" sldId="274"/>
            <ac:graphicFrameMk id="5" creationId="{9FB8427E-240A-4110-BFDA-F420B36C8902}"/>
          </ac:graphicFrameMkLst>
        </pc:graphicFrameChg>
      </pc:sldChg>
      <pc:sldChg chg="addSp delSp modSp new mod setBg setClrOvrMap">
        <pc:chgData name="Denis García Aguinaga" userId="bf3ed447-d477-4ff2-a359-ed90ad3618e9" providerId="ADAL" clId="{6910B1F8-F47F-4A02-9A25-7A2C3A09AED1}" dt="2021-07-10T14:48:01.897" v="260" actId="26606"/>
        <pc:sldMkLst>
          <pc:docMk/>
          <pc:sldMk cId="163755112" sldId="275"/>
        </pc:sldMkLst>
        <pc:spChg chg="mo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2" creationId="{1A01F96E-0376-41C2-9EEA-E70BC1B0B372}"/>
          </ac:spMkLst>
        </pc:spChg>
        <pc:spChg chg="mo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3" creationId="{921F3B44-9140-4D58-B573-BB6649B3A6D0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8" creationId="{0E30439A-8A5B-46EC-8283-9B6B031D40D0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10" creationId="{5CEAD642-85CF-4750-8432-7C80C901F001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12" creationId="{FA33EEAE-15D5-4119-8C1E-89D943F911EF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14" creationId="{730D8B3B-9B80-4025-B934-26DC7D7CD231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16" creationId="{B5A1B09C-1565-46F8-B70F-621C5EB48A09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18" creationId="{8C516CC8-80AC-446C-A56E-9F54B7210402}"/>
          </ac:spMkLst>
        </pc:spChg>
        <pc:spChg chg="add del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20" creationId="{53947E58-F088-49F1-A3D1-DEA690192E84}"/>
          </ac:spMkLst>
        </pc:spChg>
        <pc:spChg chg="add del">
          <ac:chgData name="Denis García Aguinaga" userId="bf3ed447-d477-4ff2-a359-ed90ad3618e9" providerId="ADAL" clId="{6910B1F8-F47F-4A02-9A25-7A2C3A09AED1}" dt="2021-07-10T14:48:01.875" v="259" actId="26606"/>
          <ac:spMkLst>
            <pc:docMk/>
            <pc:sldMk cId="163755112" sldId="275"/>
            <ac:spMk id="26" creationId="{F1611BA9-268A-49A6-84F8-FC91536686E4}"/>
          </ac:spMkLst>
        </pc:spChg>
        <pc:spChg chg="add del">
          <ac:chgData name="Denis García Aguinaga" userId="bf3ed447-d477-4ff2-a359-ed90ad3618e9" providerId="ADAL" clId="{6910B1F8-F47F-4A02-9A25-7A2C3A09AED1}" dt="2021-07-10T14:48:01.875" v="259" actId="26606"/>
          <ac:spMkLst>
            <pc:docMk/>
            <pc:sldMk cId="163755112" sldId="275"/>
            <ac:spMk id="28" creationId="{E20EB187-900F-4AF5-813B-101456D9FD39}"/>
          </ac:spMkLst>
        </pc:spChg>
        <pc:spChg chg="add del">
          <ac:chgData name="Denis García Aguinaga" userId="bf3ed447-d477-4ff2-a359-ed90ad3618e9" providerId="ADAL" clId="{6910B1F8-F47F-4A02-9A25-7A2C3A09AED1}" dt="2021-07-10T14:48:01.875" v="259" actId="26606"/>
          <ac:spMkLst>
            <pc:docMk/>
            <pc:sldMk cId="163755112" sldId="275"/>
            <ac:spMk id="30" creationId="{1825D5AF-D278-4D9A-A4F5-A1A1D3507636}"/>
          </ac:spMkLst>
        </pc:spChg>
        <pc:spChg chg="ad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32" creationId="{08C9B587-E65E-4B52-B37C-ABEBB6E87928}"/>
          </ac:spMkLst>
        </pc:spChg>
        <pc:spChg chg="ad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33" creationId="{0671A8AE-40A1-4631-A6B8-581AFF065482}"/>
          </ac:spMkLst>
        </pc:spChg>
        <pc:spChg chg="ad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35" creationId="{AB58EF07-17C2-48CF-ABB0-EEF1F17CB8F0}"/>
          </ac:spMkLst>
        </pc:spChg>
        <pc:spChg chg="add">
          <ac:chgData name="Denis García Aguinaga" userId="bf3ed447-d477-4ff2-a359-ed90ad3618e9" providerId="ADAL" clId="{6910B1F8-F47F-4A02-9A25-7A2C3A09AED1}" dt="2021-07-10T14:48:01.897" v="260" actId="26606"/>
          <ac:spMkLst>
            <pc:docMk/>
            <pc:sldMk cId="163755112" sldId="275"/>
            <ac:spMk id="36" creationId="{AF2F604E-43BE-4DC3-B983-E071523364F8}"/>
          </ac:spMkLst>
        </pc:spChg>
        <pc:picChg chg="add del">
          <ac:chgData name="Denis García Aguinaga" userId="bf3ed447-d477-4ff2-a359-ed90ad3618e9" providerId="ADAL" clId="{6910B1F8-F47F-4A02-9A25-7A2C3A09AED1}" dt="2021-07-10T14:48:01.875" v="259" actId="26606"/>
          <ac:picMkLst>
            <pc:docMk/>
            <pc:sldMk cId="163755112" sldId="275"/>
            <ac:picMk id="22" creationId="{43A9CD6C-2840-49DF-89B5-A2AEBB033A7E}"/>
          </ac:picMkLst>
        </pc:picChg>
        <pc:picChg chg="add">
          <ac:chgData name="Denis García Aguinaga" userId="bf3ed447-d477-4ff2-a359-ed90ad3618e9" providerId="ADAL" clId="{6910B1F8-F47F-4A02-9A25-7A2C3A09AED1}" dt="2021-07-10T14:48:01.897" v="260" actId="26606"/>
          <ac:picMkLst>
            <pc:docMk/>
            <pc:sldMk cId="163755112" sldId="275"/>
            <ac:picMk id="34" creationId="{0AB1D9C3-3909-4FDC-AF2A-DBF022BBB7D1}"/>
          </ac:picMkLst>
        </pc:picChg>
      </pc:sldChg>
      <pc:sldChg chg="new del">
        <pc:chgData name="Denis García Aguinaga" userId="bf3ed447-d477-4ff2-a359-ed90ad3618e9" providerId="ADAL" clId="{6910B1F8-F47F-4A02-9A25-7A2C3A09AED1}" dt="2021-07-10T14:53:44.907" v="271" actId="47"/>
        <pc:sldMkLst>
          <pc:docMk/>
          <pc:sldMk cId="2644824271" sldId="276"/>
        </pc:sldMkLst>
      </pc:sldChg>
      <pc:sldChg chg="addSp delSp modSp add mod ord setBg delDesignElem">
        <pc:chgData name="Denis García Aguinaga" userId="bf3ed447-d477-4ff2-a359-ed90ad3618e9" providerId="ADAL" clId="{6910B1F8-F47F-4A02-9A25-7A2C3A09AED1}" dt="2021-07-10T14:57:17.687" v="337" actId="732"/>
        <pc:sldMkLst>
          <pc:docMk/>
          <pc:sldMk cId="1037889869" sldId="277"/>
        </pc:sldMkLst>
        <pc:spChg chg="add mod">
          <ac:chgData name="Denis García Aguinaga" userId="bf3ed447-d477-4ff2-a359-ed90ad3618e9" providerId="ADAL" clId="{6910B1F8-F47F-4A02-9A25-7A2C3A09AED1}" dt="2021-07-10T14:57:03.333" v="334" actId="113"/>
          <ac:spMkLst>
            <pc:docMk/>
            <pc:sldMk cId="1037889869" sldId="277"/>
            <ac:spMk id="2" creationId="{07781980-6512-452E-BD32-4CA567CF21D6}"/>
          </ac:spMkLst>
        </pc:spChg>
        <pc:spChg chg="add">
          <ac:chgData name="Denis García Aguinaga" userId="bf3ed447-d477-4ff2-a359-ed90ad3618e9" providerId="ADAL" clId="{6910B1F8-F47F-4A02-9A25-7A2C3A09AED1}" dt="2021-07-10T14:56:25.219" v="286" actId="26606"/>
          <ac:spMkLst>
            <pc:docMk/>
            <pc:sldMk cId="1037889869" sldId="277"/>
            <ac:spMk id="6" creationId="{A4AC5506-6312-4701-8D3C-40187889A947}"/>
          </ac:spMkLst>
        </pc:spChg>
        <pc:spChg chg="del">
          <ac:chgData name="Denis García Aguinaga" userId="bf3ed447-d477-4ff2-a359-ed90ad3618e9" providerId="ADAL" clId="{6910B1F8-F47F-4A02-9A25-7A2C3A09AED1}" dt="2021-07-10T14:53:42.601" v="270"/>
          <ac:spMkLst>
            <pc:docMk/>
            <pc:sldMk cId="1037889869" sldId="277"/>
            <ac:spMk id="9" creationId="{32BC26D8-82FB-445E-AA49-62A77D7C1EE0}"/>
          </ac:spMkLst>
        </pc:spChg>
        <pc:spChg chg="del">
          <ac:chgData name="Denis García Aguinaga" userId="bf3ed447-d477-4ff2-a359-ed90ad3618e9" providerId="ADAL" clId="{6910B1F8-F47F-4A02-9A25-7A2C3A09AED1}" dt="2021-07-10T14:53:42.601" v="270"/>
          <ac:spMkLst>
            <pc:docMk/>
            <pc:sldMk cId="1037889869" sldId="277"/>
            <ac:spMk id="11" creationId="{CB44330D-EA18-4254-AA95-EB49948539B8}"/>
          </ac:spMkLst>
        </pc:spChg>
        <pc:picChg chg="mod modCrop">
          <ac:chgData name="Denis García Aguinaga" userId="bf3ed447-d477-4ff2-a359-ed90ad3618e9" providerId="ADAL" clId="{6910B1F8-F47F-4A02-9A25-7A2C3A09AED1}" dt="2021-07-10T14:57:17.687" v="337" actId="732"/>
          <ac:picMkLst>
            <pc:docMk/>
            <pc:sldMk cId="1037889869" sldId="277"/>
            <ac:picMk id="4" creationId="{4B6173E0-DC6C-4CA4-AAE1-2F652C5DA6E4}"/>
          </ac:picMkLst>
        </pc:picChg>
      </pc:sldChg>
      <pc:sldChg chg="new del">
        <pc:chgData name="Denis García Aguinaga" userId="bf3ed447-d477-4ff2-a359-ed90ad3618e9" providerId="ADAL" clId="{6910B1F8-F47F-4A02-9A25-7A2C3A09AED1}" dt="2021-07-10T14:54:53.460" v="279" actId="47"/>
        <pc:sldMkLst>
          <pc:docMk/>
          <pc:sldMk cId="837938071" sldId="278"/>
        </pc:sldMkLst>
      </pc:sldChg>
    </pc:docChg>
  </pc:docChgLst>
  <pc:docChgLst>
    <pc:chgData name="Denis García Aguinaga" userId="bf3ed447-d477-4ff2-a359-ed90ad3618e9" providerId="ADAL" clId="{2AAB9F07-248F-4D69-A7D1-9D4D80EB0D10}"/>
    <pc:docChg chg="custSel addSld modSld sldOrd">
      <pc:chgData name="Denis García Aguinaga" userId="bf3ed447-d477-4ff2-a359-ed90ad3618e9" providerId="ADAL" clId="{2AAB9F07-248F-4D69-A7D1-9D4D80EB0D10}" dt="2023-07-08T13:25:15.937" v="146" actId="123"/>
      <pc:docMkLst>
        <pc:docMk/>
      </pc:docMkLst>
      <pc:sldChg chg="ord">
        <pc:chgData name="Denis García Aguinaga" userId="bf3ed447-d477-4ff2-a359-ed90ad3618e9" providerId="ADAL" clId="{2AAB9F07-248F-4D69-A7D1-9D4D80EB0D10}" dt="2023-07-08T13:19:06.120" v="83"/>
        <pc:sldMkLst>
          <pc:docMk/>
          <pc:sldMk cId="3739547056" sldId="257"/>
        </pc:sldMkLst>
      </pc:sldChg>
      <pc:sldChg chg="ord">
        <pc:chgData name="Denis García Aguinaga" userId="bf3ed447-d477-4ff2-a359-ed90ad3618e9" providerId="ADAL" clId="{2AAB9F07-248F-4D69-A7D1-9D4D80EB0D10}" dt="2023-07-08T13:11:17.218" v="24"/>
        <pc:sldMkLst>
          <pc:docMk/>
          <pc:sldMk cId="3087029972" sldId="259"/>
        </pc:sldMkLst>
      </pc:sldChg>
      <pc:sldChg chg="modSp mod ord">
        <pc:chgData name="Denis García Aguinaga" userId="bf3ed447-d477-4ff2-a359-ed90ad3618e9" providerId="ADAL" clId="{2AAB9F07-248F-4D69-A7D1-9D4D80EB0D10}" dt="2023-07-08T13:22:54.210" v="143" actId="403"/>
        <pc:sldMkLst>
          <pc:docMk/>
          <pc:sldMk cId="980254716" sldId="260"/>
        </pc:sldMkLst>
        <pc:spChg chg="mod">
          <ac:chgData name="Denis García Aguinaga" userId="bf3ed447-d477-4ff2-a359-ed90ad3618e9" providerId="ADAL" clId="{2AAB9F07-248F-4D69-A7D1-9D4D80EB0D10}" dt="2023-07-08T13:22:54.210" v="143" actId="403"/>
          <ac:spMkLst>
            <pc:docMk/>
            <pc:sldMk cId="980254716" sldId="260"/>
            <ac:spMk id="3" creationId="{00000000-0000-0000-0000-000000000000}"/>
          </ac:spMkLst>
        </pc:spChg>
      </pc:sldChg>
      <pc:sldChg chg="modSp mod">
        <pc:chgData name="Denis García Aguinaga" userId="bf3ed447-d477-4ff2-a359-ed90ad3618e9" providerId="ADAL" clId="{2AAB9F07-248F-4D69-A7D1-9D4D80EB0D10}" dt="2023-07-08T13:23:11.286" v="144" actId="403"/>
        <pc:sldMkLst>
          <pc:docMk/>
          <pc:sldMk cId="2963538613" sldId="263"/>
        </pc:sldMkLst>
        <pc:graphicFrameChg chg="modGraphic">
          <ac:chgData name="Denis García Aguinaga" userId="bf3ed447-d477-4ff2-a359-ed90ad3618e9" providerId="ADAL" clId="{2AAB9F07-248F-4D69-A7D1-9D4D80EB0D10}" dt="2023-07-08T13:23:11.286" v="144" actId="403"/>
          <ac:graphicFrameMkLst>
            <pc:docMk/>
            <pc:sldMk cId="2963538613" sldId="263"/>
            <ac:graphicFrameMk id="21" creationId="{FDF7D4FF-72D4-4163-AA7E-DBA818E89E37}"/>
          </ac:graphicFrameMkLst>
        </pc:graphicFrameChg>
      </pc:sldChg>
      <pc:sldChg chg="addSp delSp modSp mod ord">
        <pc:chgData name="Denis García Aguinaga" userId="bf3ed447-d477-4ff2-a359-ed90ad3618e9" providerId="ADAL" clId="{2AAB9F07-248F-4D69-A7D1-9D4D80EB0D10}" dt="2023-07-08T13:19:58.448" v="93"/>
        <pc:sldMkLst>
          <pc:docMk/>
          <pc:sldMk cId="457980815" sldId="264"/>
        </pc:sldMkLst>
        <pc:spChg chg="del mod">
          <ac:chgData name="Denis García Aguinaga" userId="bf3ed447-d477-4ff2-a359-ed90ad3618e9" providerId="ADAL" clId="{2AAB9F07-248F-4D69-A7D1-9D4D80EB0D10}" dt="2023-07-08T13:03:40.699" v="12" actId="478"/>
          <ac:spMkLst>
            <pc:docMk/>
            <pc:sldMk cId="457980815" sldId="264"/>
            <ac:spMk id="2" creationId="{3009FCA2-2B9E-4FAF-AF74-EC21F850D1FA}"/>
          </ac:spMkLst>
        </pc:spChg>
        <pc:spChg chg="add del mod">
          <ac:chgData name="Denis García Aguinaga" userId="bf3ed447-d477-4ff2-a359-ed90ad3618e9" providerId="ADAL" clId="{2AAB9F07-248F-4D69-A7D1-9D4D80EB0D10}" dt="2023-07-08T13:03:46.985" v="13" actId="478"/>
          <ac:spMkLst>
            <pc:docMk/>
            <pc:sldMk cId="457980815" sldId="264"/>
            <ac:spMk id="5" creationId="{5CED5C58-96D2-B867-8809-0ADA4D6D132A}"/>
          </ac:spMkLst>
        </pc:spChg>
        <pc:graphicFrameChg chg="mod">
          <ac:chgData name="Denis García Aguinaga" userId="bf3ed447-d477-4ff2-a359-ed90ad3618e9" providerId="ADAL" clId="{2AAB9F07-248F-4D69-A7D1-9D4D80EB0D10}" dt="2023-07-08T13:05:05.244" v="20" actId="207"/>
          <ac:graphicFrameMkLst>
            <pc:docMk/>
            <pc:sldMk cId="457980815" sldId="264"/>
            <ac:graphicFrameMk id="4" creationId="{437CA483-7A97-46A1-9ACD-26FD92E9E731}"/>
          </ac:graphicFrameMkLst>
        </pc:graphicFrameChg>
      </pc:sldChg>
      <pc:sldChg chg="delSp modSp mod ord">
        <pc:chgData name="Denis García Aguinaga" userId="bf3ed447-d477-4ff2-a359-ed90ad3618e9" providerId="ADAL" clId="{2AAB9F07-248F-4D69-A7D1-9D4D80EB0D10}" dt="2023-07-08T13:19:34.465" v="89"/>
        <pc:sldMkLst>
          <pc:docMk/>
          <pc:sldMk cId="617184093" sldId="265"/>
        </pc:sldMkLst>
        <pc:spChg chg="mod">
          <ac:chgData name="Denis García Aguinaga" userId="bf3ed447-d477-4ff2-a359-ed90ad3618e9" providerId="ADAL" clId="{2AAB9F07-248F-4D69-A7D1-9D4D80EB0D10}" dt="2023-07-08T13:15:04.550" v="67" actId="113"/>
          <ac:spMkLst>
            <pc:docMk/>
            <pc:sldMk cId="617184093" sldId="265"/>
            <ac:spMk id="2" creationId="{00000000-0000-0000-0000-000000000000}"/>
          </ac:spMkLst>
        </pc:spChg>
        <pc:spChg chg="del">
          <ac:chgData name="Denis García Aguinaga" userId="bf3ed447-d477-4ff2-a359-ed90ad3618e9" providerId="ADAL" clId="{2AAB9F07-248F-4D69-A7D1-9D4D80EB0D10}" dt="2023-07-08T13:11:54.099" v="29" actId="478"/>
          <ac:spMkLst>
            <pc:docMk/>
            <pc:sldMk cId="617184093" sldId="265"/>
            <ac:spMk id="4" creationId="{00000000-0000-0000-0000-000000000000}"/>
          </ac:spMkLst>
        </pc:spChg>
        <pc:spChg chg="del">
          <ac:chgData name="Denis García Aguinaga" userId="bf3ed447-d477-4ff2-a359-ed90ad3618e9" providerId="ADAL" clId="{2AAB9F07-248F-4D69-A7D1-9D4D80EB0D10}" dt="2023-07-08T13:11:49.128" v="27" actId="478"/>
          <ac:spMkLst>
            <pc:docMk/>
            <pc:sldMk cId="617184093" sldId="265"/>
            <ac:spMk id="6" creationId="{00000000-0000-0000-0000-000000000000}"/>
          </ac:spMkLst>
        </pc:spChg>
        <pc:spChg chg="del">
          <ac:chgData name="Denis García Aguinaga" userId="bf3ed447-d477-4ff2-a359-ed90ad3618e9" providerId="ADAL" clId="{2AAB9F07-248F-4D69-A7D1-9D4D80EB0D10}" dt="2023-07-08T13:11:56.464" v="30" actId="478"/>
          <ac:spMkLst>
            <pc:docMk/>
            <pc:sldMk cId="617184093" sldId="265"/>
            <ac:spMk id="7" creationId="{00000000-0000-0000-0000-000000000000}"/>
          </ac:spMkLst>
        </pc:spChg>
        <pc:spChg chg="del">
          <ac:chgData name="Denis García Aguinaga" userId="bf3ed447-d477-4ff2-a359-ed90ad3618e9" providerId="ADAL" clId="{2AAB9F07-248F-4D69-A7D1-9D4D80EB0D10}" dt="2023-07-08T13:11:51.858" v="28" actId="478"/>
          <ac:spMkLst>
            <pc:docMk/>
            <pc:sldMk cId="617184093" sldId="265"/>
            <ac:spMk id="8" creationId="{00000000-0000-0000-0000-000000000000}"/>
          </ac:spMkLst>
        </pc:spChg>
        <pc:graphicFrameChg chg="mod">
          <ac:chgData name="Denis García Aguinaga" userId="bf3ed447-d477-4ff2-a359-ed90ad3618e9" providerId="ADAL" clId="{2AAB9F07-248F-4D69-A7D1-9D4D80EB0D10}" dt="2023-07-08T13:15:53.153" v="78" actId="1076"/>
          <ac:graphicFrameMkLst>
            <pc:docMk/>
            <pc:sldMk cId="617184093" sldId="265"/>
            <ac:graphicFrameMk id="5" creationId="{00000000-0000-0000-0000-000000000000}"/>
          </ac:graphicFrameMkLst>
        </pc:graphicFrameChg>
        <pc:picChg chg="mod">
          <ac:chgData name="Denis García Aguinaga" userId="bf3ed447-d477-4ff2-a359-ed90ad3618e9" providerId="ADAL" clId="{2AAB9F07-248F-4D69-A7D1-9D4D80EB0D10}" dt="2023-07-08T13:15:54.817" v="79" actId="1076"/>
          <ac:picMkLst>
            <pc:docMk/>
            <pc:sldMk cId="617184093" sldId="265"/>
            <ac:picMk id="1026" creationId="{00000000-0000-0000-0000-000000000000}"/>
          </ac:picMkLst>
        </pc:picChg>
      </pc:sldChg>
      <pc:sldChg chg="ord">
        <pc:chgData name="Denis García Aguinaga" userId="bf3ed447-d477-4ff2-a359-ed90ad3618e9" providerId="ADAL" clId="{2AAB9F07-248F-4D69-A7D1-9D4D80EB0D10}" dt="2023-07-08T13:19:26.625" v="87"/>
        <pc:sldMkLst>
          <pc:docMk/>
          <pc:sldMk cId="693495768" sldId="267"/>
        </pc:sldMkLst>
      </pc:sldChg>
      <pc:sldChg chg="ord">
        <pc:chgData name="Denis García Aguinaga" userId="bf3ed447-d477-4ff2-a359-ed90ad3618e9" providerId="ADAL" clId="{2AAB9F07-248F-4D69-A7D1-9D4D80EB0D10}" dt="2023-07-08T13:19:53.202" v="91"/>
        <pc:sldMkLst>
          <pc:docMk/>
          <pc:sldMk cId="4170768775" sldId="273"/>
        </pc:sldMkLst>
      </pc:sldChg>
      <pc:sldChg chg="modSp">
        <pc:chgData name="Denis García Aguinaga" userId="bf3ed447-d477-4ff2-a359-ed90ad3618e9" providerId="ADAL" clId="{2AAB9F07-248F-4D69-A7D1-9D4D80EB0D10}" dt="2023-07-08T13:22:00.090" v="135" actId="113"/>
        <pc:sldMkLst>
          <pc:docMk/>
          <pc:sldMk cId="525575949" sldId="274"/>
        </pc:sldMkLst>
        <pc:graphicFrameChg chg="mod">
          <ac:chgData name="Denis García Aguinaga" userId="bf3ed447-d477-4ff2-a359-ed90ad3618e9" providerId="ADAL" clId="{2AAB9F07-248F-4D69-A7D1-9D4D80EB0D10}" dt="2023-07-08T13:22:00.090" v="135" actId="113"/>
          <ac:graphicFrameMkLst>
            <pc:docMk/>
            <pc:sldMk cId="525575949" sldId="274"/>
            <ac:graphicFrameMk id="5" creationId="{9FB8427E-240A-4110-BFDA-F420B36C8902}"/>
          </ac:graphicFrameMkLst>
        </pc:graphicFrameChg>
      </pc:sldChg>
      <pc:sldChg chg="modSp mod">
        <pc:chgData name="Denis García Aguinaga" userId="bf3ed447-d477-4ff2-a359-ed90ad3618e9" providerId="ADAL" clId="{2AAB9F07-248F-4D69-A7D1-9D4D80EB0D10}" dt="2023-07-08T13:25:15.937" v="146" actId="123"/>
        <pc:sldMkLst>
          <pc:docMk/>
          <pc:sldMk cId="163755112" sldId="275"/>
        </pc:sldMkLst>
        <pc:spChg chg="mod">
          <ac:chgData name="Denis García Aguinaga" userId="bf3ed447-d477-4ff2-a359-ed90ad3618e9" providerId="ADAL" clId="{2AAB9F07-248F-4D69-A7D1-9D4D80EB0D10}" dt="2023-07-08T13:25:15.937" v="146" actId="123"/>
          <ac:spMkLst>
            <pc:docMk/>
            <pc:sldMk cId="163755112" sldId="275"/>
            <ac:spMk id="2" creationId="{1A01F96E-0376-41C2-9EEA-E70BC1B0B372}"/>
          </ac:spMkLst>
        </pc:spChg>
        <pc:spChg chg="mod">
          <ac:chgData name="Denis García Aguinaga" userId="bf3ed447-d477-4ff2-a359-ed90ad3618e9" providerId="ADAL" clId="{2AAB9F07-248F-4D69-A7D1-9D4D80EB0D10}" dt="2023-07-08T13:02:30.649" v="3" actId="20577"/>
          <ac:spMkLst>
            <pc:docMk/>
            <pc:sldMk cId="163755112" sldId="275"/>
            <ac:spMk id="3" creationId="{921F3B44-9140-4D58-B573-BB6649B3A6D0}"/>
          </ac:spMkLst>
        </pc:spChg>
      </pc:sldChg>
      <pc:sldChg chg="modSp add mod ord">
        <pc:chgData name="Denis García Aguinaga" userId="bf3ed447-d477-4ff2-a359-ed90ad3618e9" providerId="ADAL" clId="{2AAB9F07-248F-4D69-A7D1-9D4D80EB0D10}" dt="2023-07-08T13:25:02.850" v="145" actId="123"/>
        <pc:sldMkLst>
          <pc:docMk/>
          <pc:sldMk cId="1215301900" sldId="278"/>
        </pc:sldMkLst>
        <pc:spChg chg="mod">
          <ac:chgData name="Denis García Aguinaga" userId="bf3ed447-d477-4ff2-a359-ed90ad3618e9" providerId="ADAL" clId="{2AAB9F07-248F-4D69-A7D1-9D4D80EB0D10}" dt="2023-07-08T13:25:02.850" v="145" actId="123"/>
          <ac:spMkLst>
            <pc:docMk/>
            <pc:sldMk cId="1215301900" sldId="278"/>
            <ac:spMk id="2" creationId="{1A01F96E-0376-41C2-9EEA-E70BC1B0B37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242D1F-E829-4EA6-9ABD-13F1CEC5769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CB1FA23-9CA3-47F0-A154-D0B35F39E3E2}">
      <dgm:prSet/>
      <dgm:spPr/>
      <dgm:t>
        <a:bodyPr/>
        <a:lstStyle/>
        <a:p>
          <a:r>
            <a:rPr lang="es-ES"/>
            <a:t>Único garante de la supervivencia y la competitividad en el largo plazo </a:t>
          </a:r>
          <a:endParaRPr lang="en-US"/>
        </a:p>
      </dgm:t>
    </dgm:pt>
    <dgm:pt modelId="{714F5341-317A-4BAD-8BE9-9751ACD3ED95}" type="parTrans" cxnId="{E1E97B40-BF6F-4038-8965-5A7DA0AFF03A}">
      <dgm:prSet/>
      <dgm:spPr/>
      <dgm:t>
        <a:bodyPr/>
        <a:lstStyle/>
        <a:p>
          <a:endParaRPr lang="en-US"/>
        </a:p>
      </dgm:t>
    </dgm:pt>
    <dgm:pt modelId="{A7C1111F-A1D1-4476-8903-A485774DA346}" type="sibTrans" cxnId="{E1E97B40-BF6F-4038-8965-5A7DA0AFF03A}">
      <dgm:prSet/>
      <dgm:spPr/>
      <dgm:t>
        <a:bodyPr/>
        <a:lstStyle/>
        <a:p>
          <a:endParaRPr lang="en-US"/>
        </a:p>
      </dgm:t>
    </dgm:pt>
    <dgm:pt modelId="{68AE8A35-6E92-4E5F-BB63-BA00F21B8754}">
      <dgm:prSet/>
      <dgm:spPr/>
      <dgm:t>
        <a:bodyPr/>
        <a:lstStyle/>
        <a:p>
          <a:pPr algn="just"/>
          <a:r>
            <a:rPr lang="es-ES" dirty="0"/>
            <a:t>"</a:t>
          </a:r>
          <a:r>
            <a:rPr lang="es-ES" i="1" dirty="0"/>
            <a:t>hoy en día, la gestión total de la calidad se ha convertido en la prioridad estratégica para las entidades empresariales de todo el mundo, debido a su importancia probada como modo de adquirir y mantener una </a:t>
          </a:r>
          <a:r>
            <a:rPr lang="es-ES" i="1" u="sng" dirty="0"/>
            <a:t>ventaja competitiva</a:t>
          </a:r>
          <a:r>
            <a:rPr lang="es-ES" dirty="0"/>
            <a:t>" (KEES, 1991, p. 223)</a:t>
          </a:r>
          <a:endParaRPr lang="en-US" dirty="0"/>
        </a:p>
      </dgm:t>
    </dgm:pt>
    <dgm:pt modelId="{0208C9FD-81ED-4704-BE53-B48E363F55C4}" type="parTrans" cxnId="{7809C646-CF03-4B8B-B47E-971D446E99D0}">
      <dgm:prSet/>
      <dgm:spPr/>
      <dgm:t>
        <a:bodyPr/>
        <a:lstStyle/>
        <a:p>
          <a:endParaRPr lang="en-US"/>
        </a:p>
      </dgm:t>
    </dgm:pt>
    <dgm:pt modelId="{1C37410A-9B59-4443-801F-493A6EDF1723}" type="sibTrans" cxnId="{7809C646-CF03-4B8B-B47E-971D446E99D0}">
      <dgm:prSet/>
      <dgm:spPr/>
      <dgm:t>
        <a:bodyPr/>
        <a:lstStyle/>
        <a:p>
          <a:endParaRPr lang="en-US"/>
        </a:p>
      </dgm:t>
    </dgm:pt>
    <dgm:pt modelId="{D5774D6D-A787-488B-B6D8-9EA9242E1C06}" type="pres">
      <dgm:prSet presAssocID="{2B242D1F-E829-4EA6-9ABD-13F1CEC5769D}" presName="linear" presStyleCnt="0">
        <dgm:presLayoutVars>
          <dgm:animLvl val="lvl"/>
          <dgm:resizeHandles val="exact"/>
        </dgm:presLayoutVars>
      </dgm:prSet>
      <dgm:spPr/>
    </dgm:pt>
    <dgm:pt modelId="{4D49E1E3-76EB-42AF-BED0-BDC7301049B0}" type="pres">
      <dgm:prSet presAssocID="{DCB1FA23-9CA3-47F0-A154-D0B35F39E3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722DD3D-E0B0-4F4A-9F50-C311A243DF00}" type="pres">
      <dgm:prSet presAssocID="{A7C1111F-A1D1-4476-8903-A485774DA346}" presName="spacer" presStyleCnt="0"/>
      <dgm:spPr/>
    </dgm:pt>
    <dgm:pt modelId="{A465E6F1-18F2-48ED-8995-875D54038301}" type="pres">
      <dgm:prSet presAssocID="{68AE8A35-6E92-4E5F-BB63-BA00F21B87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9282A10-1CF5-494F-BDD5-FA290D7FC5EF}" type="presOf" srcId="{DCB1FA23-9CA3-47F0-A154-D0B35F39E3E2}" destId="{4D49E1E3-76EB-42AF-BED0-BDC7301049B0}" srcOrd="0" destOrd="0" presId="urn:microsoft.com/office/officeart/2005/8/layout/vList2"/>
    <dgm:cxn modelId="{4DE74817-D3B0-4444-A703-4086270124B3}" type="presOf" srcId="{2B242D1F-E829-4EA6-9ABD-13F1CEC5769D}" destId="{D5774D6D-A787-488B-B6D8-9EA9242E1C06}" srcOrd="0" destOrd="0" presId="urn:microsoft.com/office/officeart/2005/8/layout/vList2"/>
    <dgm:cxn modelId="{2ECA2038-22CA-41D6-A52E-8F24E0DBC449}" type="presOf" srcId="{68AE8A35-6E92-4E5F-BB63-BA00F21B8754}" destId="{A465E6F1-18F2-48ED-8995-875D54038301}" srcOrd="0" destOrd="0" presId="urn:microsoft.com/office/officeart/2005/8/layout/vList2"/>
    <dgm:cxn modelId="{E1E97B40-BF6F-4038-8965-5A7DA0AFF03A}" srcId="{2B242D1F-E829-4EA6-9ABD-13F1CEC5769D}" destId="{DCB1FA23-9CA3-47F0-A154-D0B35F39E3E2}" srcOrd="0" destOrd="0" parTransId="{714F5341-317A-4BAD-8BE9-9751ACD3ED95}" sibTransId="{A7C1111F-A1D1-4476-8903-A485774DA346}"/>
    <dgm:cxn modelId="{7809C646-CF03-4B8B-B47E-971D446E99D0}" srcId="{2B242D1F-E829-4EA6-9ABD-13F1CEC5769D}" destId="{68AE8A35-6E92-4E5F-BB63-BA00F21B8754}" srcOrd="1" destOrd="0" parTransId="{0208C9FD-81ED-4704-BE53-B48E363F55C4}" sibTransId="{1C37410A-9B59-4443-801F-493A6EDF1723}"/>
    <dgm:cxn modelId="{1CAAC93F-38FC-4DE6-A043-957052A8692B}" type="presParOf" srcId="{D5774D6D-A787-488B-B6D8-9EA9242E1C06}" destId="{4D49E1E3-76EB-42AF-BED0-BDC7301049B0}" srcOrd="0" destOrd="0" presId="urn:microsoft.com/office/officeart/2005/8/layout/vList2"/>
    <dgm:cxn modelId="{22129B32-483C-415A-B57C-8FFEC24D8303}" type="presParOf" srcId="{D5774D6D-A787-488B-B6D8-9EA9242E1C06}" destId="{4722DD3D-E0B0-4F4A-9F50-C311A243DF00}" srcOrd="1" destOrd="0" presId="urn:microsoft.com/office/officeart/2005/8/layout/vList2"/>
    <dgm:cxn modelId="{D327AD35-3F1E-4E94-B97E-7CA139DC976F}" type="presParOf" srcId="{D5774D6D-A787-488B-B6D8-9EA9242E1C06}" destId="{A465E6F1-18F2-48ED-8995-875D540383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B718EB-BCA6-4E42-A76F-B9E0BC5A3B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B0479AA-3375-483B-BDD3-0DE42058A281}">
      <dgm:prSet/>
      <dgm:spPr/>
      <dgm:t>
        <a:bodyPr/>
        <a:lstStyle/>
        <a:p>
          <a:r>
            <a:rPr lang="es-ES" dirty="0"/>
            <a:t>“Aquellos en los que incurre la entidad para poder remediar errores </a:t>
          </a:r>
          <a:r>
            <a:rPr lang="es-ES" b="1" dirty="0"/>
            <a:t>derivados de las actividades que se ejecutan incorrectamente a la primera, </a:t>
          </a:r>
          <a:r>
            <a:rPr lang="es-ES" dirty="0"/>
            <a:t>verificar la calidad de los productos y servicios y prevenir los fallos y, por tanto, evitar los costes que de ellos se derivan.”</a:t>
          </a:r>
          <a:endParaRPr lang="en-US" dirty="0"/>
        </a:p>
      </dgm:t>
    </dgm:pt>
    <dgm:pt modelId="{3D9FB6FF-DB18-4849-8786-E49F4BDC1B3C}" type="parTrans" cxnId="{7E307374-E728-46B8-B4B2-1CF3E1C1077F}">
      <dgm:prSet/>
      <dgm:spPr/>
      <dgm:t>
        <a:bodyPr/>
        <a:lstStyle/>
        <a:p>
          <a:endParaRPr lang="en-US"/>
        </a:p>
      </dgm:t>
    </dgm:pt>
    <dgm:pt modelId="{D3DF76CE-701B-4731-8260-3F8362CD693B}" type="sibTrans" cxnId="{7E307374-E728-46B8-B4B2-1CF3E1C1077F}">
      <dgm:prSet/>
      <dgm:spPr/>
      <dgm:t>
        <a:bodyPr/>
        <a:lstStyle/>
        <a:p>
          <a:endParaRPr lang="en-US"/>
        </a:p>
      </dgm:t>
    </dgm:pt>
    <dgm:pt modelId="{A333822D-A8CA-4F73-9CEB-54189761DA15}">
      <dgm:prSet/>
      <dgm:spPr/>
      <dgm:t>
        <a:bodyPr/>
        <a:lstStyle/>
        <a:p>
          <a:r>
            <a:rPr lang="es-ES"/>
            <a:t>(</a:t>
          </a:r>
          <a:r>
            <a:rPr lang="es-ES" i="1"/>
            <a:t>Jiménez Montañés et al (2000) y Juran (1996) los costes de calidad</a:t>
          </a:r>
          <a:r>
            <a:rPr lang="es-ES"/>
            <a:t>) </a:t>
          </a:r>
          <a:endParaRPr lang="en-US"/>
        </a:p>
      </dgm:t>
    </dgm:pt>
    <dgm:pt modelId="{9CD3CAC9-7188-48FF-AB9C-FDCB7CFA5D50}" type="parTrans" cxnId="{2FBD63A4-EB84-4B3A-BAF4-014132A324BC}">
      <dgm:prSet/>
      <dgm:spPr/>
      <dgm:t>
        <a:bodyPr/>
        <a:lstStyle/>
        <a:p>
          <a:endParaRPr lang="en-US"/>
        </a:p>
      </dgm:t>
    </dgm:pt>
    <dgm:pt modelId="{8156CA9B-E550-4230-ACB0-8DB48D3AFC4D}" type="sibTrans" cxnId="{2FBD63A4-EB84-4B3A-BAF4-014132A324BC}">
      <dgm:prSet/>
      <dgm:spPr/>
      <dgm:t>
        <a:bodyPr/>
        <a:lstStyle/>
        <a:p>
          <a:endParaRPr lang="en-US"/>
        </a:p>
      </dgm:t>
    </dgm:pt>
    <dgm:pt modelId="{1776531D-0C3F-4ED8-9822-8228C91C712D}" type="pres">
      <dgm:prSet presAssocID="{1BB718EB-BCA6-4E42-A76F-B9E0BC5A3B25}" presName="linear" presStyleCnt="0">
        <dgm:presLayoutVars>
          <dgm:animLvl val="lvl"/>
          <dgm:resizeHandles val="exact"/>
        </dgm:presLayoutVars>
      </dgm:prSet>
      <dgm:spPr/>
    </dgm:pt>
    <dgm:pt modelId="{D3CADD03-8C21-4519-A13B-5A53DD282DB9}" type="pres">
      <dgm:prSet presAssocID="{9B0479AA-3375-483B-BDD3-0DE42058A28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A680E8E-27B0-461F-8C33-96ECB8F370AA}" type="pres">
      <dgm:prSet presAssocID="{D3DF76CE-701B-4731-8260-3F8362CD693B}" presName="spacer" presStyleCnt="0"/>
      <dgm:spPr/>
    </dgm:pt>
    <dgm:pt modelId="{D0C157E5-705D-454F-A6B9-5E53E9F08941}" type="pres">
      <dgm:prSet presAssocID="{A333822D-A8CA-4F73-9CEB-54189761DA1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F5D0840-BF79-475C-8117-8F3F22597CF4}" type="presOf" srcId="{A333822D-A8CA-4F73-9CEB-54189761DA15}" destId="{D0C157E5-705D-454F-A6B9-5E53E9F08941}" srcOrd="0" destOrd="0" presId="urn:microsoft.com/office/officeart/2005/8/layout/vList2"/>
    <dgm:cxn modelId="{8B429F53-286E-46C3-9358-A4DD4EAC4640}" type="presOf" srcId="{9B0479AA-3375-483B-BDD3-0DE42058A281}" destId="{D3CADD03-8C21-4519-A13B-5A53DD282DB9}" srcOrd="0" destOrd="0" presId="urn:microsoft.com/office/officeart/2005/8/layout/vList2"/>
    <dgm:cxn modelId="{7E307374-E728-46B8-B4B2-1CF3E1C1077F}" srcId="{1BB718EB-BCA6-4E42-A76F-B9E0BC5A3B25}" destId="{9B0479AA-3375-483B-BDD3-0DE42058A281}" srcOrd="0" destOrd="0" parTransId="{3D9FB6FF-DB18-4849-8786-E49F4BDC1B3C}" sibTransId="{D3DF76CE-701B-4731-8260-3F8362CD693B}"/>
    <dgm:cxn modelId="{AEDE8555-C41C-4C44-A455-38EF94D82E12}" type="presOf" srcId="{1BB718EB-BCA6-4E42-A76F-B9E0BC5A3B25}" destId="{1776531D-0C3F-4ED8-9822-8228C91C712D}" srcOrd="0" destOrd="0" presId="urn:microsoft.com/office/officeart/2005/8/layout/vList2"/>
    <dgm:cxn modelId="{2FBD63A4-EB84-4B3A-BAF4-014132A324BC}" srcId="{1BB718EB-BCA6-4E42-A76F-B9E0BC5A3B25}" destId="{A333822D-A8CA-4F73-9CEB-54189761DA15}" srcOrd="1" destOrd="0" parTransId="{9CD3CAC9-7188-48FF-AB9C-FDCB7CFA5D50}" sibTransId="{8156CA9B-E550-4230-ACB0-8DB48D3AFC4D}"/>
    <dgm:cxn modelId="{3007D9E2-CAD2-4919-9B8B-EC41D36F732F}" type="presParOf" srcId="{1776531D-0C3F-4ED8-9822-8228C91C712D}" destId="{D3CADD03-8C21-4519-A13B-5A53DD282DB9}" srcOrd="0" destOrd="0" presId="urn:microsoft.com/office/officeart/2005/8/layout/vList2"/>
    <dgm:cxn modelId="{8D8D934D-5767-443C-A916-B1D438BDB0F8}" type="presParOf" srcId="{1776531D-0C3F-4ED8-9822-8228C91C712D}" destId="{6A680E8E-27B0-461F-8C33-96ECB8F370AA}" srcOrd="1" destOrd="0" presId="urn:microsoft.com/office/officeart/2005/8/layout/vList2"/>
    <dgm:cxn modelId="{AC2840BB-09A4-4D5F-99DB-FF6F6D715C98}" type="presParOf" srcId="{1776531D-0C3F-4ED8-9822-8228C91C712D}" destId="{D0C157E5-705D-454F-A6B9-5E53E9F0894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377602-AB2C-4926-AD7E-9A927D498270}" type="doc">
      <dgm:prSet loTypeId="urn:microsoft.com/office/officeart/2005/8/layout/arrow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97FF235-0D49-4705-BE00-54D1E35504AE}">
      <dgm:prSet phldrT="[Texto]"/>
      <dgm:spPr/>
      <dgm:t>
        <a:bodyPr/>
        <a:lstStyle/>
        <a:p>
          <a:r>
            <a:rPr lang="es-ES" dirty="0"/>
            <a:t>Costes de calidad</a:t>
          </a:r>
        </a:p>
      </dgm:t>
    </dgm:pt>
    <dgm:pt modelId="{AE922872-D010-48A6-85A3-86128E86EED7}" type="parTrans" cxnId="{0BA64E9E-4049-4E11-A051-6869AEAC63BD}">
      <dgm:prSet/>
      <dgm:spPr/>
      <dgm:t>
        <a:bodyPr/>
        <a:lstStyle/>
        <a:p>
          <a:endParaRPr lang="es-ES"/>
        </a:p>
      </dgm:t>
    </dgm:pt>
    <dgm:pt modelId="{5E72EB39-CE41-406F-B46D-2ADB9C290F77}" type="sibTrans" cxnId="{0BA64E9E-4049-4E11-A051-6869AEAC63BD}">
      <dgm:prSet/>
      <dgm:spPr/>
      <dgm:t>
        <a:bodyPr/>
        <a:lstStyle/>
        <a:p>
          <a:endParaRPr lang="es-ES"/>
        </a:p>
      </dgm:t>
    </dgm:pt>
    <dgm:pt modelId="{ECDFF8E3-BB9C-4ECF-AFFF-52A3307FD5FC}">
      <dgm:prSet phldrT="[Texto]"/>
      <dgm:spPr/>
      <dgm:t>
        <a:bodyPr/>
        <a:lstStyle/>
        <a:p>
          <a:r>
            <a:rPr lang="es-ES" dirty="0"/>
            <a:t>Costes de </a:t>
          </a:r>
          <a:r>
            <a:rPr lang="es-ES" b="1" dirty="0"/>
            <a:t>no</a:t>
          </a:r>
          <a:r>
            <a:rPr lang="es-ES" dirty="0"/>
            <a:t> calidad</a:t>
          </a:r>
        </a:p>
      </dgm:t>
    </dgm:pt>
    <dgm:pt modelId="{5C7AA456-D7FC-49D3-BDD4-7AF31BDEA0F9}" type="parTrans" cxnId="{771A7FF4-8AD7-4612-B5E5-72A0C1D4197B}">
      <dgm:prSet/>
      <dgm:spPr/>
      <dgm:t>
        <a:bodyPr/>
        <a:lstStyle/>
        <a:p>
          <a:endParaRPr lang="es-ES"/>
        </a:p>
      </dgm:t>
    </dgm:pt>
    <dgm:pt modelId="{E1C984AB-3FF0-4914-B8DD-BBE7A131F1D9}" type="sibTrans" cxnId="{771A7FF4-8AD7-4612-B5E5-72A0C1D4197B}">
      <dgm:prSet/>
      <dgm:spPr/>
      <dgm:t>
        <a:bodyPr/>
        <a:lstStyle/>
        <a:p>
          <a:endParaRPr lang="es-ES"/>
        </a:p>
      </dgm:t>
    </dgm:pt>
    <dgm:pt modelId="{257ED40C-61E8-4540-BA6D-4FFABA0753A8}" type="pres">
      <dgm:prSet presAssocID="{80377602-AB2C-4926-AD7E-9A927D498270}" presName="cycle" presStyleCnt="0">
        <dgm:presLayoutVars>
          <dgm:dir/>
          <dgm:resizeHandles val="exact"/>
        </dgm:presLayoutVars>
      </dgm:prSet>
      <dgm:spPr/>
    </dgm:pt>
    <dgm:pt modelId="{5F197929-AEA3-49BC-97CD-40994B1F720C}" type="pres">
      <dgm:prSet presAssocID="{497FF235-0D49-4705-BE00-54D1E35504AE}" presName="arrow" presStyleLbl="node1" presStyleIdx="0" presStyleCnt="2" custRadScaleRad="100083" custRadScaleInc="-234">
        <dgm:presLayoutVars>
          <dgm:bulletEnabled val="1"/>
        </dgm:presLayoutVars>
      </dgm:prSet>
      <dgm:spPr/>
    </dgm:pt>
    <dgm:pt modelId="{1DF7598C-1339-47F4-B259-560191DE390D}" type="pres">
      <dgm:prSet presAssocID="{ECDFF8E3-BB9C-4ECF-AFFF-52A3307FD5FC}" presName="arrow" presStyleLbl="node1" presStyleIdx="1" presStyleCnt="2">
        <dgm:presLayoutVars>
          <dgm:bulletEnabled val="1"/>
        </dgm:presLayoutVars>
      </dgm:prSet>
      <dgm:spPr/>
    </dgm:pt>
  </dgm:ptLst>
  <dgm:cxnLst>
    <dgm:cxn modelId="{6A8DB80B-CD57-4ED3-B7AB-E1410C98A3CA}" type="presOf" srcId="{80377602-AB2C-4926-AD7E-9A927D498270}" destId="{257ED40C-61E8-4540-BA6D-4FFABA0753A8}" srcOrd="0" destOrd="0" presId="urn:microsoft.com/office/officeart/2005/8/layout/arrow1"/>
    <dgm:cxn modelId="{0084422B-3947-4EB4-9057-F665C49784AD}" type="presOf" srcId="{497FF235-0D49-4705-BE00-54D1E35504AE}" destId="{5F197929-AEA3-49BC-97CD-40994B1F720C}" srcOrd="0" destOrd="0" presId="urn:microsoft.com/office/officeart/2005/8/layout/arrow1"/>
    <dgm:cxn modelId="{0BA64E9E-4049-4E11-A051-6869AEAC63BD}" srcId="{80377602-AB2C-4926-AD7E-9A927D498270}" destId="{497FF235-0D49-4705-BE00-54D1E35504AE}" srcOrd="0" destOrd="0" parTransId="{AE922872-D010-48A6-85A3-86128E86EED7}" sibTransId="{5E72EB39-CE41-406F-B46D-2ADB9C290F77}"/>
    <dgm:cxn modelId="{A8CF7BE0-3BC3-4CB9-B8E3-DFA824E74D09}" type="presOf" srcId="{ECDFF8E3-BB9C-4ECF-AFFF-52A3307FD5FC}" destId="{1DF7598C-1339-47F4-B259-560191DE390D}" srcOrd="0" destOrd="0" presId="urn:microsoft.com/office/officeart/2005/8/layout/arrow1"/>
    <dgm:cxn modelId="{771A7FF4-8AD7-4612-B5E5-72A0C1D4197B}" srcId="{80377602-AB2C-4926-AD7E-9A927D498270}" destId="{ECDFF8E3-BB9C-4ECF-AFFF-52A3307FD5FC}" srcOrd="1" destOrd="0" parTransId="{5C7AA456-D7FC-49D3-BDD4-7AF31BDEA0F9}" sibTransId="{E1C984AB-3FF0-4914-B8DD-BBE7A131F1D9}"/>
    <dgm:cxn modelId="{89A4A297-938C-4AB7-A227-838205749D4B}" type="presParOf" srcId="{257ED40C-61E8-4540-BA6D-4FFABA0753A8}" destId="{5F197929-AEA3-49BC-97CD-40994B1F720C}" srcOrd="0" destOrd="0" presId="urn:microsoft.com/office/officeart/2005/8/layout/arrow1"/>
    <dgm:cxn modelId="{18D082C4-3C60-4FBE-9405-603AF97A5990}" type="presParOf" srcId="{257ED40C-61E8-4540-BA6D-4FFABA0753A8}" destId="{1DF7598C-1339-47F4-B259-560191DE390D}" srcOrd="1" destOrd="0" presId="urn:microsoft.com/office/officeart/2005/8/layout/arrow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9B24E-F285-4196-8E5C-6BA5D351FCAC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EB37071B-E324-44A7-8C8B-6D7ED50AC2BC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dirty="0"/>
            <a:t>Calidad </a:t>
          </a:r>
        </a:p>
      </dgm:t>
    </dgm:pt>
    <dgm:pt modelId="{5B967110-79E6-46F3-BC8B-959C8BD06F44}" type="parTrans" cxnId="{858424B7-744C-4869-BB2D-E8C538F25890}">
      <dgm:prSet/>
      <dgm:spPr/>
      <dgm:t>
        <a:bodyPr/>
        <a:lstStyle/>
        <a:p>
          <a:endParaRPr lang="es-ES"/>
        </a:p>
      </dgm:t>
    </dgm:pt>
    <dgm:pt modelId="{E5A1CDFC-09AA-483E-8EEE-6549B16C0D16}" type="sibTrans" cxnId="{858424B7-744C-4869-BB2D-E8C538F25890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s-ES"/>
        </a:p>
      </dgm:t>
    </dgm:pt>
    <dgm:pt modelId="{7D53FA38-932A-4399-98CC-321ABFBA13B7}">
      <dgm:prSet phldrT="[Texto]"/>
      <dgm:spPr/>
      <dgm:t>
        <a:bodyPr/>
        <a:lstStyle/>
        <a:p>
          <a:r>
            <a:rPr lang="es-ES"/>
            <a:t>Precio</a:t>
          </a:r>
        </a:p>
      </dgm:t>
    </dgm:pt>
    <dgm:pt modelId="{446B9591-41C6-483D-90A5-A9B873A2ECE1}" type="parTrans" cxnId="{0C931B75-44C7-4F9E-908F-7F16C6EC3F85}">
      <dgm:prSet/>
      <dgm:spPr/>
      <dgm:t>
        <a:bodyPr/>
        <a:lstStyle/>
        <a:p>
          <a:endParaRPr lang="es-ES"/>
        </a:p>
      </dgm:t>
    </dgm:pt>
    <dgm:pt modelId="{B7A5903D-FCCB-4D64-ABB5-A7964E802A55}" type="sibTrans" cxnId="{0C931B75-44C7-4F9E-908F-7F16C6EC3F8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s-ES"/>
        </a:p>
      </dgm:t>
    </dgm:pt>
    <dgm:pt modelId="{789ABB44-4DAD-4AE1-ACE7-6983650E41E2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"/>
            <a:t>Competitividad </a:t>
          </a:r>
        </a:p>
      </dgm:t>
    </dgm:pt>
    <dgm:pt modelId="{D87251CB-1A06-4C16-AC6E-37D5135A2C30}" type="parTrans" cxnId="{1970F23D-F978-4733-99BC-3DB48189442C}">
      <dgm:prSet/>
      <dgm:spPr/>
      <dgm:t>
        <a:bodyPr/>
        <a:lstStyle/>
        <a:p>
          <a:endParaRPr lang="es-ES"/>
        </a:p>
      </dgm:t>
    </dgm:pt>
    <dgm:pt modelId="{1F90F8B1-BF45-4D3F-A093-A5E2511BABE9}" type="sibTrans" cxnId="{1970F23D-F978-4733-99BC-3DB48189442C}">
      <dgm:prSet/>
      <dgm:spPr/>
      <dgm:t>
        <a:bodyPr/>
        <a:lstStyle/>
        <a:p>
          <a:endParaRPr lang="es-ES"/>
        </a:p>
      </dgm:t>
    </dgm:pt>
    <dgm:pt modelId="{8465320D-64D0-429F-B0F4-519850B558A1}" type="pres">
      <dgm:prSet presAssocID="{1FC9B24E-F285-4196-8E5C-6BA5D351FCAC}" presName="Name0" presStyleCnt="0">
        <dgm:presLayoutVars>
          <dgm:dir/>
          <dgm:resizeHandles val="exact"/>
        </dgm:presLayoutVars>
      </dgm:prSet>
      <dgm:spPr/>
    </dgm:pt>
    <dgm:pt modelId="{F8C041B3-E423-425E-9EEC-3B4BB312AD6C}" type="pres">
      <dgm:prSet presAssocID="{1FC9B24E-F285-4196-8E5C-6BA5D351FCAC}" presName="vNodes" presStyleCnt="0"/>
      <dgm:spPr/>
    </dgm:pt>
    <dgm:pt modelId="{8552342D-5B94-4646-A85D-8E6C4112146A}" type="pres">
      <dgm:prSet presAssocID="{EB37071B-E324-44A7-8C8B-6D7ED50AC2BC}" presName="node" presStyleLbl="node1" presStyleIdx="0" presStyleCnt="3">
        <dgm:presLayoutVars>
          <dgm:bulletEnabled val="1"/>
        </dgm:presLayoutVars>
      </dgm:prSet>
      <dgm:spPr/>
    </dgm:pt>
    <dgm:pt modelId="{9E0CFFC1-0E0F-422E-ACC2-9478830A4F13}" type="pres">
      <dgm:prSet presAssocID="{E5A1CDFC-09AA-483E-8EEE-6549B16C0D16}" presName="spacerT" presStyleCnt="0"/>
      <dgm:spPr/>
    </dgm:pt>
    <dgm:pt modelId="{3E576D62-BA9E-48A6-8DF6-828337AC9E60}" type="pres">
      <dgm:prSet presAssocID="{E5A1CDFC-09AA-483E-8EEE-6549B16C0D16}" presName="sibTrans" presStyleLbl="sibTrans2D1" presStyleIdx="0" presStyleCnt="2"/>
      <dgm:spPr/>
    </dgm:pt>
    <dgm:pt modelId="{3D911850-C989-4E51-A593-D62AD963000E}" type="pres">
      <dgm:prSet presAssocID="{E5A1CDFC-09AA-483E-8EEE-6549B16C0D16}" presName="spacerB" presStyleCnt="0"/>
      <dgm:spPr/>
    </dgm:pt>
    <dgm:pt modelId="{24553893-2F3B-44B7-BD52-E5EDBC6147A3}" type="pres">
      <dgm:prSet presAssocID="{7D53FA38-932A-4399-98CC-321ABFBA13B7}" presName="node" presStyleLbl="node1" presStyleIdx="1" presStyleCnt="3">
        <dgm:presLayoutVars>
          <dgm:bulletEnabled val="1"/>
        </dgm:presLayoutVars>
      </dgm:prSet>
      <dgm:spPr/>
    </dgm:pt>
    <dgm:pt modelId="{5A982408-65FB-492E-855E-45BF41EF51E3}" type="pres">
      <dgm:prSet presAssocID="{1FC9B24E-F285-4196-8E5C-6BA5D351FCAC}" presName="sibTransLast" presStyleLbl="sibTrans2D1" presStyleIdx="1" presStyleCnt="2"/>
      <dgm:spPr/>
    </dgm:pt>
    <dgm:pt modelId="{43A0D06F-96E2-4378-AE06-824A47BEB193}" type="pres">
      <dgm:prSet presAssocID="{1FC9B24E-F285-4196-8E5C-6BA5D351FCAC}" presName="connectorText" presStyleLbl="sibTrans2D1" presStyleIdx="1" presStyleCnt="2"/>
      <dgm:spPr/>
    </dgm:pt>
    <dgm:pt modelId="{4DFFF121-FFD0-46A7-8202-F7FA6871DE7C}" type="pres">
      <dgm:prSet presAssocID="{1FC9B24E-F285-4196-8E5C-6BA5D351FCAC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D014710-A423-4823-939D-343DDE979515}" type="presOf" srcId="{789ABB44-4DAD-4AE1-ACE7-6983650E41E2}" destId="{4DFFF121-FFD0-46A7-8202-F7FA6871DE7C}" srcOrd="0" destOrd="0" presId="urn:microsoft.com/office/officeart/2005/8/layout/equation2"/>
    <dgm:cxn modelId="{A3880412-F1AD-40C3-8A6B-EB9C78F794B5}" type="presOf" srcId="{B7A5903D-FCCB-4D64-ABB5-A7964E802A55}" destId="{43A0D06F-96E2-4378-AE06-824A47BEB193}" srcOrd="1" destOrd="0" presId="urn:microsoft.com/office/officeart/2005/8/layout/equation2"/>
    <dgm:cxn modelId="{1970F23D-F978-4733-99BC-3DB48189442C}" srcId="{1FC9B24E-F285-4196-8E5C-6BA5D351FCAC}" destId="{789ABB44-4DAD-4AE1-ACE7-6983650E41E2}" srcOrd="2" destOrd="0" parTransId="{D87251CB-1A06-4C16-AC6E-37D5135A2C30}" sibTransId="{1F90F8B1-BF45-4D3F-A093-A5E2511BABE9}"/>
    <dgm:cxn modelId="{5A51796E-A1F6-4D19-8B99-C56B167B9672}" type="presOf" srcId="{B7A5903D-FCCB-4D64-ABB5-A7964E802A55}" destId="{5A982408-65FB-492E-855E-45BF41EF51E3}" srcOrd="0" destOrd="0" presId="urn:microsoft.com/office/officeart/2005/8/layout/equation2"/>
    <dgm:cxn modelId="{0C931B75-44C7-4F9E-908F-7F16C6EC3F85}" srcId="{1FC9B24E-F285-4196-8E5C-6BA5D351FCAC}" destId="{7D53FA38-932A-4399-98CC-321ABFBA13B7}" srcOrd="1" destOrd="0" parTransId="{446B9591-41C6-483D-90A5-A9B873A2ECE1}" sibTransId="{B7A5903D-FCCB-4D64-ABB5-A7964E802A55}"/>
    <dgm:cxn modelId="{485A1590-9A4C-4C9E-B74A-1FBAA68E444A}" type="presOf" srcId="{7D53FA38-932A-4399-98CC-321ABFBA13B7}" destId="{24553893-2F3B-44B7-BD52-E5EDBC6147A3}" srcOrd="0" destOrd="0" presId="urn:microsoft.com/office/officeart/2005/8/layout/equation2"/>
    <dgm:cxn modelId="{6D82B4A5-B3E6-48A9-BEB4-E4E576DBDA50}" type="presOf" srcId="{EB37071B-E324-44A7-8C8B-6D7ED50AC2BC}" destId="{8552342D-5B94-4646-A85D-8E6C4112146A}" srcOrd="0" destOrd="0" presId="urn:microsoft.com/office/officeart/2005/8/layout/equation2"/>
    <dgm:cxn modelId="{858424B7-744C-4869-BB2D-E8C538F25890}" srcId="{1FC9B24E-F285-4196-8E5C-6BA5D351FCAC}" destId="{EB37071B-E324-44A7-8C8B-6D7ED50AC2BC}" srcOrd="0" destOrd="0" parTransId="{5B967110-79E6-46F3-BC8B-959C8BD06F44}" sibTransId="{E5A1CDFC-09AA-483E-8EEE-6549B16C0D16}"/>
    <dgm:cxn modelId="{16049FB8-B34B-4741-91B1-CEF28AF8577D}" type="presOf" srcId="{E5A1CDFC-09AA-483E-8EEE-6549B16C0D16}" destId="{3E576D62-BA9E-48A6-8DF6-828337AC9E60}" srcOrd="0" destOrd="0" presId="urn:microsoft.com/office/officeart/2005/8/layout/equation2"/>
    <dgm:cxn modelId="{DF10DCDE-00FC-400B-B9A2-90567F3E6DBD}" type="presOf" srcId="{1FC9B24E-F285-4196-8E5C-6BA5D351FCAC}" destId="{8465320D-64D0-429F-B0F4-519850B558A1}" srcOrd="0" destOrd="0" presId="urn:microsoft.com/office/officeart/2005/8/layout/equation2"/>
    <dgm:cxn modelId="{804352CA-A4DE-44F0-A871-BC80AC71EFFB}" type="presParOf" srcId="{8465320D-64D0-429F-B0F4-519850B558A1}" destId="{F8C041B3-E423-425E-9EEC-3B4BB312AD6C}" srcOrd="0" destOrd="0" presId="urn:microsoft.com/office/officeart/2005/8/layout/equation2"/>
    <dgm:cxn modelId="{CB1B0A4D-BAD9-4CE7-91A1-00517B74A2B7}" type="presParOf" srcId="{F8C041B3-E423-425E-9EEC-3B4BB312AD6C}" destId="{8552342D-5B94-4646-A85D-8E6C4112146A}" srcOrd="0" destOrd="0" presId="urn:microsoft.com/office/officeart/2005/8/layout/equation2"/>
    <dgm:cxn modelId="{0510C10A-B588-4323-9AAF-5156BD6A8A4B}" type="presParOf" srcId="{F8C041B3-E423-425E-9EEC-3B4BB312AD6C}" destId="{9E0CFFC1-0E0F-422E-ACC2-9478830A4F13}" srcOrd="1" destOrd="0" presId="urn:microsoft.com/office/officeart/2005/8/layout/equation2"/>
    <dgm:cxn modelId="{7D94BA0B-F3F3-42C7-AD13-4C799A73A524}" type="presParOf" srcId="{F8C041B3-E423-425E-9EEC-3B4BB312AD6C}" destId="{3E576D62-BA9E-48A6-8DF6-828337AC9E60}" srcOrd="2" destOrd="0" presId="urn:microsoft.com/office/officeart/2005/8/layout/equation2"/>
    <dgm:cxn modelId="{0B89449E-F2A7-4EA1-9E33-3848683EA7C1}" type="presParOf" srcId="{F8C041B3-E423-425E-9EEC-3B4BB312AD6C}" destId="{3D911850-C989-4E51-A593-D62AD963000E}" srcOrd="3" destOrd="0" presId="urn:microsoft.com/office/officeart/2005/8/layout/equation2"/>
    <dgm:cxn modelId="{EF931BDD-529B-401B-940A-3A1C818F15DD}" type="presParOf" srcId="{F8C041B3-E423-425E-9EEC-3B4BB312AD6C}" destId="{24553893-2F3B-44B7-BD52-E5EDBC6147A3}" srcOrd="4" destOrd="0" presId="urn:microsoft.com/office/officeart/2005/8/layout/equation2"/>
    <dgm:cxn modelId="{F11E3326-09A2-49AF-8EF6-A8CF027EB1E6}" type="presParOf" srcId="{8465320D-64D0-429F-B0F4-519850B558A1}" destId="{5A982408-65FB-492E-855E-45BF41EF51E3}" srcOrd="1" destOrd="0" presId="urn:microsoft.com/office/officeart/2005/8/layout/equation2"/>
    <dgm:cxn modelId="{B4DE3AB6-FB55-4631-8796-EF34C4614EEC}" type="presParOf" srcId="{5A982408-65FB-492E-855E-45BF41EF51E3}" destId="{43A0D06F-96E2-4378-AE06-824A47BEB193}" srcOrd="0" destOrd="0" presId="urn:microsoft.com/office/officeart/2005/8/layout/equation2"/>
    <dgm:cxn modelId="{952CBE46-2844-4BA4-99D0-526BB06105AC}" type="presParOf" srcId="{8465320D-64D0-429F-B0F4-519850B558A1}" destId="{4DFFF121-FFD0-46A7-8202-F7FA6871DE7C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6EEC0B-AE01-4A8E-87A3-F2AB6F1D1CDA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2E8AE71-78F9-44DF-AA59-28C1BA298FF5}">
      <dgm:prSet custT="1"/>
      <dgm:spPr/>
      <dgm:t>
        <a:bodyPr/>
        <a:lstStyle/>
        <a:p>
          <a:r>
            <a:rPr lang="es-ES" sz="2500" dirty="0"/>
            <a:t>A medida que se incrementan las </a:t>
          </a:r>
          <a:r>
            <a:rPr lang="es-ES" sz="2800" b="1" dirty="0"/>
            <a:t>actividades preventivas</a:t>
          </a:r>
          <a:r>
            <a:rPr lang="es-ES" sz="2500" dirty="0"/>
            <a:t>, los </a:t>
          </a:r>
          <a:r>
            <a:rPr lang="es-ES" sz="2500" b="1" dirty="0"/>
            <a:t>errores se reducen</a:t>
          </a:r>
          <a:r>
            <a:rPr lang="es-ES" sz="2500" dirty="0"/>
            <a:t>. </a:t>
          </a:r>
          <a:endParaRPr lang="en-US" sz="2500" dirty="0"/>
        </a:p>
      </dgm:t>
    </dgm:pt>
    <dgm:pt modelId="{8459A060-8CD8-4BC8-ABA0-452B5537C465}" type="parTrans" cxnId="{8C4E30FD-9FA7-4627-BDCF-F2F7873CD2FD}">
      <dgm:prSet/>
      <dgm:spPr/>
      <dgm:t>
        <a:bodyPr/>
        <a:lstStyle/>
        <a:p>
          <a:endParaRPr lang="en-US"/>
        </a:p>
      </dgm:t>
    </dgm:pt>
    <dgm:pt modelId="{C727BB37-D4A7-4C08-8CA3-2AB3041BEDFD}" type="sibTrans" cxnId="{8C4E30FD-9FA7-4627-BDCF-F2F7873CD2FD}">
      <dgm:prSet/>
      <dgm:spPr/>
      <dgm:t>
        <a:bodyPr/>
        <a:lstStyle/>
        <a:p>
          <a:endParaRPr lang="en-US"/>
        </a:p>
      </dgm:t>
    </dgm:pt>
    <dgm:pt modelId="{6769BD5F-6147-42EE-9028-5B1192A602A9}">
      <dgm:prSet/>
      <dgm:spPr/>
      <dgm:t>
        <a:bodyPr/>
        <a:lstStyle/>
        <a:p>
          <a:r>
            <a:rPr lang="es-ES"/>
            <a:t>Mayores costes de evaluación y prevención = menores costes totales.</a:t>
          </a:r>
          <a:endParaRPr lang="en-US"/>
        </a:p>
      </dgm:t>
    </dgm:pt>
    <dgm:pt modelId="{8C210EE6-61C6-4609-B8D9-5E030292AE29}" type="parTrans" cxnId="{E3FDA0C2-693F-42B6-A78E-093F0838AC3E}">
      <dgm:prSet/>
      <dgm:spPr/>
      <dgm:t>
        <a:bodyPr/>
        <a:lstStyle/>
        <a:p>
          <a:endParaRPr lang="en-US"/>
        </a:p>
      </dgm:t>
    </dgm:pt>
    <dgm:pt modelId="{26428762-615B-414B-9C45-EBDD1A81F855}" type="sibTrans" cxnId="{E3FDA0C2-693F-42B6-A78E-093F0838AC3E}">
      <dgm:prSet/>
      <dgm:spPr/>
      <dgm:t>
        <a:bodyPr/>
        <a:lstStyle/>
        <a:p>
          <a:endParaRPr lang="en-US"/>
        </a:p>
      </dgm:t>
    </dgm:pt>
    <dgm:pt modelId="{03EF8B83-DC2E-443B-A6B0-1D1A9DAF579F}">
      <dgm:prSet/>
      <dgm:spPr/>
      <dgm:t>
        <a:bodyPr/>
        <a:lstStyle/>
        <a:p>
          <a:r>
            <a:rPr lang="es-ES" dirty="0"/>
            <a:t>El aumento de las </a:t>
          </a:r>
          <a:r>
            <a:rPr lang="es-ES" b="1" dirty="0"/>
            <a:t>actividades evaluativas </a:t>
          </a:r>
          <a:r>
            <a:rPr lang="es-ES" dirty="0"/>
            <a:t>no reduce el número de errores, sino que </a:t>
          </a:r>
          <a:r>
            <a:rPr lang="es-ES" b="1" dirty="0"/>
            <a:t>evitan</a:t>
          </a:r>
          <a:r>
            <a:rPr lang="es-ES" dirty="0"/>
            <a:t> </a:t>
          </a:r>
          <a:r>
            <a:rPr lang="es-ES" b="1" dirty="0"/>
            <a:t>que</a:t>
          </a:r>
          <a:r>
            <a:rPr lang="es-ES" dirty="0"/>
            <a:t> éstos </a:t>
          </a:r>
          <a:r>
            <a:rPr lang="es-ES" b="1" dirty="0"/>
            <a:t>alcancen al cliente</a:t>
          </a:r>
          <a:r>
            <a:rPr lang="es-ES" dirty="0"/>
            <a:t>.</a:t>
          </a:r>
          <a:endParaRPr lang="en-US" dirty="0"/>
        </a:p>
      </dgm:t>
    </dgm:pt>
    <dgm:pt modelId="{B19AF933-44B4-42B7-9A77-E9DE89A14160}" type="parTrans" cxnId="{8447D33F-3893-4C9C-AD9E-13DE2FBD88E7}">
      <dgm:prSet/>
      <dgm:spPr/>
      <dgm:t>
        <a:bodyPr/>
        <a:lstStyle/>
        <a:p>
          <a:endParaRPr lang="en-US"/>
        </a:p>
      </dgm:t>
    </dgm:pt>
    <dgm:pt modelId="{433947B6-BEAD-4CB2-9243-22BA210F9DBC}" type="sibTrans" cxnId="{8447D33F-3893-4C9C-AD9E-13DE2FBD88E7}">
      <dgm:prSet/>
      <dgm:spPr/>
      <dgm:t>
        <a:bodyPr/>
        <a:lstStyle/>
        <a:p>
          <a:endParaRPr lang="en-US"/>
        </a:p>
      </dgm:t>
    </dgm:pt>
    <dgm:pt modelId="{2992A827-BDFB-4998-B488-6633AEEDD89D}" type="pres">
      <dgm:prSet presAssocID="{CE6EEC0B-AE01-4A8E-87A3-F2AB6F1D1CDA}" presName="linear" presStyleCnt="0">
        <dgm:presLayoutVars>
          <dgm:animLvl val="lvl"/>
          <dgm:resizeHandles val="exact"/>
        </dgm:presLayoutVars>
      </dgm:prSet>
      <dgm:spPr/>
    </dgm:pt>
    <dgm:pt modelId="{77DFAFAF-8827-4186-8FCA-155F646440BC}" type="pres">
      <dgm:prSet presAssocID="{42E8AE71-78F9-44DF-AA59-28C1BA298FF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DBEEED-C1A2-4BAF-8F16-23F20AFE7E2E}" type="pres">
      <dgm:prSet presAssocID="{C727BB37-D4A7-4C08-8CA3-2AB3041BEDFD}" presName="spacer" presStyleCnt="0"/>
      <dgm:spPr/>
    </dgm:pt>
    <dgm:pt modelId="{159ED5BA-9A60-4149-8428-9A44DCA6EBC7}" type="pres">
      <dgm:prSet presAssocID="{6769BD5F-6147-42EE-9028-5B1192A602A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1D574F4-4905-4D58-9861-69B3D1D44B74}" type="pres">
      <dgm:prSet presAssocID="{26428762-615B-414B-9C45-EBDD1A81F855}" presName="spacer" presStyleCnt="0"/>
      <dgm:spPr/>
    </dgm:pt>
    <dgm:pt modelId="{00B99881-9829-43A0-AE11-0BAE8278C27E}" type="pres">
      <dgm:prSet presAssocID="{03EF8B83-DC2E-443B-A6B0-1D1A9DAF579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647F333-6227-4B61-8092-9412B44E1CDC}" type="presOf" srcId="{CE6EEC0B-AE01-4A8E-87A3-F2AB6F1D1CDA}" destId="{2992A827-BDFB-4998-B488-6633AEEDD89D}" srcOrd="0" destOrd="0" presId="urn:microsoft.com/office/officeart/2005/8/layout/vList2"/>
    <dgm:cxn modelId="{8447D33F-3893-4C9C-AD9E-13DE2FBD88E7}" srcId="{CE6EEC0B-AE01-4A8E-87A3-F2AB6F1D1CDA}" destId="{03EF8B83-DC2E-443B-A6B0-1D1A9DAF579F}" srcOrd="2" destOrd="0" parTransId="{B19AF933-44B4-42B7-9A77-E9DE89A14160}" sibTransId="{433947B6-BEAD-4CB2-9243-22BA210F9DBC}"/>
    <dgm:cxn modelId="{989DE98D-839D-4B79-B39A-22329A324F90}" type="presOf" srcId="{6769BD5F-6147-42EE-9028-5B1192A602A9}" destId="{159ED5BA-9A60-4149-8428-9A44DCA6EBC7}" srcOrd="0" destOrd="0" presId="urn:microsoft.com/office/officeart/2005/8/layout/vList2"/>
    <dgm:cxn modelId="{F1E07A9F-1206-4A86-9E81-9232428F727D}" type="presOf" srcId="{42E8AE71-78F9-44DF-AA59-28C1BA298FF5}" destId="{77DFAFAF-8827-4186-8FCA-155F646440BC}" srcOrd="0" destOrd="0" presId="urn:microsoft.com/office/officeart/2005/8/layout/vList2"/>
    <dgm:cxn modelId="{E3FDA0C2-693F-42B6-A78E-093F0838AC3E}" srcId="{CE6EEC0B-AE01-4A8E-87A3-F2AB6F1D1CDA}" destId="{6769BD5F-6147-42EE-9028-5B1192A602A9}" srcOrd="1" destOrd="0" parTransId="{8C210EE6-61C6-4609-B8D9-5E030292AE29}" sibTransId="{26428762-615B-414B-9C45-EBDD1A81F855}"/>
    <dgm:cxn modelId="{81B737CA-373B-4AAC-A71B-3687103F5C18}" type="presOf" srcId="{03EF8B83-DC2E-443B-A6B0-1D1A9DAF579F}" destId="{00B99881-9829-43A0-AE11-0BAE8278C27E}" srcOrd="0" destOrd="0" presId="urn:microsoft.com/office/officeart/2005/8/layout/vList2"/>
    <dgm:cxn modelId="{8C4E30FD-9FA7-4627-BDCF-F2F7873CD2FD}" srcId="{CE6EEC0B-AE01-4A8E-87A3-F2AB6F1D1CDA}" destId="{42E8AE71-78F9-44DF-AA59-28C1BA298FF5}" srcOrd="0" destOrd="0" parTransId="{8459A060-8CD8-4BC8-ABA0-452B5537C465}" sibTransId="{C727BB37-D4A7-4C08-8CA3-2AB3041BEDFD}"/>
    <dgm:cxn modelId="{1E63C928-53DE-4DAC-942C-CA5BC02C54DE}" type="presParOf" srcId="{2992A827-BDFB-4998-B488-6633AEEDD89D}" destId="{77DFAFAF-8827-4186-8FCA-155F646440BC}" srcOrd="0" destOrd="0" presId="urn:microsoft.com/office/officeart/2005/8/layout/vList2"/>
    <dgm:cxn modelId="{C3409B10-FD1B-4370-8665-3047F7203D47}" type="presParOf" srcId="{2992A827-BDFB-4998-B488-6633AEEDD89D}" destId="{2BDBEEED-C1A2-4BAF-8F16-23F20AFE7E2E}" srcOrd="1" destOrd="0" presId="urn:microsoft.com/office/officeart/2005/8/layout/vList2"/>
    <dgm:cxn modelId="{9577329A-37AB-43E2-B173-E7CBF9498136}" type="presParOf" srcId="{2992A827-BDFB-4998-B488-6633AEEDD89D}" destId="{159ED5BA-9A60-4149-8428-9A44DCA6EBC7}" srcOrd="2" destOrd="0" presId="urn:microsoft.com/office/officeart/2005/8/layout/vList2"/>
    <dgm:cxn modelId="{F4EA65DE-5571-4C24-BB9D-033336C53E8D}" type="presParOf" srcId="{2992A827-BDFB-4998-B488-6633AEEDD89D}" destId="{81D574F4-4905-4D58-9861-69B3D1D44B74}" srcOrd="3" destOrd="0" presId="urn:microsoft.com/office/officeart/2005/8/layout/vList2"/>
    <dgm:cxn modelId="{8AF35D0A-22E8-4430-BCAB-169D4E576828}" type="presParOf" srcId="{2992A827-BDFB-4998-B488-6633AEEDD89D}" destId="{00B99881-9829-43A0-AE11-0BAE8278C27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4E561F-AC19-47F8-AC04-932D1A56E253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C27A88-53D0-4056-8650-7D6207012A5E}">
      <dgm:prSet/>
      <dgm:spPr/>
      <dgm:t>
        <a:bodyPr/>
        <a:lstStyle/>
        <a:p>
          <a:r>
            <a:rPr lang="es-ES" b="1" dirty="0"/>
            <a:t>La inversión no debe ser excesiva </a:t>
          </a:r>
          <a:r>
            <a:rPr lang="es-ES" dirty="0"/>
            <a:t>puesto que ello puede llegar a resultar contraproducente.</a:t>
          </a:r>
          <a:endParaRPr lang="en-US" dirty="0"/>
        </a:p>
      </dgm:t>
    </dgm:pt>
    <dgm:pt modelId="{82E4C6CA-4362-491A-A4F0-111EAA43A9A4}" type="parTrans" cxnId="{751725A3-DBFD-41AB-8A7F-FF64B98425D6}">
      <dgm:prSet/>
      <dgm:spPr/>
      <dgm:t>
        <a:bodyPr/>
        <a:lstStyle/>
        <a:p>
          <a:endParaRPr lang="en-US"/>
        </a:p>
      </dgm:t>
    </dgm:pt>
    <dgm:pt modelId="{40BE7E78-EDAD-4898-A9BC-3E38EB431C22}" type="sibTrans" cxnId="{751725A3-DBFD-41AB-8A7F-FF64B98425D6}">
      <dgm:prSet/>
      <dgm:spPr/>
      <dgm:t>
        <a:bodyPr/>
        <a:lstStyle/>
        <a:p>
          <a:endParaRPr lang="en-US"/>
        </a:p>
      </dgm:t>
    </dgm:pt>
    <dgm:pt modelId="{6F93A263-ECE8-4F97-A923-E495A53B05B2}">
      <dgm:prSet/>
      <dgm:spPr/>
      <dgm:t>
        <a:bodyPr/>
        <a:lstStyle/>
        <a:p>
          <a:r>
            <a:rPr lang="es-ES" dirty="0"/>
            <a:t>Existe un </a:t>
          </a:r>
          <a:r>
            <a:rPr lang="es-ES" b="1" dirty="0"/>
            <a:t>punto de saturación </a:t>
          </a:r>
          <a:r>
            <a:rPr lang="es-ES" dirty="0"/>
            <a:t>a partir del cual el aumento de costes de prevención da lugar a ahorros cada vez menores.</a:t>
          </a:r>
          <a:endParaRPr lang="en-US" dirty="0"/>
        </a:p>
      </dgm:t>
    </dgm:pt>
    <dgm:pt modelId="{FA2375C5-5C16-46D4-BA16-7E0595E8961A}" type="parTrans" cxnId="{95CF80CF-49A9-4DF4-9710-FE899BB3FA8F}">
      <dgm:prSet/>
      <dgm:spPr/>
      <dgm:t>
        <a:bodyPr/>
        <a:lstStyle/>
        <a:p>
          <a:endParaRPr lang="en-US"/>
        </a:p>
      </dgm:t>
    </dgm:pt>
    <dgm:pt modelId="{70D78544-0CD4-4BF1-BCB0-639D161DED0D}" type="sibTrans" cxnId="{95CF80CF-49A9-4DF4-9710-FE899BB3FA8F}">
      <dgm:prSet/>
      <dgm:spPr/>
      <dgm:t>
        <a:bodyPr/>
        <a:lstStyle/>
        <a:p>
          <a:endParaRPr lang="en-US"/>
        </a:p>
      </dgm:t>
    </dgm:pt>
    <dgm:pt modelId="{93AAA851-8AFB-49EA-94BF-E2C135F52AFE}" type="pres">
      <dgm:prSet presAssocID="{B34E561F-AC19-47F8-AC04-932D1A56E253}" presName="vert0" presStyleCnt="0">
        <dgm:presLayoutVars>
          <dgm:dir/>
          <dgm:animOne val="branch"/>
          <dgm:animLvl val="lvl"/>
        </dgm:presLayoutVars>
      </dgm:prSet>
      <dgm:spPr/>
    </dgm:pt>
    <dgm:pt modelId="{EAD0D668-F024-4B2A-9DC9-B1EE97AFE6C2}" type="pres">
      <dgm:prSet presAssocID="{68C27A88-53D0-4056-8650-7D6207012A5E}" presName="thickLine" presStyleLbl="alignNode1" presStyleIdx="0" presStyleCnt="2"/>
      <dgm:spPr/>
    </dgm:pt>
    <dgm:pt modelId="{6A39B375-D0AB-4A64-9DEA-64CA7100140A}" type="pres">
      <dgm:prSet presAssocID="{68C27A88-53D0-4056-8650-7D6207012A5E}" presName="horz1" presStyleCnt="0"/>
      <dgm:spPr/>
    </dgm:pt>
    <dgm:pt modelId="{0AF11511-E790-481D-9FBE-F70DAE782F43}" type="pres">
      <dgm:prSet presAssocID="{68C27A88-53D0-4056-8650-7D6207012A5E}" presName="tx1" presStyleLbl="revTx" presStyleIdx="0" presStyleCnt="2"/>
      <dgm:spPr/>
    </dgm:pt>
    <dgm:pt modelId="{55DF9BDF-764D-409D-A6CD-3D29DB6447C9}" type="pres">
      <dgm:prSet presAssocID="{68C27A88-53D0-4056-8650-7D6207012A5E}" presName="vert1" presStyleCnt="0"/>
      <dgm:spPr/>
    </dgm:pt>
    <dgm:pt modelId="{9474E426-DA10-458A-80A6-C9F7A351FDA9}" type="pres">
      <dgm:prSet presAssocID="{6F93A263-ECE8-4F97-A923-E495A53B05B2}" presName="thickLine" presStyleLbl="alignNode1" presStyleIdx="1" presStyleCnt="2"/>
      <dgm:spPr/>
    </dgm:pt>
    <dgm:pt modelId="{3815D037-52DA-4731-9ED2-7B5ABA537D9C}" type="pres">
      <dgm:prSet presAssocID="{6F93A263-ECE8-4F97-A923-E495A53B05B2}" presName="horz1" presStyleCnt="0"/>
      <dgm:spPr/>
    </dgm:pt>
    <dgm:pt modelId="{F3B9DAEC-0605-45D6-8543-DB828F5C973C}" type="pres">
      <dgm:prSet presAssocID="{6F93A263-ECE8-4F97-A923-E495A53B05B2}" presName="tx1" presStyleLbl="revTx" presStyleIdx="1" presStyleCnt="2"/>
      <dgm:spPr/>
    </dgm:pt>
    <dgm:pt modelId="{892B01C9-03B2-48C3-AC66-08E0579288BE}" type="pres">
      <dgm:prSet presAssocID="{6F93A263-ECE8-4F97-A923-E495A53B05B2}" presName="vert1" presStyleCnt="0"/>
      <dgm:spPr/>
    </dgm:pt>
  </dgm:ptLst>
  <dgm:cxnLst>
    <dgm:cxn modelId="{9EE05E8D-AB6D-4DC2-9A02-45A986613776}" type="presOf" srcId="{68C27A88-53D0-4056-8650-7D6207012A5E}" destId="{0AF11511-E790-481D-9FBE-F70DAE782F43}" srcOrd="0" destOrd="0" presId="urn:microsoft.com/office/officeart/2008/layout/LinedList"/>
    <dgm:cxn modelId="{EC728F9B-FD0F-46E5-B8C1-FE6D22DD8AC7}" type="presOf" srcId="{6F93A263-ECE8-4F97-A923-E495A53B05B2}" destId="{F3B9DAEC-0605-45D6-8543-DB828F5C973C}" srcOrd="0" destOrd="0" presId="urn:microsoft.com/office/officeart/2008/layout/LinedList"/>
    <dgm:cxn modelId="{751725A3-DBFD-41AB-8A7F-FF64B98425D6}" srcId="{B34E561F-AC19-47F8-AC04-932D1A56E253}" destId="{68C27A88-53D0-4056-8650-7D6207012A5E}" srcOrd="0" destOrd="0" parTransId="{82E4C6CA-4362-491A-A4F0-111EAA43A9A4}" sibTransId="{40BE7E78-EDAD-4898-A9BC-3E38EB431C22}"/>
    <dgm:cxn modelId="{95CF80CF-49A9-4DF4-9710-FE899BB3FA8F}" srcId="{B34E561F-AC19-47F8-AC04-932D1A56E253}" destId="{6F93A263-ECE8-4F97-A923-E495A53B05B2}" srcOrd="1" destOrd="0" parTransId="{FA2375C5-5C16-46D4-BA16-7E0595E8961A}" sibTransId="{70D78544-0CD4-4BF1-BCB0-639D161DED0D}"/>
    <dgm:cxn modelId="{D5D63DDC-9534-4A54-BE1B-5C4BD5992046}" type="presOf" srcId="{B34E561F-AC19-47F8-AC04-932D1A56E253}" destId="{93AAA851-8AFB-49EA-94BF-E2C135F52AFE}" srcOrd="0" destOrd="0" presId="urn:microsoft.com/office/officeart/2008/layout/LinedList"/>
    <dgm:cxn modelId="{D159B700-665E-4D23-B6C4-B3FAC720E740}" type="presParOf" srcId="{93AAA851-8AFB-49EA-94BF-E2C135F52AFE}" destId="{EAD0D668-F024-4B2A-9DC9-B1EE97AFE6C2}" srcOrd="0" destOrd="0" presId="urn:microsoft.com/office/officeart/2008/layout/LinedList"/>
    <dgm:cxn modelId="{5E2188D6-63A6-4EA4-852B-93DCF59FDE13}" type="presParOf" srcId="{93AAA851-8AFB-49EA-94BF-E2C135F52AFE}" destId="{6A39B375-D0AB-4A64-9DEA-64CA7100140A}" srcOrd="1" destOrd="0" presId="urn:microsoft.com/office/officeart/2008/layout/LinedList"/>
    <dgm:cxn modelId="{EB7B482F-67DB-4FD1-954D-597B1560BAD3}" type="presParOf" srcId="{6A39B375-D0AB-4A64-9DEA-64CA7100140A}" destId="{0AF11511-E790-481D-9FBE-F70DAE782F43}" srcOrd="0" destOrd="0" presId="urn:microsoft.com/office/officeart/2008/layout/LinedList"/>
    <dgm:cxn modelId="{6A24EC8F-77CF-485A-B9AC-36A01E5067A1}" type="presParOf" srcId="{6A39B375-D0AB-4A64-9DEA-64CA7100140A}" destId="{55DF9BDF-764D-409D-A6CD-3D29DB6447C9}" srcOrd="1" destOrd="0" presId="urn:microsoft.com/office/officeart/2008/layout/LinedList"/>
    <dgm:cxn modelId="{089A0319-1706-4F7A-9706-6746E761E5AD}" type="presParOf" srcId="{93AAA851-8AFB-49EA-94BF-E2C135F52AFE}" destId="{9474E426-DA10-458A-80A6-C9F7A351FDA9}" srcOrd="2" destOrd="0" presId="urn:microsoft.com/office/officeart/2008/layout/LinedList"/>
    <dgm:cxn modelId="{50C1B4B8-D225-4D96-AD55-EC83EB65BDAB}" type="presParOf" srcId="{93AAA851-8AFB-49EA-94BF-E2C135F52AFE}" destId="{3815D037-52DA-4731-9ED2-7B5ABA537D9C}" srcOrd="3" destOrd="0" presId="urn:microsoft.com/office/officeart/2008/layout/LinedList"/>
    <dgm:cxn modelId="{312044DD-A273-4BC6-B456-7088FF591DE6}" type="presParOf" srcId="{3815D037-52DA-4731-9ED2-7B5ABA537D9C}" destId="{F3B9DAEC-0605-45D6-8543-DB828F5C973C}" srcOrd="0" destOrd="0" presId="urn:microsoft.com/office/officeart/2008/layout/LinedList"/>
    <dgm:cxn modelId="{3554FB68-A25B-416C-8578-3C1363A93520}" type="presParOf" srcId="{3815D037-52DA-4731-9ED2-7B5ABA537D9C}" destId="{892B01C9-03B2-48C3-AC66-08E0579288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9E1E3-76EB-42AF-BED0-BDC7301049B0}">
      <dsp:nvSpPr>
        <dsp:cNvPr id="0" name=""/>
        <dsp:cNvSpPr/>
      </dsp:nvSpPr>
      <dsp:spPr>
        <a:xfrm>
          <a:off x="0" y="386468"/>
          <a:ext cx="4697730" cy="23370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Único garante de la supervivencia y la competitividad en el largo plazo </a:t>
          </a:r>
          <a:endParaRPr lang="en-US" sz="2000" kern="1200"/>
        </a:p>
      </dsp:txBody>
      <dsp:txXfrm>
        <a:off x="114087" y="500555"/>
        <a:ext cx="4469556" cy="2108901"/>
      </dsp:txXfrm>
    </dsp:sp>
    <dsp:sp modelId="{A465E6F1-18F2-48ED-8995-875D54038301}">
      <dsp:nvSpPr>
        <dsp:cNvPr id="0" name=""/>
        <dsp:cNvSpPr/>
      </dsp:nvSpPr>
      <dsp:spPr>
        <a:xfrm>
          <a:off x="0" y="2781143"/>
          <a:ext cx="4697730" cy="233707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"</a:t>
          </a:r>
          <a:r>
            <a:rPr lang="es-ES" sz="2000" i="1" kern="1200" dirty="0"/>
            <a:t>hoy en día, la gestión total de la calidad se ha convertido en la prioridad estratégica para las entidades empresariales de todo el mundo, debido a su importancia probada como modo de adquirir y mantener una </a:t>
          </a:r>
          <a:r>
            <a:rPr lang="es-ES" sz="2000" i="1" u="sng" kern="1200" dirty="0"/>
            <a:t>ventaja competitiva</a:t>
          </a:r>
          <a:r>
            <a:rPr lang="es-ES" sz="2000" kern="1200" dirty="0"/>
            <a:t>" (KEES, 1991, p. 223)</a:t>
          </a:r>
          <a:endParaRPr lang="en-US" sz="2000" kern="1200" dirty="0"/>
        </a:p>
      </dsp:txBody>
      <dsp:txXfrm>
        <a:off x="114087" y="2895230"/>
        <a:ext cx="4469556" cy="2108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ADD03-8C21-4519-A13B-5A53DD282DB9}">
      <dsp:nvSpPr>
        <dsp:cNvPr id="0" name=""/>
        <dsp:cNvSpPr/>
      </dsp:nvSpPr>
      <dsp:spPr>
        <a:xfrm>
          <a:off x="0" y="139040"/>
          <a:ext cx="4867132" cy="2457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“Aquellos en los que incurre la entidad para poder remediar errores </a:t>
          </a:r>
          <a:r>
            <a:rPr lang="es-ES" sz="2100" b="1" kern="1200" dirty="0"/>
            <a:t>derivados de las actividades que se ejecutan incorrectamente a la primera, </a:t>
          </a:r>
          <a:r>
            <a:rPr lang="es-ES" sz="2100" kern="1200" dirty="0"/>
            <a:t>verificar la calidad de los productos y servicios y prevenir los fallos y, por tanto, evitar los costes que de ellos se derivan.”</a:t>
          </a:r>
          <a:endParaRPr lang="en-US" sz="2100" kern="1200" dirty="0"/>
        </a:p>
      </dsp:txBody>
      <dsp:txXfrm>
        <a:off x="119941" y="258981"/>
        <a:ext cx="4627250" cy="2217118"/>
      </dsp:txXfrm>
    </dsp:sp>
    <dsp:sp modelId="{D0C157E5-705D-454F-A6B9-5E53E9F08941}">
      <dsp:nvSpPr>
        <dsp:cNvPr id="0" name=""/>
        <dsp:cNvSpPr/>
      </dsp:nvSpPr>
      <dsp:spPr>
        <a:xfrm>
          <a:off x="0" y="2656520"/>
          <a:ext cx="4867132" cy="24570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/>
            <a:t>(</a:t>
          </a:r>
          <a:r>
            <a:rPr lang="es-ES" sz="2100" i="1" kern="1200"/>
            <a:t>Jiménez Montañés et al (2000) y Juran (1996) los costes de calidad</a:t>
          </a:r>
          <a:r>
            <a:rPr lang="es-ES" sz="2100" kern="1200"/>
            <a:t>) </a:t>
          </a:r>
          <a:endParaRPr lang="en-US" sz="2100" kern="1200"/>
        </a:p>
      </dsp:txBody>
      <dsp:txXfrm>
        <a:off x="119941" y="2776461"/>
        <a:ext cx="4627250" cy="2217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97929-AEA3-49BC-97CD-40994B1F720C}">
      <dsp:nvSpPr>
        <dsp:cNvPr id="0" name=""/>
        <dsp:cNvSpPr/>
      </dsp:nvSpPr>
      <dsp:spPr>
        <a:xfrm rot="16200000">
          <a:off x="0" y="1124"/>
          <a:ext cx="1151002" cy="1151002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Costes de calidad</a:t>
          </a:r>
        </a:p>
      </dsp:txBody>
      <dsp:txXfrm rot="5400000">
        <a:off x="201425" y="288874"/>
        <a:ext cx="949577" cy="575501"/>
      </dsp:txXfrm>
    </dsp:sp>
    <dsp:sp modelId="{1DF7598C-1339-47F4-B259-560191DE390D}">
      <dsp:nvSpPr>
        <dsp:cNvPr id="0" name=""/>
        <dsp:cNvSpPr/>
      </dsp:nvSpPr>
      <dsp:spPr>
        <a:xfrm rot="5400000">
          <a:off x="5185612" y="562"/>
          <a:ext cx="1151002" cy="1151002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Costes de </a:t>
          </a:r>
          <a:r>
            <a:rPr lang="es-ES" sz="1300" b="1" kern="1200" dirty="0"/>
            <a:t>no</a:t>
          </a:r>
          <a:r>
            <a:rPr lang="es-ES" sz="1300" kern="1200" dirty="0"/>
            <a:t> calidad</a:t>
          </a:r>
        </a:p>
      </dsp:txBody>
      <dsp:txXfrm rot="-5400000">
        <a:off x="5185612" y="288313"/>
        <a:ext cx="949577" cy="575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2342D-5B94-4646-A85D-8E6C4112146A}">
      <dsp:nvSpPr>
        <dsp:cNvPr id="0" name=""/>
        <dsp:cNvSpPr/>
      </dsp:nvSpPr>
      <dsp:spPr>
        <a:xfrm>
          <a:off x="1936631" y="1691"/>
          <a:ext cx="1114843" cy="1114843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Calidad </a:t>
          </a:r>
        </a:p>
      </dsp:txBody>
      <dsp:txXfrm>
        <a:off x="2099896" y="164956"/>
        <a:ext cx="788313" cy="788313"/>
      </dsp:txXfrm>
    </dsp:sp>
    <dsp:sp modelId="{3E576D62-BA9E-48A6-8DF6-828337AC9E60}">
      <dsp:nvSpPr>
        <dsp:cNvPr id="0" name=""/>
        <dsp:cNvSpPr/>
      </dsp:nvSpPr>
      <dsp:spPr>
        <a:xfrm>
          <a:off x="2170748" y="1207060"/>
          <a:ext cx="646609" cy="646609"/>
        </a:xfrm>
        <a:prstGeom prst="mathPlus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000" kern="1200"/>
        </a:p>
      </dsp:txBody>
      <dsp:txXfrm>
        <a:off x="2256456" y="1454323"/>
        <a:ext cx="475193" cy="152083"/>
      </dsp:txXfrm>
    </dsp:sp>
    <dsp:sp modelId="{24553893-2F3B-44B7-BD52-E5EDBC6147A3}">
      <dsp:nvSpPr>
        <dsp:cNvPr id="0" name=""/>
        <dsp:cNvSpPr/>
      </dsp:nvSpPr>
      <dsp:spPr>
        <a:xfrm>
          <a:off x="1936631" y="1944195"/>
          <a:ext cx="1114843" cy="1114843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Precio</a:t>
          </a:r>
        </a:p>
      </dsp:txBody>
      <dsp:txXfrm>
        <a:off x="2099896" y="2107460"/>
        <a:ext cx="788313" cy="788313"/>
      </dsp:txXfrm>
    </dsp:sp>
    <dsp:sp modelId="{5A982408-65FB-492E-855E-45BF41EF51E3}">
      <dsp:nvSpPr>
        <dsp:cNvPr id="0" name=""/>
        <dsp:cNvSpPr/>
      </dsp:nvSpPr>
      <dsp:spPr>
        <a:xfrm>
          <a:off x="3218701" y="1323004"/>
          <a:ext cx="354520" cy="414721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3218701" y="1405948"/>
        <a:ext cx="248164" cy="248833"/>
      </dsp:txXfrm>
    </dsp:sp>
    <dsp:sp modelId="{4DFFF121-FFD0-46A7-8202-F7FA6871DE7C}">
      <dsp:nvSpPr>
        <dsp:cNvPr id="0" name=""/>
        <dsp:cNvSpPr/>
      </dsp:nvSpPr>
      <dsp:spPr>
        <a:xfrm>
          <a:off x="3720381" y="415521"/>
          <a:ext cx="2229687" cy="2229687"/>
        </a:xfrm>
        <a:prstGeom prst="ellipse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Competitividad </a:t>
          </a:r>
        </a:p>
      </dsp:txBody>
      <dsp:txXfrm>
        <a:off x="4046911" y="742051"/>
        <a:ext cx="1576627" cy="15766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FAFAF-8827-4186-8FCA-155F646440BC}">
      <dsp:nvSpPr>
        <dsp:cNvPr id="0" name=""/>
        <dsp:cNvSpPr/>
      </dsp:nvSpPr>
      <dsp:spPr>
        <a:xfrm>
          <a:off x="0" y="106947"/>
          <a:ext cx="5000124" cy="1700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A medida que se incrementan las </a:t>
          </a:r>
          <a:r>
            <a:rPr lang="es-ES" sz="2800" b="1" kern="1200" dirty="0"/>
            <a:t>actividades preventivas</a:t>
          </a:r>
          <a:r>
            <a:rPr lang="es-ES" sz="2500" kern="1200" dirty="0"/>
            <a:t>, los </a:t>
          </a:r>
          <a:r>
            <a:rPr lang="es-ES" sz="2500" b="1" kern="1200" dirty="0"/>
            <a:t>errores se reducen</a:t>
          </a:r>
          <a:r>
            <a:rPr lang="es-ES" sz="2500" kern="1200" dirty="0"/>
            <a:t>. </a:t>
          </a:r>
          <a:endParaRPr lang="en-US" sz="2500" kern="1200" dirty="0"/>
        </a:p>
      </dsp:txBody>
      <dsp:txXfrm>
        <a:off x="83016" y="189963"/>
        <a:ext cx="4834092" cy="1534563"/>
      </dsp:txXfrm>
    </dsp:sp>
    <dsp:sp modelId="{159ED5BA-9A60-4149-8428-9A44DCA6EBC7}">
      <dsp:nvSpPr>
        <dsp:cNvPr id="0" name=""/>
        <dsp:cNvSpPr/>
      </dsp:nvSpPr>
      <dsp:spPr>
        <a:xfrm>
          <a:off x="0" y="1876662"/>
          <a:ext cx="5000124" cy="1700595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Mayores costes de evaluación y prevención = menores costes totales.</a:t>
          </a:r>
          <a:endParaRPr lang="en-US" sz="2400" kern="1200"/>
        </a:p>
      </dsp:txBody>
      <dsp:txXfrm>
        <a:off x="83016" y="1959678"/>
        <a:ext cx="4834092" cy="1534563"/>
      </dsp:txXfrm>
    </dsp:sp>
    <dsp:sp modelId="{00B99881-9829-43A0-AE11-0BAE8278C27E}">
      <dsp:nvSpPr>
        <dsp:cNvPr id="0" name=""/>
        <dsp:cNvSpPr/>
      </dsp:nvSpPr>
      <dsp:spPr>
        <a:xfrm>
          <a:off x="0" y="3646377"/>
          <a:ext cx="5000124" cy="170059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El aumento de las </a:t>
          </a:r>
          <a:r>
            <a:rPr lang="es-ES" sz="2400" b="1" kern="1200" dirty="0"/>
            <a:t>actividades evaluativas </a:t>
          </a:r>
          <a:r>
            <a:rPr lang="es-ES" sz="2400" kern="1200" dirty="0"/>
            <a:t>no reduce el número de errores, sino que </a:t>
          </a:r>
          <a:r>
            <a:rPr lang="es-ES" sz="2400" b="1" kern="1200" dirty="0"/>
            <a:t>evitan</a:t>
          </a:r>
          <a:r>
            <a:rPr lang="es-ES" sz="2400" kern="1200" dirty="0"/>
            <a:t> </a:t>
          </a:r>
          <a:r>
            <a:rPr lang="es-ES" sz="2400" b="1" kern="1200" dirty="0"/>
            <a:t>que</a:t>
          </a:r>
          <a:r>
            <a:rPr lang="es-ES" sz="2400" kern="1200" dirty="0"/>
            <a:t> éstos </a:t>
          </a:r>
          <a:r>
            <a:rPr lang="es-ES" sz="2400" b="1" kern="1200" dirty="0"/>
            <a:t>alcancen al cliente</a:t>
          </a:r>
          <a:r>
            <a:rPr lang="es-ES" sz="2400" kern="1200" dirty="0"/>
            <a:t>.</a:t>
          </a:r>
          <a:endParaRPr lang="en-US" sz="2400" kern="1200" dirty="0"/>
        </a:p>
      </dsp:txBody>
      <dsp:txXfrm>
        <a:off x="83016" y="3729393"/>
        <a:ext cx="4834092" cy="1534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0D668-F024-4B2A-9DC9-B1EE97AFE6C2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F11511-E790-481D-9FBE-F70DAE782F43}">
      <dsp:nvSpPr>
        <dsp:cNvPr id="0" name=""/>
        <dsp:cNvSpPr/>
      </dsp:nvSpPr>
      <dsp:spPr>
        <a:xfrm>
          <a:off x="0" y="0"/>
          <a:ext cx="5000124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b="1" kern="1200" dirty="0"/>
            <a:t>La inversión no debe ser excesiva </a:t>
          </a:r>
          <a:r>
            <a:rPr lang="es-ES" sz="3400" kern="1200" dirty="0"/>
            <a:t>puesto que ello puede llegar a resultar contraproducente.</a:t>
          </a:r>
          <a:endParaRPr lang="en-US" sz="3400" kern="1200" dirty="0"/>
        </a:p>
      </dsp:txBody>
      <dsp:txXfrm>
        <a:off x="0" y="0"/>
        <a:ext cx="5000124" cy="2726960"/>
      </dsp:txXfrm>
    </dsp:sp>
    <dsp:sp modelId="{9474E426-DA10-458A-80A6-C9F7A351FDA9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B9DAEC-0605-45D6-8543-DB828F5C973C}">
      <dsp:nvSpPr>
        <dsp:cNvPr id="0" name=""/>
        <dsp:cNvSpPr/>
      </dsp:nvSpPr>
      <dsp:spPr>
        <a:xfrm>
          <a:off x="0" y="2726960"/>
          <a:ext cx="5000124" cy="272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400" kern="1200" dirty="0"/>
            <a:t>Existe un </a:t>
          </a:r>
          <a:r>
            <a:rPr lang="es-ES" sz="3400" b="1" kern="1200" dirty="0"/>
            <a:t>punto de saturación </a:t>
          </a:r>
          <a:r>
            <a:rPr lang="es-ES" sz="3400" kern="1200" dirty="0"/>
            <a:t>a partir del cual el aumento de costes de prevención da lugar a ahorros cada vez menores.</a:t>
          </a:r>
          <a:endParaRPr lang="en-US" sz="3400" kern="1200" dirty="0"/>
        </a:p>
      </dsp:txBody>
      <dsp:txXfrm>
        <a:off x="0" y="2726960"/>
        <a:ext cx="5000124" cy="2726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D9022-3D0A-40D8-BDFB-F3D2F99CF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4B30FD-DAC6-4DDD-85F4-52A4B40DD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BBEE75-40EA-41BE-8B8C-CEF3CAEF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31A20D-9A2B-4E29-967D-DD70287F5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9D107E-FF7A-4CD9-8716-0D429B25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58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AEA79-ED0A-4283-9D5E-D73A5DF0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63295D-095A-482A-9C4C-892AAFD02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2F2FD0-1A5A-41A3-821D-B1CC621F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E50AD-C757-4B37-9555-9D5D5163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34E271-F720-4D95-A9D3-531E8458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85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D01D5C-51AF-4C71-874F-86EAAE461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AAA13D-48E7-465D-9F30-B2245B0A9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CF3BE6-3935-4260-ACBA-2282858A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C2CC12-F2BC-4CD7-A2F2-52697CFB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00014D-978A-466A-BE19-6B1553EA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77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CDB09-D242-4988-8E8C-2A3414F0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C57889-A497-40AA-A03E-B5065AF3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CCB59-3520-4345-8CDE-4A24A189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11B2FF-F2A3-45F6-8C83-AEFFC8FE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CC44C6-FD95-4347-8449-E17801B69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2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BCC2DD-2E5C-4E23-9ECE-B068AA9FB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08ADB2-F236-4A8B-9BB8-EF671E872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0D0039-8228-43E1-AEBE-6C02EE8E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34085-D958-4BB1-AA9B-B99BD9D30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B67201-DF7A-41B8-9058-B0A7FE6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070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DA543-2AFD-426C-A2C6-D5ED2BC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2825CE-917F-416E-9D7A-5BD810B88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1E0D55-AD4C-4AC2-9AFD-94093CC38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423D06-213F-4B79-A8FE-B2AFC77E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171965-1B8E-42C6-936C-6512DF6E3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C37C9C-3B62-45C1-9762-AA13C052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795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D5032-3A6D-4220-97FD-E81CEFEE8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B8D5F7-C226-404B-9AB3-167792DBF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5E7E2F-8592-4EA2-9A0F-85D7ACDF5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170DB2-75B7-4B5D-B924-D7C943F7C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7AAC47-71BE-427D-9FC7-D91112061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AFAF99-7568-4219-B610-6502C74C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33F0AE-CCDA-4E8C-A433-99B60465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298E5E-A0F7-45C2-8D7A-140C28E4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85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802E4-61F5-4799-A4AD-9D6007A4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FA30FF-CEC3-4387-9BB0-53142538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31F2AEA-6BA7-4A5B-880A-AFBDE990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A9BCDD-60DD-44B5-ABFA-4D7EDF75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36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EDD8EB-DB1A-4309-91F5-8E0EA919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10291D-D998-48C9-85B0-936B836B9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76C740-5D36-436A-8E7D-FA7D892B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4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E1B9A-8DD8-4846-9058-9DF111D19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A53448-10F5-41C5-A71D-CEB83F400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CFC1F7-4A40-43DE-8AB2-BC1592D29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05B6E7-A113-4AA9-84A8-BA56EB78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6D10A4-8FD3-4533-B86F-F7925E41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9AE075-E637-476D-8C97-CA1BA577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51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9C60B-9042-4F5E-B1EB-76592F29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1737DF-A6EC-4E82-8CA0-FBECA43C0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3BF80C-9C5A-4228-83AE-E12477573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0C2441-6605-4CF7-A29F-03BAACD3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5FA40-B507-45F0-91AA-B98656EE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890560-7DA6-41D2-864C-F3FA195E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50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66F3FD-DE1D-4F45-BCA6-DE81E49ED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A8EFD5-AC4C-47F8-97E4-858E6250E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DFE5F-4D44-48E7-9BB2-68A27521B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8258-8516-4BF7-B845-18719CBE5CFA}" type="datetimeFigureOut">
              <a:rPr lang="es-ES" smtClean="0"/>
              <a:t>08/07/2023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C52A9-01A0-4601-ACF1-E0F162C86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09D28-DCA9-41F6-8711-0BBF07512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0959-8017-4000-B4CC-B007A0095D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34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1" descr="Placa de circuito electrónico">
            <a:extLst>
              <a:ext uri="{FF2B5EF4-FFF2-40B4-BE49-F238E27FC236}">
                <a16:creationId xmlns:a16="http://schemas.microsoft.com/office/drawing/2014/main" id="{0AB1D9C3-3909-4FDC-AF2A-DBF022BBB7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19" r="11901" b="-1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35" name="Rectangle 2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01F96E-0376-41C2-9EEA-E70BC1B0B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just"/>
            <a:r>
              <a:rPr lang="es-ES" sz="3600" dirty="0"/>
              <a:t>El coste de calidad como instrumento al servicio de la gestión de calidad total.</a:t>
            </a:r>
            <a:endParaRPr lang="es-CR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1F3B44-9140-4D58-B573-BB6649B3A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r>
              <a:rPr lang="es-CR" sz="1600" dirty="0"/>
              <a:t>Profesor:</a:t>
            </a:r>
            <a:br>
              <a:rPr lang="es-CR" sz="1600" dirty="0"/>
            </a:br>
            <a:r>
              <a:rPr lang="es-CR" sz="1600" dirty="0" err="1"/>
              <a:t>M.Sc</a:t>
            </a:r>
            <a:r>
              <a:rPr lang="es-CR" sz="1600" dirty="0"/>
              <a:t>. Denis García Aguinaga</a:t>
            </a:r>
          </a:p>
          <a:p>
            <a:pPr algn="l"/>
            <a:endParaRPr lang="es-CR" sz="1600" dirty="0"/>
          </a:p>
          <a:p>
            <a:pPr algn="l"/>
            <a:r>
              <a:rPr lang="es-CR" sz="1600" dirty="0"/>
              <a:t>Sábado 08 de julio 2023</a:t>
            </a: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755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es-ES" sz="3500" b="1" i="1">
                <a:solidFill>
                  <a:srgbClr val="FFFFFF"/>
                </a:solidFill>
              </a:rPr>
              <a:t>¿Que significan esto?</a:t>
            </a:r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marL="68580" indent="0" algn="just">
              <a:buNone/>
            </a:pPr>
            <a:r>
              <a:rPr lang="es-ES" dirty="0">
                <a:solidFill>
                  <a:srgbClr val="FEFFFF"/>
                </a:solidFill>
              </a:rPr>
              <a:t>A </a:t>
            </a:r>
            <a:r>
              <a:rPr lang="es-ES" sz="2400" b="1" dirty="0">
                <a:solidFill>
                  <a:srgbClr val="FEFFFF"/>
                </a:solidFill>
              </a:rPr>
              <a:t>menor coste </a:t>
            </a:r>
            <a:r>
              <a:rPr lang="es-ES" dirty="0">
                <a:solidFill>
                  <a:srgbClr val="FEFFFF"/>
                </a:solidFill>
              </a:rPr>
              <a:t>de calidad, mayor </a:t>
            </a:r>
            <a:r>
              <a:rPr lang="es-ES" sz="2400" b="1" dirty="0">
                <a:solidFill>
                  <a:srgbClr val="FEFFFF"/>
                </a:solidFill>
              </a:rPr>
              <a:t>posición competitiva </a:t>
            </a:r>
            <a:r>
              <a:rPr lang="es-ES" dirty="0">
                <a:solidFill>
                  <a:srgbClr val="FEFFFF"/>
                </a:solidFill>
              </a:rPr>
              <a:t>de la empresa en su entorno; </a:t>
            </a:r>
          </a:p>
          <a:p>
            <a:pPr marL="68580" indent="0" algn="just">
              <a:buNone/>
            </a:pPr>
            <a:endParaRPr lang="es-ES" dirty="0">
              <a:solidFill>
                <a:srgbClr val="FEFFFF"/>
              </a:solidFill>
            </a:endParaRPr>
          </a:p>
          <a:p>
            <a:pPr marL="68580" indent="0" algn="just">
              <a:buNone/>
            </a:pPr>
            <a:r>
              <a:rPr lang="es-ES" dirty="0">
                <a:solidFill>
                  <a:srgbClr val="FEFFFF"/>
                </a:solidFill>
              </a:rPr>
              <a:t>Es decir, la </a:t>
            </a:r>
            <a:r>
              <a:rPr lang="es-ES" sz="2400" b="1" dirty="0">
                <a:solidFill>
                  <a:srgbClr val="FEFFFF"/>
                </a:solidFill>
              </a:rPr>
              <a:t>alta calidad </a:t>
            </a:r>
            <a:r>
              <a:rPr lang="es-ES" dirty="0">
                <a:solidFill>
                  <a:srgbClr val="FEFFFF"/>
                </a:solidFill>
              </a:rPr>
              <a:t>significa ahorro, eficiencia y, por tanto, productividad que se traduce en </a:t>
            </a:r>
            <a:r>
              <a:rPr lang="es-ES" sz="2400" b="1" dirty="0">
                <a:solidFill>
                  <a:srgbClr val="FEFFFF"/>
                </a:solidFill>
              </a:rPr>
              <a:t>competitividad</a:t>
            </a:r>
            <a:r>
              <a:rPr lang="es-ES" dirty="0">
                <a:solidFill>
                  <a:srgbClr val="FE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25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S" sz="3500">
                <a:solidFill>
                  <a:srgbClr val="FFFFFF"/>
                </a:solidFill>
              </a:rPr>
              <a:t>Existen límites...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9FB8427E-240A-4110-BFDA-F420B36C8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35557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57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1" descr="Placa de circuito electrónico">
            <a:extLst>
              <a:ext uri="{FF2B5EF4-FFF2-40B4-BE49-F238E27FC236}">
                <a16:creationId xmlns:a16="http://schemas.microsoft.com/office/drawing/2014/main" id="{0AB1D9C3-3909-4FDC-AF2A-DBF022BBB7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19" r="11901" b="-1"/>
          <a:stretch/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35" name="Rectangle 2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01F96E-0376-41C2-9EEA-E70BC1B0B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just"/>
            <a:r>
              <a:rPr lang="es-ES" sz="3600" dirty="0"/>
              <a:t>El coste de calidad como instrumento al servicio de la gestión de calidad total.</a:t>
            </a:r>
            <a:endParaRPr lang="es-CR" sz="3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1F3B44-9140-4D58-B573-BB6649B3A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r>
              <a:rPr lang="es-CR" sz="1600" dirty="0"/>
              <a:t>Profesor:</a:t>
            </a:r>
            <a:br>
              <a:rPr lang="es-CR" sz="1600" dirty="0"/>
            </a:br>
            <a:r>
              <a:rPr lang="es-CR" sz="1600" dirty="0" err="1"/>
              <a:t>M.Sc</a:t>
            </a:r>
            <a:r>
              <a:rPr lang="es-CR" sz="1600" dirty="0"/>
              <a:t>. Denis García Aguinaga</a:t>
            </a:r>
          </a:p>
          <a:p>
            <a:pPr algn="l"/>
            <a:endParaRPr lang="es-CR" sz="1600" dirty="0"/>
          </a:p>
          <a:p>
            <a:pPr algn="l"/>
            <a:r>
              <a:rPr lang="es-CR" sz="1600" dirty="0"/>
              <a:t>Sábado 08 de julio 2023</a:t>
            </a: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301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B6173E0-DC6C-4CA4-AAE1-2F652C5DA6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692"/>
          <a:stretch/>
        </p:blipFill>
        <p:spPr>
          <a:xfrm>
            <a:off x="503296" y="2276872"/>
            <a:ext cx="8137406" cy="379255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7781980-6512-452E-BD32-4CA567CF21D6}"/>
              </a:ext>
            </a:extLst>
          </p:cNvPr>
          <p:cNvSpPr txBox="1"/>
          <p:nvPr/>
        </p:nvSpPr>
        <p:spPr>
          <a:xfrm>
            <a:off x="1979712" y="764704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>
                <a:solidFill>
                  <a:schemeClr val="bg1"/>
                </a:solidFill>
              </a:rPr>
              <a:t>EVOLUCIÓN DE LA GESTION DE LA CALIDAD</a:t>
            </a:r>
          </a:p>
        </p:txBody>
      </p:sp>
    </p:spTree>
    <p:extLst>
      <p:ext uri="{BB962C8B-B14F-4D97-AF65-F5344CB8AC3E}">
        <p14:creationId xmlns:p14="http://schemas.microsoft.com/office/powerpoint/2010/main" val="103788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es-ES" sz="5200" b="1" i="1">
                <a:solidFill>
                  <a:schemeClr val="bg1"/>
                </a:solidFill>
              </a:rPr>
              <a:t>La gestión de la calidad</a:t>
            </a:r>
          </a:p>
        </p:txBody>
      </p:sp>
      <p:graphicFrame>
        <p:nvGraphicFramePr>
          <p:cNvPr id="19" name="2 Marcador de contenido">
            <a:extLst>
              <a:ext uri="{FF2B5EF4-FFF2-40B4-BE49-F238E27FC236}">
                <a16:creationId xmlns:a16="http://schemas.microsoft.com/office/drawing/2014/main" id="{902997F8-66C9-4D14-8CFF-FC2687CDB3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40481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954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390858" y="911116"/>
            <a:ext cx="515815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00123" y="643467"/>
            <a:ext cx="307028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6646" y="644382"/>
            <a:ext cx="289201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2065" y="1522820"/>
            <a:ext cx="2061031" cy="3601914"/>
          </a:xfrm>
        </p:spPr>
        <p:txBody>
          <a:bodyPr anchor="ctr">
            <a:normAutofit/>
          </a:bodyPr>
          <a:lstStyle/>
          <a:p>
            <a:r>
              <a:rPr lang="es-ES" sz="3100" b="1" i="1">
                <a:solidFill>
                  <a:srgbClr val="FFFFFF"/>
                </a:solidFill>
              </a:rPr>
              <a:t>¿Qué son costes de calidad?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1EC74B28-3103-4E71-9781-4D5CEF4527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965277"/>
              </p:ext>
            </p:extLst>
          </p:nvPr>
        </p:nvGraphicFramePr>
        <p:xfrm>
          <a:off x="3782136" y="643467"/>
          <a:ext cx="4867132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349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3B00F1B7-6454-4E95-B543-4397D3D178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068"/>
          <a:stretch/>
        </p:blipFill>
        <p:spPr>
          <a:xfrm>
            <a:off x="482600" y="2708920"/>
            <a:ext cx="8178799" cy="269693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C80685F-F6DD-4A8F-9D0D-0338EA4F6BDB}"/>
              </a:ext>
            </a:extLst>
          </p:cNvPr>
          <p:cNvSpPr txBox="1"/>
          <p:nvPr/>
        </p:nvSpPr>
        <p:spPr>
          <a:xfrm>
            <a:off x="1907704" y="76470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>
                <a:solidFill>
                  <a:schemeClr val="bg1"/>
                </a:solidFill>
              </a:rPr>
              <a:t>CATEGORIAS DEL COSTE TOTAL DE LA CALIDAD</a:t>
            </a:r>
          </a:p>
        </p:txBody>
      </p:sp>
    </p:spTree>
    <p:extLst>
      <p:ext uri="{BB962C8B-B14F-4D97-AF65-F5344CB8AC3E}">
        <p14:creationId xmlns:p14="http://schemas.microsoft.com/office/powerpoint/2010/main" val="308702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633" y="0"/>
            <a:ext cx="9036495" cy="1292170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3000" b="1" dirty="0">
                <a:solidFill>
                  <a:schemeClr val="bg2"/>
                </a:solidFill>
              </a:rPr>
              <a:t>Costes totales de la calidad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4" t="21954" r="11854"/>
          <a:stretch/>
        </p:blipFill>
        <p:spPr bwMode="auto">
          <a:xfrm>
            <a:off x="1254208" y="2700462"/>
            <a:ext cx="6635583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51943748"/>
              </p:ext>
            </p:extLst>
          </p:nvPr>
        </p:nvGraphicFramePr>
        <p:xfrm>
          <a:off x="1348262" y="1532493"/>
          <a:ext cx="6336704" cy="1152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718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6623" y="900814"/>
            <a:ext cx="569713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108327" y="633165"/>
            <a:ext cx="36199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965" y="636723"/>
            <a:ext cx="3000047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1154" y="982272"/>
            <a:ext cx="2541314" cy="4560970"/>
          </a:xfrm>
        </p:spPr>
        <p:txBody>
          <a:bodyPr>
            <a:normAutofit/>
          </a:bodyPr>
          <a:lstStyle/>
          <a:p>
            <a:r>
              <a:rPr lang="es-ES" sz="3500" b="1" i="1">
                <a:solidFill>
                  <a:srgbClr val="FFFFFF"/>
                </a:solidFill>
              </a:rPr>
              <a:t>El objetivo de un sistema de costes de calidad</a:t>
            </a: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76336" y="1352302"/>
            <a:ext cx="499169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16396" y="1719618"/>
            <a:ext cx="4461623" cy="4334629"/>
          </a:xfrm>
        </p:spPr>
        <p:txBody>
          <a:bodyPr anchor="ctr">
            <a:normAutofit/>
          </a:bodyPr>
          <a:lstStyle/>
          <a:p>
            <a:pPr marL="68580" indent="0">
              <a:buNone/>
            </a:pPr>
            <a:r>
              <a:rPr lang="es-ES" dirty="0">
                <a:solidFill>
                  <a:srgbClr val="FEFFFF"/>
                </a:solidFill>
              </a:rPr>
              <a:t>Obtener </a:t>
            </a:r>
            <a:r>
              <a:rPr lang="es-ES" b="1" dirty="0">
                <a:solidFill>
                  <a:srgbClr val="FEFFFF"/>
                </a:solidFill>
              </a:rPr>
              <a:t>información</a:t>
            </a:r>
            <a:r>
              <a:rPr lang="es-ES" dirty="0">
                <a:solidFill>
                  <a:srgbClr val="FEFFFF"/>
                </a:solidFill>
              </a:rPr>
              <a:t> para la </a:t>
            </a:r>
            <a:r>
              <a:rPr lang="es-ES" b="1" dirty="0">
                <a:solidFill>
                  <a:srgbClr val="FEFFFF"/>
                </a:solidFill>
              </a:rPr>
              <a:t>toma de decisiones </a:t>
            </a:r>
            <a:r>
              <a:rPr lang="es-ES" dirty="0">
                <a:solidFill>
                  <a:srgbClr val="FEFFFF"/>
                </a:solidFill>
              </a:rPr>
              <a:t>tácticas y operativas para su mejora, ya que por si mismo no se pueden resolver los problemas de la calidad u optimizar el sistema de calidad</a:t>
            </a:r>
          </a:p>
        </p:txBody>
      </p:sp>
    </p:spTree>
    <p:extLst>
      <p:ext uri="{BB962C8B-B14F-4D97-AF65-F5344CB8AC3E}">
        <p14:creationId xmlns:p14="http://schemas.microsoft.com/office/powerpoint/2010/main" val="417076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37CA483-7A97-46A1-9ACD-26FD92E9E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50506"/>
              </p:ext>
            </p:extLst>
          </p:nvPr>
        </p:nvGraphicFramePr>
        <p:xfrm>
          <a:off x="628650" y="1339850"/>
          <a:ext cx="7886700" cy="306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98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S" sz="3200" b="1" i="1">
                <a:solidFill>
                  <a:srgbClr val="FFFFFF"/>
                </a:solidFill>
              </a:rPr>
              <a:t>Evaluación y control de los costes totales de la calidad</a:t>
            </a:r>
          </a:p>
        </p:txBody>
      </p:sp>
      <p:graphicFrame>
        <p:nvGraphicFramePr>
          <p:cNvPr id="21" name="2 Marcador de contenido">
            <a:extLst>
              <a:ext uri="{FF2B5EF4-FFF2-40B4-BE49-F238E27FC236}">
                <a16:creationId xmlns:a16="http://schemas.microsoft.com/office/drawing/2014/main" id="{FDF7D4FF-72D4-4163-AA7E-DBA818E89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36321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538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416</Words>
  <Application>Microsoft Office PowerPoint</Application>
  <PresentationFormat>Presentación en pantalla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El coste de calidad como instrumento al servicio de la gestión de calidad total.</vt:lpstr>
      <vt:lpstr>Presentación de PowerPoint</vt:lpstr>
      <vt:lpstr>La gestión de la calidad</vt:lpstr>
      <vt:lpstr>¿Qué son costes de calidad?</vt:lpstr>
      <vt:lpstr>Presentación de PowerPoint</vt:lpstr>
      <vt:lpstr>Costes totales de la calidad</vt:lpstr>
      <vt:lpstr>El objetivo de un sistema de costes de calidad</vt:lpstr>
      <vt:lpstr>Presentación de PowerPoint</vt:lpstr>
      <vt:lpstr>Evaluación y control de los costes totales de la calidad</vt:lpstr>
      <vt:lpstr>¿Que significan esto?</vt:lpstr>
      <vt:lpstr>Existen límites...</vt:lpstr>
      <vt:lpstr>El coste de calidad como instrumento al servicio de la gestión de calidad total.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Denis Abel García Aguinaga</dc:creator>
  <cp:lastModifiedBy>Denis García Aguinaga</cp:lastModifiedBy>
  <cp:revision>14</cp:revision>
  <dcterms:created xsi:type="dcterms:W3CDTF">2017-10-21T20:17:29Z</dcterms:created>
  <dcterms:modified xsi:type="dcterms:W3CDTF">2023-07-08T13:25:20Z</dcterms:modified>
</cp:coreProperties>
</file>