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83" r:id="rId3"/>
    <p:sldId id="275" r:id="rId4"/>
    <p:sldId id="269" r:id="rId5"/>
    <p:sldId id="288" r:id="rId6"/>
    <p:sldId id="285" r:id="rId7"/>
    <p:sldId id="276" r:id="rId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Open Sans" panose="020B0806030504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Open Sans" panose="020B0806030504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Open Sans" panose="020B0806030504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Open Sans" panose="020B0806030504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Open Sans" panose="020B0806030504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Open Sans" panose="020B0806030504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Open Sans" panose="020B0806030504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Open Sans" panose="020B0806030504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Open Sans" panose="020B0806030504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00"/>
    <a:srgbClr val="003785"/>
    <a:srgbClr val="112A85"/>
    <a:srgbClr val="043452"/>
    <a:srgbClr val="005282"/>
    <a:srgbClr val="E55700"/>
    <a:srgbClr val="D6A500"/>
    <a:srgbClr val="FCBE00"/>
    <a:srgbClr val="004973"/>
    <a:srgbClr val="E18F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EA63CC-A9FF-42EC-8C51-B30E5199E624}" v="68" dt="2023-07-08T13:44:49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is García Aguinaga" userId="bf3ed447-d477-4ff2-a359-ed90ad3618e9" providerId="ADAL" clId="{7943AE23-349A-403E-865D-5A4D7B416433}"/>
    <pc:docChg chg="undo custSel addSld delSld modSld">
      <pc:chgData name="Denis García Aguinaga" userId="bf3ed447-d477-4ff2-a359-ed90ad3618e9" providerId="ADAL" clId="{7943AE23-349A-403E-865D-5A4D7B416433}" dt="2021-09-01T04:43:21.129" v="11" actId="680"/>
      <pc:docMkLst>
        <pc:docMk/>
      </pc:docMkLst>
      <pc:sldChg chg="addSp delSp modSp new del mod">
        <pc:chgData name="Denis García Aguinaga" userId="bf3ed447-d477-4ff2-a359-ed90ad3618e9" providerId="ADAL" clId="{7943AE23-349A-403E-865D-5A4D7B416433}" dt="2021-09-01T04:43:21.129" v="11" actId="680"/>
        <pc:sldMkLst>
          <pc:docMk/>
          <pc:sldMk cId="273517477" sldId="293"/>
        </pc:sldMkLst>
        <pc:spChg chg="add del mod">
          <ac:chgData name="Denis García Aguinaga" userId="bf3ed447-d477-4ff2-a359-ed90ad3618e9" providerId="ADAL" clId="{7943AE23-349A-403E-865D-5A4D7B416433}" dt="2021-09-01T04:43:20.194" v="10" actId="22"/>
          <ac:spMkLst>
            <pc:docMk/>
            <pc:sldMk cId="273517477" sldId="293"/>
            <ac:spMk id="3" creationId="{4BE611DF-6536-45DF-93AE-DE188D15CD56}"/>
          </ac:spMkLst>
        </pc:spChg>
      </pc:sldChg>
    </pc:docChg>
  </pc:docChgLst>
  <pc:docChgLst>
    <pc:chgData name="Denis García Aguinaga" userId="bf3ed447-d477-4ff2-a359-ed90ad3618e9" providerId="ADAL" clId="{FBEA63CC-A9FF-42EC-8C51-B30E5199E624}"/>
    <pc:docChg chg="custSel delSld modSld">
      <pc:chgData name="Denis García Aguinaga" userId="bf3ed447-d477-4ff2-a359-ed90ad3618e9" providerId="ADAL" clId="{FBEA63CC-A9FF-42EC-8C51-B30E5199E624}" dt="2023-07-08T13:44:56.775" v="113" actId="1076"/>
      <pc:docMkLst>
        <pc:docMk/>
      </pc:docMkLst>
      <pc:sldChg chg="delSp modSp mod modAnim">
        <pc:chgData name="Denis García Aguinaga" userId="bf3ed447-d477-4ff2-a359-ed90ad3618e9" providerId="ADAL" clId="{FBEA63CC-A9FF-42EC-8C51-B30E5199E624}" dt="2023-07-08T13:43:21.061" v="99" actId="207"/>
        <pc:sldMkLst>
          <pc:docMk/>
          <pc:sldMk cId="0" sldId="269"/>
        </pc:sldMkLst>
        <pc:spChg chg="mod">
          <ac:chgData name="Denis García Aguinaga" userId="bf3ed447-d477-4ff2-a359-ed90ad3618e9" providerId="ADAL" clId="{FBEA63CC-A9FF-42EC-8C51-B30E5199E624}" dt="2023-07-08T13:42:19.315" v="89" actId="207"/>
          <ac:spMkLst>
            <pc:docMk/>
            <pc:sldMk cId="0" sldId="269"/>
            <ac:spMk id="2" creationId="{2DE44E2E-FC36-AD4A-AB28-12823B438A82}"/>
          </ac:spMkLst>
        </pc:spChg>
        <pc:spChg chg="mod">
          <ac:chgData name="Denis García Aguinaga" userId="bf3ed447-d477-4ff2-a359-ed90ad3618e9" providerId="ADAL" clId="{FBEA63CC-A9FF-42EC-8C51-B30E5199E624}" dt="2023-07-08T13:42:19.315" v="89" actId="207"/>
          <ac:spMkLst>
            <pc:docMk/>
            <pc:sldMk cId="0" sldId="269"/>
            <ac:spMk id="15" creationId="{2344313B-4F72-C54B-AFD8-C73EE92F80F2}"/>
          </ac:spMkLst>
        </pc:spChg>
        <pc:spChg chg="mod">
          <ac:chgData name="Denis García Aguinaga" userId="bf3ed447-d477-4ff2-a359-ed90ad3618e9" providerId="ADAL" clId="{FBEA63CC-A9FF-42EC-8C51-B30E5199E624}" dt="2023-07-08T13:42:19.315" v="89" actId="207"/>
          <ac:spMkLst>
            <pc:docMk/>
            <pc:sldMk cId="0" sldId="269"/>
            <ac:spMk id="22" creationId="{F5A8B970-C2B7-AE44-99D3-92F610951B5E}"/>
          </ac:spMkLst>
        </pc:spChg>
        <pc:spChg chg="mod">
          <ac:chgData name="Denis García Aguinaga" userId="bf3ed447-d477-4ff2-a359-ed90ad3618e9" providerId="ADAL" clId="{FBEA63CC-A9FF-42EC-8C51-B30E5199E624}" dt="2023-07-08T13:42:52.895" v="93" actId="14100"/>
          <ac:spMkLst>
            <pc:docMk/>
            <pc:sldMk cId="0" sldId="269"/>
            <ac:spMk id="29" creationId="{0FB4A6FA-EDBD-3449-9F79-7BF1BE684ECA}"/>
          </ac:spMkLst>
        </pc:spChg>
        <pc:spChg chg="mod">
          <ac:chgData name="Denis García Aguinaga" userId="bf3ed447-d477-4ff2-a359-ed90ad3618e9" providerId="ADAL" clId="{FBEA63CC-A9FF-42EC-8C51-B30E5199E624}" dt="2023-07-08T13:42:52.895" v="93" actId="14100"/>
          <ac:spMkLst>
            <pc:docMk/>
            <pc:sldMk cId="0" sldId="269"/>
            <ac:spMk id="30" creationId="{4E5296CB-0882-5D4B-8DAB-46A9E91C431C}"/>
          </ac:spMkLst>
        </pc:spChg>
        <pc:spChg chg="mod">
          <ac:chgData name="Denis García Aguinaga" userId="bf3ed447-d477-4ff2-a359-ed90ad3618e9" providerId="ADAL" clId="{FBEA63CC-A9FF-42EC-8C51-B30E5199E624}" dt="2023-07-08T13:42:52.895" v="93" actId="14100"/>
          <ac:spMkLst>
            <pc:docMk/>
            <pc:sldMk cId="0" sldId="269"/>
            <ac:spMk id="32" creationId="{840B6647-2C6F-D34B-AC0C-13E2BC0DF9D7}"/>
          </ac:spMkLst>
        </pc:spChg>
        <pc:spChg chg="mod">
          <ac:chgData name="Denis García Aguinaga" userId="bf3ed447-d477-4ff2-a359-ed90ad3618e9" providerId="ADAL" clId="{FBEA63CC-A9FF-42EC-8C51-B30E5199E624}" dt="2023-07-08T13:42:52.895" v="93" actId="14100"/>
          <ac:spMkLst>
            <pc:docMk/>
            <pc:sldMk cId="0" sldId="269"/>
            <ac:spMk id="33" creationId="{9E3FA08F-1044-C64B-B867-8AE0FFCB2EDA}"/>
          </ac:spMkLst>
        </pc:spChg>
        <pc:spChg chg="mod">
          <ac:chgData name="Denis García Aguinaga" userId="bf3ed447-d477-4ff2-a359-ed90ad3618e9" providerId="ADAL" clId="{FBEA63CC-A9FF-42EC-8C51-B30E5199E624}" dt="2023-07-08T13:43:11.614" v="97" actId="207"/>
          <ac:spMkLst>
            <pc:docMk/>
            <pc:sldMk cId="0" sldId="269"/>
            <ac:spMk id="34" creationId="{B9C4CF5C-5BD9-A543-B8C9-94C549468BCC}"/>
          </ac:spMkLst>
        </pc:spChg>
        <pc:spChg chg="mod">
          <ac:chgData name="Denis García Aguinaga" userId="bf3ed447-d477-4ff2-a359-ed90ad3618e9" providerId="ADAL" clId="{FBEA63CC-A9FF-42EC-8C51-B30E5199E624}" dt="2023-07-08T13:43:21.061" v="99" actId="207"/>
          <ac:spMkLst>
            <pc:docMk/>
            <pc:sldMk cId="0" sldId="269"/>
            <ac:spMk id="36" creationId="{7880D96E-CBBD-4446-BEB6-9DE1823121F0}"/>
          </ac:spMkLst>
        </pc:spChg>
        <pc:spChg chg="mod">
          <ac:chgData name="Denis García Aguinaga" userId="bf3ed447-d477-4ff2-a359-ed90ad3618e9" providerId="ADAL" clId="{FBEA63CC-A9FF-42EC-8C51-B30E5199E624}" dt="2023-07-08T13:42:45.585" v="91" actId="207"/>
          <ac:spMkLst>
            <pc:docMk/>
            <pc:sldMk cId="0" sldId="269"/>
            <ac:spMk id="40" creationId="{B1942BD0-526B-9A4B-827A-609E1DB5B4A9}"/>
          </ac:spMkLst>
        </pc:spChg>
        <pc:spChg chg="mod">
          <ac:chgData name="Denis García Aguinaga" userId="bf3ed447-d477-4ff2-a359-ed90ad3618e9" providerId="ADAL" clId="{FBEA63CC-A9FF-42EC-8C51-B30E5199E624}" dt="2023-07-08T13:42:45.585" v="91" actId="207"/>
          <ac:spMkLst>
            <pc:docMk/>
            <pc:sldMk cId="0" sldId="269"/>
            <ac:spMk id="41" creationId="{23956909-C29A-6B44-9664-93BE50047749}"/>
          </ac:spMkLst>
        </pc:spChg>
        <pc:spChg chg="mod">
          <ac:chgData name="Denis García Aguinaga" userId="bf3ed447-d477-4ff2-a359-ed90ad3618e9" providerId="ADAL" clId="{FBEA63CC-A9FF-42EC-8C51-B30E5199E624}" dt="2023-07-08T13:42:45.585" v="91" actId="207"/>
          <ac:spMkLst>
            <pc:docMk/>
            <pc:sldMk cId="0" sldId="269"/>
            <ac:spMk id="42" creationId="{8C94F266-9607-F949-AA33-596412AD5E68}"/>
          </ac:spMkLst>
        </pc:spChg>
        <pc:spChg chg="mod">
          <ac:chgData name="Denis García Aguinaga" userId="bf3ed447-d477-4ff2-a359-ed90ad3618e9" providerId="ADAL" clId="{FBEA63CC-A9FF-42EC-8C51-B30E5199E624}" dt="2023-07-08T13:42:45.585" v="91" actId="207"/>
          <ac:spMkLst>
            <pc:docMk/>
            <pc:sldMk cId="0" sldId="269"/>
            <ac:spMk id="43" creationId="{75698EC1-21B6-1941-A95E-31D3D455B722}"/>
          </ac:spMkLst>
        </pc:spChg>
        <pc:spChg chg="mod">
          <ac:chgData name="Denis García Aguinaga" userId="bf3ed447-d477-4ff2-a359-ed90ad3618e9" providerId="ADAL" clId="{FBEA63CC-A9FF-42EC-8C51-B30E5199E624}" dt="2023-07-08T13:42:45.585" v="91" actId="207"/>
          <ac:spMkLst>
            <pc:docMk/>
            <pc:sldMk cId="0" sldId="269"/>
            <ac:spMk id="44" creationId="{C3175C1A-88C7-374C-B3D2-FAF83882C308}"/>
          </ac:spMkLst>
        </pc:spChg>
        <pc:spChg chg="mod">
          <ac:chgData name="Denis García Aguinaga" userId="bf3ed447-d477-4ff2-a359-ed90ad3618e9" providerId="ADAL" clId="{FBEA63CC-A9FF-42EC-8C51-B30E5199E624}" dt="2023-07-08T13:42:45.585" v="91" actId="207"/>
          <ac:spMkLst>
            <pc:docMk/>
            <pc:sldMk cId="0" sldId="269"/>
            <ac:spMk id="45" creationId="{CCD2FD59-0D2F-464C-B4B5-21D03D272426}"/>
          </ac:spMkLst>
        </pc:spChg>
        <pc:spChg chg="mod">
          <ac:chgData name="Denis García Aguinaga" userId="bf3ed447-d477-4ff2-a359-ed90ad3618e9" providerId="ADAL" clId="{FBEA63CC-A9FF-42EC-8C51-B30E5199E624}" dt="2023-07-08T13:42:45.585" v="91" actId="207"/>
          <ac:spMkLst>
            <pc:docMk/>
            <pc:sldMk cId="0" sldId="269"/>
            <ac:spMk id="46" creationId="{02330B98-0C00-F74F-A645-985943A70BD7}"/>
          </ac:spMkLst>
        </pc:spChg>
        <pc:spChg chg="mod">
          <ac:chgData name="Denis García Aguinaga" userId="bf3ed447-d477-4ff2-a359-ed90ad3618e9" providerId="ADAL" clId="{FBEA63CC-A9FF-42EC-8C51-B30E5199E624}" dt="2023-07-08T13:42:45.585" v="91" actId="207"/>
          <ac:spMkLst>
            <pc:docMk/>
            <pc:sldMk cId="0" sldId="269"/>
            <ac:spMk id="47" creationId="{69E6F700-26CA-BB42-9A45-AF9C949211F3}"/>
          </ac:spMkLst>
        </pc:spChg>
        <pc:spChg chg="mod">
          <ac:chgData name="Denis García Aguinaga" userId="bf3ed447-d477-4ff2-a359-ed90ad3618e9" providerId="ADAL" clId="{FBEA63CC-A9FF-42EC-8C51-B30E5199E624}" dt="2023-07-08T13:42:45.585" v="91" actId="207"/>
          <ac:spMkLst>
            <pc:docMk/>
            <pc:sldMk cId="0" sldId="269"/>
            <ac:spMk id="48" creationId="{3AFD54D3-A0F3-1342-9DE7-1C850A090DFF}"/>
          </ac:spMkLst>
        </pc:spChg>
        <pc:spChg chg="mod">
          <ac:chgData name="Denis García Aguinaga" userId="bf3ed447-d477-4ff2-a359-ed90ad3618e9" providerId="ADAL" clId="{FBEA63CC-A9FF-42EC-8C51-B30E5199E624}" dt="2023-07-08T13:42:45.585" v="91" actId="207"/>
          <ac:spMkLst>
            <pc:docMk/>
            <pc:sldMk cId="0" sldId="269"/>
            <ac:spMk id="49" creationId="{DCD7F214-8211-844A-A5ED-EBC26B813287}"/>
          </ac:spMkLst>
        </pc:spChg>
        <pc:spChg chg="mod">
          <ac:chgData name="Denis García Aguinaga" userId="bf3ed447-d477-4ff2-a359-ed90ad3618e9" providerId="ADAL" clId="{FBEA63CC-A9FF-42EC-8C51-B30E5199E624}" dt="2023-07-08T13:42:45.585" v="91" actId="207"/>
          <ac:spMkLst>
            <pc:docMk/>
            <pc:sldMk cId="0" sldId="269"/>
            <ac:spMk id="50" creationId="{0CB8BB95-5913-F640-A0C6-F04EABC418AF}"/>
          </ac:spMkLst>
        </pc:spChg>
        <pc:spChg chg="mod">
          <ac:chgData name="Denis García Aguinaga" userId="bf3ed447-d477-4ff2-a359-ed90ad3618e9" providerId="ADAL" clId="{FBEA63CC-A9FF-42EC-8C51-B30E5199E624}" dt="2023-07-08T13:42:45.585" v="91" actId="207"/>
          <ac:spMkLst>
            <pc:docMk/>
            <pc:sldMk cId="0" sldId="269"/>
            <ac:spMk id="51" creationId="{5F2C96B7-14AF-0F45-8A8E-F157DF75ED44}"/>
          </ac:spMkLst>
        </pc:spChg>
        <pc:spChg chg="del">
          <ac:chgData name="Denis García Aguinaga" userId="bf3ed447-d477-4ff2-a359-ed90ad3618e9" providerId="ADAL" clId="{FBEA63CC-A9FF-42EC-8C51-B30E5199E624}" dt="2023-07-08T13:33:40.146" v="13" actId="478"/>
          <ac:spMkLst>
            <pc:docMk/>
            <pc:sldMk cId="0" sldId="269"/>
            <ac:spMk id="61" creationId="{33490A92-6826-BA4B-85DC-CCA8921ECA14}"/>
          </ac:spMkLst>
        </pc:spChg>
        <pc:spChg chg="mod">
          <ac:chgData name="Denis García Aguinaga" userId="bf3ed447-d477-4ff2-a359-ed90ad3618e9" providerId="ADAL" clId="{FBEA63CC-A9FF-42EC-8C51-B30E5199E624}" dt="2023-07-08T13:42:52.895" v="93" actId="14100"/>
          <ac:spMkLst>
            <pc:docMk/>
            <pc:sldMk cId="0" sldId="269"/>
            <ac:spMk id="12322" creationId="{C5046F55-B1B7-CD49-A90C-B2DF377CF91D}"/>
          </ac:spMkLst>
        </pc:spChg>
        <pc:grpChg chg="mod">
          <ac:chgData name="Denis García Aguinaga" userId="bf3ed447-d477-4ff2-a359-ed90ad3618e9" providerId="ADAL" clId="{FBEA63CC-A9FF-42EC-8C51-B30E5199E624}" dt="2023-07-08T13:42:19.315" v="89" actId="207"/>
          <ac:grpSpMkLst>
            <pc:docMk/>
            <pc:sldMk cId="0" sldId="269"/>
            <ac:grpSpMk id="3" creationId="{9E3888EB-4A51-6147-B519-039B4F398AA0}"/>
          </ac:grpSpMkLst>
        </pc:grpChg>
        <pc:grpChg chg="mod">
          <ac:chgData name="Denis García Aguinaga" userId="bf3ed447-d477-4ff2-a359-ed90ad3618e9" providerId="ADAL" clId="{FBEA63CC-A9FF-42EC-8C51-B30E5199E624}" dt="2023-07-08T13:42:19.315" v="89" actId="207"/>
          <ac:grpSpMkLst>
            <pc:docMk/>
            <pc:sldMk cId="0" sldId="269"/>
            <ac:grpSpMk id="16" creationId="{5929D77F-0B18-8A49-89C0-CF52DABB929B}"/>
          </ac:grpSpMkLst>
        </pc:grpChg>
        <pc:grpChg chg="mod">
          <ac:chgData name="Denis García Aguinaga" userId="bf3ed447-d477-4ff2-a359-ed90ad3618e9" providerId="ADAL" clId="{FBEA63CC-A9FF-42EC-8C51-B30E5199E624}" dt="2023-07-08T13:42:19.315" v="89" actId="207"/>
          <ac:grpSpMkLst>
            <pc:docMk/>
            <pc:sldMk cId="0" sldId="269"/>
            <ac:grpSpMk id="19" creationId="{9C47286E-5794-8E44-8B2A-FC1FBD7D54BA}"/>
          </ac:grpSpMkLst>
        </pc:grpChg>
        <pc:grpChg chg="mod">
          <ac:chgData name="Denis García Aguinaga" userId="bf3ed447-d477-4ff2-a359-ed90ad3618e9" providerId="ADAL" clId="{FBEA63CC-A9FF-42EC-8C51-B30E5199E624}" dt="2023-07-08T13:42:19.315" v="89" actId="207"/>
          <ac:grpSpMkLst>
            <pc:docMk/>
            <pc:sldMk cId="0" sldId="269"/>
            <ac:grpSpMk id="23" creationId="{70B3673C-4C17-7148-BDDB-A94D59B0A91C}"/>
          </ac:grpSpMkLst>
        </pc:grpChg>
        <pc:grpChg chg="mod">
          <ac:chgData name="Denis García Aguinaga" userId="bf3ed447-d477-4ff2-a359-ed90ad3618e9" providerId="ADAL" clId="{FBEA63CC-A9FF-42EC-8C51-B30E5199E624}" dt="2023-07-08T13:42:52.895" v="93" actId="14100"/>
          <ac:grpSpMkLst>
            <pc:docMk/>
            <pc:sldMk cId="0" sldId="269"/>
            <ac:grpSpMk id="28" creationId="{190D0BA7-6F08-D347-83E1-5C6DEFC76C70}"/>
          </ac:grpSpMkLst>
        </pc:grpChg>
        <pc:picChg chg="del">
          <ac:chgData name="Denis García Aguinaga" userId="bf3ed447-d477-4ff2-a359-ed90ad3618e9" providerId="ADAL" clId="{FBEA63CC-A9FF-42EC-8C51-B30E5199E624}" dt="2023-07-08T13:32:59.838" v="4" actId="478"/>
          <ac:picMkLst>
            <pc:docMk/>
            <pc:sldMk cId="0" sldId="269"/>
            <ac:picMk id="60" creationId="{5B88A565-594B-424C-BE17-16AE07507EA3}"/>
          </ac:picMkLst>
        </pc:picChg>
      </pc:sldChg>
      <pc:sldChg chg="delSp modSp mod modAnim">
        <pc:chgData name="Denis García Aguinaga" userId="bf3ed447-d477-4ff2-a359-ed90ad3618e9" providerId="ADAL" clId="{FBEA63CC-A9FF-42EC-8C51-B30E5199E624}" dt="2023-07-08T13:41:53.776" v="85" actId="207"/>
        <pc:sldMkLst>
          <pc:docMk/>
          <pc:sldMk cId="0" sldId="275"/>
        </pc:sldMkLst>
        <pc:spChg chg="mod">
          <ac:chgData name="Denis García Aguinaga" userId="bf3ed447-d477-4ff2-a359-ed90ad3618e9" providerId="ADAL" clId="{FBEA63CC-A9FF-42EC-8C51-B30E5199E624}" dt="2023-07-08T13:41:53.776" v="85" actId="207"/>
          <ac:spMkLst>
            <pc:docMk/>
            <pc:sldMk cId="0" sldId="275"/>
            <ac:spMk id="17" creationId="{43650B21-207E-9A43-9297-BA3635CE1BDF}"/>
          </ac:spMkLst>
        </pc:spChg>
        <pc:spChg chg="mod">
          <ac:chgData name="Denis García Aguinaga" userId="bf3ed447-d477-4ff2-a359-ed90ad3618e9" providerId="ADAL" clId="{FBEA63CC-A9FF-42EC-8C51-B30E5199E624}" dt="2023-07-08T13:41:53.776" v="85" actId="207"/>
          <ac:spMkLst>
            <pc:docMk/>
            <pc:sldMk cId="0" sldId="275"/>
            <ac:spMk id="18" creationId="{599FA329-E5C1-8E41-9CE3-23DB55A044B6}"/>
          </ac:spMkLst>
        </pc:spChg>
        <pc:spChg chg="mod">
          <ac:chgData name="Denis García Aguinaga" userId="bf3ed447-d477-4ff2-a359-ed90ad3618e9" providerId="ADAL" clId="{FBEA63CC-A9FF-42EC-8C51-B30E5199E624}" dt="2023-07-08T13:41:53.776" v="85" actId="207"/>
          <ac:spMkLst>
            <pc:docMk/>
            <pc:sldMk cId="0" sldId="275"/>
            <ac:spMk id="19" creationId="{38504A55-7BF7-1140-BDCE-59736E6FA0D8}"/>
          </ac:spMkLst>
        </pc:spChg>
        <pc:spChg chg="mod">
          <ac:chgData name="Denis García Aguinaga" userId="bf3ed447-d477-4ff2-a359-ed90ad3618e9" providerId="ADAL" clId="{FBEA63CC-A9FF-42EC-8C51-B30E5199E624}" dt="2023-07-08T13:41:53.776" v="85" actId="207"/>
          <ac:spMkLst>
            <pc:docMk/>
            <pc:sldMk cId="0" sldId="275"/>
            <ac:spMk id="20" creationId="{FA762732-F162-3B4E-A431-E3ABBCF71F0D}"/>
          </ac:spMkLst>
        </pc:spChg>
        <pc:spChg chg="mod">
          <ac:chgData name="Denis García Aguinaga" userId="bf3ed447-d477-4ff2-a359-ed90ad3618e9" providerId="ADAL" clId="{FBEA63CC-A9FF-42EC-8C51-B30E5199E624}" dt="2023-07-08T13:41:53.776" v="85" actId="207"/>
          <ac:spMkLst>
            <pc:docMk/>
            <pc:sldMk cId="0" sldId="275"/>
            <ac:spMk id="21" creationId="{AEF9A882-2EAC-9345-8A02-05BFA7CBC91B}"/>
          </ac:spMkLst>
        </pc:spChg>
        <pc:spChg chg="mod">
          <ac:chgData name="Denis García Aguinaga" userId="bf3ed447-d477-4ff2-a359-ed90ad3618e9" providerId="ADAL" clId="{FBEA63CC-A9FF-42EC-8C51-B30E5199E624}" dt="2023-07-08T13:41:53.776" v="85" actId="207"/>
          <ac:spMkLst>
            <pc:docMk/>
            <pc:sldMk cId="0" sldId="275"/>
            <ac:spMk id="22" creationId="{3E101286-1133-8840-AFFA-5D427606466A}"/>
          </ac:spMkLst>
        </pc:spChg>
        <pc:spChg chg="mod">
          <ac:chgData name="Denis García Aguinaga" userId="bf3ed447-d477-4ff2-a359-ed90ad3618e9" providerId="ADAL" clId="{FBEA63CC-A9FF-42EC-8C51-B30E5199E624}" dt="2023-07-08T13:41:53.776" v="85" actId="207"/>
          <ac:spMkLst>
            <pc:docMk/>
            <pc:sldMk cId="0" sldId="275"/>
            <ac:spMk id="23" creationId="{09BD74D5-079A-2E46-B281-21719ACD36E4}"/>
          </ac:spMkLst>
        </pc:spChg>
        <pc:spChg chg="mod">
          <ac:chgData name="Denis García Aguinaga" userId="bf3ed447-d477-4ff2-a359-ed90ad3618e9" providerId="ADAL" clId="{FBEA63CC-A9FF-42EC-8C51-B30E5199E624}" dt="2023-07-08T13:41:53.776" v="85" actId="207"/>
          <ac:spMkLst>
            <pc:docMk/>
            <pc:sldMk cId="0" sldId="275"/>
            <ac:spMk id="24" creationId="{F4B0C46C-2AA3-D645-BCFB-81C2B08E5DA2}"/>
          </ac:spMkLst>
        </pc:spChg>
        <pc:spChg chg="mod">
          <ac:chgData name="Denis García Aguinaga" userId="bf3ed447-d477-4ff2-a359-ed90ad3618e9" providerId="ADAL" clId="{FBEA63CC-A9FF-42EC-8C51-B30E5199E624}" dt="2023-07-08T13:41:53.776" v="85" actId="207"/>
          <ac:spMkLst>
            <pc:docMk/>
            <pc:sldMk cId="0" sldId="275"/>
            <ac:spMk id="25" creationId="{05D8B7A4-4E3D-6843-B67C-3740DAAE6EAA}"/>
          </ac:spMkLst>
        </pc:spChg>
        <pc:spChg chg="del">
          <ac:chgData name="Denis García Aguinaga" userId="bf3ed447-d477-4ff2-a359-ed90ad3618e9" providerId="ADAL" clId="{FBEA63CC-A9FF-42EC-8C51-B30E5199E624}" dt="2023-07-08T13:33:43.536" v="14" actId="478"/>
          <ac:spMkLst>
            <pc:docMk/>
            <pc:sldMk cId="0" sldId="275"/>
            <ac:spMk id="26" creationId="{F5C78731-9B8D-534D-88E4-48A365DFDCD6}"/>
          </ac:spMkLst>
        </pc:spChg>
        <pc:grpChg chg="mod">
          <ac:chgData name="Denis García Aguinaga" userId="bf3ed447-d477-4ff2-a359-ed90ad3618e9" providerId="ADAL" clId="{FBEA63CC-A9FF-42EC-8C51-B30E5199E624}" dt="2023-07-08T13:41:53.776" v="85" actId="207"/>
          <ac:grpSpMkLst>
            <pc:docMk/>
            <pc:sldMk cId="0" sldId="275"/>
            <ac:grpSpMk id="8" creationId="{BA71A3C5-C107-AA45-81F8-2997B2D1F80F}"/>
          </ac:grpSpMkLst>
        </pc:grpChg>
        <pc:grpChg chg="mod">
          <ac:chgData name="Denis García Aguinaga" userId="bf3ed447-d477-4ff2-a359-ed90ad3618e9" providerId="ADAL" clId="{FBEA63CC-A9FF-42EC-8C51-B30E5199E624}" dt="2023-07-08T13:41:53.776" v="85" actId="207"/>
          <ac:grpSpMkLst>
            <pc:docMk/>
            <pc:sldMk cId="0" sldId="275"/>
            <ac:grpSpMk id="11" creationId="{97D93FF7-6EFB-E748-80BB-A8D79BFE247C}"/>
          </ac:grpSpMkLst>
        </pc:grpChg>
        <pc:grpChg chg="mod">
          <ac:chgData name="Denis García Aguinaga" userId="bf3ed447-d477-4ff2-a359-ed90ad3618e9" providerId="ADAL" clId="{FBEA63CC-A9FF-42EC-8C51-B30E5199E624}" dt="2023-07-08T13:41:53.776" v="85" actId="207"/>
          <ac:grpSpMkLst>
            <pc:docMk/>
            <pc:sldMk cId="0" sldId="275"/>
            <ac:grpSpMk id="14" creationId="{6889A765-859F-4442-B136-4F0A7CD9A43F}"/>
          </ac:grpSpMkLst>
        </pc:grpChg>
        <pc:picChg chg="mod">
          <ac:chgData name="Denis García Aguinaga" userId="bf3ed447-d477-4ff2-a359-ed90ad3618e9" providerId="ADAL" clId="{FBEA63CC-A9FF-42EC-8C51-B30E5199E624}" dt="2023-07-08T13:41:53.776" v="85" actId="207"/>
          <ac:picMkLst>
            <pc:docMk/>
            <pc:sldMk cId="0" sldId="275"/>
            <ac:picMk id="31" creationId="{491F9E61-75F1-204D-8B2A-AF377B540126}"/>
          </ac:picMkLst>
        </pc:picChg>
        <pc:picChg chg="del">
          <ac:chgData name="Denis García Aguinaga" userId="bf3ed447-d477-4ff2-a359-ed90ad3618e9" providerId="ADAL" clId="{FBEA63CC-A9FF-42EC-8C51-B30E5199E624}" dt="2023-07-08T13:32:56.026" v="3" actId="478"/>
          <ac:picMkLst>
            <pc:docMk/>
            <pc:sldMk cId="0" sldId="275"/>
            <ac:picMk id="32" creationId="{BC2DF6DA-C09B-D84F-BA8D-856220FE0871}"/>
          </ac:picMkLst>
        </pc:picChg>
      </pc:sldChg>
      <pc:sldChg chg="delSp modSp mod">
        <pc:chgData name="Denis García Aguinaga" userId="bf3ed447-d477-4ff2-a359-ed90ad3618e9" providerId="ADAL" clId="{FBEA63CC-A9FF-42EC-8C51-B30E5199E624}" dt="2023-07-08T13:38:25.275" v="45" actId="20577"/>
        <pc:sldMkLst>
          <pc:docMk/>
          <pc:sldMk cId="0" sldId="276"/>
        </pc:sldMkLst>
        <pc:spChg chg="mod">
          <ac:chgData name="Denis García Aguinaga" userId="bf3ed447-d477-4ff2-a359-ed90ad3618e9" providerId="ADAL" clId="{FBEA63CC-A9FF-42EC-8C51-B30E5199E624}" dt="2023-07-08T13:38:25.275" v="45" actId="20577"/>
          <ac:spMkLst>
            <pc:docMk/>
            <pc:sldMk cId="0" sldId="276"/>
            <ac:spMk id="23" creationId="{947943FD-DD04-A448-83A4-6595091FA6DA}"/>
          </ac:spMkLst>
        </pc:spChg>
        <pc:spChg chg="del">
          <ac:chgData name="Denis García Aguinaga" userId="bf3ed447-d477-4ff2-a359-ed90ad3618e9" providerId="ADAL" clId="{FBEA63CC-A9FF-42EC-8C51-B30E5199E624}" dt="2023-07-08T13:33:27.426" v="9" actId="478"/>
          <ac:spMkLst>
            <pc:docMk/>
            <pc:sldMk cId="0" sldId="276"/>
            <ac:spMk id="34" creationId="{2ACC3D14-F108-6842-BCB0-8C9F45E97F11}"/>
          </ac:spMkLst>
        </pc:spChg>
        <pc:picChg chg="del">
          <ac:chgData name="Denis García Aguinaga" userId="bf3ed447-d477-4ff2-a359-ed90ad3618e9" providerId="ADAL" clId="{FBEA63CC-A9FF-42EC-8C51-B30E5199E624}" dt="2023-07-08T13:33:15.956" v="7" actId="478"/>
          <ac:picMkLst>
            <pc:docMk/>
            <pc:sldMk cId="0" sldId="276"/>
            <ac:picMk id="33" creationId="{C8F3F46C-15D8-DD46-9FBD-D2A103171086}"/>
          </ac:picMkLst>
        </pc:picChg>
      </pc:sldChg>
      <pc:sldChg chg="del">
        <pc:chgData name="Denis García Aguinaga" userId="bf3ed447-d477-4ff2-a359-ed90ad3618e9" providerId="ADAL" clId="{FBEA63CC-A9FF-42EC-8C51-B30E5199E624}" dt="2023-07-08T13:32:18.785" v="0" actId="47"/>
        <pc:sldMkLst>
          <pc:docMk/>
          <pc:sldMk cId="3046590242" sldId="282"/>
        </pc:sldMkLst>
      </pc:sldChg>
      <pc:sldChg chg="delSp modSp mod">
        <pc:chgData name="Denis García Aguinaga" userId="bf3ed447-d477-4ff2-a359-ed90ad3618e9" providerId="ADAL" clId="{FBEA63CC-A9FF-42EC-8C51-B30E5199E624}" dt="2023-07-08T13:42:07.965" v="88" actId="207"/>
        <pc:sldMkLst>
          <pc:docMk/>
          <pc:sldMk cId="3925705081" sldId="283"/>
        </pc:sldMkLst>
        <pc:spChg chg="mod">
          <ac:chgData name="Denis García Aguinaga" userId="bf3ed447-d477-4ff2-a359-ed90ad3618e9" providerId="ADAL" clId="{FBEA63CC-A9FF-42EC-8C51-B30E5199E624}" dt="2023-07-08T13:42:07.965" v="88" actId="207"/>
          <ac:spMkLst>
            <pc:docMk/>
            <pc:sldMk cId="3925705081" sldId="283"/>
            <ac:spMk id="3" creationId="{00000000-0000-0000-0000-000000000000}"/>
          </ac:spMkLst>
        </pc:spChg>
        <pc:spChg chg="del">
          <ac:chgData name="Denis García Aguinaga" userId="bf3ed447-d477-4ff2-a359-ed90ad3618e9" providerId="ADAL" clId="{FBEA63CC-A9FF-42EC-8C51-B30E5199E624}" dt="2023-07-08T13:33:47.076" v="15" actId="478"/>
          <ac:spMkLst>
            <pc:docMk/>
            <pc:sldMk cId="3925705081" sldId="283"/>
            <ac:spMk id="7" creationId="{F5C78731-9B8D-534D-88E4-48A365DFDCD6}"/>
          </ac:spMkLst>
        </pc:spChg>
        <pc:spChg chg="mod">
          <ac:chgData name="Denis García Aguinaga" userId="bf3ed447-d477-4ff2-a359-ed90ad3618e9" providerId="ADAL" clId="{FBEA63CC-A9FF-42EC-8C51-B30E5199E624}" dt="2023-07-08T13:42:04.287" v="87" actId="207"/>
          <ac:spMkLst>
            <pc:docMk/>
            <pc:sldMk cId="3925705081" sldId="283"/>
            <ac:spMk id="13" creationId="{45DED515-A4F9-DC4B-B4AD-DCD55CB97865}"/>
          </ac:spMkLst>
        </pc:spChg>
        <pc:picChg chg="del">
          <ac:chgData name="Denis García Aguinaga" userId="bf3ed447-d477-4ff2-a359-ed90ad3618e9" providerId="ADAL" clId="{FBEA63CC-A9FF-42EC-8C51-B30E5199E624}" dt="2023-07-08T13:32:48.526" v="2" actId="478"/>
          <ac:picMkLst>
            <pc:docMk/>
            <pc:sldMk cId="3925705081" sldId="283"/>
            <ac:picMk id="15" creationId="{0A195507-B2FE-4544-A354-CB33CF33F9CD}"/>
          </ac:picMkLst>
        </pc:picChg>
      </pc:sldChg>
      <pc:sldChg chg="delSp modSp mod modAnim">
        <pc:chgData name="Denis García Aguinaga" userId="bf3ed447-d477-4ff2-a359-ed90ad3618e9" providerId="ADAL" clId="{FBEA63CC-A9FF-42EC-8C51-B30E5199E624}" dt="2023-07-08T13:44:56.775" v="113" actId="1076"/>
        <pc:sldMkLst>
          <pc:docMk/>
          <pc:sldMk cId="3248353474" sldId="285"/>
        </pc:sldMkLst>
        <pc:spChg chg="mod">
          <ac:chgData name="Denis García Aguinaga" userId="bf3ed447-d477-4ff2-a359-ed90ad3618e9" providerId="ADAL" clId="{FBEA63CC-A9FF-42EC-8C51-B30E5199E624}" dt="2023-07-08T13:44:43.885" v="110" actId="1076"/>
          <ac:spMkLst>
            <pc:docMk/>
            <pc:sldMk cId="3248353474" sldId="285"/>
            <ac:spMk id="6" creationId="{92C5987B-97F9-A948-AD93-6BD95E7186C4}"/>
          </ac:spMkLst>
        </pc:spChg>
        <pc:spChg chg="mod">
          <ac:chgData name="Denis García Aguinaga" userId="bf3ed447-d477-4ff2-a359-ed90ad3618e9" providerId="ADAL" clId="{FBEA63CC-A9FF-42EC-8C51-B30E5199E624}" dt="2023-07-08T13:44:49.445" v="111" actId="1076"/>
          <ac:spMkLst>
            <pc:docMk/>
            <pc:sldMk cId="3248353474" sldId="285"/>
            <ac:spMk id="7" creationId="{4A6B83D2-FEB4-6141-A48C-55AEB9CD1306}"/>
          </ac:spMkLst>
        </pc:spChg>
        <pc:spChg chg="mod">
          <ac:chgData name="Denis García Aguinaga" userId="bf3ed447-d477-4ff2-a359-ed90ad3618e9" providerId="ADAL" clId="{FBEA63CC-A9FF-42EC-8C51-B30E5199E624}" dt="2023-07-08T13:44:51.715" v="112" actId="1076"/>
          <ac:spMkLst>
            <pc:docMk/>
            <pc:sldMk cId="3248353474" sldId="285"/>
            <ac:spMk id="8" creationId="{CCF1FA37-B9FA-BC44-BBBA-97C38AD0AD20}"/>
          </ac:spMkLst>
        </pc:spChg>
        <pc:spChg chg="mod">
          <ac:chgData name="Denis García Aguinaga" userId="bf3ed447-d477-4ff2-a359-ed90ad3618e9" providerId="ADAL" clId="{FBEA63CC-A9FF-42EC-8C51-B30E5199E624}" dt="2023-07-08T13:44:56.775" v="113" actId="1076"/>
          <ac:spMkLst>
            <pc:docMk/>
            <pc:sldMk cId="3248353474" sldId="285"/>
            <ac:spMk id="9" creationId="{E296F138-4477-7D46-B337-47D9231CDB97}"/>
          </ac:spMkLst>
        </pc:spChg>
        <pc:spChg chg="mod">
          <ac:chgData name="Denis García Aguinaga" userId="bf3ed447-d477-4ff2-a359-ed90ad3618e9" providerId="ADAL" clId="{FBEA63CC-A9FF-42EC-8C51-B30E5199E624}" dt="2023-07-08T13:44:34.629" v="109" actId="122"/>
          <ac:spMkLst>
            <pc:docMk/>
            <pc:sldMk cId="3248353474" sldId="285"/>
            <ac:spMk id="42" creationId="{D1C1F4AC-2FFC-B041-816F-B1B86197EFB8}"/>
          </ac:spMkLst>
        </pc:spChg>
        <pc:spChg chg="mod">
          <ac:chgData name="Denis García Aguinaga" userId="bf3ed447-d477-4ff2-a359-ed90ad3618e9" providerId="ADAL" clId="{FBEA63CC-A9FF-42EC-8C51-B30E5199E624}" dt="2023-07-08T13:44:30.620" v="108" actId="20577"/>
          <ac:spMkLst>
            <pc:docMk/>
            <pc:sldMk cId="3248353474" sldId="285"/>
            <ac:spMk id="43" creationId="{2A356E2F-4BE0-F84A-9C9B-B713B2EB03BE}"/>
          </ac:spMkLst>
        </pc:spChg>
        <pc:spChg chg="mod">
          <ac:chgData name="Denis García Aguinaga" userId="bf3ed447-d477-4ff2-a359-ed90ad3618e9" providerId="ADAL" clId="{FBEA63CC-A9FF-42EC-8C51-B30E5199E624}" dt="2023-07-08T13:44:23.334" v="106" actId="122"/>
          <ac:spMkLst>
            <pc:docMk/>
            <pc:sldMk cId="3248353474" sldId="285"/>
            <ac:spMk id="44" creationId="{B28054D0-EDBB-F24F-B7AC-3C224EDAF66B}"/>
          </ac:spMkLst>
        </pc:spChg>
        <pc:spChg chg="mod">
          <ac:chgData name="Denis García Aguinaga" userId="bf3ed447-d477-4ff2-a359-ed90ad3618e9" providerId="ADAL" clId="{FBEA63CC-A9FF-42EC-8C51-B30E5199E624}" dt="2023-07-08T13:44:00.414" v="100" actId="207"/>
          <ac:spMkLst>
            <pc:docMk/>
            <pc:sldMk cId="3248353474" sldId="285"/>
            <ac:spMk id="45" creationId="{AD874203-3CB5-D440-9E7A-1D06F38B4F2A}"/>
          </ac:spMkLst>
        </pc:spChg>
        <pc:spChg chg="mod">
          <ac:chgData name="Denis García Aguinaga" userId="bf3ed447-d477-4ff2-a359-ed90ad3618e9" providerId="ADAL" clId="{FBEA63CC-A9FF-42EC-8C51-B30E5199E624}" dt="2023-07-08T13:44:07.125" v="101" actId="1076"/>
          <ac:spMkLst>
            <pc:docMk/>
            <pc:sldMk cId="3248353474" sldId="285"/>
            <ac:spMk id="50" creationId="{AD874203-3CB5-D440-9E7A-1D06F38B4F2A}"/>
          </ac:spMkLst>
        </pc:spChg>
        <pc:spChg chg="del">
          <ac:chgData name="Denis García Aguinaga" userId="bf3ed447-d477-4ff2-a359-ed90ad3618e9" providerId="ADAL" clId="{FBEA63CC-A9FF-42EC-8C51-B30E5199E624}" dt="2023-07-08T13:33:34.437" v="11" actId="478"/>
          <ac:spMkLst>
            <pc:docMk/>
            <pc:sldMk cId="3248353474" sldId="285"/>
            <ac:spMk id="56" creationId="{F5C78731-9B8D-534D-88E4-48A365DFDCD6}"/>
          </ac:spMkLst>
        </pc:spChg>
        <pc:picChg chg="del">
          <ac:chgData name="Denis García Aguinaga" userId="bf3ed447-d477-4ff2-a359-ed90ad3618e9" providerId="ADAL" clId="{FBEA63CC-A9FF-42EC-8C51-B30E5199E624}" dt="2023-07-08T13:33:09.997" v="5" actId="478"/>
          <ac:picMkLst>
            <pc:docMk/>
            <pc:sldMk cId="3248353474" sldId="285"/>
            <ac:picMk id="53" creationId="{AC765900-088D-214D-8D2D-CF16F8F0CAB5}"/>
          </ac:picMkLst>
        </pc:picChg>
      </pc:sldChg>
      <pc:sldChg chg="delSp modSp del mod">
        <pc:chgData name="Denis García Aguinaga" userId="bf3ed447-d477-4ff2-a359-ed90ad3618e9" providerId="ADAL" clId="{FBEA63CC-A9FF-42EC-8C51-B30E5199E624}" dt="2023-07-08T13:37:42.480" v="42" actId="47"/>
        <pc:sldMkLst>
          <pc:docMk/>
          <pc:sldMk cId="3262724393" sldId="287"/>
        </pc:sldMkLst>
        <pc:spChg chg="mod">
          <ac:chgData name="Denis García Aguinaga" userId="bf3ed447-d477-4ff2-a359-ed90ad3618e9" providerId="ADAL" clId="{FBEA63CC-A9FF-42EC-8C51-B30E5199E624}" dt="2023-07-08T13:37:08.996" v="30" actId="20577"/>
          <ac:spMkLst>
            <pc:docMk/>
            <pc:sldMk cId="3262724393" sldId="287"/>
            <ac:spMk id="8" creationId="{45DED515-A4F9-DC4B-B4AD-DCD55CB97865}"/>
          </ac:spMkLst>
        </pc:spChg>
        <pc:spChg chg="del">
          <ac:chgData name="Denis García Aguinaga" userId="bf3ed447-d477-4ff2-a359-ed90ad3618e9" providerId="ADAL" clId="{FBEA63CC-A9FF-42EC-8C51-B30E5199E624}" dt="2023-07-08T13:33:30.671" v="10" actId="478"/>
          <ac:spMkLst>
            <pc:docMk/>
            <pc:sldMk cId="3262724393" sldId="287"/>
            <ac:spMk id="9" creationId="{33490A92-6826-BA4B-85DC-CCA8921ECA14}"/>
          </ac:spMkLst>
        </pc:spChg>
        <pc:spChg chg="mod">
          <ac:chgData name="Denis García Aguinaga" userId="bf3ed447-d477-4ff2-a359-ed90ad3618e9" providerId="ADAL" clId="{FBEA63CC-A9FF-42EC-8C51-B30E5199E624}" dt="2023-07-08T13:37:28.005" v="41" actId="20577"/>
          <ac:spMkLst>
            <pc:docMk/>
            <pc:sldMk cId="3262724393" sldId="287"/>
            <ac:spMk id="13" creationId="{45DED515-A4F9-DC4B-B4AD-DCD55CB97865}"/>
          </ac:spMkLst>
        </pc:spChg>
        <pc:picChg chg="del">
          <ac:chgData name="Denis García Aguinaga" userId="bf3ed447-d477-4ff2-a359-ed90ad3618e9" providerId="ADAL" clId="{FBEA63CC-A9FF-42EC-8C51-B30E5199E624}" dt="2023-07-08T13:33:12.500" v="6" actId="478"/>
          <ac:picMkLst>
            <pc:docMk/>
            <pc:sldMk cId="3262724393" sldId="287"/>
            <ac:picMk id="15" creationId="{0A195507-B2FE-4544-A354-CB33CF33F9CD}"/>
          </ac:picMkLst>
        </pc:picChg>
      </pc:sldChg>
      <pc:sldChg chg="delSp modSp mod modAnim">
        <pc:chgData name="Denis García Aguinaga" userId="bf3ed447-d477-4ff2-a359-ed90ad3618e9" providerId="ADAL" clId="{FBEA63CC-A9FF-42EC-8C51-B30E5199E624}" dt="2023-07-08T13:41:39.975" v="84" actId="113"/>
        <pc:sldMkLst>
          <pc:docMk/>
          <pc:sldMk cId="626375962" sldId="288"/>
        </pc:sldMkLst>
        <pc:spChg chg="mod">
          <ac:chgData name="Denis García Aguinaga" userId="bf3ed447-d477-4ff2-a359-ed90ad3618e9" providerId="ADAL" clId="{FBEA63CC-A9FF-42EC-8C51-B30E5199E624}" dt="2023-07-08T13:39:23.733" v="62" actId="1076"/>
          <ac:spMkLst>
            <pc:docMk/>
            <pc:sldMk cId="626375962" sldId="288"/>
            <ac:spMk id="2" creationId="{995F36D3-D8C7-0442-A237-B1264039423F}"/>
          </ac:spMkLst>
        </pc:spChg>
        <pc:spChg chg="mod">
          <ac:chgData name="Denis García Aguinaga" userId="bf3ed447-d477-4ff2-a359-ed90ad3618e9" providerId="ADAL" clId="{FBEA63CC-A9FF-42EC-8C51-B30E5199E624}" dt="2023-07-08T13:39:18.125" v="61" actId="1076"/>
          <ac:spMkLst>
            <pc:docMk/>
            <pc:sldMk cId="626375962" sldId="288"/>
            <ac:spMk id="3" creationId="{D24DCE27-8594-4843-BC52-B0381B54B3A6}"/>
          </ac:spMkLst>
        </pc:spChg>
        <pc:spChg chg="mod">
          <ac:chgData name="Denis García Aguinaga" userId="bf3ed447-d477-4ff2-a359-ed90ad3618e9" providerId="ADAL" clId="{FBEA63CC-A9FF-42EC-8C51-B30E5199E624}" dt="2023-07-08T13:40:05.745" v="65" actId="1076"/>
          <ac:spMkLst>
            <pc:docMk/>
            <pc:sldMk cId="626375962" sldId="288"/>
            <ac:spMk id="4" creationId="{40B49141-2ECF-5A41-A8FB-53C260A893AF}"/>
          </ac:spMkLst>
        </pc:spChg>
        <pc:spChg chg="mod">
          <ac:chgData name="Denis García Aguinaga" userId="bf3ed447-d477-4ff2-a359-ed90ad3618e9" providerId="ADAL" clId="{FBEA63CC-A9FF-42EC-8C51-B30E5199E624}" dt="2023-07-08T13:39:52.465" v="64" actId="1076"/>
          <ac:spMkLst>
            <pc:docMk/>
            <pc:sldMk cId="626375962" sldId="288"/>
            <ac:spMk id="5" creationId="{F04BC9B6-BC43-3941-BFAB-3011434CBFEB}"/>
          </ac:spMkLst>
        </pc:spChg>
        <pc:spChg chg="mod">
          <ac:chgData name="Denis García Aguinaga" userId="bf3ed447-d477-4ff2-a359-ed90ad3618e9" providerId="ADAL" clId="{FBEA63CC-A9FF-42EC-8C51-B30E5199E624}" dt="2023-07-08T13:41:39.975" v="84" actId="113"/>
          <ac:spMkLst>
            <pc:docMk/>
            <pc:sldMk cId="626375962" sldId="288"/>
            <ac:spMk id="26" creationId="{2750B275-E6F3-9344-9CB7-6CA6EDF1C089}"/>
          </ac:spMkLst>
        </pc:spChg>
        <pc:spChg chg="mod">
          <ac:chgData name="Denis García Aguinaga" userId="bf3ed447-d477-4ff2-a359-ed90ad3618e9" providerId="ADAL" clId="{FBEA63CC-A9FF-42EC-8C51-B30E5199E624}" dt="2023-07-08T13:40:51.165" v="79" actId="207"/>
          <ac:spMkLst>
            <pc:docMk/>
            <pc:sldMk cId="626375962" sldId="288"/>
            <ac:spMk id="27" creationId="{774D4097-F73F-5346-AD87-F83CA5E5843B}"/>
          </ac:spMkLst>
        </pc:spChg>
        <pc:spChg chg="mod">
          <ac:chgData name="Denis García Aguinaga" userId="bf3ed447-d477-4ff2-a359-ed90ad3618e9" providerId="ADAL" clId="{FBEA63CC-A9FF-42EC-8C51-B30E5199E624}" dt="2023-07-08T13:41:15.705" v="82" actId="113"/>
          <ac:spMkLst>
            <pc:docMk/>
            <pc:sldMk cId="626375962" sldId="288"/>
            <ac:spMk id="28" creationId="{6A210C0C-587A-B741-85DD-0B8FFA528561}"/>
          </ac:spMkLst>
        </pc:spChg>
        <pc:spChg chg="mod">
          <ac:chgData name="Denis García Aguinaga" userId="bf3ed447-d477-4ff2-a359-ed90ad3618e9" providerId="ADAL" clId="{FBEA63CC-A9FF-42EC-8C51-B30E5199E624}" dt="2023-07-08T13:40:58.785" v="81" actId="207"/>
          <ac:spMkLst>
            <pc:docMk/>
            <pc:sldMk cId="626375962" sldId="288"/>
            <ac:spMk id="29" creationId="{C780708B-0DAF-444D-941E-020127546BB2}"/>
          </ac:spMkLst>
        </pc:spChg>
        <pc:spChg chg="del">
          <ac:chgData name="Denis García Aguinaga" userId="bf3ed447-d477-4ff2-a359-ed90ad3618e9" providerId="ADAL" clId="{FBEA63CC-A9FF-42EC-8C51-B30E5199E624}" dt="2023-07-08T13:33:37.108" v="12" actId="478"/>
          <ac:spMkLst>
            <pc:docMk/>
            <pc:sldMk cId="626375962" sldId="288"/>
            <ac:spMk id="36" creationId="{DA66FFD7-72E7-0E47-9C10-84F972FC350D}"/>
          </ac:spMkLst>
        </pc:spChg>
      </pc:sldChg>
      <pc:sldChg chg="delSp modSp mod modAnim">
        <pc:chgData name="Denis García Aguinaga" userId="bf3ed447-d477-4ff2-a359-ed90ad3618e9" providerId="ADAL" clId="{FBEA63CC-A9FF-42EC-8C51-B30E5199E624}" dt="2023-07-08T13:34:57.473" v="18"/>
        <pc:sldMkLst>
          <pc:docMk/>
          <pc:sldMk cId="2387391734" sldId="291"/>
        </pc:sldMkLst>
        <pc:spChg chg="mod">
          <ac:chgData name="Denis García Aguinaga" userId="bf3ed447-d477-4ff2-a359-ed90ad3618e9" providerId="ADAL" clId="{FBEA63CC-A9FF-42EC-8C51-B30E5199E624}" dt="2023-07-08T13:34:06.875" v="17" actId="6549"/>
          <ac:spMkLst>
            <pc:docMk/>
            <pc:sldMk cId="2387391734" sldId="291"/>
            <ac:spMk id="63" creationId="{738B173E-09DA-0947-B07E-BCCC35C3581A}"/>
          </ac:spMkLst>
        </pc:spChg>
        <pc:spChg chg="del">
          <ac:chgData name="Denis García Aguinaga" userId="bf3ed447-d477-4ff2-a359-ed90ad3618e9" providerId="ADAL" clId="{FBEA63CC-A9FF-42EC-8C51-B30E5199E624}" dt="2023-07-08T13:33:50.348" v="16" actId="478"/>
          <ac:spMkLst>
            <pc:docMk/>
            <pc:sldMk cId="2387391734" sldId="291"/>
            <ac:spMk id="66" creationId="{33490A92-6826-BA4B-85DC-CCA8921ECA14}"/>
          </ac:spMkLst>
        </pc:spChg>
        <pc:picChg chg="del">
          <ac:chgData name="Denis García Aguinaga" userId="bf3ed447-d477-4ff2-a359-ed90ad3618e9" providerId="ADAL" clId="{FBEA63CC-A9FF-42EC-8C51-B30E5199E624}" dt="2023-07-08T13:32:43.506" v="1" actId="478"/>
          <ac:picMkLst>
            <pc:docMk/>
            <pc:sldMk cId="2387391734" sldId="291"/>
            <ac:picMk id="62" creationId="{6EF6CB67-37BF-6E4C-B216-FD3B89104EAF}"/>
          </ac:picMkLst>
        </pc:picChg>
      </pc:sldChg>
      <pc:sldChg chg="del">
        <pc:chgData name="Denis García Aguinaga" userId="bf3ed447-d477-4ff2-a359-ed90ad3618e9" providerId="ADAL" clId="{FBEA63CC-A9FF-42EC-8C51-B30E5199E624}" dt="2023-07-08T13:33:19.161" v="8" actId="47"/>
        <pc:sldMkLst>
          <pc:docMk/>
          <pc:sldMk cId="2578633538" sldId="29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yram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938667" y="3692303"/>
            <a:ext cx="2367869" cy="349018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938666" y="4044727"/>
            <a:ext cx="2367869" cy="979033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24517" y="1610410"/>
            <a:ext cx="2367869" cy="349018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23"/>
          </p:nvPr>
        </p:nvSpPr>
        <p:spPr>
          <a:xfrm>
            <a:off x="2024516" y="1962834"/>
            <a:ext cx="2367869" cy="979033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24"/>
          </p:nvPr>
        </p:nvSpPr>
        <p:spPr>
          <a:xfrm>
            <a:off x="8000775" y="1610410"/>
            <a:ext cx="2367869" cy="349018"/>
          </a:xfrm>
        </p:spPr>
        <p:txBody>
          <a:bodyPr>
            <a:noAutofit/>
          </a:bodyPr>
          <a:lstStyle>
            <a:lvl1pPr marL="0" indent="0"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9"/>
          <p:cNvSpPr>
            <a:spLocks noGrp="1"/>
          </p:cNvSpPr>
          <p:nvPr>
            <p:ph type="body" sz="quarter" idx="25"/>
          </p:nvPr>
        </p:nvSpPr>
        <p:spPr>
          <a:xfrm>
            <a:off x="8000774" y="1962834"/>
            <a:ext cx="2367869" cy="979033"/>
          </a:xfrm>
        </p:spPr>
        <p:txBody>
          <a:bodyPr>
            <a:no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26"/>
          </p:nvPr>
        </p:nvSpPr>
        <p:spPr>
          <a:xfrm>
            <a:off x="8841695" y="3692303"/>
            <a:ext cx="2465841" cy="349018"/>
          </a:xfrm>
        </p:spPr>
        <p:txBody>
          <a:bodyPr>
            <a:noAutofit/>
          </a:bodyPr>
          <a:lstStyle>
            <a:lvl1pPr marL="0" indent="0"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8841694" y="4044727"/>
            <a:ext cx="2367869" cy="979033"/>
          </a:xfrm>
        </p:spPr>
        <p:txBody>
          <a:bodyPr>
            <a:no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163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7919FC0-2418-6A4E-BFBA-685B6AA77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034F-9EFF-024C-A50E-5EFA8E51094C}" type="datetimeFigureOut">
              <a:rPr lang="ru-RU"/>
              <a:pPr>
                <a:defRPr/>
              </a:pPr>
              <a:t>08.07.2023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CE1A839-DC8A-4B4A-AFF9-A521888BF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A05F30-5FE7-CD47-ABCE-A7A8FDEBC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60D04-177B-FA4E-9AF5-E301278639DC}" type="slidenum">
              <a:rPr lang="ru-RU" altLang="es-CR"/>
              <a:pPr/>
              <a:t>‹Nº›</a:t>
            </a:fld>
            <a:endParaRPr lang="ru-RU" altLang="es-CR"/>
          </a:p>
        </p:txBody>
      </p:sp>
    </p:spTree>
    <p:extLst>
      <p:ext uri="{BB962C8B-B14F-4D97-AF65-F5344CB8AC3E}">
        <p14:creationId xmlns:p14="http://schemas.microsoft.com/office/powerpoint/2010/main" val="82399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FD905B6-677C-614B-AB18-CF229FBA6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8E1E2-8B94-EC46-B283-8CEE2EB42404}" type="datetimeFigureOut">
              <a:rPr lang="ru-RU"/>
              <a:pPr>
                <a:defRPr/>
              </a:pPr>
              <a:t>08.07.2023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CB7AF65-1696-3F4C-9F8E-5EEE12D46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8CD961B-3466-4146-8116-55743C09C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40E6FE-C488-FE4C-B35F-5DB06C23EB9B}" type="slidenum">
              <a:rPr lang="ru-RU" altLang="es-CR"/>
              <a:pPr/>
              <a:t>‹Nº›</a:t>
            </a:fld>
            <a:endParaRPr lang="ru-RU" altLang="es-CR"/>
          </a:p>
        </p:txBody>
      </p:sp>
    </p:spTree>
    <p:extLst>
      <p:ext uri="{BB962C8B-B14F-4D97-AF65-F5344CB8AC3E}">
        <p14:creationId xmlns:p14="http://schemas.microsoft.com/office/powerpoint/2010/main" val="3307402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10D18-FFD6-5149-AD7B-C006B06FA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C4844-206C-D549-857D-4D4B77116609}" type="datetimeFigureOut">
              <a:rPr lang="ru-RU"/>
              <a:pPr>
                <a:defRPr/>
              </a:pPr>
              <a:t>08.07.2023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14E90-C2C6-2241-88EF-051DE1D16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7B891-85EA-AD4A-9193-2F6E11269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36A9F-5069-DA4B-8E5B-5855452AA539}" type="slidenum">
              <a:rPr lang="ru-RU" altLang="es-CR"/>
              <a:pPr/>
              <a:t>‹Nº›</a:t>
            </a:fld>
            <a:endParaRPr lang="ru-RU" altLang="es-CR"/>
          </a:p>
        </p:txBody>
      </p:sp>
    </p:spTree>
    <p:extLst>
      <p:ext uri="{BB962C8B-B14F-4D97-AF65-F5344CB8AC3E}">
        <p14:creationId xmlns:p14="http://schemas.microsoft.com/office/powerpoint/2010/main" val="3117616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94525-E4B8-BE46-8893-79AAA85ED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5319A-DC09-7F4B-910A-27DB15C8A1A6}" type="datetimeFigureOut">
              <a:rPr lang="ru-RU"/>
              <a:pPr>
                <a:defRPr/>
              </a:pPr>
              <a:t>08.07.2023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0FB81-CB0B-5D4C-8827-09A4FC41C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F1224-80B1-0744-ADFB-EB9C3F3D9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0A33F-F7F0-A544-97A9-B1C4928B3925}" type="slidenum">
              <a:rPr lang="ru-RU" altLang="es-CR"/>
              <a:pPr/>
              <a:t>‹Nº›</a:t>
            </a:fld>
            <a:endParaRPr lang="ru-RU" altLang="es-CR"/>
          </a:p>
        </p:txBody>
      </p:sp>
    </p:spTree>
    <p:extLst>
      <p:ext uri="{BB962C8B-B14F-4D97-AF65-F5344CB8AC3E}">
        <p14:creationId xmlns:p14="http://schemas.microsoft.com/office/powerpoint/2010/main" val="206820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y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3"/>
          <p:cNvSpPr>
            <a:spLocks noGrp="1"/>
          </p:cNvSpPr>
          <p:nvPr>
            <p:ph type="body" sz="quarter" idx="15"/>
          </p:nvPr>
        </p:nvSpPr>
        <p:spPr>
          <a:xfrm>
            <a:off x="1478278" y="5418134"/>
            <a:ext cx="2074545" cy="858842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36"/>
          <p:cNvSpPr>
            <a:spLocks noGrp="1"/>
          </p:cNvSpPr>
          <p:nvPr>
            <p:ph type="body" sz="quarter" idx="16"/>
          </p:nvPr>
        </p:nvSpPr>
        <p:spPr>
          <a:xfrm>
            <a:off x="1478278" y="5035548"/>
            <a:ext cx="2226947" cy="541338"/>
          </a:xfrm>
        </p:spPr>
        <p:txBody>
          <a:bodyPr>
            <a:noAutofit/>
          </a:bodyPr>
          <a:lstStyle>
            <a:lvl1pPr marL="0" indent="0" algn="l">
              <a:buNone/>
              <a:defRPr kumimoji="0" lang="en-US" sz="20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1pPr>
            <a:lvl2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2pPr>
            <a:lvl3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3pPr>
            <a:lvl4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4pPr>
            <a:lvl5pPr>
              <a:defRPr kumimoji="0" lang="ru-RU" sz="2400" b="1" i="0" u="none" strike="noStrike" kern="1200" cap="none" normalizeH="0" baseline="0" dirty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3"/>
          <p:cNvSpPr>
            <a:spLocks noGrp="1"/>
          </p:cNvSpPr>
          <p:nvPr>
            <p:ph type="body" sz="quarter" idx="19"/>
          </p:nvPr>
        </p:nvSpPr>
        <p:spPr>
          <a:xfrm>
            <a:off x="1011553" y="3433362"/>
            <a:ext cx="2074545" cy="858842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6"/>
          <p:cNvSpPr>
            <a:spLocks noGrp="1"/>
          </p:cNvSpPr>
          <p:nvPr>
            <p:ph type="body" sz="quarter" idx="20"/>
          </p:nvPr>
        </p:nvSpPr>
        <p:spPr>
          <a:xfrm>
            <a:off x="1011553" y="3050776"/>
            <a:ext cx="2322197" cy="541338"/>
          </a:xfrm>
        </p:spPr>
        <p:txBody>
          <a:bodyPr>
            <a:noAutofit/>
          </a:bodyPr>
          <a:lstStyle>
            <a:lvl1pPr marL="0" indent="0" algn="l">
              <a:buNone/>
              <a:defRPr kumimoji="0" lang="en-US" sz="20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1pPr>
            <a:lvl2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2pPr>
            <a:lvl3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3pPr>
            <a:lvl4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4pPr>
            <a:lvl5pPr>
              <a:defRPr kumimoji="0" lang="ru-RU" sz="2400" b="1" i="0" u="none" strike="noStrike" kern="1200" cap="none" normalizeH="0" baseline="0" dirty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3"/>
          <p:cNvSpPr>
            <a:spLocks noGrp="1"/>
          </p:cNvSpPr>
          <p:nvPr>
            <p:ph type="body" sz="quarter" idx="21"/>
          </p:nvPr>
        </p:nvSpPr>
        <p:spPr>
          <a:xfrm>
            <a:off x="1478278" y="1405336"/>
            <a:ext cx="2074545" cy="858842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6"/>
          <p:cNvSpPr>
            <a:spLocks noGrp="1"/>
          </p:cNvSpPr>
          <p:nvPr>
            <p:ph type="body" sz="quarter" idx="22"/>
          </p:nvPr>
        </p:nvSpPr>
        <p:spPr>
          <a:xfrm>
            <a:off x="1478278" y="1022750"/>
            <a:ext cx="2322197" cy="541338"/>
          </a:xfrm>
        </p:spPr>
        <p:txBody>
          <a:bodyPr>
            <a:noAutofit/>
          </a:bodyPr>
          <a:lstStyle>
            <a:lvl1pPr marL="0" indent="0" algn="l">
              <a:buNone/>
              <a:defRPr kumimoji="0" lang="en-US" sz="20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1pPr>
            <a:lvl2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2pPr>
            <a:lvl3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3pPr>
            <a:lvl4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4pPr>
            <a:lvl5pPr>
              <a:defRPr kumimoji="0" lang="ru-RU" sz="2400" b="1" i="0" u="none" strike="noStrike" kern="1200" cap="none" normalizeH="0" baseline="0" dirty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6"/>
          <p:cNvSpPr>
            <a:spLocks noGrp="1"/>
          </p:cNvSpPr>
          <p:nvPr>
            <p:ph type="body" sz="quarter" idx="23"/>
          </p:nvPr>
        </p:nvSpPr>
        <p:spPr>
          <a:xfrm>
            <a:off x="9258299" y="3112687"/>
            <a:ext cx="1889441" cy="541338"/>
          </a:xfrm>
        </p:spPr>
        <p:txBody>
          <a:bodyPr>
            <a:noAutofit/>
          </a:bodyPr>
          <a:lstStyle>
            <a:lvl1pPr marL="0" indent="0" algn="r">
              <a:buNone/>
              <a:defRPr kumimoji="0" lang="en-US" sz="20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1pPr>
            <a:lvl2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2pPr>
            <a:lvl3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3pPr>
            <a:lvl4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4pPr>
            <a:lvl5pPr>
              <a:defRPr kumimoji="0" lang="ru-RU" sz="2400" b="1" i="0" u="none" strike="noStrike" kern="1200" cap="none" normalizeH="0" baseline="0" dirty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3"/>
          <p:cNvSpPr>
            <a:spLocks noGrp="1"/>
          </p:cNvSpPr>
          <p:nvPr>
            <p:ph type="body" sz="quarter" idx="24"/>
          </p:nvPr>
        </p:nvSpPr>
        <p:spPr>
          <a:xfrm>
            <a:off x="9382125" y="3507973"/>
            <a:ext cx="1765616" cy="793752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36"/>
          <p:cNvSpPr>
            <a:spLocks noGrp="1"/>
          </p:cNvSpPr>
          <p:nvPr>
            <p:ph type="body" sz="quarter" idx="25"/>
          </p:nvPr>
        </p:nvSpPr>
        <p:spPr>
          <a:xfrm>
            <a:off x="8848724" y="1022750"/>
            <a:ext cx="1889441" cy="541338"/>
          </a:xfrm>
        </p:spPr>
        <p:txBody>
          <a:bodyPr>
            <a:noAutofit/>
          </a:bodyPr>
          <a:lstStyle>
            <a:lvl1pPr marL="0" indent="0" algn="r">
              <a:buNone/>
              <a:defRPr kumimoji="0" lang="en-US" sz="20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1pPr>
            <a:lvl2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2pPr>
            <a:lvl3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3pPr>
            <a:lvl4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4pPr>
            <a:lvl5pPr>
              <a:defRPr kumimoji="0" lang="ru-RU" sz="2400" b="1" i="0" u="none" strike="noStrike" kern="1200" cap="none" normalizeH="0" baseline="0" dirty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33"/>
          <p:cNvSpPr>
            <a:spLocks noGrp="1"/>
          </p:cNvSpPr>
          <p:nvPr>
            <p:ph type="body" sz="quarter" idx="26"/>
          </p:nvPr>
        </p:nvSpPr>
        <p:spPr>
          <a:xfrm>
            <a:off x="8972550" y="1418036"/>
            <a:ext cx="1765616" cy="793752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36"/>
          <p:cNvSpPr>
            <a:spLocks noGrp="1"/>
          </p:cNvSpPr>
          <p:nvPr>
            <p:ph type="body" sz="quarter" idx="27"/>
          </p:nvPr>
        </p:nvSpPr>
        <p:spPr>
          <a:xfrm>
            <a:off x="8848724" y="5087938"/>
            <a:ext cx="1889441" cy="541338"/>
          </a:xfrm>
        </p:spPr>
        <p:txBody>
          <a:bodyPr>
            <a:noAutofit/>
          </a:bodyPr>
          <a:lstStyle>
            <a:lvl1pPr marL="0" indent="0" algn="r">
              <a:buNone/>
              <a:defRPr kumimoji="0" lang="en-US" sz="20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1pPr>
            <a:lvl2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2pPr>
            <a:lvl3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3pPr>
            <a:lvl4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4pPr>
            <a:lvl5pPr>
              <a:defRPr kumimoji="0" lang="ru-RU" sz="2400" b="1" i="0" u="none" strike="noStrike" kern="1200" cap="none" normalizeH="0" baseline="0" dirty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33"/>
          <p:cNvSpPr>
            <a:spLocks noGrp="1"/>
          </p:cNvSpPr>
          <p:nvPr>
            <p:ph type="body" sz="quarter" idx="28"/>
          </p:nvPr>
        </p:nvSpPr>
        <p:spPr>
          <a:xfrm>
            <a:off x="8972550" y="5483224"/>
            <a:ext cx="1765616" cy="793752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648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metr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1047750" y="3224213"/>
            <a:ext cx="3216822" cy="2025650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1047750" y="2124305"/>
            <a:ext cx="3786505" cy="443274"/>
          </a:xfr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rgbClr val="0070C0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1047750" y="2567579"/>
            <a:ext cx="3786505" cy="443274"/>
          </a:xfr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rgbClr val="0070C0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650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816883" y="5470951"/>
            <a:ext cx="1763032" cy="102235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816882" y="5064283"/>
            <a:ext cx="1763033" cy="383494"/>
          </a:xfrm>
        </p:spPr>
        <p:txBody>
          <a:bodyPr/>
          <a:lstStyle>
            <a:lvl1pPr marL="0" indent="0" algn="ctr">
              <a:buNone/>
              <a:defRPr sz="1800" b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2988583" y="5470951"/>
            <a:ext cx="1763032" cy="102235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2988582" y="5064283"/>
            <a:ext cx="1763033" cy="383494"/>
          </a:xfrm>
        </p:spPr>
        <p:txBody>
          <a:bodyPr/>
          <a:lstStyle>
            <a:lvl1pPr marL="0" indent="0" algn="ctr">
              <a:buNone/>
              <a:defRPr sz="1800" b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21"/>
          </p:nvPr>
        </p:nvSpPr>
        <p:spPr>
          <a:xfrm>
            <a:off x="5160282" y="5470951"/>
            <a:ext cx="1763032" cy="102235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22"/>
          </p:nvPr>
        </p:nvSpPr>
        <p:spPr>
          <a:xfrm>
            <a:off x="5160281" y="5064283"/>
            <a:ext cx="1885498" cy="383494"/>
          </a:xfrm>
        </p:spPr>
        <p:txBody>
          <a:bodyPr/>
          <a:lstStyle>
            <a:lvl1pPr marL="0" indent="0" algn="ctr">
              <a:buNone/>
              <a:defRPr sz="1800" b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23"/>
          </p:nvPr>
        </p:nvSpPr>
        <p:spPr>
          <a:xfrm>
            <a:off x="7331980" y="5470951"/>
            <a:ext cx="1763032" cy="102235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24"/>
          </p:nvPr>
        </p:nvSpPr>
        <p:spPr>
          <a:xfrm>
            <a:off x="7331979" y="5064283"/>
            <a:ext cx="1763033" cy="383494"/>
          </a:xfrm>
        </p:spPr>
        <p:txBody>
          <a:bodyPr/>
          <a:lstStyle>
            <a:lvl1pPr marL="0" indent="0" algn="ctr">
              <a:buNone/>
              <a:defRPr sz="1800" b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25"/>
          </p:nvPr>
        </p:nvSpPr>
        <p:spPr>
          <a:xfrm>
            <a:off x="9503677" y="5470951"/>
            <a:ext cx="1763032" cy="102235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26"/>
          </p:nvPr>
        </p:nvSpPr>
        <p:spPr>
          <a:xfrm>
            <a:off x="9503676" y="5064283"/>
            <a:ext cx="1763033" cy="383494"/>
          </a:xfrm>
        </p:spPr>
        <p:txBody>
          <a:bodyPr/>
          <a:lstStyle>
            <a:lvl1pPr marL="0" indent="0" algn="ctr">
              <a:buNone/>
              <a:defRPr sz="1800" b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542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ckup I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6714992" y="1200182"/>
            <a:ext cx="2682754" cy="5340597"/>
          </a:xfrm>
          <a:custGeom>
            <a:avLst/>
            <a:gdLst>
              <a:gd name="connsiteX0" fmla="*/ 182633 w 1639888"/>
              <a:gd name="connsiteY0" fmla="*/ 0 h 3557588"/>
              <a:gd name="connsiteX1" fmla="*/ 331022 w 1639888"/>
              <a:gd name="connsiteY1" fmla="*/ 0 h 3557588"/>
              <a:gd name="connsiteX2" fmla="*/ 365265 w 1639888"/>
              <a:gd name="connsiteY2" fmla="*/ 34281 h 3557588"/>
              <a:gd name="connsiteX3" fmla="*/ 365265 w 1639888"/>
              <a:gd name="connsiteY3" fmla="*/ 38090 h 3557588"/>
              <a:gd name="connsiteX4" fmla="*/ 460386 w 1639888"/>
              <a:gd name="connsiteY4" fmla="*/ 133314 h 3557588"/>
              <a:gd name="connsiteX5" fmla="*/ 1183307 w 1639888"/>
              <a:gd name="connsiteY5" fmla="*/ 133314 h 3557588"/>
              <a:gd name="connsiteX6" fmla="*/ 1278428 w 1639888"/>
              <a:gd name="connsiteY6" fmla="*/ 38090 h 3557588"/>
              <a:gd name="connsiteX7" fmla="*/ 1278428 w 1639888"/>
              <a:gd name="connsiteY7" fmla="*/ 34281 h 3557588"/>
              <a:gd name="connsiteX8" fmla="*/ 1308867 w 1639888"/>
              <a:gd name="connsiteY8" fmla="*/ 0 h 3557588"/>
              <a:gd name="connsiteX9" fmla="*/ 1461060 w 1639888"/>
              <a:gd name="connsiteY9" fmla="*/ 0 h 3557588"/>
              <a:gd name="connsiteX10" fmla="*/ 1639888 w 1639888"/>
              <a:gd name="connsiteY10" fmla="*/ 182831 h 3557588"/>
              <a:gd name="connsiteX11" fmla="*/ 1639888 w 1639888"/>
              <a:gd name="connsiteY11" fmla="*/ 3378566 h 3557588"/>
              <a:gd name="connsiteX12" fmla="*/ 1461060 w 1639888"/>
              <a:gd name="connsiteY12" fmla="*/ 3557588 h 3557588"/>
              <a:gd name="connsiteX13" fmla="*/ 182633 w 1639888"/>
              <a:gd name="connsiteY13" fmla="*/ 3557588 h 3557588"/>
              <a:gd name="connsiteX14" fmla="*/ 0 w 1639888"/>
              <a:gd name="connsiteY14" fmla="*/ 3378566 h 3557588"/>
              <a:gd name="connsiteX15" fmla="*/ 0 w 1639888"/>
              <a:gd name="connsiteY15" fmla="*/ 182831 h 3557588"/>
              <a:gd name="connsiteX16" fmla="*/ 182633 w 1639888"/>
              <a:gd name="connsiteY16" fmla="*/ 0 h 3557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639888" h="3557588">
                <a:moveTo>
                  <a:pt x="182633" y="0"/>
                </a:moveTo>
                <a:cubicBezTo>
                  <a:pt x="182633" y="0"/>
                  <a:pt x="182633" y="0"/>
                  <a:pt x="331022" y="0"/>
                </a:cubicBezTo>
                <a:cubicBezTo>
                  <a:pt x="350046" y="0"/>
                  <a:pt x="365265" y="15236"/>
                  <a:pt x="365265" y="34281"/>
                </a:cubicBezTo>
                <a:cubicBezTo>
                  <a:pt x="365265" y="34281"/>
                  <a:pt x="365265" y="34281"/>
                  <a:pt x="365265" y="38090"/>
                </a:cubicBezTo>
                <a:cubicBezTo>
                  <a:pt x="365265" y="87607"/>
                  <a:pt x="407119" y="133314"/>
                  <a:pt x="460386" y="133314"/>
                </a:cubicBezTo>
                <a:cubicBezTo>
                  <a:pt x="460386" y="133314"/>
                  <a:pt x="460386" y="133314"/>
                  <a:pt x="1183307" y="133314"/>
                </a:cubicBezTo>
                <a:cubicBezTo>
                  <a:pt x="1236575" y="133314"/>
                  <a:pt x="1278428" y="87607"/>
                  <a:pt x="1278428" y="38090"/>
                </a:cubicBezTo>
                <a:cubicBezTo>
                  <a:pt x="1278428" y="38090"/>
                  <a:pt x="1278428" y="38090"/>
                  <a:pt x="1278428" y="34281"/>
                </a:cubicBezTo>
                <a:cubicBezTo>
                  <a:pt x="1278428" y="15236"/>
                  <a:pt x="1293647" y="0"/>
                  <a:pt x="1308867" y="0"/>
                </a:cubicBezTo>
                <a:cubicBezTo>
                  <a:pt x="1308867" y="0"/>
                  <a:pt x="1308867" y="0"/>
                  <a:pt x="1461060" y="0"/>
                </a:cubicBezTo>
                <a:cubicBezTo>
                  <a:pt x="1559986" y="0"/>
                  <a:pt x="1639888" y="79989"/>
                  <a:pt x="1639888" y="182831"/>
                </a:cubicBezTo>
                <a:cubicBezTo>
                  <a:pt x="1639888" y="182831"/>
                  <a:pt x="1639888" y="182831"/>
                  <a:pt x="1639888" y="3378566"/>
                </a:cubicBezTo>
                <a:cubicBezTo>
                  <a:pt x="1639888" y="3477600"/>
                  <a:pt x="1559986" y="3557588"/>
                  <a:pt x="1461060" y="3557588"/>
                </a:cubicBezTo>
                <a:cubicBezTo>
                  <a:pt x="1461060" y="3557588"/>
                  <a:pt x="1461060" y="3557588"/>
                  <a:pt x="182633" y="3557588"/>
                </a:cubicBezTo>
                <a:cubicBezTo>
                  <a:pt x="83707" y="3557588"/>
                  <a:pt x="0" y="3477600"/>
                  <a:pt x="0" y="3378566"/>
                </a:cubicBezTo>
                <a:cubicBezTo>
                  <a:pt x="0" y="3378566"/>
                  <a:pt x="0" y="3378566"/>
                  <a:pt x="0" y="182831"/>
                </a:cubicBezTo>
                <a:cubicBezTo>
                  <a:pt x="0" y="79989"/>
                  <a:pt x="83707" y="0"/>
                  <a:pt x="182633" y="0"/>
                </a:cubicBezTo>
                <a:close/>
              </a:path>
            </a:pathLst>
          </a:custGeom>
          <a:solidFill>
            <a:schemeClr val="tx1">
              <a:alpha val="33000"/>
            </a:schemeClr>
          </a:solidFill>
          <a:scene3d>
            <a:camera prst="orthographicFront">
              <a:rot lat="19500000" lon="2700000" rev="18000000"/>
            </a:camera>
            <a:lightRig rig="threePt" dir="t"/>
          </a:scene3d>
        </p:spPr>
        <p:txBody>
          <a:bodyPr rtlCol="0">
            <a:noAutofit/>
          </a:bodyPr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6623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a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1047749" y="3224213"/>
            <a:ext cx="3786505" cy="2025650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1047750" y="2124305"/>
            <a:ext cx="3786505" cy="443274"/>
          </a:xfr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rgbClr val="0070C0"/>
                </a:solidFill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1047750" y="2567579"/>
            <a:ext cx="3786505" cy="443274"/>
          </a:xfr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rgbClr val="0070C0"/>
                </a:solidFill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808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3"/>
          <p:cNvSpPr>
            <a:spLocks noGrp="1"/>
          </p:cNvSpPr>
          <p:nvPr>
            <p:ph type="body" sz="quarter" idx="11"/>
          </p:nvPr>
        </p:nvSpPr>
        <p:spPr>
          <a:xfrm>
            <a:off x="840105" y="1560511"/>
            <a:ext cx="3855720" cy="96837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36"/>
          <p:cNvSpPr>
            <a:spLocks noGrp="1"/>
          </p:cNvSpPr>
          <p:nvPr>
            <p:ph type="body" sz="quarter" idx="14"/>
          </p:nvPr>
        </p:nvSpPr>
        <p:spPr>
          <a:xfrm>
            <a:off x="840104" y="1019173"/>
            <a:ext cx="2531747" cy="541338"/>
          </a:xfrm>
        </p:spPr>
        <p:txBody>
          <a:bodyPr>
            <a:noAutofit/>
          </a:bodyPr>
          <a:lstStyle>
            <a:lvl1pPr marL="0" indent="0" algn="l">
              <a:buNone/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1pPr>
            <a:lvl2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2pPr>
            <a:lvl3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3pPr>
            <a:lvl4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4pPr>
            <a:lvl5pPr>
              <a:defRPr kumimoji="0" lang="ru-RU" sz="2400" b="1" i="0" u="none" strike="noStrike" kern="1200" cap="none" normalizeH="0" baseline="0" dirty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3"/>
          <p:cNvSpPr>
            <a:spLocks noGrp="1"/>
          </p:cNvSpPr>
          <p:nvPr>
            <p:ph type="body" sz="quarter" idx="15"/>
          </p:nvPr>
        </p:nvSpPr>
        <p:spPr>
          <a:xfrm>
            <a:off x="840105" y="3355971"/>
            <a:ext cx="3855720" cy="96837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36"/>
          <p:cNvSpPr>
            <a:spLocks noGrp="1"/>
          </p:cNvSpPr>
          <p:nvPr>
            <p:ph type="body" sz="quarter" idx="16"/>
          </p:nvPr>
        </p:nvSpPr>
        <p:spPr>
          <a:xfrm>
            <a:off x="840104" y="2814633"/>
            <a:ext cx="2531747" cy="541338"/>
          </a:xfrm>
        </p:spPr>
        <p:txBody>
          <a:bodyPr>
            <a:noAutofit/>
          </a:bodyPr>
          <a:lstStyle>
            <a:lvl1pPr marL="0" indent="0" algn="l">
              <a:buNone/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1pPr>
            <a:lvl2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2pPr>
            <a:lvl3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3pPr>
            <a:lvl4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4pPr>
            <a:lvl5pPr>
              <a:defRPr kumimoji="0" lang="ru-RU" sz="2400" b="1" i="0" u="none" strike="noStrike" kern="1200" cap="none" normalizeH="0" baseline="0" dirty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840105" y="5151431"/>
            <a:ext cx="3855720" cy="96837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36"/>
          <p:cNvSpPr>
            <a:spLocks noGrp="1"/>
          </p:cNvSpPr>
          <p:nvPr>
            <p:ph type="body" sz="quarter" idx="18"/>
          </p:nvPr>
        </p:nvSpPr>
        <p:spPr>
          <a:xfrm>
            <a:off x="840104" y="4610093"/>
            <a:ext cx="2531747" cy="541338"/>
          </a:xfrm>
        </p:spPr>
        <p:txBody>
          <a:bodyPr>
            <a:noAutofit/>
          </a:bodyPr>
          <a:lstStyle>
            <a:lvl1pPr marL="0" indent="0" algn="l">
              <a:buNone/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1pPr>
            <a:lvl2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2pPr>
            <a:lvl3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3pPr>
            <a:lvl4pPr>
              <a:defRPr kumimoji="0" lang="en-US" sz="2400" b="1" i="0" u="none" strike="noStrike" kern="1200" cap="none" normalizeH="0" baseline="0" dirty="0" smtClean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4pPr>
            <a:lvl5pPr>
              <a:defRPr kumimoji="0" lang="ru-RU" sz="2400" b="1" i="0" u="none" strike="noStrike" kern="1200" cap="none" normalizeH="0" baseline="0" dirty="0">
                <a:ln>
                  <a:noFill/>
                </a:ln>
                <a:solidFill>
                  <a:srgbClr val="FE2635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066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632231" y="5193366"/>
            <a:ext cx="1958975" cy="102235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992937" y="5193366"/>
            <a:ext cx="1958975" cy="102235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353643" y="5193366"/>
            <a:ext cx="1958975" cy="102235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8714349" y="5193366"/>
            <a:ext cx="1958975" cy="102235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1825988" y="4740800"/>
            <a:ext cx="1728600" cy="377588"/>
          </a:xfrm>
        </p:spPr>
        <p:txBody>
          <a:bodyPr>
            <a:normAutofit/>
          </a:bodyPr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ru-RU" sz="19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altLang="ru-RU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4045419" y="4740800"/>
            <a:ext cx="1728600" cy="377588"/>
          </a:xfrm>
        </p:spPr>
        <p:txBody>
          <a:bodyPr>
            <a:normAutofit/>
          </a:bodyPr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ru-RU" sz="19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altLang="ru-RU"/>
              <a:t>Click to edit Master text styles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6584018" y="4740800"/>
            <a:ext cx="1728600" cy="377588"/>
          </a:xfrm>
        </p:spPr>
        <p:txBody>
          <a:bodyPr>
            <a:normAutofit/>
          </a:bodyPr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ru-RU" sz="19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altLang="ru-RU"/>
              <a:t>Click to edit Master text styles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8829536" y="4740800"/>
            <a:ext cx="1728600" cy="377588"/>
          </a:xfrm>
        </p:spPr>
        <p:txBody>
          <a:bodyPr>
            <a:normAutofit/>
          </a:bodyPr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ru-RU" sz="19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altLang="ru-R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1994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948BAB9-3D46-F348-9ADA-4D2973C4C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3B2F5-0A0B-A44A-8E26-B54135057D27}" type="datetimeFigureOut">
              <a:rPr lang="ru-RU"/>
              <a:pPr>
                <a:defRPr/>
              </a:pPr>
              <a:t>08.07.2023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071682F-FB85-EF49-84FB-773EBAB3E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775839E-613B-184C-8869-FBEDE099F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E77BE-2835-944F-B2E9-620AE733427A}" type="slidenum">
              <a:rPr lang="ru-RU" altLang="es-CR"/>
              <a:pPr/>
              <a:t>‹Nº›</a:t>
            </a:fld>
            <a:endParaRPr lang="ru-RU" altLang="es-CR"/>
          </a:p>
        </p:txBody>
      </p:sp>
    </p:spTree>
    <p:extLst>
      <p:ext uri="{BB962C8B-B14F-4D97-AF65-F5344CB8AC3E}">
        <p14:creationId xmlns:p14="http://schemas.microsoft.com/office/powerpoint/2010/main" val="2802725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9D894B0-8DD0-B547-A672-6C5E93C7ED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R"/>
              <a:t>Click to edit Master title style</a:t>
            </a:r>
            <a:endParaRPr lang="ru-RU" altLang="es-C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CACEDFC-823A-6C46-ABE6-B5629D3E5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R"/>
              <a:t>Edit Master text styles</a:t>
            </a:r>
          </a:p>
          <a:p>
            <a:pPr lvl="1"/>
            <a:r>
              <a:rPr lang="en-US" altLang="es-CR"/>
              <a:t>Second level</a:t>
            </a:r>
          </a:p>
          <a:p>
            <a:pPr lvl="2"/>
            <a:r>
              <a:rPr lang="en-US" altLang="es-CR"/>
              <a:t>Third level</a:t>
            </a:r>
          </a:p>
          <a:p>
            <a:pPr lvl="3"/>
            <a:r>
              <a:rPr lang="en-US" altLang="es-CR"/>
              <a:t>Fourth level</a:t>
            </a:r>
          </a:p>
          <a:p>
            <a:pPr lvl="4"/>
            <a:r>
              <a:rPr lang="en-US" altLang="es-CR"/>
              <a:t>Fifth level</a:t>
            </a:r>
            <a:endParaRPr lang="ru-RU" altLang="es-C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44E74-956A-1546-8793-2CC89F08B3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6F529B-073E-3140-8E9E-76F62F84ECC2}" type="datetimeFigureOut">
              <a:rPr lang="ru-RU"/>
              <a:pPr>
                <a:defRPr/>
              </a:pPr>
              <a:t>08.07.2023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15C92-EB2A-EB4F-9FEA-654A9A107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D012C-6F2E-0342-88AF-532ECE3482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39293"/>
                </a:solidFill>
              </a:defRPr>
            </a:lvl1pPr>
          </a:lstStyle>
          <a:p>
            <a:fld id="{AD52F32F-7884-D340-8582-835304F81E10}" type="slidenum">
              <a:rPr lang="ru-RU" altLang="es-CR"/>
              <a:pPr/>
              <a:t>‹Nº›</a:t>
            </a:fld>
            <a:endParaRPr lang="ru-RU" alt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anose="020B0806030504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anose="020B0806030504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anose="020B0806030504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anose="020B0806030504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anose="020B0806030504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anose="020B0806030504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anose="020B0806030504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anose="020B0806030504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21">
            <a:extLst>
              <a:ext uri="{FF2B5EF4-FFF2-40B4-BE49-F238E27FC236}">
                <a16:creationId xmlns:a16="http://schemas.microsoft.com/office/drawing/2014/main" id="{11BCEFB0-6817-D04B-8DAA-8C44D6C6101F}"/>
              </a:ext>
            </a:extLst>
          </p:cNvPr>
          <p:cNvSpPr>
            <a:spLocks noEditPoints="1"/>
          </p:cNvSpPr>
          <p:nvPr/>
        </p:nvSpPr>
        <p:spPr bwMode="auto">
          <a:xfrm>
            <a:off x="4413250" y="1606550"/>
            <a:ext cx="3659188" cy="3657600"/>
          </a:xfrm>
          <a:custGeom>
            <a:avLst/>
            <a:gdLst>
              <a:gd name="T0" fmla="*/ 448 w 961"/>
              <a:gd name="T1" fmla="*/ 954 h 960"/>
              <a:gd name="T2" fmla="*/ 505 w 961"/>
              <a:gd name="T3" fmla="*/ 955 h 960"/>
              <a:gd name="T4" fmla="*/ 537 w 961"/>
              <a:gd name="T5" fmla="*/ 957 h 960"/>
              <a:gd name="T6" fmla="*/ 566 w 961"/>
              <a:gd name="T7" fmla="*/ 953 h 960"/>
              <a:gd name="T8" fmla="*/ 597 w 961"/>
              <a:gd name="T9" fmla="*/ 941 h 960"/>
              <a:gd name="T10" fmla="*/ 618 w 961"/>
              <a:gd name="T11" fmla="*/ 930 h 960"/>
              <a:gd name="T12" fmla="*/ 315 w 961"/>
              <a:gd name="T13" fmla="*/ 931 h 960"/>
              <a:gd name="T14" fmla="*/ 293 w 961"/>
              <a:gd name="T15" fmla="*/ 911 h 960"/>
              <a:gd name="T16" fmla="*/ 263 w 961"/>
              <a:gd name="T17" fmla="*/ 908 h 960"/>
              <a:gd name="T18" fmla="*/ 699 w 961"/>
              <a:gd name="T19" fmla="*/ 908 h 960"/>
              <a:gd name="T20" fmla="*/ 718 w 961"/>
              <a:gd name="T21" fmla="*/ 886 h 960"/>
              <a:gd name="T22" fmla="*/ 215 w 961"/>
              <a:gd name="T23" fmla="*/ 880 h 960"/>
              <a:gd name="T24" fmla="*/ 195 w 961"/>
              <a:gd name="T25" fmla="*/ 864 h 960"/>
              <a:gd name="T26" fmla="*/ 177 w 961"/>
              <a:gd name="T27" fmla="*/ 845 h 960"/>
              <a:gd name="T28" fmla="*/ 149 w 961"/>
              <a:gd name="T29" fmla="*/ 820 h 960"/>
              <a:gd name="T30" fmla="*/ 810 w 961"/>
              <a:gd name="T31" fmla="*/ 828 h 960"/>
              <a:gd name="T32" fmla="*/ 833 w 961"/>
              <a:gd name="T33" fmla="*/ 806 h 960"/>
              <a:gd name="T34" fmla="*/ 844 w 961"/>
              <a:gd name="T35" fmla="*/ 779 h 960"/>
              <a:gd name="T36" fmla="*/ 93 w 961"/>
              <a:gd name="T37" fmla="*/ 763 h 960"/>
              <a:gd name="T38" fmla="*/ 81 w 961"/>
              <a:gd name="T39" fmla="*/ 742 h 960"/>
              <a:gd name="T40" fmla="*/ 71 w 961"/>
              <a:gd name="T41" fmla="*/ 711 h 960"/>
              <a:gd name="T42" fmla="*/ 52 w 961"/>
              <a:gd name="T43" fmla="*/ 684 h 960"/>
              <a:gd name="T44" fmla="*/ 906 w 961"/>
              <a:gd name="T45" fmla="*/ 693 h 960"/>
              <a:gd name="T46" fmla="*/ 919 w 961"/>
              <a:gd name="T47" fmla="*/ 668 h 960"/>
              <a:gd name="T48" fmla="*/ 934 w 961"/>
              <a:gd name="T49" fmla="*/ 638 h 960"/>
              <a:gd name="T50" fmla="*/ 19 w 961"/>
              <a:gd name="T51" fmla="*/ 612 h 960"/>
              <a:gd name="T52" fmla="*/ 17 w 961"/>
              <a:gd name="T53" fmla="*/ 589 h 960"/>
              <a:gd name="T54" fmla="*/ 12 w 961"/>
              <a:gd name="T55" fmla="*/ 562 h 960"/>
              <a:gd name="T56" fmla="*/ 7 w 961"/>
              <a:gd name="T57" fmla="*/ 524 h 960"/>
              <a:gd name="T58" fmla="*/ 953 w 961"/>
              <a:gd name="T59" fmla="*/ 533 h 960"/>
              <a:gd name="T60" fmla="*/ 955 w 961"/>
              <a:gd name="T61" fmla="*/ 505 h 960"/>
              <a:gd name="T62" fmla="*/ 961 w 961"/>
              <a:gd name="T63" fmla="*/ 472 h 960"/>
              <a:gd name="T64" fmla="*/ 949 w 961"/>
              <a:gd name="T65" fmla="*/ 445 h 960"/>
              <a:gd name="T66" fmla="*/ 14 w 961"/>
              <a:gd name="T67" fmla="*/ 418 h 960"/>
              <a:gd name="T68" fmla="*/ 15 w 961"/>
              <a:gd name="T69" fmla="*/ 385 h 960"/>
              <a:gd name="T70" fmla="*/ 947 w 961"/>
              <a:gd name="T71" fmla="*/ 394 h 960"/>
              <a:gd name="T72" fmla="*/ 942 w 961"/>
              <a:gd name="T73" fmla="*/ 367 h 960"/>
              <a:gd name="T74" fmla="*/ 938 w 961"/>
              <a:gd name="T75" fmla="*/ 334 h 960"/>
              <a:gd name="T76" fmla="*/ 922 w 961"/>
              <a:gd name="T77" fmla="*/ 304 h 960"/>
              <a:gd name="T78" fmla="*/ 48 w 961"/>
              <a:gd name="T79" fmla="*/ 289 h 960"/>
              <a:gd name="T80" fmla="*/ 64 w 961"/>
              <a:gd name="T81" fmla="*/ 261 h 960"/>
              <a:gd name="T82" fmla="*/ 76 w 961"/>
              <a:gd name="T83" fmla="*/ 230 h 960"/>
              <a:gd name="T84" fmla="*/ 86 w 961"/>
              <a:gd name="T85" fmla="*/ 215 h 960"/>
              <a:gd name="T86" fmla="*/ 875 w 961"/>
              <a:gd name="T87" fmla="*/ 215 h 960"/>
              <a:gd name="T88" fmla="*/ 859 w 961"/>
              <a:gd name="T89" fmla="*/ 185 h 960"/>
              <a:gd name="T90" fmla="*/ 834 w 961"/>
              <a:gd name="T91" fmla="*/ 170 h 960"/>
              <a:gd name="T92" fmla="*/ 146 w 961"/>
              <a:gd name="T93" fmla="*/ 150 h 960"/>
              <a:gd name="T94" fmla="*/ 159 w 961"/>
              <a:gd name="T95" fmla="*/ 124 h 960"/>
              <a:gd name="T96" fmla="*/ 798 w 961"/>
              <a:gd name="T97" fmla="*/ 132 h 960"/>
              <a:gd name="T98" fmla="*/ 781 w 961"/>
              <a:gd name="T99" fmla="*/ 112 h 960"/>
              <a:gd name="T100" fmla="*/ 758 w 961"/>
              <a:gd name="T101" fmla="*/ 88 h 960"/>
              <a:gd name="T102" fmla="*/ 225 w 961"/>
              <a:gd name="T103" fmla="*/ 80 h 960"/>
              <a:gd name="T104" fmla="*/ 255 w 961"/>
              <a:gd name="T105" fmla="*/ 67 h 960"/>
              <a:gd name="T106" fmla="*/ 282 w 961"/>
              <a:gd name="T107" fmla="*/ 48 h 960"/>
              <a:gd name="T108" fmla="*/ 301 w 961"/>
              <a:gd name="T109" fmla="*/ 34 h 960"/>
              <a:gd name="T110" fmla="*/ 662 w 961"/>
              <a:gd name="T111" fmla="*/ 41 h 960"/>
              <a:gd name="T112" fmla="*/ 632 w 961"/>
              <a:gd name="T113" fmla="*/ 24 h 960"/>
              <a:gd name="T114" fmla="*/ 351 w 961"/>
              <a:gd name="T115" fmla="*/ 23 h 960"/>
              <a:gd name="T116" fmla="*/ 383 w 961"/>
              <a:gd name="T117" fmla="*/ 20 h 960"/>
              <a:gd name="T118" fmla="*/ 415 w 961"/>
              <a:gd name="T119" fmla="*/ 9 h 960"/>
              <a:gd name="T120" fmla="*/ 438 w 961"/>
              <a:gd name="T121" fmla="*/ 2 h 960"/>
              <a:gd name="T122" fmla="*/ 522 w 961"/>
              <a:gd name="T123" fmla="*/ 12 h 960"/>
              <a:gd name="T124" fmla="*/ 494 w 961"/>
              <a:gd name="T125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961" h="960">
                <a:moveTo>
                  <a:pt x="481" y="960"/>
                </a:moveTo>
                <a:cubicBezTo>
                  <a:pt x="481" y="960"/>
                  <a:pt x="481" y="960"/>
                  <a:pt x="481" y="960"/>
                </a:cubicBezTo>
                <a:cubicBezTo>
                  <a:pt x="481" y="960"/>
                  <a:pt x="481" y="960"/>
                  <a:pt x="481" y="960"/>
                </a:cubicBezTo>
                <a:cubicBezTo>
                  <a:pt x="478" y="960"/>
                  <a:pt x="476" y="958"/>
                  <a:pt x="476" y="955"/>
                </a:cubicBezTo>
                <a:cubicBezTo>
                  <a:pt x="476" y="955"/>
                  <a:pt x="476" y="955"/>
                  <a:pt x="476" y="955"/>
                </a:cubicBezTo>
                <a:cubicBezTo>
                  <a:pt x="476" y="952"/>
                  <a:pt x="478" y="950"/>
                  <a:pt x="481" y="950"/>
                </a:cubicBezTo>
                <a:cubicBezTo>
                  <a:pt x="481" y="950"/>
                  <a:pt x="481" y="950"/>
                  <a:pt x="481" y="950"/>
                </a:cubicBezTo>
                <a:cubicBezTo>
                  <a:pt x="481" y="950"/>
                  <a:pt x="481" y="950"/>
                  <a:pt x="481" y="950"/>
                </a:cubicBezTo>
                <a:cubicBezTo>
                  <a:pt x="481" y="950"/>
                  <a:pt x="481" y="950"/>
                  <a:pt x="481" y="950"/>
                </a:cubicBezTo>
                <a:cubicBezTo>
                  <a:pt x="481" y="950"/>
                  <a:pt x="481" y="950"/>
                  <a:pt x="482" y="950"/>
                </a:cubicBezTo>
                <a:cubicBezTo>
                  <a:pt x="482" y="950"/>
                  <a:pt x="482" y="950"/>
                  <a:pt x="482" y="950"/>
                </a:cubicBezTo>
                <a:cubicBezTo>
                  <a:pt x="484" y="950"/>
                  <a:pt x="487" y="952"/>
                  <a:pt x="487" y="955"/>
                </a:cubicBezTo>
                <a:cubicBezTo>
                  <a:pt x="487" y="955"/>
                  <a:pt x="487" y="955"/>
                  <a:pt x="487" y="955"/>
                </a:cubicBezTo>
                <a:cubicBezTo>
                  <a:pt x="487" y="958"/>
                  <a:pt x="484" y="960"/>
                  <a:pt x="482" y="960"/>
                </a:cubicBezTo>
                <a:cubicBezTo>
                  <a:pt x="482" y="960"/>
                  <a:pt x="482" y="960"/>
                  <a:pt x="482" y="960"/>
                </a:cubicBezTo>
                <a:cubicBezTo>
                  <a:pt x="482" y="960"/>
                  <a:pt x="481" y="960"/>
                  <a:pt x="481" y="960"/>
                </a:cubicBezTo>
                <a:close/>
                <a:moveTo>
                  <a:pt x="452" y="959"/>
                </a:moveTo>
                <a:cubicBezTo>
                  <a:pt x="450" y="959"/>
                  <a:pt x="448" y="957"/>
                  <a:pt x="448" y="954"/>
                </a:cubicBezTo>
                <a:cubicBezTo>
                  <a:pt x="448" y="954"/>
                  <a:pt x="448" y="954"/>
                  <a:pt x="448" y="954"/>
                </a:cubicBezTo>
                <a:cubicBezTo>
                  <a:pt x="448" y="951"/>
                  <a:pt x="450" y="949"/>
                  <a:pt x="453" y="949"/>
                </a:cubicBezTo>
                <a:cubicBezTo>
                  <a:pt x="453" y="949"/>
                  <a:pt x="453" y="949"/>
                  <a:pt x="453" y="949"/>
                </a:cubicBezTo>
                <a:cubicBezTo>
                  <a:pt x="456" y="950"/>
                  <a:pt x="458" y="952"/>
                  <a:pt x="458" y="955"/>
                </a:cubicBezTo>
                <a:cubicBezTo>
                  <a:pt x="458" y="955"/>
                  <a:pt x="458" y="955"/>
                  <a:pt x="458" y="955"/>
                </a:cubicBezTo>
                <a:cubicBezTo>
                  <a:pt x="458" y="957"/>
                  <a:pt x="455" y="959"/>
                  <a:pt x="453" y="959"/>
                </a:cubicBezTo>
                <a:cubicBezTo>
                  <a:pt x="453" y="959"/>
                  <a:pt x="453" y="959"/>
                  <a:pt x="453" y="959"/>
                </a:cubicBezTo>
                <a:cubicBezTo>
                  <a:pt x="453" y="959"/>
                  <a:pt x="453" y="959"/>
                  <a:pt x="452" y="959"/>
                </a:cubicBezTo>
                <a:close/>
                <a:moveTo>
                  <a:pt x="505" y="955"/>
                </a:moveTo>
                <a:cubicBezTo>
                  <a:pt x="504" y="952"/>
                  <a:pt x="507" y="949"/>
                  <a:pt x="509" y="949"/>
                </a:cubicBezTo>
                <a:cubicBezTo>
                  <a:pt x="509" y="949"/>
                  <a:pt x="509" y="949"/>
                  <a:pt x="509" y="949"/>
                </a:cubicBezTo>
                <a:cubicBezTo>
                  <a:pt x="512" y="949"/>
                  <a:pt x="514" y="951"/>
                  <a:pt x="515" y="954"/>
                </a:cubicBezTo>
                <a:cubicBezTo>
                  <a:pt x="515" y="954"/>
                  <a:pt x="515" y="954"/>
                  <a:pt x="515" y="954"/>
                </a:cubicBezTo>
                <a:cubicBezTo>
                  <a:pt x="515" y="957"/>
                  <a:pt x="513" y="959"/>
                  <a:pt x="510" y="959"/>
                </a:cubicBezTo>
                <a:cubicBezTo>
                  <a:pt x="510" y="959"/>
                  <a:pt x="510" y="959"/>
                  <a:pt x="510" y="959"/>
                </a:cubicBezTo>
                <a:cubicBezTo>
                  <a:pt x="510" y="959"/>
                  <a:pt x="510" y="959"/>
                  <a:pt x="510" y="959"/>
                </a:cubicBezTo>
                <a:cubicBezTo>
                  <a:pt x="510" y="959"/>
                  <a:pt x="510" y="959"/>
                  <a:pt x="510" y="959"/>
                </a:cubicBezTo>
                <a:cubicBezTo>
                  <a:pt x="507" y="959"/>
                  <a:pt x="505" y="957"/>
                  <a:pt x="505" y="955"/>
                </a:cubicBezTo>
                <a:close/>
                <a:moveTo>
                  <a:pt x="424" y="957"/>
                </a:moveTo>
                <a:cubicBezTo>
                  <a:pt x="422" y="957"/>
                  <a:pt x="420" y="954"/>
                  <a:pt x="420" y="951"/>
                </a:cubicBezTo>
                <a:cubicBezTo>
                  <a:pt x="420" y="951"/>
                  <a:pt x="420" y="951"/>
                  <a:pt x="420" y="951"/>
                </a:cubicBezTo>
                <a:cubicBezTo>
                  <a:pt x="420" y="949"/>
                  <a:pt x="423" y="947"/>
                  <a:pt x="426" y="947"/>
                </a:cubicBezTo>
                <a:cubicBezTo>
                  <a:pt x="426" y="947"/>
                  <a:pt x="426" y="947"/>
                  <a:pt x="426" y="947"/>
                </a:cubicBezTo>
                <a:cubicBezTo>
                  <a:pt x="428" y="947"/>
                  <a:pt x="430" y="950"/>
                  <a:pt x="430" y="953"/>
                </a:cubicBezTo>
                <a:cubicBezTo>
                  <a:pt x="430" y="953"/>
                  <a:pt x="430" y="953"/>
                  <a:pt x="430" y="953"/>
                </a:cubicBezTo>
                <a:cubicBezTo>
                  <a:pt x="430" y="955"/>
                  <a:pt x="427" y="957"/>
                  <a:pt x="425" y="957"/>
                </a:cubicBezTo>
                <a:cubicBezTo>
                  <a:pt x="425" y="957"/>
                  <a:pt x="425" y="957"/>
                  <a:pt x="425" y="957"/>
                </a:cubicBezTo>
                <a:cubicBezTo>
                  <a:pt x="425" y="957"/>
                  <a:pt x="425" y="957"/>
                  <a:pt x="424" y="957"/>
                </a:cubicBezTo>
                <a:close/>
                <a:moveTo>
                  <a:pt x="532" y="952"/>
                </a:moveTo>
                <a:cubicBezTo>
                  <a:pt x="532" y="950"/>
                  <a:pt x="534" y="947"/>
                  <a:pt x="537" y="947"/>
                </a:cubicBezTo>
                <a:cubicBezTo>
                  <a:pt x="537" y="947"/>
                  <a:pt x="537" y="947"/>
                  <a:pt x="537" y="947"/>
                </a:cubicBezTo>
                <a:cubicBezTo>
                  <a:pt x="539" y="947"/>
                  <a:pt x="542" y="948"/>
                  <a:pt x="542" y="951"/>
                </a:cubicBezTo>
                <a:cubicBezTo>
                  <a:pt x="542" y="951"/>
                  <a:pt x="542" y="951"/>
                  <a:pt x="542" y="951"/>
                </a:cubicBezTo>
                <a:cubicBezTo>
                  <a:pt x="543" y="954"/>
                  <a:pt x="541" y="956"/>
                  <a:pt x="538" y="957"/>
                </a:cubicBezTo>
                <a:cubicBezTo>
                  <a:pt x="538" y="957"/>
                  <a:pt x="538" y="957"/>
                  <a:pt x="538" y="957"/>
                </a:cubicBezTo>
                <a:cubicBezTo>
                  <a:pt x="538" y="957"/>
                  <a:pt x="538" y="957"/>
                  <a:pt x="537" y="957"/>
                </a:cubicBezTo>
                <a:cubicBezTo>
                  <a:pt x="537" y="957"/>
                  <a:pt x="537" y="957"/>
                  <a:pt x="537" y="957"/>
                </a:cubicBezTo>
                <a:cubicBezTo>
                  <a:pt x="535" y="957"/>
                  <a:pt x="533" y="955"/>
                  <a:pt x="532" y="952"/>
                </a:cubicBezTo>
                <a:close/>
                <a:moveTo>
                  <a:pt x="396" y="953"/>
                </a:moveTo>
                <a:cubicBezTo>
                  <a:pt x="394" y="952"/>
                  <a:pt x="392" y="950"/>
                  <a:pt x="392" y="947"/>
                </a:cubicBezTo>
                <a:cubicBezTo>
                  <a:pt x="392" y="947"/>
                  <a:pt x="392" y="947"/>
                  <a:pt x="392" y="947"/>
                </a:cubicBezTo>
                <a:cubicBezTo>
                  <a:pt x="393" y="944"/>
                  <a:pt x="395" y="942"/>
                  <a:pt x="398" y="943"/>
                </a:cubicBezTo>
                <a:cubicBezTo>
                  <a:pt x="398" y="943"/>
                  <a:pt x="398" y="943"/>
                  <a:pt x="398" y="943"/>
                </a:cubicBezTo>
                <a:cubicBezTo>
                  <a:pt x="401" y="943"/>
                  <a:pt x="403" y="946"/>
                  <a:pt x="402" y="949"/>
                </a:cubicBezTo>
                <a:cubicBezTo>
                  <a:pt x="402" y="949"/>
                  <a:pt x="402" y="949"/>
                  <a:pt x="402" y="949"/>
                </a:cubicBezTo>
                <a:cubicBezTo>
                  <a:pt x="402" y="951"/>
                  <a:pt x="400" y="953"/>
                  <a:pt x="397" y="953"/>
                </a:cubicBezTo>
                <a:cubicBezTo>
                  <a:pt x="397" y="953"/>
                  <a:pt x="397" y="953"/>
                  <a:pt x="397" y="953"/>
                </a:cubicBezTo>
                <a:cubicBezTo>
                  <a:pt x="397" y="953"/>
                  <a:pt x="397" y="953"/>
                  <a:pt x="396" y="953"/>
                </a:cubicBezTo>
                <a:close/>
                <a:moveTo>
                  <a:pt x="560" y="949"/>
                </a:moveTo>
                <a:cubicBezTo>
                  <a:pt x="560" y="946"/>
                  <a:pt x="561" y="943"/>
                  <a:pt x="564" y="943"/>
                </a:cubicBezTo>
                <a:cubicBezTo>
                  <a:pt x="564" y="943"/>
                  <a:pt x="564" y="943"/>
                  <a:pt x="564" y="943"/>
                </a:cubicBezTo>
                <a:cubicBezTo>
                  <a:pt x="567" y="942"/>
                  <a:pt x="569" y="944"/>
                  <a:pt x="570" y="947"/>
                </a:cubicBezTo>
                <a:cubicBezTo>
                  <a:pt x="570" y="947"/>
                  <a:pt x="570" y="947"/>
                  <a:pt x="570" y="947"/>
                </a:cubicBezTo>
                <a:cubicBezTo>
                  <a:pt x="570" y="950"/>
                  <a:pt x="569" y="952"/>
                  <a:pt x="566" y="953"/>
                </a:cubicBezTo>
                <a:cubicBezTo>
                  <a:pt x="566" y="953"/>
                  <a:pt x="566" y="953"/>
                  <a:pt x="566" y="953"/>
                </a:cubicBezTo>
                <a:cubicBezTo>
                  <a:pt x="565" y="953"/>
                  <a:pt x="565" y="953"/>
                  <a:pt x="565" y="953"/>
                </a:cubicBezTo>
                <a:cubicBezTo>
                  <a:pt x="565" y="953"/>
                  <a:pt x="565" y="953"/>
                  <a:pt x="565" y="953"/>
                </a:cubicBezTo>
                <a:cubicBezTo>
                  <a:pt x="563" y="953"/>
                  <a:pt x="560" y="951"/>
                  <a:pt x="560" y="949"/>
                </a:cubicBezTo>
                <a:close/>
                <a:moveTo>
                  <a:pt x="369" y="947"/>
                </a:moveTo>
                <a:cubicBezTo>
                  <a:pt x="366" y="946"/>
                  <a:pt x="365" y="944"/>
                  <a:pt x="365" y="941"/>
                </a:cubicBezTo>
                <a:cubicBezTo>
                  <a:pt x="365" y="941"/>
                  <a:pt x="365" y="941"/>
                  <a:pt x="365" y="941"/>
                </a:cubicBezTo>
                <a:cubicBezTo>
                  <a:pt x="366" y="938"/>
                  <a:pt x="369" y="937"/>
                  <a:pt x="371" y="937"/>
                </a:cubicBezTo>
                <a:cubicBezTo>
                  <a:pt x="371" y="937"/>
                  <a:pt x="371" y="937"/>
                  <a:pt x="371" y="937"/>
                </a:cubicBezTo>
                <a:cubicBezTo>
                  <a:pt x="374" y="938"/>
                  <a:pt x="376" y="941"/>
                  <a:pt x="375" y="943"/>
                </a:cubicBezTo>
                <a:cubicBezTo>
                  <a:pt x="375" y="943"/>
                  <a:pt x="375" y="943"/>
                  <a:pt x="375" y="943"/>
                </a:cubicBezTo>
                <a:cubicBezTo>
                  <a:pt x="374" y="946"/>
                  <a:pt x="372" y="947"/>
                  <a:pt x="370" y="947"/>
                </a:cubicBezTo>
                <a:cubicBezTo>
                  <a:pt x="370" y="947"/>
                  <a:pt x="370" y="947"/>
                  <a:pt x="370" y="947"/>
                </a:cubicBezTo>
                <a:cubicBezTo>
                  <a:pt x="370" y="947"/>
                  <a:pt x="369" y="947"/>
                  <a:pt x="369" y="947"/>
                </a:cubicBezTo>
                <a:close/>
                <a:moveTo>
                  <a:pt x="587" y="943"/>
                </a:moveTo>
                <a:cubicBezTo>
                  <a:pt x="587" y="940"/>
                  <a:pt x="588" y="938"/>
                  <a:pt x="591" y="937"/>
                </a:cubicBezTo>
                <a:cubicBezTo>
                  <a:pt x="591" y="937"/>
                  <a:pt x="591" y="937"/>
                  <a:pt x="591" y="937"/>
                </a:cubicBezTo>
                <a:cubicBezTo>
                  <a:pt x="594" y="936"/>
                  <a:pt x="596" y="938"/>
                  <a:pt x="597" y="941"/>
                </a:cubicBezTo>
                <a:cubicBezTo>
                  <a:pt x="597" y="941"/>
                  <a:pt x="597" y="941"/>
                  <a:pt x="597" y="941"/>
                </a:cubicBezTo>
                <a:cubicBezTo>
                  <a:pt x="598" y="943"/>
                  <a:pt x="596" y="946"/>
                  <a:pt x="593" y="947"/>
                </a:cubicBezTo>
                <a:cubicBezTo>
                  <a:pt x="593" y="947"/>
                  <a:pt x="593" y="947"/>
                  <a:pt x="593" y="947"/>
                </a:cubicBezTo>
                <a:cubicBezTo>
                  <a:pt x="593" y="947"/>
                  <a:pt x="593" y="947"/>
                  <a:pt x="592" y="947"/>
                </a:cubicBezTo>
                <a:cubicBezTo>
                  <a:pt x="592" y="947"/>
                  <a:pt x="592" y="947"/>
                  <a:pt x="592" y="947"/>
                </a:cubicBezTo>
                <a:cubicBezTo>
                  <a:pt x="590" y="947"/>
                  <a:pt x="588" y="945"/>
                  <a:pt x="587" y="943"/>
                </a:cubicBezTo>
                <a:close/>
                <a:moveTo>
                  <a:pt x="342" y="940"/>
                </a:moveTo>
                <a:cubicBezTo>
                  <a:pt x="339" y="939"/>
                  <a:pt x="338" y="936"/>
                  <a:pt x="338" y="933"/>
                </a:cubicBezTo>
                <a:cubicBezTo>
                  <a:pt x="338" y="933"/>
                  <a:pt x="338" y="933"/>
                  <a:pt x="338" y="933"/>
                </a:cubicBezTo>
                <a:cubicBezTo>
                  <a:pt x="339" y="931"/>
                  <a:pt x="342" y="929"/>
                  <a:pt x="345" y="930"/>
                </a:cubicBezTo>
                <a:cubicBezTo>
                  <a:pt x="345" y="930"/>
                  <a:pt x="345" y="930"/>
                  <a:pt x="345" y="930"/>
                </a:cubicBezTo>
                <a:cubicBezTo>
                  <a:pt x="347" y="931"/>
                  <a:pt x="349" y="934"/>
                  <a:pt x="348" y="936"/>
                </a:cubicBezTo>
                <a:cubicBezTo>
                  <a:pt x="348" y="936"/>
                  <a:pt x="348" y="936"/>
                  <a:pt x="348" y="936"/>
                </a:cubicBezTo>
                <a:cubicBezTo>
                  <a:pt x="347" y="939"/>
                  <a:pt x="345" y="940"/>
                  <a:pt x="343" y="940"/>
                </a:cubicBezTo>
                <a:cubicBezTo>
                  <a:pt x="343" y="940"/>
                  <a:pt x="343" y="940"/>
                  <a:pt x="343" y="940"/>
                </a:cubicBezTo>
                <a:cubicBezTo>
                  <a:pt x="343" y="940"/>
                  <a:pt x="342" y="940"/>
                  <a:pt x="342" y="940"/>
                </a:cubicBezTo>
                <a:close/>
                <a:moveTo>
                  <a:pt x="614" y="936"/>
                </a:moveTo>
                <a:cubicBezTo>
                  <a:pt x="613" y="933"/>
                  <a:pt x="615" y="931"/>
                  <a:pt x="618" y="930"/>
                </a:cubicBezTo>
                <a:cubicBezTo>
                  <a:pt x="618" y="930"/>
                  <a:pt x="618" y="930"/>
                  <a:pt x="618" y="930"/>
                </a:cubicBezTo>
                <a:cubicBezTo>
                  <a:pt x="620" y="929"/>
                  <a:pt x="623" y="930"/>
                  <a:pt x="624" y="933"/>
                </a:cubicBezTo>
                <a:cubicBezTo>
                  <a:pt x="624" y="933"/>
                  <a:pt x="624" y="933"/>
                  <a:pt x="624" y="933"/>
                </a:cubicBezTo>
                <a:cubicBezTo>
                  <a:pt x="625" y="936"/>
                  <a:pt x="623" y="939"/>
                  <a:pt x="621" y="939"/>
                </a:cubicBezTo>
                <a:cubicBezTo>
                  <a:pt x="621" y="939"/>
                  <a:pt x="621" y="939"/>
                  <a:pt x="621" y="939"/>
                </a:cubicBezTo>
                <a:cubicBezTo>
                  <a:pt x="620" y="940"/>
                  <a:pt x="620" y="940"/>
                  <a:pt x="619" y="940"/>
                </a:cubicBezTo>
                <a:cubicBezTo>
                  <a:pt x="619" y="940"/>
                  <a:pt x="619" y="940"/>
                  <a:pt x="619" y="940"/>
                </a:cubicBezTo>
                <a:cubicBezTo>
                  <a:pt x="617" y="940"/>
                  <a:pt x="615" y="938"/>
                  <a:pt x="614" y="936"/>
                </a:cubicBezTo>
                <a:close/>
                <a:moveTo>
                  <a:pt x="315" y="931"/>
                </a:moveTo>
                <a:cubicBezTo>
                  <a:pt x="312" y="930"/>
                  <a:pt x="311" y="927"/>
                  <a:pt x="312" y="924"/>
                </a:cubicBezTo>
                <a:cubicBezTo>
                  <a:pt x="312" y="924"/>
                  <a:pt x="312" y="924"/>
                  <a:pt x="312" y="924"/>
                </a:cubicBezTo>
                <a:cubicBezTo>
                  <a:pt x="313" y="922"/>
                  <a:pt x="316" y="920"/>
                  <a:pt x="318" y="921"/>
                </a:cubicBezTo>
                <a:cubicBezTo>
                  <a:pt x="318" y="921"/>
                  <a:pt x="318" y="921"/>
                  <a:pt x="318" y="921"/>
                </a:cubicBezTo>
                <a:cubicBezTo>
                  <a:pt x="321" y="922"/>
                  <a:pt x="322" y="925"/>
                  <a:pt x="321" y="928"/>
                </a:cubicBezTo>
                <a:cubicBezTo>
                  <a:pt x="321" y="928"/>
                  <a:pt x="321" y="928"/>
                  <a:pt x="321" y="928"/>
                </a:cubicBezTo>
                <a:cubicBezTo>
                  <a:pt x="321" y="930"/>
                  <a:pt x="319" y="931"/>
                  <a:pt x="317" y="931"/>
                </a:cubicBezTo>
                <a:cubicBezTo>
                  <a:pt x="317" y="931"/>
                  <a:pt x="317" y="931"/>
                  <a:pt x="317" y="931"/>
                </a:cubicBezTo>
                <a:cubicBezTo>
                  <a:pt x="316" y="931"/>
                  <a:pt x="315" y="931"/>
                  <a:pt x="315" y="931"/>
                </a:cubicBezTo>
                <a:close/>
                <a:moveTo>
                  <a:pt x="641" y="927"/>
                </a:moveTo>
                <a:cubicBezTo>
                  <a:pt x="640" y="925"/>
                  <a:pt x="641" y="922"/>
                  <a:pt x="644" y="921"/>
                </a:cubicBezTo>
                <a:cubicBezTo>
                  <a:pt x="644" y="921"/>
                  <a:pt x="644" y="921"/>
                  <a:pt x="644" y="921"/>
                </a:cubicBezTo>
                <a:cubicBezTo>
                  <a:pt x="646" y="920"/>
                  <a:pt x="649" y="921"/>
                  <a:pt x="650" y="924"/>
                </a:cubicBezTo>
                <a:cubicBezTo>
                  <a:pt x="650" y="924"/>
                  <a:pt x="650" y="924"/>
                  <a:pt x="650" y="924"/>
                </a:cubicBezTo>
                <a:cubicBezTo>
                  <a:pt x="651" y="927"/>
                  <a:pt x="650" y="929"/>
                  <a:pt x="647" y="930"/>
                </a:cubicBezTo>
                <a:cubicBezTo>
                  <a:pt x="647" y="930"/>
                  <a:pt x="647" y="930"/>
                  <a:pt x="647" y="930"/>
                </a:cubicBezTo>
                <a:cubicBezTo>
                  <a:pt x="647" y="930"/>
                  <a:pt x="647" y="930"/>
                  <a:pt x="647" y="930"/>
                </a:cubicBezTo>
                <a:cubicBezTo>
                  <a:pt x="647" y="930"/>
                  <a:pt x="647" y="930"/>
                  <a:pt x="647" y="930"/>
                </a:cubicBezTo>
                <a:cubicBezTo>
                  <a:pt x="647" y="931"/>
                  <a:pt x="646" y="931"/>
                  <a:pt x="646" y="931"/>
                </a:cubicBezTo>
                <a:cubicBezTo>
                  <a:pt x="646" y="931"/>
                  <a:pt x="646" y="931"/>
                  <a:pt x="646" y="931"/>
                </a:cubicBezTo>
                <a:cubicBezTo>
                  <a:pt x="643" y="931"/>
                  <a:pt x="642" y="929"/>
                  <a:pt x="641" y="927"/>
                </a:cubicBezTo>
                <a:close/>
                <a:moveTo>
                  <a:pt x="289" y="920"/>
                </a:moveTo>
                <a:cubicBezTo>
                  <a:pt x="289" y="920"/>
                  <a:pt x="289" y="920"/>
                  <a:pt x="289" y="920"/>
                </a:cubicBezTo>
                <a:cubicBezTo>
                  <a:pt x="289" y="920"/>
                  <a:pt x="289" y="920"/>
                  <a:pt x="289" y="920"/>
                </a:cubicBezTo>
                <a:cubicBezTo>
                  <a:pt x="286" y="919"/>
                  <a:pt x="285" y="916"/>
                  <a:pt x="286" y="914"/>
                </a:cubicBezTo>
                <a:cubicBezTo>
                  <a:pt x="286" y="914"/>
                  <a:pt x="286" y="914"/>
                  <a:pt x="286" y="914"/>
                </a:cubicBezTo>
                <a:cubicBezTo>
                  <a:pt x="287" y="911"/>
                  <a:pt x="290" y="910"/>
                  <a:pt x="293" y="911"/>
                </a:cubicBezTo>
                <a:cubicBezTo>
                  <a:pt x="293" y="911"/>
                  <a:pt x="293" y="911"/>
                  <a:pt x="293" y="911"/>
                </a:cubicBezTo>
                <a:cubicBezTo>
                  <a:pt x="295" y="912"/>
                  <a:pt x="296" y="915"/>
                  <a:pt x="295" y="918"/>
                </a:cubicBezTo>
                <a:cubicBezTo>
                  <a:pt x="295" y="918"/>
                  <a:pt x="295" y="918"/>
                  <a:pt x="295" y="918"/>
                </a:cubicBezTo>
                <a:cubicBezTo>
                  <a:pt x="294" y="919"/>
                  <a:pt x="293" y="921"/>
                  <a:pt x="291" y="921"/>
                </a:cubicBezTo>
                <a:cubicBezTo>
                  <a:pt x="291" y="921"/>
                  <a:pt x="291" y="921"/>
                  <a:pt x="291" y="921"/>
                </a:cubicBezTo>
                <a:cubicBezTo>
                  <a:pt x="290" y="921"/>
                  <a:pt x="289" y="920"/>
                  <a:pt x="289" y="920"/>
                </a:cubicBezTo>
                <a:close/>
                <a:moveTo>
                  <a:pt x="667" y="917"/>
                </a:moveTo>
                <a:cubicBezTo>
                  <a:pt x="666" y="915"/>
                  <a:pt x="667" y="912"/>
                  <a:pt x="669" y="911"/>
                </a:cubicBezTo>
                <a:cubicBezTo>
                  <a:pt x="669" y="911"/>
                  <a:pt x="669" y="911"/>
                  <a:pt x="669" y="911"/>
                </a:cubicBezTo>
                <a:cubicBezTo>
                  <a:pt x="672" y="910"/>
                  <a:pt x="675" y="911"/>
                  <a:pt x="676" y="913"/>
                </a:cubicBezTo>
                <a:cubicBezTo>
                  <a:pt x="676" y="913"/>
                  <a:pt x="676" y="913"/>
                  <a:pt x="676" y="913"/>
                </a:cubicBezTo>
                <a:cubicBezTo>
                  <a:pt x="677" y="916"/>
                  <a:pt x="676" y="919"/>
                  <a:pt x="673" y="920"/>
                </a:cubicBezTo>
                <a:cubicBezTo>
                  <a:pt x="673" y="920"/>
                  <a:pt x="673" y="920"/>
                  <a:pt x="673" y="920"/>
                </a:cubicBezTo>
                <a:cubicBezTo>
                  <a:pt x="673" y="920"/>
                  <a:pt x="672" y="920"/>
                  <a:pt x="671" y="920"/>
                </a:cubicBezTo>
                <a:cubicBezTo>
                  <a:pt x="671" y="920"/>
                  <a:pt x="671" y="920"/>
                  <a:pt x="671" y="920"/>
                </a:cubicBezTo>
                <a:cubicBezTo>
                  <a:pt x="669" y="920"/>
                  <a:pt x="668" y="919"/>
                  <a:pt x="667" y="917"/>
                </a:cubicBezTo>
                <a:close/>
                <a:moveTo>
                  <a:pt x="263" y="908"/>
                </a:moveTo>
                <a:cubicBezTo>
                  <a:pt x="263" y="908"/>
                  <a:pt x="263" y="908"/>
                  <a:pt x="263" y="908"/>
                </a:cubicBezTo>
                <a:cubicBezTo>
                  <a:pt x="263" y="908"/>
                  <a:pt x="263" y="908"/>
                  <a:pt x="263" y="908"/>
                </a:cubicBezTo>
                <a:cubicBezTo>
                  <a:pt x="261" y="907"/>
                  <a:pt x="260" y="904"/>
                  <a:pt x="261" y="901"/>
                </a:cubicBezTo>
                <a:cubicBezTo>
                  <a:pt x="261" y="901"/>
                  <a:pt x="261" y="901"/>
                  <a:pt x="261" y="901"/>
                </a:cubicBezTo>
                <a:cubicBezTo>
                  <a:pt x="262" y="899"/>
                  <a:pt x="265" y="898"/>
                  <a:pt x="268" y="899"/>
                </a:cubicBezTo>
                <a:cubicBezTo>
                  <a:pt x="268" y="899"/>
                  <a:pt x="268" y="899"/>
                  <a:pt x="268" y="899"/>
                </a:cubicBezTo>
                <a:cubicBezTo>
                  <a:pt x="270" y="900"/>
                  <a:pt x="271" y="903"/>
                  <a:pt x="270" y="906"/>
                </a:cubicBezTo>
                <a:cubicBezTo>
                  <a:pt x="270" y="906"/>
                  <a:pt x="270" y="906"/>
                  <a:pt x="270" y="906"/>
                </a:cubicBezTo>
                <a:cubicBezTo>
                  <a:pt x="269" y="908"/>
                  <a:pt x="267" y="909"/>
                  <a:pt x="265" y="909"/>
                </a:cubicBezTo>
                <a:cubicBezTo>
                  <a:pt x="265" y="909"/>
                  <a:pt x="265" y="909"/>
                  <a:pt x="265" y="909"/>
                </a:cubicBezTo>
                <a:cubicBezTo>
                  <a:pt x="265" y="909"/>
                  <a:pt x="264" y="908"/>
                  <a:pt x="263" y="908"/>
                </a:cubicBezTo>
                <a:close/>
                <a:moveTo>
                  <a:pt x="692" y="906"/>
                </a:moveTo>
                <a:cubicBezTo>
                  <a:pt x="691" y="903"/>
                  <a:pt x="692" y="900"/>
                  <a:pt x="694" y="899"/>
                </a:cubicBezTo>
                <a:cubicBezTo>
                  <a:pt x="694" y="899"/>
                  <a:pt x="694" y="899"/>
                  <a:pt x="694" y="899"/>
                </a:cubicBezTo>
                <a:cubicBezTo>
                  <a:pt x="697" y="898"/>
                  <a:pt x="700" y="899"/>
                  <a:pt x="701" y="901"/>
                </a:cubicBezTo>
                <a:cubicBezTo>
                  <a:pt x="701" y="901"/>
                  <a:pt x="701" y="901"/>
                  <a:pt x="701" y="901"/>
                </a:cubicBezTo>
                <a:cubicBezTo>
                  <a:pt x="702" y="903"/>
                  <a:pt x="701" y="906"/>
                  <a:pt x="699" y="908"/>
                </a:cubicBezTo>
                <a:cubicBezTo>
                  <a:pt x="699" y="908"/>
                  <a:pt x="699" y="908"/>
                  <a:pt x="699" y="908"/>
                </a:cubicBezTo>
                <a:cubicBezTo>
                  <a:pt x="699" y="908"/>
                  <a:pt x="699" y="908"/>
                  <a:pt x="699" y="908"/>
                </a:cubicBezTo>
                <a:cubicBezTo>
                  <a:pt x="699" y="908"/>
                  <a:pt x="699" y="908"/>
                  <a:pt x="699" y="908"/>
                </a:cubicBezTo>
                <a:cubicBezTo>
                  <a:pt x="698" y="908"/>
                  <a:pt x="697" y="908"/>
                  <a:pt x="696" y="908"/>
                </a:cubicBezTo>
                <a:cubicBezTo>
                  <a:pt x="696" y="908"/>
                  <a:pt x="696" y="908"/>
                  <a:pt x="696" y="908"/>
                </a:cubicBezTo>
                <a:cubicBezTo>
                  <a:pt x="695" y="908"/>
                  <a:pt x="693" y="907"/>
                  <a:pt x="692" y="906"/>
                </a:cubicBezTo>
                <a:close/>
                <a:moveTo>
                  <a:pt x="238" y="895"/>
                </a:moveTo>
                <a:cubicBezTo>
                  <a:pt x="238" y="895"/>
                  <a:pt x="238" y="895"/>
                  <a:pt x="238" y="895"/>
                </a:cubicBezTo>
                <a:cubicBezTo>
                  <a:pt x="238" y="895"/>
                  <a:pt x="238" y="895"/>
                  <a:pt x="238" y="895"/>
                </a:cubicBezTo>
                <a:cubicBezTo>
                  <a:pt x="236" y="893"/>
                  <a:pt x="235" y="890"/>
                  <a:pt x="237" y="888"/>
                </a:cubicBezTo>
                <a:cubicBezTo>
                  <a:pt x="237" y="888"/>
                  <a:pt x="237" y="888"/>
                  <a:pt x="237" y="888"/>
                </a:cubicBezTo>
                <a:cubicBezTo>
                  <a:pt x="238" y="885"/>
                  <a:pt x="241" y="885"/>
                  <a:pt x="244" y="886"/>
                </a:cubicBezTo>
                <a:cubicBezTo>
                  <a:pt x="244" y="886"/>
                  <a:pt x="244" y="886"/>
                  <a:pt x="244" y="886"/>
                </a:cubicBezTo>
                <a:cubicBezTo>
                  <a:pt x="246" y="887"/>
                  <a:pt x="247" y="890"/>
                  <a:pt x="245" y="893"/>
                </a:cubicBezTo>
                <a:cubicBezTo>
                  <a:pt x="245" y="893"/>
                  <a:pt x="245" y="893"/>
                  <a:pt x="245" y="893"/>
                </a:cubicBezTo>
                <a:cubicBezTo>
                  <a:pt x="244" y="894"/>
                  <a:pt x="243" y="895"/>
                  <a:pt x="241" y="895"/>
                </a:cubicBezTo>
                <a:cubicBezTo>
                  <a:pt x="241" y="895"/>
                  <a:pt x="241" y="895"/>
                  <a:pt x="241" y="895"/>
                </a:cubicBezTo>
                <a:cubicBezTo>
                  <a:pt x="240" y="895"/>
                  <a:pt x="239" y="895"/>
                  <a:pt x="238" y="895"/>
                </a:cubicBezTo>
                <a:close/>
                <a:moveTo>
                  <a:pt x="717" y="892"/>
                </a:moveTo>
                <a:cubicBezTo>
                  <a:pt x="715" y="890"/>
                  <a:pt x="716" y="887"/>
                  <a:pt x="718" y="886"/>
                </a:cubicBezTo>
                <a:cubicBezTo>
                  <a:pt x="718" y="886"/>
                  <a:pt x="718" y="886"/>
                  <a:pt x="718" y="886"/>
                </a:cubicBezTo>
                <a:cubicBezTo>
                  <a:pt x="721" y="884"/>
                  <a:pt x="724" y="885"/>
                  <a:pt x="725" y="887"/>
                </a:cubicBezTo>
                <a:cubicBezTo>
                  <a:pt x="725" y="887"/>
                  <a:pt x="725" y="887"/>
                  <a:pt x="725" y="887"/>
                </a:cubicBezTo>
                <a:cubicBezTo>
                  <a:pt x="727" y="890"/>
                  <a:pt x="726" y="893"/>
                  <a:pt x="723" y="894"/>
                </a:cubicBezTo>
                <a:cubicBezTo>
                  <a:pt x="723" y="894"/>
                  <a:pt x="723" y="894"/>
                  <a:pt x="723" y="894"/>
                </a:cubicBezTo>
                <a:cubicBezTo>
                  <a:pt x="723" y="895"/>
                  <a:pt x="722" y="895"/>
                  <a:pt x="721" y="895"/>
                </a:cubicBezTo>
                <a:cubicBezTo>
                  <a:pt x="721" y="895"/>
                  <a:pt x="721" y="895"/>
                  <a:pt x="721" y="895"/>
                </a:cubicBezTo>
                <a:cubicBezTo>
                  <a:pt x="719" y="895"/>
                  <a:pt x="718" y="894"/>
                  <a:pt x="717" y="892"/>
                </a:cubicBezTo>
                <a:close/>
                <a:moveTo>
                  <a:pt x="215" y="880"/>
                </a:moveTo>
                <a:cubicBezTo>
                  <a:pt x="212" y="878"/>
                  <a:pt x="212" y="875"/>
                  <a:pt x="213" y="873"/>
                </a:cubicBezTo>
                <a:cubicBezTo>
                  <a:pt x="213" y="873"/>
                  <a:pt x="213" y="873"/>
                  <a:pt x="213" y="873"/>
                </a:cubicBezTo>
                <a:cubicBezTo>
                  <a:pt x="215" y="870"/>
                  <a:pt x="218" y="870"/>
                  <a:pt x="220" y="871"/>
                </a:cubicBezTo>
                <a:cubicBezTo>
                  <a:pt x="220" y="871"/>
                  <a:pt x="220" y="871"/>
                  <a:pt x="220" y="871"/>
                </a:cubicBezTo>
                <a:cubicBezTo>
                  <a:pt x="222" y="873"/>
                  <a:pt x="223" y="876"/>
                  <a:pt x="221" y="878"/>
                </a:cubicBezTo>
                <a:cubicBezTo>
                  <a:pt x="221" y="878"/>
                  <a:pt x="221" y="878"/>
                  <a:pt x="221" y="878"/>
                </a:cubicBezTo>
                <a:cubicBezTo>
                  <a:pt x="221" y="880"/>
                  <a:pt x="219" y="880"/>
                  <a:pt x="217" y="880"/>
                </a:cubicBezTo>
                <a:cubicBezTo>
                  <a:pt x="217" y="880"/>
                  <a:pt x="217" y="880"/>
                  <a:pt x="217" y="880"/>
                </a:cubicBezTo>
                <a:cubicBezTo>
                  <a:pt x="216" y="880"/>
                  <a:pt x="215" y="880"/>
                  <a:pt x="215" y="880"/>
                </a:cubicBezTo>
                <a:close/>
                <a:moveTo>
                  <a:pt x="740" y="878"/>
                </a:moveTo>
                <a:cubicBezTo>
                  <a:pt x="739" y="875"/>
                  <a:pt x="739" y="872"/>
                  <a:pt x="742" y="871"/>
                </a:cubicBezTo>
                <a:cubicBezTo>
                  <a:pt x="742" y="871"/>
                  <a:pt x="742" y="871"/>
                  <a:pt x="742" y="871"/>
                </a:cubicBezTo>
                <a:cubicBezTo>
                  <a:pt x="744" y="869"/>
                  <a:pt x="747" y="870"/>
                  <a:pt x="749" y="872"/>
                </a:cubicBezTo>
                <a:cubicBezTo>
                  <a:pt x="749" y="872"/>
                  <a:pt x="749" y="872"/>
                  <a:pt x="749" y="872"/>
                </a:cubicBezTo>
                <a:cubicBezTo>
                  <a:pt x="750" y="875"/>
                  <a:pt x="750" y="878"/>
                  <a:pt x="747" y="879"/>
                </a:cubicBezTo>
                <a:cubicBezTo>
                  <a:pt x="747" y="879"/>
                  <a:pt x="747" y="879"/>
                  <a:pt x="747" y="879"/>
                </a:cubicBezTo>
                <a:cubicBezTo>
                  <a:pt x="746" y="880"/>
                  <a:pt x="745" y="880"/>
                  <a:pt x="744" y="880"/>
                </a:cubicBezTo>
                <a:cubicBezTo>
                  <a:pt x="744" y="880"/>
                  <a:pt x="744" y="880"/>
                  <a:pt x="744" y="880"/>
                </a:cubicBezTo>
                <a:cubicBezTo>
                  <a:pt x="743" y="880"/>
                  <a:pt x="741" y="879"/>
                  <a:pt x="740" y="878"/>
                </a:cubicBezTo>
                <a:close/>
                <a:moveTo>
                  <a:pt x="192" y="863"/>
                </a:moveTo>
                <a:cubicBezTo>
                  <a:pt x="189" y="862"/>
                  <a:pt x="189" y="858"/>
                  <a:pt x="191" y="856"/>
                </a:cubicBezTo>
                <a:cubicBezTo>
                  <a:pt x="191" y="856"/>
                  <a:pt x="191" y="856"/>
                  <a:pt x="191" y="856"/>
                </a:cubicBezTo>
                <a:cubicBezTo>
                  <a:pt x="192" y="854"/>
                  <a:pt x="195" y="854"/>
                  <a:pt x="198" y="855"/>
                </a:cubicBezTo>
                <a:cubicBezTo>
                  <a:pt x="198" y="855"/>
                  <a:pt x="198" y="855"/>
                  <a:pt x="198" y="855"/>
                </a:cubicBezTo>
                <a:cubicBezTo>
                  <a:pt x="200" y="857"/>
                  <a:pt x="200" y="860"/>
                  <a:pt x="199" y="862"/>
                </a:cubicBezTo>
                <a:cubicBezTo>
                  <a:pt x="199" y="862"/>
                  <a:pt x="199" y="862"/>
                  <a:pt x="199" y="862"/>
                </a:cubicBezTo>
                <a:cubicBezTo>
                  <a:pt x="198" y="864"/>
                  <a:pt x="196" y="864"/>
                  <a:pt x="195" y="864"/>
                </a:cubicBezTo>
                <a:cubicBezTo>
                  <a:pt x="195" y="864"/>
                  <a:pt x="195" y="864"/>
                  <a:pt x="195" y="864"/>
                </a:cubicBezTo>
                <a:cubicBezTo>
                  <a:pt x="194" y="864"/>
                  <a:pt x="192" y="864"/>
                  <a:pt x="192" y="863"/>
                </a:cubicBezTo>
                <a:close/>
                <a:moveTo>
                  <a:pt x="763" y="862"/>
                </a:moveTo>
                <a:cubicBezTo>
                  <a:pt x="762" y="860"/>
                  <a:pt x="762" y="856"/>
                  <a:pt x="764" y="855"/>
                </a:cubicBezTo>
                <a:cubicBezTo>
                  <a:pt x="764" y="855"/>
                  <a:pt x="764" y="855"/>
                  <a:pt x="764" y="855"/>
                </a:cubicBezTo>
                <a:cubicBezTo>
                  <a:pt x="766" y="853"/>
                  <a:pt x="769" y="854"/>
                  <a:pt x="771" y="856"/>
                </a:cubicBezTo>
                <a:cubicBezTo>
                  <a:pt x="771" y="856"/>
                  <a:pt x="771" y="856"/>
                  <a:pt x="771" y="856"/>
                </a:cubicBezTo>
                <a:cubicBezTo>
                  <a:pt x="773" y="858"/>
                  <a:pt x="772" y="861"/>
                  <a:pt x="770" y="863"/>
                </a:cubicBezTo>
                <a:cubicBezTo>
                  <a:pt x="770" y="863"/>
                  <a:pt x="770" y="863"/>
                  <a:pt x="770" y="863"/>
                </a:cubicBezTo>
                <a:cubicBezTo>
                  <a:pt x="769" y="863"/>
                  <a:pt x="768" y="864"/>
                  <a:pt x="767" y="864"/>
                </a:cubicBezTo>
                <a:cubicBezTo>
                  <a:pt x="767" y="864"/>
                  <a:pt x="767" y="864"/>
                  <a:pt x="767" y="864"/>
                </a:cubicBezTo>
                <a:cubicBezTo>
                  <a:pt x="766" y="864"/>
                  <a:pt x="764" y="863"/>
                  <a:pt x="763" y="862"/>
                </a:cubicBezTo>
                <a:close/>
                <a:moveTo>
                  <a:pt x="170" y="846"/>
                </a:moveTo>
                <a:cubicBezTo>
                  <a:pt x="167" y="844"/>
                  <a:pt x="167" y="841"/>
                  <a:pt x="169" y="839"/>
                </a:cubicBezTo>
                <a:cubicBezTo>
                  <a:pt x="169" y="839"/>
                  <a:pt x="169" y="839"/>
                  <a:pt x="169" y="839"/>
                </a:cubicBezTo>
                <a:cubicBezTo>
                  <a:pt x="171" y="836"/>
                  <a:pt x="174" y="836"/>
                  <a:pt x="176" y="838"/>
                </a:cubicBezTo>
                <a:cubicBezTo>
                  <a:pt x="176" y="838"/>
                  <a:pt x="176" y="838"/>
                  <a:pt x="176" y="838"/>
                </a:cubicBezTo>
                <a:cubicBezTo>
                  <a:pt x="178" y="840"/>
                  <a:pt x="178" y="843"/>
                  <a:pt x="177" y="845"/>
                </a:cubicBezTo>
                <a:cubicBezTo>
                  <a:pt x="177" y="845"/>
                  <a:pt x="177" y="845"/>
                  <a:pt x="177" y="845"/>
                </a:cubicBezTo>
                <a:cubicBezTo>
                  <a:pt x="176" y="846"/>
                  <a:pt x="174" y="847"/>
                  <a:pt x="173" y="847"/>
                </a:cubicBezTo>
                <a:cubicBezTo>
                  <a:pt x="173" y="847"/>
                  <a:pt x="173" y="847"/>
                  <a:pt x="173" y="847"/>
                </a:cubicBezTo>
                <a:cubicBezTo>
                  <a:pt x="172" y="847"/>
                  <a:pt x="171" y="846"/>
                  <a:pt x="170" y="846"/>
                </a:cubicBezTo>
                <a:close/>
                <a:moveTo>
                  <a:pt x="785" y="845"/>
                </a:moveTo>
                <a:cubicBezTo>
                  <a:pt x="783" y="842"/>
                  <a:pt x="784" y="839"/>
                  <a:pt x="786" y="838"/>
                </a:cubicBezTo>
                <a:cubicBezTo>
                  <a:pt x="786" y="838"/>
                  <a:pt x="786" y="838"/>
                  <a:pt x="786" y="838"/>
                </a:cubicBezTo>
                <a:cubicBezTo>
                  <a:pt x="788" y="836"/>
                  <a:pt x="791" y="836"/>
                  <a:pt x="793" y="838"/>
                </a:cubicBezTo>
                <a:cubicBezTo>
                  <a:pt x="793" y="838"/>
                  <a:pt x="793" y="838"/>
                  <a:pt x="793" y="838"/>
                </a:cubicBezTo>
                <a:cubicBezTo>
                  <a:pt x="794" y="840"/>
                  <a:pt x="794" y="843"/>
                  <a:pt x="792" y="845"/>
                </a:cubicBezTo>
                <a:cubicBezTo>
                  <a:pt x="792" y="845"/>
                  <a:pt x="792" y="845"/>
                  <a:pt x="792" y="845"/>
                </a:cubicBezTo>
                <a:cubicBezTo>
                  <a:pt x="792" y="845"/>
                  <a:pt x="792" y="845"/>
                  <a:pt x="792" y="845"/>
                </a:cubicBezTo>
                <a:cubicBezTo>
                  <a:pt x="792" y="845"/>
                  <a:pt x="792" y="845"/>
                  <a:pt x="792" y="845"/>
                </a:cubicBezTo>
                <a:cubicBezTo>
                  <a:pt x="791" y="846"/>
                  <a:pt x="790" y="846"/>
                  <a:pt x="789" y="846"/>
                </a:cubicBezTo>
                <a:cubicBezTo>
                  <a:pt x="789" y="846"/>
                  <a:pt x="789" y="846"/>
                  <a:pt x="789" y="846"/>
                </a:cubicBezTo>
                <a:cubicBezTo>
                  <a:pt x="787" y="846"/>
                  <a:pt x="786" y="846"/>
                  <a:pt x="785" y="845"/>
                </a:cubicBezTo>
                <a:close/>
                <a:moveTo>
                  <a:pt x="149" y="827"/>
                </a:moveTo>
                <a:cubicBezTo>
                  <a:pt x="147" y="825"/>
                  <a:pt x="147" y="822"/>
                  <a:pt x="149" y="820"/>
                </a:cubicBezTo>
                <a:cubicBezTo>
                  <a:pt x="149" y="820"/>
                  <a:pt x="149" y="820"/>
                  <a:pt x="149" y="820"/>
                </a:cubicBezTo>
                <a:cubicBezTo>
                  <a:pt x="150" y="818"/>
                  <a:pt x="154" y="818"/>
                  <a:pt x="156" y="819"/>
                </a:cubicBezTo>
                <a:cubicBezTo>
                  <a:pt x="156" y="819"/>
                  <a:pt x="156" y="819"/>
                  <a:pt x="156" y="819"/>
                </a:cubicBezTo>
                <a:cubicBezTo>
                  <a:pt x="158" y="821"/>
                  <a:pt x="158" y="825"/>
                  <a:pt x="156" y="827"/>
                </a:cubicBezTo>
                <a:cubicBezTo>
                  <a:pt x="156" y="827"/>
                  <a:pt x="156" y="827"/>
                  <a:pt x="156" y="827"/>
                </a:cubicBezTo>
                <a:cubicBezTo>
                  <a:pt x="155" y="828"/>
                  <a:pt x="153" y="828"/>
                  <a:pt x="152" y="828"/>
                </a:cubicBezTo>
                <a:cubicBezTo>
                  <a:pt x="152" y="828"/>
                  <a:pt x="152" y="828"/>
                  <a:pt x="152" y="828"/>
                </a:cubicBezTo>
                <a:cubicBezTo>
                  <a:pt x="151" y="828"/>
                  <a:pt x="150" y="828"/>
                  <a:pt x="149" y="827"/>
                </a:cubicBezTo>
                <a:close/>
                <a:moveTo>
                  <a:pt x="806" y="826"/>
                </a:moveTo>
                <a:cubicBezTo>
                  <a:pt x="804" y="824"/>
                  <a:pt x="804" y="821"/>
                  <a:pt x="806" y="819"/>
                </a:cubicBezTo>
                <a:cubicBezTo>
                  <a:pt x="806" y="819"/>
                  <a:pt x="806" y="819"/>
                  <a:pt x="806" y="819"/>
                </a:cubicBezTo>
                <a:cubicBezTo>
                  <a:pt x="808" y="817"/>
                  <a:pt x="811" y="817"/>
                  <a:pt x="813" y="819"/>
                </a:cubicBezTo>
                <a:cubicBezTo>
                  <a:pt x="813" y="819"/>
                  <a:pt x="813" y="819"/>
                  <a:pt x="813" y="819"/>
                </a:cubicBezTo>
                <a:cubicBezTo>
                  <a:pt x="815" y="821"/>
                  <a:pt x="815" y="824"/>
                  <a:pt x="813" y="826"/>
                </a:cubicBezTo>
                <a:cubicBezTo>
                  <a:pt x="813" y="826"/>
                  <a:pt x="813" y="826"/>
                  <a:pt x="813" y="826"/>
                </a:cubicBezTo>
                <a:cubicBezTo>
                  <a:pt x="813" y="826"/>
                  <a:pt x="813" y="826"/>
                  <a:pt x="813" y="826"/>
                </a:cubicBezTo>
                <a:cubicBezTo>
                  <a:pt x="813" y="826"/>
                  <a:pt x="813" y="826"/>
                  <a:pt x="813" y="826"/>
                </a:cubicBezTo>
                <a:cubicBezTo>
                  <a:pt x="812" y="827"/>
                  <a:pt x="811" y="828"/>
                  <a:pt x="810" y="828"/>
                </a:cubicBezTo>
                <a:cubicBezTo>
                  <a:pt x="810" y="828"/>
                  <a:pt x="810" y="828"/>
                  <a:pt x="810" y="828"/>
                </a:cubicBezTo>
                <a:cubicBezTo>
                  <a:pt x="808" y="828"/>
                  <a:pt x="807" y="827"/>
                  <a:pt x="806" y="826"/>
                </a:cubicBezTo>
                <a:close/>
                <a:moveTo>
                  <a:pt x="129" y="807"/>
                </a:moveTo>
                <a:cubicBezTo>
                  <a:pt x="127" y="805"/>
                  <a:pt x="127" y="801"/>
                  <a:pt x="129" y="800"/>
                </a:cubicBezTo>
                <a:cubicBezTo>
                  <a:pt x="129" y="800"/>
                  <a:pt x="129" y="800"/>
                  <a:pt x="129" y="800"/>
                </a:cubicBezTo>
                <a:cubicBezTo>
                  <a:pt x="131" y="798"/>
                  <a:pt x="134" y="798"/>
                  <a:pt x="136" y="800"/>
                </a:cubicBezTo>
                <a:cubicBezTo>
                  <a:pt x="136" y="800"/>
                  <a:pt x="136" y="800"/>
                  <a:pt x="136" y="800"/>
                </a:cubicBezTo>
                <a:cubicBezTo>
                  <a:pt x="138" y="802"/>
                  <a:pt x="138" y="805"/>
                  <a:pt x="136" y="807"/>
                </a:cubicBezTo>
                <a:cubicBezTo>
                  <a:pt x="136" y="807"/>
                  <a:pt x="136" y="807"/>
                  <a:pt x="136" y="807"/>
                </a:cubicBezTo>
                <a:cubicBezTo>
                  <a:pt x="135" y="808"/>
                  <a:pt x="134" y="808"/>
                  <a:pt x="133" y="808"/>
                </a:cubicBezTo>
                <a:cubicBezTo>
                  <a:pt x="133" y="808"/>
                  <a:pt x="133" y="808"/>
                  <a:pt x="133" y="808"/>
                </a:cubicBezTo>
                <a:cubicBezTo>
                  <a:pt x="131" y="808"/>
                  <a:pt x="130" y="808"/>
                  <a:pt x="129" y="807"/>
                </a:cubicBezTo>
                <a:close/>
                <a:moveTo>
                  <a:pt x="826" y="806"/>
                </a:moveTo>
                <a:cubicBezTo>
                  <a:pt x="824" y="804"/>
                  <a:pt x="824" y="801"/>
                  <a:pt x="825" y="799"/>
                </a:cubicBezTo>
                <a:cubicBezTo>
                  <a:pt x="825" y="799"/>
                  <a:pt x="825" y="799"/>
                  <a:pt x="825" y="799"/>
                </a:cubicBezTo>
                <a:cubicBezTo>
                  <a:pt x="827" y="797"/>
                  <a:pt x="830" y="797"/>
                  <a:pt x="832" y="799"/>
                </a:cubicBezTo>
                <a:cubicBezTo>
                  <a:pt x="832" y="799"/>
                  <a:pt x="832" y="799"/>
                  <a:pt x="832" y="799"/>
                </a:cubicBezTo>
                <a:cubicBezTo>
                  <a:pt x="835" y="801"/>
                  <a:pt x="835" y="804"/>
                  <a:pt x="833" y="806"/>
                </a:cubicBezTo>
                <a:cubicBezTo>
                  <a:pt x="833" y="806"/>
                  <a:pt x="833" y="806"/>
                  <a:pt x="833" y="806"/>
                </a:cubicBezTo>
                <a:cubicBezTo>
                  <a:pt x="832" y="807"/>
                  <a:pt x="830" y="808"/>
                  <a:pt x="829" y="808"/>
                </a:cubicBezTo>
                <a:cubicBezTo>
                  <a:pt x="829" y="808"/>
                  <a:pt x="829" y="808"/>
                  <a:pt x="829" y="808"/>
                </a:cubicBezTo>
                <a:cubicBezTo>
                  <a:pt x="828" y="808"/>
                  <a:pt x="827" y="807"/>
                  <a:pt x="826" y="806"/>
                </a:cubicBezTo>
                <a:close/>
                <a:moveTo>
                  <a:pt x="110" y="785"/>
                </a:moveTo>
                <a:cubicBezTo>
                  <a:pt x="110" y="785"/>
                  <a:pt x="110" y="785"/>
                  <a:pt x="110" y="785"/>
                </a:cubicBezTo>
                <a:cubicBezTo>
                  <a:pt x="110" y="785"/>
                  <a:pt x="110" y="785"/>
                  <a:pt x="110" y="785"/>
                </a:cubicBezTo>
                <a:cubicBezTo>
                  <a:pt x="109" y="783"/>
                  <a:pt x="109" y="780"/>
                  <a:pt x="111" y="778"/>
                </a:cubicBezTo>
                <a:cubicBezTo>
                  <a:pt x="111" y="778"/>
                  <a:pt x="111" y="778"/>
                  <a:pt x="111" y="778"/>
                </a:cubicBezTo>
                <a:cubicBezTo>
                  <a:pt x="113" y="777"/>
                  <a:pt x="116" y="777"/>
                  <a:pt x="118" y="779"/>
                </a:cubicBezTo>
                <a:cubicBezTo>
                  <a:pt x="118" y="779"/>
                  <a:pt x="118" y="779"/>
                  <a:pt x="118" y="779"/>
                </a:cubicBezTo>
                <a:cubicBezTo>
                  <a:pt x="120" y="781"/>
                  <a:pt x="119" y="784"/>
                  <a:pt x="117" y="786"/>
                </a:cubicBezTo>
                <a:cubicBezTo>
                  <a:pt x="117" y="786"/>
                  <a:pt x="117" y="786"/>
                  <a:pt x="117" y="786"/>
                </a:cubicBezTo>
                <a:cubicBezTo>
                  <a:pt x="116" y="787"/>
                  <a:pt x="115" y="787"/>
                  <a:pt x="114" y="787"/>
                </a:cubicBezTo>
                <a:cubicBezTo>
                  <a:pt x="114" y="787"/>
                  <a:pt x="114" y="787"/>
                  <a:pt x="114" y="787"/>
                </a:cubicBezTo>
                <a:cubicBezTo>
                  <a:pt x="113" y="787"/>
                  <a:pt x="111" y="787"/>
                  <a:pt x="110" y="785"/>
                </a:cubicBezTo>
                <a:close/>
                <a:moveTo>
                  <a:pt x="844" y="786"/>
                </a:moveTo>
                <a:cubicBezTo>
                  <a:pt x="842" y="784"/>
                  <a:pt x="842" y="781"/>
                  <a:pt x="844" y="779"/>
                </a:cubicBezTo>
                <a:cubicBezTo>
                  <a:pt x="844" y="779"/>
                  <a:pt x="844" y="779"/>
                  <a:pt x="844" y="779"/>
                </a:cubicBezTo>
                <a:cubicBezTo>
                  <a:pt x="845" y="776"/>
                  <a:pt x="848" y="776"/>
                  <a:pt x="851" y="778"/>
                </a:cubicBezTo>
                <a:cubicBezTo>
                  <a:pt x="851" y="778"/>
                  <a:pt x="851" y="778"/>
                  <a:pt x="851" y="778"/>
                </a:cubicBezTo>
                <a:cubicBezTo>
                  <a:pt x="853" y="780"/>
                  <a:pt x="853" y="783"/>
                  <a:pt x="851" y="785"/>
                </a:cubicBezTo>
                <a:cubicBezTo>
                  <a:pt x="851" y="785"/>
                  <a:pt x="851" y="785"/>
                  <a:pt x="851" y="785"/>
                </a:cubicBezTo>
                <a:cubicBezTo>
                  <a:pt x="850" y="786"/>
                  <a:pt x="849" y="787"/>
                  <a:pt x="847" y="787"/>
                </a:cubicBezTo>
                <a:cubicBezTo>
                  <a:pt x="847" y="787"/>
                  <a:pt x="847" y="787"/>
                  <a:pt x="847" y="787"/>
                </a:cubicBezTo>
                <a:cubicBezTo>
                  <a:pt x="846" y="787"/>
                  <a:pt x="845" y="786"/>
                  <a:pt x="844" y="786"/>
                </a:cubicBezTo>
                <a:close/>
                <a:moveTo>
                  <a:pt x="93" y="763"/>
                </a:moveTo>
                <a:cubicBezTo>
                  <a:pt x="91" y="761"/>
                  <a:pt x="92" y="758"/>
                  <a:pt x="94" y="756"/>
                </a:cubicBezTo>
                <a:cubicBezTo>
                  <a:pt x="94" y="756"/>
                  <a:pt x="94" y="756"/>
                  <a:pt x="94" y="756"/>
                </a:cubicBezTo>
                <a:cubicBezTo>
                  <a:pt x="96" y="755"/>
                  <a:pt x="99" y="755"/>
                  <a:pt x="101" y="757"/>
                </a:cubicBezTo>
                <a:cubicBezTo>
                  <a:pt x="101" y="757"/>
                  <a:pt x="101" y="757"/>
                  <a:pt x="101" y="757"/>
                </a:cubicBezTo>
                <a:cubicBezTo>
                  <a:pt x="103" y="760"/>
                  <a:pt x="102" y="763"/>
                  <a:pt x="100" y="764"/>
                </a:cubicBezTo>
                <a:cubicBezTo>
                  <a:pt x="100" y="764"/>
                  <a:pt x="100" y="764"/>
                  <a:pt x="100" y="764"/>
                </a:cubicBezTo>
                <a:cubicBezTo>
                  <a:pt x="99" y="765"/>
                  <a:pt x="98" y="765"/>
                  <a:pt x="97" y="765"/>
                </a:cubicBezTo>
                <a:cubicBezTo>
                  <a:pt x="97" y="765"/>
                  <a:pt x="97" y="765"/>
                  <a:pt x="97" y="765"/>
                </a:cubicBezTo>
                <a:cubicBezTo>
                  <a:pt x="96" y="765"/>
                  <a:pt x="94" y="765"/>
                  <a:pt x="93" y="763"/>
                </a:cubicBezTo>
                <a:close/>
                <a:moveTo>
                  <a:pt x="862" y="764"/>
                </a:moveTo>
                <a:cubicBezTo>
                  <a:pt x="859" y="762"/>
                  <a:pt x="859" y="759"/>
                  <a:pt x="861" y="757"/>
                </a:cubicBezTo>
                <a:cubicBezTo>
                  <a:pt x="861" y="757"/>
                  <a:pt x="861" y="757"/>
                  <a:pt x="861" y="757"/>
                </a:cubicBezTo>
                <a:cubicBezTo>
                  <a:pt x="862" y="754"/>
                  <a:pt x="865" y="754"/>
                  <a:pt x="867" y="756"/>
                </a:cubicBezTo>
                <a:cubicBezTo>
                  <a:pt x="867" y="756"/>
                  <a:pt x="867" y="756"/>
                  <a:pt x="867" y="756"/>
                </a:cubicBezTo>
                <a:cubicBezTo>
                  <a:pt x="870" y="757"/>
                  <a:pt x="870" y="760"/>
                  <a:pt x="869" y="763"/>
                </a:cubicBezTo>
                <a:cubicBezTo>
                  <a:pt x="869" y="763"/>
                  <a:pt x="869" y="763"/>
                  <a:pt x="869" y="763"/>
                </a:cubicBezTo>
                <a:cubicBezTo>
                  <a:pt x="868" y="764"/>
                  <a:pt x="866" y="765"/>
                  <a:pt x="865" y="765"/>
                </a:cubicBezTo>
                <a:cubicBezTo>
                  <a:pt x="865" y="765"/>
                  <a:pt x="865" y="765"/>
                  <a:pt x="865" y="765"/>
                </a:cubicBezTo>
                <a:cubicBezTo>
                  <a:pt x="864" y="765"/>
                  <a:pt x="862" y="764"/>
                  <a:pt x="862" y="764"/>
                </a:cubicBezTo>
                <a:close/>
                <a:moveTo>
                  <a:pt x="77" y="740"/>
                </a:moveTo>
                <a:cubicBezTo>
                  <a:pt x="76" y="738"/>
                  <a:pt x="76" y="735"/>
                  <a:pt x="79" y="733"/>
                </a:cubicBezTo>
                <a:cubicBezTo>
                  <a:pt x="79" y="733"/>
                  <a:pt x="79" y="733"/>
                  <a:pt x="79" y="733"/>
                </a:cubicBezTo>
                <a:cubicBezTo>
                  <a:pt x="81" y="732"/>
                  <a:pt x="84" y="732"/>
                  <a:pt x="85" y="735"/>
                </a:cubicBezTo>
                <a:cubicBezTo>
                  <a:pt x="85" y="735"/>
                  <a:pt x="85" y="735"/>
                  <a:pt x="85" y="735"/>
                </a:cubicBezTo>
                <a:cubicBezTo>
                  <a:pt x="87" y="737"/>
                  <a:pt x="86" y="740"/>
                  <a:pt x="84" y="742"/>
                </a:cubicBezTo>
                <a:cubicBezTo>
                  <a:pt x="84" y="742"/>
                  <a:pt x="84" y="742"/>
                  <a:pt x="84" y="742"/>
                </a:cubicBezTo>
                <a:cubicBezTo>
                  <a:pt x="83" y="742"/>
                  <a:pt x="82" y="742"/>
                  <a:pt x="81" y="742"/>
                </a:cubicBezTo>
                <a:cubicBezTo>
                  <a:pt x="81" y="742"/>
                  <a:pt x="81" y="742"/>
                  <a:pt x="81" y="742"/>
                </a:cubicBezTo>
                <a:cubicBezTo>
                  <a:pt x="80" y="742"/>
                  <a:pt x="78" y="742"/>
                  <a:pt x="77" y="740"/>
                </a:cubicBezTo>
                <a:close/>
                <a:moveTo>
                  <a:pt x="878" y="741"/>
                </a:moveTo>
                <a:cubicBezTo>
                  <a:pt x="875" y="739"/>
                  <a:pt x="875" y="736"/>
                  <a:pt x="876" y="734"/>
                </a:cubicBezTo>
                <a:cubicBezTo>
                  <a:pt x="876" y="734"/>
                  <a:pt x="876" y="734"/>
                  <a:pt x="876" y="734"/>
                </a:cubicBezTo>
                <a:cubicBezTo>
                  <a:pt x="878" y="732"/>
                  <a:pt x="881" y="731"/>
                  <a:pt x="883" y="732"/>
                </a:cubicBezTo>
                <a:cubicBezTo>
                  <a:pt x="883" y="732"/>
                  <a:pt x="883" y="732"/>
                  <a:pt x="883" y="732"/>
                </a:cubicBezTo>
                <a:cubicBezTo>
                  <a:pt x="885" y="734"/>
                  <a:pt x="886" y="737"/>
                  <a:pt x="885" y="739"/>
                </a:cubicBezTo>
                <a:cubicBezTo>
                  <a:pt x="885" y="739"/>
                  <a:pt x="885" y="739"/>
                  <a:pt x="885" y="739"/>
                </a:cubicBezTo>
                <a:cubicBezTo>
                  <a:pt x="885" y="739"/>
                  <a:pt x="885" y="739"/>
                  <a:pt x="885" y="739"/>
                </a:cubicBezTo>
                <a:cubicBezTo>
                  <a:pt x="885" y="739"/>
                  <a:pt x="885" y="739"/>
                  <a:pt x="885" y="739"/>
                </a:cubicBezTo>
                <a:cubicBezTo>
                  <a:pt x="884" y="741"/>
                  <a:pt x="882" y="742"/>
                  <a:pt x="880" y="742"/>
                </a:cubicBezTo>
                <a:cubicBezTo>
                  <a:pt x="880" y="742"/>
                  <a:pt x="880" y="742"/>
                  <a:pt x="880" y="742"/>
                </a:cubicBezTo>
                <a:cubicBezTo>
                  <a:pt x="879" y="742"/>
                  <a:pt x="878" y="741"/>
                  <a:pt x="878" y="741"/>
                </a:cubicBezTo>
                <a:close/>
                <a:moveTo>
                  <a:pt x="62" y="716"/>
                </a:moveTo>
                <a:cubicBezTo>
                  <a:pt x="61" y="714"/>
                  <a:pt x="62" y="711"/>
                  <a:pt x="64" y="709"/>
                </a:cubicBezTo>
                <a:cubicBezTo>
                  <a:pt x="64" y="709"/>
                  <a:pt x="64" y="709"/>
                  <a:pt x="64" y="709"/>
                </a:cubicBezTo>
                <a:cubicBezTo>
                  <a:pt x="67" y="708"/>
                  <a:pt x="70" y="709"/>
                  <a:pt x="71" y="711"/>
                </a:cubicBezTo>
                <a:cubicBezTo>
                  <a:pt x="71" y="711"/>
                  <a:pt x="71" y="711"/>
                  <a:pt x="71" y="711"/>
                </a:cubicBezTo>
                <a:cubicBezTo>
                  <a:pt x="73" y="713"/>
                  <a:pt x="72" y="716"/>
                  <a:pt x="69" y="718"/>
                </a:cubicBezTo>
                <a:cubicBezTo>
                  <a:pt x="69" y="718"/>
                  <a:pt x="69" y="718"/>
                  <a:pt x="69" y="718"/>
                </a:cubicBezTo>
                <a:cubicBezTo>
                  <a:pt x="68" y="718"/>
                  <a:pt x="68" y="718"/>
                  <a:pt x="67" y="718"/>
                </a:cubicBezTo>
                <a:cubicBezTo>
                  <a:pt x="67" y="718"/>
                  <a:pt x="67" y="718"/>
                  <a:pt x="67" y="718"/>
                </a:cubicBezTo>
                <a:cubicBezTo>
                  <a:pt x="65" y="718"/>
                  <a:pt x="63" y="718"/>
                  <a:pt x="62" y="716"/>
                </a:cubicBezTo>
                <a:close/>
                <a:moveTo>
                  <a:pt x="892" y="717"/>
                </a:moveTo>
                <a:cubicBezTo>
                  <a:pt x="890" y="716"/>
                  <a:pt x="889" y="713"/>
                  <a:pt x="890" y="710"/>
                </a:cubicBezTo>
                <a:cubicBezTo>
                  <a:pt x="890" y="710"/>
                  <a:pt x="890" y="710"/>
                  <a:pt x="890" y="710"/>
                </a:cubicBezTo>
                <a:cubicBezTo>
                  <a:pt x="892" y="708"/>
                  <a:pt x="895" y="707"/>
                  <a:pt x="897" y="708"/>
                </a:cubicBezTo>
                <a:cubicBezTo>
                  <a:pt x="897" y="708"/>
                  <a:pt x="897" y="708"/>
                  <a:pt x="897" y="708"/>
                </a:cubicBezTo>
                <a:cubicBezTo>
                  <a:pt x="900" y="710"/>
                  <a:pt x="900" y="713"/>
                  <a:pt x="899" y="715"/>
                </a:cubicBezTo>
                <a:cubicBezTo>
                  <a:pt x="899" y="715"/>
                  <a:pt x="899" y="715"/>
                  <a:pt x="899" y="715"/>
                </a:cubicBezTo>
                <a:cubicBezTo>
                  <a:pt x="898" y="717"/>
                  <a:pt x="897" y="718"/>
                  <a:pt x="895" y="718"/>
                </a:cubicBezTo>
                <a:cubicBezTo>
                  <a:pt x="895" y="718"/>
                  <a:pt x="895" y="718"/>
                  <a:pt x="895" y="718"/>
                </a:cubicBezTo>
                <a:cubicBezTo>
                  <a:pt x="894" y="718"/>
                  <a:pt x="893" y="718"/>
                  <a:pt x="892" y="717"/>
                </a:cubicBezTo>
                <a:close/>
                <a:moveTo>
                  <a:pt x="49" y="691"/>
                </a:moveTo>
                <a:cubicBezTo>
                  <a:pt x="48" y="689"/>
                  <a:pt x="49" y="686"/>
                  <a:pt x="52" y="684"/>
                </a:cubicBezTo>
                <a:cubicBezTo>
                  <a:pt x="52" y="684"/>
                  <a:pt x="52" y="684"/>
                  <a:pt x="52" y="684"/>
                </a:cubicBezTo>
                <a:cubicBezTo>
                  <a:pt x="54" y="683"/>
                  <a:pt x="57" y="684"/>
                  <a:pt x="58" y="687"/>
                </a:cubicBezTo>
                <a:cubicBezTo>
                  <a:pt x="58" y="687"/>
                  <a:pt x="58" y="687"/>
                  <a:pt x="58" y="687"/>
                </a:cubicBezTo>
                <a:cubicBezTo>
                  <a:pt x="59" y="689"/>
                  <a:pt x="58" y="692"/>
                  <a:pt x="56" y="693"/>
                </a:cubicBezTo>
                <a:cubicBezTo>
                  <a:pt x="56" y="693"/>
                  <a:pt x="56" y="693"/>
                  <a:pt x="56" y="693"/>
                </a:cubicBezTo>
                <a:cubicBezTo>
                  <a:pt x="55" y="694"/>
                  <a:pt x="55" y="694"/>
                  <a:pt x="54" y="694"/>
                </a:cubicBezTo>
                <a:cubicBezTo>
                  <a:pt x="54" y="694"/>
                  <a:pt x="54" y="694"/>
                  <a:pt x="54" y="694"/>
                </a:cubicBezTo>
                <a:cubicBezTo>
                  <a:pt x="52" y="694"/>
                  <a:pt x="50" y="693"/>
                  <a:pt x="49" y="691"/>
                </a:cubicBezTo>
                <a:close/>
                <a:moveTo>
                  <a:pt x="906" y="693"/>
                </a:moveTo>
                <a:cubicBezTo>
                  <a:pt x="903" y="691"/>
                  <a:pt x="902" y="688"/>
                  <a:pt x="903" y="686"/>
                </a:cubicBezTo>
                <a:cubicBezTo>
                  <a:pt x="903" y="686"/>
                  <a:pt x="903" y="686"/>
                  <a:pt x="903" y="686"/>
                </a:cubicBezTo>
                <a:cubicBezTo>
                  <a:pt x="904" y="683"/>
                  <a:pt x="907" y="682"/>
                  <a:pt x="910" y="684"/>
                </a:cubicBezTo>
                <a:cubicBezTo>
                  <a:pt x="910" y="684"/>
                  <a:pt x="910" y="684"/>
                  <a:pt x="910" y="684"/>
                </a:cubicBezTo>
                <a:cubicBezTo>
                  <a:pt x="912" y="685"/>
                  <a:pt x="913" y="688"/>
                  <a:pt x="912" y="690"/>
                </a:cubicBezTo>
                <a:cubicBezTo>
                  <a:pt x="912" y="690"/>
                  <a:pt x="912" y="690"/>
                  <a:pt x="912" y="690"/>
                </a:cubicBezTo>
                <a:cubicBezTo>
                  <a:pt x="911" y="692"/>
                  <a:pt x="910" y="693"/>
                  <a:pt x="908" y="693"/>
                </a:cubicBezTo>
                <a:cubicBezTo>
                  <a:pt x="908" y="693"/>
                  <a:pt x="908" y="693"/>
                  <a:pt x="908" y="693"/>
                </a:cubicBezTo>
                <a:cubicBezTo>
                  <a:pt x="907" y="693"/>
                  <a:pt x="906" y="693"/>
                  <a:pt x="906" y="693"/>
                </a:cubicBezTo>
                <a:close/>
                <a:moveTo>
                  <a:pt x="38" y="665"/>
                </a:moveTo>
                <a:cubicBezTo>
                  <a:pt x="37" y="663"/>
                  <a:pt x="38" y="660"/>
                  <a:pt x="40" y="659"/>
                </a:cubicBezTo>
                <a:cubicBezTo>
                  <a:pt x="40" y="659"/>
                  <a:pt x="40" y="659"/>
                  <a:pt x="40" y="659"/>
                </a:cubicBezTo>
                <a:cubicBezTo>
                  <a:pt x="43" y="658"/>
                  <a:pt x="46" y="659"/>
                  <a:pt x="47" y="662"/>
                </a:cubicBezTo>
                <a:cubicBezTo>
                  <a:pt x="47" y="662"/>
                  <a:pt x="47" y="662"/>
                  <a:pt x="47" y="662"/>
                </a:cubicBezTo>
                <a:cubicBezTo>
                  <a:pt x="48" y="664"/>
                  <a:pt x="47" y="667"/>
                  <a:pt x="44" y="668"/>
                </a:cubicBezTo>
                <a:cubicBezTo>
                  <a:pt x="44" y="668"/>
                  <a:pt x="44" y="668"/>
                  <a:pt x="44" y="668"/>
                </a:cubicBezTo>
                <a:cubicBezTo>
                  <a:pt x="44" y="668"/>
                  <a:pt x="43" y="669"/>
                  <a:pt x="42" y="669"/>
                </a:cubicBezTo>
                <a:cubicBezTo>
                  <a:pt x="42" y="669"/>
                  <a:pt x="42" y="669"/>
                  <a:pt x="42" y="669"/>
                </a:cubicBezTo>
                <a:cubicBezTo>
                  <a:pt x="40" y="669"/>
                  <a:pt x="38" y="667"/>
                  <a:pt x="38" y="665"/>
                </a:cubicBezTo>
                <a:close/>
                <a:moveTo>
                  <a:pt x="917" y="667"/>
                </a:moveTo>
                <a:cubicBezTo>
                  <a:pt x="915" y="666"/>
                  <a:pt x="914" y="663"/>
                  <a:pt x="915" y="661"/>
                </a:cubicBezTo>
                <a:cubicBezTo>
                  <a:pt x="915" y="661"/>
                  <a:pt x="915" y="661"/>
                  <a:pt x="915" y="661"/>
                </a:cubicBezTo>
                <a:cubicBezTo>
                  <a:pt x="916" y="658"/>
                  <a:pt x="919" y="657"/>
                  <a:pt x="921" y="658"/>
                </a:cubicBezTo>
                <a:cubicBezTo>
                  <a:pt x="921" y="658"/>
                  <a:pt x="921" y="658"/>
                  <a:pt x="921" y="658"/>
                </a:cubicBezTo>
                <a:cubicBezTo>
                  <a:pt x="924" y="659"/>
                  <a:pt x="925" y="662"/>
                  <a:pt x="924" y="665"/>
                </a:cubicBezTo>
                <a:cubicBezTo>
                  <a:pt x="924" y="665"/>
                  <a:pt x="924" y="665"/>
                  <a:pt x="924" y="665"/>
                </a:cubicBezTo>
                <a:cubicBezTo>
                  <a:pt x="923" y="666"/>
                  <a:pt x="921" y="668"/>
                  <a:pt x="919" y="668"/>
                </a:cubicBezTo>
                <a:cubicBezTo>
                  <a:pt x="919" y="668"/>
                  <a:pt x="919" y="668"/>
                  <a:pt x="919" y="668"/>
                </a:cubicBezTo>
                <a:cubicBezTo>
                  <a:pt x="919" y="668"/>
                  <a:pt x="918" y="667"/>
                  <a:pt x="917" y="667"/>
                </a:cubicBezTo>
                <a:close/>
                <a:moveTo>
                  <a:pt x="28" y="639"/>
                </a:moveTo>
                <a:cubicBezTo>
                  <a:pt x="27" y="637"/>
                  <a:pt x="28" y="634"/>
                  <a:pt x="31" y="633"/>
                </a:cubicBezTo>
                <a:cubicBezTo>
                  <a:pt x="31" y="633"/>
                  <a:pt x="31" y="633"/>
                  <a:pt x="31" y="633"/>
                </a:cubicBezTo>
                <a:cubicBezTo>
                  <a:pt x="33" y="632"/>
                  <a:pt x="36" y="633"/>
                  <a:pt x="37" y="636"/>
                </a:cubicBezTo>
                <a:cubicBezTo>
                  <a:pt x="37" y="636"/>
                  <a:pt x="37" y="636"/>
                  <a:pt x="37" y="636"/>
                </a:cubicBezTo>
                <a:cubicBezTo>
                  <a:pt x="38" y="639"/>
                  <a:pt x="36" y="641"/>
                  <a:pt x="34" y="642"/>
                </a:cubicBezTo>
                <a:cubicBezTo>
                  <a:pt x="34" y="642"/>
                  <a:pt x="34" y="642"/>
                  <a:pt x="34" y="642"/>
                </a:cubicBezTo>
                <a:cubicBezTo>
                  <a:pt x="33" y="642"/>
                  <a:pt x="33" y="643"/>
                  <a:pt x="32" y="643"/>
                </a:cubicBezTo>
                <a:cubicBezTo>
                  <a:pt x="32" y="643"/>
                  <a:pt x="32" y="643"/>
                  <a:pt x="32" y="643"/>
                </a:cubicBezTo>
                <a:cubicBezTo>
                  <a:pt x="30" y="643"/>
                  <a:pt x="28" y="641"/>
                  <a:pt x="28" y="639"/>
                </a:cubicBezTo>
                <a:close/>
                <a:moveTo>
                  <a:pt x="928" y="641"/>
                </a:moveTo>
                <a:cubicBezTo>
                  <a:pt x="925" y="640"/>
                  <a:pt x="924" y="637"/>
                  <a:pt x="925" y="635"/>
                </a:cubicBezTo>
                <a:cubicBezTo>
                  <a:pt x="925" y="635"/>
                  <a:pt x="925" y="635"/>
                  <a:pt x="925" y="635"/>
                </a:cubicBezTo>
                <a:cubicBezTo>
                  <a:pt x="925" y="632"/>
                  <a:pt x="928" y="631"/>
                  <a:pt x="931" y="632"/>
                </a:cubicBezTo>
                <a:cubicBezTo>
                  <a:pt x="931" y="632"/>
                  <a:pt x="931" y="632"/>
                  <a:pt x="931" y="632"/>
                </a:cubicBezTo>
                <a:cubicBezTo>
                  <a:pt x="934" y="633"/>
                  <a:pt x="935" y="636"/>
                  <a:pt x="934" y="638"/>
                </a:cubicBezTo>
                <a:cubicBezTo>
                  <a:pt x="934" y="638"/>
                  <a:pt x="934" y="638"/>
                  <a:pt x="934" y="638"/>
                </a:cubicBezTo>
                <a:cubicBezTo>
                  <a:pt x="934" y="638"/>
                  <a:pt x="934" y="638"/>
                  <a:pt x="934" y="638"/>
                </a:cubicBezTo>
                <a:cubicBezTo>
                  <a:pt x="934" y="638"/>
                  <a:pt x="934" y="638"/>
                  <a:pt x="934" y="638"/>
                </a:cubicBezTo>
                <a:cubicBezTo>
                  <a:pt x="933" y="640"/>
                  <a:pt x="931" y="642"/>
                  <a:pt x="929" y="642"/>
                </a:cubicBezTo>
                <a:cubicBezTo>
                  <a:pt x="929" y="642"/>
                  <a:pt x="929" y="642"/>
                  <a:pt x="929" y="642"/>
                </a:cubicBezTo>
                <a:cubicBezTo>
                  <a:pt x="929" y="642"/>
                  <a:pt x="928" y="641"/>
                  <a:pt x="928" y="641"/>
                </a:cubicBezTo>
                <a:close/>
                <a:moveTo>
                  <a:pt x="19" y="612"/>
                </a:moveTo>
                <a:cubicBezTo>
                  <a:pt x="19" y="612"/>
                  <a:pt x="19" y="612"/>
                  <a:pt x="19" y="612"/>
                </a:cubicBezTo>
                <a:cubicBezTo>
                  <a:pt x="19" y="612"/>
                  <a:pt x="19" y="612"/>
                  <a:pt x="19" y="612"/>
                </a:cubicBezTo>
                <a:cubicBezTo>
                  <a:pt x="18" y="610"/>
                  <a:pt x="20" y="607"/>
                  <a:pt x="22" y="606"/>
                </a:cubicBezTo>
                <a:cubicBezTo>
                  <a:pt x="22" y="606"/>
                  <a:pt x="22" y="606"/>
                  <a:pt x="22" y="606"/>
                </a:cubicBezTo>
                <a:cubicBezTo>
                  <a:pt x="25" y="605"/>
                  <a:pt x="28" y="607"/>
                  <a:pt x="29" y="610"/>
                </a:cubicBezTo>
                <a:cubicBezTo>
                  <a:pt x="29" y="610"/>
                  <a:pt x="29" y="610"/>
                  <a:pt x="29" y="610"/>
                </a:cubicBezTo>
                <a:cubicBezTo>
                  <a:pt x="29" y="612"/>
                  <a:pt x="28" y="615"/>
                  <a:pt x="25" y="616"/>
                </a:cubicBezTo>
                <a:cubicBezTo>
                  <a:pt x="25" y="616"/>
                  <a:pt x="25" y="616"/>
                  <a:pt x="25" y="616"/>
                </a:cubicBezTo>
                <a:cubicBezTo>
                  <a:pt x="25" y="616"/>
                  <a:pt x="24" y="616"/>
                  <a:pt x="24" y="616"/>
                </a:cubicBezTo>
                <a:cubicBezTo>
                  <a:pt x="24" y="616"/>
                  <a:pt x="24" y="616"/>
                  <a:pt x="24" y="616"/>
                </a:cubicBezTo>
                <a:cubicBezTo>
                  <a:pt x="22" y="616"/>
                  <a:pt x="20" y="615"/>
                  <a:pt x="19" y="612"/>
                </a:cubicBezTo>
                <a:close/>
                <a:moveTo>
                  <a:pt x="936" y="615"/>
                </a:moveTo>
                <a:cubicBezTo>
                  <a:pt x="934" y="614"/>
                  <a:pt x="932" y="611"/>
                  <a:pt x="933" y="609"/>
                </a:cubicBezTo>
                <a:cubicBezTo>
                  <a:pt x="933" y="609"/>
                  <a:pt x="933" y="609"/>
                  <a:pt x="933" y="609"/>
                </a:cubicBezTo>
                <a:cubicBezTo>
                  <a:pt x="934" y="606"/>
                  <a:pt x="936" y="604"/>
                  <a:pt x="939" y="605"/>
                </a:cubicBezTo>
                <a:cubicBezTo>
                  <a:pt x="939" y="605"/>
                  <a:pt x="939" y="605"/>
                  <a:pt x="939" y="605"/>
                </a:cubicBezTo>
                <a:cubicBezTo>
                  <a:pt x="942" y="606"/>
                  <a:pt x="943" y="609"/>
                  <a:pt x="943" y="611"/>
                </a:cubicBezTo>
                <a:cubicBezTo>
                  <a:pt x="943" y="611"/>
                  <a:pt x="943" y="611"/>
                  <a:pt x="943" y="611"/>
                </a:cubicBezTo>
                <a:cubicBezTo>
                  <a:pt x="942" y="614"/>
                  <a:pt x="940" y="615"/>
                  <a:pt x="938" y="615"/>
                </a:cubicBezTo>
                <a:cubicBezTo>
                  <a:pt x="938" y="615"/>
                  <a:pt x="938" y="615"/>
                  <a:pt x="938" y="615"/>
                </a:cubicBezTo>
                <a:cubicBezTo>
                  <a:pt x="937" y="615"/>
                  <a:pt x="937" y="615"/>
                  <a:pt x="936" y="615"/>
                </a:cubicBezTo>
                <a:close/>
                <a:moveTo>
                  <a:pt x="12" y="585"/>
                </a:moveTo>
                <a:cubicBezTo>
                  <a:pt x="11" y="582"/>
                  <a:pt x="13" y="580"/>
                  <a:pt x="16" y="579"/>
                </a:cubicBezTo>
                <a:cubicBezTo>
                  <a:pt x="16" y="579"/>
                  <a:pt x="16" y="579"/>
                  <a:pt x="16" y="579"/>
                </a:cubicBezTo>
                <a:cubicBezTo>
                  <a:pt x="18" y="578"/>
                  <a:pt x="21" y="580"/>
                  <a:pt x="22" y="583"/>
                </a:cubicBezTo>
                <a:cubicBezTo>
                  <a:pt x="22" y="583"/>
                  <a:pt x="22" y="583"/>
                  <a:pt x="22" y="583"/>
                </a:cubicBezTo>
                <a:cubicBezTo>
                  <a:pt x="22" y="586"/>
                  <a:pt x="21" y="588"/>
                  <a:pt x="18" y="589"/>
                </a:cubicBezTo>
                <a:cubicBezTo>
                  <a:pt x="18" y="589"/>
                  <a:pt x="18" y="589"/>
                  <a:pt x="18" y="589"/>
                </a:cubicBezTo>
                <a:cubicBezTo>
                  <a:pt x="18" y="589"/>
                  <a:pt x="17" y="589"/>
                  <a:pt x="17" y="589"/>
                </a:cubicBezTo>
                <a:cubicBezTo>
                  <a:pt x="17" y="589"/>
                  <a:pt x="17" y="589"/>
                  <a:pt x="17" y="589"/>
                </a:cubicBezTo>
                <a:cubicBezTo>
                  <a:pt x="15" y="589"/>
                  <a:pt x="12" y="587"/>
                  <a:pt x="12" y="585"/>
                </a:cubicBezTo>
                <a:close/>
                <a:moveTo>
                  <a:pt x="943" y="588"/>
                </a:moveTo>
                <a:cubicBezTo>
                  <a:pt x="941" y="587"/>
                  <a:pt x="939" y="585"/>
                  <a:pt x="940" y="582"/>
                </a:cubicBezTo>
                <a:cubicBezTo>
                  <a:pt x="940" y="582"/>
                  <a:pt x="940" y="582"/>
                  <a:pt x="940" y="582"/>
                </a:cubicBezTo>
                <a:cubicBezTo>
                  <a:pt x="940" y="579"/>
                  <a:pt x="943" y="577"/>
                  <a:pt x="946" y="578"/>
                </a:cubicBezTo>
                <a:cubicBezTo>
                  <a:pt x="946" y="578"/>
                  <a:pt x="946" y="578"/>
                  <a:pt x="946" y="578"/>
                </a:cubicBezTo>
                <a:cubicBezTo>
                  <a:pt x="948" y="579"/>
                  <a:pt x="950" y="581"/>
                  <a:pt x="949" y="584"/>
                </a:cubicBezTo>
                <a:cubicBezTo>
                  <a:pt x="949" y="584"/>
                  <a:pt x="949" y="584"/>
                  <a:pt x="949" y="584"/>
                </a:cubicBezTo>
                <a:cubicBezTo>
                  <a:pt x="949" y="586"/>
                  <a:pt x="947" y="588"/>
                  <a:pt x="945" y="588"/>
                </a:cubicBezTo>
                <a:cubicBezTo>
                  <a:pt x="945" y="588"/>
                  <a:pt x="945" y="588"/>
                  <a:pt x="945" y="588"/>
                </a:cubicBezTo>
                <a:cubicBezTo>
                  <a:pt x="944" y="588"/>
                  <a:pt x="944" y="588"/>
                  <a:pt x="943" y="588"/>
                </a:cubicBezTo>
                <a:close/>
                <a:moveTo>
                  <a:pt x="7" y="557"/>
                </a:moveTo>
                <a:cubicBezTo>
                  <a:pt x="6" y="555"/>
                  <a:pt x="8" y="552"/>
                  <a:pt x="11" y="552"/>
                </a:cubicBezTo>
                <a:cubicBezTo>
                  <a:pt x="11" y="552"/>
                  <a:pt x="11" y="552"/>
                  <a:pt x="11" y="552"/>
                </a:cubicBezTo>
                <a:cubicBezTo>
                  <a:pt x="13" y="551"/>
                  <a:pt x="16" y="553"/>
                  <a:pt x="16" y="556"/>
                </a:cubicBezTo>
                <a:cubicBezTo>
                  <a:pt x="16" y="556"/>
                  <a:pt x="16" y="556"/>
                  <a:pt x="16" y="556"/>
                </a:cubicBezTo>
                <a:cubicBezTo>
                  <a:pt x="17" y="559"/>
                  <a:pt x="15" y="561"/>
                  <a:pt x="12" y="562"/>
                </a:cubicBezTo>
                <a:cubicBezTo>
                  <a:pt x="12" y="562"/>
                  <a:pt x="12" y="562"/>
                  <a:pt x="12" y="562"/>
                </a:cubicBezTo>
                <a:cubicBezTo>
                  <a:pt x="12" y="562"/>
                  <a:pt x="12" y="562"/>
                  <a:pt x="12" y="562"/>
                </a:cubicBezTo>
                <a:cubicBezTo>
                  <a:pt x="12" y="562"/>
                  <a:pt x="12" y="562"/>
                  <a:pt x="12" y="562"/>
                </a:cubicBezTo>
                <a:cubicBezTo>
                  <a:pt x="9" y="562"/>
                  <a:pt x="7" y="560"/>
                  <a:pt x="7" y="557"/>
                </a:cubicBezTo>
                <a:close/>
                <a:moveTo>
                  <a:pt x="949" y="560"/>
                </a:moveTo>
                <a:cubicBezTo>
                  <a:pt x="946" y="560"/>
                  <a:pt x="944" y="557"/>
                  <a:pt x="945" y="555"/>
                </a:cubicBezTo>
                <a:cubicBezTo>
                  <a:pt x="945" y="555"/>
                  <a:pt x="945" y="555"/>
                  <a:pt x="945" y="555"/>
                </a:cubicBezTo>
                <a:cubicBezTo>
                  <a:pt x="945" y="552"/>
                  <a:pt x="948" y="550"/>
                  <a:pt x="951" y="551"/>
                </a:cubicBezTo>
                <a:cubicBezTo>
                  <a:pt x="951" y="551"/>
                  <a:pt x="951" y="551"/>
                  <a:pt x="951" y="551"/>
                </a:cubicBezTo>
                <a:cubicBezTo>
                  <a:pt x="953" y="551"/>
                  <a:pt x="955" y="554"/>
                  <a:pt x="955" y="556"/>
                </a:cubicBezTo>
                <a:cubicBezTo>
                  <a:pt x="955" y="556"/>
                  <a:pt x="955" y="556"/>
                  <a:pt x="955" y="556"/>
                </a:cubicBezTo>
                <a:cubicBezTo>
                  <a:pt x="955" y="556"/>
                  <a:pt x="955" y="556"/>
                  <a:pt x="955" y="556"/>
                </a:cubicBezTo>
                <a:cubicBezTo>
                  <a:pt x="955" y="556"/>
                  <a:pt x="955" y="556"/>
                  <a:pt x="955" y="556"/>
                </a:cubicBezTo>
                <a:cubicBezTo>
                  <a:pt x="954" y="559"/>
                  <a:pt x="952" y="561"/>
                  <a:pt x="950" y="561"/>
                </a:cubicBezTo>
                <a:cubicBezTo>
                  <a:pt x="950" y="561"/>
                  <a:pt x="950" y="561"/>
                  <a:pt x="950" y="561"/>
                </a:cubicBezTo>
                <a:cubicBezTo>
                  <a:pt x="950" y="561"/>
                  <a:pt x="949" y="560"/>
                  <a:pt x="949" y="560"/>
                </a:cubicBezTo>
                <a:close/>
                <a:moveTo>
                  <a:pt x="3" y="529"/>
                </a:moveTo>
                <a:cubicBezTo>
                  <a:pt x="3" y="527"/>
                  <a:pt x="5" y="524"/>
                  <a:pt x="7" y="524"/>
                </a:cubicBezTo>
                <a:cubicBezTo>
                  <a:pt x="7" y="524"/>
                  <a:pt x="7" y="524"/>
                  <a:pt x="7" y="524"/>
                </a:cubicBezTo>
                <a:cubicBezTo>
                  <a:pt x="10" y="524"/>
                  <a:pt x="13" y="526"/>
                  <a:pt x="13" y="528"/>
                </a:cubicBezTo>
                <a:cubicBezTo>
                  <a:pt x="13" y="528"/>
                  <a:pt x="13" y="528"/>
                  <a:pt x="13" y="528"/>
                </a:cubicBezTo>
                <a:cubicBezTo>
                  <a:pt x="13" y="531"/>
                  <a:pt x="11" y="534"/>
                  <a:pt x="8" y="534"/>
                </a:cubicBezTo>
                <a:cubicBezTo>
                  <a:pt x="8" y="534"/>
                  <a:pt x="8" y="534"/>
                  <a:pt x="8" y="534"/>
                </a:cubicBezTo>
                <a:cubicBezTo>
                  <a:pt x="8" y="534"/>
                  <a:pt x="8" y="534"/>
                  <a:pt x="8" y="534"/>
                </a:cubicBezTo>
                <a:cubicBezTo>
                  <a:pt x="8" y="534"/>
                  <a:pt x="8" y="534"/>
                  <a:pt x="8" y="534"/>
                </a:cubicBezTo>
                <a:cubicBezTo>
                  <a:pt x="5" y="534"/>
                  <a:pt x="3" y="532"/>
                  <a:pt x="3" y="529"/>
                </a:cubicBezTo>
                <a:close/>
                <a:moveTo>
                  <a:pt x="953" y="533"/>
                </a:moveTo>
                <a:cubicBezTo>
                  <a:pt x="950" y="533"/>
                  <a:pt x="948" y="530"/>
                  <a:pt x="948" y="527"/>
                </a:cubicBezTo>
                <a:cubicBezTo>
                  <a:pt x="948" y="527"/>
                  <a:pt x="948" y="527"/>
                  <a:pt x="948" y="527"/>
                </a:cubicBezTo>
                <a:cubicBezTo>
                  <a:pt x="949" y="525"/>
                  <a:pt x="951" y="523"/>
                  <a:pt x="954" y="523"/>
                </a:cubicBezTo>
                <a:cubicBezTo>
                  <a:pt x="954" y="523"/>
                  <a:pt x="954" y="523"/>
                  <a:pt x="954" y="523"/>
                </a:cubicBezTo>
                <a:cubicBezTo>
                  <a:pt x="957" y="523"/>
                  <a:pt x="959" y="526"/>
                  <a:pt x="958" y="528"/>
                </a:cubicBezTo>
                <a:cubicBezTo>
                  <a:pt x="958" y="528"/>
                  <a:pt x="958" y="528"/>
                  <a:pt x="958" y="528"/>
                </a:cubicBezTo>
                <a:cubicBezTo>
                  <a:pt x="958" y="531"/>
                  <a:pt x="956" y="533"/>
                  <a:pt x="953" y="533"/>
                </a:cubicBezTo>
                <a:cubicBezTo>
                  <a:pt x="953" y="533"/>
                  <a:pt x="953" y="533"/>
                  <a:pt x="953" y="533"/>
                </a:cubicBezTo>
                <a:cubicBezTo>
                  <a:pt x="953" y="533"/>
                  <a:pt x="953" y="533"/>
                  <a:pt x="953" y="533"/>
                </a:cubicBezTo>
                <a:close/>
                <a:moveTo>
                  <a:pt x="1" y="501"/>
                </a:moveTo>
                <a:cubicBezTo>
                  <a:pt x="1" y="499"/>
                  <a:pt x="3" y="496"/>
                  <a:pt x="6" y="496"/>
                </a:cubicBezTo>
                <a:cubicBezTo>
                  <a:pt x="6" y="496"/>
                  <a:pt x="6" y="496"/>
                  <a:pt x="6" y="496"/>
                </a:cubicBezTo>
                <a:cubicBezTo>
                  <a:pt x="8" y="496"/>
                  <a:pt x="11" y="498"/>
                  <a:pt x="11" y="501"/>
                </a:cubicBezTo>
                <a:cubicBezTo>
                  <a:pt x="11" y="501"/>
                  <a:pt x="11" y="501"/>
                  <a:pt x="11" y="501"/>
                </a:cubicBezTo>
                <a:cubicBezTo>
                  <a:pt x="11" y="504"/>
                  <a:pt x="9" y="506"/>
                  <a:pt x="6" y="506"/>
                </a:cubicBezTo>
                <a:cubicBezTo>
                  <a:pt x="6" y="506"/>
                  <a:pt x="6" y="506"/>
                  <a:pt x="6" y="506"/>
                </a:cubicBezTo>
                <a:cubicBezTo>
                  <a:pt x="6" y="506"/>
                  <a:pt x="6" y="506"/>
                  <a:pt x="6" y="506"/>
                </a:cubicBezTo>
                <a:cubicBezTo>
                  <a:pt x="6" y="506"/>
                  <a:pt x="6" y="506"/>
                  <a:pt x="6" y="506"/>
                </a:cubicBezTo>
                <a:cubicBezTo>
                  <a:pt x="3" y="506"/>
                  <a:pt x="1" y="504"/>
                  <a:pt x="1" y="501"/>
                </a:cubicBezTo>
                <a:close/>
                <a:moveTo>
                  <a:pt x="955" y="505"/>
                </a:moveTo>
                <a:cubicBezTo>
                  <a:pt x="952" y="505"/>
                  <a:pt x="950" y="503"/>
                  <a:pt x="950" y="500"/>
                </a:cubicBezTo>
                <a:cubicBezTo>
                  <a:pt x="950" y="500"/>
                  <a:pt x="950" y="500"/>
                  <a:pt x="950" y="500"/>
                </a:cubicBezTo>
                <a:cubicBezTo>
                  <a:pt x="950" y="497"/>
                  <a:pt x="953" y="495"/>
                  <a:pt x="956" y="495"/>
                </a:cubicBezTo>
                <a:cubicBezTo>
                  <a:pt x="956" y="495"/>
                  <a:pt x="956" y="495"/>
                  <a:pt x="956" y="495"/>
                </a:cubicBezTo>
                <a:cubicBezTo>
                  <a:pt x="958" y="495"/>
                  <a:pt x="960" y="498"/>
                  <a:pt x="960" y="500"/>
                </a:cubicBezTo>
                <a:cubicBezTo>
                  <a:pt x="960" y="500"/>
                  <a:pt x="960" y="500"/>
                  <a:pt x="960" y="500"/>
                </a:cubicBezTo>
                <a:cubicBezTo>
                  <a:pt x="960" y="503"/>
                  <a:pt x="958" y="505"/>
                  <a:pt x="955" y="505"/>
                </a:cubicBezTo>
                <a:cubicBezTo>
                  <a:pt x="955" y="505"/>
                  <a:pt x="955" y="505"/>
                  <a:pt x="955" y="505"/>
                </a:cubicBezTo>
                <a:cubicBezTo>
                  <a:pt x="955" y="505"/>
                  <a:pt x="955" y="505"/>
                  <a:pt x="955" y="505"/>
                </a:cubicBezTo>
                <a:close/>
                <a:moveTo>
                  <a:pt x="5" y="478"/>
                </a:moveTo>
                <a:cubicBezTo>
                  <a:pt x="3" y="478"/>
                  <a:pt x="0" y="476"/>
                  <a:pt x="0" y="473"/>
                </a:cubicBezTo>
                <a:cubicBezTo>
                  <a:pt x="0" y="473"/>
                  <a:pt x="0" y="473"/>
                  <a:pt x="0" y="473"/>
                </a:cubicBezTo>
                <a:cubicBezTo>
                  <a:pt x="0" y="470"/>
                  <a:pt x="3" y="468"/>
                  <a:pt x="5" y="468"/>
                </a:cubicBezTo>
                <a:cubicBezTo>
                  <a:pt x="5" y="468"/>
                  <a:pt x="5" y="468"/>
                  <a:pt x="5" y="468"/>
                </a:cubicBezTo>
                <a:cubicBezTo>
                  <a:pt x="8" y="468"/>
                  <a:pt x="10" y="471"/>
                  <a:pt x="10" y="473"/>
                </a:cubicBezTo>
                <a:cubicBezTo>
                  <a:pt x="10" y="473"/>
                  <a:pt x="10" y="473"/>
                  <a:pt x="10" y="473"/>
                </a:cubicBezTo>
                <a:cubicBezTo>
                  <a:pt x="10" y="476"/>
                  <a:pt x="8" y="478"/>
                  <a:pt x="5" y="478"/>
                </a:cubicBezTo>
                <a:cubicBezTo>
                  <a:pt x="5" y="478"/>
                  <a:pt x="5" y="478"/>
                  <a:pt x="5" y="478"/>
                </a:cubicBezTo>
                <a:cubicBezTo>
                  <a:pt x="5" y="478"/>
                  <a:pt x="5" y="478"/>
                  <a:pt x="5" y="478"/>
                </a:cubicBezTo>
                <a:close/>
                <a:moveTo>
                  <a:pt x="951" y="472"/>
                </a:moveTo>
                <a:cubicBezTo>
                  <a:pt x="951" y="472"/>
                  <a:pt x="951" y="472"/>
                  <a:pt x="951" y="472"/>
                </a:cubicBezTo>
                <a:cubicBezTo>
                  <a:pt x="951" y="469"/>
                  <a:pt x="953" y="467"/>
                  <a:pt x="956" y="467"/>
                </a:cubicBezTo>
                <a:cubicBezTo>
                  <a:pt x="956" y="467"/>
                  <a:pt x="956" y="467"/>
                  <a:pt x="956" y="467"/>
                </a:cubicBezTo>
                <a:cubicBezTo>
                  <a:pt x="958" y="467"/>
                  <a:pt x="961" y="469"/>
                  <a:pt x="961" y="472"/>
                </a:cubicBezTo>
                <a:cubicBezTo>
                  <a:pt x="961" y="472"/>
                  <a:pt x="961" y="472"/>
                  <a:pt x="961" y="472"/>
                </a:cubicBezTo>
                <a:cubicBezTo>
                  <a:pt x="961" y="472"/>
                  <a:pt x="961" y="472"/>
                  <a:pt x="961" y="472"/>
                </a:cubicBezTo>
                <a:cubicBezTo>
                  <a:pt x="961" y="472"/>
                  <a:pt x="961" y="472"/>
                  <a:pt x="961" y="472"/>
                </a:cubicBezTo>
                <a:cubicBezTo>
                  <a:pt x="961" y="475"/>
                  <a:pt x="959" y="477"/>
                  <a:pt x="956" y="477"/>
                </a:cubicBezTo>
                <a:cubicBezTo>
                  <a:pt x="956" y="477"/>
                  <a:pt x="956" y="477"/>
                  <a:pt x="956" y="477"/>
                </a:cubicBezTo>
                <a:cubicBezTo>
                  <a:pt x="956" y="477"/>
                  <a:pt x="956" y="477"/>
                  <a:pt x="956" y="477"/>
                </a:cubicBezTo>
                <a:cubicBezTo>
                  <a:pt x="956" y="477"/>
                  <a:pt x="956" y="477"/>
                  <a:pt x="956" y="477"/>
                </a:cubicBezTo>
                <a:cubicBezTo>
                  <a:pt x="953" y="477"/>
                  <a:pt x="951" y="475"/>
                  <a:pt x="951" y="472"/>
                </a:cubicBezTo>
                <a:close/>
                <a:moveTo>
                  <a:pt x="6" y="450"/>
                </a:moveTo>
                <a:cubicBezTo>
                  <a:pt x="3" y="450"/>
                  <a:pt x="1" y="448"/>
                  <a:pt x="2" y="445"/>
                </a:cubicBezTo>
                <a:cubicBezTo>
                  <a:pt x="2" y="445"/>
                  <a:pt x="2" y="445"/>
                  <a:pt x="2" y="445"/>
                </a:cubicBezTo>
                <a:cubicBezTo>
                  <a:pt x="2" y="442"/>
                  <a:pt x="4" y="440"/>
                  <a:pt x="7" y="440"/>
                </a:cubicBezTo>
                <a:cubicBezTo>
                  <a:pt x="7" y="440"/>
                  <a:pt x="7" y="440"/>
                  <a:pt x="7" y="440"/>
                </a:cubicBezTo>
                <a:cubicBezTo>
                  <a:pt x="10" y="441"/>
                  <a:pt x="12" y="443"/>
                  <a:pt x="12" y="446"/>
                </a:cubicBezTo>
                <a:cubicBezTo>
                  <a:pt x="12" y="446"/>
                  <a:pt x="12" y="446"/>
                  <a:pt x="12" y="446"/>
                </a:cubicBezTo>
                <a:cubicBezTo>
                  <a:pt x="11" y="448"/>
                  <a:pt x="9" y="450"/>
                  <a:pt x="7" y="450"/>
                </a:cubicBezTo>
                <a:cubicBezTo>
                  <a:pt x="7" y="450"/>
                  <a:pt x="7" y="450"/>
                  <a:pt x="7" y="450"/>
                </a:cubicBezTo>
                <a:cubicBezTo>
                  <a:pt x="6" y="450"/>
                  <a:pt x="6" y="450"/>
                  <a:pt x="6" y="450"/>
                </a:cubicBezTo>
                <a:close/>
                <a:moveTo>
                  <a:pt x="949" y="445"/>
                </a:moveTo>
                <a:cubicBezTo>
                  <a:pt x="949" y="445"/>
                  <a:pt x="949" y="445"/>
                  <a:pt x="949" y="445"/>
                </a:cubicBezTo>
                <a:cubicBezTo>
                  <a:pt x="949" y="442"/>
                  <a:pt x="951" y="440"/>
                  <a:pt x="954" y="439"/>
                </a:cubicBezTo>
                <a:cubicBezTo>
                  <a:pt x="954" y="439"/>
                  <a:pt x="954" y="439"/>
                  <a:pt x="954" y="439"/>
                </a:cubicBezTo>
                <a:cubicBezTo>
                  <a:pt x="957" y="439"/>
                  <a:pt x="959" y="441"/>
                  <a:pt x="959" y="444"/>
                </a:cubicBezTo>
                <a:cubicBezTo>
                  <a:pt x="959" y="444"/>
                  <a:pt x="959" y="444"/>
                  <a:pt x="959" y="444"/>
                </a:cubicBezTo>
                <a:cubicBezTo>
                  <a:pt x="960" y="447"/>
                  <a:pt x="958" y="449"/>
                  <a:pt x="955" y="449"/>
                </a:cubicBezTo>
                <a:cubicBezTo>
                  <a:pt x="955" y="449"/>
                  <a:pt x="955" y="449"/>
                  <a:pt x="955" y="449"/>
                </a:cubicBezTo>
                <a:cubicBezTo>
                  <a:pt x="955" y="449"/>
                  <a:pt x="955" y="449"/>
                  <a:pt x="954" y="449"/>
                </a:cubicBezTo>
                <a:cubicBezTo>
                  <a:pt x="954" y="449"/>
                  <a:pt x="954" y="449"/>
                  <a:pt x="954" y="449"/>
                </a:cubicBezTo>
                <a:cubicBezTo>
                  <a:pt x="952" y="449"/>
                  <a:pt x="950" y="447"/>
                  <a:pt x="949" y="445"/>
                </a:cubicBezTo>
                <a:close/>
                <a:moveTo>
                  <a:pt x="9" y="423"/>
                </a:moveTo>
                <a:cubicBezTo>
                  <a:pt x="6" y="422"/>
                  <a:pt x="4" y="420"/>
                  <a:pt x="4" y="417"/>
                </a:cubicBezTo>
                <a:cubicBezTo>
                  <a:pt x="4" y="417"/>
                  <a:pt x="4" y="417"/>
                  <a:pt x="4" y="417"/>
                </a:cubicBezTo>
                <a:cubicBezTo>
                  <a:pt x="4" y="417"/>
                  <a:pt x="4" y="417"/>
                  <a:pt x="4" y="417"/>
                </a:cubicBezTo>
                <a:cubicBezTo>
                  <a:pt x="4" y="417"/>
                  <a:pt x="4" y="417"/>
                  <a:pt x="4" y="417"/>
                </a:cubicBezTo>
                <a:cubicBezTo>
                  <a:pt x="5" y="414"/>
                  <a:pt x="7" y="412"/>
                  <a:pt x="10" y="413"/>
                </a:cubicBezTo>
                <a:cubicBezTo>
                  <a:pt x="10" y="413"/>
                  <a:pt x="10" y="413"/>
                  <a:pt x="10" y="413"/>
                </a:cubicBezTo>
                <a:cubicBezTo>
                  <a:pt x="13" y="413"/>
                  <a:pt x="15" y="416"/>
                  <a:pt x="14" y="418"/>
                </a:cubicBezTo>
                <a:cubicBezTo>
                  <a:pt x="14" y="418"/>
                  <a:pt x="14" y="418"/>
                  <a:pt x="14" y="418"/>
                </a:cubicBezTo>
                <a:cubicBezTo>
                  <a:pt x="14" y="421"/>
                  <a:pt x="12" y="423"/>
                  <a:pt x="9" y="423"/>
                </a:cubicBezTo>
                <a:cubicBezTo>
                  <a:pt x="9" y="423"/>
                  <a:pt x="9" y="423"/>
                  <a:pt x="9" y="423"/>
                </a:cubicBezTo>
                <a:cubicBezTo>
                  <a:pt x="9" y="423"/>
                  <a:pt x="9" y="423"/>
                  <a:pt x="9" y="423"/>
                </a:cubicBezTo>
                <a:close/>
                <a:moveTo>
                  <a:pt x="947" y="417"/>
                </a:moveTo>
                <a:cubicBezTo>
                  <a:pt x="946" y="415"/>
                  <a:pt x="948" y="412"/>
                  <a:pt x="951" y="412"/>
                </a:cubicBezTo>
                <a:cubicBezTo>
                  <a:pt x="951" y="412"/>
                  <a:pt x="951" y="412"/>
                  <a:pt x="951" y="412"/>
                </a:cubicBezTo>
                <a:cubicBezTo>
                  <a:pt x="954" y="411"/>
                  <a:pt x="956" y="413"/>
                  <a:pt x="957" y="416"/>
                </a:cubicBezTo>
                <a:cubicBezTo>
                  <a:pt x="957" y="416"/>
                  <a:pt x="957" y="416"/>
                  <a:pt x="957" y="416"/>
                </a:cubicBezTo>
                <a:cubicBezTo>
                  <a:pt x="957" y="419"/>
                  <a:pt x="955" y="421"/>
                  <a:pt x="952" y="422"/>
                </a:cubicBezTo>
                <a:cubicBezTo>
                  <a:pt x="952" y="422"/>
                  <a:pt x="952" y="422"/>
                  <a:pt x="952" y="422"/>
                </a:cubicBezTo>
                <a:cubicBezTo>
                  <a:pt x="952" y="422"/>
                  <a:pt x="952" y="422"/>
                  <a:pt x="952" y="422"/>
                </a:cubicBezTo>
                <a:cubicBezTo>
                  <a:pt x="952" y="422"/>
                  <a:pt x="952" y="422"/>
                  <a:pt x="952" y="422"/>
                </a:cubicBezTo>
                <a:cubicBezTo>
                  <a:pt x="949" y="422"/>
                  <a:pt x="947" y="420"/>
                  <a:pt x="947" y="417"/>
                </a:cubicBezTo>
                <a:close/>
                <a:moveTo>
                  <a:pt x="13" y="395"/>
                </a:moveTo>
                <a:cubicBezTo>
                  <a:pt x="10" y="395"/>
                  <a:pt x="8" y="392"/>
                  <a:pt x="9" y="389"/>
                </a:cubicBezTo>
                <a:cubicBezTo>
                  <a:pt x="9" y="389"/>
                  <a:pt x="9" y="389"/>
                  <a:pt x="9" y="389"/>
                </a:cubicBezTo>
                <a:cubicBezTo>
                  <a:pt x="9" y="386"/>
                  <a:pt x="12" y="385"/>
                  <a:pt x="15" y="385"/>
                </a:cubicBezTo>
                <a:cubicBezTo>
                  <a:pt x="15" y="385"/>
                  <a:pt x="15" y="385"/>
                  <a:pt x="15" y="385"/>
                </a:cubicBezTo>
                <a:cubicBezTo>
                  <a:pt x="18" y="386"/>
                  <a:pt x="19" y="388"/>
                  <a:pt x="19" y="391"/>
                </a:cubicBezTo>
                <a:cubicBezTo>
                  <a:pt x="19" y="391"/>
                  <a:pt x="19" y="391"/>
                  <a:pt x="19" y="391"/>
                </a:cubicBezTo>
                <a:cubicBezTo>
                  <a:pt x="18" y="393"/>
                  <a:pt x="16" y="395"/>
                  <a:pt x="14" y="395"/>
                </a:cubicBezTo>
                <a:cubicBezTo>
                  <a:pt x="14" y="395"/>
                  <a:pt x="14" y="395"/>
                  <a:pt x="14" y="395"/>
                </a:cubicBezTo>
                <a:cubicBezTo>
                  <a:pt x="14" y="395"/>
                  <a:pt x="13" y="395"/>
                  <a:pt x="13" y="395"/>
                </a:cubicBezTo>
                <a:close/>
                <a:moveTo>
                  <a:pt x="942" y="390"/>
                </a:moveTo>
                <a:cubicBezTo>
                  <a:pt x="942" y="390"/>
                  <a:pt x="942" y="390"/>
                  <a:pt x="942" y="390"/>
                </a:cubicBezTo>
                <a:cubicBezTo>
                  <a:pt x="942" y="387"/>
                  <a:pt x="943" y="385"/>
                  <a:pt x="946" y="384"/>
                </a:cubicBezTo>
                <a:cubicBezTo>
                  <a:pt x="946" y="384"/>
                  <a:pt x="946" y="384"/>
                  <a:pt x="946" y="384"/>
                </a:cubicBezTo>
                <a:cubicBezTo>
                  <a:pt x="949" y="384"/>
                  <a:pt x="951" y="385"/>
                  <a:pt x="952" y="388"/>
                </a:cubicBezTo>
                <a:cubicBezTo>
                  <a:pt x="952" y="388"/>
                  <a:pt x="952" y="388"/>
                  <a:pt x="952" y="388"/>
                </a:cubicBezTo>
                <a:cubicBezTo>
                  <a:pt x="952" y="388"/>
                  <a:pt x="952" y="388"/>
                  <a:pt x="952" y="388"/>
                </a:cubicBezTo>
                <a:cubicBezTo>
                  <a:pt x="952" y="388"/>
                  <a:pt x="952" y="388"/>
                  <a:pt x="952" y="388"/>
                </a:cubicBezTo>
                <a:cubicBezTo>
                  <a:pt x="952" y="391"/>
                  <a:pt x="951" y="393"/>
                  <a:pt x="948" y="394"/>
                </a:cubicBezTo>
                <a:cubicBezTo>
                  <a:pt x="948" y="394"/>
                  <a:pt x="948" y="394"/>
                  <a:pt x="948" y="394"/>
                </a:cubicBezTo>
                <a:cubicBezTo>
                  <a:pt x="948" y="394"/>
                  <a:pt x="947" y="394"/>
                  <a:pt x="947" y="394"/>
                </a:cubicBezTo>
                <a:cubicBezTo>
                  <a:pt x="947" y="394"/>
                  <a:pt x="947" y="394"/>
                  <a:pt x="947" y="394"/>
                </a:cubicBezTo>
                <a:cubicBezTo>
                  <a:pt x="945" y="394"/>
                  <a:pt x="943" y="392"/>
                  <a:pt x="942" y="390"/>
                </a:cubicBezTo>
                <a:close/>
                <a:moveTo>
                  <a:pt x="19" y="368"/>
                </a:moveTo>
                <a:cubicBezTo>
                  <a:pt x="16" y="367"/>
                  <a:pt x="14" y="364"/>
                  <a:pt x="15" y="362"/>
                </a:cubicBezTo>
                <a:cubicBezTo>
                  <a:pt x="15" y="362"/>
                  <a:pt x="15" y="362"/>
                  <a:pt x="15" y="362"/>
                </a:cubicBezTo>
                <a:cubicBezTo>
                  <a:pt x="16" y="359"/>
                  <a:pt x="18" y="357"/>
                  <a:pt x="21" y="358"/>
                </a:cubicBezTo>
                <a:cubicBezTo>
                  <a:pt x="21" y="358"/>
                  <a:pt x="21" y="358"/>
                  <a:pt x="21" y="358"/>
                </a:cubicBezTo>
                <a:cubicBezTo>
                  <a:pt x="24" y="359"/>
                  <a:pt x="25" y="361"/>
                  <a:pt x="25" y="364"/>
                </a:cubicBezTo>
                <a:cubicBezTo>
                  <a:pt x="25" y="364"/>
                  <a:pt x="25" y="364"/>
                  <a:pt x="25" y="364"/>
                </a:cubicBezTo>
                <a:cubicBezTo>
                  <a:pt x="24" y="366"/>
                  <a:pt x="22" y="368"/>
                  <a:pt x="20" y="368"/>
                </a:cubicBezTo>
                <a:cubicBezTo>
                  <a:pt x="20" y="368"/>
                  <a:pt x="20" y="368"/>
                  <a:pt x="20" y="368"/>
                </a:cubicBezTo>
                <a:cubicBezTo>
                  <a:pt x="20" y="368"/>
                  <a:pt x="19" y="368"/>
                  <a:pt x="19" y="368"/>
                </a:cubicBezTo>
                <a:close/>
                <a:moveTo>
                  <a:pt x="936" y="363"/>
                </a:moveTo>
                <a:cubicBezTo>
                  <a:pt x="936" y="363"/>
                  <a:pt x="936" y="363"/>
                  <a:pt x="936" y="363"/>
                </a:cubicBezTo>
                <a:cubicBezTo>
                  <a:pt x="935" y="360"/>
                  <a:pt x="937" y="358"/>
                  <a:pt x="940" y="357"/>
                </a:cubicBezTo>
                <a:cubicBezTo>
                  <a:pt x="940" y="357"/>
                  <a:pt x="940" y="357"/>
                  <a:pt x="940" y="357"/>
                </a:cubicBezTo>
                <a:cubicBezTo>
                  <a:pt x="942" y="356"/>
                  <a:pt x="945" y="358"/>
                  <a:pt x="946" y="361"/>
                </a:cubicBezTo>
                <a:cubicBezTo>
                  <a:pt x="946" y="361"/>
                  <a:pt x="946" y="361"/>
                  <a:pt x="946" y="361"/>
                </a:cubicBezTo>
                <a:cubicBezTo>
                  <a:pt x="946" y="363"/>
                  <a:pt x="945" y="366"/>
                  <a:pt x="942" y="367"/>
                </a:cubicBezTo>
                <a:cubicBezTo>
                  <a:pt x="942" y="367"/>
                  <a:pt x="942" y="367"/>
                  <a:pt x="942" y="367"/>
                </a:cubicBezTo>
                <a:cubicBezTo>
                  <a:pt x="942" y="367"/>
                  <a:pt x="941" y="367"/>
                  <a:pt x="941" y="367"/>
                </a:cubicBezTo>
                <a:cubicBezTo>
                  <a:pt x="941" y="367"/>
                  <a:pt x="941" y="367"/>
                  <a:pt x="941" y="367"/>
                </a:cubicBezTo>
                <a:cubicBezTo>
                  <a:pt x="939" y="367"/>
                  <a:pt x="937" y="365"/>
                  <a:pt x="936" y="363"/>
                </a:cubicBezTo>
                <a:close/>
                <a:moveTo>
                  <a:pt x="26" y="341"/>
                </a:moveTo>
                <a:cubicBezTo>
                  <a:pt x="23" y="340"/>
                  <a:pt x="22" y="337"/>
                  <a:pt x="23" y="335"/>
                </a:cubicBezTo>
                <a:cubicBezTo>
                  <a:pt x="23" y="335"/>
                  <a:pt x="23" y="335"/>
                  <a:pt x="23" y="335"/>
                </a:cubicBezTo>
                <a:cubicBezTo>
                  <a:pt x="24" y="332"/>
                  <a:pt x="27" y="331"/>
                  <a:pt x="29" y="331"/>
                </a:cubicBezTo>
                <a:cubicBezTo>
                  <a:pt x="29" y="331"/>
                  <a:pt x="29" y="331"/>
                  <a:pt x="29" y="331"/>
                </a:cubicBezTo>
                <a:cubicBezTo>
                  <a:pt x="32" y="332"/>
                  <a:pt x="33" y="335"/>
                  <a:pt x="32" y="338"/>
                </a:cubicBezTo>
                <a:cubicBezTo>
                  <a:pt x="32" y="338"/>
                  <a:pt x="32" y="338"/>
                  <a:pt x="32" y="338"/>
                </a:cubicBezTo>
                <a:cubicBezTo>
                  <a:pt x="32" y="340"/>
                  <a:pt x="30" y="341"/>
                  <a:pt x="28" y="341"/>
                </a:cubicBezTo>
                <a:cubicBezTo>
                  <a:pt x="28" y="341"/>
                  <a:pt x="28" y="341"/>
                  <a:pt x="28" y="341"/>
                </a:cubicBezTo>
                <a:cubicBezTo>
                  <a:pt x="27" y="341"/>
                  <a:pt x="27" y="341"/>
                  <a:pt x="26" y="341"/>
                </a:cubicBezTo>
                <a:close/>
                <a:moveTo>
                  <a:pt x="928" y="337"/>
                </a:moveTo>
                <a:cubicBezTo>
                  <a:pt x="928" y="334"/>
                  <a:pt x="929" y="331"/>
                  <a:pt x="932" y="330"/>
                </a:cubicBezTo>
                <a:cubicBezTo>
                  <a:pt x="932" y="330"/>
                  <a:pt x="932" y="330"/>
                  <a:pt x="932" y="330"/>
                </a:cubicBezTo>
                <a:cubicBezTo>
                  <a:pt x="934" y="329"/>
                  <a:pt x="937" y="331"/>
                  <a:pt x="938" y="334"/>
                </a:cubicBezTo>
                <a:cubicBezTo>
                  <a:pt x="938" y="334"/>
                  <a:pt x="938" y="334"/>
                  <a:pt x="938" y="334"/>
                </a:cubicBezTo>
                <a:cubicBezTo>
                  <a:pt x="939" y="336"/>
                  <a:pt x="937" y="339"/>
                  <a:pt x="935" y="340"/>
                </a:cubicBezTo>
                <a:cubicBezTo>
                  <a:pt x="935" y="340"/>
                  <a:pt x="935" y="340"/>
                  <a:pt x="935" y="340"/>
                </a:cubicBezTo>
                <a:cubicBezTo>
                  <a:pt x="934" y="340"/>
                  <a:pt x="934" y="340"/>
                  <a:pt x="933" y="340"/>
                </a:cubicBezTo>
                <a:cubicBezTo>
                  <a:pt x="933" y="340"/>
                  <a:pt x="933" y="340"/>
                  <a:pt x="933" y="340"/>
                </a:cubicBezTo>
                <a:cubicBezTo>
                  <a:pt x="931" y="340"/>
                  <a:pt x="929" y="339"/>
                  <a:pt x="928" y="337"/>
                </a:cubicBezTo>
                <a:close/>
                <a:moveTo>
                  <a:pt x="35" y="314"/>
                </a:moveTo>
                <a:cubicBezTo>
                  <a:pt x="32" y="313"/>
                  <a:pt x="31" y="311"/>
                  <a:pt x="32" y="308"/>
                </a:cubicBezTo>
                <a:cubicBezTo>
                  <a:pt x="32" y="308"/>
                  <a:pt x="32" y="308"/>
                  <a:pt x="32" y="308"/>
                </a:cubicBezTo>
                <a:cubicBezTo>
                  <a:pt x="33" y="305"/>
                  <a:pt x="36" y="304"/>
                  <a:pt x="39" y="305"/>
                </a:cubicBezTo>
                <a:cubicBezTo>
                  <a:pt x="39" y="305"/>
                  <a:pt x="39" y="305"/>
                  <a:pt x="39" y="305"/>
                </a:cubicBezTo>
                <a:cubicBezTo>
                  <a:pt x="41" y="306"/>
                  <a:pt x="43" y="309"/>
                  <a:pt x="42" y="312"/>
                </a:cubicBezTo>
                <a:cubicBezTo>
                  <a:pt x="42" y="312"/>
                  <a:pt x="42" y="312"/>
                  <a:pt x="42" y="312"/>
                </a:cubicBezTo>
                <a:cubicBezTo>
                  <a:pt x="41" y="314"/>
                  <a:pt x="39" y="315"/>
                  <a:pt x="37" y="315"/>
                </a:cubicBezTo>
                <a:cubicBezTo>
                  <a:pt x="37" y="315"/>
                  <a:pt x="37" y="315"/>
                  <a:pt x="37" y="315"/>
                </a:cubicBezTo>
                <a:cubicBezTo>
                  <a:pt x="36" y="315"/>
                  <a:pt x="36" y="315"/>
                  <a:pt x="35" y="314"/>
                </a:cubicBezTo>
                <a:close/>
                <a:moveTo>
                  <a:pt x="919" y="311"/>
                </a:moveTo>
                <a:cubicBezTo>
                  <a:pt x="918" y="308"/>
                  <a:pt x="920" y="305"/>
                  <a:pt x="922" y="304"/>
                </a:cubicBezTo>
                <a:cubicBezTo>
                  <a:pt x="922" y="304"/>
                  <a:pt x="922" y="304"/>
                  <a:pt x="922" y="304"/>
                </a:cubicBezTo>
                <a:cubicBezTo>
                  <a:pt x="925" y="303"/>
                  <a:pt x="928" y="304"/>
                  <a:pt x="929" y="307"/>
                </a:cubicBezTo>
                <a:cubicBezTo>
                  <a:pt x="929" y="307"/>
                  <a:pt x="929" y="307"/>
                  <a:pt x="929" y="307"/>
                </a:cubicBezTo>
                <a:cubicBezTo>
                  <a:pt x="930" y="310"/>
                  <a:pt x="928" y="312"/>
                  <a:pt x="926" y="313"/>
                </a:cubicBezTo>
                <a:cubicBezTo>
                  <a:pt x="926" y="313"/>
                  <a:pt x="926" y="313"/>
                  <a:pt x="926" y="313"/>
                </a:cubicBezTo>
                <a:cubicBezTo>
                  <a:pt x="925" y="314"/>
                  <a:pt x="924" y="314"/>
                  <a:pt x="924" y="314"/>
                </a:cubicBezTo>
                <a:cubicBezTo>
                  <a:pt x="924" y="314"/>
                  <a:pt x="924" y="314"/>
                  <a:pt x="924" y="314"/>
                </a:cubicBezTo>
                <a:cubicBezTo>
                  <a:pt x="922" y="314"/>
                  <a:pt x="920" y="313"/>
                  <a:pt x="919" y="311"/>
                </a:cubicBezTo>
                <a:close/>
                <a:moveTo>
                  <a:pt x="46" y="289"/>
                </a:moveTo>
                <a:cubicBezTo>
                  <a:pt x="43" y="287"/>
                  <a:pt x="42" y="284"/>
                  <a:pt x="43" y="282"/>
                </a:cubicBezTo>
                <a:cubicBezTo>
                  <a:pt x="43" y="282"/>
                  <a:pt x="43" y="282"/>
                  <a:pt x="43" y="282"/>
                </a:cubicBezTo>
                <a:cubicBezTo>
                  <a:pt x="43" y="282"/>
                  <a:pt x="43" y="282"/>
                  <a:pt x="43" y="282"/>
                </a:cubicBezTo>
                <a:cubicBezTo>
                  <a:pt x="43" y="282"/>
                  <a:pt x="43" y="282"/>
                  <a:pt x="43" y="282"/>
                </a:cubicBezTo>
                <a:cubicBezTo>
                  <a:pt x="44" y="279"/>
                  <a:pt x="47" y="278"/>
                  <a:pt x="50" y="279"/>
                </a:cubicBezTo>
                <a:cubicBezTo>
                  <a:pt x="50" y="279"/>
                  <a:pt x="50" y="279"/>
                  <a:pt x="50" y="279"/>
                </a:cubicBezTo>
                <a:cubicBezTo>
                  <a:pt x="52" y="281"/>
                  <a:pt x="53" y="284"/>
                  <a:pt x="52" y="286"/>
                </a:cubicBezTo>
                <a:cubicBezTo>
                  <a:pt x="52" y="286"/>
                  <a:pt x="52" y="286"/>
                  <a:pt x="52" y="286"/>
                </a:cubicBezTo>
                <a:cubicBezTo>
                  <a:pt x="51" y="288"/>
                  <a:pt x="50" y="289"/>
                  <a:pt x="48" y="289"/>
                </a:cubicBezTo>
                <a:cubicBezTo>
                  <a:pt x="48" y="289"/>
                  <a:pt x="48" y="289"/>
                  <a:pt x="48" y="289"/>
                </a:cubicBezTo>
                <a:cubicBezTo>
                  <a:pt x="47" y="289"/>
                  <a:pt x="46" y="289"/>
                  <a:pt x="46" y="289"/>
                </a:cubicBezTo>
                <a:close/>
                <a:moveTo>
                  <a:pt x="909" y="285"/>
                </a:moveTo>
                <a:cubicBezTo>
                  <a:pt x="907" y="283"/>
                  <a:pt x="908" y="280"/>
                  <a:pt x="911" y="279"/>
                </a:cubicBezTo>
                <a:cubicBezTo>
                  <a:pt x="911" y="279"/>
                  <a:pt x="911" y="279"/>
                  <a:pt x="911" y="279"/>
                </a:cubicBezTo>
                <a:cubicBezTo>
                  <a:pt x="914" y="277"/>
                  <a:pt x="916" y="279"/>
                  <a:pt x="918" y="281"/>
                </a:cubicBezTo>
                <a:cubicBezTo>
                  <a:pt x="918" y="281"/>
                  <a:pt x="918" y="281"/>
                  <a:pt x="918" y="281"/>
                </a:cubicBezTo>
                <a:cubicBezTo>
                  <a:pt x="919" y="284"/>
                  <a:pt x="918" y="287"/>
                  <a:pt x="915" y="288"/>
                </a:cubicBezTo>
                <a:cubicBezTo>
                  <a:pt x="915" y="288"/>
                  <a:pt x="915" y="288"/>
                  <a:pt x="915" y="288"/>
                </a:cubicBezTo>
                <a:cubicBezTo>
                  <a:pt x="914" y="288"/>
                  <a:pt x="914" y="288"/>
                  <a:pt x="913" y="288"/>
                </a:cubicBezTo>
                <a:cubicBezTo>
                  <a:pt x="913" y="288"/>
                  <a:pt x="913" y="288"/>
                  <a:pt x="913" y="288"/>
                </a:cubicBezTo>
                <a:cubicBezTo>
                  <a:pt x="911" y="288"/>
                  <a:pt x="909" y="287"/>
                  <a:pt x="909" y="285"/>
                </a:cubicBezTo>
                <a:close/>
                <a:moveTo>
                  <a:pt x="58" y="263"/>
                </a:moveTo>
                <a:cubicBezTo>
                  <a:pt x="55" y="262"/>
                  <a:pt x="54" y="259"/>
                  <a:pt x="56" y="257"/>
                </a:cubicBezTo>
                <a:cubicBezTo>
                  <a:pt x="56" y="257"/>
                  <a:pt x="56" y="257"/>
                  <a:pt x="56" y="257"/>
                </a:cubicBezTo>
                <a:cubicBezTo>
                  <a:pt x="57" y="254"/>
                  <a:pt x="60" y="253"/>
                  <a:pt x="62" y="255"/>
                </a:cubicBezTo>
                <a:cubicBezTo>
                  <a:pt x="62" y="255"/>
                  <a:pt x="62" y="255"/>
                  <a:pt x="62" y="255"/>
                </a:cubicBezTo>
                <a:cubicBezTo>
                  <a:pt x="65" y="256"/>
                  <a:pt x="66" y="259"/>
                  <a:pt x="64" y="261"/>
                </a:cubicBezTo>
                <a:cubicBezTo>
                  <a:pt x="64" y="261"/>
                  <a:pt x="64" y="261"/>
                  <a:pt x="64" y="261"/>
                </a:cubicBezTo>
                <a:cubicBezTo>
                  <a:pt x="63" y="263"/>
                  <a:pt x="62" y="264"/>
                  <a:pt x="60" y="264"/>
                </a:cubicBezTo>
                <a:cubicBezTo>
                  <a:pt x="60" y="264"/>
                  <a:pt x="60" y="264"/>
                  <a:pt x="60" y="264"/>
                </a:cubicBezTo>
                <a:cubicBezTo>
                  <a:pt x="59" y="264"/>
                  <a:pt x="58" y="264"/>
                  <a:pt x="58" y="263"/>
                </a:cubicBezTo>
                <a:close/>
                <a:moveTo>
                  <a:pt x="896" y="260"/>
                </a:moveTo>
                <a:cubicBezTo>
                  <a:pt x="895" y="258"/>
                  <a:pt x="896" y="255"/>
                  <a:pt x="898" y="254"/>
                </a:cubicBezTo>
                <a:cubicBezTo>
                  <a:pt x="898" y="254"/>
                  <a:pt x="898" y="254"/>
                  <a:pt x="898" y="254"/>
                </a:cubicBezTo>
                <a:cubicBezTo>
                  <a:pt x="901" y="252"/>
                  <a:pt x="904" y="253"/>
                  <a:pt x="905" y="256"/>
                </a:cubicBezTo>
                <a:cubicBezTo>
                  <a:pt x="905" y="256"/>
                  <a:pt x="905" y="256"/>
                  <a:pt x="905" y="256"/>
                </a:cubicBezTo>
                <a:cubicBezTo>
                  <a:pt x="906" y="258"/>
                  <a:pt x="906" y="261"/>
                  <a:pt x="903" y="263"/>
                </a:cubicBezTo>
                <a:cubicBezTo>
                  <a:pt x="903" y="263"/>
                  <a:pt x="903" y="263"/>
                  <a:pt x="903" y="263"/>
                </a:cubicBezTo>
                <a:cubicBezTo>
                  <a:pt x="902" y="263"/>
                  <a:pt x="902" y="263"/>
                  <a:pt x="901" y="263"/>
                </a:cubicBezTo>
                <a:cubicBezTo>
                  <a:pt x="901" y="263"/>
                  <a:pt x="901" y="263"/>
                  <a:pt x="901" y="263"/>
                </a:cubicBezTo>
                <a:cubicBezTo>
                  <a:pt x="899" y="263"/>
                  <a:pt x="897" y="262"/>
                  <a:pt x="896" y="260"/>
                </a:cubicBezTo>
                <a:close/>
                <a:moveTo>
                  <a:pt x="71" y="239"/>
                </a:moveTo>
                <a:cubicBezTo>
                  <a:pt x="69" y="237"/>
                  <a:pt x="68" y="234"/>
                  <a:pt x="69" y="232"/>
                </a:cubicBezTo>
                <a:cubicBezTo>
                  <a:pt x="69" y="232"/>
                  <a:pt x="69" y="232"/>
                  <a:pt x="69" y="232"/>
                </a:cubicBezTo>
                <a:cubicBezTo>
                  <a:pt x="71" y="230"/>
                  <a:pt x="74" y="229"/>
                  <a:pt x="76" y="230"/>
                </a:cubicBezTo>
                <a:cubicBezTo>
                  <a:pt x="76" y="230"/>
                  <a:pt x="76" y="230"/>
                  <a:pt x="76" y="230"/>
                </a:cubicBezTo>
                <a:cubicBezTo>
                  <a:pt x="79" y="232"/>
                  <a:pt x="79" y="235"/>
                  <a:pt x="78" y="237"/>
                </a:cubicBezTo>
                <a:cubicBezTo>
                  <a:pt x="78" y="237"/>
                  <a:pt x="78" y="237"/>
                  <a:pt x="78" y="237"/>
                </a:cubicBezTo>
                <a:cubicBezTo>
                  <a:pt x="77" y="239"/>
                  <a:pt x="75" y="240"/>
                  <a:pt x="74" y="240"/>
                </a:cubicBezTo>
                <a:cubicBezTo>
                  <a:pt x="74" y="240"/>
                  <a:pt x="74" y="240"/>
                  <a:pt x="74" y="240"/>
                </a:cubicBezTo>
                <a:cubicBezTo>
                  <a:pt x="73" y="240"/>
                  <a:pt x="72" y="239"/>
                  <a:pt x="71" y="239"/>
                </a:cubicBezTo>
                <a:close/>
                <a:moveTo>
                  <a:pt x="883" y="237"/>
                </a:moveTo>
                <a:cubicBezTo>
                  <a:pt x="883" y="237"/>
                  <a:pt x="883" y="237"/>
                  <a:pt x="883" y="237"/>
                </a:cubicBezTo>
                <a:cubicBezTo>
                  <a:pt x="881" y="234"/>
                  <a:pt x="882" y="231"/>
                  <a:pt x="884" y="230"/>
                </a:cubicBezTo>
                <a:cubicBezTo>
                  <a:pt x="884" y="230"/>
                  <a:pt x="884" y="230"/>
                  <a:pt x="884" y="230"/>
                </a:cubicBezTo>
                <a:cubicBezTo>
                  <a:pt x="887" y="228"/>
                  <a:pt x="890" y="229"/>
                  <a:pt x="891" y="231"/>
                </a:cubicBezTo>
                <a:cubicBezTo>
                  <a:pt x="891" y="231"/>
                  <a:pt x="891" y="231"/>
                  <a:pt x="891" y="231"/>
                </a:cubicBezTo>
                <a:cubicBezTo>
                  <a:pt x="893" y="234"/>
                  <a:pt x="892" y="237"/>
                  <a:pt x="890" y="238"/>
                </a:cubicBezTo>
                <a:cubicBezTo>
                  <a:pt x="890" y="238"/>
                  <a:pt x="890" y="238"/>
                  <a:pt x="890" y="238"/>
                </a:cubicBezTo>
                <a:cubicBezTo>
                  <a:pt x="889" y="239"/>
                  <a:pt x="888" y="239"/>
                  <a:pt x="887" y="239"/>
                </a:cubicBezTo>
                <a:cubicBezTo>
                  <a:pt x="887" y="239"/>
                  <a:pt x="887" y="239"/>
                  <a:pt x="887" y="239"/>
                </a:cubicBezTo>
                <a:cubicBezTo>
                  <a:pt x="885" y="239"/>
                  <a:pt x="884" y="238"/>
                  <a:pt x="883" y="237"/>
                </a:cubicBezTo>
                <a:close/>
                <a:moveTo>
                  <a:pt x="86" y="215"/>
                </a:moveTo>
                <a:cubicBezTo>
                  <a:pt x="84" y="214"/>
                  <a:pt x="83" y="211"/>
                  <a:pt x="85" y="208"/>
                </a:cubicBezTo>
                <a:cubicBezTo>
                  <a:pt x="85" y="208"/>
                  <a:pt x="85" y="208"/>
                  <a:pt x="85" y="208"/>
                </a:cubicBezTo>
                <a:cubicBezTo>
                  <a:pt x="85" y="208"/>
                  <a:pt x="85" y="208"/>
                  <a:pt x="85" y="208"/>
                </a:cubicBezTo>
                <a:cubicBezTo>
                  <a:pt x="85" y="208"/>
                  <a:pt x="85" y="208"/>
                  <a:pt x="85" y="208"/>
                </a:cubicBezTo>
                <a:cubicBezTo>
                  <a:pt x="86" y="206"/>
                  <a:pt x="89" y="205"/>
                  <a:pt x="92" y="207"/>
                </a:cubicBezTo>
                <a:cubicBezTo>
                  <a:pt x="92" y="207"/>
                  <a:pt x="92" y="207"/>
                  <a:pt x="92" y="207"/>
                </a:cubicBezTo>
                <a:cubicBezTo>
                  <a:pt x="94" y="209"/>
                  <a:pt x="95" y="212"/>
                  <a:pt x="93" y="214"/>
                </a:cubicBezTo>
                <a:cubicBezTo>
                  <a:pt x="93" y="214"/>
                  <a:pt x="93" y="214"/>
                  <a:pt x="93" y="214"/>
                </a:cubicBezTo>
                <a:cubicBezTo>
                  <a:pt x="92" y="215"/>
                  <a:pt x="90" y="216"/>
                  <a:pt x="89" y="216"/>
                </a:cubicBezTo>
                <a:cubicBezTo>
                  <a:pt x="89" y="216"/>
                  <a:pt x="89" y="216"/>
                  <a:pt x="89" y="216"/>
                </a:cubicBezTo>
                <a:cubicBezTo>
                  <a:pt x="88" y="216"/>
                  <a:pt x="87" y="216"/>
                  <a:pt x="86" y="215"/>
                </a:cubicBezTo>
                <a:close/>
                <a:moveTo>
                  <a:pt x="868" y="213"/>
                </a:moveTo>
                <a:cubicBezTo>
                  <a:pt x="866" y="211"/>
                  <a:pt x="867" y="208"/>
                  <a:pt x="869" y="206"/>
                </a:cubicBezTo>
                <a:cubicBezTo>
                  <a:pt x="869" y="206"/>
                  <a:pt x="869" y="206"/>
                  <a:pt x="869" y="206"/>
                </a:cubicBezTo>
                <a:cubicBezTo>
                  <a:pt x="871" y="205"/>
                  <a:pt x="874" y="205"/>
                  <a:pt x="876" y="208"/>
                </a:cubicBezTo>
                <a:cubicBezTo>
                  <a:pt x="876" y="208"/>
                  <a:pt x="876" y="208"/>
                  <a:pt x="876" y="208"/>
                </a:cubicBezTo>
                <a:cubicBezTo>
                  <a:pt x="878" y="210"/>
                  <a:pt x="877" y="213"/>
                  <a:pt x="875" y="215"/>
                </a:cubicBezTo>
                <a:cubicBezTo>
                  <a:pt x="875" y="215"/>
                  <a:pt x="875" y="215"/>
                  <a:pt x="875" y="215"/>
                </a:cubicBezTo>
                <a:cubicBezTo>
                  <a:pt x="874" y="215"/>
                  <a:pt x="873" y="216"/>
                  <a:pt x="872" y="216"/>
                </a:cubicBezTo>
                <a:cubicBezTo>
                  <a:pt x="872" y="216"/>
                  <a:pt x="872" y="216"/>
                  <a:pt x="872" y="216"/>
                </a:cubicBezTo>
                <a:cubicBezTo>
                  <a:pt x="870" y="216"/>
                  <a:pt x="869" y="215"/>
                  <a:pt x="868" y="213"/>
                </a:cubicBezTo>
                <a:close/>
                <a:moveTo>
                  <a:pt x="102" y="193"/>
                </a:moveTo>
                <a:cubicBezTo>
                  <a:pt x="100" y="191"/>
                  <a:pt x="100" y="188"/>
                  <a:pt x="101" y="186"/>
                </a:cubicBezTo>
                <a:cubicBezTo>
                  <a:pt x="101" y="186"/>
                  <a:pt x="101" y="186"/>
                  <a:pt x="101" y="186"/>
                </a:cubicBezTo>
                <a:cubicBezTo>
                  <a:pt x="103" y="183"/>
                  <a:pt x="106" y="183"/>
                  <a:pt x="108" y="185"/>
                </a:cubicBezTo>
                <a:cubicBezTo>
                  <a:pt x="108" y="185"/>
                  <a:pt x="108" y="185"/>
                  <a:pt x="108" y="185"/>
                </a:cubicBezTo>
                <a:cubicBezTo>
                  <a:pt x="111" y="186"/>
                  <a:pt x="111" y="190"/>
                  <a:pt x="109" y="192"/>
                </a:cubicBezTo>
                <a:cubicBezTo>
                  <a:pt x="109" y="192"/>
                  <a:pt x="109" y="192"/>
                  <a:pt x="109" y="192"/>
                </a:cubicBezTo>
                <a:cubicBezTo>
                  <a:pt x="108" y="193"/>
                  <a:pt x="107" y="194"/>
                  <a:pt x="105" y="194"/>
                </a:cubicBezTo>
                <a:cubicBezTo>
                  <a:pt x="105" y="194"/>
                  <a:pt x="105" y="194"/>
                  <a:pt x="105" y="194"/>
                </a:cubicBezTo>
                <a:cubicBezTo>
                  <a:pt x="104" y="194"/>
                  <a:pt x="103" y="193"/>
                  <a:pt x="102" y="193"/>
                </a:cubicBezTo>
                <a:close/>
                <a:moveTo>
                  <a:pt x="851" y="191"/>
                </a:moveTo>
                <a:cubicBezTo>
                  <a:pt x="850" y="189"/>
                  <a:pt x="850" y="186"/>
                  <a:pt x="852" y="184"/>
                </a:cubicBezTo>
                <a:cubicBezTo>
                  <a:pt x="852" y="184"/>
                  <a:pt x="852" y="184"/>
                  <a:pt x="852" y="184"/>
                </a:cubicBezTo>
                <a:cubicBezTo>
                  <a:pt x="854" y="182"/>
                  <a:pt x="858" y="183"/>
                  <a:pt x="859" y="185"/>
                </a:cubicBezTo>
                <a:cubicBezTo>
                  <a:pt x="859" y="185"/>
                  <a:pt x="859" y="185"/>
                  <a:pt x="859" y="185"/>
                </a:cubicBezTo>
                <a:cubicBezTo>
                  <a:pt x="861" y="187"/>
                  <a:pt x="861" y="190"/>
                  <a:pt x="858" y="192"/>
                </a:cubicBezTo>
                <a:cubicBezTo>
                  <a:pt x="858" y="192"/>
                  <a:pt x="858" y="192"/>
                  <a:pt x="858" y="192"/>
                </a:cubicBezTo>
                <a:cubicBezTo>
                  <a:pt x="857" y="193"/>
                  <a:pt x="856" y="193"/>
                  <a:pt x="855" y="193"/>
                </a:cubicBezTo>
                <a:cubicBezTo>
                  <a:pt x="855" y="193"/>
                  <a:pt x="855" y="193"/>
                  <a:pt x="855" y="193"/>
                </a:cubicBezTo>
                <a:cubicBezTo>
                  <a:pt x="854" y="193"/>
                  <a:pt x="852" y="192"/>
                  <a:pt x="851" y="191"/>
                </a:cubicBezTo>
                <a:close/>
                <a:moveTo>
                  <a:pt x="120" y="171"/>
                </a:moveTo>
                <a:cubicBezTo>
                  <a:pt x="118" y="169"/>
                  <a:pt x="118" y="166"/>
                  <a:pt x="119" y="164"/>
                </a:cubicBezTo>
                <a:cubicBezTo>
                  <a:pt x="119" y="164"/>
                  <a:pt x="119" y="164"/>
                  <a:pt x="119" y="164"/>
                </a:cubicBezTo>
                <a:cubicBezTo>
                  <a:pt x="119" y="164"/>
                  <a:pt x="119" y="164"/>
                  <a:pt x="119" y="164"/>
                </a:cubicBezTo>
                <a:cubicBezTo>
                  <a:pt x="119" y="164"/>
                  <a:pt x="119" y="164"/>
                  <a:pt x="119" y="164"/>
                </a:cubicBezTo>
                <a:cubicBezTo>
                  <a:pt x="121" y="162"/>
                  <a:pt x="124" y="162"/>
                  <a:pt x="126" y="163"/>
                </a:cubicBezTo>
                <a:cubicBezTo>
                  <a:pt x="126" y="163"/>
                  <a:pt x="126" y="163"/>
                  <a:pt x="126" y="163"/>
                </a:cubicBezTo>
                <a:cubicBezTo>
                  <a:pt x="128" y="165"/>
                  <a:pt x="129" y="168"/>
                  <a:pt x="127" y="170"/>
                </a:cubicBezTo>
                <a:cubicBezTo>
                  <a:pt x="127" y="170"/>
                  <a:pt x="127" y="170"/>
                  <a:pt x="127" y="170"/>
                </a:cubicBezTo>
                <a:cubicBezTo>
                  <a:pt x="126" y="172"/>
                  <a:pt x="125" y="172"/>
                  <a:pt x="123" y="172"/>
                </a:cubicBezTo>
                <a:cubicBezTo>
                  <a:pt x="123" y="172"/>
                  <a:pt x="123" y="172"/>
                  <a:pt x="123" y="172"/>
                </a:cubicBezTo>
                <a:cubicBezTo>
                  <a:pt x="122" y="172"/>
                  <a:pt x="121" y="172"/>
                  <a:pt x="120" y="171"/>
                </a:cubicBezTo>
                <a:close/>
                <a:moveTo>
                  <a:pt x="834" y="170"/>
                </a:moveTo>
                <a:cubicBezTo>
                  <a:pt x="832" y="168"/>
                  <a:pt x="832" y="165"/>
                  <a:pt x="834" y="163"/>
                </a:cubicBezTo>
                <a:cubicBezTo>
                  <a:pt x="834" y="163"/>
                  <a:pt x="834" y="163"/>
                  <a:pt x="834" y="163"/>
                </a:cubicBezTo>
                <a:cubicBezTo>
                  <a:pt x="836" y="161"/>
                  <a:pt x="839" y="161"/>
                  <a:pt x="841" y="163"/>
                </a:cubicBezTo>
                <a:cubicBezTo>
                  <a:pt x="841" y="163"/>
                  <a:pt x="841" y="163"/>
                  <a:pt x="841" y="163"/>
                </a:cubicBezTo>
                <a:cubicBezTo>
                  <a:pt x="843" y="165"/>
                  <a:pt x="843" y="169"/>
                  <a:pt x="841" y="170"/>
                </a:cubicBezTo>
                <a:cubicBezTo>
                  <a:pt x="841" y="170"/>
                  <a:pt x="841" y="170"/>
                  <a:pt x="841" y="170"/>
                </a:cubicBezTo>
                <a:cubicBezTo>
                  <a:pt x="840" y="171"/>
                  <a:pt x="839" y="172"/>
                  <a:pt x="838" y="172"/>
                </a:cubicBezTo>
                <a:cubicBezTo>
                  <a:pt x="838" y="172"/>
                  <a:pt x="838" y="172"/>
                  <a:pt x="838" y="172"/>
                </a:cubicBezTo>
                <a:cubicBezTo>
                  <a:pt x="836" y="172"/>
                  <a:pt x="835" y="171"/>
                  <a:pt x="834" y="170"/>
                </a:cubicBezTo>
                <a:close/>
                <a:moveTo>
                  <a:pt x="139" y="150"/>
                </a:moveTo>
                <a:cubicBezTo>
                  <a:pt x="137" y="148"/>
                  <a:pt x="137" y="145"/>
                  <a:pt x="139" y="143"/>
                </a:cubicBezTo>
                <a:cubicBezTo>
                  <a:pt x="139" y="143"/>
                  <a:pt x="139" y="143"/>
                  <a:pt x="139" y="143"/>
                </a:cubicBezTo>
                <a:cubicBezTo>
                  <a:pt x="139" y="143"/>
                  <a:pt x="139" y="143"/>
                  <a:pt x="139" y="143"/>
                </a:cubicBezTo>
                <a:cubicBezTo>
                  <a:pt x="139" y="143"/>
                  <a:pt x="139" y="143"/>
                  <a:pt x="139" y="143"/>
                </a:cubicBezTo>
                <a:cubicBezTo>
                  <a:pt x="140" y="141"/>
                  <a:pt x="144" y="141"/>
                  <a:pt x="146" y="143"/>
                </a:cubicBezTo>
                <a:cubicBezTo>
                  <a:pt x="146" y="143"/>
                  <a:pt x="146" y="143"/>
                  <a:pt x="146" y="143"/>
                </a:cubicBezTo>
                <a:cubicBezTo>
                  <a:pt x="148" y="145"/>
                  <a:pt x="148" y="148"/>
                  <a:pt x="146" y="150"/>
                </a:cubicBezTo>
                <a:cubicBezTo>
                  <a:pt x="146" y="150"/>
                  <a:pt x="146" y="150"/>
                  <a:pt x="146" y="150"/>
                </a:cubicBezTo>
                <a:cubicBezTo>
                  <a:pt x="145" y="151"/>
                  <a:pt x="143" y="152"/>
                  <a:pt x="142" y="152"/>
                </a:cubicBezTo>
                <a:cubicBezTo>
                  <a:pt x="142" y="152"/>
                  <a:pt x="142" y="152"/>
                  <a:pt x="142" y="152"/>
                </a:cubicBezTo>
                <a:cubicBezTo>
                  <a:pt x="141" y="152"/>
                  <a:pt x="140" y="151"/>
                  <a:pt x="139" y="150"/>
                </a:cubicBezTo>
                <a:close/>
                <a:moveTo>
                  <a:pt x="815" y="150"/>
                </a:moveTo>
                <a:cubicBezTo>
                  <a:pt x="815" y="150"/>
                  <a:pt x="815" y="150"/>
                  <a:pt x="815" y="150"/>
                </a:cubicBezTo>
                <a:cubicBezTo>
                  <a:pt x="813" y="148"/>
                  <a:pt x="813" y="145"/>
                  <a:pt x="815" y="143"/>
                </a:cubicBezTo>
                <a:cubicBezTo>
                  <a:pt x="815" y="143"/>
                  <a:pt x="815" y="143"/>
                  <a:pt x="815" y="143"/>
                </a:cubicBezTo>
                <a:cubicBezTo>
                  <a:pt x="817" y="141"/>
                  <a:pt x="820" y="141"/>
                  <a:pt x="822" y="143"/>
                </a:cubicBezTo>
                <a:cubicBezTo>
                  <a:pt x="822" y="143"/>
                  <a:pt x="822" y="143"/>
                  <a:pt x="822" y="143"/>
                </a:cubicBezTo>
                <a:cubicBezTo>
                  <a:pt x="822" y="143"/>
                  <a:pt x="822" y="143"/>
                  <a:pt x="822" y="143"/>
                </a:cubicBezTo>
                <a:cubicBezTo>
                  <a:pt x="822" y="143"/>
                  <a:pt x="822" y="143"/>
                  <a:pt x="822" y="143"/>
                </a:cubicBezTo>
                <a:cubicBezTo>
                  <a:pt x="824" y="145"/>
                  <a:pt x="824" y="148"/>
                  <a:pt x="822" y="150"/>
                </a:cubicBezTo>
                <a:cubicBezTo>
                  <a:pt x="822" y="150"/>
                  <a:pt x="822" y="150"/>
                  <a:pt x="822" y="150"/>
                </a:cubicBezTo>
                <a:cubicBezTo>
                  <a:pt x="821" y="151"/>
                  <a:pt x="820" y="151"/>
                  <a:pt x="819" y="151"/>
                </a:cubicBezTo>
                <a:cubicBezTo>
                  <a:pt x="819" y="151"/>
                  <a:pt x="819" y="151"/>
                  <a:pt x="819" y="151"/>
                </a:cubicBezTo>
                <a:cubicBezTo>
                  <a:pt x="817" y="151"/>
                  <a:pt x="816" y="151"/>
                  <a:pt x="815" y="150"/>
                </a:cubicBezTo>
                <a:close/>
                <a:moveTo>
                  <a:pt x="159" y="131"/>
                </a:moveTo>
                <a:cubicBezTo>
                  <a:pt x="157" y="129"/>
                  <a:pt x="157" y="126"/>
                  <a:pt x="159" y="124"/>
                </a:cubicBezTo>
                <a:cubicBezTo>
                  <a:pt x="159" y="124"/>
                  <a:pt x="159" y="124"/>
                  <a:pt x="159" y="124"/>
                </a:cubicBezTo>
                <a:cubicBezTo>
                  <a:pt x="161" y="122"/>
                  <a:pt x="164" y="122"/>
                  <a:pt x="166" y="124"/>
                </a:cubicBezTo>
                <a:cubicBezTo>
                  <a:pt x="166" y="124"/>
                  <a:pt x="166" y="124"/>
                  <a:pt x="166" y="124"/>
                </a:cubicBezTo>
                <a:cubicBezTo>
                  <a:pt x="168" y="126"/>
                  <a:pt x="168" y="129"/>
                  <a:pt x="166" y="131"/>
                </a:cubicBezTo>
                <a:cubicBezTo>
                  <a:pt x="166" y="131"/>
                  <a:pt x="166" y="131"/>
                  <a:pt x="166" y="131"/>
                </a:cubicBezTo>
                <a:cubicBezTo>
                  <a:pt x="165" y="132"/>
                  <a:pt x="163" y="132"/>
                  <a:pt x="162" y="132"/>
                </a:cubicBezTo>
                <a:cubicBezTo>
                  <a:pt x="162" y="132"/>
                  <a:pt x="162" y="132"/>
                  <a:pt x="162" y="132"/>
                </a:cubicBezTo>
                <a:cubicBezTo>
                  <a:pt x="161" y="132"/>
                  <a:pt x="160" y="132"/>
                  <a:pt x="159" y="131"/>
                </a:cubicBezTo>
                <a:close/>
                <a:moveTo>
                  <a:pt x="795" y="131"/>
                </a:moveTo>
                <a:cubicBezTo>
                  <a:pt x="793" y="129"/>
                  <a:pt x="793" y="126"/>
                  <a:pt x="795" y="124"/>
                </a:cubicBezTo>
                <a:cubicBezTo>
                  <a:pt x="795" y="124"/>
                  <a:pt x="795" y="124"/>
                  <a:pt x="795" y="124"/>
                </a:cubicBezTo>
                <a:cubicBezTo>
                  <a:pt x="796" y="122"/>
                  <a:pt x="800" y="121"/>
                  <a:pt x="802" y="123"/>
                </a:cubicBezTo>
                <a:cubicBezTo>
                  <a:pt x="802" y="123"/>
                  <a:pt x="802" y="123"/>
                  <a:pt x="802" y="123"/>
                </a:cubicBezTo>
                <a:cubicBezTo>
                  <a:pt x="802" y="123"/>
                  <a:pt x="802" y="123"/>
                  <a:pt x="802" y="123"/>
                </a:cubicBezTo>
                <a:cubicBezTo>
                  <a:pt x="802" y="123"/>
                  <a:pt x="802" y="123"/>
                  <a:pt x="802" y="123"/>
                </a:cubicBezTo>
                <a:cubicBezTo>
                  <a:pt x="804" y="125"/>
                  <a:pt x="804" y="128"/>
                  <a:pt x="802" y="130"/>
                </a:cubicBezTo>
                <a:cubicBezTo>
                  <a:pt x="802" y="130"/>
                  <a:pt x="802" y="130"/>
                  <a:pt x="802" y="130"/>
                </a:cubicBezTo>
                <a:cubicBezTo>
                  <a:pt x="801" y="131"/>
                  <a:pt x="800" y="132"/>
                  <a:pt x="798" y="132"/>
                </a:cubicBezTo>
                <a:cubicBezTo>
                  <a:pt x="798" y="132"/>
                  <a:pt x="798" y="132"/>
                  <a:pt x="798" y="132"/>
                </a:cubicBezTo>
                <a:cubicBezTo>
                  <a:pt x="797" y="132"/>
                  <a:pt x="796" y="132"/>
                  <a:pt x="795" y="131"/>
                </a:cubicBezTo>
                <a:close/>
                <a:moveTo>
                  <a:pt x="180" y="112"/>
                </a:moveTo>
                <a:cubicBezTo>
                  <a:pt x="178" y="110"/>
                  <a:pt x="178" y="107"/>
                  <a:pt x="180" y="105"/>
                </a:cubicBezTo>
                <a:cubicBezTo>
                  <a:pt x="180" y="105"/>
                  <a:pt x="180" y="105"/>
                  <a:pt x="180" y="105"/>
                </a:cubicBezTo>
                <a:cubicBezTo>
                  <a:pt x="182" y="104"/>
                  <a:pt x="186" y="104"/>
                  <a:pt x="187" y="106"/>
                </a:cubicBezTo>
                <a:cubicBezTo>
                  <a:pt x="187" y="106"/>
                  <a:pt x="187" y="106"/>
                  <a:pt x="187" y="106"/>
                </a:cubicBezTo>
                <a:cubicBezTo>
                  <a:pt x="189" y="108"/>
                  <a:pt x="189" y="112"/>
                  <a:pt x="187" y="113"/>
                </a:cubicBezTo>
                <a:cubicBezTo>
                  <a:pt x="187" y="113"/>
                  <a:pt x="187" y="113"/>
                  <a:pt x="187" y="113"/>
                </a:cubicBezTo>
                <a:cubicBezTo>
                  <a:pt x="186" y="114"/>
                  <a:pt x="185" y="114"/>
                  <a:pt x="183" y="114"/>
                </a:cubicBezTo>
                <a:cubicBezTo>
                  <a:pt x="183" y="114"/>
                  <a:pt x="183" y="114"/>
                  <a:pt x="183" y="114"/>
                </a:cubicBezTo>
                <a:cubicBezTo>
                  <a:pt x="182" y="114"/>
                  <a:pt x="181" y="114"/>
                  <a:pt x="180" y="112"/>
                </a:cubicBezTo>
                <a:close/>
                <a:moveTo>
                  <a:pt x="774" y="113"/>
                </a:moveTo>
                <a:cubicBezTo>
                  <a:pt x="772" y="111"/>
                  <a:pt x="771" y="108"/>
                  <a:pt x="773" y="106"/>
                </a:cubicBezTo>
                <a:cubicBezTo>
                  <a:pt x="773" y="106"/>
                  <a:pt x="773" y="106"/>
                  <a:pt x="773" y="106"/>
                </a:cubicBezTo>
                <a:cubicBezTo>
                  <a:pt x="775" y="104"/>
                  <a:pt x="778" y="103"/>
                  <a:pt x="780" y="105"/>
                </a:cubicBezTo>
                <a:cubicBezTo>
                  <a:pt x="780" y="105"/>
                  <a:pt x="780" y="105"/>
                  <a:pt x="780" y="105"/>
                </a:cubicBezTo>
                <a:cubicBezTo>
                  <a:pt x="782" y="107"/>
                  <a:pt x="783" y="110"/>
                  <a:pt x="781" y="112"/>
                </a:cubicBezTo>
                <a:cubicBezTo>
                  <a:pt x="781" y="112"/>
                  <a:pt x="781" y="112"/>
                  <a:pt x="781" y="112"/>
                </a:cubicBezTo>
                <a:cubicBezTo>
                  <a:pt x="780" y="113"/>
                  <a:pt x="779" y="114"/>
                  <a:pt x="777" y="114"/>
                </a:cubicBezTo>
                <a:cubicBezTo>
                  <a:pt x="777" y="114"/>
                  <a:pt x="777" y="114"/>
                  <a:pt x="777" y="114"/>
                </a:cubicBezTo>
                <a:cubicBezTo>
                  <a:pt x="776" y="114"/>
                  <a:pt x="775" y="114"/>
                  <a:pt x="774" y="113"/>
                </a:cubicBezTo>
                <a:close/>
                <a:moveTo>
                  <a:pt x="202" y="95"/>
                </a:moveTo>
                <a:cubicBezTo>
                  <a:pt x="200" y="93"/>
                  <a:pt x="201" y="90"/>
                  <a:pt x="203" y="88"/>
                </a:cubicBezTo>
                <a:cubicBezTo>
                  <a:pt x="203" y="88"/>
                  <a:pt x="203" y="88"/>
                  <a:pt x="203" y="88"/>
                </a:cubicBezTo>
                <a:cubicBezTo>
                  <a:pt x="205" y="87"/>
                  <a:pt x="208" y="87"/>
                  <a:pt x="210" y="90"/>
                </a:cubicBezTo>
                <a:cubicBezTo>
                  <a:pt x="210" y="90"/>
                  <a:pt x="210" y="90"/>
                  <a:pt x="210" y="90"/>
                </a:cubicBezTo>
                <a:cubicBezTo>
                  <a:pt x="211" y="92"/>
                  <a:pt x="211" y="95"/>
                  <a:pt x="209" y="97"/>
                </a:cubicBezTo>
                <a:cubicBezTo>
                  <a:pt x="209" y="97"/>
                  <a:pt x="209" y="97"/>
                  <a:pt x="209" y="97"/>
                </a:cubicBezTo>
                <a:cubicBezTo>
                  <a:pt x="208" y="97"/>
                  <a:pt x="207" y="98"/>
                  <a:pt x="206" y="98"/>
                </a:cubicBezTo>
                <a:cubicBezTo>
                  <a:pt x="206" y="98"/>
                  <a:pt x="206" y="98"/>
                  <a:pt x="206" y="98"/>
                </a:cubicBezTo>
                <a:cubicBezTo>
                  <a:pt x="204" y="98"/>
                  <a:pt x="203" y="97"/>
                  <a:pt x="202" y="95"/>
                </a:cubicBezTo>
                <a:close/>
                <a:moveTo>
                  <a:pt x="752" y="96"/>
                </a:moveTo>
                <a:cubicBezTo>
                  <a:pt x="750" y="95"/>
                  <a:pt x="749" y="91"/>
                  <a:pt x="751" y="89"/>
                </a:cubicBezTo>
                <a:cubicBezTo>
                  <a:pt x="751" y="89"/>
                  <a:pt x="751" y="89"/>
                  <a:pt x="751" y="89"/>
                </a:cubicBezTo>
                <a:cubicBezTo>
                  <a:pt x="752" y="87"/>
                  <a:pt x="755" y="86"/>
                  <a:pt x="758" y="88"/>
                </a:cubicBezTo>
                <a:cubicBezTo>
                  <a:pt x="758" y="88"/>
                  <a:pt x="758" y="88"/>
                  <a:pt x="758" y="88"/>
                </a:cubicBezTo>
                <a:cubicBezTo>
                  <a:pt x="758" y="88"/>
                  <a:pt x="758" y="88"/>
                  <a:pt x="758" y="88"/>
                </a:cubicBezTo>
                <a:cubicBezTo>
                  <a:pt x="758" y="88"/>
                  <a:pt x="758" y="88"/>
                  <a:pt x="758" y="88"/>
                </a:cubicBezTo>
                <a:cubicBezTo>
                  <a:pt x="760" y="90"/>
                  <a:pt x="761" y="93"/>
                  <a:pt x="759" y="95"/>
                </a:cubicBezTo>
                <a:cubicBezTo>
                  <a:pt x="759" y="95"/>
                  <a:pt x="759" y="95"/>
                  <a:pt x="759" y="95"/>
                </a:cubicBezTo>
                <a:cubicBezTo>
                  <a:pt x="758" y="96"/>
                  <a:pt x="756" y="97"/>
                  <a:pt x="755" y="97"/>
                </a:cubicBezTo>
                <a:cubicBezTo>
                  <a:pt x="755" y="97"/>
                  <a:pt x="755" y="97"/>
                  <a:pt x="755" y="97"/>
                </a:cubicBezTo>
                <a:cubicBezTo>
                  <a:pt x="754" y="97"/>
                  <a:pt x="753" y="97"/>
                  <a:pt x="752" y="96"/>
                </a:cubicBezTo>
                <a:close/>
                <a:moveTo>
                  <a:pt x="225" y="80"/>
                </a:moveTo>
                <a:cubicBezTo>
                  <a:pt x="223" y="77"/>
                  <a:pt x="224" y="74"/>
                  <a:pt x="226" y="73"/>
                </a:cubicBezTo>
                <a:cubicBezTo>
                  <a:pt x="226" y="73"/>
                  <a:pt x="226" y="73"/>
                  <a:pt x="226" y="73"/>
                </a:cubicBezTo>
                <a:cubicBezTo>
                  <a:pt x="229" y="71"/>
                  <a:pt x="232" y="72"/>
                  <a:pt x="233" y="74"/>
                </a:cubicBezTo>
                <a:cubicBezTo>
                  <a:pt x="233" y="74"/>
                  <a:pt x="233" y="74"/>
                  <a:pt x="233" y="74"/>
                </a:cubicBezTo>
                <a:cubicBezTo>
                  <a:pt x="235" y="77"/>
                  <a:pt x="234" y="80"/>
                  <a:pt x="232" y="81"/>
                </a:cubicBezTo>
                <a:cubicBezTo>
                  <a:pt x="232" y="81"/>
                  <a:pt x="232" y="81"/>
                  <a:pt x="232" y="81"/>
                </a:cubicBezTo>
                <a:cubicBezTo>
                  <a:pt x="231" y="82"/>
                  <a:pt x="230" y="82"/>
                  <a:pt x="229" y="82"/>
                </a:cubicBezTo>
                <a:cubicBezTo>
                  <a:pt x="229" y="82"/>
                  <a:pt x="229" y="82"/>
                  <a:pt x="229" y="82"/>
                </a:cubicBezTo>
                <a:cubicBezTo>
                  <a:pt x="227" y="82"/>
                  <a:pt x="226" y="81"/>
                  <a:pt x="225" y="80"/>
                </a:cubicBezTo>
                <a:close/>
                <a:moveTo>
                  <a:pt x="729" y="81"/>
                </a:moveTo>
                <a:cubicBezTo>
                  <a:pt x="727" y="79"/>
                  <a:pt x="726" y="76"/>
                  <a:pt x="727" y="74"/>
                </a:cubicBezTo>
                <a:cubicBezTo>
                  <a:pt x="727" y="74"/>
                  <a:pt x="727" y="74"/>
                  <a:pt x="727" y="74"/>
                </a:cubicBezTo>
                <a:cubicBezTo>
                  <a:pt x="729" y="72"/>
                  <a:pt x="732" y="71"/>
                  <a:pt x="734" y="72"/>
                </a:cubicBezTo>
                <a:cubicBezTo>
                  <a:pt x="734" y="72"/>
                  <a:pt x="734" y="72"/>
                  <a:pt x="734" y="72"/>
                </a:cubicBezTo>
                <a:cubicBezTo>
                  <a:pt x="737" y="74"/>
                  <a:pt x="737" y="77"/>
                  <a:pt x="736" y="79"/>
                </a:cubicBezTo>
                <a:cubicBezTo>
                  <a:pt x="736" y="79"/>
                  <a:pt x="736" y="79"/>
                  <a:pt x="736" y="79"/>
                </a:cubicBezTo>
                <a:cubicBezTo>
                  <a:pt x="735" y="81"/>
                  <a:pt x="733" y="82"/>
                  <a:pt x="732" y="82"/>
                </a:cubicBezTo>
                <a:cubicBezTo>
                  <a:pt x="732" y="82"/>
                  <a:pt x="732" y="82"/>
                  <a:pt x="732" y="82"/>
                </a:cubicBezTo>
                <a:cubicBezTo>
                  <a:pt x="731" y="82"/>
                  <a:pt x="730" y="81"/>
                  <a:pt x="729" y="81"/>
                </a:cubicBezTo>
                <a:close/>
                <a:moveTo>
                  <a:pt x="249" y="65"/>
                </a:moveTo>
                <a:cubicBezTo>
                  <a:pt x="247" y="63"/>
                  <a:pt x="248" y="60"/>
                  <a:pt x="250" y="59"/>
                </a:cubicBezTo>
                <a:cubicBezTo>
                  <a:pt x="250" y="59"/>
                  <a:pt x="250" y="59"/>
                  <a:pt x="250" y="59"/>
                </a:cubicBezTo>
                <a:cubicBezTo>
                  <a:pt x="250" y="59"/>
                  <a:pt x="250" y="59"/>
                  <a:pt x="250" y="59"/>
                </a:cubicBezTo>
                <a:cubicBezTo>
                  <a:pt x="250" y="59"/>
                  <a:pt x="250" y="59"/>
                  <a:pt x="250" y="59"/>
                </a:cubicBezTo>
                <a:cubicBezTo>
                  <a:pt x="253" y="57"/>
                  <a:pt x="256" y="58"/>
                  <a:pt x="257" y="61"/>
                </a:cubicBezTo>
                <a:cubicBezTo>
                  <a:pt x="257" y="61"/>
                  <a:pt x="257" y="61"/>
                  <a:pt x="257" y="61"/>
                </a:cubicBezTo>
                <a:cubicBezTo>
                  <a:pt x="259" y="63"/>
                  <a:pt x="258" y="66"/>
                  <a:pt x="255" y="67"/>
                </a:cubicBezTo>
                <a:cubicBezTo>
                  <a:pt x="255" y="67"/>
                  <a:pt x="255" y="67"/>
                  <a:pt x="255" y="67"/>
                </a:cubicBezTo>
                <a:cubicBezTo>
                  <a:pt x="255" y="68"/>
                  <a:pt x="254" y="68"/>
                  <a:pt x="253" y="68"/>
                </a:cubicBezTo>
                <a:cubicBezTo>
                  <a:pt x="253" y="68"/>
                  <a:pt x="253" y="68"/>
                  <a:pt x="253" y="68"/>
                </a:cubicBezTo>
                <a:cubicBezTo>
                  <a:pt x="251" y="68"/>
                  <a:pt x="249" y="67"/>
                  <a:pt x="249" y="65"/>
                </a:cubicBezTo>
                <a:close/>
                <a:moveTo>
                  <a:pt x="705" y="67"/>
                </a:moveTo>
                <a:cubicBezTo>
                  <a:pt x="703" y="66"/>
                  <a:pt x="702" y="63"/>
                  <a:pt x="703" y="60"/>
                </a:cubicBezTo>
                <a:cubicBezTo>
                  <a:pt x="703" y="60"/>
                  <a:pt x="703" y="60"/>
                  <a:pt x="703" y="60"/>
                </a:cubicBezTo>
                <a:cubicBezTo>
                  <a:pt x="704" y="58"/>
                  <a:pt x="707" y="57"/>
                  <a:pt x="710" y="58"/>
                </a:cubicBezTo>
                <a:cubicBezTo>
                  <a:pt x="710" y="58"/>
                  <a:pt x="710" y="58"/>
                  <a:pt x="710" y="58"/>
                </a:cubicBezTo>
                <a:cubicBezTo>
                  <a:pt x="712" y="59"/>
                  <a:pt x="713" y="62"/>
                  <a:pt x="712" y="65"/>
                </a:cubicBezTo>
                <a:cubicBezTo>
                  <a:pt x="712" y="65"/>
                  <a:pt x="712" y="65"/>
                  <a:pt x="712" y="65"/>
                </a:cubicBezTo>
                <a:cubicBezTo>
                  <a:pt x="711" y="67"/>
                  <a:pt x="709" y="68"/>
                  <a:pt x="708" y="68"/>
                </a:cubicBezTo>
                <a:cubicBezTo>
                  <a:pt x="708" y="68"/>
                  <a:pt x="708" y="68"/>
                  <a:pt x="708" y="68"/>
                </a:cubicBezTo>
                <a:cubicBezTo>
                  <a:pt x="707" y="68"/>
                  <a:pt x="706" y="67"/>
                  <a:pt x="705" y="67"/>
                </a:cubicBezTo>
                <a:close/>
                <a:moveTo>
                  <a:pt x="273" y="52"/>
                </a:moveTo>
                <a:cubicBezTo>
                  <a:pt x="272" y="50"/>
                  <a:pt x="273" y="47"/>
                  <a:pt x="276" y="46"/>
                </a:cubicBezTo>
                <a:cubicBezTo>
                  <a:pt x="276" y="46"/>
                  <a:pt x="276" y="46"/>
                  <a:pt x="276" y="46"/>
                </a:cubicBezTo>
                <a:cubicBezTo>
                  <a:pt x="278" y="45"/>
                  <a:pt x="281" y="46"/>
                  <a:pt x="282" y="48"/>
                </a:cubicBezTo>
                <a:cubicBezTo>
                  <a:pt x="282" y="48"/>
                  <a:pt x="282" y="48"/>
                  <a:pt x="282" y="48"/>
                </a:cubicBezTo>
                <a:cubicBezTo>
                  <a:pt x="283" y="51"/>
                  <a:pt x="282" y="54"/>
                  <a:pt x="280" y="55"/>
                </a:cubicBezTo>
                <a:cubicBezTo>
                  <a:pt x="280" y="55"/>
                  <a:pt x="280" y="55"/>
                  <a:pt x="280" y="55"/>
                </a:cubicBezTo>
                <a:cubicBezTo>
                  <a:pt x="279" y="55"/>
                  <a:pt x="278" y="55"/>
                  <a:pt x="278" y="55"/>
                </a:cubicBezTo>
                <a:cubicBezTo>
                  <a:pt x="278" y="55"/>
                  <a:pt x="278" y="55"/>
                  <a:pt x="278" y="55"/>
                </a:cubicBezTo>
                <a:cubicBezTo>
                  <a:pt x="276" y="55"/>
                  <a:pt x="274" y="54"/>
                  <a:pt x="273" y="52"/>
                </a:cubicBezTo>
                <a:close/>
                <a:moveTo>
                  <a:pt x="680" y="54"/>
                </a:moveTo>
                <a:cubicBezTo>
                  <a:pt x="678" y="53"/>
                  <a:pt x="677" y="50"/>
                  <a:pt x="678" y="48"/>
                </a:cubicBezTo>
                <a:cubicBezTo>
                  <a:pt x="678" y="48"/>
                  <a:pt x="678" y="48"/>
                  <a:pt x="678" y="48"/>
                </a:cubicBezTo>
                <a:cubicBezTo>
                  <a:pt x="679" y="45"/>
                  <a:pt x="682" y="44"/>
                  <a:pt x="685" y="45"/>
                </a:cubicBezTo>
                <a:cubicBezTo>
                  <a:pt x="685" y="45"/>
                  <a:pt x="685" y="45"/>
                  <a:pt x="685" y="45"/>
                </a:cubicBezTo>
                <a:cubicBezTo>
                  <a:pt x="687" y="47"/>
                  <a:pt x="688" y="50"/>
                  <a:pt x="687" y="52"/>
                </a:cubicBezTo>
                <a:cubicBezTo>
                  <a:pt x="687" y="52"/>
                  <a:pt x="687" y="52"/>
                  <a:pt x="687" y="52"/>
                </a:cubicBezTo>
                <a:cubicBezTo>
                  <a:pt x="686" y="54"/>
                  <a:pt x="684" y="55"/>
                  <a:pt x="683" y="55"/>
                </a:cubicBezTo>
                <a:cubicBezTo>
                  <a:pt x="683" y="55"/>
                  <a:pt x="683" y="55"/>
                  <a:pt x="683" y="55"/>
                </a:cubicBezTo>
                <a:cubicBezTo>
                  <a:pt x="682" y="55"/>
                  <a:pt x="681" y="55"/>
                  <a:pt x="680" y="54"/>
                </a:cubicBezTo>
                <a:close/>
                <a:moveTo>
                  <a:pt x="299" y="41"/>
                </a:moveTo>
                <a:cubicBezTo>
                  <a:pt x="298" y="38"/>
                  <a:pt x="299" y="36"/>
                  <a:pt x="301" y="34"/>
                </a:cubicBezTo>
                <a:cubicBezTo>
                  <a:pt x="301" y="34"/>
                  <a:pt x="301" y="34"/>
                  <a:pt x="301" y="34"/>
                </a:cubicBezTo>
                <a:cubicBezTo>
                  <a:pt x="301" y="34"/>
                  <a:pt x="301" y="34"/>
                  <a:pt x="301" y="34"/>
                </a:cubicBezTo>
                <a:cubicBezTo>
                  <a:pt x="301" y="34"/>
                  <a:pt x="301" y="34"/>
                  <a:pt x="301" y="34"/>
                </a:cubicBezTo>
                <a:cubicBezTo>
                  <a:pt x="304" y="33"/>
                  <a:pt x="307" y="35"/>
                  <a:pt x="308" y="37"/>
                </a:cubicBezTo>
                <a:cubicBezTo>
                  <a:pt x="308" y="37"/>
                  <a:pt x="308" y="37"/>
                  <a:pt x="308" y="37"/>
                </a:cubicBezTo>
                <a:cubicBezTo>
                  <a:pt x="309" y="40"/>
                  <a:pt x="308" y="43"/>
                  <a:pt x="305" y="44"/>
                </a:cubicBezTo>
                <a:cubicBezTo>
                  <a:pt x="305" y="44"/>
                  <a:pt x="305" y="44"/>
                  <a:pt x="305" y="44"/>
                </a:cubicBezTo>
                <a:cubicBezTo>
                  <a:pt x="304" y="44"/>
                  <a:pt x="304" y="44"/>
                  <a:pt x="303" y="44"/>
                </a:cubicBezTo>
                <a:cubicBezTo>
                  <a:pt x="303" y="44"/>
                  <a:pt x="303" y="44"/>
                  <a:pt x="303" y="44"/>
                </a:cubicBezTo>
                <a:cubicBezTo>
                  <a:pt x="301" y="44"/>
                  <a:pt x="299" y="43"/>
                  <a:pt x="299" y="41"/>
                </a:cubicBezTo>
                <a:close/>
                <a:moveTo>
                  <a:pt x="655" y="43"/>
                </a:moveTo>
                <a:cubicBezTo>
                  <a:pt x="653" y="42"/>
                  <a:pt x="651" y="39"/>
                  <a:pt x="652" y="37"/>
                </a:cubicBezTo>
                <a:cubicBezTo>
                  <a:pt x="652" y="37"/>
                  <a:pt x="652" y="37"/>
                  <a:pt x="652" y="37"/>
                </a:cubicBezTo>
                <a:cubicBezTo>
                  <a:pt x="653" y="34"/>
                  <a:pt x="656" y="33"/>
                  <a:pt x="659" y="34"/>
                </a:cubicBezTo>
                <a:cubicBezTo>
                  <a:pt x="659" y="34"/>
                  <a:pt x="659" y="34"/>
                  <a:pt x="659" y="34"/>
                </a:cubicBezTo>
                <a:cubicBezTo>
                  <a:pt x="659" y="34"/>
                  <a:pt x="659" y="34"/>
                  <a:pt x="659" y="34"/>
                </a:cubicBezTo>
                <a:cubicBezTo>
                  <a:pt x="659" y="34"/>
                  <a:pt x="659" y="34"/>
                  <a:pt x="659" y="34"/>
                </a:cubicBezTo>
                <a:cubicBezTo>
                  <a:pt x="661" y="35"/>
                  <a:pt x="663" y="38"/>
                  <a:pt x="662" y="41"/>
                </a:cubicBezTo>
                <a:cubicBezTo>
                  <a:pt x="662" y="41"/>
                  <a:pt x="662" y="41"/>
                  <a:pt x="662" y="41"/>
                </a:cubicBezTo>
                <a:cubicBezTo>
                  <a:pt x="661" y="43"/>
                  <a:pt x="659" y="44"/>
                  <a:pt x="657" y="44"/>
                </a:cubicBezTo>
                <a:cubicBezTo>
                  <a:pt x="657" y="44"/>
                  <a:pt x="657" y="44"/>
                  <a:pt x="657" y="44"/>
                </a:cubicBezTo>
                <a:cubicBezTo>
                  <a:pt x="656" y="44"/>
                  <a:pt x="656" y="44"/>
                  <a:pt x="655" y="43"/>
                </a:cubicBezTo>
                <a:close/>
                <a:moveTo>
                  <a:pt x="325" y="31"/>
                </a:moveTo>
                <a:cubicBezTo>
                  <a:pt x="324" y="28"/>
                  <a:pt x="325" y="26"/>
                  <a:pt x="328" y="25"/>
                </a:cubicBezTo>
                <a:cubicBezTo>
                  <a:pt x="328" y="25"/>
                  <a:pt x="328" y="25"/>
                  <a:pt x="328" y="25"/>
                </a:cubicBezTo>
                <a:cubicBezTo>
                  <a:pt x="330" y="24"/>
                  <a:pt x="333" y="25"/>
                  <a:pt x="334" y="28"/>
                </a:cubicBezTo>
                <a:cubicBezTo>
                  <a:pt x="334" y="28"/>
                  <a:pt x="334" y="28"/>
                  <a:pt x="334" y="28"/>
                </a:cubicBezTo>
                <a:cubicBezTo>
                  <a:pt x="335" y="30"/>
                  <a:pt x="334" y="33"/>
                  <a:pt x="331" y="34"/>
                </a:cubicBezTo>
                <a:cubicBezTo>
                  <a:pt x="331" y="34"/>
                  <a:pt x="331" y="34"/>
                  <a:pt x="331" y="34"/>
                </a:cubicBezTo>
                <a:cubicBezTo>
                  <a:pt x="330" y="34"/>
                  <a:pt x="330" y="34"/>
                  <a:pt x="329" y="34"/>
                </a:cubicBezTo>
                <a:cubicBezTo>
                  <a:pt x="329" y="34"/>
                  <a:pt x="329" y="34"/>
                  <a:pt x="329" y="34"/>
                </a:cubicBezTo>
                <a:cubicBezTo>
                  <a:pt x="327" y="34"/>
                  <a:pt x="325" y="33"/>
                  <a:pt x="325" y="31"/>
                </a:cubicBezTo>
                <a:close/>
                <a:moveTo>
                  <a:pt x="629" y="34"/>
                </a:moveTo>
                <a:cubicBezTo>
                  <a:pt x="627" y="33"/>
                  <a:pt x="625" y="30"/>
                  <a:pt x="626" y="28"/>
                </a:cubicBezTo>
                <a:cubicBezTo>
                  <a:pt x="626" y="28"/>
                  <a:pt x="626" y="28"/>
                  <a:pt x="626" y="28"/>
                </a:cubicBezTo>
                <a:cubicBezTo>
                  <a:pt x="627" y="25"/>
                  <a:pt x="630" y="23"/>
                  <a:pt x="632" y="24"/>
                </a:cubicBezTo>
                <a:cubicBezTo>
                  <a:pt x="632" y="24"/>
                  <a:pt x="632" y="24"/>
                  <a:pt x="632" y="24"/>
                </a:cubicBezTo>
                <a:cubicBezTo>
                  <a:pt x="632" y="24"/>
                  <a:pt x="632" y="24"/>
                  <a:pt x="632" y="24"/>
                </a:cubicBezTo>
                <a:cubicBezTo>
                  <a:pt x="632" y="24"/>
                  <a:pt x="632" y="24"/>
                  <a:pt x="632" y="24"/>
                </a:cubicBezTo>
                <a:cubicBezTo>
                  <a:pt x="635" y="25"/>
                  <a:pt x="636" y="28"/>
                  <a:pt x="636" y="31"/>
                </a:cubicBezTo>
                <a:cubicBezTo>
                  <a:pt x="636" y="31"/>
                  <a:pt x="636" y="31"/>
                  <a:pt x="636" y="31"/>
                </a:cubicBezTo>
                <a:cubicBezTo>
                  <a:pt x="635" y="33"/>
                  <a:pt x="633" y="34"/>
                  <a:pt x="631" y="34"/>
                </a:cubicBezTo>
                <a:cubicBezTo>
                  <a:pt x="631" y="34"/>
                  <a:pt x="631" y="34"/>
                  <a:pt x="631" y="34"/>
                </a:cubicBezTo>
                <a:cubicBezTo>
                  <a:pt x="630" y="34"/>
                  <a:pt x="630" y="34"/>
                  <a:pt x="629" y="34"/>
                </a:cubicBezTo>
                <a:close/>
                <a:moveTo>
                  <a:pt x="351" y="23"/>
                </a:moveTo>
                <a:cubicBezTo>
                  <a:pt x="350" y="20"/>
                  <a:pt x="352" y="17"/>
                  <a:pt x="355" y="17"/>
                </a:cubicBezTo>
                <a:cubicBezTo>
                  <a:pt x="355" y="17"/>
                  <a:pt x="355" y="17"/>
                  <a:pt x="355" y="17"/>
                </a:cubicBezTo>
                <a:cubicBezTo>
                  <a:pt x="357" y="16"/>
                  <a:pt x="360" y="17"/>
                  <a:pt x="361" y="20"/>
                </a:cubicBezTo>
                <a:cubicBezTo>
                  <a:pt x="361" y="20"/>
                  <a:pt x="361" y="20"/>
                  <a:pt x="361" y="20"/>
                </a:cubicBezTo>
                <a:cubicBezTo>
                  <a:pt x="362" y="23"/>
                  <a:pt x="360" y="25"/>
                  <a:pt x="357" y="26"/>
                </a:cubicBezTo>
                <a:cubicBezTo>
                  <a:pt x="357" y="26"/>
                  <a:pt x="357" y="26"/>
                  <a:pt x="357" y="26"/>
                </a:cubicBezTo>
                <a:cubicBezTo>
                  <a:pt x="357" y="26"/>
                  <a:pt x="356" y="26"/>
                  <a:pt x="356" y="26"/>
                </a:cubicBezTo>
                <a:cubicBezTo>
                  <a:pt x="356" y="26"/>
                  <a:pt x="356" y="26"/>
                  <a:pt x="356" y="26"/>
                </a:cubicBezTo>
                <a:cubicBezTo>
                  <a:pt x="354" y="26"/>
                  <a:pt x="352" y="25"/>
                  <a:pt x="351" y="23"/>
                </a:cubicBezTo>
                <a:close/>
                <a:moveTo>
                  <a:pt x="603" y="26"/>
                </a:moveTo>
                <a:cubicBezTo>
                  <a:pt x="600" y="25"/>
                  <a:pt x="599" y="22"/>
                  <a:pt x="599" y="20"/>
                </a:cubicBezTo>
                <a:cubicBezTo>
                  <a:pt x="599" y="20"/>
                  <a:pt x="599" y="20"/>
                  <a:pt x="599" y="20"/>
                </a:cubicBezTo>
                <a:cubicBezTo>
                  <a:pt x="600" y="17"/>
                  <a:pt x="603" y="15"/>
                  <a:pt x="605" y="16"/>
                </a:cubicBezTo>
                <a:cubicBezTo>
                  <a:pt x="605" y="16"/>
                  <a:pt x="605" y="16"/>
                  <a:pt x="605" y="16"/>
                </a:cubicBezTo>
                <a:cubicBezTo>
                  <a:pt x="608" y="17"/>
                  <a:pt x="610" y="20"/>
                  <a:pt x="609" y="22"/>
                </a:cubicBezTo>
                <a:cubicBezTo>
                  <a:pt x="609" y="22"/>
                  <a:pt x="609" y="22"/>
                  <a:pt x="609" y="22"/>
                </a:cubicBezTo>
                <a:cubicBezTo>
                  <a:pt x="608" y="25"/>
                  <a:pt x="606" y="26"/>
                  <a:pt x="604" y="26"/>
                </a:cubicBezTo>
                <a:cubicBezTo>
                  <a:pt x="604" y="26"/>
                  <a:pt x="604" y="26"/>
                  <a:pt x="604" y="26"/>
                </a:cubicBezTo>
                <a:cubicBezTo>
                  <a:pt x="604" y="26"/>
                  <a:pt x="603" y="26"/>
                  <a:pt x="603" y="26"/>
                </a:cubicBezTo>
                <a:close/>
                <a:moveTo>
                  <a:pt x="378" y="16"/>
                </a:moveTo>
                <a:cubicBezTo>
                  <a:pt x="378" y="13"/>
                  <a:pt x="379" y="10"/>
                  <a:pt x="382" y="10"/>
                </a:cubicBezTo>
                <a:cubicBezTo>
                  <a:pt x="382" y="10"/>
                  <a:pt x="382" y="10"/>
                  <a:pt x="382" y="10"/>
                </a:cubicBezTo>
                <a:cubicBezTo>
                  <a:pt x="385" y="9"/>
                  <a:pt x="387" y="11"/>
                  <a:pt x="388" y="14"/>
                </a:cubicBezTo>
                <a:cubicBezTo>
                  <a:pt x="388" y="14"/>
                  <a:pt x="388" y="14"/>
                  <a:pt x="388" y="14"/>
                </a:cubicBezTo>
                <a:cubicBezTo>
                  <a:pt x="389" y="16"/>
                  <a:pt x="387" y="19"/>
                  <a:pt x="384" y="20"/>
                </a:cubicBezTo>
                <a:cubicBezTo>
                  <a:pt x="384" y="20"/>
                  <a:pt x="384" y="20"/>
                  <a:pt x="384" y="20"/>
                </a:cubicBezTo>
                <a:cubicBezTo>
                  <a:pt x="384" y="20"/>
                  <a:pt x="383" y="20"/>
                  <a:pt x="383" y="20"/>
                </a:cubicBezTo>
                <a:cubicBezTo>
                  <a:pt x="383" y="20"/>
                  <a:pt x="383" y="20"/>
                  <a:pt x="383" y="20"/>
                </a:cubicBezTo>
                <a:cubicBezTo>
                  <a:pt x="381" y="20"/>
                  <a:pt x="379" y="18"/>
                  <a:pt x="378" y="16"/>
                </a:cubicBezTo>
                <a:close/>
                <a:moveTo>
                  <a:pt x="576" y="19"/>
                </a:moveTo>
                <a:cubicBezTo>
                  <a:pt x="573" y="19"/>
                  <a:pt x="572" y="16"/>
                  <a:pt x="572" y="14"/>
                </a:cubicBezTo>
                <a:cubicBezTo>
                  <a:pt x="572" y="14"/>
                  <a:pt x="572" y="14"/>
                  <a:pt x="572" y="14"/>
                </a:cubicBezTo>
                <a:cubicBezTo>
                  <a:pt x="573" y="11"/>
                  <a:pt x="575" y="9"/>
                  <a:pt x="578" y="10"/>
                </a:cubicBezTo>
                <a:cubicBezTo>
                  <a:pt x="578" y="10"/>
                  <a:pt x="578" y="10"/>
                  <a:pt x="578" y="10"/>
                </a:cubicBezTo>
                <a:cubicBezTo>
                  <a:pt x="581" y="10"/>
                  <a:pt x="582" y="13"/>
                  <a:pt x="582" y="16"/>
                </a:cubicBezTo>
                <a:cubicBezTo>
                  <a:pt x="582" y="16"/>
                  <a:pt x="582" y="16"/>
                  <a:pt x="582" y="16"/>
                </a:cubicBezTo>
                <a:cubicBezTo>
                  <a:pt x="581" y="18"/>
                  <a:pt x="579" y="20"/>
                  <a:pt x="577" y="20"/>
                </a:cubicBezTo>
                <a:cubicBezTo>
                  <a:pt x="577" y="20"/>
                  <a:pt x="577" y="20"/>
                  <a:pt x="577" y="20"/>
                </a:cubicBezTo>
                <a:cubicBezTo>
                  <a:pt x="577" y="20"/>
                  <a:pt x="576" y="20"/>
                  <a:pt x="576" y="19"/>
                </a:cubicBezTo>
                <a:close/>
                <a:moveTo>
                  <a:pt x="406" y="11"/>
                </a:moveTo>
                <a:cubicBezTo>
                  <a:pt x="405" y="8"/>
                  <a:pt x="407" y="5"/>
                  <a:pt x="410" y="5"/>
                </a:cubicBezTo>
                <a:cubicBezTo>
                  <a:pt x="410" y="5"/>
                  <a:pt x="410" y="5"/>
                  <a:pt x="410" y="5"/>
                </a:cubicBezTo>
                <a:cubicBezTo>
                  <a:pt x="410" y="5"/>
                  <a:pt x="410" y="5"/>
                  <a:pt x="410" y="5"/>
                </a:cubicBezTo>
                <a:cubicBezTo>
                  <a:pt x="410" y="5"/>
                  <a:pt x="410" y="5"/>
                  <a:pt x="410" y="5"/>
                </a:cubicBezTo>
                <a:cubicBezTo>
                  <a:pt x="413" y="5"/>
                  <a:pt x="415" y="6"/>
                  <a:pt x="415" y="9"/>
                </a:cubicBezTo>
                <a:cubicBezTo>
                  <a:pt x="415" y="9"/>
                  <a:pt x="415" y="9"/>
                  <a:pt x="415" y="9"/>
                </a:cubicBezTo>
                <a:cubicBezTo>
                  <a:pt x="416" y="12"/>
                  <a:pt x="414" y="14"/>
                  <a:pt x="411" y="15"/>
                </a:cubicBezTo>
                <a:cubicBezTo>
                  <a:pt x="411" y="15"/>
                  <a:pt x="411" y="15"/>
                  <a:pt x="411" y="15"/>
                </a:cubicBezTo>
                <a:cubicBezTo>
                  <a:pt x="411" y="15"/>
                  <a:pt x="411" y="15"/>
                  <a:pt x="411" y="15"/>
                </a:cubicBezTo>
                <a:cubicBezTo>
                  <a:pt x="411" y="15"/>
                  <a:pt x="411" y="15"/>
                  <a:pt x="411" y="15"/>
                </a:cubicBezTo>
                <a:cubicBezTo>
                  <a:pt x="408" y="15"/>
                  <a:pt x="406" y="13"/>
                  <a:pt x="406" y="11"/>
                </a:cubicBezTo>
                <a:close/>
                <a:moveTo>
                  <a:pt x="549" y="15"/>
                </a:moveTo>
                <a:cubicBezTo>
                  <a:pt x="546" y="14"/>
                  <a:pt x="544" y="12"/>
                  <a:pt x="545" y="9"/>
                </a:cubicBezTo>
                <a:cubicBezTo>
                  <a:pt x="545" y="9"/>
                  <a:pt x="545" y="9"/>
                  <a:pt x="545" y="9"/>
                </a:cubicBezTo>
                <a:cubicBezTo>
                  <a:pt x="545" y="6"/>
                  <a:pt x="547" y="4"/>
                  <a:pt x="550" y="5"/>
                </a:cubicBezTo>
                <a:cubicBezTo>
                  <a:pt x="550" y="5"/>
                  <a:pt x="550" y="5"/>
                  <a:pt x="550" y="5"/>
                </a:cubicBezTo>
                <a:cubicBezTo>
                  <a:pt x="553" y="5"/>
                  <a:pt x="555" y="8"/>
                  <a:pt x="554" y="10"/>
                </a:cubicBezTo>
                <a:cubicBezTo>
                  <a:pt x="554" y="10"/>
                  <a:pt x="554" y="10"/>
                  <a:pt x="554" y="10"/>
                </a:cubicBezTo>
                <a:cubicBezTo>
                  <a:pt x="554" y="13"/>
                  <a:pt x="552" y="15"/>
                  <a:pt x="549" y="15"/>
                </a:cubicBezTo>
                <a:cubicBezTo>
                  <a:pt x="549" y="15"/>
                  <a:pt x="549" y="15"/>
                  <a:pt x="549" y="15"/>
                </a:cubicBezTo>
                <a:cubicBezTo>
                  <a:pt x="549" y="15"/>
                  <a:pt x="549" y="15"/>
                  <a:pt x="549" y="15"/>
                </a:cubicBezTo>
                <a:close/>
                <a:moveTo>
                  <a:pt x="433" y="7"/>
                </a:moveTo>
                <a:cubicBezTo>
                  <a:pt x="433" y="4"/>
                  <a:pt x="435" y="2"/>
                  <a:pt x="438" y="2"/>
                </a:cubicBezTo>
                <a:cubicBezTo>
                  <a:pt x="438" y="2"/>
                  <a:pt x="438" y="2"/>
                  <a:pt x="438" y="2"/>
                </a:cubicBezTo>
                <a:cubicBezTo>
                  <a:pt x="441" y="1"/>
                  <a:pt x="443" y="3"/>
                  <a:pt x="443" y="6"/>
                </a:cubicBezTo>
                <a:cubicBezTo>
                  <a:pt x="443" y="6"/>
                  <a:pt x="443" y="6"/>
                  <a:pt x="443" y="6"/>
                </a:cubicBezTo>
                <a:cubicBezTo>
                  <a:pt x="443" y="9"/>
                  <a:pt x="441" y="11"/>
                  <a:pt x="439" y="12"/>
                </a:cubicBezTo>
                <a:cubicBezTo>
                  <a:pt x="439" y="12"/>
                  <a:pt x="439" y="12"/>
                  <a:pt x="439" y="12"/>
                </a:cubicBezTo>
                <a:cubicBezTo>
                  <a:pt x="439" y="12"/>
                  <a:pt x="438" y="12"/>
                  <a:pt x="438" y="12"/>
                </a:cubicBezTo>
                <a:cubicBezTo>
                  <a:pt x="438" y="12"/>
                  <a:pt x="438" y="12"/>
                  <a:pt x="438" y="12"/>
                </a:cubicBezTo>
                <a:cubicBezTo>
                  <a:pt x="436" y="12"/>
                  <a:pt x="433" y="10"/>
                  <a:pt x="433" y="7"/>
                </a:cubicBezTo>
                <a:close/>
                <a:moveTo>
                  <a:pt x="521" y="12"/>
                </a:moveTo>
                <a:cubicBezTo>
                  <a:pt x="521" y="12"/>
                  <a:pt x="521" y="12"/>
                  <a:pt x="521" y="12"/>
                </a:cubicBezTo>
                <a:cubicBezTo>
                  <a:pt x="519" y="11"/>
                  <a:pt x="517" y="9"/>
                  <a:pt x="517" y="6"/>
                </a:cubicBezTo>
                <a:cubicBezTo>
                  <a:pt x="517" y="6"/>
                  <a:pt x="517" y="6"/>
                  <a:pt x="517" y="6"/>
                </a:cubicBezTo>
                <a:cubicBezTo>
                  <a:pt x="517" y="3"/>
                  <a:pt x="519" y="1"/>
                  <a:pt x="522" y="2"/>
                </a:cubicBezTo>
                <a:cubicBezTo>
                  <a:pt x="522" y="2"/>
                  <a:pt x="522" y="2"/>
                  <a:pt x="522" y="2"/>
                </a:cubicBezTo>
                <a:cubicBezTo>
                  <a:pt x="525" y="2"/>
                  <a:pt x="527" y="4"/>
                  <a:pt x="527" y="7"/>
                </a:cubicBezTo>
                <a:cubicBezTo>
                  <a:pt x="527" y="7"/>
                  <a:pt x="527" y="7"/>
                  <a:pt x="527" y="7"/>
                </a:cubicBezTo>
                <a:cubicBezTo>
                  <a:pt x="527" y="10"/>
                  <a:pt x="524" y="12"/>
                  <a:pt x="522" y="12"/>
                </a:cubicBezTo>
                <a:cubicBezTo>
                  <a:pt x="522" y="12"/>
                  <a:pt x="522" y="12"/>
                  <a:pt x="522" y="12"/>
                </a:cubicBezTo>
                <a:cubicBezTo>
                  <a:pt x="522" y="12"/>
                  <a:pt x="522" y="12"/>
                  <a:pt x="521" y="12"/>
                </a:cubicBezTo>
                <a:close/>
                <a:moveTo>
                  <a:pt x="461" y="5"/>
                </a:moveTo>
                <a:cubicBezTo>
                  <a:pt x="461" y="2"/>
                  <a:pt x="463" y="0"/>
                  <a:pt x="466" y="0"/>
                </a:cubicBezTo>
                <a:cubicBezTo>
                  <a:pt x="466" y="0"/>
                  <a:pt x="466" y="0"/>
                  <a:pt x="466" y="0"/>
                </a:cubicBezTo>
                <a:cubicBezTo>
                  <a:pt x="469" y="0"/>
                  <a:pt x="471" y="2"/>
                  <a:pt x="471" y="5"/>
                </a:cubicBezTo>
                <a:cubicBezTo>
                  <a:pt x="471" y="5"/>
                  <a:pt x="471" y="5"/>
                  <a:pt x="471" y="5"/>
                </a:cubicBezTo>
                <a:cubicBezTo>
                  <a:pt x="471" y="8"/>
                  <a:pt x="469" y="10"/>
                  <a:pt x="466" y="10"/>
                </a:cubicBezTo>
                <a:cubicBezTo>
                  <a:pt x="466" y="10"/>
                  <a:pt x="466" y="10"/>
                  <a:pt x="466" y="10"/>
                </a:cubicBezTo>
                <a:cubicBezTo>
                  <a:pt x="466" y="10"/>
                  <a:pt x="466" y="10"/>
                  <a:pt x="466" y="10"/>
                </a:cubicBezTo>
                <a:cubicBezTo>
                  <a:pt x="466" y="10"/>
                  <a:pt x="466" y="10"/>
                  <a:pt x="466" y="10"/>
                </a:cubicBezTo>
                <a:cubicBezTo>
                  <a:pt x="463" y="10"/>
                  <a:pt x="461" y="8"/>
                  <a:pt x="461" y="5"/>
                </a:cubicBezTo>
                <a:close/>
                <a:moveTo>
                  <a:pt x="494" y="10"/>
                </a:moveTo>
                <a:cubicBezTo>
                  <a:pt x="491" y="10"/>
                  <a:pt x="489" y="8"/>
                  <a:pt x="489" y="5"/>
                </a:cubicBezTo>
                <a:cubicBezTo>
                  <a:pt x="489" y="5"/>
                  <a:pt x="489" y="5"/>
                  <a:pt x="489" y="5"/>
                </a:cubicBezTo>
                <a:cubicBezTo>
                  <a:pt x="489" y="2"/>
                  <a:pt x="491" y="0"/>
                  <a:pt x="494" y="0"/>
                </a:cubicBezTo>
                <a:cubicBezTo>
                  <a:pt x="494" y="0"/>
                  <a:pt x="494" y="0"/>
                  <a:pt x="494" y="0"/>
                </a:cubicBezTo>
                <a:cubicBezTo>
                  <a:pt x="494" y="0"/>
                  <a:pt x="494" y="0"/>
                  <a:pt x="494" y="0"/>
                </a:cubicBezTo>
                <a:cubicBezTo>
                  <a:pt x="494" y="0"/>
                  <a:pt x="494" y="0"/>
                  <a:pt x="494" y="0"/>
                </a:cubicBezTo>
                <a:cubicBezTo>
                  <a:pt x="497" y="0"/>
                  <a:pt x="499" y="2"/>
                  <a:pt x="499" y="5"/>
                </a:cubicBezTo>
                <a:cubicBezTo>
                  <a:pt x="499" y="5"/>
                  <a:pt x="499" y="5"/>
                  <a:pt x="499" y="5"/>
                </a:cubicBezTo>
                <a:cubicBezTo>
                  <a:pt x="499" y="8"/>
                  <a:pt x="497" y="10"/>
                  <a:pt x="494" y="10"/>
                </a:cubicBezTo>
                <a:cubicBezTo>
                  <a:pt x="494" y="10"/>
                  <a:pt x="494" y="10"/>
                  <a:pt x="494" y="10"/>
                </a:cubicBezTo>
                <a:cubicBezTo>
                  <a:pt x="494" y="10"/>
                  <a:pt x="494" y="10"/>
                  <a:pt x="494" y="1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3" name="Oval 147">
            <a:extLst>
              <a:ext uri="{FF2B5EF4-FFF2-40B4-BE49-F238E27FC236}">
                <a16:creationId xmlns:a16="http://schemas.microsoft.com/office/drawing/2014/main" id="{7D8919E9-3072-644D-8C5F-7C73A1D1E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1088" y="2085975"/>
            <a:ext cx="2693987" cy="2697163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406400" dist="12700" dir="2700000" sx="107000" sy="107000" algn="tl" rotWithShape="0">
              <a:srgbClr val="399AB1">
                <a:alpha val="5000"/>
              </a:srgb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4" name="Freeform 151">
            <a:extLst>
              <a:ext uri="{FF2B5EF4-FFF2-40B4-BE49-F238E27FC236}">
                <a16:creationId xmlns:a16="http://schemas.microsoft.com/office/drawing/2014/main" id="{398E5E45-872A-FF4C-818A-6BF5D9B439C1}"/>
              </a:ext>
            </a:extLst>
          </p:cNvPr>
          <p:cNvSpPr>
            <a:spLocks noEditPoints="1"/>
          </p:cNvSpPr>
          <p:nvPr/>
        </p:nvSpPr>
        <p:spPr bwMode="auto">
          <a:xfrm>
            <a:off x="5740400" y="2524125"/>
            <a:ext cx="890588" cy="1000125"/>
          </a:xfrm>
          <a:custGeom>
            <a:avLst/>
            <a:gdLst>
              <a:gd name="T0" fmla="*/ 282497 w 214"/>
              <a:gd name="T1" fmla="*/ 781225 h 241"/>
              <a:gd name="T2" fmla="*/ 211873 w 214"/>
              <a:gd name="T3" fmla="*/ 602541 h 241"/>
              <a:gd name="T4" fmla="*/ 166175 w 214"/>
              <a:gd name="T5" fmla="*/ 448789 h 241"/>
              <a:gd name="T6" fmla="*/ 444518 w 214"/>
              <a:gd name="T7" fmla="*/ 170374 h 241"/>
              <a:gd name="T8" fmla="*/ 718707 w 214"/>
              <a:gd name="T9" fmla="*/ 448789 h 241"/>
              <a:gd name="T10" fmla="*/ 677163 w 214"/>
              <a:gd name="T11" fmla="*/ 602541 h 241"/>
              <a:gd name="T12" fmla="*/ 602384 w 214"/>
              <a:gd name="T13" fmla="*/ 752137 h 241"/>
              <a:gd name="T14" fmla="*/ 444518 w 214"/>
              <a:gd name="T15" fmla="*/ 278415 h 241"/>
              <a:gd name="T16" fmla="*/ 278343 w 214"/>
              <a:gd name="T17" fmla="*/ 444633 h 241"/>
              <a:gd name="T18" fmla="*/ 444518 w 214"/>
              <a:gd name="T19" fmla="*/ 610851 h 241"/>
              <a:gd name="T20" fmla="*/ 610693 w 214"/>
              <a:gd name="T21" fmla="*/ 444633 h 241"/>
              <a:gd name="T22" fmla="*/ 444518 w 214"/>
              <a:gd name="T23" fmla="*/ 278415 h 241"/>
              <a:gd name="T24" fmla="*/ 378048 w 214"/>
              <a:gd name="T25" fmla="*/ 469566 h 241"/>
              <a:gd name="T26" fmla="*/ 427901 w 214"/>
              <a:gd name="T27" fmla="*/ 527742 h 241"/>
              <a:gd name="T28" fmla="*/ 506834 w 214"/>
              <a:gd name="T29" fmla="*/ 390613 h 241"/>
              <a:gd name="T30" fmla="*/ 444518 w 214"/>
              <a:gd name="T31" fmla="*/ 83109 h 241"/>
              <a:gd name="T32" fmla="*/ 444518 w 214"/>
              <a:gd name="T33" fmla="*/ 0 h 241"/>
              <a:gd name="T34" fmla="*/ 265880 w 214"/>
              <a:gd name="T35" fmla="*/ 132974 h 241"/>
              <a:gd name="T36" fmla="*/ 220182 w 214"/>
              <a:gd name="T37" fmla="*/ 58176 h 241"/>
              <a:gd name="T38" fmla="*/ 58161 w 214"/>
              <a:gd name="T39" fmla="*/ 220239 h 241"/>
              <a:gd name="T40" fmla="*/ 132940 w 214"/>
              <a:gd name="T41" fmla="*/ 265949 h 241"/>
              <a:gd name="T42" fmla="*/ 0 w 214"/>
              <a:gd name="T43" fmla="*/ 444633 h 241"/>
              <a:gd name="T44" fmla="*/ 87242 w 214"/>
              <a:gd name="T45" fmla="*/ 444633 h 241"/>
              <a:gd name="T46" fmla="*/ 664700 w 214"/>
              <a:gd name="T47" fmla="*/ 58176 h 241"/>
              <a:gd name="T48" fmla="*/ 623156 w 214"/>
              <a:gd name="T49" fmla="*/ 132974 h 241"/>
              <a:gd name="T50" fmla="*/ 826720 w 214"/>
              <a:gd name="T51" fmla="*/ 220239 h 241"/>
              <a:gd name="T52" fmla="*/ 751942 w 214"/>
              <a:gd name="T53" fmla="*/ 265949 h 241"/>
              <a:gd name="T54" fmla="*/ 801794 w 214"/>
              <a:gd name="T55" fmla="*/ 444633 h 241"/>
              <a:gd name="T56" fmla="*/ 889036 w 214"/>
              <a:gd name="T57" fmla="*/ 444633 h 241"/>
              <a:gd name="T58" fmla="*/ 544223 w 214"/>
              <a:gd name="T59" fmla="*/ 806158 h 241"/>
              <a:gd name="T60" fmla="*/ 324041 w 214"/>
              <a:gd name="T61" fmla="*/ 864334 h 241"/>
              <a:gd name="T62" fmla="*/ 299115 w 214"/>
              <a:gd name="T63" fmla="*/ 901733 h 241"/>
              <a:gd name="T64" fmla="*/ 336504 w 214"/>
              <a:gd name="T65" fmla="*/ 939132 h 241"/>
              <a:gd name="T66" fmla="*/ 353122 w 214"/>
              <a:gd name="T67" fmla="*/ 934977 h 241"/>
              <a:gd name="T68" fmla="*/ 544223 w 214"/>
              <a:gd name="T69" fmla="*/ 880956 h 241"/>
              <a:gd name="T70" fmla="*/ 544223 w 214"/>
              <a:gd name="T71" fmla="*/ 880956 h 241"/>
              <a:gd name="T72" fmla="*/ 552532 w 214"/>
              <a:gd name="T73" fmla="*/ 880956 h 241"/>
              <a:gd name="T74" fmla="*/ 589921 w 214"/>
              <a:gd name="T75" fmla="*/ 918355 h 241"/>
              <a:gd name="T76" fmla="*/ 564995 w 214"/>
              <a:gd name="T77" fmla="*/ 951599 h 241"/>
              <a:gd name="T78" fmla="*/ 378048 w 214"/>
              <a:gd name="T79" fmla="*/ 1001464 h 24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214" h="241">
                <a:moveTo>
                  <a:pt x="68" y="188"/>
                </a:moveTo>
                <a:cubicBezTo>
                  <a:pt x="70" y="177"/>
                  <a:pt x="65" y="167"/>
                  <a:pt x="51" y="145"/>
                </a:cubicBezTo>
                <a:cubicBezTo>
                  <a:pt x="44" y="134"/>
                  <a:pt x="40" y="121"/>
                  <a:pt x="40" y="108"/>
                </a:cubicBezTo>
                <a:cubicBezTo>
                  <a:pt x="40" y="71"/>
                  <a:pt x="70" y="41"/>
                  <a:pt x="107" y="41"/>
                </a:cubicBezTo>
                <a:cubicBezTo>
                  <a:pt x="144" y="41"/>
                  <a:pt x="173" y="71"/>
                  <a:pt x="173" y="108"/>
                </a:cubicBezTo>
                <a:cubicBezTo>
                  <a:pt x="173" y="121"/>
                  <a:pt x="170" y="134"/>
                  <a:pt x="163" y="145"/>
                </a:cubicBezTo>
                <a:cubicBezTo>
                  <a:pt x="152" y="162"/>
                  <a:pt x="147" y="172"/>
                  <a:pt x="145" y="181"/>
                </a:cubicBezTo>
                <a:moveTo>
                  <a:pt x="107" y="67"/>
                </a:moveTo>
                <a:cubicBezTo>
                  <a:pt x="85" y="67"/>
                  <a:pt x="67" y="85"/>
                  <a:pt x="67" y="107"/>
                </a:cubicBezTo>
                <a:cubicBezTo>
                  <a:pt x="67" y="129"/>
                  <a:pt x="85" y="147"/>
                  <a:pt x="107" y="147"/>
                </a:cubicBezTo>
                <a:cubicBezTo>
                  <a:pt x="129" y="147"/>
                  <a:pt x="147" y="129"/>
                  <a:pt x="147" y="107"/>
                </a:cubicBezTo>
                <a:cubicBezTo>
                  <a:pt x="147" y="85"/>
                  <a:pt x="129" y="67"/>
                  <a:pt x="107" y="67"/>
                </a:cubicBezTo>
                <a:close/>
                <a:moveTo>
                  <a:pt x="91" y="113"/>
                </a:moveTo>
                <a:cubicBezTo>
                  <a:pt x="103" y="127"/>
                  <a:pt x="103" y="127"/>
                  <a:pt x="103" y="127"/>
                </a:cubicBezTo>
                <a:cubicBezTo>
                  <a:pt x="122" y="94"/>
                  <a:pt x="122" y="94"/>
                  <a:pt x="122" y="94"/>
                </a:cubicBezTo>
                <a:moveTo>
                  <a:pt x="107" y="20"/>
                </a:moveTo>
                <a:cubicBezTo>
                  <a:pt x="107" y="0"/>
                  <a:pt x="107" y="0"/>
                  <a:pt x="107" y="0"/>
                </a:cubicBezTo>
                <a:moveTo>
                  <a:pt x="64" y="32"/>
                </a:moveTo>
                <a:cubicBezTo>
                  <a:pt x="53" y="14"/>
                  <a:pt x="53" y="14"/>
                  <a:pt x="53" y="14"/>
                </a:cubicBezTo>
                <a:moveTo>
                  <a:pt x="14" y="53"/>
                </a:moveTo>
                <a:cubicBezTo>
                  <a:pt x="32" y="64"/>
                  <a:pt x="32" y="64"/>
                  <a:pt x="32" y="64"/>
                </a:cubicBezTo>
                <a:moveTo>
                  <a:pt x="0" y="107"/>
                </a:moveTo>
                <a:cubicBezTo>
                  <a:pt x="21" y="107"/>
                  <a:pt x="21" y="107"/>
                  <a:pt x="21" y="107"/>
                </a:cubicBezTo>
                <a:moveTo>
                  <a:pt x="160" y="14"/>
                </a:moveTo>
                <a:cubicBezTo>
                  <a:pt x="150" y="32"/>
                  <a:pt x="150" y="32"/>
                  <a:pt x="150" y="32"/>
                </a:cubicBezTo>
                <a:moveTo>
                  <a:pt x="199" y="53"/>
                </a:moveTo>
                <a:cubicBezTo>
                  <a:pt x="181" y="64"/>
                  <a:pt x="181" y="64"/>
                  <a:pt x="181" y="64"/>
                </a:cubicBezTo>
                <a:moveTo>
                  <a:pt x="193" y="107"/>
                </a:moveTo>
                <a:cubicBezTo>
                  <a:pt x="214" y="107"/>
                  <a:pt x="214" y="107"/>
                  <a:pt x="214" y="107"/>
                </a:cubicBezTo>
                <a:moveTo>
                  <a:pt x="131" y="194"/>
                </a:moveTo>
                <a:cubicBezTo>
                  <a:pt x="131" y="194"/>
                  <a:pt x="78" y="208"/>
                  <a:pt x="78" y="208"/>
                </a:cubicBezTo>
                <a:cubicBezTo>
                  <a:pt x="75" y="210"/>
                  <a:pt x="72" y="213"/>
                  <a:pt x="72" y="217"/>
                </a:cubicBezTo>
                <a:cubicBezTo>
                  <a:pt x="72" y="222"/>
                  <a:pt x="76" y="226"/>
                  <a:pt x="81" y="226"/>
                </a:cubicBezTo>
                <a:cubicBezTo>
                  <a:pt x="82" y="226"/>
                  <a:pt x="85" y="225"/>
                  <a:pt x="85" y="225"/>
                </a:cubicBezTo>
                <a:cubicBezTo>
                  <a:pt x="131" y="212"/>
                  <a:pt x="131" y="212"/>
                  <a:pt x="131" y="212"/>
                </a:cubicBezTo>
                <a:cubicBezTo>
                  <a:pt x="131" y="212"/>
                  <a:pt x="131" y="212"/>
                  <a:pt x="131" y="212"/>
                </a:cubicBezTo>
                <a:cubicBezTo>
                  <a:pt x="132" y="212"/>
                  <a:pt x="132" y="212"/>
                  <a:pt x="133" y="212"/>
                </a:cubicBezTo>
                <a:cubicBezTo>
                  <a:pt x="138" y="212"/>
                  <a:pt x="142" y="216"/>
                  <a:pt x="142" y="221"/>
                </a:cubicBezTo>
                <a:cubicBezTo>
                  <a:pt x="142" y="224"/>
                  <a:pt x="139" y="228"/>
                  <a:pt x="136" y="229"/>
                </a:cubicBezTo>
                <a:cubicBezTo>
                  <a:pt x="91" y="241"/>
                  <a:pt x="91" y="241"/>
                  <a:pt x="91" y="241"/>
                </a:cubicBezTo>
              </a:path>
            </a:pathLst>
          </a:custGeom>
          <a:noFill/>
          <a:ln w="30163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C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3D6D25-58E3-FF45-9425-301A0B6A0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5263" y="3732213"/>
            <a:ext cx="1854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algn="ctr" eaLnBrk="1" hangingPunct="1"/>
            <a:r>
              <a:rPr lang="es-CR" altLang="es-CR" sz="2000" dirty="0">
                <a:cs typeface="Open Sans" panose="020B0806030504020204" pitchFamily="34" charset="0"/>
              </a:rPr>
              <a:t>Presupuesto</a:t>
            </a:r>
            <a:endParaRPr lang="ru-RU" altLang="es-CR" sz="2000" dirty="0">
              <a:cs typeface="Open Sans" panose="020B0806030504020204" pitchFamily="34" charset="0"/>
            </a:endParaRPr>
          </a:p>
        </p:txBody>
      </p:sp>
      <p:sp>
        <p:nvSpPr>
          <p:cNvPr id="6" name="Freeform 111">
            <a:extLst>
              <a:ext uri="{FF2B5EF4-FFF2-40B4-BE49-F238E27FC236}">
                <a16:creationId xmlns:a16="http://schemas.microsoft.com/office/drawing/2014/main" id="{A7CF732C-E38C-7B40-86A6-B53C44430BD9}"/>
              </a:ext>
            </a:extLst>
          </p:cNvPr>
          <p:cNvSpPr>
            <a:spLocks/>
          </p:cNvSpPr>
          <p:nvPr/>
        </p:nvSpPr>
        <p:spPr bwMode="auto">
          <a:xfrm>
            <a:off x="1843088" y="4452938"/>
            <a:ext cx="2687637" cy="1120775"/>
          </a:xfrm>
          <a:custGeom>
            <a:avLst/>
            <a:gdLst>
              <a:gd name="T0" fmla="*/ 706 w 706"/>
              <a:gd name="T1" fmla="*/ 42 h 294"/>
              <a:gd name="T2" fmla="*/ 643 w 706"/>
              <a:gd name="T3" fmla="*/ 44 h 294"/>
              <a:gd name="T4" fmla="*/ 602 w 706"/>
              <a:gd name="T5" fmla="*/ 15 h 294"/>
              <a:gd name="T6" fmla="*/ 548 w 706"/>
              <a:gd name="T7" fmla="*/ 0 h 294"/>
              <a:gd name="T8" fmla="*/ 548 w 706"/>
              <a:gd name="T9" fmla="*/ 0 h 294"/>
              <a:gd name="T10" fmla="*/ 541 w 706"/>
              <a:gd name="T11" fmla="*/ 0 h 294"/>
              <a:gd name="T12" fmla="*/ 540 w 706"/>
              <a:gd name="T13" fmla="*/ 0 h 294"/>
              <a:gd name="T14" fmla="*/ 539 w 706"/>
              <a:gd name="T15" fmla="*/ 0 h 294"/>
              <a:gd name="T16" fmla="*/ 538 w 706"/>
              <a:gd name="T17" fmla="*/ 0 h 294"/>
              <a:gd name="T18" fmla="*/ 536 w 706"/>
              <a:gd name="T19" fmla="*/ 0 h 294"/>
              <a:gd name="T20" fmla="*/ 148 w 706"/>
              <a:gd name="T21" fmla="*/ 0 h 294"/>
              <a:gd name="T22" fmla="*/ 147 w 706"/>
              <a:gd name="T23" fmla="*/ 0 h 294"/>
              <a:gd name="T24" fmla="*/ 0 w 706"/>
              <a:gd name="T25" fmla="*/ 147 h 294"/>
              <a:gd name="T26" fmla="*/ 147 w 706"/>
              <a:gd name="T27" fmla="*/ 294 h 294"/>
              <a:gd name="T28" fmla="*/ 538 w 706"/>
              <a:gd name="T29" fmla="*/ 294 h 294"/>
              <a:gd name="T30" fmla="*/ 539 w 706"/>
              <a:gd name="T31" fmla="*/ 294 h 294"/>
              <a:gd name="T32" fmla="*/ 546 w 706"/>
              <a:gd name="T33" fmla="*/ 294 h 294"/>
              <a:gd name="T34" fmla="*/ 548 w 706"/>
              <a:gd name="T35" fmla="*/ 294 h 294"/>
              <a:gd name="T36" fmla="*/ 548 w 706"/>
              <a:gd name="T37" fmla="*/ 294 h 294"/>
              <a:gd name="T38" fmla="*/ 670 w 706"/>
              <a:gd name="T39" fmla="*/ 211 h 294"/>
              <a:gd name="T40" fmla="*/ 676 w 706"/>
              <a:gd name="T41" fmla="*/ 97 h 294"/>
              <a:gd name="T42" fmla="*/ 706 w 706"/>
              <a:gd name="T43" fmla="*/ 42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06" h="294">
                <a:moveTo>
                  <a:pt x="706" y="42"/>
                </a:moveTo>
                <a:cubicBezTo>
                  <a:pt x="643" y="44"/>
                  <a:pt x="643" y="44"/>
                  <a:pt x="643" y="44"/>
                </a:cubicBezTo>
                <a:cubicBezTo>
                  <a:pt x="631" y="32"/>
                  <a:pt x="618" y="22"/>
                  <a:pt x="602" y="15"/>
                </a:cubicBezTo>
                <a:cubicBezTo>
                  <a:pt x="585" y="6"/>
                  <a:pt x="567" y="1"/>
                  <a:pt x="548" y="0"/>
                </a:cubicBezTo>
                <a:cubicBezTo>
                  <a:pt x="548" y="0"/>
                  <a:pt x="548" y="0"/>
                  <a:pt x="548" y="0"/>
                </a:cubicBezTo>
                <a:cubicBezTo>
                  <a:pt x="546" y="0"/>
                  <a:pt x="544" y="0"/>
                  <a:pt x="541" y="0"/>
                </a:cubicBezTo>
                <a:cubicBezTo>
                  <a:pt x="540" y="0"/>
                  <a:pt x="540" y="0"/>
                  <a:pt x="540" y="0"/>
                </a:cubicBezTo>
                <a:cubicBezTo>
                  <a:pt x="539" y="0"/>
                  <a:pt x="539" y="0"/>
                  <a:pt x="539" y="0"/>
                </a:cubicBezTo>
                <a:cubicBezTo>
                  <a:pt x="539" y="0"/>
                  <a:pt x="538" y="0"/>
                  <a:pt x="538" y="0"/>
                </a:cubicBezTo>
                <a:cubicBezTo>
                  <a:pt x="536" y="0"/>
                  <a:pt x="536" y="0"/>
                  <a:pt x="536" y="0"/>
                </a:cubicBezTo>
                <a:cubicBezTo>
                  <a:pt x="148" y="0"/>
                  <a:pt x="148" y="0"/>
                  <a:pt x="148" y="0"/>
                </a:cubicBezTo>
                <a:cubicBezTo>
                  <a:pt x="148" y="0"/>
                  <a:pt x="148" y="0"/>
                  <a:pt x="147" y="0"/>
                </a:cubicBezTo>
                <a:cubicBezTo>
                  <a:pt x="66" y="0"/>
                  <a:pt x="0" y="65"/>
                  <a:pt x="0" y="147"/>
                </a:cubicBezTo>
                <a:cubicBezTo>
                  <a:pt x="0" y="228"/>
                  <a:pt x="66" y="294"/>
                  <a:pt x="147" y="294"/>
                </a:cubicBezTo>
                <a:cubicBezTo>
                  <a:pt x="147" y="294"/>
                  <a:pt x="538" y="294"/>
                  <a:pt x="538" y="294"/>
                </a:cubicBezTo>
                <a:cubicBezTo>
                  <a:pt x="539" y="294"/>
                  <a:pt x="539" y="294"/>
                  <a:pt x="539" y="294"/>
                </a:cubicBezTo>
                <a:cubicBezTo>
                  <a:pt x="541" y="294"/>
                  <a:pt x="544" y="294"/>
                  <a:pt x="546" y="294"/>
                </a:cubicBezTo>
                <a:cubicBezTo>
                  <a:pt x="548" y="294"/>
                  <a:pt x="548" y="294"/>
                  <a:pt x="548" y="294"/>
                </a:cubicBezTo>
                <a:cubicBezTo>
                  <a:pt x="548" y="294"/>
                  <a:pt x="548" y="294"/>
                  <a:pt x="548" y="294"/>
                </a:cubicBezTo>
                <a:cubicBezTo>
                  <a:pt x="599" y="290"/>
                  <a:pt x="646" y="260"/>
                  <a:pt x="670" y="211"/>
                </a:cubicBezTo>
                <a:cubicBezTo>
                  <a:pt x="688" y="174"/>
                  <a:pt x="689" y="133"/>
                  <a:pt x="676" y="97"/>
                </a:cubicBezTo>
                <a:lnTo>
                  <a:pt x="706" y="4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7" name="Oval 117">
            <a:extLst>
              <a:ext uri="{FF2B5EF4-FFF2-40B4-BE49-F238E27FC236}">
                <a16:creationId xmlns:a16="http://schemas.microsoft.com/office/drawing/2014/main" id="{7C4DB377-601A-4D4F-B0A3-2A7BECBD0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9800" y="4602163"/>
            <a:ext cx="822325" cy="822325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endParaRPr lang="es-CR" altLang="es-CR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6BBBAC8-4D2F-064E-9074-AE2343B14F86}"/>
              </a:ext>
            </a:extLst>
          </p:cNvPr>
          <p:cNvGrpSpPr>
            <a:grpSpLocks/>
          </p:cNvGrpSpPr>
          <p:nvPr/>
        </p:nvGrpSpPr>
        <p:grpSpPr bwMode="auto">
          <a:xfrm>
            <a:off x="4625975" y="4354513"/>
            <a:ext cx="274638" cy="274637"/>
            <a:chOff x="4625975" y="4354513"/>
            <a:chExt cx="274638" cy="274638"/>
          </a:xfrm>
        </p:grpSpPr>
        <p:sp>
          <p:nvSpPr>
            <p:cNvPr id="9" name="Oval 125">
              <a:extLst>
                <a:ext uri="{FF2B5EF4-FFF2-40B4-BE49-F238E27FC236}">
                  <a16:creationId xmlns:a16="http://schemas.microsoft.com/office/drawing/2014/main" id="{19EE1658-CAFE-FF4A-9064-145F8FD5E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5975" y="4354513"/>
              <a:ext cx="274638" cy="274638"/>
            </a:xfrm>
            <a:prstGeom prst="ellipse">
              <a:avLst/>
            </a:prstGeom>
            <a:solidFill>
              <a:schemeClr val="bg2"/>
            </a:solidFill>
            <a:ln w="38100" cap="rnd">
              <a:solidFill>
                <a:schemeClr val="accent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0" name="Oval 131">
              <a:extLst>
                <a:ext uri="{FF2B5EF4-FFF2-40B4-BE49-F238E27FC236}">
                  <a16:creationId xmlns:a16="http://schemas.microsoft.com/office/drawing/2014/main" id="{D4DC1D95-3D4C-7A41-82C3-01A56C5260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7413" y="4425950"/>
              <a:ext cx="130175" cy="1270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sp>
        <p:nvSpPr>
          <p:cNvPr id="11" name="Freeform 143">
            <a:extLst>
              <a:ext uri="{FF2B5EF4-FFF2-40B4-BE49-F238E27FC236}">
                <a16:creationId xmlns:a16="http://schemas.microsoft.com/office/drawing/2014/main" id="{3E7883EA-1F1A-D341-BB17-F4C784AEDBAE}"/>
              </a:ext>
            </a:extLst>
          </p:cNvPr>
          <p:cNvSpPr>
            <a:spLocks noEditPoints="1"/>
          </p:cNvSpPr>
          <p:nvPr/>
        </p:nvSpPr>
        <p:spPr bwMode="auto">
          <a:xfrm>
            <a:off x="3659188" y="4811713"/>
            <a:ext cx="460375" cy="403225"/>
          </a:xfrm>
          <a:custGeom>
            <a:avLst/>
            <a:gdLst>
              <a:gd name="T0" fmla="*/ 20 w 121"/>
              <a:gd name="T1" fmla="*/ 57 h 106"/>
              <a:gd name="T2" fmla="*/ 13 w 121"/>
              <a:gd name="T3" fmla="*/ 46 h 106"/>
              <a:gd name="T4" fmla="*/ 14 w 121"/>
              <a:gd name="T5" fmla="*/ 39 h 106"/>
              <a:gd name="T6" fmla="*/ 16 w 121"/>
              <a:gd name="T7" fmla="*/ 39 h 106"/>
              <a:gd name="T8" fmla="*/ 23 w 121"/>
              <a:gd name="T9" fmla="*/ 40 h 106"/>
              <a:gd name="T10" fmla="*/ 40 w 121"/>
              <a:gd name="T11" fmla="*/ 67 h 106"/>
              <a:gd name="T12" fmla="*/ 40 w 121"/>
              <a:gd name="T13" fmla="*/ 89 h 106"/>
              <a:gd name="T14" fmla="*/ 20 w 121"/>
              <a:gd name="T15" fmla="*/ 89 h 106"/>
              <a:gd name="T16" fmla="*/ 20 w 121"/>
              <a:gd name="T17" fmla="*/ 81 h 106"/>
              <a:gd name="T18" fmla="*/ 0 w 121"/>
              <a:gd name="T19" fmla="*/ 59 h 106"/>
              <a:gd name="T20" fmla="*/ 0 w 121"/>
              <a:gd name="T21" fmla="*/ 18 h 106"/>
              <a:gd name="T22" fmla="*/ 5 w 121"/>
              <a:gd name="T23" fmla="*/ 13 h 106"/>
              <a:gd name="T24" fmla="*/ 5 w 121"/>
              <a:gd name="T25" fmla="*/ 13 h 106"/>
              <a:gd name="T26" fmla="*/ 10 w 121"/>
              <a:gd name="T27" fmla="*/ 18 h 106"/>
              <a:gd name="T28" fmla="*/ 10 w 121"/>
              <a:gd name="T29" fmla="*/ 34 h 106"/>
              <a:gd name="T30" fmla="*/ 45 w 121"/>
              <a:gd name="T31" fmla="*/ 106 h 106"/>
              <a:gd name="T32" fmla="*/ 45 w 121"/>
              <a:gd name="T33" fmla="*/ 89 h 106"/>
              <a:gd name="T34" fmla="*/ 15 w 121"/>
              <a:gd name="T35" fmla="*/ 89 h 106"/>
              <a:gd name="T36" fmla="*/ 15 w 121"/>
              <a:gd name="T37" fmla="*/ 106 h 106"/>
              <a:gd name="T38" fmla="*/ 102 w 121"/>
              <a:gd name="T39" fmla="*/ 57 h 106"/>
              <a:gd name="T40" fmla="*/ 108 w 121"/>
              <a:gd name="T41" fmla="*/ 46 h 106"/>
              <a:gd name="T42" fmla="*/ 107 w 121"/>
              <a:gd name="T43" fmla="*/ 39 h 106"/>
              <a:gd name="T44" fmla="*/ 106 w 121"/>
              <a:gd name="T45" fmla="*/ 39 h 106"/>
              <a:gd name="T46" fmla="*/ 99 w 121"/>
              <a:gd name="T47" fmla="*/ 40 h 106"/>
              <a:gd name="T48" fmla="*/ 82 w 121"/>
              <a:gd name="T49" fmla="*/ 67 h 106"/>
              <a:gd name="T50" fmla="*/ 82 w 121"/>
              <a:gd name="T51" fmla="*/ 89 h 106"/>
              <a:gd name="T52" fmla="*/ 102 w 121"/>
              <a:gd name="T53" fmla="*/ 89 h 106"/>
              <a:gd name="T54" fmla="*/ 102 w 121"/>
              <a:gd name="T55" fmla="*/ 81 h 106"/>
              <a:gd name="T56" fmla="*/ 121 w 121"/>
              <a:gd name="T57" fmla="*/ 59 h 106"/>
              <a:gd name="T58" fmla="*/ 121 w 121"/>
              <a:gd name="T59" fmla="*/ 18 h 106"/>
              <a:gd name="T60" fmla="*/ 116 w 121"/>
              <a:gd name="T61" fmla="*/ 13 h 106"/>
              <a:gd name="T62" fmla="*/ 116 w 121"/>
              <a:gd name="T63" fmla="*/ 13 h 106"/>
              <a:gd name="T64" fmla="*/ 111 w 121"/>
              <a:gd name="T65" fmla="*/ 18 h 106"/>
              <a:gd name="T66" fmla="*/ 111 w 121"/>
              <a:gd name="T67" fmla="*/ 34 h 106"/>
              <a:gd name="T68" fmla="*/ 107 w 121"/>
              <a:gd name="T69" fmla="*/ 106 h 106"/>
              <a:gd name="T70" fmla="*/ 107 w 121"/>
              <a:gd name="T71" fmla="*/ 89 h 106"/>
              <a:gd name="T72" fmla="*/ 76 w 121"/>
              <a:gd name="T73" fmla="*/ 89 h 106"/>
              <a:gd name="T74" fmla="*/ 76 w 121"/>
              <a:gd name="T75" fmla="*/ 106 h 106"/>
              <a:gd name="T76" fmla="*/ 61 w 121"/>
              <a:gd name="T77" fmla="*/ 0 h 106"/>
              <a:gd name="T78" fmla="*/ 33 w 121"/>
              <a:gd name="T79" fmla="*/ 27 h 106"/>
              <a:gd name="T80" fmla="*/ 61 w 121"/>
              <a:gd name="T81" fmla="*/ 55 h 106"/>
              <a:gd name="T82" fmla="*/ 88 w 121"/>
              <a:gd name="T83" fmla="*/ 27 h 106"/>
              <a:gd name="T84" fmla="*/ 61 w 121"/>
              <a:gd name="T85" fmla="*/ 0 h 106"/>
              <a:gd name="T86" fmla="*/ 54 w 121"/>
              <a:gd name="T87" fmla="*/ 36 h 106"/>
              <a:gd name="T88" fmla="*/ 61 w 121"/>
              <a:gd name="T89" fmla="*/ 41 h 106"/>
              <a:gd name="T90" fmla="*/ 68 w 121"/>
              <a:gd name="T91" fmla="*/ 34 h 106"/>
              <a:gd name="T92" fmla="*/ 61 w 121"/>
              <a:gd name="T93" fmla="*/ 27 h 106"/>
              <a:gd name="T94" fmla="*/ 53 w 121"/>
              <a:gd name="T95" fmla="*/ 21 h 106"/>
              <a:gd name="T96" fmla="*/ 61 w 121"/>
              <a:gd name="T97" fmla="*/ 14 h 106"/>
              <a:gd name="T98" fmla="*/ 68 w 121"/>
              <a:gd name="T99" fmla="*/ 19 h 106"/>
              <a:gd name="T100" fmla="*/ 61 w 121"/>
              <a:gd name="T101" fmla="*/ 14 h 106"/>
              <a:gd name="T102" fmla="*/ 61 w 121"/>
              <a:gd name="T103" fmla="*/ 10 h 106"/>
              <a:gd name="T104" fmla="*/ 61 w 121"/>
              <a:gd name="T105" fmla="*/ 45 h 106"/>
              <a:gd name="T106" fmla="*/ 61 w 121"/>
              <a:gd name="T107" fmla="*/ 41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21" h="106">
                <a:moveTo>
                  <a:pt x="20" y="57"/>
                </a:moveTo>
                <a:cubicBezTo>
                  <a:pt x="13" y="46"/>
                  <a:pt x="13" y="46"/>
                  <a:pt x="13" y="46"/>
                </a:cubicBezTo>
                <a:cubicBezTo>
                  <a:pt x="12" y="44"/>
                  <a:pt x="12" y="41"/>
                  <a:pt x="14" y="39"/>
                </a:cubicBezTo>
                <a:cubicBezTo>
                  <a:pt x="16" y="39"/>
                  <a:pt x="16" y="39"/>
                  <a:pt x="16" y="39"/>
                </a:cubicBezTo>
                <a:cubicBezTo>
                  <a:pt x="18" y="37"/>
                  <a:pt x="21" y="38"/>
                  <a:pt x="23" y="40"/>
                </a:cubicBezTo>
                <a:cubicBezTo>
                  <a:pt x="40" y="67"/>
                  <a:pt x="40" y="67"/>
                  <a:pt x="40" y="67"/>
                </a:cubicBezTo>
                <a:cubicBezTo>
                  <a:pt x="40" y="89"/>
                  <a:pt x="40" y="89"/>
                  <a:pt x="40" y="89"/>
                </a:cubicBezTo>
                <a:cubicBezTo>
                  <a:pt x="20" y="89"/>
                  <a:pt x="20" y="89"/>
                  <a:pt x="20" y="89"/>
                </a:cubicBezTo>
                <a:cubicBezTo>
                  <a:pt x="20" y="81"/>
                  <a:pt x="20" y="81"/>
                  <a:pt x="20" y="81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5"/>
                  <a:pt x="3" y="13"/>
                  <a:pt x="5" y="13"/>
                </a:cubicBezTo>
                <a:cubicBezTo>
                  <a:pt x="5" y="13"/>
                  <a:pt x="5" y="13"/>
                  <a:pt x="5" y="13"/>
                </a:cubicBezTo>
                <a:cubicBezTo>
                  <a:pt x="8" y="13"/>
                  <a:pt x="10" y="15"/>
                  <a:pt x="10" y="18"/>
                </a:cubicBezTo>
                <a:cubicBezTo>
                  <a:pt x="10" y="34"/>
                  <a:pt x="10" y="34"/>
                  <a:pt x="10" y="34"/>
                </a:cubicBezTo>
                <a:moveTo>
                  <a:pt x="45" y="106"/>
                </a:moveTo>
                <a:cubicBezTo>
                  <a:pt x="45" y="89"/>
                  <a:pt x="45" y="89"/>
                  <a:pt x="45" y="89"/>
                </a:cubicBezTo>
                <a:cubicBezTo>
                  <a:pt x="15" y="89"/>
                  <a:pt x="15" y="89"/>
                  <a:pt x="15" y="89"/>
                </a:cubicBezTo>
                <a:cubicBezTo>
                  <a:pt x="15" y="106"/>
                  <a:pt x="15" y="106"/>
                  <a:pt x="15" y="106"/>
                </a:cubicBezTo>
                <a:moveTo>
                  <a:pt x="102" y="57"/>
                </a:moveTo>
                <a:cubicBezTo>
                  <a:pt x="108" y="46"/>
                  <a:pt x="108" y="46"/>
                  <a:pt x="108" y="46"/>
                </a:cubicBezTo>
                <a:cubicBezTo>
                  <a:pt x="110" y="44"/>
                  <a:pt x="109" y="41"/>
                  <a:pt x="107" y="39"/>
                </a:cubicBezTo>
                <a:cubicBezTo>
                  <a:pt x="106" y="39"/>
                  <a:pt x="106" y="39"/>
                  <a:pt x="106" y="39"/>
                </a:cubicBezTo>
                <a:cubicBezTo>
                  <a:pt x="103" y="37"/>
                  <a:pt x="100" y="38"/>
                  <a:pt x="99" y="40"/>
                </a:cubicBezTo>
                <a:cubicBezTo>
                  <a:pt x="82" y="67"/>
                  <a:pt x="82" y="67"/>
                  <a:pt x="82" y="67"/>
                </a:cubicBezTo>
                <a:cubicBezTo>
                  <a:pt x="82" y="89"/>
                  <a:pt x="82" y="89"/>
                  <a:pt x="82" y="89"/>
                </a:cubicBezTo>
                <a:cubicBezTo>
                  <a:pt x="102" y="89"/>
                  <a:pt x="102" y="89"/>
                  <a:pt x="102" y="89"/>
                </a:cubicBezTo>
                <a:cubicBezTo>
                  <a:pt x="102" y="81"/>
                  <a:pt x="102" y="81"/>
                  <a:pt x="102" y="81"/>
                </a:cubicBezTo>
                <a:cubicBezTo>
                  <a:pt x="121" y="59"/>
                  <a:pt x="121" y="59"/>
                  <a:pt x="121" y="59"/>
                </a:cubicBezTo>
                <a:cubicBezTo>
                  <a:pt x="121" y="18"/>
                  <a:pt x="121" y="18"/>
                  <a:pt x="121" y="18"/>
                </a:cubicBezTo>
                <a:cubicBezTo>
                  <a:pt x="121" y="15"/>
                  <a:pt x="119" y="13"/>
                  <a:pt x="116" y="13"/>
                </a:cubicBezTo>
                <a:cubicBezTo>
                  <a:pt x="116" y="13"/>
                  <a:pt x="116" y="13"/>
                  <a:pt x="116" y="13"/>
                </a:cubicBezTo>
                <a:cubicBezTo>
                  <a:pt x="114" y="13"/>
                  <a:pt x="111" y="15"/>
                  <a:pt x="111" y="18"/>
                </a:cubicBezTo>
                <a:cubicBezTo>
                  <a:pt x="111" y="34"/>
                  <a:pt x="111" y="34"/>
                  <a:pt x="111" y="34"/>
                </a:cubicBezTo>
                <a:moveTo>
                  <a:pt x="107" y="106"/>
                </a:moveTo>
                <a:cubicBezTo>
                  <a:pt x="107" y="89"/>
                  <a:pt x="107" y="89"/>
                  <a:pt x="107" y="89"/>
                </a:cubicBezTo>
                <a:cubicBezTo>
                  <a:pt x="76" y="89"/>
                  <a:pt x="76" y="89"/>
                  <a:pt x="76" y="89"/>
                </a:cubicBezTo>
                <a:cubicBezTo>
                  <a:pt x="76" y="106"/>
                  <a:pt x="76" y="106"/>
                  <a:pt x="76" y="106"/>
                </a:cubicBezTo>
                <a:moveTo>
                  <a:pt x="61" y="0"/>
                </a:moveTo>
                <a:cubicBezTo>
                  <a:pt x="46" y="0"/>
                  <a:pt x="33" y="12"/>
                  <a:pt x="33" y="27"/>
                </a:cubicBezTo>
                <a:cubicBezTo>
                  <a:pt x="33" y="43"/>
                  <a:pt x="46" y="55"/>
                  <a:pt x="61" y="55"/>
                </a:cubicBezTo>
                <a:cubicBezTo>
                  <a:pt x="76" y="55"/>
                  <a:pt x="88" y="43"/>
                  <a:pt x="88" y="27"/>
                </a:cubicBezTo>
                <a:cubicBezTo>
                  <a:pt x="88" y="12"/>
                  <a:pt x="76" y="0"/>
                  <a:pt x="61" y="0"/>
                </a:cubicBezTo>
                <a:close/>
                <a:moveTo>
                  <a:pt x="54" y="36"/>
                </a:moveTo>
                <a:cubicBezTo>
                  <a:pt x="54" y="39"/>
                  <a:pt x="57" y="41"/>
                  <a:pt x="61" y="41"/>
                </a:cubicBezTo>
                <a:cubicBezTo>
                  <a:pt x="65" y="41"/>
                  <a:pt x="68" y="38"/>
                  <a:pt x="68" y="34"/>
                </a:cubicBezTo>
                <a:cubicBezTo>
                  <a:pt x="68" y="30"/>
                  <a:pt x="65" y="28"/>
                  <a:pt x="61" y="27"/>
                </a:cubicBezTo>
                <a:cubicBezTo>
                  <a:pt x="57" y="27"/>
                  <a:pt x="53" y="24"/>
                  <a:pt x="53" y="21"/>
                </a:cubicBezTo>
                <a:cubicBezTo>
                  <a:pt x="53" y="17"/>
                  <a:pt x="57" y="14"/>
                  <a:pt x="61" y="14"/>
                </a:cubicBezTo>
                <a:cubicBezTo>
                  <a:pt x="64" y="14"/>
                  <a:pt x="67" y="16"/>
                  <a:pt x="68" y="19"/>
                </a:cubicBezTo>
                <a:moveTo>
                  <a:pt x="61" y="14"/>
                </a:moveTo>
                <a:cubicBezTo>
                  <a:pt x="61" y="10"/>
                  <a:pt x="61" y="10"/>
                  <a:pt x="61" y="10"/>
                </a:cubicBezTo>
                <a:moveTo>
                  <a:pt x="61" y="45"/>
                </a:moveTo>
                <a:cubicBezTo>
                  <a:pt x="61" y="41"/>
                  <a:pt x="61" y="41"/>
                  <a:pt x="61" y="41"/>
                </a:cubicBezTo>
              </a:path>
            </a:pathLst>
          </a:custGeom>
          <a:noFill/>
          <a:ln w="19050" cap="rnd">
            <a:solidFill>
              <a:schemeClr val="accent5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488B29F-13A7-744F-83E7-BFC653C81C43}"/>
              </a:ext>
            </a:extLst>
          </p:cNvPr>
          <p:cNvGrpSpPr>
            <a:grpSpLocks/>
          </p:cNvGrpSpPr>
          <p:nvPr/>
        </p:nvGrpSpPr>
        <p:grpSpPr bwMode="auto">
          <a:xfrm>
            <a:off x="1898651" y="4589293"/>
            <a:ext cx="1450195" cy="809001"/>
            <a:chOff x="1898776" y="4589293"/>
            <a:chExt cx="1449384" cy="809001"/>
          </a:xfrm>
        </p:grpSpPr>
        <p:sp>
          <p:nvSpPr>
            <p:cNvPr id="18488" name="Rectangle 137">
              <a:extLst>
                <a:ext uri="{FF2B5EF4-FFF2-40B4-BE49-F238E27FC236}">
                  <a16:creationId xmlns:a16="http://schemas.microsoft.com/office/drawing/2014/main" id="{7AC4F02D-ED1B-5E4D-BED3-154A286BA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3045" y="4589293"/>
              <a:ext cx="82418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r>
                <a:rPr lang="es-ES" altLang="ru-RU" sz="2400" b="1" dirty="0">
                  <a:solidFill>
                    <a:schemeClr val="bg1"/>
                  </a:solidFill>
                </a:rPr>
                <a:t>Aristas</a:t>
              </a:r>
              <a:endParaRPr lang="ru-RU" altLang="ru-RU" sz="2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489" name="TextBox 13">
              <a:extLst>
                <a:ext uri="{FF2B5EF4-FFF2-40B4-BE49-F238E27FC236}">
                  <a16:creationId xmlns:a16="http://schemas.microsoft.com/office/drawing/2014/main" id="{CD53055F-3F78-064F-98DA-A4912AB668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8776" y="4875074"/>
              <a:ext cx="144938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s-CR" altLang="es-CR" sz="1400" dirty="0">
                  <a:solidFill>
                    <a:schemeClr val="bg1"/>
                  </a:solidFill>
                  <a:cs typeface="Open Sans" panose="020B0806030504020204" pitchFamily="34" charset="0"/>
                </a:rPr>
                <a:t>Gastos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s-CR" altLang="es-CR" sz="1400" dirty="0">
                  <a:solidFill>
                    <a:schemeClr val="bg1"/>
                  </a:solidFill>
                  <a:cs typeface="Open Sans" panose="020B0806030504020204" pitchFamily="34" charset="0"/>
                </a:rPr>
                <a:t>Ingresos</a:t>
              </a:r>
              <a:endParaRPr lang="ru-RU" altLang="es-CR" sz="1400" dirty="0">
                <a:solidFill>
                  <a:schemeClr val="bg1"/>
                </a:solidFill>
                <a:cs typeface="Open Sans" panose="020B0806030504020204" pitchFamily="34" charset="0"/>
              </a:endParaRPr>
            </a:p>
          </p:txBody>
        </p:sp>
      </p:grpSp>
      <p:sp>
        <p:nvSpPr>
          <p:cNvPr id="15" name="Freeform 112">
            <a:extLst>
              <a:ext uri="{FF2B5EF4-FFF2-40B4-BE49-F238E27FC236}">
                <a16:creationId xmlns:a16="http://schemas.microsoft.com/office/drawing/2014/main" id="{921C0940-C5DE-B141-AD28-20929AF17691}"/>
              </a:ext>
            </a:extLst>
          </p:cNvPr>
          <p:cNvSpPr>
            <a:spLocks/>
          </p:cNvSpPr>
          <p:nvPr/>
        </p:nvSpPr>
        <p:spPr bwMode="auto">
          <a:xfrm>
            <a:off x="1358900" y="2876550"/>
            <a:ext cx="2813050" cy="1119188"/>
          </a:xfrm>
          <a:custGeom>
            <a:avLst/>
            <a:gdLst>
              <a:gd name="T0" fmla="*/ 684 w 739"/>
              <a:gd name="T1" fmla="*/ 115 h 294"/>
              <a:gd name="T2" fmla="*/ 665 w 739"/>
              <a:gd name="T3" fmla="*/ 69 h 294"/>
              <a:gd name="T4" fmla="*/ 548 w 739"/>
              <a:gd name="T5" fmla="*/ 0 h 294"/>
              <a:gd name="T6" fmla="*/ 547 w 739"/>
              <a:gd name="T7" fmla="*/ 0 h 294"/>
              <a:gd name="T8" fmla="*/ 534 w 739"/>
              <a:gd name="T9" fmla="*/ 0 h 294"/>
              <a:gd name="T10" fmla="*/ 148 w 739"/>
              <a:gd name="T11" fmla="*/ 0 h 294"/>
              <a:gd name="T12" fmla="*/ 148 w 739"/>
              <a:gd name="T13" fmla="*/ 0 h 294"/>
              <a:gd name="T14" fmla="*/ 0 w 739"/>
              <a:gd name="T15" fmla="*/ 147 h 294"/>
              <a:gd name="T16" fmla="*/ 148 w 739"/>
              <a:gd name="T17" fmla="*/ 294 h 294"/>
              <a:gd name="T18" fmla="*/ 148 w 739"/>
              <a:gd name="T19" fmla="*/ 294 h 294"/>
              <a:gd name="T20" fmla="*/ 534 w 739"/>
              <a:gd name="T21" fmla="*/ 294 h 294"/>
              <a:gd name="T22" fmla="*/ 548 w 739"/>
              <a:gd name="T23" fmla="*/ 294 h 294"/>
              <a:gd name="T24" fmla="*/ 619 w 739"/>
              <a:gd name="T25" fmla="*/ 272 h 294"/>
              <a:gd name="T26" fmla="*/ 684 w 739"/>
              <a:gd name="T27" fmla="*/ 178 h 294"/>
              <a:gd name="T28" fmla="*/ 739 w 739"/>
              <a:gd name="T29" fmla="*/ 147 h 294"/>
              <a:gd name="T30" fmla="*/ 684 w 739"/>
              <a:gd name="T31" fmla="*/ 115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39" h="294">
                <a:moveTo>
                  <a:pt x="684" y="115"/>
                </a:moveTo>
                <a:cubicBezTo>
                  <a:pt x="681" y="99"/>
                  <a:pt x="675" y="83"/>
                  <a:pt x="665" y="69"/>
                </a:cubicBezTo>
                <a:cubicBezTo>
                  <a:pt x="639" y="27"/>
                  <a:pt x="595" y="2"/>
                  <a:pt x="548" y="0"/>
                </a:cubicBezTo>
                <a:cubicBezTo>
                  <a:pt x="548" y="0"/>
                  <a:pt x="547" y="0"/>
                  <a:pt x="547" y="0"/>
                </a:cubicBezTo>
                <a:cubicBezTo>
                  <a:pt x="534" y="0"/>
                  <a:pt x="534" y="0"/>
                  <a:pt x="534" y="0"/>
                </a:cubicBezTo>
                <a:cubicBezTo>
                  <a:pt x="148" y="0"/>
                  <a:pt x="148" y="0"/>
                  <a:pt x="148" y="0"/>
                </a:cubicBezTo>
                <a:cubicBezTo>
                  <a:pt x="148" y="0"/>
                  <a:pt x="148" y="0"/>
                  <a:pt x="148" y="0"/>
                </a:cubicBezTo>
                <a:cubicBezTo>
                  <a:pt x="66" y="0"/>
                  <a:pt x="0" y="66"/>
                  <a:pt x="0" y="147"/>
                </a:cubicBezTo>
                <a:cubicBezTo>
                  <a:pt x="0" y="228"/>
                  <a:pt x="66" y="294"/>
                  <a:pt x="148" y="294"/>
                </a:cubicBezTo>
                <a:cubicBezTo>
                  <a:pt x="148" y="294"/>
                  <a:pt x="148" y="294"/>
                  <a:pt x="148" y="294"/>
                </a:cubicBezTo>
                <a:cubicBezTo>
                  <a:pt x="534" y="294"/>
                  <a:pt x="534" y="294"/>
                  <a:pt x="534" y="294"/>
                </a:cubicBezTo>
                <a:cubicBezTo>
                  <a:pt x="539" y="294"/>
                  <a:pt x="544" y="294"/>
                  <a:pt x="548" y="294"/>
                </a:cubicBezTo>
                <a:cubicBezTo>
                  <a:pt x="573" y="292"/>
                  <a:pt x="597" y="285"/>
                  <a:pt x="619" y="272"/>
                </a:cubicBezTo>
                <a:cubicBezTo>
                  <a:pt x="654" y="250"/>
                  <a:pt x="676" y="216"/>
                  <a:pt x="684" y="178"/>
                </a:cubicBezTo>
                <a:cubicBezTo>
                  <a:pt x="739" y="147"/>
                  <a:pt x="739" y="147"/>
                  <a:pt x="739" y="147"/>
                </a:cubicBezTo>
                <a:lnTo>
                  <a:pt x="684" y="115"/>
                </a:lnTo>
                <a:close/>
              </a:path>
            </a:pathLst>
          </a:custGeom>
          <a:solidFill>
            <a:srgbClr val="FCBE00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6" name="Oval 118">
            <a:extLst>
              <a:ext uri="{FF2B5EF4-FFF2-40B4-BE49-F238E27FC236}">
                <a16:creationId xmlns:a16="http://schemas.microsoft.com/office/drawing/2014/main" id="{6FCB8C72-220D-0542-8F60-13BCBA81F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8313" y="3024188"/>
            <a:ext cx="822325" cy="823912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endParaRPr lang="es-CR" altLang="es-CR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ECDB105-CB10-0D4D-BDAA-576CAEA7008A}"/>
              </a:ext>
            </a:extLst>
          </p:cNvPr>
          <p:cNvGrpSpPr>
            <a:grpSpLocks/>
          </p:cNvGrpSpPr>
          <p:nvPr/>
        </p:nvGrpSpPr>
        <p:grpSpPr bwMode="auto">
          <a:xfrm>
            <a:off x="4302125" y="3298825"/>
            <a:ext cx="274638" cy="274638"/>
            <a:chOff x="4302125" y="3298825"/>
            <a:chExt cx="274638" cy="274638"/>
          </a:xfrm>
        </p:grpSpPr>
        <p:sp>
          <p:nvSpPr>
            <p:cNvPr id="18" name="Oval 126">
              <a:extLst>
                <a:ext uri="{FF2B5EF4-FFF2-40B4-BE49-F238E27FC236}">
                  <a16:creationId xmlns:a16="http://schemas.microsoft.com/office/drawing/2014/main" id="{9CD343A1-24CF-A642-B151-88FBEAC20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2125" y="3298825"/>
              <a:ext cx="274638" cy="274638"/>
            </a:xfrm>
            <a:prstGeom prst="ellipse">
              <a:avLst/>
            </a:prstGeom>
            <a:solidFill>
              <a:schemeClr val="bg2"/>
            </a:solidFill>
            <a:ln w="38100" cap="rnd">
              <a:solidFill>
                <a:srgbClr val="FCBE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9" name="Oval 132">
              <a:extLst>
                <a:ext uri="{FF2B5EF4-FFF2-40B4-BE49-F238E27FC236}">
                  <a16:creationId xmlns:a16="http://schemas.microsoft.com/office/drawing/2014/main" id="{83D0832B-0A4D-F14C-9C31-0657AE42C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5150" y="3371850"/>
              <a:ext cx="128588" cy="128588"/>
            </a:xfrm>
            <a:prstGeom prst="ellipse">
              <a:avLst/>
            </a:prstGeom>
            <a:solidFill>
              <a:srgbClr val="FCBE00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sp>
        <p:nvSpPr>
          <p:cNvPr id="20" name="Freeform 144">
            <a:extLst>
              <a:ext uri="{FF2B5EF4-FFF2-40B4-BE49-F238E27FC236}">
                <a16:creationId xmlns:a16="http://schemas.microsoft.com/office/drawing/2014/main" id="{FF8AA9AC-45EB-D64E-B908-33AED99B6BE5}"/>
              </a:ext>
            </a:extLst>
          </p:cNvPr>
          <p:cNvSpPr>
            <a:spLocks noEditPoints="1"/>
          </p:cNvSpPr>
          <p:nvPr/>
        </p:nvSpPr>
        <p:spPr bwMode="auto">
          <a:xfrm>
            <a:off x="3109913" y="3260725"/>
            <a:ext cx="612775" cy="346075"/>
          </a:xfrm>
          <a:custGeom>
            <a:avLst/>
            <a:gdLst>
              <a:gd name="T0" fmla="*/ 38 w 161"/>
              <a:gd name="T1" fmla="*/ 74 h 91"/>
              <a:gd name="T2" fmla="*/ 38 w 161"/>
              <a:gd name="T3" fmla="*/ 68 h 91"/>
              <a:gd name="T4" fmla="*/ 47 w 161"/>
              <a:gd name="T5" fmla="*/ 59 h 91"/>
              <a:gd name="T6" fmla="*/ 52 w 161"/>
              <a:gd name="T7" fmla="*/ 64 h 91"/>
              <a:gd name="T8" fmla="*/ 45 w 161"/>
              <a:gd name="T9" fmla="*/ 74 h 91"/>
              <a:gd name="T10" fmla="*/ 98 w 161"/>
              <a:gd name="T11" fmla="*/ 66 h 91"/>
              <a:gd name="T12" fmla="*/ 118 w 161"/>
              <a:gd name="T13" fmla="*/ 75 h 91"/>
              <a:gd name="T14" fmla="*/ 118 w 161"/>
              <a:gd name="T15" fmla="*/ 66 h 91"/>
              <a:gd name="T16" fmla="*/ 99 w 161"/>
              <a:gd name="T17" fmla="*/ 81 h 91"/>
              <a:gd name="T18" fmla="*/ 108 w 161"/>
              <a:gd name="T19" fmla="*/ 82 h 91"/>
              <a:gd name="T20" fmla="*/ 109 w 161"/>
              <a:gd name="T21" fmla="*/ 75 h 91"/>
              <a:gd name="T22" fmla="*/ 88 w 161"/>
              <a:gd name="T23" fmla="*/ 87 h 91"/>
              <a:gd name="T24" fmla="*/ 97 w 161"/>
              <a:gd name="T25" fmla="*/ 88 h 91"/>
              <a:gd name="T26" fmla="*/ 99 w 161"/>
              <a:gd name="T27" fmla="*/ 81 h 91"/>
              <a:gd name="T28" fmla="*/ 75 w 161"/>
              <a:gd name="T29" fmla="*/ 89 h 91"/>
              <a:gd name="T30" fmla="*/ 86 w 161"/>
              <a:gd name="T31" fmla="*/ 88 h 91"/>
              <a:gd name="T32" fmla="*/ 51 w 161"/>
              <a:gd name="T33" fmla="*/ 81 h 91"/>
              <a:gd name="T34" fmla="*/ 62 w 161"/>
              <a:gd name="T35" fmla="*/ 62 h 91"/>
              <a:gd name="T36" fmla="*/ 55 w 161"/>
              <a:gd name="T37" fmla="*/ 63 h 91"/>
              <a:gd name="T38" fmla="*/ 44 w 161"/>
              <a:gd name="T39" fmla="*/ 82 h 91"/>
              <a:gd name="T40" fmla="*/ 51 w 161"/>
              <a:gd name="T41" fmla="*/ 81 h 91"/>
              <a:gd name="T42" fmla="*/ 71 w 161"/>
              <a:gd name="T43" fmla="*/ 74 h 91"/>
              <a:gd name="T44" fmla="*/ 66 w 161"/>
              <a:gd name="T45" fmla="*/ 66 h 91"/>
              <a:gd name="T46" fmla="*/ 53 w 161"/>
              <a:gd name="T47" fmla="*/ 79 h 91"/>
              <a:gd name="T48" fmla="*/ 58 w 161"/>
              <a:gd name="T49" fmla="*/ 87 h 91"/>
              <a:gd name="T50" fmla="*/ 74 w 161"/>
              <a:gd name="T51" fmla="*/ 85 h 91"/>
              <a:gd name="T52" fmla="*/ 75 w 161"/>
              <a:gd name="T53" fmla="*/ 76 h 91"/>
              <a:gd name="T54" fmla="*/ 69 w 161"/>
              <a:gd name="T55" fmla="*/ 77 h 91"/>
              <a:gd name="T56" fmla="*/ 63 w 161"/>
              <a:gd name="T57" fmla="*/ 90 h 91"/>
              <a:gd name="T58" fmla="*/ 70 w 161"/>
              <a:gd name="T59" fmla="*/ 90 h 91"/>
              <a:gd name="T60" fmla="*/ 138 w 161"/>
              <a:gd name="T61" fmla="*/ 1 h 91"/>
              <a:gd name="T62" fmla="*/ 134 w 161"/>
              <a:gd name="T63" fmla="*/ 55 h 91"/>
              <a:gd name="T64" fmla="*/ 161 w 161"/>
              <a:gd name="T65" fmla="*/ 44 h 91"/>
              <a:gd name="T66" fmla="*/ 87 w 161"/>
              <a:gd name="T67" fmla="*/ 24 h 91"/>
              <a:gd name="T68" fmla="*/ 79 w 161"/>
              <a:gd name="T69" fmla="*/ 24 h 91"/>
              <a:gd name="T70" fmla="*/ 55 w 161"/>
              <a:gd name="T71" fmla="*/ 36 h 91"/>
              <a:gd name="T72" fmla="*/ 77 w 161"/>
              <a:gd name="T73" fmla="*/ 41 h 91"/>
              <a:gd name="T74" fmla="*/ 118 w 161"/>
              <a:gd name="T75" fmla="*/ 66 h 91"/>
              <a:gd name="T76" fmla="*/ 125 w 161"/>
              <a:gd name="T77" fmla="*/ 57 h 91"/>
              <a:gd name="T78" fmla="*/ 118 w 161"/>
              <a:gd name="T79" fmla="*/ 66 h 91"/>
              <a:gd name="T80" fmla="*/ 41 w 161"/>
              <a:gd name="T81" fmla="*/ 65 h 91"/>
              <a:gd name="T82" fmla="*/ 23 w 161"/>
              <a:gd name="T83" fmla="*/ 60 h 91"/>
              <a:gd name="T84" fmla="*/ 33 w 161"/>
              <a:gd name="T85" fmla="*/ 0 h 91"/>
              <a:gd name="T86" fmla="*/ 39 w 161"/>
              <a:gd name="T87" fmla="*/ 66 h 91"/>
              <a:gd name="T88" fmla="*/ 53 w 161"/>
              <a:gd name="T89" fmla="*/ 23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61" h="91">
                <a:moveTo>
                  <a:pt x="42" y="76"/>
                </a:moveTo>
                <a:cubicBezTo>
                  <a:pt x="41" y="76"/>
                  <a:pt x="39" y="75"/>
                  <a:pt x="38" y="74"/>
                </a:cubicBezTo>
                <a:cubicBezTo>
                  <a:pt x="37" y="74"/>
                  <a:pt x="36" y="72"/>
                  <a:pt x="36" y="71"/>
                </a:cubicBezTo>
                <a:cubicBezTo>
                  <a:pt x="36" y="70"/>
                  <a:pt x="37" y="69"/>
                  <a:pt x="38" y="68"/>
                </a:cubicBezTo>
                <a:cubicBezTo>
                  <a:pt x="44" y="61"/>
                  <a:pt x="44" y="61"/>
                  <a:pt x="44" y="61"/>
                </a:cubicBezTo>
                <a:cubicBezTo>
                  <a:pt x="45" y="60"/>
                  <a:pt x="46" y="59"/>
                  <a:pt x="47" y="59"/>
                </a:cubicBezTo>
                <a:cubicBezTo>
                  <a:pt x="48" y="59"/>
                  <a:pt x="50" y="59"/>
                  <a:pt x="51" y="60"/>
                </a:cubicBezTo>
                <a:cubicBezTo>
                  <a:pt x="52" y="61"/>
                  <a:pt x="52" y="62"/>
                  <a:pt x="52" y="64"/>
                </a:cubicBezTo>
                <a:cubicBezTo>
                  <a:pt x="52" y="65"/>
                  <a:pt x="52" y="66"/>
                  <a:pt x="51" y="67"/>
                </a:cubicBezTo>
                <a:cubicBezTo>
                  <a:pt x="45" y="74"/>
                  <a:pt x="45" y="74"/>
                  <a:pt x="45" y="74"/>
                </a:cubicBezTo>
                <a:cubicBezTo>
                  <a:pt x="44" y="75"/>
                  <a:pt x="43" y="76"/>
                  <a:pt x="42" y="76"/>
                </a:cubicBezTo>
                <a:close/>
                <a:moveTo>
                  <a:pt x="98" y="66"/>
                </a:moveTo>
                <a:cubicBezTo>
                  <a:pt x="98" y="66"/>
                  <a:pt x="110" y="76"/>
                  <a:pt x="113" y="76"/>
                </a:cubicBezTo>
                <a:cubicBezTo>
                  <a:pt x="115" y="77"/>
                  <a:pt x="116" y="76"/>
                  <a:pt x="118" y="75"/>
                </a:cubicBezTo>
                <a:cubicBezTo>
                  <a:pt x="119" y="73"/>
                  <a:pt x="120" y="72"/>
                  <a:pt x="120" y="70"/>
                </a:cubicBezTo>
                <a:cubicBezTo>
                  <a:pt x="120" y="68"/>
                  <a:pt x="119" y="67"/>
                  <a:pt x="118" y="66"/>
                </a:cubicBezTo>
                <a:moveTo>
                  <a:pt x="89" y="72"/>
                </a:moveTo>
                <a:cubicBezTo>
                  <a:pt x="99" y="81"/>
                  <a:pt x="99" y="81"/>
                  <a:pt x="99" y="81"/>
                </a:cubicBezTo>
                <a:cubicBezTo>
                  <a:pt x="100" y="82"/>
                  <a:pt x="101" y="83"/>
                  <a:pt x="103" y="83"/>
                </a:cubicBezTo>
                <a:cubicBezTo>
                  <a:pt x="105" y="83"/>
                  <a:pt x="106" y="83"/>
                  <a:pt x="108" y="82"/>
                </a:cubicBezTo>
                <a:cubicBezTo>
                  <a:pt x="109" y="80"/>
                  <a:pt x="110" y="79"/>
                  <a:pt x="110" y="77"/>
                </a:cubicBezTo>
                <a:cubicBezTo>
                  <a:pt x="110" y="76"/>
                  <a:pt x="109" y="75"/>
                  <a:pt x="109" y="75"/>
                </a:cubicBezTo>
                <a:moveTo>
                  <a:pt x="83" y="83"/>
                </a:moveTo>
                <a:cubicBezTo>
                  <a:pt x="88" y="87"/>
                  <a:pt x="88" y="87"/>
                  <a:pt x="88" y="87"/>
                </a:cubicBezTo>
                <a:cubicBezTo>
                  <a:pt x="89" y="89"/>
                  <a:pt x="90" y="90"/>
                  <a:pt x="92" y="90"/>
                </a:cubicBezTo>
                <a:cubicBezTo>
                  <a:pt x="94" y="90"/>
                  <a:pt x="96" y="89"/>
                  <a:pt x="97" y="88"/>
                </a:cubicBezTo>
                <a:cubicBezTo>
                  <a:pt x="98" y="87"/>
                  <a:pt x="99" y="85"/>
                  <a:pt x="99" y="83"/>
                </a:cubicBezTo>
                <a:cubicBezTo>
                  <a:pt x="99" y="82"/>
                  <a:pt x="99" y="82"/>
                  <a:pt x="99" y="81"/>
                </a:cubicBezTo>
                <a:moveTo>
                  <a:pt x="72" y="87"/>
                </a:moveTo>
                <a:cubicBezTo>
                  <a:pt x="75" y="89"/>
                  <a:pt x="75" y="89"/>
                  <a:pt x="75" y="89"/>
                </a:cubicBezTo>
                <a:cubicBezTo>
                  <a:pt x="76" y="90"/>
                  <a:pt x="78" y="90"/>
                  <a:pt x="81" y="90"/>
                </a:cubicBezTo>
                <a:cubicBezTo>
                  <a:pt x="83" y="90"/>
                  <a:pt x="85" y="90"/>
                  <a:pt x="86" y="88"/>
                </a:cubicBezTo>
                <a:cubicBezTo>
                  <a:pt x="86" y="88"/>
                  <a:pt x="87" y="87"/>
                  <a:pt x="87" y="87"/>
                </a:cubicBezTo>
                <a:moveTo>
                  <a:pt x="51" y="81"/>
                </a:moveTo>
                <a:cubicBezTo>
                  <a:pt x="62" y="69"/>
                  <a:pt x="62" y="69"/>
                  <a:pt x="62" y="69"/>
                </a:cubicBezTo>
                <a:cubicBezTo>
                  <a:pt x="64" y="67"/>
                  <a:pt x="64" y="64"/>
                  <a:pt x="62" y="62"/>
                </a:cubicBezTo>
                <a:cubicBezTo>
                  <a:pt x="61" y="61"/>
                  <a:pt x="59" y="61"/>
                  <a:pt x="58" y="61"/>
                </a:cubicBezTo>
                <a:cubicBezTo>
                  <a:pt x="57" y="61"/>
                  <a:pt x="56" y="62"/>
                  <a:pt x="55" y="63"/>
                </a:cubicBezTo>
                <a:cubicBezTo>
                  <a:pt x="44" y="75"/>
                  <a:pt x="44" y="75"/>
                  <a:pt x="44" y="75"/>
                </a:cubicBezTo>
                <a:cubicBezTo>
                  <a:pt x="42" y="77"/>
                  <a:pt x="43" y="80"/>
                  <a:pt x="44" y="82"/>
                </a:cubicBezTo>
                <a:cubicBezTo>
                  <a:pt x="46" y="83"/>
                  <a:pt x="47" y="83"/>
                  <a:pt x="48" y="83"/>
                </a:cubicBezTo>
                <a:cubicBezTo>
                  <a:pt x="50" y="83"/>
                  <a:pt x="51" y="82"/>
                  <a:pt x="51" y="81"/>
                </a:cubicBezTo>
                <a:close/>
                <a:moveTo>
                  <a:pt x="60" y="86"/>
                </a:moveTo>
                <a:cubicBezTo>
                  <a:pt x="71" y="74"/>
                  <a:pt x="71" y="74"/>
                  <a:pt x="71" y="74"/>
                </a:cubicBezTo>
                <a:cubicBezTo>
                  <a:pt x="72" y="72"/>
                  <a:pt x="72" y="69"/>
                  <a:pt x="70" y="68"/>
                </a:cubicBezTo>
                <a:cubicBezTo>
                  <a:pt x="69" y="67"/>
                  <a:pt x="68" y="66"/>
                  <a:pt x="66" y="66"/>
                </a:cubicBezTo>
                <a:cubicBezTo>
                  <a:pt x="65" y="67"/>
                  <a:pt x="64" y="67"/>
                  <a:pt x="63" y="68"/>
                </a:cubicBezTo>
                <a:cubicBezTo>
                  <a:pt x="53" y="79"/>
                  <a:pt x="53" y="79"/>
                  <a:pt x="53" y="79"/>
                </a:cubicBezTo>
                <a:cubicBezTo>
                  <a:pt x="51" y="81"/>
                  <a:pt x="52" y="84"/>
                  <a:pt x="54" y="86"/>
                </a:cubicBezTo>
                <a:cubicBezTo>
                  <a:pt x="55" y="87"/>
                  <a:pt x="56" y="87"/>
                  <a:pt x="58" y="87"/>
                </a:cubicBezTo>
                <a:cubicBezTo>
                  <a:pt x="59" y="87"/>
                  <a:pt x="60" y="87"/>
                  <a:pt x="60" y="86"/>
                </a:cubicBezTo>
                <a:close/>
                <a:moveTo>
                  <a:pt x="74" y="85"/>
                </a:moveTo>
                <a:cubicBezTo>
                  <a:pt x="76" y="83"/>
                  <a:pt x="76" y="83"/>
                  <a:pt x="76" y="83"/>
                </a:cubicBezTo>
                <a:cubicBezTo>
                  <a:pt x="78" y="81"/>
                  <a:pt x="77" y="78"/>
                  <a:pt x="75" y="76"/>
                </a:cubicBezTo>
                <a:cubicBezTo>
                  <a:pt x="74" y="75"/>
                  <a:pt x="73" y="75"/>
                  <a:pt x="72" y="75"/>
                </a:cubicBezTo>
                <a:cubicBezTo>
                  <a:pt x="70" y="75"/>
                  <a:pt x="69" y="76"/>
                  <a:pt x="69" y="77"/>
                </a:cubicBezTo>
                <a:cubicBezTo>
                  <a:pt x="63" y="83"/>
                  <a:pt x="63" y="83"/>
                  <a:pt x="63" y="83"/>
                </a:cubicBezTo>
                <a:cubicBezTo>
                  <a:pt x="61" y="85"/>
                  <a:pt x="61" y="88"/>
                  <a:pt x="63" y="90"/>
                </a:cubicBezTo>
                <a:cubicBezTo>
                  <a:pt x="64" y="91"/>
                  <a:pt x="66" y="91"/>
                  <a:pt x="67" y="91"/>
                </a:cubicBezTo>
                <a:cubicBezTo>
                  <a:pt x="68" y="91"/>
                  <a:pt x="69" y="90"/>
                  <a:pt x="70" y="90"/>
                </a:cubicBezTo>
                <a:lnTo>
                  <a:pt x="74" y="85"/>
                </a:lnTo>
                <a:close/>
                <a:moveTo>
                  <a:pt x="138" y="1"/>
                </a:moveTo>
                <a:cubicBezTo>
                  <a:pt x="128" y="6"/>
                  <a:pt x="113" y="14"/>
                  <a:pt x="111" y="15"/>
                </a:cubicBezTo>
                <a:cubicBezTo>
                  <a:pt x="113" y="19"/>
                  <a:pt x="122" y="35"/>
                  <a:pt x="134" y="55"/>
                </a:cubicBezTo>
                <a:cubicBezTo>
                  <a:pt x="135" y="57"/>
                  <a:pt x="135" y="57"/>
                  <a:pt x="135" y="57"/>
                </a:cubicBezTo>
                <a:cubicBezTo>
                  <a:pt x="161" y="44"/>
                  <a:pt x="161" y="44"/>
                  <a:pt x="161" y="44"/>
                </a:cubicBezTo>
                <a:moveTo>
                  <a:pt x="114" y="21"/>
                </a:moveTo>
                <a:cubicBezTo>
                  <a:pt x="101" y="16"/>
                  <a:pt x="95" y="24"/>
                  <a:pt x="87" y="24"/>
                </a:cubicBezTo>
                <a:cubicBezTo>
                  <a:pt x="84" y="24"/>
                  <a:pt x="81" y="24"/>
                  <a:pt x="80" y="24"/>
                </a:cubicBezTo>
                <a:cubicBezTo>
                  <a:pt x="80" y="24"/>
                  <a:pt x="80" y="24"/>
                  <a:pt x="79" y="24"/>
                </a:cubicBezTo>
                <a:cubicBezTo>
                  <a:pt x="79" y="24"/>
                  <a:pt x="78" y="24"/>
                  <a:pt x="77" y="25"/>
                </a:cubicBezTo>
                <a:cubicBezTo>
                  <a:pt x="55" y="36"/>
                  <a:pt x="55" y="36"/>
                  <a:pt x="55" y="36"/>
                </a:cubicBezTo>
                <a:cubicBezTo>
                  <a:pt x="45" y="41"/>
                  <a:pt x="55" y="49"/>
                  <a:pt x="59" y="48"/>
                </a:cubicBezTo>
                <a:cubicBezTo>
                  <a:pt x="62" y="47"/>
                  <a:pt x="71" y="44"/>
                  <a:pt x="77" y="41"/>
                </a:cubicBezTo>
                <a:cubicBezTo>
                  <a:pt x="80" y="40"/>
                  <a:pt x="84" y="40"/>
                  <a:pt x="87" y="42"/>
                </a:cubicBezTo>
                <a:cubicBezTo>
                  <a:pt x="97" y="50"/>
                  <a:pt x="117" y="65"/>
                  <a:pt x="118" y="66"/>
                </a:cubicBezTo>
                <a:moveTo>
                  <a:pt x="133" y="53"/>
                </a:moveTo>
                <a:cubicBezTo>
                  <a:pt x="131" y="54"/>
                  <a:pt x="127" y="56"/>
                  <a:pt x="125" y="57"/>
                </a:cubicBezTo>
                <a:cubicBezTo>
                  <a:pt x="125" y="58"/>
                  <a:pt x="124" y="59"/>
                  <a:pt x="123" y="60"/>
                </a:cubicBezTo>
                <a:cubicBezTo>
                  <a:pt x="122" y="62"/>
                  <a:pt x="120" y="65"/>
                  <a:pt x="118" y="66"/>
                </a:cubicBezTo>
                <a:moveTo>
                  <a:pt x="41" y="65"/>
                </a:moveTo>
                <a:cubicBezTo>
                  <a:pt x="41" y="65"/>
                  <a:pt x="41" y="65"/>
                  <a:pt x="41" y="65"/>
                </a:cubicBezTo>
                <a:moveTo>
                  <a:pt x="0" y="41"/>
                </a:moveTo>
                <a:cubicBezTo>
                  <a:pt x="23" y="60"/>
                  <a:pt x="23" y="60"/>
                  <a:pt x="23" y="60"/>
                </a:cubicBezTo>
                <a:cubicBezTo>
                  <a:pt x="56" y="19"/>
                  <a:pt x="56" y="19"/>
                  <a:pt x="56" y="19"/>
                </a:cubicBezTo>
                <a:cubicBezTo>
                  <a:pt x="33" y="0"/>
                  <a:pt x="33" y="0"/>
                  <a:pt x="33" y="0"/>
                </a:cubicBezTo>
                <a:moveTo>
                  <a:pt x="26" y="57"/>
                </a:moveTo>
                <a:cubicBezTo>
                  <a:pt x="32" y="63"/>
                  <a:pt x="39" y="66"/>
                  <a:pt x="39" y="66"/>
                </a:cubicBezTo>
                <a:moveTo>
                  <a:pt x="69" y="29"/>
                </a:moveTo>
                <a:cubicBezTo>
                  <a:pt x="66" y="27"/>
                  <a:pt x="59" y="24"/>
                  <a:pt x="53" y="23"/>
                </a:cubicBezTo>
              </a:path>
            </a:pathLst>
          </a:custGeom>
          <a:noFill/>
          <a:ln w="19050" cap="rnd">
            <a:solidFill>
              <a:srgbClr val="FCBE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A300"/>
              </a:solidFill>
              <a:latin typeface="+mn-lt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792D085-A3A5-8D45-88A3-5184F38E4CCC}"/>
              </a:ext>
            </a:extLst>
          </p:cNvPr>
          <p:cNvGrpSpPr>
            <a:grpSpLocks/>
          </p:cNvGrpSpPr>
          <p:nvPr/>
        </p:nvGrpSpPr>
        <p:grpSpPr bwMode="auto">
          <a:xfrm>
            <a:off x="1550548" y="3002519"/>
            <a:ext cx="1514914" cy="868481"/>
            <a:chOff x="1551344" y="3002607"/>
            <a:chExt cx="1514067" cy="867764"/>
          </a:xfrm>
        </p:grpSpPr>
        <p:sp>
          <p:nvSpPr>
            <p:cNvPr id="18484" name="Rectangle 138">
              <a:extLst>
                <a:ext uri="{FF2B5EF4-FFF2-40B4-BE49-F238E27FC236}">
                  <a16:creationId xmlns:a16="http://schemas.microsoft.com/office/drawing/2014/main" id="{47329A44-F816-AA4F-9390-ACD6621003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1344" y="3002607"/>
              <a:ext cx="1277136" cy="36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r>
                <a:rPr lang="es-ES" altLang="ru-RU" sz="2400" b="1" dirty="0">
                  <a:solidFill>
                    <a:schemeClr val="bg1"/>
                  </a:solidFill>
                </a:rPr>
                <a:t>Naturaleza</a:t>
              </a:r>
              <a:endParaRPr lang="ru-RU" altLang="ru-RU" sz="2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485" name="TextBox 22">
              <a:extLst>
                <a:ext uri="{FF2B5EF4-FFF2-40B4-BE49-F238E27FC236}">
                  <a16:creationId xmlns:a16="http://schemas.microsoft.com/office/drawing/2014/main" id="{E1C4BBFD-E6C9-3F42-A120-EFC0B8C169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4243" y="3347583"/>
              <a:ext cx="1331168" cy="52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s-CR" altLang="es-CR" sz="1400" dirty="0">
                  <a:solidFill>
                    <a:schemeClr val="bg1"/>
                  </a:solidFill>
                  <a:cs typeface="Open Sans" panose="020B0806030504020204" pitchFamily="34" charset="0"/>
                </a:rPr>
                <a:t>Privada 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s-CR" altLang="es-CR" sz="1400" dirty="0">
                  <a:solidFill>
                    <a:schemeClr val="bg1"/>
                  </a:solidFill>
                  <a:cs typeface="Open Sans" panose="020B0806030504020204" pitchFamily="34" charset="0"/>
                </a:rPr>
                <a:t>Pública</a:t>
              </a:r>
            </a:p>
          </p:txBody>
        </p:sp>
      </p:grpSp>
      <p:sp>
        <p:nvSpPr>
          <p:cNvPr id="24" name="Freeform 113">
            <a:extLst>
              <a:ext uri="{FF2B5EF4-FFF2-40B4-BE49-F238E27FC236}">
                <a16:creationId xmlns:a16="http://schemas.microsoft.com/office/drawing/2014/main" id="{767CC1F2-3BF6-F54E-834A-BB5CDBE33B58}"/>
              </a:ext>
            </a:extLst>
          </p:cNvPr>
          <p:cNvSpPr>
            <a:spLocks/>
          </p:cNvSpPr>
          <p:nvPr/>
        </p:nvSpPr>
        <p:spPr bwMode="auto">
          <a:xfrm>
            <a:off x="1843088" y="1298575"/>
            <a:ext cx="2687637" cy="1120775"/>
          </a:xfrm>
          <a:custGeom>
            <a:avLst/>
            <a:gdLst>
              <a:gd name="T0" fmla="*/ 676 w 706"/>
              <a:gd name="T1" fmla="*/ 196 h 294"/>
              <a:gd name="T2" fmla="*/ 670 w 706"/>
              <a:gd name="T3" fmla="*/ 83 h 294"/>
              <a:gd name="T4" fmla="*/ 548 w 706"/>
              <a:gd name="T5" fmla="*/ 0 h 294"/>
              <a:gd name="T6" fmla="*/ 547 w 706"/>
              <a:gd name="T7" fmla="*/ 0 h 294"/>
              <a:gd name="T8" fmla="*/ 539 w 706"/>
              <a:gd name="T9" fmla="*/ 0 h 294"/>
              <a:gd name="T10" fmla="*/ 538 w 706"/>
              <a:gd name="T11" fmla="*/ 0 h 294"/>
              <a:gd name="T12" fmla="*/ 147 w 706"/>
              <a:gd name="T13" fmla="*/ 0 h 294"/>
              <a:gd name="T14" fmla="*/ 0 w 706"/>
              <a:gd name="T15" fmla="*/ 147 h 294"/>
              <a:gd name="T16" fmla="*/ 147 w 706"/>
              <a:gd name="T17" fmla="*/ 294 h 294"/>
              <a:gd name="T18" fmla="*/ 148 w 706"/>
              <a:gd name="T19" fmla="*/ 294 h 294"/>
              <a:gd name="T20" fmla="*/ 536 w 706"/>
              <a:gd name="T21" fmla="*/ 294 h 294"/>
              <a:gd name="T22" fmla="*/ 538 w 706"/>
              <a:gd name="T23" fmla="*/ 294 h 294"/>
              <a:gd name="T24" fmla="*/ 539 w 706"/>
              <a:gd name="T25" fmla="*/ 294 h 294"/>
              <a:gd name="T26" fmla="*/ 540 w 706"/>
              <a:gd name="T27" fmla="*/ 294 h 294"/>
              <a:gd name="T28" fmla="*/ 541 w 706"/>
              <a:gd name="T29" fmla="*/ 294 h 294"/>
              <a:gd name="T30" fmla="*/ 548 w 706"/>
              <a:gd name="T31" fmla="*/ 294 h 294"/>
              <a:gd name="T32" fmla="*/ 548 w 706"/>
              <a:gd name="T33" fmla="*/ 294 h 294"/>
              <a:gd name="T34" fmla="*/ 602 w 706"/>
              <a:gd name="T35" fmla="*/ 279 h 294"/>
              <a:gd name="T36" fmla="*/ 643 w 706"/>
              <a:gd name="T37" fmla="*/ 250 h 294"/>
              <a:gd name="T38" fmla="*/ 706 w 706"/>
              <a:gd name="T39" fmla="*/ 252 h 294"/>
              <a:gd name="T40" fmla="*/ 676 w 706"/>
              <a:gd name="T41" fmla="*/ 196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06" h="294">
                <a:moveTo>
                  <a:pt x="676" y="196"/>
                </a:moveTo>
                <a:cubicBezTo>
                  <a:pt x="689" y="161"/>
                  <a:pt x="688" y="120"/>
                  <a:pt x="670" y="83"/>
                </a:cubicBezTo>
                <a:cubicBezTo>
                  <a:pt x="646" y="34"/>
                  <a:pt x="599" y="4"/>
                  <a:pt x="548" y="0"/>
                </a:cubicBezTo>
                <a:cubicBezTo>
                  <a:pt x="548" y="0"/>
                  <a:pt x="547" y="0"/>
                  <a:pt x="547" y="0"/>
                </a:cubicBezTo>
                <a:cubicBezTo>
                  <a:pt x="544" y="0"/>
                  <a:pt x="541" y="0"/>
                  <a:pt x="539" y="0"/>
                </a:cubicBezTo>
                <a:cubicBezTo>
                  <a:pt x="538" y="0"/>
                  <a:pt x="538" y="0"/>
                  <a:pt x="53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66" y="0"/>
                  <a:pt x="0" y="66"/>
                  <a:pt x="0" y="147"/>
                </a:cubicBezTo>
                <a:cubicBezTo>
                  <a:pt x="0" y="228"/>
                  <a:pt x="66" y="294"/>
                  <a:pt x="147" y="294"/>
                </a:cubicBezTo>
                <a:cubicBezTo>
                  <a:pt x="148" y="294"/>
                  <a:pt x="148" y="294"/>
                  <a:pt x="148" y="294"/>
                </a:cubicBezTo>
                <a:cubicBezTo>
                  <a:pt x="536" y="294"/>
                  <a:pt x="536" y="294"/>
                  <a:pt x="536" y="294"/>
                </a:cubicBezTo>
                <a:cubicBezTo>
                  <a:pt x="538" y="294"/>
                  <a:pt x="538" y="294"/>
                  <a:pt x="538" y="294"/>
                </a:cubicBezTo>
                <a:cubicBezTo>
                  <a:pt x="538" y="294"/>
                  <a:pt x="539" y="294"/>
                  <a:pt x="539" y="294"/>
                </a:cubicBezTo>
                <a:cubicBezTo>
                  <a:pt x="540" y="294"/>
                  <a:pt x="540" y="294"/>
                  <a:pt x="540" y="294"/>
                </a:cubicBezTo>
                <a:cubicBezTo>
                  <a:pt x="541" y="294"/>
                  <a:pt x="541" y="294"/>
                  <a:pt x="541" y="294"/>
                </a:cubicBezTo>
                <a:cubicBezTo>
                  <a:pt x="544" y="294"/>
                  <a:pt x="546" y="294"/>
                  <a:pt x="548" y="294"/>
                </a:cubicBezTo>
                <a:cubicBezTo>
                  <a:pt x="548" y="294"/>
                  <a:pt x="548" y="294"/>
                  <a:pt x="548" y="294"/>
                </a:cubicBezTo>
                <a:cubicBezTo>
                  <a:pt x="567" y="293"/>
                  <a:pt x="585" y="288"/>
                  <a:pt x="602" y="279"/>
                </a:cubicBezTo>
                <a:cubicBezTo>
                  <a:pt x="618" y="272"/>
                  <a:pt x="631" y="262"/>
                  <a:pt x="643" y="250"/>
                </a:cubicBezTo>
                <a:cubicBezTo>
                  <a:pt x="706" y="252"/>
                  <a:pt x="706" y="252"/>
                  <a:pt x="706" y="252"/>
                </a:cubicBezTo>
                <a:lnTo>
                  <a:pt x="676" y="196"/>
                </a:lnTo>
                <a:close/>
              </a:path>
            </a:pathLst>
          </a:custGeom>
          <a:solidFill>
            <a:srgbClr val="E18F07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5" name="Oval 119">
            <a:extLst>
              <a:ext uri="{FF2B5EF4-FFF2-40B4-BE49-F238E27FC236}">
                <a16:creationId xmlns:a16="http://schemas.microsoft.com/office/drawing/2014/main" id="{3DAA32D9-5A31-6A48-80AE-891B7EAED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9800" y="1447800"/>
            <a:ext cx="822325" cy="822325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endParaRPr lang="es-CR" altLang="es-CR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FE90E6C-4222-8146-AA62-DDE3603F9C75}"/>
              </a:ext>
            </a:extLst>
          </p:cNvPr>
          <p:cNvGrpSpPr>
            <a:grpSpLocks/>
          </p:cNvGrpSpPr>
          <p:nvPr/>
        </p:nvGrpSpPr>
        <p:grpSpPr bwMode="auto">
          <a:xfrm>
            <a:off x="4625975" y="2243138"/>
            <a:ext cx="274638" cy="274637"/>
            <a:chOff x="4625975" y="2243138"/>
            <a:chExt cx="274638" cy="274638"/>
          </a:xfrm>
        </p:grpSpPr>
        <p:sp>
          <p:nvSpPr>
            <p:cNvPr id="27" name="Oval 127">
              <a:extLst>
                <a:ext uri="{FF2B5EF4-FFF2-40B4-BE49-F238E27FC236}">
                  <a16:creationId xmlns:a16="http://schemas.microsoft.com/office/drawing/2014/main" id="{BA909373-BE9A-BF48-839C-C096F2257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5975" y="2243138"/>
              <a:ext cx="274638" cy="274638"/>
            </a:xfrm>
            <a:prstGeom prst="ellipse">
              <a:avLst/>
            </a:prstGeom>
            <a:solidFill>
              <a:schemeClr val="bg2"/>
            </a:solidFill>
            <a:ln w="38100" cap="rnd">
              <a:solidFill>
                <a:srgbClr val="E18F0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8" name="Oval 133">
              <a:extLst>
                <a:ext uri="{FF2B5EF4-FFF2-40B4-BE49-F238E27FC236}">
                  <a16:creationId xmlns:a16="http://schemas.microsoft.com/office/drawing/2014/main" id="{D5A41D3C-AEA4-F449-A53D-34343BF261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7413" y="2316163"/>
              <a:ext cx="130175" cy="128587"/>
            </a:xfrm>
            <a:prstGeom prst="ellipse">
              <a:avLst/>
            </a:prstGeom>
            <a:solidFill>
              <a:srgbClr val="E18F07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sp>
        <p:nvSpPr>
          <p:cNvPr id="29" name="Freeform 146">
            <a:extLst>
              <a:ext uri="{FF2B5EF4-FFF2-40B4-BE49-F238E27FC236}">
                <a16:creationId xmlns:a16="http://schemas.microsoft.com/office/drawing/2014/main" id="{1A071854-E685-044E-9F0C-2F8CECC4A0C3}"/>
              </a:ext>
            </a:extLst>
          </p:cNvPr>
          <p:cNvSpPr>
            <a:spLocks noEditPoints="1"/>
          </p:cNvSpPr>
          <p:nvPr/>
        </p:nvSpPr>
        <p:spPr bwMode="auto">
          <a:xfrm>
            <a:off x="3640138" y="1657350"/>
            <a:ext cx="501650" cy="403225"/>
          </a:xfrm>
          <a:custGeom>
            <a:avLst/>
            <a:gdLst>
              <a:gd name="T0" fmla="*/ 132 w 132"/>
              <a:gd name="T1" fmla="*/ 106 h 106"/>
              <a:gd name="T2" fmla="*/ 0 w 132"/>
              <a:gd name="T3" fmla="*/ 106 h 106"/>
              <a:gd name="T4" fmla="*/ 32 w 132"/>
              <a:gd name="T5" fmla="*/ 78 h 106"/>
              <a:gd name="T6" fmla="*/ 14 w 132"/>
              <a:gd name="T7" fmla="*/ 78 h 106"/>
              <a:gd name="T8" fmla="*/ 14 w 132"/>
              <a:gd name="T9" fmla="*/ 106 h 106"/>
              <a:gd name="T10" fmla="*/ 32 w 132"/>
              <a:gd name="T11" fmla="*/ 106 h 106"/>
              <a:gd name="T12" fmla="*/ 32 w 132"/>
              <a:gd name="T13" fmla="*/ 78 h 106"/>
              <a:gd name="T14" fmla="*/ 60 w 132"/>
              <a:gd name="T15" fmla="*/ 50 h 106"/>
              <a:gd name="T16" fmla="*/ 42 w 132"/>
              <a:gd name="T17" fmla="*/ 50 h 106"/>
              <a:gd name="T18" fmla="*/ 42 w 132"/>
              <a:gd name="T19" fmla="*/ 106 h 106"/>
              <a:gd name="T20" fmla="*/ 60 w 132"/>
              <a:gd name="T21" fmla="*/ 106 h 106"/>
              <a:gd name="T22" fmla="*/ 60 w 132"/>
              <a:gd name="T23" fmla="*/ 50 h 106"/>
              <a:gd name="T24" fmla="*/ 89 w 132"/>
              <a:gd name="T25" fmla="*/ 62 h 106"/>
              <a:gd name="T26" fmla="*/ 71 w 132"/>
              <a:gd name="T27" fmla="*/ 62 h 106"/>
              <a:gd name="T28" fmla="*/ 71 w 132"/>
              <a:gd name="T29" fmla="*/ 106 h 106"/>
              <a:gd name="T30" fmla="*/ 89 w 132"/>
              <a:gd name="T31" fmla="*/ 106 h 106"/>
              <a:gd name="T32" fmla="*/ 89 w 132"/>
              <a:gd name="T33" fmla="*/ 62 h 106"/>
              <a:gd name="T34" fmla="*/ 117 w 132"/>
              <a:gd name="T35" fmla="*/ 33 h 106"/>
              <a:gd name="T36" fmla="*/ 99 w 132"/>
              <a:gd name="T37" fmla="*/ 33 h 106"/>
              <a:gd name="T38" fmla="*/ 99 w 132"/>
              <a:gd name="T39" fmla="*/ 106 h 106"/>
              <a:gd name="T40" fmla="*/ 117 w 132"/>
              <a:gd name="T41" fmla="*/ 106 h 106"/>
              <a:gd name="T42" fmla="*/ 117 w 132"/>
              <a:gd name="T43" fmla="*/ 33 h 106"/>
              <a:gd name="T44" fmla="*/ 23 w 132"/>
              <a:gd name="T45" fmla="*/ 46 h 106"/>
              <a:gd name="T46" fmla="*/ 18 w 132"/>
              <a:gd name="T47" fmla="*/ 52 h 106"/>
              <a:gd name="T48" fmla="*/ 23 w 132"/>
              <a:gd name="T49" fmla="*/ 57 h 106"/>
              <a:gd name="T50" fmla="*/ 28 w 132"/>
              <a:gd name="T51" fmla="*/ 52 h 106"/>
              <a:gd name="T52" fmla="*/ 23 w 132"/>
              <a:gd name="T53" fmla="*/ 46 h 106"/>
              <a:gd name="T54" fmla="*/ 51 w 132"/>
              <a:gd name="T55" fmla="*/ 19 h 106"/>
              <a:gd name="T56" fmla="*/ 46 w 132"/>
              <a:gd name="T57" fmla="*/ 24 h 106"/>
              <a:gd name="T58" fmla="*/ 51 w 132"/>
              <a:gd name="T59" fmla="*/ 30 h 106"/>
              <a:gd name="T60" fmla="*/ 56 w 132"/>
              <a:gd name="T61" fmla="*/ 24 h 106"/>
              <a:gd name="T62" fmla="*/ 51 w 132"/>
              <a:gd name="T63" fmla="*/ 19 h 106"/>
              <a:gd name="T64" fmla="*/ 80 w 132"/>
              <a:gd name="T65" fmla="*/ 33 h 106"/>
              <a:gd name="T66" fmla="*/ 75 w 132"/>
              <a:gd name="T67" fmla="*/ 38 h 106"/>
              <a:gd name="T68" fmla="*/ 80 w 132"/>
              <a:gd name="T69" fmla="*/ 43 h 106"/>
              <a:gd name="T70" fmla="*/ 85 w 132"/>
              <a:gd name="T71" fmla="*/ 38 h 106"/>
              <a:gd name="T72" fmla="*/ 80 w 132"/>
              <a:gd name="T73" fmla="*/ 33 h 106"/>
              <a:gd name="T74" fmla="*/ 108 w 132"/>
              <a:gd name="T75" fmla="*/ 0 h 106"/>
              <a:gd name="T76" fmla="*/ 103 w 132"/>
              <a:gd name="T77" fmla="*/ 6 h 106"/>
              <a:gd name="T78" fmla="*/ 108 w 132"/>
              <a:gd name="T79" fmla="*/ 11 h 106"/>
              <a:gd name="T80" fmla="*/ 113 w 132"/>
              <a:gd name="T81" fmla="*/ 6 h 106"/>
              <a:gd name="T82" fmla="*/ 108 w 132"/>
              <a:gd name="T83" fmla="*/ 0 h 106"/>
              <a:gd name="T84" fmla="*/ 83 w 132"/>
              <a:gd name="T85" fmla="*/ 34 h 106"/>
              <a:gd name="T86" fmla="*/ 105 w 132"/>
              <a:gd name="T87" fmla="*/ 9 h 106"/>
              <a:gd name="T88" fmla="*/ 56 w 132"/>
              <a:gd name="T89" fmla="*/ 27 h 106"/>
              <a:gd name="T90" fmla="*/ 75 w 132"/>
              <a:gd name="T91" fmla="*/ 36 h 106"/>
              <a:gd name="T92" fmla="*/ 47 w 132"/>
              <a:gd name="T93" fmla="*/ 28 h 106"/>
              <a:gd name="T94" fmla="*/ 27 w 132"/>
              <a:gd name="T95" fmla="*/ 48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32" h="106">
                <a:moveTo>
                  <a:pt x="132" y="106"/>
                </a:moveTo>
                <a:cubicBezTo>
                  <a:pt x="0" y="106"/>
                  <a:pt x="0" y="106"/>
                  <a:pt x="0" y="106"/>
                </a:cubicBezTo>
                <a:moveTo>
                  <a:pt x="32" y="78"/>
                </a:moveTo>
                <a:cubicBezTo>
                  <a:pt x="14" y="78"/>
                  <a:pt x="14" y="78"/>
                  <a:pt x="14" y="78"/>
                </a:cubicBezTo>
                <a:cubicBezTo>
                  <a:pt x="14" y="106"/>
                  <a:pt x="14" y="106"/>
                  <a:pt x="14" y="106"/>
                </a:cubicBezTo>
                <a:cubicBezTo>
                  <a:pt x="32" y="106"/>
                  <a:pt x="32" y="106"/>
                  <a:pt x="32" y="106"/>
                </a:cubicBezTo>
                <a:lnTo>
                  <a:pt x="32" y="78"/>
                </a:lnTo>
                <a:close/>
                <a:moveTo>
                  <a:pt x="60" y="50"/>
                </a:moveTo>
                <a:cubicBezTo>
                  <a:pt x="42" y="50"/>
                  <a:pt x="42" y="50"/>
                  <a:pt x="42" y="50"/>
                </a:cubicBezTo>
                <a:cubicBezTo>
                  <a:pt x="42" y="106"/>
                  <a:pt x="42" y="106"/>
                  <a:pt x="42" y="106"/>
                </a:cubicBezTo>
                <a:cubicBezTo>
                  <a:pt x="60" y="106"/>
                  <a:pt x="60" y="106"/>
                  <a:pt x="60" y="106"/>
                </a:cubicBezTo>
                <a:lnTo>
                  <a:pt x="60" y="50"/>
                </a:lnTo>
                <a:close/>
                <a:moveTo>
                  <a:pt x="89" y="62"/>
                </a:moveTo>
                <a:cubicBezTo>
                  <a:pt x="71" y="62"/>
                  <a:pt x="71" y="62"/>
                  <a:pt x="71" y="62"/>
                </a:cubicBezTo>
                <a:cubicBezTo>
                  <a:pt x="71" y="106"/>
                  <a:pt x="71" y="106"/>
                  <a:pt x="71" y="106"/>
                </a:cubicBezTo>
                <a:cubicBezTo>
                  <a:pt x="89" y="106"/>
                  <a:pt x="89" y="106"/>
                  <a:pt x="89" y="106"/>
                </a:cubicBezTo>
                <a:lnTo>
                  <a:pt x="89" y="62"/>
                </a:lnTo>
                <a:close/>
                <a:moveTo>
                  <a:pt x="117" y="33"/>
                </a:moveTo>
                <a:cubicBezTo>
                  <a:pt x="99" y="33"/>
                  <a:pt x="99" y="33"/>
                  <a:pt x="99" y="33"/>
                </a:cubicBezTo>
                <a:cubicBezTo>
                  <a:pt x="99" y="106"/>
                  <a:pt x="99" y="106"/>
                  <a:pt x="99" y="106"/>
                </a:cubicBezTo>
                <a:cubicBezTo>
                  <a:pt x="117" y="106"/>
                  <a:pt x="117" y="106"/>
                  <a:pt x="117" y="106"/>
                </a:cubicBezTo>
                <a:lnTo>
                  <a:pt x="117" y="33"/>
                </a:lnTo>
                <a:close/>
                <a:moveTo>
                  <a:pt x="23" y="46"/>
                </a:moveTo>
                <a:cubicBezTo>
                  <a:pt x="20" y="46"/>
                  <a:pt x="18" y="49"/>
                  <a:pt x="18" y="52"/>
                </a:cubicBezTo>
                <a:cubicBezTo>
                  <a:pt x="18" y="54"/>
                  <a:pt x="20" y="57"/>
                  <a:pt x="23" y="57"/>
                </a:cubicBezTo>
                <a:cubicBezTo>
                  <a:pt x="26" y="57"/>
                  <a:pt x="28" y="54"/>
                  <a:pt x="28" y="52"/>
                </a:cubicBezTo>
                <a:cubicBezTo>
                  <a:pt x="28" y="49"/>
                  <a:pt x="26" y="46"/>
                  <a:pt x="23" y="46"/>
                </a:cubicBezTo>
                <a:close/>
                <a:moveTo>
                  <a:pt x="51" y="19"/>
                </a:moveTo>
                <a:cubicBezTo>
                  <a:pt x="48" y="19"/>
                  <a:pt x="46" y="22"/>
                  <a:pt x="46" y="24"/>
                </a:cubicBezTo>
                <a:cubicBezTo>
                  <a:pt x="46" y="27"/>
                  <a:pt x="48" y="30"/>
                  <a:pt x="51" y="30"/>
                </a:cubicBezTo>
                <a:cubicBezTo>
                  <a:pt x="54" y="30"/>
                  <a:pt x="56" y="27"/>
                  <a:pt x="56" y="24"/>
                </a:cubicBezTo>
                <a:cubicBezTo>
                  <a:pt x="56" y="22"/>
                  <a:pt x="54" y="19"/>
                  <a:pt x="51" y="19"/>
                </a:cubicBezTo>
                <a:close/>
                <a:moveTo>
                  <a:pt x="80" y="33"/>
                </a:moveTo>
                <a:cubicBezTo>
                  <a:pt x="77" y="33"/>
                  <a:pt x="75" y="35"/>
                  <a:pt x="75" y="38"/>
                </a:cubicBezTo>
                <a:cubicBezTo>
                  <a:pt x="75" y="41"/>
                  <a:pt x="77" y="43"/>
                  <a:pt x="80" y="43"/>
                </a:cubicBezTo>
                <a:cubicBezTo>
                  <a:pt x="83" y="43"/>
                  <a:pt x="85" y="41"/>
                  <a:pt x="85" y="38"/>
                </a:cubicBezTo>
                <a:cubicBezTo>
                  <a:pt x="85" y="35"/>
                  <a:pt x="83" y="33"/>
                  <a:pt x="80" y="33"/>
                </a:cubicBezTo>
                <a:close/>
                <a:moveTo>
                  <a:pt x="108" y="0"/>
                </a:moveTo>
                <a:cubicBezTo>
                  <a:pt x="105" y="0"/>
                  <a:pt x="103" y="3"/>
                  <a:pt x="103" y="6"/>
                </a:cubicBezTo>
                <a:cubicBezTo>
                  <a:pt x="103" y="8"/>
                  <a:pt x="105" y="11"/>
                  <a:pt x="108" y="11"/>
                </a:cubicBezTo>
                <a:cubicBezTo>
                  <a:pt x="111" y="11"/>
                  <a:pt x="113" y="8"/>
                  <a:pt x="113" y="6"/>
                </a:cubicBezTo>
                <a:cubicBezTo>
                  <a:pt x="113" y="3"/>
                  <a:pt x="111" y="0"/>
                  <a:pt x="108" y="0"/>
                </a:cubicBezTo>
                <a:close/>
                <a:moveTo>
                  <a:pt x="83" y="34"/>
                </a:moveTo>
                <a:cubicBezTo>
                  <a:pt x="105" y="9"/>
                  <a:pt x="105" y="9"/>
                  <a:pt x="105" y="9"/>
                </a:cubicBezTo>
                <a:moveTo>
                  <a:pt x="56" y="27"/>
                </a:moveTo>
                <a:cubicBezTo>
                  <a:pt x="75" y="36"/>
                  <a:pt x="75" y="36"/>
                  <a:pt x="75" y="36"/>
                </a:cubicBezTo>
                <a:moveTo>
                  <a:pt x="47" y="28"/>
                </a:moveTo>
                <a:cubicBezTo>
                  <a:pt x="27" y="48"/>
                  <a:pt x="27" y="48"/>
                  <a:pt x="27" y="48"/>
                </a:cubicBezTo>
              </a:path>
            </a:pathLst>
          </a:custGeom>
          <a:noFill/>
          <a:ln w="19050" cap="rnd">
            <a:solidFill>
              <a:srgbClr val="E18F07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A98C54E-0706-E240-B6B5-8A9FBC1D1C47}"/>
              </a:ext>
            </a:extLst>
          </p:cNvPr>
          <p:cNvGrpSpPr>
            <a:grpSpLocks/>
          </p:cNvGrpSpPr>
          <p:nvPr/>
        </p:nvGrpSpPr>
        <p:grpSpPr bwMode="auto">
          <a:xfrm>
            <a:off x="2120900" y="1347341"/>
            <a:ext cx="1331913" cy="954107"/>
            <a:chOff x="2120901" y="1347319"/>
            <a:chExt cx="1331168" cy="954212"/>
          </a:xfrm>
        </p:grpSpPr>
        <p:sp>
          <p:nvSpPr>
            <p:cNvPr id="18480" name="Rectangle 134">
              <a:extLst>
                <a:ext uri="{FF2B5EF4-FFF2-40B4-BE49-F238E27FC236}">
                  <a16:creationId xmlns:a16="http://schemas.microsoft.com/office/drawing/2014/main" id="{182D03DD-46C5-B64B-9BA4-B08D8E5BC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5424" y="1347319"/>
              <a:ext cx="649879" cy="430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r>
                <a:rPr lang="es-ES" altLang="ru-RU" sz="2800" b="1" dirty="0">
                  <a:solidFill>
                    <a:schemeClr val="bg1"/>
                  </a:solidFill>
                </a:rPr>
                <a:t>Dato</a:t>
              </a:r>
              <a:endParaRPr lang="ru-RU" altLang="ru-RU" sz="32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481" name="TextBox 31">
              <a:extLst>
                <a:ext uri="{FF2B5EF4-FFF2-40B4-BE49-F238E27FC236}">
                  <a16:creationId xmlns:a16="http://schemas.microsoft.com/office/drawing/2014/main" id="{67F89F78-C24D-9445-AE58-5004A9C38A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0901" y="1778254"/>
              <a:ext cx="1331168" cy="523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s-CR" altLang="es-CR" sz="1400" dirty="0">
                  <a:solidFill>
                    <a:schemeClr val="bg1"/>
                  </a:solidFill>
                  <a:cs typeface="Open Sans" panose="020B0806030504020204" pitchFamily="34" charset="0"/>
                </a:rPr>
                <a:t>Cálculo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s-CR" altLang="es-CR" sz="1400" dirty="0">
                  <a:solidFill>
                    <a:schemeClr val="bg1"/>
                  </a:solidFill>
                  <a:cs typeface="Open Sans" panose="020B0806030504020204" pitchFamily="34" charset="0"/>
                </a:rPr>
                <a:t>Futuro</a:t>
              </a:r>
              <a:endParaRPr lang="ru-RU" altLang="es-CR" sz="1400" dirty="0">
                <a:solidFill>
                  <a:schemeClr val="bg1"/>
                </a:solidFill>
                <a:cs typeface="Open Sans" panose="020B0806030504020204" pitchFamily="34" charset="0"/>
              </a:endParaRPr>
            </a:p>
          </p:txBody>
        </p:sp>
      </p:grpSp>
      <p:sp>
        <p:nvSpPr>
          <p:cNvPr id="33" name="Freeform 108">
            <a:extLst>
              <a:ext uri="{FF2B5EF4-FFF2-40B4-BE49-F238E27FC236}">
                <a16:creationId xmlns:a16="http://schemas.microsoft.com/office/drawing/2014/main" id="{D3D32D89-9CC6-914E-BCAE-9C04AF6655D3}"/>
              </a:ext>
            </a:extLst>
          </p:cNvPr>
          <p:cNvSpPr>
            <a:spLocks/>
          </p:cNvSpPr>
          <p:nvPr/>
        </p:nvSpPr>
        <p:spPr bwMode="auto">
          <a:xfrm>
            <a:off x="7929563" y="4452938"/>
            <a:ext cx="2687638" cy="1119188"/>
          </a:xfrm>
          <a:custGeom>
            <a:avLst/>
            <a:gdLst>
              <a:gd name="T0" fmla="*/ 558 w 706"/>
              <a:gd name="T1" fmla="*/ 0 h 294"/>
              <a:gd name="T2" fmla="*/ 558 w 706"/>
              <a:gd name="T3" fmla="*/ 0 h 294"/>
              <a:gd name="T4" fmla="*/ 170 w 706"/>
              <a:gd name="T5" fmla="*/ 0 h 294"/>
              <a:gd name="T6" fmla="*/ 168 w 706"/>
              <a:gd name="T7" fmla="*/ 0 h 294"/>
              <a:gd name="T8" fmla="*/ 167 w 706"/>
              <a:gd name="T9" fmla="*/ 0 h 294"/>
              <a:gd name="T10" fmla="*/ 166 w 706"/>
              <a:gd name="T11" fmla="*/ 0 h 294"/>
              <a:gd name="T12" fmla="*/ 164 w 706"/>
              <a:gd name="T13" fmla="*/ 0 h 294"/>
              <a:gd name="T14" fmla="*/ 158 w 706"/>
              <a:gd name="T15" fmla="*/ 0 h 294"/>
              <a:gd name="T16" fmla="*/ 158 w 706"/>
              <a:gd name="T17" fmla="*/ 0 h 294"/>
              <a:gd name="T18" fmla="*/ 104 w 706"/>
              <a:gd name="T19" fmla="*/ 15 h 294"/>
              <a:gd name="T20" fmla="*/ 63 w 706"/>
              <a:gd name="T21" fmla="*/ 44 h 294"/>
              <a:gd name="T22" fmla="*/ 0 w 706"/>
              <a:gd name="T23" fmla="*/ 42 h 294"/>
              <a:gd name="T24" fmla="*/ 29 w 706"/>
              <a:gd name="T25" fmla="*/ 97 h 294"/>
              <a:gd name="T26" fmla="*/ 36 w 706"/>
              <a:gd name="T27" fmla="*/ 211 h 294"/>
              <a:gd name="T28" fmla="*/ 158 w 706"/>
              <a:gd name="T29" fmla="*/ 294 h 294"/>
              <a:gd name="T30" fmla="*/ 159 w 706"/>
              <a:gd name="T31" fmla="*/ 294 h 294"/>
              <a:gd name="T32" fmla="*/ 167 w 706"/>
              <a:gd name="T33" fmla="*/ 294 h 294"/>
              <a:gd name="T34" fmla="*/ 168 w 706"/>
              <a:gd name="T35" fmla="*/ 294 h 294"/>
              <a:gd name="T36" fmla="*/ 558 w 706"/>
              <a:gd name="T37" fmla="*/ 294 h 294"/>
              <a:gd name="T38" fmla="*/ 706 w 706"/>
              <a:gd name="T39" fmla="*/ 147 h 294"/>
              <a:gd name="T40" fmla="*/ 558 w 706"/>
              <a:gd name="T41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06" h="294">
                <a:moveTo>
                  <a:pt x="558" y="0"/>
                </a:moveTo>
                <a:cubicBezTo>
                  <a:pt x="558" y="0"/>
                  <a:pt x="558" y="0"/>
                  <a:pt x="558" y="0"/>
                </a:cubicBezTo>
                <a:cubicBezTo>
                  <a:pt x="170" y="0"/>
                  <a:pt x="170" y="0"/>
                  <a:pt x="170" y="0"/>
                </a:cubicBezTo>
                <a:cubicBezTo>
                  <a:pt x="168" y="0"/>
                  <a:pt x="168" y="0"/>
                  <a:pt x="168" y="0"/>
                </a:cubicBezTo>
                <a:cubicBezTo>
                  <a:pt x="168" y="0"/>
                  <a:pt x="167" y="0"/>
                  <a:pt x="167" y="0"/>
                </a:cubicBezTo>
                <a:cubicBezTo>
                  <a:pt x="166" y="0"/>
                  <a:pt x="166" y="0"/>
                  <a:pt x="166" y="0"/>
                </a:cubicBezTo>
                <a:cubicBezTo>
                  <a:pt x="164" y="0"/>
                  <a:pt x="164" y="0"/>
                  <a:pt x="164" y="0"/>
                </a:cubicBezTo>
                <a:cubicBezTo>
                  <a:pt x="162" y="0"/>
                  <a:pt x="160" y="0"/>
                  <a:pt x="158" y="0"/>
                </a:cubicBezTo>
                <a:cubicBezTo>
                  <a:pt x="158" y="0"/>
                  <a:pt x="158" y="0"/>
                  <a:pt x="158" y="0"/>
                </a:cubicBezTo>
                <a:cubicBezTo>
                  <a:pt x="139" y="1"/>
                  <a:pt x="121" y="6"/>
                  <a:pt x="104" y="15"/>
                </a:cubicBezTo>
                <a:cubicBezTo>
                  <a:pt x="88" y="22"/>
                  <a:pt x="74" y="32"/>
                  <a:pt x="63" y="44"/>
                </a:cubicBezTo>
                <a:cubicBezTo>
                  <a:pt x="0" y="42"/>
                  <a:pt x="0" y="42"/>
                  <a:pt x="0" y="42"/>
                </a:cubicBezTo>
                <a:cubicBezTo>
                  <a:pt x="29" y="97"/>
                  <a:pt x="29" y="97"/>
                  <a:pt x="29" y="97"/>
                </a:cubicBezTo>
                <a:cubicBezTo>
                  <a:pt x="17" y="133"/>
                  <a:pt x="18" y="174"/>
                  <a:pt x="36" y="211"/>
                </a:cubicBezTo>
                <a:cubicBezTo>
                  <a:pt x="60" y="260"/>
                  <a:pt x="107" y="290"/>
                  <a:pt x="158" y="294"/>
                </a:cubicBezTo>
                <a:cubicBezTo>
                  <a:pt x="158" y="294"/>
                  <a:pt x="159" y="294"/>
                  <a:pt x="159" y="294"/>
                </a:cubicBezTo>
                <a:cubicBezTo>
                  <a:pt x="162" y="294"/>
                  <a:pt x="165" y="294"/>
                  <a:pt x="167" y="294"/>
                </a:cubicBezTo>
                <a:cubicBezTo>
                  <a:pt x="168" y="294"/>
                  <a:pt x="168" y="294"/>
                  <a:pt x="168" y="294"/>
                </a:cubicBezTo>
                <a:cubicBezTo>
                  <a:pt x="558" y="294"/>
                  <a:pt x="558" y="294"/>
                  <a:pt x="558" y="294"/>
                </a:cubicBezTo>
                <a:cubicBezTo>
                  <a:pt x="640" y="294"/>
                  <a:pt x="706" y="228"/>
                  <a:pt x="706" y="147"/>
                </a:cubicBezTo>
                <a:cubicBezTo>
                  <a:pt x="706" y="65"/>
                  <a:pt x="640" y="0"/>
                  <a:pt x="55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34" name="Oval 114">
            <a:extLst>
              <a:ext uri="{FF2B5EF4-FFF2-40B4-BE49-F238E27FC236}">
                <a16:creationId xmlns:a16="http://schemas.microsoft.com/office/drawing/2014/main" id="{E3CCFDF5-EE3F-FC44-A1CC-6ED9431B6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6738" y="4602163"/>
            <a:ext cx="817562" cy="822325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endParaRPr lang="es-CR" altLang="es-CR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5922BAB-3B3D-8944-AE2D-D8652ECE34C8}"/>
              </a:ext>
            </a:extLst>
          </p:cNvPr>
          <p:cNvGrpSpPr>
            <a:grpSpLocks/>
          </p:cNvGrpSpPr>
          <p:nvPr/>
        </p:nvGrpSpPr>
        <p:grpSpPr bwMode="auto">
          <a:xfrm>
            <a:off x="7585075" y="4354513"/>
            <a:ext cx="273050" cy="274637"/>
            <a:chOff x="7585075" y="4354513"/>
            <a:chExt cx="273050" cy="274638"/>
          </a:xfrm>
        </p:grpSpPr>
        <p:sp>
          <p:nvSpPr>
            <p:cNvPr id="36" name="Oval 122">
              <a:extLst>
                <a:ext uri="{FF2B5EF4-FFF2-40B4-BE49-F238E27FC236}">
                  <a16:creationId xmlns:a16="http://schemas.microsoft.com/office/drawing/2014/main" id="{604722A0-1D96-204D-B77A-C97B94CBD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5075" y="4354513"/>
              <a:ext cx="273050" cy="274638"/>
            </a:xfrm>
            <a:prstGeom prst="ellipse">
              <a:avLst/>
            </a:prstGeom>
            <a:solidFill>
              <a:schemeClr val="bg2"/>
            </a:solidFill>
            <a:ln w="38100" cap="rnd">
              <a:solidFill>
                <a:schemeClr val="accent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7" name="Oval 128">
              <a:extLst>
                <a:ext uri="{FF2B5EF4-FFF2-40B4-BE49-F238E27FC236}">
                  <a16:creationId xmlns:a16="http://schemas.microsoft.com/office/drawing/2014/main" id="{4BC6804C-CF9E-AC40-90D9-813C7E81A8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6513" y="4425950"/>
              <a:ext cx="130175" cy="1270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sp>
        <p:nvSpPr>
          <p:cNvPr id="38" name="Freeform 141">
            <a:extLst>
              <a:ext uri="{FF2B5EF4-FFF2-40B4-BE49-F238E27FC236}">
                <a16:creationId xmlns:a16="http://schemas.microsoft.com/office/drawing/2014/main" id="{DF750789-1B20-6D41-BE9B-DDFC4C04BFA4}"/>
              </a:ext>
            </a:extLst>
          </p:cNvPr>
          <p:cNvSpPr>
            <a:spLocks noEditPoints="1"/>
          </p:cNvSpPr>
          <p:nvPr/>
        </p:nvSpPr>
        <p:spPr bwMode="auto">
          <a:xfrm>
            <a:off x="8372475" y="4762500"/>
            <a:ext cx="473075" cy="471488"/>
          </a:xfrm>
          <a:custGeom>
            <a:avLst/>
            <a:gdLst>
              <a:gd name="T0" fmla="*/ 106 w 124"/>
              <a:gd name="T1" fmla="*/ 34 h 124"/>
              <a:gd name="T2" fmla="*/ 116 w 124"/>
              <a:gd name="T3" fmla="*/ 66 h 124"/>
              <a:gd name="T4" fmla="*/ 58 w 124"/>
              <a:gd name="T5" fmla="*/ 124 h 124"/>
              <a:gd name="T6" fmla="*/ 0 w 124"/>
              <a:gd name="T7" fmla="*/ 66 h 124"/>
              <a:gd name="T8" fmla="*/ 58 w 124"/>
              <a:gd name="T9" fmla="*/ 8 h 124"/>
              <a:gd name="T10" fmla="*/ 90 w 124"/>
              <a:gd name="T11" fmla="*/ 17 h 124"/>
              <a:gd name="T12" fmla="*/ 80 w 124"/>
              <a:gd name="T13" fmla="*/ 28 h 124"/>
              <a:gd name="T14" fmla="*/ 58 w 124"/>
              <a:gd name="T15" fmla="*/ 22 h 124"/>
              <a:gd name="T16" fmla="*/ 14 w 124"/>
              <a:gd name="T17" fmla="*/ 66 h 124"/>
              <a:gd name="T18" fmla="*/ 58 w 124"/>
              <a:gd name="T19" fmla="*/ 109 h 124"/>
              <a:gd name="T20" fmla="*/ 102 w 124"/>
              <a:gd name="T21" fmla="*/ 66 h 124"/>
              <a:gd name="T22" fmla="*/ 96 w 124"/>
              <a:gd name="T23" fmla="*/ 43 h 124"/>
              <a:gd name="T24" fmla="*/ 69 w 124"/>
              <a:gd name="T25" fmla="*/ 39 h 124"/>
              <a:gd name="T26" fmla="*/ 58 w 124"/>
              <a:gd name="T27" fmla="*/ 37 h 124"/>
              <a:gd name="T28" fmla="*/ 30 w 124"/>
              <a:gd name="T29" fmla="*/ 66 h 124"/>
              <a:gd name="T30" fmla="*/ 58 w 124"/>
              <a:gd name="T31" fmla="*/ 94 h 124"/>
              <a:gd name="T32" fmla="*/ 87 w 124"/>
              <a:gd name="T33" fmla="*/ 66 h 124"/>
              <a:gd name="T34" fmla="*/ 84 w 124"/>
              <a:gd name="T35" fmla="*/ 53 h 124"/>
              <a:gd name="T36" fmla="*/ 58 w 124"/>
              <a:gd name="T37" fmla="*/ 66 h 124"/>
              <a:gd name="T38" fmla="*/ 121 w 124"/>
              <a:gd name="T39" fmla="*/ 3 h 124"/>
              <a:gd name="T40" fmla="*/ 106 w 124"/>
              <a:gd name="T41" fmla="*/ 0 h 124"/>
              <a:gd name="T42" fmla="*/ 106 w 124"/>
              <a:gd name="T43" fmla="*/ 18 h 124"/>
              <a:gd name="T44" fmla="*/ 124 w 124"/>
              <a:gd name="T45" fmla="*/ 18 h 124"/>
              <a:gd name="T46" fmla="*/ 10 w 124"/>
              <a:gd name="T47" fmla="*/ 124 h 124"/>
              <a:gd name="T48" fmla="*/ 22 w 124"/>
              <a:gd name="T49" fmla="*/ 111 h 124"/>
              <a:gd name="T50" fmla="*/ 95 w 124"/>
              <a:gd name="T51" fmla="*/ 111 h 124"/>
              <a:gd name="T52" fmla="*/ 106 w 124"/>
              <a:gd name="T53" fmla="*/ 12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24" h="124">
                <a:moveTo>
                  <a:pt x="106" y="34"/>
                </a:moveTo>
                <a:cubicBezTo>
                  <a:pt x="112" y="43"/>
                  <a:pt x="116" y="54"/>
                  <a:pt x="116" y="66"/>
                </a:cubicBezTo>
                <a:cubicBezTo>
                  <a:pt x="116" y="98"/>
                  <a:pt x="90" y="124"/>
                  <a:pt x="58" y="124"/>
                </a:cubicBezTo>
                <a:cubicBezTo>
                  <a:pt x="26" y="124"/>
                  <a:pt x="0" y="98"/>
                  <a:pt x="0" y="66"/>
                </a:cubicBezTo>
                <a:cubicBezTo>
                  <a:pt x="0" y="34"/>
                  <a:pt x="26" y="8"/>
                  <a:pt x="58" y="8"/>
                </a:cubicBezTo>
                <a:cubicBezTo>
                  <a:pt x="70" y="8"/>
                  <a:pt x="81" y="11"/>
                  <a:pt x="90" y="17"/>
                </a:cubicBezTo>
                <a:moveTo>
                  <a:pt x="80" y="28"/>
                </a:moveTo>
                <a:cubicBezTo>
                  <a:pt x="74" y="24"/>
                  <a:pt x="66" y="22"/>
                  <a:pt x="58" y="22"/>
                </a:cubicBezTo>
                <a:cubicBezTo>
                  <a:pt x="34" y="22"/>
                  <a:pt x="14" y="41"/>
                  <a:pt x="14" y="66"/>
                </a:cubicBezTo>
                <a:cubicBezTo>
                  <a:pt x="14" y="90"/>
                  <a:pt x="34" y="109"/>
                  <a:pt x="58" y="109"/>
                </a:cubicBezTo>
                <a:cubicBezTo>
                  <a:pt x="82" y="109"/>
                  <a:pt x="102" y="90"/>
                  <a:pt x="102" y="66"/>
                </a:cubicBezTo>
                <a:cubicBezTo>
                  <a:pt x="102" y="58"/>
                  <a:pt x="100" y="50"/>
                  <a:pt x="96" y="43"/>
                </a:cubicBezTo>
                <a:moveTo>
                  <a:pt x="69" y="39"/>
                </a:moveTo>
                <a:cubicBezTo>
                  <a:pt x="65" y="38"/>
                  <a:pt x="62" y="37"/>
                  <a:pt x="58" y="37"/>
                </a:cubicBezTo>
                <a:cubicBezTo>
                  <a:pt x="42" y="37"/>
                  <a:pt x="30" y="50"/>
                  <a:pt x="30" y="66"/>
                </a:cubicBezTo>
                <a:cubicBezTo>
                  <a:pt x="30" y="81"/>
                  <a:pt x="42" y="94"/>
                  <a:pt x="58" y="94"/>
                </a:cubicBezTo>
                <a:cubicBezTo>
                  <a:pt x="74" y="94"/>
                  <a:pt x="87" y="81"/>
                  <a:pt x="87" y="66"/>
                </a:cubicBezTo>
                <a:cubicBezTo>
                  <a:pt x="87" y="61"/>
                  <a:pt x="85" y="57"/>
                  <a:pt x="84" y="53"/>
                </a:cubicBezTo>
                <a:moveTo>
                  <a:pt x="58" y="66"/>
                </a:moveTo>
                <a:cubicBezTo>
                  <a:pt x="121" y="3"/>
                  <a:pt x="121" y="3"/>
                  <a:pt x="121" y="3"/>
                </a:cubicBezTo>
                <a:moveTo>
                  <a:pt x="106" y="0"/>
                </a:moveTo>
                <a:cubicBezTo>
                  <a:pt x="106" y="18"/>
                  <a:pt x="106" y="18"/>
                  <a:pt x="106" y="18"/>
                </a:cubicBezTo>
                <a:cubicBezTo>
                  <a:pt x="124" y="18"/>
                  <a:pt x="124" y="18"/>
                  <a:pt x="124" y="18"/>
                </a:cubicBezTo>
                <a:moveTo>
                  <a:pt x="10" y="124"/>
                </a:moveTo>
                <a:cubicBezTo>
                  <a:pt x="22" y="111"/>
                  <a:pt x="22" y="111"/>
                  <a:pt x="22" y="111"/>
                </a:cubicBezTo>
                <a:moveTo>
                  <a:pt x="95" y="111"/>
                </a:moveTo>
                <a:cubicBezTo>
                  <a:pt x="106" y="124"/>
                  <a:pt x="106" y="124"/>
                  <a:pt x="106" y="124"/>
                </a:cubicBezTo>
              </a:path>
            </a:pathLst>
          </a:custGeom>
          <a:noFill/>
          <a:ln w="19050" cap="rnd">
            <a:solidFill>
              <a:schemeClr val="accent5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D514D4A-08F2-6E45-BEC7-B04267D297F0}"/>
              </a:ext>
            </a:extLst>
          </p:cNvPr>
          <p:cNvGrpSpPr>
            <a:grpSpLocks/>
          </p:cNvGrpSpPr>
          <p:nvPr/>
        </p:nvGrpSpPr>
        <p:grpSpPr bwMode="auto">
          <a:xfrm>
            <a:off x="8330347" y="4518695"/>
            <a:ext cx="1876176" cy="944443"/>
            <a:chOff x="8559986" y="4537029"/>
            <a:chExt cx="1877364" cy="944443"/>
          </a:xfrm>
        </p:grpSpPr>
        <p:sp>
          <p:nvSpPr>
            <p:cNvPr id="18476" name="Rectangle 136">
              <a:extLst>
                <a:ext uri="{FF2B5EF4-FFF2-40B4-BE49-F238E27FC236}">
                  <a16:creationId xmlns:a16="http://schemas.microsoft.com/office/drawing/2014/main" id="{0BA71C6A-F67F-C147-94CA-D1756550A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2081" y="4537029"/>
              <a:ext cx="11452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r>
                <a:rPr lang="es-ES" altLang="ru-RU" sz="2400" b="1" dirty="0">
                  <a:solidFill>
                    <a:schemeClr val="bg1"/>
                  </a:solidFill>
                </a:rPr>
                <a:t>Ejecución</a:t>
              </a:r>
              <a:endParaRPr lang="ru-RU" altLang="ru-RU" sz="2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477" name="TextBox 40">
              <a:extLst>
                <a:ext uri="{FF2B5EF4-FFF2-40B4-BE49-F238E27FC236}">
                  <a16:creationId xmlns:a16="http://schemas.microsoft.com/office/drawing/2014/main" id="{96B016B5-6B51-1840-9D64-4600D3D4A6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59986" y="4958252"/>
              <a:ext cx="178371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pPr marL="171450" indent="-171450" algn="r" eaLnBrk="1" hangingPunct="1">
                <a:buFont typeface="Arial" panose="020B0604020202020204" pitchFamily="34" charset="0"/>
                <a:buChar char="•"/>
              </a:pPr>
              <a:r>
                <a:rPr lang="es-CR" altLang="es-CR" sz="1400" dirty="0">
                  <a:solidFill>
                    <a:schemeClr val="bg1"/>
                  </a:solidFill>
                  <a:cs typeface="Open Sans" panose="020B0806030504020204" pitchFamily="34" charset="0"/>
                </a:rPr>
                <a:t>Directa</a:t>
              </a:r>
            </a:p>
            <a:p>
              <a:pPr marL="171450" indent="-171450" algn="r" eaLnBrk="1" hangingPunct="1">
                <a:buFont typeface="Arial" panose="020B0604020202020204" pitchFamily="34" charset="0"/>
                <a:buChar char="•"/>
              </a:pPr>
              <a:r>
                <a:rPr lang="es-CR" altLang="es-CR" sz="1400" dirty="0">
                  <a:solidFill>
                    <a:schemeClr val="bg1"/>
                  </a:solidFill>
                  <a:cs typeface="Open Sans" panose="020B0806030504020204" pitchFamily="34" charset="0"/>
                </a:rPr>
                <a:t>Variable</a:t>
              </a:r>
              <a:endParaRPr lang="ru-RU" altLang="es-CR" sz="1400" dirty="0">
                <a:solidFill>
                  <a:schemeClr val="bg1"/>
                </a:solidFill>
                <a:cs typeface="Open Sans" panose="020B0806030504020204" pitchFamily="34" charset="0"/>
              </a:endParaRPr>
            </a:p>
          </p:txBody>
        </p:sp>
      </p:grpSp>
      <p:sp>
        <p:nvSpPr>
          <p:cNvPr id="42" name="Freeform 109">
            <a:extLst>
              <a:ext uri="{FF2B5EF4-FFF2-40B4-BE49-F238E27FC236}">
                <a16:creationId xmlns:a16="http://schemas.microsoft.com/office/drawing/2014/main" id="{F94B919B-FA07-5D49-A135-1C25D0EB4031}"/>
              </a:ext>
            </a:extLst>
          </p:cNvPr>
          <p:cNvSpPr>
            <a:spLocks/>
          </p:cNvSpPr>
          <p:nvPr/>
        </p:nvSpPr>
        <p:spPr bwMode="auto">
          <a:xfrm>
            <a:off x="8312150" y="2876550"/>
            <a:ext cx="2813050" cy="1119188"/>
          </a:xfrm>
          <a:custGeom>
            <a:avLst/>
            <a:gdLst>
              <a:gd name="T0" fmla="*/ 592 w 739"/>
              <a:gd name="T1" fmla="*/ 0 h 294"/>
              <a:gd name="T2" fmla="*/ 591 w 739"/>
              <a:gd name="T3" fmla="*/ 0 h 294"/>
              <a:gd name="T4" fmla="*/ 199 w 739"/>
              <a:gd name="T5" fmla="*/ 0 h 294"/>
              <a:gd name="T6" fmla="*/ 196 w 739"/>
              <a:gd name="T7" fmla="*/ 0 h 294"/>
              <a:gd name="T8" fmla="*/ 192 w 739"/>
              <a:gd name="T9" fmla="*/ 0 h 294"/>
              <a:gd name="T10" fmla="*/ 191 w 739"/>
              <a:gd name="T11" fmla="*/ 0 h 294"/>
              <a:gd name="T12" fmla="*/ 74 w 739"/>
              <a:gd name="T13" fmla="*/ 69 h 294"/>
              <a:gd name="T14" fmla="*/ 55 w 739"/>
              <a:gd name="T15" fmla="*/ 115 h 294"/>
              <a:gd name="T16" fmla="*/ 0 w 739"/>
              <a:gd name="T17" fmla="*/ 147 h 294"/>
              <a:gd name="T18" fmla="*/ 55 w 739"/>
              <a:gd name="T19" fmla="*/ 179 h 294"/>
              <a:gd name="T20" fmla="*/ 120 w 739"/>
              <a:gd name="T21" fmla="*/ 272 h 294"/>
              <a:gd name="T22" fmla="*/ 191 w 739"/>
              <a:gd name="T23" fmla="*/ 294 h 294"/>
              <a:gd name="T24" fmla="*/ 193 w 739"/>
              <a:gd name="T25" fmla="*/ 294 h 294"/>
              <a:gd name="T26" fmla="*/ 197 w 739"/>
              <a:gd name="T27" fmla="*/ 294 h 294"/>
              <a:gd name="T28" fmla="*/ 198 w 739"/>
              <a:gd name="T29" fmla="*/ 294 h 294"/>
              <a:gd name="T30" fmla="*/ 591 w 739"/>
              <a:gd name="T31" fmla="*/ 294 h 294"/>
              <a:gd name="T32" fmla="*/ 592 w 739"/>
              <a:gd name="T33" fmla="*/ 294 h 294"/>
              <a:gd name="T34" fmla="*/ 739 w 739"/>
              <a:gd name="T35" fmla="*/ 147 h 294"/>
              <a:gd name="T36" fmla="*/ 592 w 739"/>
              <a:gd name="T37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39" h="294">
                <a:moveTo>
                  <a:pt x="592" y="0"/>
                </a:moveTo>
                <a:cubicBezTo>
                  <a:pt x="592" y="0"/>
                  <a:pt x="591" y="0"/>
                  <a:pt x="591" y="0"/>
                </a:cubicBezTo>
                <a:cubicBezTo>
                  <a:pt x="199" y="0"/>
                  <a:pt x="199" y="0"/>
                  <a:pt x="199" y="0"/>
                </a:cubicBezTo>
                <a:cubicBezTo>
                  <a:pt x="196" y="0"/>
                  <a:pt x="196" y="0"/>
                  <a:pt x="196" y="0"/>
                </a:cubicBezTo>
                <a:cubicBezTo>
                  <a:pt x="195" y="0"/>
                  <a:pt x="193" y="0"/>
                  <a:pt x="192" y="0"/>
                </a:cubicBezTo>
                <a:cubicBezTo>
                  <a:pt x="191" y="0"/>
                  <a:pt x="191" y="0"/>
                  <a:pt x="191" y="0"/>
                </a:cubicBezTo>
                <a:cubicBezTo>
                  <a:pt x="144" y="3"/>
                  <a:pt x="100" y="27"/>
                  <a:pt x="74" y="69"/>
                </a:cubicBezTo>
                <a:cubicBezTo>
                  <a:pt x="64" y="84"/>
                  <a:pt x="58" y="99"/>
                  <a:pt x="55" y="115"/>
                </a:cubicBezTo>
                <a:cubicBezTo>
                  <a:pt x="0" y="147"/>
                  <a:pt x="0" y="147"/>
                  <a:pt x="0" y="147"/>
                </a:cubicBezTo>
                <a:cubicBezTo>
                  <a:pt x="55" y="179"/>
                  <a:pt x="55" y="179"/>
                  <a:pt x="55" y="179"/>
                </a:cubicBezTo>
                <a:cubicBezTo>
                  <a:pt x="63" y="216"/>
                  <a:pt x="86" y="250"/>
                  <a:pt x="120" y="272"/>
                </a:cubicBezTo>
                <a:cubicBezTo>
                  <a:pt x="142" y="285"/>
                  <a:pt x="167" y="293"/>
                  <a:pt x="191" y="294"/>
                </a:cubicBezTo>
                <a:cubicBezTo>
                  <a:pt x="191" y="294"/>
                  <a:pt x="193" y="294"/>
                  <a:pt x="193" y="294"/>
                </a:cubicBezTo>
                <a:cubicBezTo>
                  <a:pt x="194" y="294"/>
                  <a:pt x="196" y="294"/>
                  <a:pt x="197" y="294"/>
                </a:cubicBezTo>
                <a:cubicBezTo>
                  <a:pt x="198" y="294"/>
                  <a:pt x="198" y="294"/>
                  <a:pt x="198" y="294"/>
                </a:cubicBezTo>
                <a:cubicBezTo>
                  <a:pt x="591" y="294"/>
                  <a:pt x="591" y="294"/>
                  <a:pt x="591" y="294"/>
                </a:cubicBezTo>
                <a:cubicBezTo>
                  <a:pt x="591" y="294"/>
                  <a:pt x="592" y="294"/>
                  <a:pt x="592" y="294"/>
                </a:cubicBezTo>
                <a:cubicBezTo>
                  <a:pt x="673" y="294"/>
                  <a:pt x="739" y="228"/>
                  <a:pt x="739" y="147"/>
                </a:cubicBezTo>
                <a:cubicBezTo>
                  <a:pt x="739" y="66"/>
                  <a:pt x="673" y="0"/>
                  <a:pt x="592" y="0"/>
                </a:cubicBezTo>
                <a:close/>
              </a:path>
            </a:pathLst>
          </a:custGeom>
          <a:solidFill>
            <a:srgbClr val="FCBE00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>
              <a:latin typeface="+mn-lt"/>
            </a:endParaRPr>
          </a:p>
        </p:txBody>
      </p:sp>
      <p:sp>
        <p:nvSpPr>
          <p:cNvPr id="43" name="Oval 115">
            <a:extLst>
              <a:ext uri="{FF2B5EF4-FFF2-40B4-BE49-F238E27FC236}">
                <a16:creationId xmlns:a16="http://schemas.microsoft.com/office/drawing/2014/main" id="{6D31718F-76BC-CD45-839C-33A678838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5050" y="3024188"/>
            <a:ext cx="822325" cy="823912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endParaRPr lang="es-CR" altLang="es-CR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555E700-D49B-DD45-B27B-5ED86A9B245C}"/>
              </a:ext>
            </a:extLst>
          </p:cNvPr>
          <p:cNvGrpSpPr>
            <a:grpSpLocks/>
          </p:cNvGrpSpPr>
          <p:nvPr/>
        </p:nvGrpSpPr>
        <p:grpSpPr bwMode="auto">
          <a:xfrm>
            <a:off x="7908925" y="3298825"/>
            <a:ext cx="273050" cy="274638"/>
            <a:chOff x="7908925" y="3298825"/>
            <a:chExt cx="273050" cy="274638"/>
          </a:xfrm>
        </p:grpSpPr>
        <p:sp>
          <p:nvSpPr>
            <p:cNvPr id="45" name="Oval 123">
              <a:extLst>
                <a:ext uri="{FF2B5EF4-FFF2-40B4-BE49-F238E27FC236}">
                  <a16:creationId xmlns:a16="http://schemas.microsoft.com/office/drawing/2014/main" id="{E061A769-2D96-B448-833E-1460AD645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8925" y="3298825"/>
              <a:ext cx="273050" cy="274638"/>
            </a:xfrm>
            <a:prstGeom prst="ellipse">
              <a:avLst/>
            </a:prstGeom>
            <a:solidFill>
              <a:schemeClr val="bg2"/>
            </a:solidFill>
            <a:ln w="38100" cap="rnd">
              <a:solidFill>
                <a:srgbClr val="FCBE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46" name="Oval 129">
              <a:extLst>
                <a:ext uri="{FF2B5EF4-FFF2-40B4-BE49-F238E27FC236}">
                  <a16:creationId xmlns:a16="http://schemas.microsoft.com/office/drawing/2014/main" id="{64E9CBE7-A996-7A48-8034-D7A677084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0363" y="3371850"/>
              <a:ext cx="130175" cy="128588"/>
            </a:xfrm>
            <a:prstGeom prst="ellipse">
              <a:avLst/>
            </a:prstGeom>
            <a:solidFill>
              <a:srgbClr val="FCBE00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sp>
        <p:nvSpPr>
          <p:cNvPr id="47" name="Freeform 142">
            <a:extLst>
              <a:ext uri="{FF2B5EF4-FFF2-40B4-BE49-F238E27FC236}">
                <a16:creationId xmlns:a16="http://schemas.microsoft.com/office/drawing/2014/main" id="{64D77147-ED28-E74B-B13B-C07EBB04120B}"/>
              </a:ext>
            </a:extLst>
          </p:cNvPr>
          <p:cNvSpPr>
            <a:spLocks noEditPoints="1"/>
          </p:cNvSpPr>
          <p:nvPr/>
        </p:nvSpPr>
        <p:spPr bwMode="auto">
          <a:xfrm>
            <a:off x="8826500" y="3165475"/>
            <a:ext cx="482600" cy="498475"/>
          </a:xfrm>
          <a:custGeom>
            <a:avLst/>
            <a:gdLst>
              <a:gd name="T0" fmla="*/ 47 w 127"/>
              <a:gd name="T1" fmla="*/ 13 h 131"/>
              <a:gd name="T2" fmla="*/ 111 w 127"/>
              <a:gd name="T3" fmla="*/ 52 h 131"/>
              <a:gd name="T4" fmla="*/ 127 w 127"/>
              <a:gd name="T5" fmla="*/ 84 h 131"/>
              <a:gd name="T6" fmla="*/ 114 w 127"/>
              <a:gd name="T7" fmla="*/ 84 h 131"/>
              <a:gd name="T8" fmla="*/ 114 w 127"/>
              <a:gd name="T9" fmla="*/ 105 h 131"/>
              <a:gd name="T10" fmla="*/ 107 w 127"/>
              <a:gd name="T11" fmla="*/ 112 h 131"/>
              <a:gd name="T12" fmla="*/ 92 w 127"/>
              <a:gd name="T13" fmla="*/ 112 h 131"/>
              <a:gd name="T14" fmla="*/ 92 w 127"/>
              <a:gd name="T15" fmla="*/ 131 h 131"/>
              <a:gd name="T16" fmla="*/ 34 w 127"/>
              <a:gd name="T17" fmla="*/ 131 h 131"/>
              <a:gd name="T18" fmla="*/ 34 w 127"/>
              <a:gd name="T19" fmla="*/ 112 h 131"/>
              <a:gd name="T20" fmla="*/ 28 w 127"/>
              <a:gd name="T21" fmla="*/ 98 h 131"/>
              <a:gd name="T22" fmla="*/ 71 w 127"/>
              <a:gd name="T23" fmla="*/ 59 h 131"/>
              <a:gd name="T24" fmla="*/ 71 w 127"/>
              <a:gd name="T25" fmla="*/ 50 h 131"/>
              <a:gd name="T26" fmla="*/ 61 w 127"/>
              <a:gd name="T27" fmla="*/ 46 h 131"/>
              <a:gd name="T28" fmla="*/ 59 w 127"/>
              <a:gd name="T29" fmla="*/ 42 h 131"/>
              <a:gd name="T30" fmla="*/ 64 w 127"/>
              <a:gd name="T31" fmla="*/ 33 h 131"/>
              <a:gd name="T32" fmla="*/ 57 w 127"/>
              <a:gd name="T33" fmla="*/ 26 h 131"/>
              <a:gd name="T34" fmla="*/ 47 w 127"/>
              <a:gd name="T35" fmla="*/ 31 h 131"/>
              <a:gd name="T36" fmla="*/ 44 w 127"/>
              <a:gd name="T37" fmla="*/ 29 h 131"/>
              <a:gd name="T38" fmla="*/ 40 w 127"/>
              <a:gd name="T39" fmla="*/ 19 h 131"/>
              <a:gd name="T40" fmla="*/ 31 w 127"/>
              <a:gd name="T41" fmla="*/ 19 h 131"/>
              <a:gd name="T42" fmla="*/ 27 w 127"/>
              <a:gd name="T43" fmla="*/ 29 h 131"/>
              <a:gd name="T44" fmla="*/ 24 w 127"/>
              <a:gd name="T45" fmla="*/ 31 h 131"/>
              <a:gd name="T46" fmla="*/ 14 w 127"/>
              <a:gd name="T47" fmla="*/ 26 h 131"/>
              <a:gd name="T48" fmla="*/ 7 w 127"/>
              <a:gd name="T49" fmla="*/ 33 h 131"/>
              <a:gd name="T50" fmla="*/ 12 w 127"/>
              <a:gd name="T51" fmla="*/ 42 h 131"/>
              <a:gd name="T52" fmla="*/ 10 w 127"/>
              <a:gd name="T53" fmla="*/ 46 h 131"/>
              <a:gd name="T54" fmla="*/ 0 w 127"/>
              <a:gd name="T55" fmla="*/ 50 h 131"/>
              <a:gd name="T56" fmla="*/ 0 w 127"/>
              <a:gd name="T57" fmla="*/ 59 h 131"/>
              <a:gd name="T58" fmla="*/ 10 w 127"/>
              <a:gd name="T59" fmla="*/ 63 h 131"/>
              <a:gd name="T60" fmla="*/ 12 w 127"/>
              <a:gd name="T61" fmla="*/ 66 h 131"/>
              <a:gd name="T62" fmla="*/ 7 w 127"/>
              <a:gd name="T63" fmla="*/ 76 h 131"/>
              <a:gd name="T64" fmla="*/ 14 w 127"/>
              <a:gd name="T65" fmla="*/ 83 h 131"/>
              <a:gd name="T66" fmla="*/ 24 w 127"/>
              <a:gd name="T67" fmla="*/ 78 h 131"/>
              <a:gd name="T68" fmla="*/ 27 w 127"/>
              <a:gd name="T69" fmla="*/ 80 h 131"/>
              <a:gd name="T70" fmla="*/ 31 w 127"/>
              <a:gd name="T71" fmla="*/ 90 h 131"/>
              <a:gd name="T72" fmla="*/ 40 w 127"/>
              <a:gd name="T73" fmla="*/ 90 h 131"/>
              <a:gd name="T74" fmla="*/ 44 w 127"/>
              <a:gd name="T75" fmla="*/ 80 h 131"/>
              <a:gd name="T76" fmla="*/ 47 w 127"/>
              <a:gd name="T77" fmla="*/ 78 h 131"/>
              <a:gd name="T78" fmla="*/ 57 w 127"/>
              <a:gd name="T79" fmla="*/ 83 h 131"/>
              <a:gd name="T80" fmla="*/ 64 w 127"/>
              <a:gd name="T81" fmla="*/ 76 h 131"/>
              <a:gd name="T82" fmla="*/ 59 w 127"/>
              <a:gd name="T83" fmla="*/ 66 h 131"/>
              <a:gd name="T84" fmla="*/ 61 w 127"/>
              <a:gd name="T85" fmla="*/ 63 h 131"/>
              <a:gd name="T86" fmla="*/ 71 w 127"/>
              <a:gd name="T87" fmla="*/ 59 h 131"/>
              <a:gd name="T88" fmla="*/ 36 w 127"/>
              <a:gd name="T89" fmla="*/ 40 h 131"/>
              <a:gd name="T90" fmla="*/ 21 w 127"/>
              <a:gd name="T91" fmla="*/ 54 h 131"/>
              <a:gd name="T92" fmla="*/ 36 w 127"/>
              <a:gd name="T93" fmla="*/ 69 h 131"/>
              <a:gd name="T94" fmla="*/ 50 w 127"/>
              <a:gd name="T95" fmla="*/ 54 h 131"/>
              <a:gd name="T96" fmla="*/ 36 w 127"/>
              <a:gd name="T97" fmla="*/ 40 h 131"/>
              <a:gd name="T98" fmla="*/ 92 w 127"/>
              <a:gd name="T99" fmla="*/ 112 h 131"/>
              <a:gd name="T100" fmla="*/ 84 w 127"/>
              <a:gd name="T101" fmla="*/ 112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7" h="131">
                <a:moveTo>
                  <a:pt x="47" y="13"/>
                </a:moveTo>
                <a:cubicBezTo>
                  <a:pt x="118" y="0"/>
                  <a:pt x="111" y="52"/>
                  <a:pt x="111" y="52"/>
                </a:cubicBezTo>
                <a:cubicBezTo>
                  <a:pt x="127" y="84"/>
                  <a:pt x="127" y="84"/>
                  <a:pt x="127" y="84"/>
                </a:cubicBezTo>
                <a:cubicBezTo>
                  <a:pt x="114" y="84"/>
                  <a:pt x="114" y="84"/>
                  <a:pt x="114" y="84"/>
                </a:cubicBezTo>
                <a:cubicBezTo>
                  <a:pt x="114" y="105"/>
                  <a:pt x="114" y="105"/>
                  <a:pt x="114" y="105"/>
                </a:cubicBezTo>
                <a:cubicBezTo>
                  <a:pt x="114" y="109"/>
                  <a:pt x="110" y="112"/>
                  <a:pt x="107" y="112"/>
                </a:cubicBezTo>
                <a:cubicBezTo>
                  <a:pt x="92" y="112"/>
                  <a:pt x="92" y="112"/>
                  <a:pt x="92" y="112"/>
                </a:cubicBezTo>
                <a:cubicBezTo>
                  <a:pt x="92" y="131"/>
                  <a:pt x="92" y="131"/>
                  <a:pt x="92" y="131"/>
                </a:cubicBezTo>
                <a:moveTo>
                  <a:pt x="34" y="131"/>
                </a:moveTo>
                <a:cubicBezTo>
                  <a:pt x="34" y="112"/>
                  <a:pt x="34" y="112"/>
                  <a:pt x="34" y="112"/>
                </a:cubicBezTo>
                <a:cubicBezTo>
                  <a:pt x="28" y="98"/>
                  <a:pt x="28" y="98"/>
                  <a:pt x="28" y="98"/>
                </a:cubicBezTo>
                <a:moveTo>
                  <a:pt x="71" y="59"/>
                </a:moveTo>
                <a:cubicBezTo>
                  <a:pt x="71" y="50"/>
                  <a:pt x="71" y="50"/>
                  <a:pt x="71" y="50"/>
                </a:cubicBezTo>
                <a:cubicBezTo>
                  <a:pt x="61" y="46"/>
                  <a:pt x="61" y="46"/>
                  <a:pt x="61" y="46"/>
                </a:cubicBezTo>
                <a:cubicBezTo>
                  <a:pt x="60" y="45"/>
                  <a:pt x="60" y="44"/>
                  <a:pt x="59" y="42"/>
                </a:cubicBezTo>
                <a:cubicBezTo>
                  <a:pt x="64" y="33"/>
                  <a:pt x="64" y="33"/>
                  <a:pt x="64" y="33"/>
                </a:cubicBezTo>
                <a:cubicBezTo>
                  <a:pt x="57" y="26"/>
                  <a:pt x="57" y="26"/>
                  <a:pt x="57" y="26"/>
                </a:cubicBezTo>
                <a:cubicBezTo>
                  <a:pt x="47" y="31"/>
                  <a:pt x="47" y="31"/>
                  <a:pt x="47" y="31"/>
                </a:cubicBezTo>
                <a:cubicBezTo>
                  <a:pt x="46" y="30"/>
                  <a:pt x="45" y="30"/>
                  <a:pt x="44" y="29"/>
                </a:cubicBezTo>
                <a:cubicBezTo>
                  <a:pt x="40" y="19"/>
                  <a:pt x="40" y="19"/>
                  <a:pt x="40" y="19"/>
                </a:cubicBezTo>
                <a:cubicBezTo>
                  <a:pt x="31" y="19"/>
                  <a:pt x="31" y="19"/>
                  <a:pt x="31" y="19"/>
                </a:cubicBezTo>
                <a:cubicBezTo>
                  <a:pt x="27" y="29"/>
                  <a:pt x="27" y="29"/>
                  <a:pt x="27" y="29"/>
                </a:cubicBezTo>
                <a:cubicBezTo>
                  <a:pt x="26" y="30"/>
                  <a:pt x="25" y="30"/>
                  <a:pt x="24" y="31"/>
                </a:cubicBezTo>
                <a:cubicBezTo>
                  <a:pt x="14" y="26"/>
                  <a:pt x="14" y="26"/>
                  <a:pt x="14" y="26"/>
                </a:cubicBezTo>
                <a:cubicBezTo>
                  <a:pt x="7" y="33"/>
                  <a:pt x="7" y="33"/>
                  <a:pt x="7" y="33"/>
                </a:cubicBezTo>
                <a:cubicBezTo>
                  <a:pt x="12" y="42"/>
                  <a:pt x="12" y="42"/>
                  <a:pt x="12" y="42"/>
                </a:cubicBezTo>
                <a:cubicBezTo>
                  <a:pt x="11" y="44"/>
                  <a:pt x="11" y="45"/>
                  <a:pt x="10" y="46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59"/>
                  <a:pt x="0" y="59"/>
                  <a:pt x="0" y="59"/>
                </a:cubicBezTo>
                <a:cubicBezTo>
                  <a:pt x="10" y="63"/>
                  <a:pt x="10" y="63"/>
                  <a:pt x="10" y="63"/>
                </a:cubicBezTo>
                <a:cubicBezTo>
                  <a:pt x="11" y="64"/>
                  <a:pt x="11" y="65"/>
                  <a:pt x="12" y="66"/>
                </a:cubicBezTo>
                <a:cubicBezTo>
                  <a:pt x="7" y="76"/>
                  <a:pt x="7" y="76"/>
                  <a:pt x="7" y="76"/>
                </a:cubicBezTo>
                <a:cubicBezTo>
                  <a:pt x="14" y="83"/>
                  <a:pt x="14" y="83"/>
                  <a:pt x="14" y="83"/>
                </a:cubicBezTo>
                <a:cubicBezTo>
                  <a:pt x="24" y="78"/>
                  <a:pt x="24" y="78"/>
                  <a:pt x="24" y="78"/>
                </a:cubicBezTo>
                <a:cubicBezTo>
                  <a:pt x="25" y="79"/>
                  <a:pt x="26" y="79"/>
                  <a:pt x="27" y="80"/>
                </a:cubicBezTo>
                <a:cubicBezTo>
                  <a:pt x="31" y="90"/>
                  <a:pt x="31" y="90"/>
                  <a:pt x="31" y="90"/>
                </a:cubicBezTo>
                <a:cubicBezTo>
                  <a:pt x="40" y="90"/>
                  <a:pt x="40" y="90"/>
                  <a:pt x="40" y="90"/>
                </a:cubicBezTo>
                <a:cubicBezTo>
                  <a:pt x="44" y="80"/>
                  <a:pt x="44" y="80"/>
                  <a:pt x="44" y="80"/>
                </a:cubicBezTo>
                <a:cubicBezTo>
                  <a:pt x="45" y="79"/>
                  <a:pt x="46" y="79"/>
                  <a:pt x="47" y="78"/>
                </a:cubicBezTo>
                <a:cubicBezTo>
                  <a:pt x="57" y="83"/>
                  <a:pt x="57" y="83"/>
                  <a:pt x="57" y="83"/>
                </a:cubicBezTo>
                <a:cubicBezTo>
                  <a:pt x="64" y="76"/>
                  <a:pt x="64" y="76"/>
                  <a:pt x="64" y="76"/>
                </a:cubicBezTo>
                <a:cubicBezTo>
                  <a:pt x="59" y="66"/>
                  <a:pt x="59" y="66"/>
                  <a:pt x="59" y="66"/>
                </a:cubicBezTo>
                <a:cubicBezTo>
                  <a:pt x="60" y="65"/>
                  <a:pt x="60" y="64"/>
                  <a:pt x="61" y="63"/>
                </a:cubicBezTo>
                <a:lnTo>
                  <a:pt x="71" y="59"/>
                </a:lnTo>
                <a:close/>
                <a:moveTo>
                  <a:pt x="36" y="40"/>
                </a:moveTo>
                <a:cubicBezTo>
                  <a:pt x="27" y="40"/>
                  <a:pt x="21" y="46"/>
                  <a:pt x="21" y="54"/>
                </a:cubicBezTo>
                <a:cubicBezTo>
                  <a:pt x="21" y="63"/>
                  <a:pt x="27" y="69"/>
                  <a:pt x="36" y="69"/>
                </a:cubicBezTo>
                <a:cubicBezTo>
                  <a:pt x="44" y="69"/>
                  <a:pt x="50" y="63"/>
                  <a:pt x="50" y="54"/>
                </a:cubicBezTo>
                <a:cubicBezTo>
                  <a:pt x="50" y="46"/>
                  <a:pt x="44" y="40"/>
                  <a:pt x="36" y="40"/>
                </a:cubicBezTo>
                <a:close/>
                <a:moveTo>
                  <a:pt x="92" y="112"/>
                </a:moveTo>
                <a:cubicBezTo>
                  <a:pt x="84" y="112"/>
                  <a:pt x="84" y="112"/>
                  <a:pt x="84" y="112"/>
                </a:cubicBezTo>
              </a:path>
            </a:pathLst>
          </a:custGeom>
          <a:solidFill>
            <a:schemeClr val="bg2"/>
          </a:solidFill>
          <a:ln w="19050" cap="rnd">
            <a:solidFill>
              <a:srgbClr val="FCBE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969A0DB-CCDA-0D46-83A3-1A371C48F232}"/>
              </a:ext>
            </a:extLst>
          </p:cNvPr>
          <p:cNvGrpSpPr>
            <a:grpSpLocks/>
          </p:cNvGrpSpPr>
          <p:nvPr/>
        </p:nvGrpSpPr>
        <p:grpSpPr bwMode="auto">
          <a:xfrm>
            <a:off x="9211468" y="2919922"/>
            <a:ext cx="1331913" cy="857821"/>
            <a:chOff x="9515799" y="2975496"/>
            <a:chExt cx="1331168" cy="857820"/>
          </a:xfrm>
        </p:grpSpPr>
        <p:sp>
          <p:nvSpPr>
            <p:cNvPr id="18472" name="Rectangle 139">
              <a:extLst>
                <a:ext uri="{FF2B5EF4-FFF2-40B4-BE49-F238E27FC236}">
                  <a16:creationId xmlns:a16="http://schemas.microsoft.com/office/drawing/2014/main" id="{D78B55A8-B63F-5F48-A4FD-A3E0F58B2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11363" y="2975496"/>
              <a:ext cx="5879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r>
                <a:rPr lang="es-ES" altLang="ru-RU" sz="2400" b="1" dirty="0">
                  <a:solidFill>
                    <a:schemeClr val="bg1"/>
                  </a:solidFill>
                </a:rPr>
                <a:t>Base</a:t>
              </a:r>
              <a:endParaRPr lang="ru-RU" altLang="ru-RU" sz="2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473" name="TextBox 49">
              <a:extLst>
                <a:ext uri="{FF2B5EF4-FFF2-40B4-BE49-F238E27FC236}">
                  <a16:creationId xmlns:a16="http://schemas.microsoft.com/office/drawing/2014/main" id="{20375BD1-9793-8A44-84C7-01F3DBEA36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15799" y="3310097"/>
              <a:ext cx="1331168" cy="523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pPr marL="171450" indent="-171450" algn="r" eaLnBrk="1" hangingPunct="1">
                <a:buFont typeface="Arial" panose="020B0604020202020204" pitchFamily="34" charset="0"/>
                <a:buChar char="•"/>
              </a:pPr>
              <a:r>
                <a:rPr lang="es-CR" altLang="es-CR" sz="1400" dirty="0">
                  <a:solidFill>
                    <a:schemeClr val="bg1"/>
                  </a:solidFill>
                  <a:cs typeface="Open Sans" panose="020B0806030504020204" pitchFamily="34" charset="0"/>
                </a:rPr>
                <a:t>Legal</a:t>
              </a:r>
            </a:p>
            <a:p>
              <a:pPr marL="171450" indent="-171450" algn="r" eaLnBrk="1" hangingPunct="1">
                <a:buFont typeface="Arial" panose="020B0604020202020204" pitchFamily="34" charset="0"/>
                <a:buChar char="•"/>
              </a:pPr>
              <a:r>
                <a:rPr lang="es-CR" altLang="es-CR" sz="1400" dirty="0">
                  <a:solidFill>
                    <a:schemeClr val="bg1"/>
                  </a:solidFill>
                  <a:cs typeface="Open Sans" panose="020B0806030504020204" pitchFamily="34" charset="0"/>
                </a:rPr>
                <a:t>Institucional </a:t>
              </a:r>
              <a:endParaRPr lang="ru-RU" altLang="es-CR" sz="1400" dirty="0">
                <a:solidFill>
                  <a:schemeClr val="bg1"/>
                </a:solidFill>
                <a:cs typeface="Open Sans" panose="020B0806030504020204" pitchFamily="34" charset="0"/>
              </a:endParaRPr>
            </a:p>
          </p:txBody>
        </p:sp>
      </p:grpSp>
      <p:sp>
        <p:nvSpPr>
          <p:cNvPr id="51" name="Freeform 110">
            <a:extLst>
              <a:ext uri="{FF2B5EF4-FFF2-40B4-BE49-F238E27FC236}">
                <a16:creationId xmlns:a16="http://schemas.microsoft.com/office/drawing/2014/main" id="{F0B4A467-19D3-344F-A631-668144CC9CCB}"/>
              </a:ext>
            </a:extLst>
          </p:cNvPr>
          <p:cNvSpPr>
            <a:spLocks/>
          </p:cNvSpPr>
          <p:nvPr/>
        </p:nvSpPr>
        <p:spPr bwMode="auto">
          <a:xfrm>
            <a:off x="7953375" y="1298575"/>
            <a:ext cx="2689225" cy="1120775"/>
          </a:xfrm>
          <a:custGeom>
            <a:avLst/>
            <a:gdLst>
              <a:gd name="T0" fmla="*/ 559 w 706"/>
              <a:gd name="T1" fmla="*/ 0 h 294"/>
              <a:gd name="T2" fmla="*/ 169 w 706"/>
              <a:gd name="T3" fmla="*/ 0 h 294"/>
              <a:gd name="T4" fmla="*/ 168 w 706"/>
              <a:gd name="T5" fmla="*/ 0 h 294"/>
              <a:gd name="T6" fmla="*/ 159 w 706"/>
              <a:gd name="T7" fmla="*/ 0 h 294"/>
              <a:gd name="T8" fmla="*/ 158 w 706"/>
              <a:gd name="T9" fmla="*/ 0 h 294"/>
              <a:gd name="T10" fmla="*/ 36 w 706"/>
              <a:gd name="T11" fmla="*/ 83 h 294"/>
              <a:gd name="T12" fmla="*/ 30 w 706"/>
              <a:gd name="T13" fmla="*/ 196 h 294"/>
              <a:gd name="T14" fmla="*/ 0 w 706"/>
              <a:gd name="T15" fmla="*/ 252 h 294"/>
              <a:gd name="T16" fmla="*/ 63 w 706"/>
              <a:gd name="T17" fmla="*/ 250 h 294"/>
              <a:gd name="T18" fmla="*/ 104 w 706"/>
              <a:gd name="T19" fmla="*/ 279 h 294"/>
              <a:gd name="T20" fmla="*/ 158 w 706"/>
              <a:gd name="T21" fmla="*/ 294 h 294"/>
              <a:gd name="T22" fmla="*/ 158 w 706"/>
              <a:gd name="T23" fmla="*/ 294 h 294"/>
              <a:gd name="T24" fmla="*/ 165 w 706"/>
              <a:gd name="T25" fmla="*/ 294 h 294"/>
              <a:gd name="T26" fmla="*/ 166 w 706"/>
              <a:gd name="T27" fmla="*/ 294 h 294"/>
              <a:gd name="T28" fmla="*/ 167 w 706"/>
              <a:gd name="T29" fmla="*/ 294 h 294"/>
              <a:gd name="T30" fmla="*/ 168 w 706"/>
              <a:gd name="T31" fmla="*/ 294 h 294"/>
              <a:gd name="T32" fmla="*/ 170 w 706"/>
              <a:gd name="T33" fmla="*/ 294 h 294"/>
              <a:gd name="T34" fmla="*/ 558 w 706"/>
              <a:gd name="T35" fmla="*/ 294 h 294"/>
              <a:gd name="T36" fmla="*/ 559 w 706"/>
              <a:gd name="T37" fmla="*/ 294 h 294"/>
              <a:gd name="T38" fmla="*/ 706 w 706"/>
              <a:gd name="T39" fmla="*/ 147 h 294"/>
              <a:gd name="T40" fmla="*/ 559 w 706"/>
              <a:gd name="T41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06" h="294">
                <a:moveTo>
                  <a:pt x="559" y="0"/>
                </a:moveTo>
                <a:cubicBezTo>
                  <a:pt x="559" y="0"/>
                  <a:pt x="169" y="0"/>
                  <a:pt x="169" y="0"/>
                </a:cubicBezTo>
                <a:cubicBezTo>
                  <a:pt x="168" y="0"/>
                  <a:pt x="168" y="0"/>
                  <a:pt x="168" y="0"/>
                </a:cubicBezTo>
                <a:cubicBezTo>
                  <a:pt x="165" y="0"/>
                  <a:pt x="162" y="0"/>
                  <a:pt x="159" y="0"/>
                </a:cubicBezTo>
                <a:cubicBezTo>
                  <a:pt x="158" y="0"/>
                  <a:pt x="158" y="0"/>
                  <a:pt x="158" y="0"/>
                </a:cubicBezTo>
                <a:cubicBezTo>
                  <a:pt x="107" y="4"/>
                  <a:pt x="60" y="34"/>
                  <a:pt x="36" y="83"/>
                </a:cubicBezTo>
                <a:cubicBezTo>
                  <a:pt x="18" y="120"/>
                  <a:pt x="17" y="161"/>
                  <a:pt x="30" y="196"/>
                </a:cubicBezTo>
                <a:cubicBezTo>
                  <a:pt x="0" y="252"/>
                  <a:pt x="0" y="252"/>
                  <a:pt x="0" y="252"/>
                </a:cubicBezTo>
                <a:cubicBezTo>
                  <a:pt x="63" y="250"/>
                  <a:pt x="63" y="250"/>
                  <a:pt x="63" y="250"/>
                </a:cubicBezTo>
                <a:cubicBezTo>
                  <a:pt x="75" y="262"/>
                  <a:pt x="88" y="272"/>
                  <a:pt x="104" y="279"/>
                </a:cubicBezTo>
                <a:cubicBezTo>
                  <a:pt x="121" y="288"/>
                  <a:pt x="140" y="293"/>
                  <a:pt x="158" y="294"/>
                </a:cubicBezTo>
                <a:cubicBezTo>
                  <a:pt x="158" y="294"/>
                  <a:pt x="158" y="294"/>
                  <a:pt x="158" y="294"/>
                </a:cubicBezTo>
                <a:cubicBezTo>
                  <a:pt x="161" y="294"/>
                  <a:pt x="163" y="294"/>
                  <a:pt x="165" y="294"/>
                </a:cubicBezTo>
                <a:cubicBezTo>
                  <a:pt x="166" y="294"/>
                  <a:pt x="166" y="294"/>
                  <a:pt x="166" y="294"/>
                </a:cubicBezTo>
                <a:cubicBezTo>
                  <a:pt x="167" y="294"/>
                  <a:pt x="167" y="294"/>
                  <a:pt x="167" y="294"/>
                </a:cubicBezTo>
                <a:cubicBezTo>
                  <a:pt x="168" y="294"/>
                  <a:pt x="168" y="294"/>
                  <a:pt x="168" y="294"/>
                </a:cubicBezTo>
                <a:cubicBezTo>
                  <a:pt x="170" y="294"/>
                  <a:pt x="170" y="294"/>
                  <a:pt x="170" y="294"/>
                </a:cubicBezTo>
                <a:cubicBezTo>
                  <a:pt x="558" y="294"/>
                  <a:pt x="558" y="294"/>
                  <a:pt x="558" y="294"/>
                </a:cubicBezTo>
                <a:cubicBezTo>
                  <a:pt x="558" y="294"/>
                  <a:pt x="559" y="294"/>
                  <a:pt x="559" y="294"/>
                </a:cubicBezTo>
                <a:cubicBezTo>
                  <a:pt x="640" y="294"/>
                  <a:pt x="706" y="228"/>
                  <a:pt x="706" y="147"/>
                </a:cubicBezTo>
                <a:cubicBezTo>
                  <a:pt x="706" y="66"/>
                  <a:pt x="640" y="0"/>
                  <a:pt x="559" y="0"/>
                </a:cubicBezTo>
                <a:close/>
              </a:path>
            </a:pathLst>
          </a:custGeom>
          <a:solidFill>
            <a:srgbClr val="E18F07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52" name="Oval 116">
            <a:extLst>
              <a:ext uri="{FF2B5EF4-FFF2-40B4-BE49-F238E27FC236}">
                <a16:creationId xmlns:a16="http://schemas.microsoft.com/office/drawing/2014/main" id="{4BEEC88A-2B44-A04F-BD48-3EF799BA3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6738" y="1447800"/>
            <a:ext cx="817562" cy="822325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endParaRPr lang="es-CR" altLang="es-CR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D670281-C22F-164D-BA6B-FEB84C381E10}"/>
              </a:ext>
            </a:extLst>
          </p:cNvPr>
          <p:cNvGrpSpPr>
            <a:grpSpLocks/>
          </p:cNvGrpSpPr>
          <p:nvPr/>
        </p:nvGrpSpPr>
        <p:grpSpPr bwMode="auto">
          <a:xfrm>
            <a:off x="7585075" y="2243138"/>
            <a:ext cx="273050" cy="274637"/>
            <a:chOff x="7585075" y="2243138"/>
            <a:chExt cx="273050" cy="274638"/>
          </a:xfrm>
        </p:grpSpPr>
        <p:sp>
          <p:nvSpPr>
            <p:cNvPr id="54" name="Oval 124">
              <a:extLst>
                <a:ext uri="{FF2B5EF4-FFF2-40B4-BE49-F238E27FC236}">
                  <a16:creationId xmlns:a16="http://schemas.microsoft.com/office/drawing/2014/main" id="{FD14F601-1333-684A-B65C-A3A5E78C0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5075" y="2243138"/>
              <a:ext cx="273050" cy="274638"/>
            </a:xfrm>
            <a:prstGeom prst="ellipse">
              <a:avLst/>
            </a:prstGeom>
            <a:solidFill>
              <a:schemeClr val="bg2"/>
            </a:solidFill>
            <a:ln w="38100" cap="rnd">
              <a:solidFill>
                <a:srgbClr val="E18F0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55" name="Oval 130">
              <a:extLst>
                <a:ext uri="{FF2B5EF4-FFF2-40B4-BE49-F238E27FC236}">
                  <a16:creationId xmlns:a16="http://schemas.microsoft.com/office/drawing/2014/main" id="{B4F6F565-8152-0A4F-950A-104CDBE709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6513" y="2316163"/>
              <a:ext cx="130175" cy="128587"/>
            </a:xfrm>
            <a:prstGeom prst="ellipse">
              <a:avLst/>
            </a:prstGeom>
            <a:solidFill>
              <a:srgbClr val="E18F07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sp>
        <p:nvSpPr>
          <p:cNvPr id="56" name="Freeform 140">
            <a:extLst>
              <a:ext uri="{FF2B5EF4-FFF2-40B4-BE49-F238E27FC236}">
                <a16:creationId xmlns:a16="http://schemas.microsoft.com/office/drawing/2014/main" id="{5167003D-E330-8141-BCA5-B13B3BE2DDAC}"/>
              </a:ext>
            </a:extLst>
          </p:cNvPr>
          <p:cNvSpPr>
            <a:spLocks noEditPoints="1"/>
          </p:cNvSpPr>
          <p:nvPr/>
        </p:nvSpPr>
        <p:spPr bwMode="auto">
          <a:xfrm>
            <a:off x="8410575" y="1641475"/>
            <a:ext cx="369888" cy="438150"/>
          </a:xfrm>
          <a:custGeom>
            <a:avLst/>
            <a:gdLst>
              <a:gd name="T0" fmla="*/ 233 w 233"/>
              <a:gd name="T1" fmla="*/ 113 h 276"/>
              <a:gd name="T2" fmla="*/ 233 w 233"/>
              <a:gd name="T3" fmla="*/ 276 h 276"/>
              <a:gd name="T4" fmla="*/ 0 w 233"/>
              <a:gd name="T5" fmla="*/ 276 h 276"/>
              <a:gd name="T6" fmla="*/ 0 w 233"/>
              <a:gd name="T7" fmla="*/ 113 h 276"/>
              <a:gd name="T8" fmla="*/ 233 w 233"/>
              <a:gd name="T9" fmla="*/ 276 h 276"/>
              <a:gd name="T10" fmla="*/ 115 w 233"/>
              <a:gd name="T11" fmla="*/ 194 h 276"/>
              <a:gd name="T12" fmla="*/ 0 w 233"/>
              <a:gd name="T13" fmla="*/ 276 h 276"/>
              <a:gd name="T14" fmla="*/ 233 w 233"/>
              <a:gd name="T15" fmla="*/ 113 h 276"/>
              <a:gd name="T16" fmla="*/ 154 w 233"/>
              <a:gd name="T17" fmla="*/ 194 h 276"/>
              <a:gd name="T18" fmla="*/ 0 w 233"/>
              <a:gd name="T19" fmla="*/ 113 h 276"/>
              <a:gd name="T20" fmla="*/ 79 w 233"/>
              <a:gd name="T21" fmla="*/ 194 h 276"/>
              <a:gd name="T22" fmla="*/ 204 w 233"/>
              <a:gd name="T23" fmla="*/ 108 h 276"/>
              <a:gd name="T24" fmla="*/ 204 w 233"/>
              <a:gd name="T25" fmla="*/ 50 h 276"/>
              <a:gd name="T26" fmla="*/ 154 w 233"/>
              <a:gd name="T27" fmla="*/ 0 h 276"/>
              <a:gd name="T28" fmla="*/ 29 w 233"/>
              <a:gd name="T29" fmla="*/ 0 h 276"/>
              <a:gd name="T30" fmla="*/ 29 w 233"/>
              <a:gd name="T31" fmla="*/ 108 h 276"/>
              <a:gd name="T32" fmla="*/ 204 w 233"/>
              <a:gd name="T33" fmla="*/ 50 h 276"/>
              <a:gd name="T34" fmla="*/ 154 w 233"/>
              <a:gd name="T35" fmla="*/ 0 h 276"/>
              <a:gd name="T36" fmla="*/ 154 w 233"/>
              <a:gd name="T37" fmla="*/ 50 h 276"/>
              <a:gd name="T38" fmla="*/ 204 w 233"/>
              <a:gd name="T39" fmla="*/ 50 h 276"/>
              <a:gd name="T40" fmla="*/ 77 w 233"/>
              <a:gd name="T41" fmla="*/ 79 h 276"/>
              <a:gd name="T42" fmla="*/ 53 w 233"/>
              <a:gd name="T43" fmla="*/ 79 h 276"/>
              <a:gd name="T44" fmla="*/ 173 w 233"/>
              <a:gd name="T45" fmla="*/ 79 h 276"/>
              <a:gd name="T46" fmla="*/ 103 w 233"/>
              <a:gd name="T47" fmla="*/ 79 h 276"/>
              <a:gd name="T48" fmla="*/ 53 w 233"/>
              <a:gd name="T49" fmla="*/ 106 h 276"/>
              <a:gd name="T50" fmla="*/ 120 w 233"/>
              <a:gd name="T51" fmla="*/ 106 h 276"/>
              <a:gd name="T52" fmla="*/ 173 w 233"/>
              <a:gd name="T53" fmla="*/ 106 h 276"/>
              <a:gd name="T54" fmla="*/ 146 w 233"/>
              <a:gd name="T55" fmla="*/ 106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33" h="276">
                <a:moveTo>
                  <a:pt x="233" y="113"/>
                </a:moveTo>
                <a:lnTo>
                  <a:pt x="233" y="276"/>
                </a:lnTo>
                <a:lnTo>
                  <a:pt x="0" y="276"/>
                </a:lnTo>
                <a:lnTo>
                  <a:pt x="0" y="113"/>
                </a:lnTo>
                <a:moveTo>
                  <a:pt x="233" y="276"/>
                </a:moveTo>
                <a:lnTo>
                  <a:pt x="115" y="194"/>
                </a:lnTo>
                <a:lnTo>
                  <a:pt x="0" y="276"/>
                </a:lnTo>
                <a:moveTo>
                  <a:pt x="233" y="113"/>
                </a:moveTo>
                <a:lnTo>
                  <a:pt x="154" y="194"/>
                </a:lnTo>
                <a:moveTo>
                  <a:pt x="0" y="113"/>
                </a:moveTo>
                <a:lnTo>
                  <a:pt x="79" y="194"/>
                </a:lnTo>
                <a:moveTo>
                  <a:pt x="204" y="108"/>
                </a:moveTo>
                <a:lnTo>
                  <a:pt x="204" y="50"/>
                </a:lnTo>
                <a:moveTo>
                  <a:pt x="154" y="0"/>
                </a:moveTo>
                <a:lnTo>
                  <a:pt x="29" y="0"/>
                </a:lnTo>
                <a:lnTo>
                  <a:pt x="29" y="108"/>
                </a:lnTo>
                <a:moveTo>
                  <a:pt x="204" y="50"/>
                </a:moveTo>
                <a:lnTo>
                  <a:pt x="154" y="0"/>
                </a:lnTo>
                <a:lnTo>
                  <a:pt x="154" y="50"/>
                </a:lnTo>
                <a:lnTo>
                  <a:pt x="204" y="50"/>
                </a:lnTo>
                <a:moveTo>
                  <a:pt x="77" y="79"/>
                </a:moveTo>
                <a:lnTo>
                  <a:pt x="53" y="79"/>
                </a:lnTo>
                <a:moveTo>
                  <a:pt x="173" y="79"/>
                </a:moveTo>
                <a:lnTo>
                  <a:pt x="103" y="79"/>
                </a:lnTo>
                <a:moveTo>
                  <a:pt x="53" y="106"/>
                </a:moveTo>
                <a:lnTo>
                  <a:pt x="120" y="106"/>
                </a:lnTo>
                <a:moveTo>
                  <a:pt x="173" y="106"/>
                </a:moveTo>
                <a:lnTo>
                  <a:pt x="146" y="106"/>
                </a:lnTo>
              </a:path>
            </a:pathLst>
          </a:custGeom>
          <a:noFill/>
          <a:ln w="19050" cap="rnd">
            <a:solidFill>
              <a:srgbClr val="E18F07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FE8E230-35C9-DC40-8D63-E278192F4C79}"/>
              </a:ext>
            </a:extLst>
          </p:cNvPr>
          <p:cNvGrpSpPr>
            <a:grpSpLocks/>
          </p:cNvGrpSpPr>
          <p:nvPr/>
        </p:nvGrpSpPr>
        <p:grpSpPr bwMode="auto">
          <a:xfrm>
            <a:off x="8748274" y="1323848"/>
            <a:ext cx="1434718" cy="896871"/>
            <a:chOff x="9056217" y="1409323"/>
            <a:chExt cx="1435627" cy="896970"/>
          </a:xfrm>
        </p:grpSpPr>
        <p:sp>
          <p:nvSpPr>
            <p:cNvPr id="18468" name="Rectangle 135">
              <a:extLst>
                <a:ext uri="{FF2B5EF4-FFF2-40B4-BE49-F238E27FC236}">
                  <a16:creationId xmlns:a16="http://schemas.microsoft.com/office/drawing/2014/main" id="{D973B724-19D1-CB41-9845-D72AB5807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56750" y="1409323"/>
              <a:ext cx="1235094" cy="369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r>
                <a:rPr lang="es-ES" altLang="ru-RU" sz="2400" b="1" dirty="0">
                  <a:solidFill>
                    <a:schemeClr val="bg1"/>
                  </a:solidFill>
                </a:rPr>
                <a:t>Aplicación</a:t>
              </a:r>
              <a:endParaRPr lang="ru-RU" altLang="ru-RU" sz="2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469" name="TextBox 58">
              <a:extLst>
                <a:ext uri="{FF2B5EF4-FFF2-40B4-BE49-F238E27FC236}">
                  <a16:creationId xmlns:a16="http://schemas.microsoft.com/office/drawing/2014/main" id="{75C09EE6-4A50-EF4D-B3CD-9A945B7A57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56217" y="1783016"/>
              <a:ext cx="1331168" cy="523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pPr marL="171450" indent="-171450" algn="r" eaLnBrk="1" hangingPunct="1">
                <a:buFont typeface="Arial" panose="020B0604020202020204" pitchFamily="34" charset="0"/>
                <a:buChar char="•"/>
              </a:pPr>
              <a:r>
                <a:rPr lang="es-CR" altLang="es-CR" sz="1400" dirty="0">
                  <a:solidFill>
                    <a:schemeClr val="bg1"/>
                  </a:solidFill>
                  <a:cs typeface="Open Sans" panose="020B0806030504020204" pitchFamily="34" charset="0"/>
                </a:rPr>
                <a:t>Futura</a:t>
              </a:r>
            </a:p>
            <a:p>
              <a:pPr marL="171450" indent="-171450" algn="r" eaLnBrk="1" hangingPunct="1">
                <a:buFont typeface="Arial" panose="020B0604020202020204" pitchFamily="34" charset="0"/>
                <a:buChar char="•"/>
              </a:pPr>
              <a:r>
                <a:rPr lang="es-CR" altLang="es-CR" sz="1400" dirty="0">
                  <a:solidFill>
                    <a:schemeClr val="bg1"/>
                  </a:solidFill>
                  <a:cs typeface="Open Sans" panose="020B0806030504020204" pitchFamily="34" charset="0"/>
                </a:rPr>
                <a:t>Cierta</a:t>
              </a:r>
              <a:endParaRPr lang="ru-RU" altLang="es-CR" sz="1400" dirty="0">
                <a:solidFill>
                  <a:schemeClr val="bg1"/>
                </a:solidFill>
                <a:cs typeface="Open Sans" panose="020B0806030504020204" pitchFamily="34" charset="0"/>
              </a:endParaRPr>
            </a:p>
          </p:txBody>
        </p:sp>
      </p:grpSp>
      <p:sp>
        <p:nvSpPr>
          <p:cNvPr id="63" name="CuadroTexto 62">
            <a:extLst>
              <a:ext uri="{FF2B5EF4-FFF2-40B4-BE49-F238E27FC236}">
                <a16:creationId xmlns:a16="http://schemas.microsoft.com/office/drawing/2014/main" id="{738B173E-09DA-0947-B07E-BCCC35C3581A}"/>
              </a:ext>
            </a:extLst>
          </p:cNvPr>
          <p:cNvSpPr txBox="1"/>
          <p:nvPr/>
        </p:nvSpPr>
        <p:spPr>
          <a:xfrm>
            <a:off x="174953" y="48965"/>
            <a:ext cx="6294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>
                <a:solidFill>
                  <a:srgbClr val="003785"/>
                </a:solidFill>
              </a:rPr>
              <a:t>Presupuesto</a:t>
            </a:r>
            <a:endParaRPr lang="es-CR" sz="2400" b="1" dirty="0">
              <a:solidFill>
                <a:srgbClr val="003785"/>
              </a:solidFill>
            </a:endParaRPr>
          </a:p>
        </p:txBody>
      </p:sp>
      <p:pic>
        <p:nvPicPr>
          <p:cNvPr id="64" name="Imagen 63">
            <a:extLst>
              <a:ext uri="{FF2B5EF4-FFF2-40B4-BE49-F238E27FC236}">
                <a16:creationId xmlns:a16="http://schemas.microsoft.com/office/drawing/2014/main" id="{A1B80F49-4AAA-C745-A749-7AC598334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439" y="141960"/>
            <a:ext cx="229209" cy="380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91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2C0E928-7B33-0844-98B8-9633EE129C8F}"/>
              </a:ext>
            </a:extLst>
          </p:cNvPr>
          <p:cNvSpPr txBox="1"/>
          <p:nvPr/>
        </p:nvSpPr>
        <p:spPr>
          <a:xfrm>
            <a:off x="282953" y="177421"/>
            <a:ext cx="58457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4400" b="1" dirty="0">
                <a:solidFill>
                  <a:srgbClr val="003785"/>
                </a:solidFill>
              </a:rPr>
              <a:t>Presupuesto Público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1FF16A-D932-CC49-8C84-71B16FB397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439" y="309225"/>
            <a:ext cx="292856" cy="486535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45DED515-A4F9-DC4B-B4AD-DCD55CB97865}"/>
              </a:ext>
            </a:extLst>
          </p:cNvPr>
          <p:cNvSpPr txBox="1"/>
          <p:nvPr/>
        </p:nvSpPr>
        <p:spPr>
          <a:xfrm>
            <a:off x="675086" y="1958196"/>
            <a:ext cx="1079581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800" dirty="0">
                <a:solidFill>
                  <a:schemeClr val="accent4">
                    <a:lumMod val="50000"/>
                  </a:schemeClr>
                </a:solidFill>
              </a:rPr>
              <a:t>Precisión matemática, basada en requerimientos específicos futuros en términos de gastos e ingresos, sujetos a un determinado factor de crecimiento, y administrados bajo el concepto de instrumento de política pública, cuya relación de aplicación genera una diferencia</a:t>
            </a:r>
            <a:endParaRPr lang="es-CR" sz="3200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01992" y="4899804"/>
            <a:ext cx="6142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800" dirty="0">
                <a:solidFill>
                  <a:schemeClr val="accent4">
                    <a:lumMod val="50000"/>
                  </a:schemeClr>
                </a:solidFill>
              </a:rPr>
              <a:t>Presupuesto público = Proyección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705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A71A3C5-C107-AA45-81F8-2997B2D1F80F}"/>
              </a:ext>
            </a:extLst>
          </p:cNvPr>
          <p:cNvGrpSpPr>
            <a:grpSpLocks/>
          </p:cNvGrpSpPr>
          <p:nvPr/>
        </p:nvGrpSpPr>
        <p:grpSpPr bwMode="auto">
          <a:xfrm>
            <a:off x="6048022" y="725555"/>
            <a:ext cx="3195637" cy="3435350"/>
            <a:chOff x="5938838" y="930275"/>
            <a:chExt cx="3195637" cy="3435350"/>
          </a:xfrm>
        </p:grpSpPr>
        <p:sp>
          <p:nvSpPr>
            <p:cNvPr id="16402" name="Freeform 6">
              <a:extLst>
                <a:ext uri="{FF2B5EF4-FFF2-40B4-BE49-F238E27FC236}">
                  <a16:creationId xmlns:a16="http://schemas.microsoft.com/office/drawing/2014/main" id="{8FFE0D45-292A-D84E-9D13-7B1CD5F337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8838" y="930275"/>
              <a:ext cx="3195637" cy="3435350"/>
            </a:xfrm>
            <a:custGeom>
              <a:avLst/>
              <a:gdLst>
                <a:gd name="T0" fmla="*/ 0 w 839"/>
                <a:gd name="T1" fmla="*/ 3145576 h 901"/>
                <a:gd name="T2" fmla="*/ 464681 w 839"/>
                <a:gd name="T3" fmla="*/ 3027378 h 901"/>
                <a:gd name="T4" fmla="*/ 967451 w 839"/>
                <a:gd name="T5" fmla="*/ 3168453 h 901"/>
                <a:gd name="T6" fmla="*/ 967451 w 839"/>
                <a:gd name="T7" fmla="*/ 3168453 h 901"/>
                <a:gd name="T8" fmla="*/ 975069 w 839"/>
                <a:gd name="T9" fmla="*/ 3172265 h 901"/>
                <a:gd name="T10" fmla="*/ 1454986 w 839"/>
                <a:gd name="T11" fmla="*/ 3435350 h 901"/>
                <a:gd name="T12" fmla="*/ 2673823 w 839"/>
                <a:gd name="T13" fmla="*/ 1856843 h 901"/>
                <a:gd name="T14" fmla="*/ 3195637 w 839"/>
                <a:gd name="T15" fmla="*/ 987520 h 901"/>
                <a:gd name="T16" fmla="*/ 2209141 w 839"/>
                <a:gd name="T17" fmla="*/ 0 h 901"/>
                <a:gd name="T18" fmla="*/ 1222645 w 839"/>
                <a:gd name="T19" fmla="*/ 987520 h 901"/>
                <a:gd name="T20" fmla="*/ 1222645 w 839"/>
                <a:gd name="T21" fmla="*/ 1014210 h 901"/>
                <a:gd name="T22" fmla="*/ 0 w 839"/>
                <a:gd name="T23" fmla="*/ 3145576 h 90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39" h="901">
                  <a:moveTo>
                    <a:pt x="0" y="825"/>
                  </a:moveTo>
                  <a:cubicBezTo>
                    <a:pt x="36" y="805"/>
                    <a:pt x="77" y="794"/>
                    <a:pt x="122" y="794"/>
                  </a:cubicBezTo>
                  <a:cubicBezTo>
                    <a:pt x="170" y="794"/>
                    <a:pt x="215" y="808"/>
                    <a:pt x="254" y="831"/>
                  </a:cubicBezTo>
                  <a:cubicBezTo>
                    <a:pt x="254" y="831"/>
                    <a:pt x="254" y="831"/>
                    <a:pt x="254" y="831"/>
                  </a:cubicBezTo>
                  <a:cubicBezTo>
                    <a:pt x="255" y="831"/>
                    <a:pt x="256" y="832"/>
                    <a:pt x="256" y="832"/>
                  </a:cubicBezTo>
                  <a:cubicBezTo>
                    <a:pt x="303" y="860"/>
                    <a:pt x="344" y="882"/>
                    <a:pt x="382" y="901"/>
                  </a:cubicBezTo>
                  <a:cubicBezTo>
                    <a:pt x="395" y="694"/>
                    <a:pt x="468" y="615"/>
                    <a:pt x="702" y="487"/>
                  </a:cubicBezTo>
                  <a:cubicBezTo>
                    <a:pt x="784" y="444"/>
                    <a:pt x="839" y="358"/>
                    <a:pt x="839" y="259"/>
                  </a:cubicBezTo>
                  <a:cubicBezTo>
                    <a:pt x="839" y="116"/>
                    <a:pt x="723" y="0"/>
                    <a:pt x="580" y="0"/>
                  </a:cubicBezTo>
                  <a:cubicBezTo>
                    <a:pt x="437" y="0"/>
                    <a:pt x="321" y="116"/>
                    <a:pt x="321" y="259"/>
                  </a:cubicBezTo>
                  <a:cubicBezTo>
                    <a:pt x="321" y="261"/>
                    <a:pt x="321" y="263"/>
                    <a:pt x="321" y="266"/>
                  </a:cubicBezTo>
                  <a:cubicBezTo>
                    <a:pt x="330" y="588"/>
                    <a:pt x="282" y="671"/>
                    <a:pt x="0" y="825"/>
                  </a:cubicBezTo>
                  <a:close/>
                </a:path>
              </a:pathLst>
            </a:custGeom>
            <a:solidFill>
              <a:srgbClr val="FF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16403" name="Oval 9">
              <a:extLst>
                <a:ext uri="{FF2B5EF4-FFF2-40B4-BE49-F238E27FC236}">
                  <a16:creationId xmlns:a16="http://schemas.microsoft.com/office/drawing/2014/main" id="{90876B6E-F71E-C84E-85D6-C15981A588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0438" y="1079500"/>
              <a:ext cx="1674812" cy="16764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pPr eaLnBrk="1" hangingPunct="1"/>
              <a:endParaRPr lang="es-CR" altLang="es-CR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7D93FF7-6EFB-E748-80BB-A8D79BFE247C}"/>
              </a:ext>
            </a:extLst>
          </p:cNvPr>
          <p:cNvGrpSpPr>
            <a:grpSpLocks/>
          </p:cNvGrpSpPr>
          <p:nvPr/>
        </p:nvGrpSpPr>
        <p:grpSpPr bwMode="auto">
          <a:xfrm>
            <a:off x="5525734" y="3752918"/>
            <a:ext cx="3965575" cy="1974850"/>
            <a:chOff x="5416550" y="3957638"/>
            <a:chExt cx="3965575" cy="1974850"/>
          </a:xfrm>
        </p:grpSpPr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E5700DC9-1584-0F49-9F92-2D2C27CDA2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6550" y="3957638"/>
              <a:ext cx="3965575" cy="1974850"/>
            </a:xfrm>
            <a:custGeom>
              <a:avLst/>
              <a:gdLst>
                <a:gd name="T0" fmla="*/ 917 w 1041"/>
                <a:gd name="T1" fmla="*/ 247 h 518"/>
                <a:gd name="T2" fmla="*/ 917 w 1041"/>
                <a:gd name="T3" fmla="*/ 242 h 518"/>
                <a:gd name="T4" fmla="*/ 915 w 1041"/>
                <a:gd name="T5" fmla="*/ 100 h 518"/>
                <a:gd name="T6" fmla="*/ 393 w 1041"/>
                <a:gd name="T7" fmla="*/ 38 h 518"/>
                <a:gd name="T8" fmla="*/ 391 w 1041"/>
                <a:gd name="T9" fmla="*/ 37 h 518"/>
                <a:gd name="T10" fmla="*/ 391 w 1041"/>
                <a:gd name="T11" fmla="*/ 37 h 518"/>
                <a:gd name="T12" fmla="*/ 259 w 1041"/>
                <a:gd name="T13" fmla="*/ 0 h 518"/>
                <a:gd name="T14" fmla="*/ 0 w 1041"/>
                <a:gd name="T15" fmla="*/ 259 h 518"/>
                <a:gd name="T16" fmla="*/ 259 w 1041"/>
                <a:gd name="T17" fmla="*/ 518 h 518"/>
                <a:gd name="T18" fmla="*/ 397 w 1041"/>
                <a:gd name="T19" fmla="*/ 478 h 518"/>
                <a:gd name="T20" fmla="*/ 1041 w 1041"/>
                <a:gd name="T21" fmla="*/ 469 h 518"/>
                <a:gd name="T22" fmla="*/ 917 w 1041"/>
                <a:gd name="T23" fmla="*/ 247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41" h="518">
                  <a:moveTo>
                    <a:pt x="917" y="247"/>
                  </a:moveTo>
                  <a:cubicBezTo>
                    <a:pt x="917" y="246"/>
                    <a:pt x="917" y="244"/>
                    <a:pt x="917" y="242"/>
                  </a:cubicBezTo>
                  <a:cubicBezTo>
                    <a:pt x="918" y="189"/>
                    <a:pt x="917" y="142"/>
                    <a:pt x="915" y="100"/>
                  </a:cubicBezTo>
                  <a:cubicBezTo>
                    <a:pt x="728" y="196"/>
                    <a:pt x="624" y="175"/>
                    <a:pt x="393" y="38"/>
                  </a:cubicBezTo>
                  <a:cubicBezTo>
                    <a:pt x="393" y="38"/>
                    <a:pt x="392" y="37"/>
                    <a:pt x="391" y="37"/>
                  </a:cubicBezTo>
                  <a:cubicBezTo>
                    <a:pt x="391" y="37"/>
                    <a:pt x="391" y="37"/>
                    <a:pt x="391" y="37"/>
                  </a:cubicBezTo>
                  <a:cubicBezTo>
                    <a:pt x="352" y="14"/>
                    <a:pt x="307" y="0"/>
                    <a:pt x="259" y="0"/>
                  </a:cubicBezTo>
                  <a:cubicBezTo>
                    <a:pt x="116" y="0"/>
                    <a:pt x="0" y="116"/>
                    <a:pt x="0" y="259"/>
                  </a:cubicBezTo>
                  <a:cubicBezTo>
                    <a:pt x="0" y="402"/>
                    <a:pt x="116" y="518"/>
                    <a:pt x="259" y="518"/>
                  </a:cubicBezTo>
                  <a:cubicBezTo>
                    <a:pt x="309" y="518"/>
                    <a:pt x="357" y="504"/>
                    <a:pt x="397" y="478"/>
                  </a:cubicBezTo>
                  <a:cubicBezTo>
                    <a:pt x="669" y="306"/>
                    <a:pt x="765" y="305"/>
                    <a:pt x="1041" y="469"/>
                  </a:cubicBezTo>
                  <a:cubicBezTo>
                    <a:pt x="967" y="423"/>
                    <a:pt x="917" y="341"/>
                    <a:pt x="917" y="247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accent4">
                    <a:lumMod val="50000"/>
                  </a:schemeClr>
                </a:solidFill>
                <a:latin typeface="+mn-lt"/>
              </a:endParaRPr>
            </a:p>
          </p:txBody>
        </p:sp>
        <p:sp>
          <p:nvSpPr>
            <p:cNvPr id="16401" name="Oval 10">
              <a:extLst>
                <a:ext uri="{FF2B5EF4-FFF2-40B4-BE49-F238E27FC236}">
                  <a16:creationId xmlns:a16="http://schemas.microsoft.com/office/drawing/2014/main" id="{65334104-F567-464A-AB04-41EFED1F6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5775" y="4106863"/>
              <a:ext cx="1671637" cy="16764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pPr eaLnBrk="1" hangingPunct="1"/>
              <a:endParaRPr lang="es-CR" altLang="es-CR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889A765-859F-4442-B136-4F0A7CD9A43F}"/>
              </a:ext>
            </a:extLst>
          </p:cNvPr>
          <p:cNvGrpSpPr>
            <a:grpSpLocks/>
          </p:cNvGrpSpPr>
          <p:nvPr/>
        </p:nvGrpSpPr>
        <p:grpSpPr bwMode="auto">
          <a:xfrm>
            <a:off x="8260997" y="1732030"/>
            <a:ext cx="2730500" cy="3954463"/>
            <a:chOff x="8151813" y="1936750"/>
            <a:chExt cx="2730500" cy="3954463"/>
          </a:xfrm>
        </p:grpSpPr>
        <p:sp>
          <p:nvSpPr>
            <p:cNvPr id="16398" name="Freeform 7">
              <a:extLst>
                <a:ext uri="{FF2B5EF4-FFF2-40B4-BE49-F238E27FC236}">
                  <a16:creationId xmlns:a16="http://schemas.microsoft.com/office/drawing/2014/main" id="{49776EA3-DA2A-2E4B-8D44-E8888827E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813" y="1936750"/>
              <a:ext cx="2730500" cy="3954463"/>
            </a:xfrm>
            <a:custGeom>
              <a:avLst/>
              <a:gdLst>
                <a:gd name="T0" fmla="*/ 2204964 w 717"/>
                <a:gd name="T1" fmla="*/ 2093539 h 1037"/>
                <a:gd name="T2" fmla="*/ 982523 w 717"/>
                <a:gd name="T3" fmla="*/ 0 h 1037"/>
                <a:gd name="T4" fmla="*/ 754029 w 717"/>
                <a:gd name="T5" fmla="*/ 613952 h 1037"/>
                <a:gd name="T6" fmla="*/ 750221 w 717"/>
                <a:gd name="T7" fmla="*/ 617766 h 1037"/>
                <a:gd name="T8" fmla="*/ 689289 w 717"/>
                <a:gd name="T9" fmla="*/ 682593 h 1037"/>
                <a:gd name="T10" fmla="*/ 685481 w 717"/>
                <a:gd name="T11" fmla="*/ 690220 h 1037"/>
                <a:gd name="T12" fmla="*/ 658824 w 717"/>
                <a:gd name="T13" fmla="*/ 713100 h 1037"/>
                <a:gd name="T14" fmla="*/ 651207 w 717"/>
                <a:gd name="T15" fmla="*/ 716913 h 1037"/>
                <a:gd name="T16" fmla="*/ 620741 w 717"/>
                <a:gd name="T17" fmla="*/ 743607 h 1037"/>
                <a:gd name="T18" fmla="*/ 609317 w 717"/>
                <a:gd name="T19" fmla="*/ 751234 h 1037"/>
                <a:gd name="T20" fmla="*/ 590275 w 717"/>
                <a:gd name="T21" fmla="*/ 770300 h 1037"/>
                <a:gd name="T22" fmla="*/ 575043 w 717"/>
                <a:gd name="T23" fmla="*/ 777927 h 1037"/>
                <a:gd name="T24" fmla="*/ 544577 w 717"/>
                <a:gd name="T25" fmla="*/ 800807 h 1037"/>
                <a:gd name="T26" fmla="*/ 533152 w 717"/>
                <a:gd name="T27" fmla="*/ 808434 h 1037"/>
                <a:gd name="T28" fmla="*/ 510303 w 717"/>
                <a:gd name="T29" fmla="*/ 823688 h 1037"/>
                <a:gd name="T30" fmla="*/ 495070 w 717"/>
                <a:gd name="T31" fmla="*/ 831314 h 1037"/>
                <a:gd name="T32" fmla="*/ 476029 w 717"/>
                <a:gd name="T33" fmla="*/ 842754 h 1037"/>
                <a:gd name="T34" fmla="*/ 460796 w 717"/>
                <a:gd name="T35" fmla="*/ 854195 h 1037"/>
                <a:gd name="T36" fmla="*/ 0 w 717"/>
                <a:gd name="T37" fmla="*/ 1124944 h 1037"/>
                <a:gd name="T38" fmla="*/ 757838 w 717"/>
                <a:gd name="T39" fmla="*/ 2943920 h 1037"/>
                <a:gd name="T40" fmla="*/ 757838 w 717"/>
                <a:gd name="T41" fmla="*/ 2962987 h 1037"/>
                <a:gd name="T42" fmla="*/ 1744169 w 717"/>
                <a:gd name="T43" fmla="*/ 3954463 h 1037"/>
                <a:gd name="T44" fmla="*/ 2730500 w 717"/>
                <a:gd name="T45" fmla="*/ 2962987 h 1037"/>
                <a:gd name="T46" fmla="*/ 2204964 w 717"/>
                <a:gd name="T47" fmla="*/ 2093539 h 103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17" h="1037">
                  <a:moveTo>
                    <a:pt x="579" y="549"/>
                  </a:moveTo>
                  <a:cubicBezTo>
                    <a:pt x="299" y="399"/>
                    <a:pt x="252" y="318"/>
                    <a:pt x="258" y="0"/>
                  </a:cubicBezTo>
                  <a:cubicBezTo>
                    <a:pt x="257" y="61"/>
                    <a:pt x="235" y="117"/>
                    <a:pt x="198" y="161"/>
                  </a:cubicBezTo>
                  <a:cubicBezTo>
                    <a:pt x="198" y="161"/>
                    <a:pt x="197" y="162"/>
                    <a:pt x="197" y="162"/>
                  </a:cubicBezTo>
                  <a:cubicBezTo>
                    <a:pt x="192" y="168"/>
                    <a:pt x="187" y="174"/>
                    <a:pt x="181" y="179"/>
                  </a:cubicBezTo>
                  <a:cubicBezTo>
                    <a:pt x="181" y="179"/>
                    <a:pt x="180" y="180"/>
                    <a:pt x="180" y="181"/>
                  </a:cubicBezTo>
                  <a:cubicBezTo>
                    <a:pt x="177" y="183"/>
                    <a:pt x="175" y="185"/>
                    <a:pt x="173" y="187"/>
                  </a:cubicBezTo>
                  <a:cubicBezTo>
                    <a:pt x="172" y="187"/>
                    <a:pt x="172" y="188"/>
                    <a:pt x="171" y="188"/>
                  </a:cubicBezTo>
                  <a:cubicBezTo>
                    <a:pt x="169" y="191"/>
                    <a:pt x="166" y="193"/>
                    <a:pt x="163" y="195"/>
                  </a:cubicBezTo>
                  <a:cubicBezTo>
                    <a:pt x="162" y="196"/>
                    <a:pt x="161" y="197"/>
                    <a:pt x="160" y="197"/>
                  </a:cubicBezTo>
                  <a:cubicBezTo>
                    <a:pt x="159" y="199"/>
                    <a:pt x="157" y="201"/>
                    <a:pt x="155" y="202"/>
                  </a:cubicBezTo>
                  <a:cubicBezTo>
                    <a:pt x="154" y="203"/>
                    <a:pt x="152" y="204"/>
                    <a:pt x="151" y="204"/>
                  </a:cubicBezTo>
                  <a:cubicBezTo>
                    <a:pt x="149" y="206"/>
                    <a:pt x="146" y="208"/>
                    <a:pt x="143" y="210"/>
                  </a:cubicBezTo>
                  <a:cubicBezTo>
                    <a:pt x="142" y="211"/>
                    <a:pt x="141" y="212"/>
                    <a:pt x="140" y="212"/>
                  </a:cubicBezTo>
                  <a:cubicBezTo>
                    <a:pt x="138" y="213"/>
                    <a:pt x="136" y="215"/>
                    <a:pt x="134" y="216"/>
                  </a:cubicBezTo>
                  <a:cubicBezTo>
                    <a:pt x="133" y="217"/>
                    <a:pt x="131" y="218"/>
                    <a:pt x="130" y="218"/>
                  </a:cubicBezTo>
                  <a:cubicBezTo>
                    <a:pt x="128" y="219"/>
                    <a:pt x="126" y="220"/>
                    <a:pt x="125" y="221"/>
                  </a:cubicBezTo>
                  <a:cubicBezTo>
                    <a:pt x="123" y="222"/>
                    <a:pt x="122" y="223"/>
                    <a:pt x="121" y="224"/>
                  </a:cubicBezTo>
                  <a:cubicBezTo>
                    <a:pt x="74" y="249"/>
                    <a:pt x="35" y="272"/>
                    <a:pt x="0" y="295"/>
                  </a:cubicBezTo>
                  <a:cubicBezTo>
                    <a:pt x="172" y="407"/>
                    <a:pt x="204" y="508"/>
                    <a:pt x="199" y="772"/>
                  </a:cubicBezTo>
                  <a:cubicBezTo>
                    <a:pt x="199" y="774"/>
                    <a:pt x="199" y="776"/>
                    <a:pt x="199" y="777"/>
                  </a:cubicBezTo>
                  <a:cubicBezTo>
                    <a:pt x="199" y="921"/>
                    <a:pt x="315" y="1037"/>
                    <a:pt x="458" y="1037"/>
                  </a:cubicBezTo>
                  <a:cubicBezTo>
                    <a:pt x="601" y="1037"/>
                    <a:pt x="717" y="921"/>
                    <a:pt x="717" y="777"/>
                  </a:cubicBezTo>
                  <a:cubicBezTo>
                    <a:pt x="717" y="678"/>
                    <a:pt x="661" y="592"/>
                    <a:pt x="579" y="5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16399" name="Oval 11">
              <a:extLst>
                <a:ext uri="{FF2B5EF4-FFF2-40B4-BE49-F238E27FC236}">
                  <a16:creationId xmlns:a16="http://schemas.microsoft.com/office/drawing/2014/main" id="{E41DCBA0-2811-2845-A67D-6282C7F0CE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58275" y="4064000"/>
              <a:ext cx="1674812" cy="167481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pPr eaLnBrk="1" hangingPunct="1"/>
              <a:endParaRPr lang="es-CR" altLang="es-CR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Freeform 12">
            <a:extLst>
              <a:ext uri="{FF2B5EF4-FFF2-40B4-BE49-F238E27FC236}">
                <a16:creationId xmlns:a16="http://schemas.microsoft.com/office/drawing/2014/main" id="{43650B21-207E-9A43-9297-BA3635CE1BDF}"/>
              </a:ext>
            </a:extLst>
          </p:cNvPr>
          <p:cNvSpPr>
            <a:spLocks noEditPoints="1"/>
          </p:cNvSpPr>
          <p:nvPr/>
        </p:nvSpPr>
        <p:spPr bwMode="auto">
          <a:xfrm>
            <a:off x="7929209" y="1339918"/>
            <a:ext cx="658813" cy="746125"/>
          </a:xfrm>
          <a:custGeom>
            <a:avLst/>
            <a:gdLst>
              <a:gd name="T0" fmla="*/ 209449 w 173"/>
              <a:gd name="T1" fmla="*/ 582434 h 196"/>
              <a:gd name="T2" fmla="*/ 156135 w 173"/>
              <a:gd name="T3" fmla="*/ 445391 h 196"/>
              <a:gd name="T4" fmla="*/ 121861 w 173"/>
              <a:gd name="T5" fmla="*/ 334995 h 196"/>
              <a:gd name="T6" fmla="*/ 327502 w 173"/>
              <a:gd name="T7" fmla="*/ 125623 h 196"/>
              <a:gd name="T8" fmla="*/ 533143 w 173"/>
              <a:gd name="T9" fmla="*/ 334995 h 196"/>
              <a:gd name="T10" fmla="*/ 498869 w 173"/>
              <a:gd name="T11" fmla="*/ 445391 h 196"/>
              <a:gd name="T12" fmla="*/ 449363 w 173"/>
              <a:gd name="T13" fmla="*/ 559594 h 196"/>
              <a:gd name="T14" fmla="*/ 327502 w 173"/>
              <a:gd name="T15" fmla="*/ 205565 h 196"/>
              <a:gd name="T16" fmla="*/ 205641 w 173"/>
              <a:gd name="T17" fmla="*/ 331188 h 196"/>
              <a:gd name="T18" fmla="*/ 327502 w 173"/>
              <a:gd name="T19" fmla="*/ 453004 h 196"/>
              <a:gd name="T20" fmla="*/ 453171 w 173"/>
              <a:gd name="T21" fmla="*/ 331188 h 196"/>
              <a:gd name="T22" fmla="*/ 327502 w 173"/>
              <a:gd name="T23" fmla="*/ 205565 h 196"/>
              <a:gd name="T24" fmla="*/ 281804 w 173"/>
              <a:gd name="T25" fmla="*/ 350222 h 196"/>
              <a:gd name="T26" fmla="*/ 316077 w 173"/>
              <a:gd name="T27" fmla="*/ 392096 h 196"/>
              <a:gd name="T28" fmla="*/ 377008 w 173"/>
              <a:gd name="T29" fmla="*/ 293121 h 196"/>
              <a:gd name="T30" fmla="*/ 327502 w 173"/>
              <a:gd name="T31" fmla="*/ 64715 h 196"/>
              <a:gd name="T32" fmla="*/ 327502 w 173"/>
              <a:gd name="T33" fmla="*/ 0 h 196"/>
              <a:gd name="T34" fmla="*/ 194216 w 173"/>
              <a:gd name="T35" fmla="*/ 98976 h 196"/>
              <a:gd name="T36" fmla="*/ 163751 w 173"/>
              <a:gd name="T37" fmla="*/ 41874 h 196"/>
              <a:gd name="T38" fmla="*/ 41890 w 173"/>
              <a:gd name="T39" fmla="*/ 163691 h 196"/>
              <a:gd name="T40" fmla="*/ 99012 w 173"/>
              <a:gd name="T41" fmla="*/ 197952 h 196"/>
              <a:gd name="T42" fmla="*/ 0 w 173"/>
              <a:gd name="T43" fmla="*/ 331188 h 196"/>
              <a:gd name="T44" fmla="*/ 64739 w 173"/>
              <a:gd name="T45" fmla="*/ 331188 h 196"/>
              <a:gd name="T46" fmla="*/ 495061 w 173"/>
              <a:gd name="T47" fmla="*/ 41874 h 196"/>
              <a:gd name="T48" fmla="*/ 460788 w 173"/>
              <a:gd name="T49" fmla="*/ 98976 h 196"/>
              <a:gd name="T50" fmla="*/ 613114 w 173"/>
              <a:gd name="T51" fmla="*/ 163691 h 196"/>
              <a:gd name="T52" fmla="*/ 559800 w 173"/>
              <a:gd name="T53" fmla="*/ 197952 h 196"/>
              <a:gd name="T54" fmla="*/ 594073 w 173"/>
              <a:gd name="T55" fmla="*/ 331188 h 196"/>
              <a:gd name="T56" fmla="*/ 658812 w 173"/>
              <a:gd name="T57" fmla="*/ 331188 h 196"/>
              <a:gd name="T58" fmla="*/ 403665 w 173"/>
              <a:gd name="T59" fmla="*/ 597661 h 196"/>
              <a:gd name="T60" fmla="*/ 239914 w 173"/>
              <a:gd name="T61" fmla="*/ 643342 h 196"/>
              <a:gd name="T62" fmla="*/ 220873 w 173"/>
              <a:gd name="T63" fmla="*/ 669990 h 196"/>
              <a:gd name="T64" fmla="*/ 247531 w 173"/>
              <a:gd name="T65" fmla="*/ 696637 h 196"/>
              <a:gd name="T66" fmla="*/ 258955 w 173"/>
              <a:gd name="T67" fmla="*/ 692830 h 196"/>
              <a:gd name="T68" fmla="*/ 403665 w 173"/>
              <a:gd name="T69" fmla="*/ 654763 h 196"/>
              <a:gd name="T70" fmla="*/ 403665 w 173"/>
              <a:gd name="T71" fmla="*/ 654763 h 196"/>
              <a:gd name="T72" fmla="*/ 407473 w 173"/>
              <a:gd name="T73" fmla="*/ 654763 h 196"/>
              <a:gd name="T74" fmla="*/ 434130 w 173"/>
              <a:gd name="T75" fmla="*/ 681410 h 196"/>
              <a:gd name="T76" fmla="*/ 418898 w 173"/>
              <a:gd name="T77" fmla="*/ 708057 h 196"/>
              <a:gd name="T78" fmla="*/ 277996 w 173"/>
              <a:gd name="T79" fmla="*/ 746125 h 19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73" h="196">
                <a:moveTo>
                  <a:pt x="55" y="153"/>
                </a:moveTo>
                <a:cubicBezTo>
                  <a:pt x="56" y="144"/>
                  <a:pt x="53" y="135"/>
                  <a:pt x="41" y="117"/>
                </a:cubicBezTo>
                <a:cubicBezTo>
                  <a:pt x="35" y="108"/>
                  <a:pt x="32" y="98"/>
                  <a:pt x="32" y="88"/>
                </a:cubicBezTo>
                <a:cubicBezTo>
                  <a:pt x="32" y="58"/>
                  <a:pt x="56" y="33"/>
                  <a:pt x="86" y="33"/>
                </a:cubicBezTo>
                <a:cubicBezTo>
                  <a:pt x="116" y="33"/>
                  <a:pt x="140" y="58"/>
                  <a:pt x="140" y="88"/>
                </a:cubicBezTo>
                <a:cubicBezTo>
                  <a:pt x="140" y="98"/>
                  <a:pt x="137" y="108"/>
                  <a:pt x="131" y="117"/>
                </a:cubicBezTo>
                <a:cubicBezTo>
                  <a:pt x="123" y="131"/>
                  <a:pt x="118" y="139"/>
                  <a:pt x="118" y="147"/>
                </a:cubicBezTo>
                <a:moveTo>
                  <a:pt x="86" y="54"/>
                </a:moveTo>
                <a:cubicBezTo>
                  <a:pt x="68" y="54"/>
                  <a:pt x="54" y="69"/>
                  <a:pt x="54" y="87"/>
                </a:cubicBezTo>
                <a:cubicBezTo>
                  <a:pt x="54" y="105"/>
                  <a:pt x="68" y="119"/>
                  <a:pt x="86" y="119"/>
                </a:cubicBezTo>
                <a:cubicBezTo>
                  <a:pt x="104" y="119"/>
                  <a:pt x="119" y="105"/>
                  <a:pt x="119" y="87"/>
                </a:cubicBezTo>
                <a:cubicBezTo>
                  <a:pt x="119" y="69"/>
                  <a:pt x="104" y="54"/>
                  <a:pt x="86" y="54"/>
                </a:cubicBezTo>
                <a:close/>
                <a:moveTo>
                  <a:pt x="74" y="92"/>
                </a:moveTo>
                <a:cubicBezTo>
                  <a:pt x="83" y="103"/>
                  <a:pt x="83" y="103"/>
                  <a:pt x="83" y="103"/>
                </a:cubicBezTo>
                <a:cubicBezTo>
                  <a:pt x="99" y="77"/>
                  <a:pt x="99" y="77"/>
                  <a:pt x="99" y="77"/>
                </a:cubicBezTo>
                <a:moveTo>
                  <a:pt x="86" y="17"/>
                </a:moveTo>
                <a:cubicBezTo>
                  <a:pt x="86" y="0"/>
                  <a:pt x="86" y="0"/>
                  <a:pt x="86" y="0"/>
                </a:cubicBezTo>
                <a:moveTo>
                  <a:pt x="51" y="26"/>
                </a:moveTo>
                <a:cubicBezTo>
                  <a:pt x="43" y="11"/>
                  <a:pt x="43" y="11"/>
                  <a:pt x="43" y="11"/>
                </a:cubicBezTo>
                <a:moveTo>
                  <a:pt x="11" y="43"/>
                </a:moveTo>
                <a:cubicBezTo>
                  <a:pt x="26" y="52"/>
                  <a:pt x="26" y="52"/>
                  <a:pt x="26" y="52"/>
                </a:cubicBezTo>
                <a:moveTo>
                  <a:pt x="0" y="87"/>
                </a:moveTo>
                <a:cubicBezTo>
                  <a:pt x="17" y="87"/>
                  <a:pt x="17" y="87"/>
                  <a:pt x="17" y="87"/>
                </a:cubicBezTo>
                <a:moveTo>
                  <a:pt x="130" y="11"/>
                </a:moveTo>
                <a:cubicBezTo>
                  <a:pt x="121" y="26"/>
                  <a:pt x="121" y="26"/>
                  <a:pt x="121" y="26"/>
                </a:cubicBezTo>
                <a:moveTo>
                  <a:pt x="161" y="43"/>
                </a:moveTo>
                <a:cubicBezTo>
                  <a:pt x="147" y="52"/>
                  <a:pt x="147" y="52"/>
                  <a:pt x="147" y="52"/>
                </a:cubicBezTo>
                <a:moveTo>
                  <a:pt x="156" y="87"/>
                </a:moveTo>
                <a:cubicBezTo>
                  <a:pt x="173" y="87"/>
                  <a:pt x="173" y="87"/>
                  <a:pt x="173" y="87"/>
                </a:cubicBezTo>
                <a:moveTo>
                  <a:pt x="106" y="157"/>
                </a:moveTo>
                <a:cubicBezTo>
                  <a:pt x="106" y="157"/>
                  <a:pt x="63" y="169"/>
                  <a:pt x="63" y="169"/>
                </a:cubicBezTo>
                <a:cubicBezTo>
                  <a:pt x="60" y="170"/>
                  <a:pt x="58" y="173"/>
                  <a:pt x="58" y="176"/>
                </a:cubicBezTo>
                <a:cubicBezTo>
                  <a:pt x="58" y="180"/>
                  <a:pt x="61" y="183"/>
                  <a:pt x="65" y="183"/>
                </a:cubicBezTo>
                <a:cubicBezTo>
                  <a:pt x="66" y="183"/>
                  <a:pt x="68" y="182"/>
                  <a:pt x="68" y="182"/>
                </a:cubicBezTo>
                <a:cubicBezTo>
                  <a:pt x="106" y="172"/>
                  <a:pt x="106" y="172"/>
                  <a:pt x="106" y="172"/>
                </a:cubicBezTo>
                <a:cubicBezTo>
                  <a:pt x="106" y="172"/>
                  <a:pt x="106" y="172"/>
                  <a:pt x="106" y="172"/>
                </a:cubicBezTo>
                <a:cubicBezTo>
                  <a:pt x="106" y="172"/>
                  <a:pt x="107" y="172"/>
                  <a:pt x="107" y="172"/>
                </a:cubicBezTo>
                <a:cubicBezTo>
                  <a:pt x="111" y="172"/>
                  <a:pt x="114" y="175"/>
                  <a:pt x="114" y="179"/>
                </a:cubicBezTo>
                <a:cubicBezTo>
                  <a:pt x="114" y="182"/>
                  <a:pt x="112" y="185"/>
                  <a:pt x="110" y="186"/>
                </a:cubicBezTo>
                <a:cubicBezTo>
                  <a:pt x="73" y="196"/>
                  <a:pt x="73" y="196"/>
                  <a:pt x="73" y="196"/>
                </a:cubicBezTo>
              </a:path>
            </a:pathLst>
          </a:cu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CR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599FA329-E5C1-8E41-9CE3-23DB55A044B6}"/>
              </a:ext>
            </a:extLst>
          </p:cNvPr>
          <p:cNvSpPr>
            <a:spLocks noEditPoints="1"/>
          </p:cNvSpPr>
          <p:nvPr/>
        </p:nvSpPr>
        <p:spPr bwMode="auto">
          <a:xfrm>
            <a:off x="9551634" y="4438718"/>
            <a:ext cx="906463" cy="514350"/>
          </a:xfrm>
          <a:custGeom>
            <a:avLst/>
            <a:gdLst>
              <a:gd name="T0" fmla="*/ 213285 w 238"/>
              <a:gd name="T1" fmla="*/ 419100 h 135"/>
              <a:gd name="T2" fmla="*/ 209477 w 238"/>
              <a:gd name="T3" fmla="*/ 381000 h 135"/>
              <a:gd name="T4" fmla="*/ 262798 w 238"/>
              <a:gd name="T5" fmla="*/ 331470 h 135"/>
              <a:gd name="T6" fmla="*/ 293267 w 238"/>
              <a:gd name="T7" fmla="*/ 358140 h 135"/>
              <a:gd name="T8" fmla="*/ 251372 w 238"/>
              <a:gd name="T9" fmla="*/ 415290 h 135"/>
              <a:gd name="T10" fmla="*/ 548448 w 238"/>
              <a:gd name="T11" fmla="*/ 373380 h 135"/>
              <a:gd name="T12" fmla="*/ 658899 w 238"/>
              <a:gd name="T13" fmla="*/ 419100 h 135"/>
              <a:gd name="T14" fmla="*/ 666516 w 238"/>
              <a:gd name="T15" fmla="*/ 373380 h 135"/>
              <a:gd name="T16" fmla="*/ 552256 w 238"/>
              <a:gd name="T17" fmla="*/ 457200 h 135"/>
              <a:gd name="T18" fmla="*/ 605578 w 238"/>
              <a:gd name="T19" fmla="*/ 457200 h 135"/>
              <a:gd name="T20" fmla="*/ 613195 w 238"/>
              <a:gd name="T21" fmla="*/ 419100 h 135"/>
              <a:gd name="T22" fmla="*/ 491318 w 238"/>
              <a:gd name="T23" fmla="*/ 491490 h 135"/>
              <a:gd name="T24" fmla="*/ 544639 w 238"/>
              <a:gd name="T25" fmla="*/ 495300 h 135"/>
              <a:gd name="T26" fmla="*/ 552256 w 238"/>
              <a:gd name="T27" fmla="*/ 457200 h 135"/>
              <a:gd name="T28" fmla="*/ 422762 w 238"/>
              <a:gd name="T29" fmla="*/ 502920 h 135"/>
              <a:gd name="T30" fmla="*/ 479892 w 238"/>
              <a:gd name="T31" fmla="*/ 495300 h 135"/>
              <a:gd name="T32" fmla="*/ 285650 w 238"/>
              <a:gd name="T33" fmla="*/ 457200 h 135"/>
              <a:gd name="T34" fmla="*/ 346588 w 238"/>
              <a:gd name="T35" fmla="*/ 350520 h 135"/>
              <a:gd name="T36" fmla="*/ 308502 w 238"/>
              <a:gd name="T37" fmla="*/ 350520 h 135"/>
              <a:gd name="T38" fmla="*/ 247563 w 238"/>
              <a:gd name="T39" fmla="*/ 461010 h 135"/>
              <a:gd name="T40" fmla="*/ 285650 w 238"/>
              <a:gd name="T41" fmla="*/ 457200 h 135"/>
              <a:gd name="T42" fmla="*/ 396101 w 238"/>
              <a:gd name="T43" fmla="*/ 419100 h 135"/>
              <a:gd name="T44" fmla="*/ 373249 w 238"/>
              <a:gd name="T45" fmla="*/ 373380 h 135"/>
              <a:gd name="T46" fmla="*/ 297076 w 238"/>
              <a:gd name="T47" fmla="*/ 445770 h 135"/>
              <a:gd name="T48" fmla="*/ 323736 w 238"/>
              <a:gd name="T49" fmla="*/ 491490 h 135"/>
              <a:gd name="T50" fmla="*/ 418953 w 238"/>
              <a:gd name="T51" fmla="*/ 476250 h 135"/>
              <a:gd name="T52" fmla="*/ 422762 w 238"/>
              <a:gd name="T53" fmla="*/ 426720 h 135"/>
              <a:gd name="T54" fmla="*/ 384675 w 238"/>
              <a:gd name="T55" fmla="*/ 430530 h 135"/>
              <a:gd name="T56" fmla="*/ 354206 w 238"/>
              <a:gd name="T57" fmla="*/ 506730 h 135"/>
              <a:gd name="T58" fmla="*/ 392292 w 238"/>
              <a:gd name="T59" fmla="*/ 502920 h 135"/>
              <a:gd name="T60" fmla="*/ 776967 w 238"/>
              <a:gd name="T61" fmla="*/ 3810 h 135"/>
              <a:gd name="T62" fmla="*/ 754115 w 238"/>
              <a:gd name="T63" fmla="*/ 308610 h 135"/>
              <a:gd name="T64" fmla="*/ 906462 w 238"/>
              <a:gd name="T65" fmla="*/ 243840 h 135"/>
              <a:gd name="T66" fmla="*/ 487509 w 238"/>
              <a:gd name="T67" fmla="*/ 133350 h 135"/>
              <a:gd name="T68" fmla="*/ 445614 w 238"/>
              <a:gd name="T69" fmla="*/ 133350 h 135"/>
              <a:gd name="T70" fmla="*/ 312310 w 238"/>
              <a:gd name="T71" fmla="*/ 198120 h 135"/>
              <a:gd name="T72" fmla="*/ 430379 w 238"/>
              <a:gd name="T73" fmla="*/ 232410 h 135"/>
              <a:gd name="T74" fmla="*/ 666516 w 238"/>
              <a:gd name="T75" fmla="*/ 373380 h 135"/>
              <a:gd name="T76" fmla="*/ 704603 w 238"/>
              <a:gd name="T77" fmla="*/ 320040 h 135"/>
              <a:gd name="T78" fmla="*/ 666516 w 238"/>
              <a:gd name="T79" fmla="*/ 373380 h 135"/>
              <a:gd name="T80" fmla="*/ 228520 w 238"/>
              <a:gd name="T81" fmla="*/ 365760 h 135"/>
              <a:gd name="T82" fmla="*/ 129495 w 238"/>
              <a:gd name="T83" fmla="*/ 339090 h 135"/>
              <a:gd name="T84" fmla="*/ 186625 w 238"/>
              <a:gd name="T85" fmla="*/ 0 h 135"/>
              <a:gd name="T86" fmla="*/ 217094 w 238"/>
              <a:gd name="T87" fmla="*/ 373380 h 135"/>
              <a:gd name="T88" fmla="*/ 300884 w 238"/>
              <a:gd name="T89" fmla="*/ 125730 h 135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38" h="135">
                <a:moveTo>
                  <a:pt x="62" y="112"/>
                </a:moveTo>
                <a:cubicBezTo>
                  <a:pt x="59" y="112"/>
                  <a:pt x="57" y="111"/>
                  <a:pt x="56" y="110"/>
                </a:cubicBezTo>
                <a:cubicBezTo>
                  <a:pt x="54" y="109"/>
                  <a:pt x="54" y="107"/>
                  <a:pt x="53" y="105"/>
                </a:cubicBezTo>
                <a:cubicBezTo>
                  <a:pt x="53" y="103"/>
                  <a:pt x="54" y="101"/>
                  <a:pt x="55" y="100"/>
                </a:cubicBezTo>
                <a:cubicBezTo>
                  <a:pt x="65" y="89"/>
                  <a:pt x="65" y="89"/>
                  <a:pt x="65" y="89"/>
                </a:cubicBezTo>
                <a:cubicBezTo>
                  <a:pt x="66" y="88"/>
                  <a:pt x="67" y="87"/>
                  <a:pt x="69" y="87"/>
                </a:cubicBezTo>
                <a:cubicBezTo>
                  <a:pt x="71" y="87"/>
                  <a:pt x="73" y="87"/>
                  <a:pt x="75" y="89"/>
                </a:cubicBezTo>
                <a:cubicBezTo>
                  <a:pt x="76" y="90"/>
                  <a:pt x="77" y="92"/>
                  <a:pt x="77" y="94"/>
                </a:cubicBezTo>
                <a:cubicBezTo>
                  <a:pt x="77" y="96"/>
                  <a:pt x="76" y="98"/>
                  <a:pt x="75" y="99"/>
                </a:cubicBezTo>
                <a:cubicBezTo>
                  <a:pt x="66" y="109"/>
                  <a:pt x="66" y="109"/>
                  <a:pt x="66" y="109"/>
                </a:cubicBezTo>
                <a:cubicBezTo>
                  <a:pt x="65" y="111"/>
                  <a:pt x="63" y="111"/>
                  <a:pt x="62" y="112"/>
                </a:cubicBezTo>
                <a:close/>
                <a:moveTo>
                  <a:pt x="144" y="98"/>
                </a:moveTo>
                <a:cubicBezTo>
                  <a:pt x="144" y="98"/>
                  <a:pt x="162" y="112"/>
                  <a:pt x="166" y="113"/>
                </a:cubicBezTo>
                <a:cubicBezTo>
                  <a:pt x="170" y="113"/>
                  <a:pt x="171" y="112"/>
                  <a:pt x="173" y="110"/>
                </a:cubicBezTo>
                <a:cubicBezTo>
                  <a:pt x="175" y="108"/>
                  <a:pt x="177" y="106"/>
                  <a:pt x="176" y="103"/>
                </a:cubicBezTo>
                <a:cubicBezTo>
                  <a:pt x="176" y="101"/>
                  <a:pt x="176" y="99"/>
                  <a:pt x="175" y="98"/>
                </a:cubicBezTo>
                <a:moveTo>
                  <a:pt x="130" y="107"/>
                </a:moveTo>
                <a:cubicBezTo>
                  <a:pt x="145" y="120"/>
                  <a:pt x="145" y="120"/>
                  <a:pt x="145" y="120"/>
                </a:cubicBezTo>
                <a:cubicBezTo>
                  <a:pt x="147" y="122"/>
                  <a:pt x="149" y="123"/>
                  <a:pt x="152" y="123"/>
                </a:cubicBezTo>
                <a:cubicBezTo>
                  <a:pt x="154" y="123"/>
                  <a:pt x="157" y="122"/>
                  <a:pt x="159" y="120"/>
                </a:cubicBezTo>
                <a:cubicBezTo>
                  <a:pt x="161" y="119"/>
                  <a:pt x="162" y="116"/>
                  <a:pt x="162" y="113"/>
                </a:cubicBezTo>
                <a:cubicBezTo>
                  <a:pt x="162" y="112"/>
                  <a:pt x="161" y="111"/>
                  <a:pt x="161" y="110"/>
                </a:cubicBezTo>
                <a:moveTo>
                  <a:pt x="122" y="122"/>
                </a:moveTo>
                <a:cubicBezTo>
                  <a:pt x="129" y="129"/>
                  <a:pt x="129" y="129"/>
                  <a:pt x="129" y="129"/>
                </a:cubicBezTo>
                <a:cubicBezTo>
                  <a:pt x="131" y="131"/>
                  <a:pt x="133" y="132"/>
                  <a:pt x="136" y="132"/>
                </a:cubicBezTo>
                <a:cubicBezTo>
                  <a:pt x="138" y="132"/>
                  <a:pt x="141" y="132"/>
                  <a:pt x="143" y="130"/>
                </a:cubicBezTo>
                <a:cubicBezTo>
                  <a:pt x="145" y="128"/>
                  <a:pt x="146" y="125"/>
                  <a:pt x="146" y="122"/>
                </a:cubicBezTo>
                <a:cubicBezTo>
                  <a:pt x="146" y="122"/>
                  <a:pt x="146" y="121"/>
                  <a:pt x="145" y="120"/>
                </a:cubicBezTo>
                <a:moveTo>
                  <a:pt x="106" y="129"/>
                </a:moveTo>
                <a:cubicBezTo>
                  <a:pt x="111" y="132"/>
                  <a:pt x="111" y="132"/>
                  <a:pt x="111" y="132"/>
                </a:cubicBezTo>
                <a:cubicBezTo>
                  <a:pt x="112" y="132"/>
                  <a:pt x="116" y="133"/>
                  <a:pt x="120" y="133"/>
                </a:cubicBezTo>
                <a:cubicBezTo>
                  <a:pt x="122" y="133"/>
                  <a:pt x="125" y="132"/>
                  <a:pt x="126" y="130"/>
                </a:cubicBezTo>
                <a:cubicBezTo>
                  <a:pt x="127" y="130"/>
                  <a:pt x="128" y="129"/>
                  <a:pt x="128" y="128"/>
                </a:cubicBezTo>
                <a:moveTo>
                  <a:pt x="75" y="120"/>
                </a:moveTo>
                <a:cubicBezTo>
                  <a:pt x="92" y="102"/>
                  <a:pt x="92" y="102"/>
                  <a:pt x="92" y="102"/>
                </a:cubicBezTo>
                <a:cubicBezTo>
                  <a:pt x="94" y="99"/>
                  <a:pt x="94" y="94"/>
                  <a:pt x="91" y="92"/>
                </a:cubicBezTo>
                <a:cubicBezTo>
                  <a:pt x="90" y="90"/>
                  <a:pt x="88" y="90"/>
                  <a:pt x="85" y="90"/>
                </a:cubicBezTo>
                <a:cubicBezTo>
                  <a:pt x="84" y="90"/>
                  <a:pt x="82" y="91"/>
                  <a:pt x="81" y="92"/>
                </a:cubicBezTo>
                <a:cubicBezTo>
                  <a:pt x="65" y="110"/>
                  <a:pt x="65" y="110"/>
                  <a:pt x="65" y="110"/>
                </a:cubicBezTo>
                <a:cubicBezTo>
                  <a:pt x="62" y="113"/>
                  <a:pt x="62" y="118"/>
                  <a:pt x="65" y="121"/>
                </a:cubicBezTo>
                <a:cubicBezTo>
                  <a:pt x="67" y="122"/>
                  <a:pt x="69" y="123"/>
                  <a:pt x="71" y="122"/>
                </a:cubicBezTo>
                <a:cubicBezTo>
                  <a:pt x="73" y="122"/>
                  <a:pt x="74" y="121"/>
                  <a:pt x="75" y="120"/>
                </a:cubicBezTo>
                <a:close/>
                <a:moveTo>
                  <a:pt x="89" y="127"/>
                </a:moveTo>
                <a:cubicBezTo>
                  <a:pt x="104" y="110"/>
                  <a:pt x="104" y="110"/>
                  <a:pt x="104" y="110"/>
                </a:cubicBezTo>
                <a:cubicBezTo>
                  <a:pt x="107" y="107"/>
                  <a:pt x="106" y="102"/>
                  <a:pt x="103" y="100"/>
                </a:cubicBezTo>
                <a:cubicBezTo>
                  <a:pt x="102" y="98"/>
                  <a:pt x="100" y="98"/>
                  <a:pt x="98" y="98"/>
                </a:cubicBezTo>
                <a:cubicBezTo>
                  <a:pt x="96" y="98"/>
                  <a:pt x="94" y="99"/>
                  <a:pt x="93" y="100"/>
                </a:cubicBezTo>
                <a:cubicBezTo>
                  <a:pt x="78" y="117"/>
                  <a:pt x="78" y="117"/>
                  <a:pt x="78" y="117"/>
                </a:cubicBezTo>
                <a:cubicBezTo>
                  <a:pt x="76" y="120"/>
                  <a:pt x="76" y="124"/>
                  <a:pt x="79" y="127"/>
                </a:cubicBezTo>
                <a:cubicBezTo>
                  <a:pt x="80" y="128"/>
                  <a:pt x="83" y="129"/>
                  <a:pt x="85" y="129"/>
                </a:cubicBezTo>
                <a:cubicBezTo>
                  <a:pt x="86" y="129"/>
                  <a:pt x="88" y="128"/>
                  <a:pt x="89" y="127"/>
                </a:cubicBezTo>
                <a:close/>
                <a:moveTo>
                  <a:pt x="110" y="125"/>
                </a:moveTo>
                <a:cubicBezTo>
                  <a:pt x="112" y="123"/>
                  <a:pt x="112" y="123"/>
                  <a:pt x="112" y="123"/>
                </a:cubicBezTo>
                <a:cubicBezTo>
                  <a:pt x="114" y="120"/>
                  <a:pt x="114" y="115"/>
                  <a:pt x="111" y="112"/>
                </a:cubicBezTo>
                <a:cubicBezTo>
                  <a:pt x="110" y="111"/>
                  <a:pt x="107" y="110"/>
                  <a:pt x="105" y="111"/>
                </a:cubicBezTo>
                <a:cubicBezTo>
                  <a:pt x="104" y="111"/>
                  <a:pt x="102" y="112"/>
                  <a:pt x="101" y="113"/>
                </a:cubicBezTo>
                <a:cubicBezTo>
                  <a:pt x="92" y="123"/>
                  <a:pt x="92" y="123"/>
                  <a:pt x="92" y="123"/>
                </a:cubicBezTo>
                <a:cubicBezTo>
                  <a:pt x="90" y="125"/>
                  <a:pt x="90" y="130"/>
                  <a:pt x="93" y="133"/>
                </a:cubicBezTo>
                <a:cubicBezTo>
                  <a:pt x="94" y="134"/>
                  <a:pt x="97" y="135"/>
                  <a:pt x="99" y="134"/>
                </a:cubicBezTo>
                <a:cubicBezTo>
                  <a:pt x="100" y="134"/>
                  <a:pt x="102" y="133"/>
                  <a:pt x="103" y="132"/>
                </a:cubicBezTo>
                <a:lnTo>
                  <a:pt x="110" y="125"/>
                </a:lnTo>
                <a:close/>
                <a:moveTo>
                  <a:pt x="204" y="1"/>
                </a:moveTo>
                <a:cubicBezTo>
                  <a:pt x="189" y="9"/>
                  <a:pt x="167" y="21"/>
                  <a:pt x="164" y="23"/>
                </a:cubicBezTo>
                <a:cubicBezTo>
                  <a:pt x="167" y="28"/>
                  <a:pt x="181" y="51"/>
                  <a:pt x="198" y="81"/>
                </a:cubicBezTo>
                <a:cubicBezTo>
                  <a:pt x="200" y="84"/>
                  <a:pt x="200" y="84"/>
                  <a:pt x="200" y="84"/>
                </a:cubicBezTo>
                <a:cubicBezTo>
                  <a:pt x="238" y="64"/>
                  <a:pt x="238" y="64"/>
                  <a:pt x="238" y="64"/>
                </a:cubicBezTo>
                <a:moveTo>
                  <a:pt x="169" y="31"/>
                </a:moveTo>
                <a:cubicBezTo>
                  <a:pt x="149" y="24"/>
                  <a:pt x="140" y="35"/>
                  <a:pt x="128" y="35"/>
                </a:cubicBezTo>
                <a:cubicBezTo>
                  <a:pt x="124" y="35"/>
                  <a:pt x="120" y="35"/>
                  <a:pt x="118" y="35"/>
                </a:cubicBezTo>
                <a:cubicBezTo>
                  <a:pt x="117" y="35"/>
                  <a:pt x="117" y="35"/>
                  <a:pt x="117" y="35"/>
                </a:cubicBezTo>
                <a:cubicBezTo>
                  <a:pt x="116" y="35"/>
                  <a:pt x="115" y="36"/>
                  <a:pt x="114" y="36"/>
                </a:cubicBezTo>
                <a:cubicBezTo>
                  <a:pt x="82" y="52"/>
                  <a:pt x="82" y="52"/>
                  <a:pt x="82" y="52"/>
                </a:cubicBezTo>
                <a:cubicBezTo>
                  <a:pt x="67" y="60"/>
                  <a:pt x="82" y="72"/>
                  <a:pt x="86" y="70"/>
                </a:cubicBezTo>
                <a:cubicBezTo>
                  <a:pt x="92" y="69"/>
                  <a:pt x="104" y="64"/>
                  <a:pt x="113" y="61"/>
                </a:cubicBezTo>
                <a:cubicBezTo>
                  <a:pt x="118" y="58"/>
                  <a:pt x="124" y="59"/>
                  <a:pt x="128" y="63"/>
                </a:cubicBezTo>
                <a:cubicBezTo>
                  <a:pt x="142" y="73"/>
                  <a:pt x="172" y="95"/>
                  <a:pt x="175" y="98"/>
                </a:cubicBezTo>
                <a:moveTo>
                  <a:pt x="196" y="77"/>
                </a:moveTo>
                <a:cubicBezTo>
                  <a:pt x="193" y="79"/>
                  <a:pt x="187" y="83"/>
                  <a:pt x="185" y="84"/>
                </a:cubicBezTo>
                <a:cubicBezTo>
                  <a:pt x="184" y="85"/>
                  <a:pt x="183" y="87"/>
                  <a:pt x="182" y="89"/>
                </a:cubicBezTo>
                <a:cubicBezTo>
                  <a:pt x="180" y="92"/>
                  <a:pt x="177" y="97"/>
                  <a:pt x="175" y="98"/>
                </a:cubicBezTo>
                <a:moveTo>
                  <a:pt x="60" y="96"/>
                </a:moveTo>
                <a:cubicBezTo>
                  <a:pt x="60" y="96"/>
                  <a:pt x="60" y="96"/>
                  <a:pt x="60" y="96"/>
                </a:cubicBezTo>
                <a:moveTo>
                  <a:pt x="0" y="61"/>
                </a:moveTo>
                <a:cubicBezTo>
                  <a:pt x="34" y="89"/>
                  <a:pt x="34" y="89"/>
                  <a:pt x="34" y="89"/>
                </a:cubicBezTo>
                <a:cubicBezTo>
                  <a:pt x="83" y="28"/>
                  <a:pt x="83" y="28"/>
                  <a:pt x="83" y="28"/>
                </a:cubicBezTo>
                <a:cubicBezTo>
                  <a:pt x="49" y="0"/>
                  <a:pt x="49" y="0"/>
                  <a:pt x="49" y="0"/>
                </a:cubicBezTo>
                <a:moveTo>
                  <a:pt x="38" y="85"/>
                </a:moveTo>
                <a:cubicBezTo>
                  <a:pt x="47" y="92"/>
                  <a:pt x="57" y="98"/>
                  <a:pt x="57" y="98"/>
                </a:cubicBezTo>
                <a:moveTo>
                  <a:pt x="102" y="42"/>
                </a:moveTo>
                <a:cubicBezTo>
                  <a:pt x="98" y="40"/>
                  <a:pt x="87" y="36"/>
                  <a:pt x="79" y="33"/>
                </a:cubicBezTo>
              </a:path>
            </a:pathLst>
          </a:cu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CR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38504A55-7BF7-1140-BDCE-59736E6FA0D8}"/>
              </a:ext>
            </a:extLst>
          </p:cNvPr>
          <p:cNvSpPr>
            <a:spLocks noEditPoints="1"/>
          </p:cNvSpPr>
          <p:nvPr/>
        </p:nvSpPr>
        <p:spPr bwMode="auto">
          <a:xfrm>
            <a:off x="6170259" y="4465705"/>
            <a:ext cx="681038" cy="549275"/>
          </a:xfrm>
          <a:custGeom>
            <a:avLst/>
            <a:gdLst>
              <a:gd name="T0" fmla="*/ 681037 w 179"/>
              <a:gd name="T1" fmla="*/ 549275 h 144"/>
              <a:gd name="T2" fmla="*/ 0 w 179"/>
              <a:gd name="T3" fmla="*/ 549275 h 144"/>
              <a:gd name="T4" fmla="*/ 167406 w 179"/>
              <a:gd name="T5" fmla="*/ 404327 h 144"/>
              <a:gd name="T6" fmla="*/ 72289 w 179"/>
              <a:gd name="T7" fmla="*/ 404327 h 144"/>
              <a:gd name="T8" fmla="*/ 72289 w 179"/>
              <a:gd name="T9" fmla="*/ 549275 h 144"/>
              <a:gd name="T10" fmla="*/ 167406 w 179"/>
              <a:gd name="T11" fmla="*/ 549275 h 144"/>
              <a:gd name="T12" fmla="*/ 167406 w 179"/>
              <a:gd name="T13" fmla="*/ 404327 h 144"/>
              <a:gd name="T14" fmla="*/ 311983 w 179"/>
              <a:gd name="T15" fmla="*/ 255565 h 144"/>
              <a:gd name="T16" fmla="*/ 220671 w 179"/>
              <a:gd name="T17" fmla="*/ 255565 h 144"/>
              <a:gd name="T18" fmla="*/ 220671 w 179"/>
              <a:gd name="T19" fmla="*/ 549275 h 144"/>
              <a:gd name="T20" fmla="*/ 311983 w 179"/>
              <a:gd name="T21" fmla="*/ 549275 h 144"/>
              <a:gd name="T22" fmla="*/ 311983 w 179"/>
              <a:gd name="T23" fmla="*/ 255565 h 144"/>
              <a:gd name="T24" fmla="*/ 460366 w 179"/>
              <a:gd name="T25" fmla="*/ 320410 h 144"/>
              <a:gd name="T26" fmla="*/ 365249 w 179"/>
              <a:gd name="T27" fmla="*/ 320410 h 144"/>
              <a:gd name="T28" fmla="*/ 365249 w 179"/>
              <a:gd name="T29" fmla="*/ 549275 h 144"/>
              <a:gd name="T30" fmla="*/ 460366 w 179"/>
              <a:gd name="T31" fmla="*/ 549275 h 144"/>
              <a:gd name="T32" fmla="*/ 460366 w 179"/>
              <a:gd name="T33" fmla="*/ 320410 h 144"/>
              <a:gd name="T34" fmla="*/ 608748 w 179"/>
              <a:gd name="T35" fmla="*/ 171648 h 144"/>
              <a:gd name="T36" fmla="*/ 513631 w 179"/>
              <a:gd name="T37" fmla="*/ 171648 h 144"/>
              <a:gd name="T38" fmla="*/ 513631 w 179"/>
              <a:gd name="T39" fmla="*/ 549275 h 144"/>
              <a:gd name="T40" fmla="*/ 608748 w 179"/>
              <a:gd name="T41" fmla="*/ 549275 h 144"/>
              <a:gd name="T42" fmla="*/ 608748 w 179"/>
              <a:gd name="T43" fmla="*/ 171648 h 144"/>
              <a:gd name="T44" fmla="*/ 117945 w 179"/>
              <a:gd name="T45" fmla="*/ 240308 h 144"/>
              <a:gd name="T46" fmla="*/ 91312 w 179"/>
              <a:gd name="T47" fmla="*/ 267009 h 144"/>
              <a:gd name="T48" fmla="*/ 117945 w 179"/>
              <a:gd name="T49" fmla="*/ 293710 h 144"/>
              <a:gd name="T50" fmla="*/ 144578 w 179"/>
              <a:gd name="T51" fmla="*/ 267009 h 144"/>
              <a:gd name="T52" fmla="*/ 117945 w 179"/>
              <a:gd name="T53" fmla="*/ 240308 h 144"/>
              <a:gd name="T54" fmla="*/ 266327 w 179"/>
              <a:gd name="T55" fmla="*/ 99175 h 144"/>
              <a:gd name="T56" fmla="*/ 239695 w 179"/>
              <a:gd name="T57" fmla="*/ 125876 h 144"/>
              <a:gd name="T58" fmla="*/ 266327 w 179"/>
              <a:gd name="T59" fmla="*/ 152576 h 144"/>
              <a:gd name="T60" fmla="*/ 292960 w 179"/>
              <a:gd name="T61" fmla="*/ 125876 h 144"/>
              <a:gd name="T62" fmla="*/ 266327 w 179"/>
              <a:gd name="T63" fmla="*/ 99175 h 144"/>
              <a:gd name="T64" fmla="*/ 414710 w 179"/>
              <a:gd name="T65" fmla="*/ 171648 h 144"/>
              <a:gd name="T66" fmla="*/ 384272 w 179"/>
              <a:gd name="T67" fmla="*/ 198349 h 144"/>
              <a:gd name="T68" fmla="*/ 414710 w 179"/>
              <a:gd name="T69" fmla="*/ 225050 h 144"/>
              <a:gd name="T70" fmla="*/ 441342 w 179"/>
              <a:gd name="T71" fmla="*/ 198349 h 144"/>
              <a:gd name="T72" fmla="*/ 414710 w 179"/>
              <a:gd name="T73" fmla="*/ 171648 h 144"/>
              <a:gd name="T74" fmla="*/ 559287 w 179"/>
              <a:gd name="T75" fmla="*/ 0 h 144"/>
              <a:gd name="T76" fmla="*/ 532655 w 179"/>
              <a:gd name="T77" fmla="*/ 30515 h 144"/>
              <a:gd name="T78" fmla="*/ 559287 w 179"/>
              <a:gd name="T79" fmla="*/ 57216 h 144"/>
              <a:gd name="T80" fmla="*/ 585920 w 179"/>
              <a:gd name="T81" fmla="*/ 30515 h 144"/>
              <a:gd name="T82" fmla="*/ 559287 w 179"/>
              <a:gd name="T83" fmla="*/ 0 h 144"/>
              <a:gd name="T84" fmla="*/ 429928 w 179"/>
              <a:gd name="T85" fmla="*/ 175463 h 144"/>
              <a:gd name="T86" fmla="*/ 544069 w 179"/>
              <a:gd name="T87" fmla="*/ 49587 h 144"/>
              <a:gd name="T88" fmla="*/ 289155 w 179"/>
              <a:gd name="T89" fmla="*/ 137319 h 144"/>
              <a:gd name="T90" fmla="*/ 388077 w 179"/>
              <a:gd name="T91" fmla="*/ 186906 h 144"/>
              <a:gd name="T92" fmla="*/ 247304 w 179"/>
              <a:gd name="T93" fmla="*/ 144948 h 144"/>
              <a:gd name="T94" fmla="*/ 136968 w 179"/>
              <a:gd name="T95" fmla="*/ 247937 h 14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9" h="144">
                <a:moveTo>
                  <a:pt x="179" y="144"/>
                </a:moveTo>
                <a:cubicBezTo>
                  <a:pt x="0" y="144"/>
                  <a:pt x="0" y="144"/>
                  <a:pt x="0" y="144"/>
                </a:cubicBezTo>
                <a:moveTo>
                  <a:pt x="44" y="106"/>
                </a:moveTo>
                <a:cubicBezTo>
                  <a:pt x="19" y="106"/>
                  <a:pt x="19" y="106"/>
                  <a:pt x="19" y="106"/>
                </a:cubicBezTo>
                <a:cubicBezTo>
                  <a:pt x="19" y="144"/>
                  <a:pt x="19" y="144"/>
                  <a:pt x="19" y="144"/>
                </a:cubicBezTo>
                <a:cubicBezTo>
                  <a:pt x="44" y="144"/>
                  <a:pt x="44" y="144"/>
                  <a:pt x="44" y="144"/>
                </a:cubicBezTo>
                <a:lnTo>
                  <a:pt x="44" y="106"/>
                </a:lnTo>
                <a:close/>
                <a:moveTo>
                  <a:pt x="82" y="67"/>
                </a:moveTo>
                <a:cubicBezTo>
                  <a:pt x="58" y="67"/>
                  <a:pt x="58" y="67"/>
                  <a:pt x="58" y="67"/>
                </a:cubicBezTo>
                <a:cubicBezTo>
                  <a:pt x="58" y="144"/>
                  <a:pt x="58" y="144"/>
                  <a:pt x="58" y="144"/>
                </a:cubicBezTo>
                <a:cubicBezTo>
                  <a:pt x="82" y="144"/>
                  <a:pt x="82" y="144"/>
                  <a:pt x="82" y="144"/>
                </a:cubicBezTo>
                <a:lnTo>
                  <a:pt x="82" y="67"/>
                </a:lnTo>
                <a:close/>
                <a:moveTo>
                  <a:pt x="121" y="84"/>
                </a:moveTo>
                <a:cubicBezTo>
                  <a:pt x="96" y="84"/>
                  <a:pt x="96" y="84"/>
                  <a:pt x="96" y="84"/>
                </a:cubicBezTo>
                <a:cubicBezTo>
                  <a:pt x="96" y="144"/>
                  <a:pt x="96" y="144"/>
                  <a:pt x="96" y="144"/>
                </a:cubicBezTo>
                <a:cubicBezTo>
                  <a:pt x="121" y="144"/>
                  <a:pt x="121" y="144"/>
                  <a:pt x="121" y="144"/>
                </a:cubicBezTo>
                <a:lnTo>
                  <a:pt x="121" y="84"/>
                </a:lnTo>
                <a:close/>
                <a:moveTo>
                  <a:pt x="160" y="45"/>
                </a:moveTo>
                <a:cubicBezTo>
                  <a:pt x="135" y="45"/>
                  <a:pt x="135" y="45"/>
                  <a:pt x="135" y="45"/>
                </a:cubicBezTo>
                <a:cubicBezTo>
                  <a:pt x="135" y="144"/>
                  <a:pt x="135" y="144"/>
                  <a:pt x="135" y="144"/>
                </a:cubicBezTo>
                <a:cubicBezTo>
                  <a:pt x="160" y="144"/>
                  <a:pt x="160" y="144"/>
                  <a:pt x="160" y="144"/>
                </a:cubicBezTo>
                <a:lnTo>
                  <a:pt x="160" y="45"/>
                </a:lnTo>
                <a:close/>
                <a:moveTo>
                  <a:pt x="31" y="63"/>
                </a:moveTo>
                <a:cubicBezTo>
                  <a:pt x="27" y="63"/>
                  <a:pt x="24" y="66"/>
                  <a:pt x="24" y="70"/>
                </a:cubicBezTo>
                <a:cubicBezTo>
                  <a:pt x="24" y="74"/>
                  <a:pt x="27" y="77"/>
                  <a:pt x="31" y="77"/>
                </a:cubicBezTo>
                <a:cubicBezTo>
                  <a:pt x="35" y="77"/>
                  <a:pt x="38" y="74"/>
                  <a:pt x="38" y="70"/>
                </a:cubicBezTo>
                <a:cubicBezTo>
                  <a:pt x="38" y="66"/>
                  <a:pt x="35" y="63"/>
                  <a:pt x="31" y="63"/>
                </a:cubicBezTo>
                <a:close/>
                <a:moveTo>
                  <a:pt x="70" y="26"/>
                </a:moveTo>
                <a:cubicBezTo>
                  <a:pt x="66" y="26"/>
                  <a:pt x="63" y="29"/>
                  <a:pt x="63" y="33"/>
                </a:cubicBezTo>
                <a:cubicBezTo>
                  <a:pt x="63" y="37"/>
                  <a:pt x="66" y="40"/>
                  <a:pt x="70" y="40"/>
                </a:cubicBezTo>
                <a:cubicBezTo>
                  <a:pt x="74" y="40"/>
                  <a:pt x="77" y="37"/>
                  <a:pt x="77" y="33"/>
                </a:cubicBezTo>
                <a:cubicBezTo>
                  <a:pt x="77" y="29"/>
                  <a:pt x="74" y="26"/>
                  <a:pt x="70" y="26"/>
                </a:cubicBezTo>
                <a:close/>
                <a:moveTo>
                  <a:pt x="109" y="45"/>
                </a:moveTo>
                <a:cubicBezTo>
                  <a:pt x="105" y="45"/>
                  <a:pt x="101" y="48"/>
                  <a:pt x="101" y="52"/>
                </a:cubicBezTo>
                <a:cubicBezTo>
                  <a:pt x="101" y="56"/>
                  <a:pt x="105" y="59"/>
                  <a:pt x="109" y="59"/>
                </a:cubicBezTo>
                <a:cubicBezTo>
                  <a:pt x="112" y="59"/>
                  <a:pt x="116" y="56"/>
                  <a:pt x="116" y="52"/>
                </a:cubicBezTo>
                <a:cubicBezTo>
                  <a:pt x="116" y="48"/>
                  <a:pt x="112" y="45"/>
                  <a:pt x="109" y="45"/>
                </a:cubicBezTo>
                <a:close/>
                <a:moveTo>
                  <a:pt x="147" y="0"/>
                </a:moveTo>
                <a:cubicBezTo>
                  <a:pt x="143" y="0"/>
                  <a:pt x="140" y="4"/>
                  <a:pt x="140" y="8"/>
                </a:cubicBezTo>
                <a:cubicBezTo>
                  <a:pt x="140" y="11"/>
                  <a:pt x="143" y="15"/>
                  <a:pt x="147" y="15"/>
                </a:cubicBezTo>
                <a:cubicBezTo>
                  <a:pt x="151" y="15"/>
                  <a:pt x="154" y="11"/>
                  <a:pt x="154" y="8"/>
                </a:cubicBezTo>
                <a:cubicBezTo>
                  <a:pt x="154" y="4"/>
                  <a:pt x="151" y="0"/>
                  <a:pt x="147" y="0"/>
                </a:cubicBezTo>
                <a:close/>
                <a:moveTo>
                  <a:pt x="113" y="46"/>
                </a:moveTo>
                <a:cubicBezTo>
                  <a:pt x="143" y="13"/>
                  <a:pt x="143" y="13"/>
                  <a:pt x="143" y="13"/>
                </a:cubicBezTo>
                <a:moveTo>
                  <a:pt x="76" y="36"/>
                </a:moveTo>
                <a:cubicBezTo>
                  <a:pt x="102" y="49"/>
                  <a:pt x="102" y="49"/>
                  <a:pt x="102" y="49"/>
                </a:cubicBezTo>
                <a:moveTo>
                  <a:pt x="65" y="38"/>
                </a:moveTo>
                <a:cubicBezTo>
                  <a:pt x="36" y="65"/>
                  <a:pt x="36" y="65"/>
                  <a:pt x="36" y="65"/>
                </a:cubicBezTo>
              </a:path>
            </a:pathLst>
          </a:cu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CR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FA762732-F162-3B4E-A431-E3ABBCF71F0D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948972" y="1355793"/>
            <a:ext cx="3856037" cy="96837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CR" altLang="es-CR" sz="1800" dirty="0">
                <a:solidFill>
                  <a:schemeClr val="accent4">
                    <a:lumMod val="50000"/>
                  </a:schemeClr>
                </a:solidFill>
              </a:rPr>
              <a:t>Y = Ingresos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R" altLang="es-CR" sz="1800" dirty="0">
                <a:solidFill>
                  <a:schemeClr val="accent4">
                    <a:lumMod val="50000"/>
                  </a:schemeClr>
                </a:solidFill>
              </a:rPr>
              <a:t>G = Gastos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AEF9A882-2EAC-9345-8A02-05BFA7CBC91B}"/>
              </a:ext>
            </a:extLst>
          </p:cNvPr>
          <p:cNvSpPr>
            <a:spLocks noGrp="1" noChangeArrowheads="1"/>
          </p:cNvSpPr>
          <p:nvPr>
            <p:ph type="body" sz="quarter" idx="14"/>
          </p:nvPr>
        </p:nvSpPr>
        <p:spPr>
          <a:xfrm>
            <a:off x="948971" y="814455"/>
            <a:ext cx="4229101" cy="541338"/>
          </a:xfrm>
        </p:spPr>
        <p:txBody>
          <a:bodyPr/>
          <a:lstStyle/>
          <a:p>
            <a:r>
              <a:rPr lang="es-CR" altLang="es-CR" dirty="0">
                <a:solidFill>
                  <a:schemeClr val="accent4">
                    <a:lumMod val="50000"/>
                  </a:schemeClr>
                </a:solidFill>
                <a:latin typeface="Open Sans" panose="020B0806030504020204" pitchFamily="34" charset="0"/>
              </a:rPr>
              <a:t>Componentes</a:t>
            </a:r>
            <a:endParaRPr lang="ru-RU" altLang="es-CR" dirty="0">
              <a:solidFill>
                <a:schemeClr val="accent4">
                  <a:lumMod val="50000"/>
                </a:schemeClr>
              </a:solidFill>
              <a:latin typeface="Open Sans" panose="020B0806030504020204" pitchFamily="34" charset="0"/>
            </a:endParaRPr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3E101286-1133-8840-AFFA-5D427606466A}"/>
              </a:ext>
            </a:extLst>
          </p:cNvPr>
          <p:cNvSpPr>
            <a:spLocks noGrp="1" noChangeArrowheads="1"/>
          </p:cNvSpPr>
          <p:nvPr>
            <p:ph type="body" sz="quarter" idx="15"/>
          </p:nvPr>
        </p:nvSpPr>
        <p:spPr>
          <a:xfrm>
            <a:off x="948972" y="3151255"/>
            <a:ext cx="3856037" cy="96837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altLang="es-CR" sz="1800" dirty="0">
                <a:solidFill>
                  <a:schemeClr val="accent4">
                    <a:lumMod val="50000"/>
                  </a:schemeClr>
                </a:solidFill>
              </a:rPr>
              <a:t>Déficit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altLang="es-CR" sz="1800" dirty="0">
                <a:solidFill>
                  <a:schemeClr val="accent4">
                    <a:lumMod val="50000"/>
                  </a:schemeClr>
                </a:solidFill>
              </a:rPr>
              <a:t>Superávit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altLang="es-CR" sz="1800" dirty="0">
                <a:solidFill>
                  <a:schemeClr val="accent4">
                    <a:lumMod val="50000"/>
                  </a:schemeClr>
                </a:solidFill>
              </a:rPr>
              <a:t>DP = Y - G</a:t>
            </a:r>
            <a:endParaRPr lang="en-US" altLang="es-CR" sz="1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09BD74D5-079A-2E46-B281-21719ACD36E4}"/>
              </a:ext>
            </a:extLst>
          </p:cNvPr>
          <p:cNvSpPr>
            <a:spLocks noGrp="1" noChangeArrowheads="1"/>
          </p:cNvSpPr>
          <p:nvPr>
            <p:ph type="body" sz="quarter" idx="16"/>
          </p:nvPr>
        </p:nvSpPr>
        <p:spPr>
          <a:xfrm>
            <a:off x="948971" y="2609918"/>
            <a:ext cx="4477043" cy="541337"/>
          </a:xfrm>
        </p:spPr>
        <p:txBody>
          <a:bodyPr/>
          <a:lstStyle/>
          <a:p>
            <a:r>
              <a:rPr lang="es-CR" altLang="es-CR" dirty="0">
                <a:solidFill>
                  <a:schemeClr val="accent4">
                    <a:lumMod val="50000"/>
                  </a:schemeClr>
                </a:solidFill>
                <a:latin typeface="Open Sans" panose="020B0806030504020204" pitchFamily="34" charset="0"/>
              </a:rPr>
              <a:t>Diferencia Presupuestaria</a:t>
            </a:r>
            <a:endParaRPr lang="ru-RU" altLang="es-CR" dirty="0">
              <a:solidFill>
                <a:schemeClr val="accent4">
                  <a:lumMod val="50000"/>
                </a:schemeClr>
              </a:solidFill>
              <a:latin typeface="Open Sans" panose="020B0806030504020204" pitchFamily="34" charset="0"/>
            </a:endParaRP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F4B0C46C-2AA3-D645-BCFB-81C2B08E5DA2}"/>
              </a:ext>
            </a:extLst>
          </p:cNvPr>
          <p:cNvSpPr>
            <a:spLocks noGrp="1" noChangeArrowheads="1"/>
          </p:cNvSpPr>
          <p:nvPr>
            <p:ph type="body" sz="quarter" idx="17"/>
          </p:nvPr>
        </p:nvSpPr>
        <p:spPr>
          <a:xfrm>
            <a:off x="948972" y="5136287"/>
            <a:ext cx="3856037" cy="96837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altLang="es-CR" sz="1600" dirty="0">
                <a:solidFill>
                  <a:schemeClr val="accent4">
                    <a:lumMod val="50000"/>
                  </a:schemeClr>
                </a:solidFill>
              </a:rPr>
              <a:t>Egresos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altLang="es-CR" sz="1600" dirty="0">
                <a:solidFill>
                  <a:schemeClr val="accent4">
                    <a:lumMod val="50000"/>
                  </a:schemeClr>
                </a:solidFill>
              </a:rPr>
              <a:t>Tiempo específico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altLang="es-CR" sz="1600" dirty="0">
                <a:solidFill>
                  <a:schemeClr val="accent4">
                    <a:lumMod val="50000"/>
                  </a:schemeClr>
                </a:solidFill>
              </a:rPr>
              <a:t>PC = P1 + P2  … PN</a:t>
            </a:r>
            <a:endParaRPr lang="en-US" altLang="es-CR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5" name="Text Placeholder 21">
            <a:extLst>
              <a:ext uri="{FF2B5EF4-FFF2-40B4-BE49-F238E27FC236}">
                <a16:creationId xmlns:a16="http://schemas.microsoft.com/office/drawing/2014/main" id="{05D8B7A4-4E3D-6843-B67C-3740DAAE6EAA}"/>
              </a:ext>
            </a:extLst>
          </p:cNvPr>
          <p:cNvSpPr>
            <a:spLocks noGrp="1" noChangeArrowheads="1"/>
          </p:cNvSpPr>
          <p:nvPr>
            <p:ph type="body" sz="quarter" idx="18"/>
          </p:nvPr>
        </p:nvSpPr>
        <p:spPr>
          <a:xfrm>
            <a:off x="948971" y="4405380"/>
            <a:ext cx="4576762" cy="541338"/>
          </a:xfrm>
        </p:spPr>
        <p:txBody>
          <a:bodyPr/>
          <a:lstStyle/>
          <a:p>
            <a:r>
              <a:rPr lang="es-CR" altLang="es-CR" dirty="0">
                <a:solidFill>
                  <a:schemeClr val="accent4">
                    <a:lumMod val="50000"/>
                  </a:schemeClr>
                </a:solidFill>
                <a:latin typeface="Open Sans" panose="020B0806030504020204" pitchFamily="34" charset="0"/>
              </a:rPr>
              <a:t>Consolidación Presupuestaria</a:t>
            </a:r>
            <a:endParaRPr lang="ru-RU" altLang="es-CR" dirty="0">
              <a:solidFill>
                <a:schemeClr val="accent4">
                  <a:lumMod val="50000"/>
                </a:schemeClr>
              </a:solidFill>
              <a:latin typeface="Open Sans" panose="020B0806030504020204" pitchFamily="34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57155EA2-17AA-B045-99A1-3735E0B9015E}"/>
              </a:ext>
            </a:extLst>
          </p:cNvPr>
          <p:cNvSpPr txBox="1"/>
          <p:nvPr/>
        </p:nvSpPr>
        <p:spPr>
          <a:xfrm>
            <a:off x="174954" y="48965"/>
            <a:ext cx="9316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>
                <a:solidFill>
                  <a:srgbClr val="003785"/>
                </a:solidFill>
              </a:rPr>
              <a:t>Presupuesto Público; Elementos Relevantes</a:t>
            </a:r>
            <a:endParaRPr lang="es-CR" sz="2400" b="1" dirty="0">
              <a:solidFill>
                <a:srgbClr val="003785"/>
              </a:solidFill>
            </a:endParaRPr>
          </a:p>
        </p:txBody>
      </p:sp>
      <p:pic>
        <p:nvPicPr>
          <p:cNvPr id="31" name="Imagen 30">
            <a:extLst>
              <a:ext uri="{FF2B5EF4-FFF2-40B4-BE49-F238E27FC236}">
                <a16:creationId xmlns:a16="http://schemas.microsoft.com/office/drawing/2014/main" id="{491F9E61-75F1-204D-8B2A-AF377B540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439" y="141960"/>
            <a:ext cx="229209" cy="380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extLst>
              <a:ext uri="{FF2B5EF4-FFF2-40B4-BE49-F238E27FC236}">
                <a16:creationId xmlns:a16="http://schemas.microsoft.com/office/drawing/2014/main" id="{2DE44E2E-FC36-AD4A-AB28-12823B438A82}"/>
              </a:ext>
            </a:extLst>
          </p:cNvPr>
          <p:cNvSpPr/>
          <p:nvPr/>
        </p:nvSpPr>
        <p:spPr>
          <a:xfrm>
            <a:off x="4616450" y="5565955"/>
            <a:ext cx="2981325" cy="419100"/>
          </a:xfrm>
          <a:prstGeom prst="ellipse">
            <a:avLst/>
          </a:prstGeom>
          <a:gradFill flip="none" rotWithShape="1">
            <a:gsLst>
              <a:gs pos="0">
                <a:schemeClr val="tx2"/>
              </a:gs>
              <a:gs pos="100000">
                <a:schemeClr val="bg2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E3888EB-4A51-6147-B519-039B4F398AA0}"/>
              </a:ext>
            </a:extLst>
          </p:cNvPr>
          <p:cNvGrpSpPr>
            <a:grpSpLocks/>
          </p:cNvGrpSpPr>
          <p:nvPr/>
        </p:nvGrpSpPr>
        <p:grpSpPr bwMode="auto">
          <a:xfrm>
            <a:off x="5219700" y="4070530"/>
            <a:ext cx="1797050" cy="1595438"/>
            <a:chOff x="5219073" y="4616028"/>
            <a:chExt cx="1798305" cy="1596411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B5F3D81F-7AEF-D040-A91F-BD9BD402E1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2620" y="4952039"/>
              <a:ext cx="1651210" cy="142769"/>
            </a:xfrm>
            <a:custGeom>
              <a:avLst/>
              <a:gdLst>
                <a:gd name="T0" fmla="*/ 409 w 428"/>
                <a:gd name="T1" fmla="*/ 37 h 37"/>
                <a:gd name="T2" fmla="*/ 18 w 428"/>
                <a:gd name="T3" fmla="*/ 37 h 37"/>
                <a:gd name="T4" fmla="*/ 0 w 428"/>
                <a:gd name="T5" fmla="*/ 19 h 37"/>
                <a:gd name="T6" fmla="*/ 0 w 428"/>
                <a:gd name="T7" fmla="*/ 19 h 37"/>
                <a:gd name="T8" fmla="*/ 18 w 428"/>
                <a:gd name="T9" fmla="*/ 0 h 37"/>
                <a:gd name="T10" fmla="*/ 409 w 428"/>
                <a:gd name="T11" fmla="*/ 0 h 37"/>
                <a:gd name="T12" fmla="*/ 428 w 428"/>
                <a:gd name="T13" fmla="*/ 19 h 37"/>
                <a:gd name="T14" fmla="*/ 428 w 428"/>
                <a:gd name="T15" fmla="*/ 19 h 37"/>
                <a:gd name="T16" fmla="*/ 409 w 428"/>
                <a:gd name="T1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8" h="37">
                  <a:moveTo>
                    <a:pt x="409" y="37"/>
                  </a:moveTo>
                  <a:cubicBezTo>
                    <a:pt x="18" y="37"/>
                    <a:pt x="18" y="37"/>
                    <a:pt x="18" y="37"/>
                  </a:cubicBezTo>
                  <a:cubicBezTo>
                    <a:pt x="8" y="37"/>
                    <a:pt x="0" y="2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409" y="0"/>
                    <a:pt x="409" y="0"/>
                    <a:pt x="409" y="0"/>
                  </a:cubicBezTo>
                  <a:cubicBezTo>
                    <a:pt x="419" y="0"/>
                    <a:pt x="428" y="8"/>
                    <a:pt x="428" y="19"/>
                  </a:cubicBezTo>
                  <a:cubicBezTo>
                    <a:pt x="428" y="19"/>
                    <a:pt x="428" y="19"/>
                    <a:pt x="428" y="19"/>
                  </a:cubicBezTo>
                  <a:cubicBezTo>
                    <a:pt x="428" y="29"/>
                    <a:pt x="419" y="37"/>
                    <a:pt x="409" y="37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bg2">
                    <a:lumMod val="75000"/>
                    <a:shade val="30000"/>
                    <a:satMod val="115000"/>
                  </a:schemeClr>
                </a:gs>
                <a:gs pos="0">
                  <a:schemeClr val="bg2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5C5EFE77-1356-2747-9B1F-DBF417C6E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809" y="5189986"/>
              <a:ext cx="1607947" cy="147095"/>
            </a:xfrm>
            <a:custGeom>
              <a:avLst/>
              <a:gdLst>
                <a:gd name="T0" fmla="*/ 399 w 417"/>
                <a:gd name="T1" fmla="*/ 38 h 38"/>
                <a:gd name="T2" fmla="*/ 19 w 417"/>
                <a:gd name="T3" fmla="*/ 38 h 38"/>
                <a:gd name="T4" fmla="*/ 0 w 417"/>
                <a:gd name="T5" fmla="*/ 19 h 38"/>
                <a:gd name="T6" fmla="*/ 0 w 417"/>
                <a:gd name="T7" fmla="*/ 19 h 38"/>
                <a:gd name="T8" fmla="*/ 19 w 417"/>
                <a:gd name="T9" fmla="*/ 0 h 38"/>
                <a:gd name="T10" fmla="*/ 399 w 417"/>
                <a:gd name="T11" fmla="*/ 0 h 38"/>
                <a:gd name="T12" fmla="*/ 417 w 417"/>
                <a:gd name="T13" fmla="*/ 19 h 38"/>
                <a:gd name="T14" fmla="*/ 417 w 417"/>
                <a:gd name="T15" fmla="*/ 19 h 38"/>
                <a:gd name="T16" fmla="*/ 399 w 417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7" h="38">
                  <a:moveTo>
                    <a:pt x="399" y="38"/>
                  </a:moveTo>
                  <a:cubicBezTo>
                    <a:pt x="19" y="38"/>
                    <a:pt x="19" y="38"/>
                    <a:pt x="19" y="38"/>
                  </a:cubicBezTo>
                  <a:cubicBezTo>
                    <a:pt x="8" y="38"/>
                    <a:pt x="0" y="2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8" y="0"/>
                    <a:pt x="19" y="0"/>
                  </a:cubicBezTo>
                  <a:cubicBezTo>
                    <a:pt x="399" y="0"/>
                    <a:pt x="399" y="0"/>
                    <a:pt x="399" y="0"/>
                  </a:cubicBezTo>
                  <a:cubicBezTo>
                    <a:pt x="409" y="0"/>
                    <a:pt x="417" y="9"/>
                    <a:pt x="417" y="19"/>
                  </a:cubicBezTo>
                  <a:cubicBezTo>
                    <a:pt x="417" y="19"/>
                    <a:pt x="417" y="19"/>
                    <a:pt x="417" y="19"/>
                  </a:cubicBezTo>
                  <a:cubicBezTo>
                    <a:pt x="417" y="29"/>
                    <a:pt x="409" y="38"/>
                    <a:pt x="399" y="38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bg2">
                    <a:lumMod val="75000"/>
                    <a:shade val="30000"/>
                    <a:satMod val="115000"/>
                  </a:schemeClr>
                </a:gs>
                <a:gs pos="0">
                  <a:schemeClr val="bg2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E40B0F0F-E2BA-7D43-85EF-50E228456D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1557" y="5433702"/>
              <a:ext cx="1569010" cy="142769"/>
            </a:xfrm>
            <a:custGeom>
              <a:avLst/>
              <a:gdLst>
                <a:gd name="T0" fmla="*/ 388 w 407"/>
                <a:gd name="T1" fmla="*/ 37 h 37"/>
                <a:gd name="T2" fmla="*/ 19 w 407"/>
                <a:gd name="T3" fmla="*/ 37 h 37"/>
                <a:gd name="T4" fmla="*/ 0 w 407"/>
                <a:gd name="T5" fmla="*/ 18 h 37"/>
                <a:gd name="T6" fmla="*/ 0 w 407"/>
                <a:gd name="T7" fmla="*/ 18 h 37"/>
                <a:gd name="T8" fmla="*/ 19 w 407"/>
                <a:gd name="T9" fmla="*/ 0 h 37"/>
                <a:gd name="T10" fmla="*/ 388 w 407"/>
                <a:gd name="T11" fmla="*/ 0 h 37"/>
                <a:gd name="T12" fmla="*/ 407 w 407"/>
                <a:gd name="T13" fmla="*/ 18 h 37"/>
                <a:gd name="T14" fmla="*/ 407 w 407"/>
                <a:gd name="T15" fmla="*/ 18 h 37"/>
                <a:gd name="T16" fmla="*/ 388 w 407"/>
                <a:gd name="T1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37">
                  <a:moveTo>
                    <a:pt x="388" y="37"/>
                  </a:moveTo>
                  <a:cubicBezTo>
                    <a:pt x="19" y="37"/>
                    <a:pt x="19" y="37"/>
                    <a:pt x="19" y="37"/>
                  </a:cubicBezTo>
                  <a:cubicBezTo>
                    <a:pt x="9" y="37"/>
                    <a:pt x="0" y="29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9" y="0"/>
                    <a:pt x="19" y="0"/>
                  </a:cubicBezTo>
                  <a:cubicBezTo>
                    <a:pt x="388" y="0"/>
                    <a:pt x="388" y="0"/>
                    <a:pt x="388" y="0"/>
                  </a:cubicBezTo>
                  <a:cubicBezTo>
                    <a:pt x="399" y="0"/>
                    <a:pt x="407" y="8"/>
                    <a:pt x="407" y="18"/>
                  </a:cubicBezTo>
                  <a:cubicBezTo>
                    <a:pt x="407" y="18"/>
                    <a:pt x="407" y="18"/>
                    <a:pt x="407" y="18"/>
                  </a:cubicBezTo>
                  <a:cubicBezTo>
                    <a:pt x="407" y="29"/>
                    <a:pt x="399" y="37"/>
                    <a:pt x="388" y="37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bg2">
                    <a:lumMod val="75000"/>
                    <a:shade val="30000"/>
                    <a:satMod val="115000"/>
                  </a:schemeClr>
                </a:gs>
                <a:gs pos="0">
                  <a:schemeClr val="bg2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3AB30DAA-DFE0-414F-A2F9-6C2FD349D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4631" y="5673092"/>
              <a:ext cx="1522863" cy="141326"/>
            </a:xfrm>
            <a:custGeom>
              <a:avLst/>
              <a:gdLst>
                <a:gd name="T0" fmla="*/ 377 w 395"/>
                <a:gd name="T1" fmla="*/ 37 h 37"/>
                <a:gd name="T2" fmla="*/ 18 w 395"/>
                <a:gd name="T3" fmla="*/ 37 h 37"/>
                <a:gd name="T4" fmla="*/ 0 w 395"/>
                <a:gd name="T5" fmla="*/ 19 h 37"/>
                <a:gd name="T6" fmla="*/ 0 w 395"/>
                <a:gd name="T7" fmla="*/ 19 h 37"/>
                <a:gd name="T8" fmla="*/ 18 w 395"/>
                <a:gd name="T9" fmla="*/ 0 h 37"/>
                <a:gd name="T10" fmla="*/ 377 w 395"/>
                <a:gd name="T11" fmla="*/ 0 h 37"/>
                <a:gd name="T12" fmla="*/ 395 w 395"/>
                <a:gd name="T13" fmla="*/ 19 h 37"/>
                <a:gd name="T14" fmla="*/ 395 w 395"/>
                <a:gd name="T15" fmla="*/ 19 h 37"/>
                <a:gd name="T16" fmla="*/ 377 w 395"/>
                <a:gd name="T1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5" h="37">
                  <a:moveTo>
                    <a:pt x="377" y="37"/>
                  </a:moveTo>
                  <a:cubicBezTo>
                    <a:pt x="18" y="37"/>
                    <a:pt x="18" y="37"/>
                    <a:pt x="18" y="37"/>
                  </a:cubicBezTo>
                  <a:cubicBezTo>
                    <a:pt x="8" y="37"/>
                    <a:pt x="0" y="2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377" y="0"/>
                    <a:pt x="377" y="0"/>
                    <a:pt x="377" y="0"/>
                  </a:cubicBezTo>
                  <a:cubicBezTo>
                    <a:pt x="387" y="0"/>
                    <a:pt x="395" y="8"/>
                    <a:pt x="395" y="19"/>
                  </a:cubicBezTo>
                  <a:cubicBezTo>
                    <a:pt x="395" y="19"/>
                    <a:pt x="395" y="19"/>
                    <a:pt x="395" y="19"/>
                  </a:cubicBezTo>
                  <a:cubicBezTo>
                    <a:pt x="395" y="29"/>
                    <a:pt x="387" y="37"/>
                    <a:pt x="377" y="37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bg2">
                    <a:lumMod val="75000"/>
                    <a:shade val="30000"/>
                    <a:satMod val="115000"/>
                  </a:schemeClr>
                </a:gs>
                <a:gs pos="0">
                  <a:schemeClr val="bg2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F20A0670-501F-FF4C-9065-DBEDC89C5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809" y="4855418"/>
              <a:ext cx="1612273" cy="96621"/>
            </a:xfrm>
            <a:custGeom>
              <a:avLst/>
              <a:gdLst>
                <a:gd name="T0" fmla="*/ 0 w 1118"/>
                <a:gd name="T1" fmla="*/ 0 h 67"/>
                <a:gd name="T2" fmla="*/ 34 w 1118"/>
                <a:gd name="T3" fmla="*/ 67 h 67"/>
                <a:gd name="T4" fmla="*/ 1080 w 1118"/>
                <a:gd name="T5" fmla="*/ 67 h 67"/>
                <a:gd name="T6" fmla="*/ 1118 w 1118"/>
                <a:gd name="T7" fmla="*/ 0 h 67"/>
                <a:gd name="T8" fmla="*/ 0 w 1118"/>
                <a:gd name="T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8" h="67">
                  <a:moveTo>
                    <a:pt x="0" y="0"/>
                  </a:moveTo>
                  <a:lnTo>
                    <a:pt x="34" y="67"/>
                  </a:lnTo>
                  <a:lnTo>
                    <a:pt x="1080" y="67"/>
                  </a:lnTo>
                  <a:lnTo>
                    <a:pt x="1118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2">
                    <a:lumMod val="50000"/>
                    <a:shade val="30000"/>
                    <a:satMod val="115000"/>
                  </a:schemeClr>
                </a:gs>
                <a:gs pos="0">
                  <a:schemeClr val="bg2">
                    <a:lumMod val="5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D14FF881-E710-824C-BC1A-9BA2020A0A6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1841" y="5094807"/>
              <a:ext cx="1508442" cy="95179"/>
            </a:xfrm>
            <a:custGeom>
              <a:avLst/>
              <a:gdLst>
                <a:gd name="T0" fmla="*/ 0 w 1046"/>
                <a:gd name="T1" fmla="*/ 0 h 66"/>
                <a:gd name="T2" fmla="*/ 16 w 1046"/>
                <a:gd name="T3" fmla="*/ 66 h 66"/>
                <a:gd name="T4" fmla="*/ 1033 w 1046"/>
                <a:gd name="T5" fmla="*/ 66 h 66"/>
                <a:gd name="T6" fmla="*/ 1046 w 1046"/>
                <a:gd name="T7" fmla="*/ 0 h 66"/>
                <a:gd name="T8" fmla="*/ 0 w 1046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66">
                  <a:moveTo>
                    <a:pt x="0" y="0"/>
                  </a:moveTo>
                  <a:lnTo>
                    <a:pt x="16" y="66"/>
                  </a:lnTo>
                  <a:lnTo>
                    <a:pt x="1033" y="66"/>
                  </a:lnTo>
                  <a:lnTo>
                    <a:pt x="1046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2">
                    <a:lumMod val="50000"/>
                    <a:shade val="30000"/>
                    <a:satMod val="115000"/>
                  </a:schemeClr>
                </a:gs>
                <a:gs pos="0">
                  <a:schemeClr val="bg2">
                    <a:lumMod val="5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7C4A5980-98A5-4545-883B-61E3727FE9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2030" y="5337081"/>
              <a:ext cx="1469505" cy="96621"/>
            </a:xfrm>
            <a:custGeom>
              <a:avLst/>
              <a:gdLst>
                <a:gd name="T0" fmla="*/ 0 w 1019"/>
                <a:gd name="T1" fmla="*/ 0 h 67"/>
                <a:gd name="T2" fmla="*/ 13 w 1019"/>
                <a:gd name="T3" fmla="*/ 67 h 67"/>
                <a:gd name="T4" fmla="*/ 1005 w 1019"/>
                <a:gd name="T5" fmla="*/ 67 h 67"/>
                <a:gd name="T6" fmla="*/ 1019 w 1019"/>
                <a:gd name="T7" fmla="*/ 0 h 67"/>
                <a:gd name="T8" fmla="*/ 0 w 1019"/>
                <a:gd name="T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9" h="67">
                  <a:moveTo>
                    <a:pt x="0" y="0"/>
                  </a:moveTo>
                  <a:lnTo>
                    <a:pt x="13" y="67"/>
                  </a:lnTo>
                  <a:lnTo>
                    <a:pt x="1005" y="67"/>
                  </a:lnTo>
                  <a:lnTo>
                    <a:pt x="1019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2">
                    <a:lumMod val="50000"/>
                    <a:shade val="30000"/>
                    <a:satMod val="115000"/>
                  </a:schemeClr>
                </a:gs>
                <a:gs pos="0">
                  <a:schemeClr val="bg2">
                    <a:lumMod val="5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B8CAD2FB-67BD-4945-A352-E19DB17338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7988" y="5576470"/>
              <a:ext cx="1423357" cy="96621"/>
            </a:xfrm>
            <a:custGeom>
              <a:avLst/>
              <a:gdLst>
                <a:gd name="T0" fmla="*/ 0 w 987"/>
                <a:gd name="T1" fmla="*/ 0 h 67"/>
                <a:gd name="T2" fmla="*/ 14 w 987"/>
                <a:gd name="T3" fmla="*/ 67 h 67"/>
                <a:gd name="T4" fmla="*/ 974 w 987"/>
                <a:gd name="T5" fmla="*/ 67 h 67"/>
                <a:gd name="T6" fmla="*/ 987 w 987"/>
                <a:gd name="T7" fmla="*/ 0 h 67"/>
                <a:gd name="T8" fmla="*/ 0 w 987"/>
                <a:gd name="T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7" h="67">
                  <a:moveTo>
                    <a:pt x="0" y="0"/>
                  </a:moveTo>
                  <a:lnTo>
                    <a:pt x="14" y="67"/>
                  </a:lnTo>
                  <a:lnTo>
                    <a:pt x="974" y="67"/>
                  </a:lnTo>
                  <a:lnTo>
                    <a:pt x="987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2">
                    <a:lumMod val="50000"/>
                    <a:shade val="30000"/>
                    <a:satMod val="115000"/>
                  </a:schemeClr>
                </a:gs>
                <a:gs pos="0">
                  <a:schemeClr val="bg2">
                    <a:lumMod val="5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9F9D130F-AD58-EF44-A408-FA26A5B5B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2788" y="5814418"/>
              <a:ext cx="1310873" cy="278327"/>
            </a:xfrm>
            <a:custGeom>
              <a:avLst/>
              <a:gdLst>
                <a:gd name="T0" fmla="*/ 679 w 909"/>
                <a:gd name="T1" fmla="*/ 193 h 193"/>
                <a:gd name="T2" fmla="*/ 230 w 909"/>
                <a:gd name="T3" fmla="*/ 193 h 193"/>
                <a:gd name="T4" fmla="*/ 0 w 909"/>
                <a:gd name="T5" fmla="*/ 0 h 193"/>
                <a:gd name="T6" fmla="*/ 909 w 909"/>
                <a:gd name="T7" fmla="*/ 0 h 193"/>
                <a:gd name="T8" fmla="*/ 679 w 909"/>
                <a:gd name="T9" fmla="*/ 193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9" h="193">
                  <a:moveTo>
                    <a:pt x="679" y="193"/>
                  </a:moveTo>
                  <a:lnTo>
                    <a:pt x="230" y="193"/>
                  </a:lnTo>
                  <a:lnTo>
                    <a:pt x="0" y="0"/>
                  </a:lnTo>
                  <a:lnTo>
                    <a:pt x="909" y="0"/>
                  </a:lnTo>
                  <a:lnTo>
                    <a:pt x="679" y="193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2">
                    <a:lumMod val="50000"/>
                    <a:shade val="30000"/>
                    <a:satMod val="115000"/>
                  </a:schemeClr>
                </a:gs>
                <a:gs pos="0">
                  <a:schemeClr val="bg2">
                    <a:lumMod val="5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0E03AFF4-3F29-B24E-BD2E-D16B5230F5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4472" y="6092744"/>
              <a:ext cx="644620" cy="119695"/>
            </a:xfrm>
            <a:custGeom>
              <a:avLst/>
              <a:gdLst>
                <a:gd name="T0" fmla="*/ 0 w 167"/>
                <a:gd name="T1" fmla="*/ 0 h 31"/>
                <a:gd name="T2" fmla="*/ 84 w 167"/>
                <a:gd name="T3" fmla="*/ 31 h 31"/>
                <a:gd name="T4" fmla="*/ 167 w 167"/>
                <a:gd name="T5" fmla="*/ 0 h 31"/>
                <a:gd name="T6" fmla="*/ 0 w 167"/>
                <a:gd name="T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7" h="31">
                  <a:moveTo>
                    <a:pt x="0" y="0"/>
                  </a:moveTo>
                  <a:cubicBezTo>
                    <a:pt x="20" y="19"/>
                    <a:pt x="50" y="31"/>
                    <a:pt x="84" y="31"/>
                  </a:cubicBezTo>
                  <a:cubicBezTo>
                    <a:pt x="117" y="31"/>
                    <a:pt x="148" y="19"/>
                    <a:pt x="167" y="0"/>
                  </a:cubicBez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67000">
                  <a:schemeClr val="bg2">
                    <a:lumMod val="50000"/>
                    <a:shade val="30000"/>
                    <a:satMod val="115000"/>
                  </a:schemeClr>
                </a:gs>
                <a:gs pos="0">
                  <a:schemeClr val="bg2">
                    <a:lumMod val="5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9BE1B242-12A7-C143-A46A-4C87E96F39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9073" y="4616028"/>
              <a:ext cx="1798305" cy="239389"/>
            </a:xfrm>
            <a:custGeom>
              <a:avLst/>
              <a:gdLst>
                <a:gd name="T0" fmla="*/ 0 w 466"/>
                <a:gd name="T1" fmla="*/ 0 h 62"/>
                <a:gd name="T2" fmla="*/ 5 w 466"/>
                <a:gd name="T3" fmla="*/ 43 h 62"/>
                <a:gd name="T4" fmla="*/ 5 w 466"/>
                <a:gd name="T5" fmla="*/ 43 h 62"/>
                <a:gd name="T6" fmla="*/ 24 w 466"/>
                <a:gd name="T7" fmla="*/ 62 h 62"/>
                <a:gd name="T8" fmla="*/ 442 w 466"/>
                <a:gd name="T9" fmla="*/ 62 h 62"/>
                <a:gd name="T10" fmla="*/ 460 w 466"/>
                <a:gd name="T11" fmla="*/ 43 h 62"/>
                <a:gd name="T12" fmla="*/ 460 w 466"/>
                <a:gd name="T13" fmla="*/ 43 h 62"/>
                <a:gd name="T14" fmla="*/ 466 w 466"/>
                <a:gd name="T15" fmla="*/ 0 h 62"/>
                <a:gd name="T16" fmla="*/ 0 w 466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6" h="62">
                  <a:moveTo>
                    <a:pt x="0" y="0"/>
                  </a:moveTo>
                  <a:cubicBezTo>
                    <a:pt x="5" y="43"/>
                    <a:pt x="5" y="43"/>
                    <a:pt x="5" y="43"/>
                  </a:cubicBezTo>
                  <a:cubicBezTo>
                    <a:pt x="5" y="43"/>
                    <a:pt x="5" y="43"/>
                    <a:pt x="5" y="43"/>
                  </a:cubicBezTo>
                  <a:cubicBezTo>
                    <a:pt x="5" y="53"/>
                    <a:pt x="13" y="62"/>
                    <a:pt x="24" y="62"/>
                  </a:cubicBezTo>
                  <a:cubicBezTo>
                    <a:pt x="442" y="62"/>
                    <a:pt x="442" y="62"/>
                    <a:pt x="442" y="62"/>
                  </a:cubicBezTo>
                  <a:cubicBezTo>
                    <a:pt x="452" y="62"/>
                    <a:pt x="460" y="53"/>
                    <a:pt x="460" y="43"/>
                  </a:cubicBezTo>
                  <a:cubicBezTo>
                    <a:pt x="460" y="43"/>
                    <a:pt x="460" y="43"/>
                    <a:pt x="460" y="43"/>
                  </a:cubicBezTo>
                  <a:cubicBezTo>
                    <a:pt x="466" y="0"/>
                    <a:pt x="466" y="0"/>
                    <a:pt x="466" y="0"/>
                  </a:cubicBez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2">
                    <a:lumMod val="75000"/>
                    <a:shade val="30000"/>
                    <a:satMod val="115000"/>
                  </a:schemeClr>
                </a:gs>
                <a:gs pos="0">
                  <a:schemeClr val="bg2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sp>
        <p:nvSpPr>
          <p:cNvPr id="15" name="Freeform 16">
            <a:extLst>
              <a:ext uri="{FF2B5EF4-FFF2-40B4-BE49-F238E27FC236}">
                <a16:creationId xmlns:a16="http://schemas.microsoft.com/office/drawing/2014/main" id="{2344313B-4F72-C54B-AFD8-C73EE92F80F2}"/>
              </a:ext>
            </a:extLst>
          </p:cNvPr>
          <p:cNvSpPr>
            <a:spLocks/>
          </p:cNvSpPr>
          <p:nvPr/>
        </p:nvSpPr>
        <p:spPr bwMode="auto">
          <a:xfrm>
            <a:off x="5027272" y="3408183"/>
            <a:ext cx="2181904" cy="751337"/>
          </a:xfrm>
          <a:custGeom>
            <a:avLst/>
            <a:gdLst>
              <a:gd name="T0" fmla="*/ 566 w 566"/>
              <a:gd name="T1" fmla="*/ 0 h 195"/>
              <a:gd name="T2" fmla="*/ 283 w 566"/>
              <a:gd name="T3" fmla="*/ 31 h 195"/>
              <a:gd name="T4" fmla="*/ 0 w 566"/>
              <a:gd name="T5" fmla="*/ 0 h 195"/>
              <a:gd name="T6" fmla="*/ 47 w 566"/>
              <a:gd name="T7" fmla="*/ 122 h 195"/>
              <a:gd name="T8" fmla="*/ 47 w 566"/>
              <a:gd name="T9" fmla="*/ 125 h 195"/>
              <a:gd name="T10" fmla="*/ 51 w 566"/>
              <a:gd name="T11" fmla="*/ 172 h 195"/>
              <a:gd name="T12" fmla="*/ 98 w 566"/>
              <a:gd name="T13" fmla="*/ 179 h 195"/>
              <a:gd name="T14" fmla="*/ 98 w 566"/>
              <a:gd name="T15" fmla="*/ 179 h 195"/>
              <a:gd name="T16" fmla="*/ 387 w 566"/>
              <a:gd name="T17" fmla="*/ 186 h 195"/>
              <a:gd name="T18" fmla="*/ 516 w 566"/>
              <a:gd name="T19" fmla="*/ 172 h 195"/>
              <a:gd name="T20" fmla="*/ 519 w 566"/>
              <a:gd name="T21" fmla="*/ 124 h 195"/>
              <a:gd name="T22" fmla="*/ 566 w 566"/>
              <a:gd name="T23" fmla="*/ 0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66" h="195">
                <a:moveTo>
                  <a:pt x="566" y="0"/>
                </a:moveTo>
                <a:cubicBezTo>
                  <a:pt x="525" y="18"/>
                  <a:pt x="414" y="31"/>
                  <a:pt x="283" y="31"/>
                </a:cubicBezTo>
                <a:cubicBezTo>
                  <a:pt x="152" y="31"/>
                  <a:pt x="41" y="18"/>
                  <a:pt x="0" y="0"/>
                </a:cubicBezTo>
                <a:cubicBezTo>
                  <a:pt x="28" y="49"/>
                  <a:pt x="42" y="86"/>
                  <a:pt x="47" y="122"/>
                </a:cubicBezTo>
                <a:cubicBezTo>
                  <a:pt x="47" y="123"/>
                  <a:pt x="47" y="124"/>
                  <a:pt x="47" y="125"/>
                </a:cubicBezTo>
                <a:cubicBezTo>
                  <a:pt x="52" y="152"/>
                  <a:pt x="51" y="172"/>
                  <a:pt x="51" y="172"/>
                </a:cubicBezTo>
                <a:cubicBezTo>
                  <a:pt x="51" y="172"/>
                  <a:pt x="71" y="176"/>
                  <a:pt x="98" y="179"/>
                </a:cubicBezTo>
                <a:cubicBezTo>
                  <a:pt x="98" y="179"/>
                  <a:pt x="98" y="179"/>
                  <a:pt x="98" y="179"/>
                </a:cubicBezTo>
                <a:cubicBezTo>
                  <a:pt x="163" y="188"/>
                  <a:pt x="276" y="195"/>
                  <a:pt x="387" y="186"/>
                </a:cubicBezTo>
                <a:cubicBezTo>
                  <a:pt x="438" y="185"/>
                  <a:pt x="516" y="172"/>
                  <a:pt x="516" y="172"/>
                </a:cubicBezTo>
                <a:cubicBezTo>
                  <a:pt x="516" y="172"/>
                  <a:pt x="515" y="152"/>
                  <a:pt x="519" y="124"/>
                </a:cubicBezTo>
                <a:cubicBezTo>
                  <a:pt x="523" y="88"/>
                  <a:pt x="538" y="50"/>
                  <a:pt x="566" y="0"/>
                </a:cubicBezTo>
                <a:close/>
              </a:path>
            </a:pathLst>
          </a:custGeom>
          <a:gradFill flip="none" rotWithShape="1">
            <a:gsLst>
              <a:gs pos="100000">
                <a:schemeClr val="accent5">
                  <a:shade val="30000"/>
                  <a:satMod val="115000"/>
                </a:schemeClr>
              </a:gs>
              <a:gs pos="0">
                <a:schemeClr val="accent5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929D77F-0B18-8A49-89C0-CF52DABB929B}"/>
              </a:ext>
            </a:extLst>
          </p:cNvPr>
          <p:cNvGrpSpPr>
            <a:grpSpLocks/>
          </p:cNvGrpSpPr>
          <p:nvPr/>
        </p:nvGrpSpPr>
        <p:grpSpPr bwMode="auto">
          <a:xfrm>
            <a:off x="4618038" y="2795768"/>
            <a:ext cx="3000375" cy="730250"/>
            <a:chOff x="4617715" y="3341207"/>
            <a:chExt cx="3001020" cy="731148"/>
          </a:xfrm>
        </p:grpSpPr>
        <p:sp>
          <p:nvSpPr>
            <p:cNvPr id="17" name="Freeform 29">
              <a:extLst>
                <a:ext uri="{FF2B5EF4-FFF2-40B4-BE49-F238E27FC236}">
                  <a16:creationId xmlns:a16="http://schemas.microsoft.com/office/drawing/2014/main" id="{8C0342B0-3E47-8544-AD64-BFA2F4139891}"/>
                </a:ext>
              </a:extLst>
            </p:cNvPr>
            <p:cNvSpPr>
              <a:spLocks/>
            </p:cNvSpPr>
            <p:nvPr/>
          </p:nvSpPr>
          <p:spPr bwMode="auto">
            <a:xfrm rot="21480000">
              <a:off x="5087716" y="3851421"/>
              <a:ext cx="2130883" cy="170072"/>
            </a:xfrm>
            <a:custGeom>
              <a:avLst/>
              <a:gdLst>
                <a:gd name="T0" fmla="*/ 290 w 580"/>
                <a:gd name="T1" fmla="*/ 25 h 44"/>
                <a:gd name="T2" fmla="*/ 0 w 580"/>
                <a:gd name="T3" fmla="*/ 0 h 44"/>
                <a:gd name="T4" fmla="*/ 9 w 580"/>
                <a:gd name="T5" fmla="*/ 16 h 44"/>
                <a:gd name="T6" fmla="*/ 290 w 580"/>
                <a:gd name="T7" fmla="*/ 44 h 44"/>
                <a:gd name="T8" fmla="*/ 571 w 580"/>
                <a:gd name="T9" fmla="*/ 16 h 44"/>
                <a:gd name="T10" fmla="*/ 580 w 580"/>
                <a:gd name="T11" fmla="*/ 0 h 44"/>
                <a:gd name="T12" fmla="*/ 290 w 580"/>
                <a:gd name="T13" fmla="*/ 25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0" h="44">
                  <a:moveTo>
                    <a:pt x="290" y="25"/>
                  </a:moveTo>
                  <a:cubicBezTo>
                    <a:pt x="164" y="25"/>
                    <a:pt x="55" y="15"/>
                    <a:pt x="0" y="0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56" y="33"/>
                    <a:pt x="164" y="44"/>
                    <a:pt x="290" y="44"/>
                  </a:cubicBezTo>
                  <a:cubicBezTo>
                    <a:pt x="416" y="44"/>
                    <a:pt x="524" y="33"/>
                    <a:pt x="571" y="16"/>
                  </a:cubicBezTo>
                  <a:cubicBezTo>
                    <a:pt x="580" y="0"/>
                    <a:pt x="580" y="0"/>
                    <a:pt x="580" y="0"/>
                  </a:cubicBezTo>
                  <a:cubicBezTo>
                    <a:pt x="525" y="15"/>
                    <a:pt x="416" y="25"/>
                    <a:pt x="290" y="2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15900" dist="114300" dir="7200000" algn="tr" rotWithShape="0">
                <a:prstClr val="black"/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E23A9F4-086F-B848-BA8A-343302C84C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7715" y="3341207"/>
              <a:ext cx="3001020" cy="731148"/>
            </a:xfrm>
            <a:custGeom>
              <a:avLst/>
              <a:gdLst>
                <a:gd name="T0" fmla="*/ 0 w 778"/>
                <a:gd name="T1" fmla="*/ 0 h 190"/>
                <a:gd name="T2" fmla="*/ 36 w 778"/>
                <a:gd name="T3" fmla="*/ 60 h 190"/>
                <a:gd name="T4" fmla="*/ 100 w 778"/>
                <a:gd name="T5" fmla="*/ 159 h 190"/>
                <a:gd name="T6" fmla="*/ 389 w 778"/>
                <a:gd name="T7" fmla="*/ 190 h 190"/>
                <a:gd name="T8" fmla="*/ 678 w 778"/>
                <a:gd name="T9" fmla="*/ 159 h 190"/>
                <a:gd name="T10" fmla="*/ 742 w 778"/>
                <a:gd name="T11" fmla="*/ 60 h 190"/>
                <a:gd name="T12" fmla="*/ 778 w 778"/>
                <a:gd name="T13" fmla="*/ 0 h 190"/>
                <a:gd name="T14" fmla="*/ 390 w 778"/>
                <a:gd name="T15" fmla="*/ 33 h 190"/>
                <a:gd name="T16" fmla="*/ 0 w 778"/>
                <a:gd name="T1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8" h="190">
                  <a:moveTo>
                    <a:pt x="0" y="0"/>
                  </a:moveTo>
                  <a:cubicBezTo>
                    <a:pt x="10" y="21"/>
                    <a:pt x="22" y="41"/>
                    <a:pt x="36" y="60"/>
                  </a:cubicBezTo>
                  <a:cubicBezTo>
                    <a:pt x="62" y="98"/>
                    <a:pt x="83" y="131"/>
                    <a:pt x="100" y="159"/>
                  </a:cubicBezTo>
                  <a:cubicBezTo>
                    <a:pt x="142" y="177"/>
                    <a:pt x="255" y="190"/>
                    <a:pt x="389" y="190"/>
                  </a:cubicBezTo>
                  <a:cubicBezTo>
                    <a:pt x="523" y="190"/>
                    <a:pt x="636" y="177"/>
                    <a:pt x="678" y="159"/>
                  </a:cubicBezTo>
                  <a:cubicBezTo>
                    <a:pt x="695" y="131"/>
                    <a:pt x="716" y="98"/>
                    <a:pt x="742" y="60"/>
                  </a:cubicBezTo>
                  <a:cubicBezTo>
                    <a:pt x="756" y="41"/>
                    <a:pt x="768" y="21"/>
                    <a:pt x="778" y="0"/>
                  </a:cubicBezTo>
                  <a:cubicBezTo>
                    <a:pt x="697" y="20"/>
                    <a:pt x="553" y="33"/>
                    <a:pt x="390" y="33"/>
                  </a:cubicBezTo>
                  <a:cubicBezTo>
                    <a:pt x="225" y="33"/>
                    <a:pt x="81" y="19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5">
                    <a:lumMod val="50000"/>
                  </a:schemeClr>
                </a:gs>
                <a:gs pos="0">
                  <a:srgbClr val="0076DD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C47286E-5794-8E44-8B2A-FC1FBD7D54BA}"/>
              </a:ext>
            </a:extLst>
          </p:cNvPr>
          <p:cNvGrpSpPr>
            <a:grpSpLocks/>
          </p:cNvGrpSpPr>
          <p:nvPr/>
        </p:nvGrpSpPr>
        <p:grpSpPr bwMode="auto">
          <a:xfrm>
            <a:off x="4418013" y="2143305"/>
            <a:ext cx="3400425" cy="781050"/>
            <a:chOff x="4417262" y="2689376"/>
            <a:chExt cx="3401925" cy="781621"/>
          </a:xfrm>
        </p:grpSpPr>
        <p:sp>
          <p:nvSpPr>
            <p:cNvPr id="20" name="Freeform 30">
              <a:extLst>
                <a:ext uri="{FF2B5EF4-FFF2-40B4-BE49-F238E27FC236}">
                  <a16:creationId xmlns:a16="http://schemas.microsoft.com/office/drawing/2014/main" id="{B8270189-BADC-B04B-865F-8888B12419AB}"/>
                </a:ext>
              </a:extLst>
            </p:cNvPr>
            <p:cNvSpPr>
              <a:spLocks/>
            </p:cNvSpPr>
            <p:nvPr/>
          </p:nvSpPr>
          <p:spPr bwMode="auto">
            <a:xfrm rot="21480000">
              <a:off x="4755548" y="3200925"/>
              <a:ext cx="2893701" cy="200171"/>
            </a:xfrm>
            <a:custGeom>
              <a:avLst/>
              <a:gdLst>
                <a:gd name="T0" fmla="*/ 398 w 792"/>
                <a:gd name="T1" fmla="*/ 29 h 52"/>
                <a:gd name="T2" fmla="*/ 0 w 792"/>
                <a:gd name="T3" fmla="*/ 0 h 52"/>
                <a:gd name="T4" fmla="*/ 10 w 792"/>
                <a:gd name="T5" fmla="*/ 21 h 52"/>
                <a:gd name="T6" fmla="*/ 398 w 792"/>
                <a:gd name="T7" fmla="*/ 52 h 52"/>
                <a:gd name="T8" fmla="*/ 784 w 792"/>
                <a:gd name="T9" fmla="*/ 21 h 52"/>
                <a:gd name="T10" fmla="*/ 792 w 792"/>
                <a:gd name="T11" fmla="*/ 0 h 52"/>
                <a:gd name="T12" fmla="*/ 398 w 792"/>
                <a:gd name="T13" fmla="*/ 29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2" h="52">
                  <a:moveTo>
                    <a:pt x="398" y="29"/>
                  </a:moveTo>
                  <a:cubicBezTo>
                    <a:pt x="235" y="29"/>
                    <a:pt x="90" y="17"/>
                    <a:pt x="0" y="0"/>
                  </a:cubicBezTo>
                  <a:cubicBezTo>
                    <a:pt x="3" y="6"/>
                    <a:pt x="7" y="14"/>
                    <a:pt x="10" y="21"/>
                  </a:cubicBezTo>
                  <a:cubicBezTo>
                    <a:pt x="94" y="40"/>
                    <a:pt x="236" y="52"/>
                    <a:pt x="398" y="52"/>
                  </a:cubicBezTo>
                  <a:cubicBezTo>
                    <a:pt x="558" y="52"/>
                    <a:pt x="700" y="40"/>
                    <a:pt x="784" y="21"/>
                  </a:cubicBezTo>
                  <a:cubicBezTo>
                    <a:pt x="786" y="15"/>
                    <a:pt x="789" y="7"/>
                    <a:pt x="792" y="0"/>
                  </a:cubicBezTo>
                  <a:cubicBezTo>
                    <a:pt x="702" y="18"/>
                    <a:pt x="559" y="29"/>
                    <a:pt x="398" y="2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03200" dist="139700" dir="7200000" algn="tr" rotWithShape="0">
                <a:prstClr val="black">
                  <a:alpha val="80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D4758843-FECD-A145-A52C-9FACD8EBC0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7262" y="2689376"/>
              <a:ext cx="3401925" cy="781621"/>
            </a:xfrm>
            <a:custGeom>
              <a:avLst/>
              <a:gdLst>
                <a:gd name="T0" fmla="*/ 442 w 882"/>
                <a:gd name="T1" fmla="*/ 42 h 203"/>
                <a:gd name="T2" fmla="*/ 0 w 882"/>
                <a:gd name="T3" fmla="*/ 0 h 203"/>
                <a:gd name="T4" fmla="*/ 44 w 882"/>
                <a:gd name="T5" fmla="*/ 170 h 203"/>
                <a:gd name="T6" fmla="*/ 442 w 882"/>
                <a:gd name="T7" fmla="*/ 203 h 203"/>
                <a:gd name="T8" fmla="*/ 838 w 882"/>
                <a:gd name="T9" fmla="*/ 170 h 203"/>
                <a:gd name="T10" fmla="*/ 882 w 882"/>
                <a:gd name="T11" fmla="*/ 1 h 203"/>
                <a:gd name="T12" fmla="*/ 442 w 882"/>
                <a:gd name="T13" fmla="*/ 42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2" h="203">
                  <a:moveTo>
                    <a:pt x="442" y="42"/>
                  </a:moveTo>
                  <a:cubicBezTo>
                    <a:pt x="248" y="42"/>
                    <a:pt x="80" y="25"/>
                    <a:pt x="0" y="0"/>
                  </a:cubicBezTo>
                  <a:cubicBezTo>
                    <a:pt x="3" y="61"/>
                    <a:pt x="19" y="118"/>
                    <a:pt x="44" y="170"/>
                  </a:cubicBezTo>
                  <a:cubicBezTo>
                    <a:pt x="127" y="190"/>
                    <a:pt x="274" y="203"/>
                    <a:pt x="442" y="203"/>
                  </a:cubicBezTo>
                  <a:cubicBezTo>
                    <a:pt x="609" y="203"/>
                    <a:pt x="755" y="190"/>
                    <a:pt x="838" y="170"/>
                  </a:cubicBezTo>
                  <a:cubicBezTo>
                    <a:pt x="863" y="119"/>
                    <a:pt x="879" y="61"/>
                    <a:pt x="882" y="1"/>
                  </a:cubicBezTo>
                  <a:cubicBezTo>
                    <a:pt x="801" y="25"/>
                    <a:pt x="635" y="42"/>
                    <a:pt x="442" y="42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004EF8"/>
                </a:gs>
                <a:gs pos="0">
                  <a:srgbClr val="0E8ADD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F5A8B970-C2B7-AE44-99D3-92F610951B5E}"/>
              </a:ext>
            </a:extLst>
          </p:cNvPr>
          <p:cNvSpPr>
            <a:spLocks/>
          </p:cNvSpPr>
          <p:nvPr/>
        </p:nvSpPr>
        <p:spPr bwMode="auto">
          <a:xfrm>
            <a:off x="4884504" y="412930"/>
            <a:ext cx="2464557" cy="682116"/>
          </a:xfrm>
          <a:custGeom>
            <a:avLst/>
            <a:gdLst>
              <a:gd name="T0" fmla="*/ 639 w 639"/>
              <a:gd name="T1" fmla="*/ 152 h 177"/>
              <a:gd name="T2" fmla="*/ 316 w 639"/>
              <a:gd name="T3" fmla="*/ 1 h 177"/>
              <a:gd name="T4" fmla="*/ 0 w 639"/>
              <a:gd name="T5" fmla="*/ 151 h 177"/>
              <a:gd name="T6" fmla="*/ 321 w 639"/>
              <a:gd name="T7" fmla="*/ 177 h 177"/>
              <a:gd name="T8" fmla="*/ 639 w 639"/>
              <a:gd name="T9" fmla="*/ 152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9" h="177">
                <a:moveTo>
                  <a:pt x="639" y="152"/>
                </a:moveTo>
                <a:cubicBezTo>
                  <a:pt x="562" y="59"/>
                  <a:pt x="445" y="0"/>
                  <a:pt x="316" y="1"/>
                </a:cubicBezTo>
                <a:cubicBezTo>
                  <a:pt x="189" y="2"/>
                  <a:pt x="76" y="60"/>
                  <a:pt x="0" y="151"/>
                </a:cubicBezTo>
                <a:cubicBezTo>
                  <a:pt x="70" y="167"/>
                  <a:pt x="188" y="177"/>
                  <a:pt x="321" y="177"/>
                </a:cubicBezTo>
                <a:cubicBezTo>
                  <a:pt x="453" y="177"/>
                  <a:pt x="569" y="167"/>
                  <a:pt x="639" y="152"/>
                </a:cubicBezTo>
                <a:close/>
              </a:path>
            </a:pathLst>
          </a:custGeom>
          <a:gradFill flip="none" rotWithShape="1">
            <a:gsLst>
              <a:gs pos="100000">
                <a:srgbClr val="E55700"/>
              </a:gs>
              <a:gs pos="0">
                <a:srgbClr val="FFA3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0B3673C-4C17-7148-BDDB-A94D59B0A91C}"/>
              </a:ext>
            </a:extLst>
          </p:cNvPr>
          <p:cNvGrpSpPr>
            <a:grpSpLocks/>
          </p:cNvGrpSpPr>
          <p:nvPr/>
        </p:nvGrpSpPr>
        <p:grpSpPr bwMode="auto">
          <a:xfrm>
            <a:off x="4516438" y="947918"/>
            <a:ext cx="3194050" cy="746125"/>
            <a:chOff x="4517230" y="1494502"/>
            <a:chExt cx="3193335" cy="746253"/>
          </a:xfrm>
          <a:gradFill>
            <a:gsLst>
              <a:gs pos="100000">
                <a:srgbClr val="FFA300"/>
              </a:gs>
              <a:gs pos="0">
                <a:srgbClr val="FFC000"/>
              </a:gs>
            </a:gsLst>
            <a:path path="circle">
              <a:fillToRect l="50000" t="50000" r="50000" b="50000"/>
            </a:path>
          </a:gradFill>
        </p:grpSpPr>
        <p:sp>
          <p:nvSpPr>
            <p:cNvPr id="24" name="Freeform 31">
              <a:extLst>
                <a:ext uri="{FF2B5EF4-FFF2-40B4-BE49-F238E27FC236}">
                  <a16:creationId xmlns:a16="http://schemas.microsoft.com/office/drawing/2014/main" id="{C83AFA78-12F4-4B41-AFD3-23D0289EA544}"/>
                </a:ext>
              </a:extLst>
            </p:cNvPr>
            <p:cNvSpPr>
              <a:spLocks/>
            </p:cNvSpPr>
            <p:nvPr/>
          </p:nvSpPr>
          <p:spPr bwMode="auto">
            <a:xfrm rot="60000">
              <a:off x="4847356" y="1562776"/>
              <a:ext cx="2537844" cy="157190"/>
            </a:xfrm>
            <a:custGeom>
              <a:avLst/>
              <a:gdLst>
                <a:gd name="T0" fmla="*/ 330 w 657"/>
                <a:gd name="T1" fmla="*/ 23 h 38"/>
                <a:gd name="T2" fmla="*/ 12 w 657"/>
                <a:gd name="T3" fmla="*/ 0 h 38"/>
                <a:gd name="T4" fmla="*/ 0 w 657"/>
                <a:gd name="T5" fmla="*/ 16 h 38"/>
                <a:gd name="T6" fmla="*/ 330 w 657"/>
                <a:gd name="T7" fmla="*/ 38 h 38"/>
                <a:gd name="T8" fmla="*/ 657 w 657"/>
                <a:gd name="T9" fmla="*/ 16 h 38"/>
                <a:gd name="T10" fmla="*/ 647 w 657"/>
                <a:gd name="T11" fmla="*/ 0 h 38"/>
                <a:gd name="T12" fmla="*/ 330 w 657"/>
                <a:gd name="T13" fmla="*/ 2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7" h="38">
                  <a:moveTo>
                    <a:pt x="330" y="23"/>
                  </a:moveTo>
                  <a:cubicBezTo>
                    <a:pt x="201" y="23"/>
                    <a:pt x="86" y="14"/>
                    <a:pt x="12" y="0"/>
                  </a:cubicBezTo>
                  <a:cubicBezTo>
                    <a:pt x="7" y="5"/>
                    <a:pt x="3" y="10"/>
                    <a:pt x="0" y="16"/>
                  </a:cubicBezTo>
                  <a:cubicBezTo>
                    <a:pt x="81" y="30"/>
                    <a:pt x="199" y="38"/>
                    <a:pt x="330" y="38"/>
                  </a:cubicBezTo>
                  <a:cubicBezTo>
                    <a:pt x="459" y="38"/>
                    <a:pt x="575" y="30"/>
                    <a:pt x="657" y="16"/>
                  </a:cubicBezTo>
                  <a:cubicBezTo>
                    <a:pt x="653" y="10"/>
                    <a:pt x="650" y="5"/>
                    <a:pt x="647" y="0"/>
                  </a:cubicBezTo>
                  <a:cubicBezTo>
                    <a:pt x="572" y="14"/>
                    <a:pt x="458" y="23"/>
                    <a:pt x="330" y="23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177800" dist="63500" dir="16680000" algn="tr" rotWithShape="0">
                <a:prstClr val="black">
                  <a:alpha val="94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9B1AF395-05EC-664F-A4C3-21B428401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2594" y="1494502"/>
              <a:ext cx="84119" cy="38107"/>
            </a:xfrm>
            <a:custGeom>
              <a:avLst/>
              <a:gdLst>
                <a:gd name="T0" fmla="*/ 22 w 22"/>
                <a:gd name="T1" fmla="*/ 1 h 10"/>
                <a:gd name="T2" fmla="*/ 3 w 22"/>
                <a:gd name="T3" fmla="*/ 3 h 10"/>
                <a:gd name="T4" fmla="*/ 3 w 22"/>
                <a:gd name="T5" fmla="*/ 3 h 10"/>
                <a:gd name="T6" fmla="*/ 3 w 22"/>
                <a:gd name="T7" fmla="*/ 8 h 10"/>
                <a:gd name="T8" fmla="*/ 3 w 22"/>
                <a:gd name="T9" fmla="*/ 8 h 10"/>
                <a:gd name="T10" fmla="*/ 14 w 22"/>
                <a:gd name="T11" fmla="*/ 10 h 10"/>
                <a:gd name="T12" fmla="*/ 22 w 22"/>
                <a:gd name="T13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0">
                  <a:moveTo>
                    <a:pt x="22" y="1"/>
                  </a:moveTo>
                  <a:cubicBezTo>
                    <a:pt x="16" y="0"/>
                    <a:pt x="7" y="2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0" y="5"/>
                    <a:pt x="2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7" y="8"/>
                    <a:pt x="11" y="9"/>
                    <a:pt x="14" y="10"/>
                  </a:cubicBezTo>
                  <a:cubicBezTo>
                    <a:pt x="17" y="7"/>
                    <a:pt x="19" y="4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3177D533-9F23-CF41-8157-E7697A346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97907" y="1494502"/>
              <a:ext cx="87292" cy="38107"/>
            </a:xfrm>
            <a:custGeom>
              <a:avLst/>
              <a:gdLst>
                <a:gd name="T0" fmla="*/ 20 w 23"/>
                <a:gd name="T1" fmla="*/ 3 h 10"/>
                <a:gd name="T2" fmla="*/ 20 w 23"/>
                <a:gd name="T3" fmla="*/ 3 h 10"/>
                <a:gd name="T4" fmla="*/ 0 w 23"/>
                <a:gd name="T5" fmla="*/ 1 h 10"/>
                <a:gd name="T6" fmla="*/ 8 w 23"/>
                <a:gd name="T7" fmla="*/ 10 h 10"/>
                <a:gd name="T8" fmla="*/ 20 w 23"/>
                <a:gd name="T9" fmla="*/ 8 h 10"/>
                <a:gd name="T10" fmla="*/ 20 w 23"/>
                <a:gd name="T11" fmla="*/ 8 h 10"/>
                <a:gd name="T12" fmla="*/ 20 w 23"/>
                <a:gd name="T13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10">
                  <a:moveTo>
                    <a:pt x="20" y="3"/>
                  </a:moveTo>
                  <a:cubicBezTo>
                    <a:pt x="20" y="3"/>
                    <a:pt x="20" y="3"/>
                    <a:pt x="20" y="3"/>
                  </a:cubicBezTo>
                  <a:cubicBezTo>
                    <a:pt x="16" y="2"/>
                    <a:pt x="6" y="0"/>
                    <a:pt x="0" y="1"/>
                  </a:cubicBezTo>
                  <a:cubicBezTo>
                    <a:pt x="3" y="4"/>
                    <a:pt x="6" y="7"/>
                    <a:pt x="8" y="10"/>
                  </a:cubicBezTo>
                  <a:cubicBezTo>
                    <a:pt x="12" y="9"/>
                    <a:pt x="16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1" y="7"/>
                    <a:pt x="23" y="5"/>
                    <a:pt x="20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FB54A736-E1DE-FB45-92F0-34EF4E5D75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7230" y="1505917"/>
              <a:ext cx="3193335" cy="734838"/>
            </a:xfrm>
            <a:custGeom>
              <a:avLst/>
              <a:gdLst>
                <a:gd name="T0" fmla="*/ 754 w 836"/>
                <a:gd name="T1" fmla="*/ 3 h 190"/>
                <a:gd name="T2" fmla="*/ 748 w 836"/>
                <a:gd name="T3" fmla="*/ 0 h 190"/>
                <a:gd name="T4" fmla="*/ 749 w 836"/>
                <a:gd name="T5" fmla="*/ 3 h 190"/>
                <a:gd name="T6" fmla="*/ 746 w 836"/>
                <a:gd name="T7" fmla="*/ 5 h 190"/>
                <a:gd name="T8" fmla="*/ 418 w 836"/>
                <a:gd name="T9" fmla="*/ 30 h 190"/>
                <a:gd name="T10" fmla="*/ 90 w 836"/>
                <a:gd name="T11" fmla="*/ 5 h 190"/>
                <a:gd name="T12" fmla="*/ 87 w 836"/>
                <a:gd name="T13" fmla="*/ 3 h 190"/>
                <a:gd name="T14" fmla="*/ 88 w 836"/>
                <a:gd name="T15" fmla="*/ 0 h 190"/>
                <a:gd name="T16" fmla="*/ 82 w 836"/>
                <a:gd name="T17" fmla="*/ 3 h 190"/>
                <a:gd name="T18" fmla="*/ 0 w 836"/>
                <a:gd name="T19" fmla="*/ 153 h 190"/>
                <a:gd name="T20" fmla="*/ 418 w 836"/>
                <a:gd name="T21" fmla="*/ 190 h 190"/>
                <a:gd name="T22" fmla="*/ 836 w 836"/>
                <a:gd name="T23" fmla="*/ 153 h 190"/>
                <a:gd name="T24" fmla="*/ 754 w 836"/>
                <a:gd name="T25" fmla="*/ 3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6" h="190">
                  <a:moveTo>
                    <a:pt x="754" y="3"/>
                  </a:moveTo>
                  <a:cubicBezTo>
                    <a:pt x="753" y="1"/>
                    <a:pt x="751" y="0"/>
                    <a:pt x="748" y="0"/>
                  </a:cubicBezTo>
                  <a:cubicBezTo>
                    <a:pt x="750" y="1"/>
                    <a:pt x="750" y="2"/>
                    <a:pt x="749" y="3"/>
                  </a:cubicBezTo>
                  <a:cubicBezTo>
                    <a:pt x="749" y="4"/>
                    <a:pt x="748" y="5"/>
                    <a:pt x="746" y="5"/>
                  </a:cubicBezTo>
                  <a:cubicBezTo>
                    <a:pt x="673" y="20"/>
                    <a:pt x="553" y="30"/>
                    <a:pt x="418" y="30"/>
                  </a:cubicBezTo>
                  <a:cubicBezTo>
                    <a:pt x="283" y="30"/>
                    <a:pt x="164" y="20"/>
                    <a:pt x="90" y="5"/>
                  </a:cubicBezTo>
                  <a:cubicBezTo>
                    <a:pt x="88" y="5"/>
                    <a:pt x="87" y="4"/>
                    <a:pt x="87" y="3"/>
                  </a:cubicBezTo>
                  <a:cubicBezTo>
                    <a:pt x="86" y="2"/>
                    <a:pt x="86" y="1"/>
                    <a:pt x="88" y="0"/>
                  </a:cubicBezTo>
                  <a:cubicBezTo>
                    <a:pt x="85" y="0"/>
                    <a:pt x="83" y="1"/>
                    <a:pt x="82" y="3"/>
                  </a:cubicBezTo>
                  <a:cubicBezTo>
                    <a:pt x="46" y="47"/>
                    <a:pt x="18" y="97"/>
                    <a:pt x="0" y="153"/>
                  </a:cubicBezTo>
                  <a:cubicBezTo>
                    <a:pt x="83" y="175"/>
                    <a:pt x="239" y="190"/>
                    <a:pt x="418" y="190"/>
                  </a:cubicBezTo>
                  <a:cubicBezTo>
                    <a:pt x="597" y="190"/>
                    <a:pt x="753" y="175"/>
                    <a:pt x="836" y="153"/>
                  </a:cubicBezTo>
                  <a:cubicBezTo>
                    <a:pt x="818" y="97"/>
                    <a:pt x="791" y="47"/>
                    <a:pt x="754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90D0BA7-6F08-D347-83E1-5C6DEFC76C70}"/>
              </a:ext>
            </a:extLst>
          </p:cNvPr>
          <p:cNvGrpSpPr>
            <a:grpSpLocks/>
          </p:cNvGrpSpPr>
          <p:nvPr/>
        </p:nvGrpSpPr>
        <p:grpSpPr bwMode="auto">
          <a:xfrm>
            <a:off x="4392613" y="1505130"/>
            <a:ext cx="3444875" cy="809625"/>
            <a:chOff x="4392777" y="2051050"/>
            <a:chExt cx="3444859" cy="810000"/>
          </a:xfrm>
        </p:grpSpPr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0FB4A6FA-EDBD-3449-9F79-7BF1BE684ECA}"/>
                </a:ext>
              </a:extLst>
            </p:cNvPr>
            <p:cNvSpPr>
              <a:spLocks/>
            </p:cNvSpPr>
            <p:nvPr/>
          </p:nvSpPr>
          <p:spPr bwMode="auto">
            <a:xfrm rot="60000">
              <a:off x="4535651" y="2149521"/>
              <a:ext cx="3228960" cy="238235"/>
            </a:xfrm>
            <a:custGeom>
              <a:avLst/>
              <a:gdLst>
                <a:gd name="T0" fmla="*/ 424 w 846"/>
                <a:gd name="T1" fmla="*/ 35 h 59"/>
                <a:gd name="T2" fmla="*/ 7 w 846"/>
                <a:gd name="T3" fmla="*/ 0 h 59"/>
                <a:gd name="T4" fmla="*/ 0 w 846"/>
                <a:gd name="T5" fmla="*/ 27 h 59"/>
                <a:gd name="T6" fmla="*/ 424 w 846"/>
                <a:gd name="T7" fmla="*/ 59 h 59"/>
                <a:gd name="T8" fmla="*/ 846 w 846"/>
                <a:gd name="T9" fmla="*/ 27 h 59"/>
                <a:gd name="T10" fmla="*/ 841 w 846"/>
                <a:gd name="T11" fmla="*/ 0 h 59"/>
                <a:gd name="T12" fmla="*/ 424 w 846"/>
                <a:gd name="T13" fmla="*/ 35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6" h="59">
                  <a:moveTo>
                    <a:pt x="424" y="35"/>
                  </a:moveTo>
                  <a:cubicBezTo>
                    <a:pt x="249" y="35"/>
                    <a:pt x="95" y="21"/>
                    <a:pt x="7" y="0"/>
                  </a:cubicBezTo>
                  <a:cubicBezTo>
                    <a:pt x="5" y="9"/>
                    <a:pt x="2" y="17"/>
                    <a:pt x="0" y="27"/>
                  </a:cubicBezTo>
                  <a:cubicBezTo>
                    <a:pt x="94" y="46"/>
                    <a:pt x="249" y="59"/>
                    <a:pt x="424" y="59"/>
                  </a:cubicBezTo>
                  <a:cubicBezTo>
                    <a:pt x="598" y="59"/>
                    <a:pt x="752" y="46"/>
                    <a:pt x="846" y="27"/>
                  </a:cubicBezTo>
                  <a:cubicBezTo>
                    <a:pt x="845" y="16"/>
                    <a:pt x="843" y="8"/>
                    <a:pt x="841" y="0"/>
                  </a:cubicBezTo>
                  <a:cubicBezTo>
                    <a:pt x="753" y="21"/>
                    <a:pt x="599" y="35"/>
                    <a:pt x="424" y="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77800" dist="101600" dir="15000000" algn="tr" rotWithShape="0">
                <a:prstClr val="black">
                  <a:alpha val="71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4E5296CB-0882-5D4B-8DAB-46A9E91C431C}"/>
                </a:ext>
              </a:extLst>
            </p:cNvPr>
            <p:cNvSpPr>
              <a:spLocks/>
            </p:cNvSpPr>
            <p:nvPr/>
          </p:nvSpPr>
          <p:spPr bwMode="auto">
            <a:xfrm rot="21540000">
              <a:off x="4461039" y="2546579"/>
              <a:ext cx="3335323" cy="257294"/>
            </a:xfrm>
            <a:custGeom>
              <a:avLst/>
              <a:gdLst>
                <a:gd name="T0" fmla="*/ 398 w 792"/>
                <a:gd name="T1" fmla="*/ 29 h 52"/>
                <a:gd name="T2" fmla="*/ 0 w 792"/>
                <a:gd name="T3" fmla="*/ 0 h 52"/>
                <a:gd name="T4" fmla="*/ 10 w 792"/>
                <a:gd name="T5" fmla="*/ 21 h 52"/>
                <a:gd name="T6" fmla="*/ 398 w 792"/>
                <a:gd name="T7" fmla="*/ 52 h 52"/>
                <a:gd name="T8" fmla="*/ 784 w 792"/>
                <a:gd name="T9" fmla="*/ 21 h 52"/>
                <a:gd name="T10" fmla="*/ 792 w 792"/>
                <a:gd name="T11" fmla="*/ 0 h 52"/>
                <a:gd name="T12" fmla="*/ 398 w 792"/>
                <a:gd name="T13" fmla="*/ 29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2" h="52">
                  <a:moveTo>
                    <a:pt x="398" y="29"/>
                  </a:moveTo>
                  <a:cubicBezTo>
                    <a:pt x="235" y="29"/>
                    <a:pt x="90" y="17"/>
                    <a:pt x="0" y="0"/>
                  </a:cubicBezTo>
                  <a:cubicBezTo>
                    <a:pt x="3" y="6"/>
                    <a:pt x="7" y="14"/>
                    <a:pt x="10" y="21"/>
                  </a:cubicBezTo>
                  <a:cubicBezTo>
                    <a:pt x="94" y="40"/>
                    <a:pt x="236" y="52"/>
                    <a:pt x="398" y="52"/>
                  </a:cubicBezTo>
                  <a:cubicBezTo>
                    <a:pt x="558" y="52"/>
                    <a:pt x="700" y="40"/>
                    <a:pt x="784" y="21"/>
                  </a:cubicBezTo>
                  <a:cubicBezTo>
                    <a:pt x="786" y="15"/>
                    <a:pt x="789" y="7"/>
                    <a:pt x="792" y="0"/>
                  </a:cubicBezTo>
                  <a:cubicBezTo>
                    <a:pt x="702" y="18"/>
                    <a:pt x="559" y="29"/>
                    <a:pt x="398" y="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77800" dist="139700" dir="7200000" algn="tr" rotWithShape="0">
                <a:prstClr val="black">
                  <a:alpha val="71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 </a:t>
              </a:r>
              <a:endParaRPr lang="ru-RU" dirty="0">
                <a:latin typeface="+mn-lt"/>
              </a:endParaRPr>
            </a:p>
          </p:txBody>
        </p:sp>
        <p:sp>
          <p:nvSpPr>
            <p:cNvPr id="12322" name="Freeform 24">
              <a:extLst>
                <a:ext uri="{FF2B5EF4-FFF2-40B4-BE49-F238E27FC236}">
                  <a16:creationId xmlns:a16="http://schemas.microsoft.com/office/drawing/2014/main" id="{C5046F55-B1B7-CD49-A90C-B2DF377CF9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2777" y="2062082"/>
              <a:ext cx="3444859" cy="798968"/>
            </a:xfrm>
            <a:custGeom>
              <a:avLst/>
              <a:gdLst>
                <a:gd name="T0" fmla="*/ 3368476 w 902"/>
                <a:gd name="T1" fmla="*/ 19299 h 207"/>
                <a:gd name="T2" fmla="*/ 3353200 w 902"/>
                <a:gd name="T3" fmla="*/ 0 h 207"/>
                <a:gd name="T4" fmla="*/ 3341742 w 902"/>
                <a:gd name="T5" fmla="*/ 23158 h 207"/>
                <a:gd name="T6" fmla="*/ 1722430 w 902"/>
                <a:gd name="T7" fmla="*/ 165969 h 207"/>
                <a:gd name="T8" fmla="*/ 103117 w 902"/>
                <a:gd name="T9" fmla="*/ 23158 h 207"/>
                <a:gd name="T10" fmla="*/ 91659 w 902"/>
                <a:gd name="T11" fmla="*/ 0 h 207"/>
                <a:gd name="T12" fmla="*/ 76383 w 902"/>
                <a:gd name="T13" fmla="*/ 19299 h 207"/>
                <a:gd name="T14" fmla="*/ 0 w 902"/>
                <a:gd name="T15" fmla="*/ 536505 h 207"/>
                <a:gd name="T16" fmla="*/ 3819 w 902"/>
                <a:gd name="T17" fmla="*/ 632999 h 207"/>
                <a:gd name="T18" fmla="*/ 1722430 w 902"/>
                <a:gd name="T19" fmla="*/ 798968 h 207"/>
                <a:gd name="T20" fmla="*/ 3441040 w 902"/>
                <a:gd name="T21" fmla="*/ 632999 h 207"/>
                <a:gd name="T22" fmla="*/ 3444859 w 902"/>
                <a:gd name="T23" fmla="*/ 536505 h 207"/>
                <a:gd name="T24" fmla="*/ 3368476 w 902"/>
                <a:gd name="T25" fmla="*/ 19299 h 2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02" h="207">
                  <a:moveTo>
                    <a:pt x="882" y="5"/>
                  </a:moveTo>
                  <a:cubicBezTo>
                    <a:pt x="881" y="3"/>
                    <a:pt x="880" y="1"/>
                    <a:pt x="878" y="0"/>
                  </a:cubicBezTo>
                  <a:cubicBezTo>
                    <a:pt x="881" y="3"/>
                    <a:pt x="876" y="6"/>
                    <a:pt x="875" y="6"/>
                  </a:cubicBezTo>
                  <a:cubicBezTo>
                    <a:pt x="788" y="28"/>
                    <a:pt x="631" y="43"/>
                    <a:pt x="451" y="43"/>
                  </a:cubicBezTo>
                  <a:cubicBezTo>
                    <a:pt x="272" y="43"/>
                    <a:pt x="115" y="28"/>
                    <a:pt x="27" y="6"/>
                  </a:cubicBezTo>
                  <a:cubicBezTo>
                    <a:pt x="26" y="6"/>
                    <a:pt x="21" y="3"/>
                    <a:pt x="24" y="0"/>
                  </a:cubicBezTo>
                  <a:cubicBezTo>
                    <a:pt x="22" y="1"/>
                    <a:pt x="21" y="3"/>
                    <a:pt x="20" y="5"/>
                  </a:cubicBezTo>
                  <a:cubicBezTo>
                    <a:pt x="7" y="47"/>
                    <a:pt x="0" y="92"/>
                    <a:pt x="0" y="139"/>
                  </a:cubicBezTo>
                  <a:cubicBezTo>
                    <a:pt x="0" y="147"/>
                    <a:pt x="0" y="156"/>
                    <a:pt x="1" y="164"/>
                  </a:cubicBezTo>
                  <a:cubicBezTo>
                    <a:pt x="82" y="189"/>
                    <a:pt x="253" y="207"/>
                    <a:pt x="451" y="207"/>
                  </a:cubicBezTo>
                  <a:cubicBezTo>
                    <a:pt x="649" y="207"/>
                    <a:pt x="820" y="189"/>
                    <a:pt x="901" y="164"/>
                  </a:cubicBezTo>
                  <a:cubicBezTo>
                    <a:pt x="902" y="156"/>
                    <a:pt x="902" y="147"/>
                    <a:pt x="902" y="139"/>
                  </a:cubicBezTo>
                  <a:cubicBezTo>
                    <a:pt x="902" y="92"/>
                    <a:pt x="895" y="47"/>
                    <a:pt x="882" y="5"/>
                  </a:cubicBezTo>
                  <a:close/>
                </a:path>
              </a:pathLst>
            </a:custGeom>
            <a:gradFill>
              <a:gsLst>
                <a:gs pos="100000">
                  <a:schemeClr val="accent2">
                    <a:lumMod val="75000"/>
                  </a:schemeClr>
                </a:gs>
                <a:gs pos="0">
                  <a:schemeClr val="accent2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40B6647-2C6F-D34B-AC0C-13E2BC0DF9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6914" y="2051050"/>
              <a:ext cx="55563" cy="42883"/>
            </a:xfrm>
            <a:custGeom>
              <a:avLst/>
              <a:gdLst>
                <a:gd name="T0" fmla="*/ 2 w 15"/>
                <a:gd name="T1" fmla="*/ 3 h 11"/>
                <a:gd name="T2" fmla="*/ 5 w 15"/>
                <a:gd name="T3" fmla="*/ 9 h 11"/>
                <a:gd name="T4" fmla="*/ 5 w 15"/>
                <a:gd name="T5" fmla="*/ 9 h 11"/>
                <a:gd name="T6" fmla="*/ 12 w 15"/>
                <a:gd name="T7" fmla="*/ 11 h 11"/>
                <a:gd name="T8" fmla="*/ 15 w 15"/>
                <a:gd name="T9" fmla="*/ 0 h 11"/>
                <a:gd name="T10" fmla="*/ 2 w 15"/>
                <a:gd name="T11" fmla="*/ 3 h 11"/>
                <a:gd name="T12" fmla="*/ 2 w 15"/>
                <a:gd name="T13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1">
                  <a:moveTo>
                    <a:pt x="2" y="3"/>
                  </a:moveTo>
                  <a:cubicBezTo>
                    <a:pt x="0" y="7"/>
                    <a:pt x="4" y="9"/>
                    <a:pt x="5" y="9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7" y="10"/>
                    <a:pt x="10" y="10"/>
                    <a:pt x="12" y="11"/>
                  </a:cubicBezTo>
                  <a:cubicBezTo>
                    <a:pt x="13" y="7"/>
                    <a:pt x="14" y="4"/>
                    <a:pt x="15" y="0"/>
                  </a:cubicBezTo>
                  <a:cubicBezTo>
                    <a:pt x="10" y="0"/>
                    <a:pt x="5" y="1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3" name="Freeform 26">
              <a:extLst>
                <a:ext uri="{FF2B5EF4-FFF2-40B4-BE49-F238E27FC236}">
                  <a16:creationId xmlns:a16="http://schemas.microsoft.com/office/drawing/2014/main" id="{9E3FA08F-1044-C64B-B867-8AE0FFCB2E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7937" y="2051050"/>
              <a:ext cx="60325" cy="42883"/>
            </a:xfrm>
            <a:custGeom>
              <a:avLst/>
              <a:gdLst>
                <a:gd name="T0" fmla="*/ 10 w 16"/>
                <a:gd name="T1" fmla="*/ 9 h 11"/>
                <a:gd name="T2" fmla="*/ 13 w 16"/>
                <a:gd name="T3" fmla="*/ 3 h 11"/>
                <a:gd name="T4" fmla="*/ 16 w 16"/>
                <a:gd name="T5" fmla="*/ 7 h 11"/>
                <a:gd name="T6" fmla="*/ 0 w 16"/>
                <a:gd name="T7" fmla="*/ 0 h 11"/>
                <a:gd name="T8" fmla="*/ 3 w 16"/>
                <a:gd name="T9" fmla="*/ 11 h 11"/>
                <a:gd name="T10" fmla="*/ 10 w 16"/>
                <a:gd name="T11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1">
                  <a:moveTo>
                    <a:pt x="10" y="9"/>
                  </a:moveTo>
                  <a:cubicBezTo>
                    <a:pt x="11" y="9"/>
                    <a:pt x="16" y="6"/>
                    <a:pt x="13" y="3"/>
                  </a:cubicBezTo>
                  <a:cubicBezTo>
                    <a:pt x="14" y="4"/>
                    <a:pt x="16" y="5"/>
                    <a:pt x="16" y="7"/>
                  </a:cubicBezTo>
                  <a:cubicBezTo>
                    <a:pt x="15" y="2"/>
                    <a:pt x="8" y="0"/>
                    <a:pt x="0" y="0"/>
                  </a:cubicBezTo>
                  <a:cubicBezTo>
                    <a:pt x="1" y="4"/>
                    <a:pt x="2" y="7"/>
                    <a:pt x="3" y="11"/>
                  </a:cubicBezTo>
                  <a:cubicBezTo>
                    <a:pt x="6" y="10"/>
                    <a:pt x="8" y="10"/>
                    <a:pt x="10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B9C4CF5C-5BD9-A543-B8C9-94C549468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1632475"/>
            <a:ext cx="27559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algn="ctr" eaLnBrk="1" hangingPunct="1"/>
            <a:r>
              <a:rPr lang="es-CR" altLang="es-CR" b="1" dirty="0">
                <a:solidFill>
                  <a:schemeClr val="bg1">
                    <a:lumMod val="65000"/>
                  </a:schemeClr>
                </a:solidFill>
              </a:rPr>
              <a:t>Naturaleza Presupuesto Público</a:t>
            </a:r>
            <a:endParaRPr lang="ru-RU" altLang="es-CR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880D96E-CBBD-4446-BEB6-9DE182312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7524" y="2476680"/>
            <a:ext cx="27366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algn="ctr" eaLnBrk="1" hangingPunct="1"/>
            <a:r>
              <a:rPr lang="es-CR" altLang="es-CR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Contabilidad Nacional</a:t>
            </a:r>
            <a:endParaRPr lang="ru-RU" altLang="es-CR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0" name="Freeform 5">
            <a:extLst>
              <a:ext uri="{FF2B5EF4-FFF2-40B4-BE49-F238E27FC236}">
                <a16:creationId xmlns:a16="http://schemas.microsoft.com/office/drawing/2014/main" id="{B1942BD0-526B-9A4B-827A-609E1DB5B4A9}"/>
              </a:ext>
            </a:extLst>
          </p:cNvPr>
          <p:cNvSpPr>
            <a:spLocks noEditPoints="1"/>
          </p:cNvSpPr>
          <p:nvPr/>
        </p:nvSpPr>
        <p:spPr bwMode="auto">
          <a:xfrm>
            <a:off x="9678988" y="449443"/>
            <a:ext cx="652462" cy="652462"/>
          </a:xfrm>
          <a:custGeom>
            <a:avLst/>
            <a:gdLst>
              <a:gd name="T0" fmla="*/ 559829 w 162"/>
              <a:gd name="T1" fmla="*/ 177212 h 162"/>
              <a:gd name="T2" fmla="*/ 608159 w 162"/>
              <a:gd name="T3" fmla="*/ 346369 h 162"/>
              <a:gd name="T4" fmla="*/ 306093 w 162"/>
              <a:gd name="T5" fmla="*/ 652462 h 162"/>
              <a:gd name="T6" fmla="*/ 0 w 162"/>
              <a:gd name="T7" fmla="*/ 346369 h 162"/>
              <a:gd name="T8" fmla="*/ 306093 w 162"/>
              <a:gd name="T9" fmla="*/ 40275 h 162"/>
              <a:gd name="T10" fmla="*/ 471223 w 162"/>
              <a:gd name="T11" fmla="*/ 92633 h 162"/>
              <a:gd name="T12" fmla="*/ 422892 w 162"/>
              <a:gd name="T13" fmla="*/ 149019 h 162"/>
              <a:gd name="T14" fmla="*/ 306093 w 162"/>
              <a:gd name="T15" fmla="*/ 116799 h 162"/>
              <a:gd name="T16" fmla="*/ 76523 w 162"/>
              <a:gd name="T17" fmla="*/ 346369 h 162"/>
              <a:gd name="T18" fmla="*/ 306093 w 162"/>
              <a:gd name="T19" fmla="*/ 575939 h 162"/>
              <a:gd name="T20" fmla="*/ 535663 w 162"/>
              <a:gd name="T21" fmla="*/ 346369 h 162"/>
              <a:gd name="T22" fmla="*/ 503443 w 162"/>
              <a:gd name="T23" fmla="*/ 229570 h 162"/>
              <a:gd name="T24" fmla="*/ 362479 w 162"/>
              <a:gd name="T25" fmla="*/ 205405 h 162"/>
              <a:gd name="T26" fmla="*/ 306093 w 162"/>
              <a:gd name="T27" fmla="*/ 197350 h 162"/>
              <a:gd name="T28" fmla="*/ 157074 w 162"/>
              <a:gd name="T29" fmla="*/ 346369 h 162"/>
              <a:gd name="T30" fmla="*/ 306093 w 162"/>
              <a:gd name="T31" fmla="*/ 495388 h 162"/>
              <a:gd name="T32" fmla="*/ 455112 w 162"/>
              <a:gd name="T33" fmla="*/ 346369 h 162"/>
              <a:gd name="T34" fmla="*/ 439002 w 162"/>
              <a:gd name="T35" fmla="*/ 277900 h 162"/>
              <a:gd name="T36" fmla="*/ 306093 w 162"/>
              <a:gd name="T37" fmla="*/ 346369 h 162"/>
              <a:gd name="T38" fmla="*/ 636352 w 162"/>
              <a:gd name="T39" fmla="*/ 16110 h 162"/>
              <a:gd name="T40" fmla="*/ 555801 w 162"/>
              <a:gd name="T41" fmla="*/ 0 h 162"/>
              <a:gd name="T42" fmla="*/ 555801 w 162"/>
              <a:gd name="T43" fmla="*/ 96661 h 162"/>
              <a:gd name="T44" fmla="*/ 652462 w 162"/>
              <a:gd name="T45" fmla="*/ 96661 h 162"/>
              <a:gd name="T46" fmla="*/ 52358 w 162"/>
              <a:gd name="T47" fmla="*/ 652462 h 162"/>
              <a:gd name="T48" fmla="*/ 112771 w 162"/>
              <a:gd name="T49" fmla="*/ 583994 h 162"/>
              <a:gd name="T50" fmla="*/ 499415 w 162"/>
              <a:gd name="T51" fmla="*/ 583994 h 162"/>
              <a:gd name="T52" fmla="*/ 559829 w 162"/>
              <a:gd name="T53" fmla="*/ 652462 h 16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62" h="162">
                <a:moveTo>
                  <a:pt x="139" y="44"/>
                </a:moveTo>
                <a:cubicBezTo>
                  <a:pt x="147" y="56"/>
                  <a:pt x="151" y="70"/>
                  <a:pt x="151" y="86"/>
                </a:cubicBezTo>
                <a:cubicBezTo>
                  <a:pt x="151" y="128"/>
                  <a:pt x="118" y="162"/>
                  <a:pt x="76" y="162"/>
                </a:cubicBezTo>
                <a:cubicBezTo>
                  <a:pt x="34" y="162"/>
                  <a:pt x="0" y="128"/>
                  <a:pt x="0" y="86"/>
                </a:cubicBezTo>
                <a:cubicBezTo>
                  <a:pt x="0" y="44"/>
                  <a:pt x="34" y="10"/>
                  <a:pt x="76" y="10"/>
                </a:cubicBezTo>
                <a:cubicBezTo>
                  <a:pt x="91" y="10"/>
                  <a:pt x="105" y="15"/>
                  <a:pt x="117" y="23"/>
                </a:cubicBezTo>
                <a:moveTo>
                  <a:pt x="105" y="37"/>
                </a:moveTo>
                <a:cubicBezTo>
                  <a:pt x="96" y="32"/>
                  <a:pt x="86" y="29"/>
                  <a:pt x="76" y="29"/>
                </a:cubicBezTo>
                <a:cubicBezTo>
                  <a:pt x="44" y="29"/>
                  <a:pt x="19" y="54"/>
                  <a:pt x="19" y="86"/>
                </a:cubicBezTo>
                <a:cubicBezTo>
                  <a:pt x="19" y="117"/>
                  <a:pt x="44" y="143"/>
                  <a:pt x="76" y="143"/>
                </a:cubicBezTo>
                <a:cubicBezTo>
                  <a:pt x="107" y="143"/>
                  <a:pt x="133" y="117"/>
                  <a:pt x="133" y="86"/>
                </a:cubicBezTo>
                <a:cubicBezTo>
                  <a:pt x="133" y="75"/>
                  <a:pt x="130" y="65"/>
                  <a:pt x="125" y="57"/>
                </a:cubicBezTo>
                <a:moveTo>
                  <a:pt x="90" y="51"/>
                </a:moveTo>
                <a:cubicBezTo>
                  <a:pt x="86" y="49"/>
                  <a:pt x="81" y="49"/>
                  <a:pt x="76" y="49"/>
                </a:cubicBezTo>
                <a:cubicBezTo>
                  <a:pt x="55" y="49"/>
                  <a:pt x="39" y="65"/>
                  <a:pt x="39" y="86"/>
                </a:cubicBezTo>
                <a:cubicBezTo>
                  <a:pt x="39" y="107"/>
                  <a:pt x="55" y="123"/>
                  <a:pt x="76" y="123"/>
                </a:cubicBezTo>
                <a:cubicBezTo>
                  <a:pt x="96" y="123"/>
                  <a:pt x="113" y="107"/>
                  <a:pt x="113" y="86"/>
                </a:cubicBezTo>
                <a:cubicBezTo>
                  <a:pt x="113" y="80"/>
                  <a:pt x="112" y="74"/>
                  <a:pt x="109" y="69"/>
                </a:cubicBezTo>
                <a:moveTo>
                  <a:pt x="76" y="86"/>
                </a:moveTo>
                <a:cubicBezTo>
                  <a:pt x="158" y="4"/>
                  <a:pt x="158" y="4"/>
                  <a:pt x="158" y="4"/>
                </a:cubicBezTo>
                <a:moveTo>
                  <a:pt x="138" y="0"/>
                </a:moveTo>
                <a:cubicBezTo>
                  <a:pt x="138" y="24"/>
                  <a:pt x="138" y="24"/>
                  <a:pt x="138" y="24"/>
                </a:cubicBezTo>
                <a:cubicBezTo>
                  <a:pt x="162" y="24"/>
                  <a:pt x="162" y="24"/>
                  <a:pt x="162" y="24"/>
                </a:cubicBezTo>
                <a:moveTo>
                  <a:pt x="13" y="162"/>
                </a:moveTo>
                <a:cubicBezTo>
                  <a:pt x="28" y="145"/>
                  <a:pt x="28" y="145"/>
                  <a:pt x="28" y="145"/>
                </a:cubicBezTo>
                <a:moveTo>
                  <a:pt x="124" y="145"/>
                </a:moveTo>
                <a:cubicBezTo>
                  <a:pt x="139" y="162"/>
                  <a:pt x="139" y="162"/>
                  <a:pt x="139" y="162"/>
                </a:cubicBezTo>
              </a:path>
            </a:pathLst>
          </a:custGeom>
          <a:noFill/>
          <a:ln w="20638" cap="rnd">
            <a:solidFill>
              <a:srgbClr val="41404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CR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1" name="Freeform 6">
            <a:extLst>
              <a:ext uri="{FF2B5EF4-FFF2-40B4-BE49-F238E27FC236}">
                <a16:creationId xmlns:a16="http://schemas.microsoft.com/office/drawing/2014/main" id="{23956909-C29A-6B44-9664-93BE50047749}"/>
              </a:ext>
            </a:extLst>
          </p:cNvPr>
          <p:cNvSpPr>
            <a:spLocks noEditPoints="1"/>
          </p:cNvSpPr>
          <p:nvPr/>
        </p:nvSpPr>
        <p:spPr bwMode="auto">
          <a:xfrm>
            <a:off x="1824038" y="4100693"/>
            <a:ext cx="685800" cy="717550"/>
          </a:xfrm>
          <a:custGeom>
            <a:avLst/>
            <a:gdLst>
              <a:gd name="T0" fmla="*/ 254000 w 162"/>
              <a:gd name="T1" fmla="*/ 76425 h 169"/>
              <a:gd name="T2" fmla="*/ 601133 w 162"/>
              <a:gd name="T3" fmla="*/ 288718 h 169"/>
              <a:gd name="T4" fmla="*/ 685800 w 162"/>
              <a:gd name="T5" fmla="*/ 458553 h 169"/>
              <a:gd name="T6" fmla="*/ 613833 w 162"/>
              <a:gd name="T7" fmla="*/ 458553 h 169"/>
              <a:gd name="T8" fmla="*/ 613833 w 162"/>
              <a:gd name="T9" fmla="*/ 577437 h 169"/>
              <a:gd name="T10" fmla="*/ 575733 w 162"/>
              <a:gd name="T11" fmla="*/ 615649 h 169"/>
              <a:gd name="T12" fmla="*/ 499533 w 162"/>
              <a:gd name="T13" fmla="*/ 615649 h 169"/>
              <a:gd name="T14" fmla="*/ 499533 w 162"/>
              <a:gd name="T15" fmla="*/ 717550 h 169"/>
              <a:gd name="T16" fmla="*/ 182033 w 162"/>
              <a:gd name="T17" fmla="*/ 717550 h 169"/>
              <a:gd name="T18" fmla="*/ 182033 w 162"/>
              <a:gd name="T19" fmla="*/ 611404 h 169"/>
              <a:gd name="T20" fmla="*/ 148167 w 162"/>
              <a:gd name="T21" fmla="*/ 539224 h 169"/>
              <a:gd name="T22" fmla="*/ 385233 w 162"/>
              <a:gd name="T23" fmla="*/ 322685 h 169"/>
              <a:gd name="T24" fmla="*/ 385233 w 162"/>
              <a:gd name="T25" fmla="*/ 275981 h 169"/>
              <a:gd name="T26" fmla="*/ 330200 w 162"/>
              <a:gd name="T27" fmla="*/ 254751 h 169"/>
              <a:gd name="T28" fmla="*/ 321733 w 162"/>
              <a:gd name="T29" fmla="*/ 233522 h 169"/>
              <a:gd name="T30" fmla="*/ 342900 w 162"/>
              <a:gd name="T31" fmla="*/ 182572 h 169"/>
              <a:gd name="T32" fmla="*/ 309033 w 162"/>
              <a:gd name="T33" fmla="*/ 148605 h 169"/>
              <a:gd name="T34" fmla="*/ 258233 w 162"/>
              <a:gd name="T35" fmla="*/ 169834 h 169"/>
              <a:gd name="T36" fmla="*/ 237067 w 162"/>
              <a:gd name="T37" fmla="*/ 161343 h 169"/>
              <a:gd name="T38" fmla="*/ 215900 w 162"/>
              <a:gd name="T39" fmla="*/ 106146 h 169"/>
              <a:gd name="T40" fmla="*/ 169333 w 162"/>
              <a:gd name="T41" fmla="*/ 106146 h 169"/>
              <a:gd name="T42" fmla="*/ 143933 w 162"/>
              <a:gd name="T43" fmla="*/ 161343 h 169"/>
              <a:gd name="T44" fmla="*/ 127000 w 162"/>
              <a:gd name="T45" fmla="*/ 169834 h 169"/>
              <a:gd name="T46" fmla="*/ 71967 w 162"/>
              <a:gd name="T47" fmla="*/ 148605 h 169"/>
              <a:gd name="T48" fmla="*/ 38100 w 162"/>
              <a:gd name="T49" fmla="*/ 182572 h 169"/>
              <a:gd name="T50" fmla="*/ 63500 w 162"/>
              <a:gd name="T51" fmla="*/ 233522 h 169"/>
              <a:gd name="T52" fmla="*/ 55033 w 162"/>
              <a:gd name="T53" fmla="*/ 254751 h 169"/>
              <a:gd name="T54" fmla="*/ 0 w 162"/>
              <a:gd name="T55" fmla="*/ 275981 h 169"/>
              <a:gd name="T56" fmla="*/ 0 w 162"/>
              <a:gd name="T57" fmla="*/ 322685 h 169"/>
              <a:gd name="T58" fmla="*/ 55033 w 162"/>
              <a:gd name="T59" fmla="*/ 348160 h 169"/>
              <a:gd name="T60" fmla="*/ 63500 w 162"/>
              <a:gd name="T61" fmla="*/ 365144 h 169"/>
              <a:gd name="T62" fmla="*/ 38100 w 162"/>
              <a:gd name="T63" fmla="*/ 420340 h 169"/>
              <a:gd name="T64" fmla="*/ 71967 w 162"/>
              <a:gd name="T65" fmla="*/ 454307 h 169"/>
              <a:gd name="T66" fmla="*/ 127000 w 162"/>
              <a:gd name="T67" fmla="*/ 428832 h 169"/>
              <a:gd name="T68" fmla="*/ 143933 w 162"/>
              <a:gd name="T69" fmla="*/ 437323 h 169"/>
              <a:gd name="T70" fmla="*/ 169333 w 162"/>
              <a:gd name="T71" fmla="*/ 492520 h 169"/>
              <a:gd name="T72" fmla="*/ 215900 w 162"/>
              <a:gd name="T73" fmla="*/ 492520 h 169"/>
              <a:gd name="T74" fmla="*/ 237067 w 162"/>
              <a:gd name="T75" fmla="*/ 437323 h 169"/>
              <a:gd name="T76" fmla="*/ 258233 w 162"/>
              <a:gd name="T77" fmla="*/ 428832 h 169"/>
              <a:gd name="T78" fmla="*/ 309033 w 162"/>
              <a:gd name="T79" fmla="*/ 454307 h 169"/>
              <a:gd name="T80" fmla="*/ 342900 w 162"/>
              <a:gd name="T81" fmla="*/ 420340 h 169"/>
              <a:gd name="T82" fmla="*/ 321733 w 162"/>
              <a:gd name="T83" fmla="*/ 365144 h 169"/>
              <a:gd name="T84" fmla="*/ 330200 w 162"/>
              <a:gd name="T85" fmla="*/ 348160 h 169"/>
              <a:gd name="T86" fmla="*/ 385233 w 162"/>
              <a:gd name="T87" fmla="*/ 322685 h 169"/>
              <a:gd name="T88" fmla="*/ 190500 w 162"/>
              <a:gd name="T89" fmla="*/ 220785 h 169"/>
              <a:gd name="T90" fmla="*/ 110067 w 162"/>
              <a:gd name="T91" fmla="*/ 301456 h 169"/>
              <a:gd name="T92" fmla="*/ 190500 w 162"/>
              <a:gd name="T93" fmla="*/ 382127 h 169"/>
              <a:gd name="T94" fmla="*/ 270933 w 162"/>
              <a:gd name="T95" fmla="*/ 301456 h 169"/>
              <a:gd name="T96" fmla="*/ 190500 w 162"/>
              <a:gd name="T97" fmla="*/ 220785 h 169"/>
              <a:gd name="T98" fmla="*/ 499533 w 162"/>
              <a:gd name="T99" fmla="*/ 615649 h 169"/>
              <a:gd name="T100" fmla="*/ 452967 w 162"/>
              <a:gd name="T101" fmla="*/ 615649 h 16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62" h="169">
                <a:moveTo>
                  <a:pt x="60" y="18"/>
                </a:moveTo>
                <a:cubicBezTo>
                  <a:pt x="150" y="0"/>
                  <a:pt x="142" y="68"/>
                  <a:pt x="142" y="68"/>
                </a:cubicBezTo>
                <a:cubicBezTo>
                  <a:pt x="162" y="108"/>
                  <a:pt x="162" y="108"/>
                  <a:pt x="162" y="108"/>
                </a:cubicBezTo>
                <a:cubicBezTo>
                  <a:pt x="145" y="108"/>
                  <a:pt x="145" y="108"/>
                  <a:pt x="145" y="108"/>
                </a:cubicBezTo>
                <a:cubicBezTo>
                  <a:pt x="145" y="136"/>
                  <a:pt x="145" y="136"/>
                  <a:pt x="145" y="136"/>
                </a:cubicBezTo>
                <a:cubicBezTo>
                  <a:pt x="145" y="141"/>
                  <a:pt x="141" y="145"/>
                  <a:pt x="136" y="145"/>
                </a:cubicBezTo>
                <a:cubicBezTo>
                  <a:pt x="118" y="145"/>
                  <a:pt x="118" y="145"/>
                  <a:pt x="118" y="145"/>
                </a:cubicBezTo>
                <a:cubicBezTo>
                  <a:pt x="118" y="169"/>
                  <a:pt x="118" y="169"/>
                  <a:pt x="118" y="169"/>
                </a:cubicBezTo>
                <a:moveTo>
                  <a:pt x="43" y="169"/>
                </a:moveTo>
                <a:cubicBezTo>
                  <a:pt x="43" y="144"/>
                  <a:pt x="43" y="144"/>
                  <a:pt x="43" y="144"/>
                </a:cubicBezTo>
                <a:cubicBezTo>
                  <a:pt x="35" y="127"/>
                  <a:pt x="35" y="127"/>
                  <a:pt x="35" y="127"/>
                </a:cubicBezTo>
                <a:moveTo>
                  <a:pt x="91" y="76"/>
                </a:moveTo>
                <a:cubicBezTo>
                  <a:pt x="91" y="65"/>
                  <a:pt x="91" y="65"/>
                  <a:pt x="91" y="65"/>
                </a:cubicBezTo>
                <a:cubicBezTo>
                  <a:pt x="78" y="60"/>
                  <a:pt x="78" y="60"/>
                  <a:pt x="78" y="60"/>
                </a:cubicBezTo>
                <a:cubicBezTo>
                  <a:pt x="77" y="58"/>
                  <a:pt x="76" y="57"/>
                  <a:pt x="76" y="55"/>
                </a:cubicBezTo>
                <a:cubicBezTo>
                  <a:pt x="81" y="43"/>
                  <a:pt x="81" y="43"/>
                  <a:pt x="81" y="43"/>
                </a:cubicBezTo>
                <a:cubicBezTo>
                  <a:pt x="73" y="35"/>
                  <a:pt x="73" y="35"/>
                  <a:pt x="73" y="35"/>
                </a:cubicBezTo>
                <a:cubicBezTo>
                  <a:pt x="61" y="40"/>
                  <a:pt x="61" y="40"/>
                  <a:pt x="61" y="40"/>
                </a:cubicBezTo>
                <a:cubicBezTo>
                  <a:pt x="59" y="39"/>
                  <a:pt x="58" y="39"/>
                  <a:pt x="56" y="38"/>
                </a:cubicBezTo>
                <a:cubicBezTo>
                  <a:pt x="51" y="25"/>
                  <a:pt x="51" y="25"/>
                  <a:pt x="51" y="25"/>
                </a:cubicBezTo>
                <a:cubicBezTo>
                  <a:pt x="40" y="25"/>
                  <a:pt x="40" y="25"/>
                  <a:pt x="40" y="25"/>
                </a:cubicBezTo>
                <a:cubicBezTo>
                  <a:pt x="34" y="38"/>
                  <a:pt x="34" y="38"/>
                  <a:pt x="34" y="38"/>
                </a:cubicBezTo>
                <a:cubicBezTo>
                  <a:pt x="33" y="39"/>
                  <a:pt x="31" y="39"/>
                  <a:pt x="30" y="40"/>
                </a:cubicBezTo>
                <a:cubicBezTo>
                  <a:pt x="17" y="35"/>
                  <a:pt x="17" y="35"/>
                  <a:pt x="17" y="35"/>
                </a:cubicBezTo>
                <a:cubicBezTo>
                  <a:pt x="9" y="43"/>
                  <a:pt x="9" y="43"/>
                  <a:pt x="9" y="43"/>
                </a:cubicBezTo>
                <a:cubicBezTo>
                  <a:pt x="15" y="55"/>
                  <a:pt x="15" y="55"/>
                  <a:pt x="15" y="55"/>
                </a:cubicBezTo>
                <a:cubicBezTo>
                  <a:pt x="14" y="57"/>
                  <a:pt x="13" y="58"/>
                  <a:pt x="13" y="60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76"/>
                  <a:pt x="0" y="76"/>
                  <a:pt x="0" y="76"/>
                </a:cubicBezTo>
                <a:cubicBezTo>
                  <a:pt x="13" y="82"/>
                  <a:pt x="13" y="82"/>
                  <a:pt x="13" y="82"/>
                </a:cubicBezTo>
                <a:cubicBezTo>
                  <a:pt x="13" y="83"/>
                  <a:pt x="14" y="85"/>
                  <a:pt x="15" y="86"/>
                </a:cubicBezTo>
                <a:cubicBezTo>
                  <a:pt x="9" y="99"/>
                  <a:pt x="9" y="99"/>
                  <a:pt x="9" y="99"/>
                </a:cubicBezTo>
                <a:cubicBezTo>
                  <a:pt x="17" y="107"/>
                  <a:pt x="17" y="107"/>
                  <a:pt x="17" y="107"/>
                </a:cubicBezTo>
                <a:cubicBezTo>
                  <a:pt x="30" y="101"/>
                  <a:pt x="30" y="101"/>
                  <a:pt x="30" y="101"/>
                </a:cubicBezTo>
                <a:cubicBezTo>
                  <a:pt x="31" y="102"/>
                  <a:pt x="33" y="103"/>
                  <a:pt x="34" y="103"/>
                </a:cubicBezTo>
                <a:cubicBezTo>
                  <a:pt x="40" y="116"/>
                  <a:pt x="40" y="116"/>
                  <a:pt x="40" y="116"/>
                </a:cubicBezTo>
                <a:cubicBezTo>
                  <a:pt x="51" y="116"/>
                  <a:pt x="51" y="116"/>
                  <a:pt x="51" y="116"/>
                </a:cubicBezTo>
                <a:cubicBezTo>
                  <a:pt x="56" y="103"/>
                  <a:pt x="56" y="103"/>
                  <a:pt x="56" y="103"/>
                </a:cubicBezTo>
                <a:cubicBezTo>
                  <a:pt x="58" y="103"/>
                  <a:pt x="59" y="102"/>
                  <a:pt x="61" y="101"/>
                </a:cubicBezTo>
                <a:cubicBezTo>
                  <a:pt x="73" y="107"/>
                  <a:pt x="73" y="107"/>
                  <a:pt x="73" y="107"/>
                </a:cubicBezTo>
                <a:cubicBezTo>
                  <a:pt x="81" y="99"/>
                  <a:pt x="81" y="99"/>
                  <a:pt x="81" y="99"/>
                </a:cubicBezTo>
                <a:cubicBezTo>
                  <a:pt x="76" y="86"/>
                  <a:pt x="76" y="86"/>
                  <a:pt x="76" y="86"/>
                </a:cubicBezTo>
                <a:cubicBezTo>
                  <a:pt x="76" y="85"/>
                  <a:pt x="77" y="83"/>
                  <a:pt x="78" y="82"/>
                </a:cubicBezTo>
                <a:lnTo>
                  <a:pt x="91" y="76"/>
                </a:lnTo>
                <a:close/>
                <a:moveTo>
                  <a:pt x="45" y="52"/>
                </a:moveTo>
                <a:cubicBezTo>
                  <a:pt x="35" y="52"/>
                  <a:pt x="26" y="60"/>
                  <a:pt x="26" y="71"/>
                </a:cubicBezTo>
                <a:cubicBezTo>
                  <a:pt x="26" y="81"/>
                  <a:pt x="35" y="90"/>
                  <a:pt x="45" y="90"/>
                </a:cubicBezTo>
                <a:cubicBezTo>
                  <a:pt x="56" y="90"/>
                  <a:pt x="64" y="81"/>
                  <a:pt x="64" y="71"/>
                </a:cubicBezTo>
                <a:cubicBezTo>
                  <a:pt x="64" y="60"/>
                  <a:pt x="56" y="52"/>
                  <a:pt x="45" y="52"/>
                </a:cubicBezTo>
                <a:close/>
                <a:moveTo>
                  <a:pt x="118" y="145"/>
                </a:moveTo>
                <a:cubicBezTo>
                  <a:pt x="107" y="145"/>
                  <a:pt x="107" y="145"/>
                  <a:pt x="107" y="145"/>
                </a:cubicBezTo>
              </a:path>
            </a:pathLst>
          </a:custGeom>
          <a:noFill/>
          <a:ln w="20638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CR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2" name="Freeform 7">
            <a:extLst>
              <a:ext uri="{FF2B5EF4-FFF2-40B4-BE49-F238E27FC236}">
                <a16:creationId xmlns:a16="http://schemas.microsoft.com/office/drawing/2014/main" id="{8C94F266-9607-F949-AA33-596412AD5E68}"/>
              </a:ext>
            </a:extLst>
          </p:cNvPr>
          <p:cNvSpPr>
            <a:spLocks noEditPoints="1"/>
          </p:cNvSpPr>
          <p:nvPr/>
        </p:nvSpPr>
        <p:spPr bwMode="auto">
          <a:xfrm>
            <a:off x="1692275" y="527230"/>
            <a:ext cx="977900" cy="554038"/>
          </a:xfrm>
          <a:custGeom>
            <a:avLst/>
            <a:gdLst>
              <a:gd name="T0" fmla="*/ 230681 w 250"/>
              <a:gd name="T1" fmla="*/ 449130 h 142"/>
              <a:gd name="T2" fmla="*/ 226771 w 250"/>
              <a:gd name="T3" fmla="*/ 410075 h 142"/>
              <a:gd name="T4" fmla="*/ 281509 w 250"/>
              <a:gd name="T5" fmla="*/ 359304 h 142"/>
              <a:gd name="T6" fmla="*/ 316698 w 250"/>
              <a:gd name="T7" fmla="*/ 386642 h 142"/>
              <a:gd name="T8" fmla="*/ 269780 w 250"/>
              <a:gd name="T9" fmla="*/ 449130 h 142"/>
              <a:gd name="T10" fmla="*/ 594297 w 250"/>
              <a:gd name="T11" fmla="*/ 402264 h 142"/>
              <a:gd name="T12" fmla="*/ 711592 w 250"/>
              <a:gd name="T13" fmla="*/ 453036 h 142"/>
              <a:gd name="T14" fmla="*/ 719412 w 250"/>
              <a:gd name="T15" fmla="*/ 402264 h 142"/>
              <a:gd name="T16" fmla="*/ 598207 w 250"/>
              <a:gd name="T17" fmla="*/ 492090 h 142"/>
              <a:gd name="T18" fmla="*/ 652945 w 250"/>
              <a:gd name="T19" fmla="*/ 495996 h 142"/>
              <a:gd name="T20" fmla="*/ 664674 w 250"/>
              <a:gd name="T21" fmla="*/ 453036 h 142"/>
              <a:gd name="T22" fmla="*/ 531739 w 250"/>
              <a:gd name="T23" fmla="*/ 531145 h 142"/>
              <a:gd name="T24" fmla="*/ 586477 w 250"/>
              <a:gd name="T25" fmla="*/ 531145 h 142"/>
              <a:gd name="T26" fmla="*/ 598207 w 250"/>
              <a:gd name="T27" fmla="*/ 492090 h 142"/>
              <a:gd name="T28" fmla="*/ 457452 w 250"/>
              <a:gd name="T29" fmla="*/ 538956 h 142"/>
              <a:gd name="T30" fmla="*/ 520010 w 250"/>
              <a:gd name="T31" fmla="*/ 535051 h 142"/>
              <a:gd name="T32" fmla="*/ 308878 w 250"/>
              <a:gd name="T33" fmla="*/ 492090 h 142"/>
              <a:gd name="T34" fmla="*/ 375345 w 250"/>
              <a:gd name="T35" fmla="*/ 374926 h 142"/>
              <a:gd name="T36" fmla="*/ 332337 w 250"/>
              <a:gd name="T37" fmla="*/ 378831 h 142"/>
              <a:gd name="T38" fmla="*/ 269780 w 250"/>
              <a:gd name="T39" fmla="*/ 495996 h 142"/>
              <a:gd name="T40" fmla="*/ 308878 w 250"/>
              <a:gd name="T41" fmla="*/ 492090 h 142"/>
              <a:gd name="T42" fmla="*/ 426173 w 250"/>
              <a:gd name="T43" fmla="*/ 449130 h 142"/>
              <a:gd name="T44" fmla="*/ 402714 w 250"/>
              <a:gd name="T45" fmla="*/ 402264 h 142"/>
              <a:gd name="T46" fmla="*/ 320608 w 250"/>
              <a:gd name="T47" fmla="*/ 480374 h 142"/>
              <a:gd name="T48" fmla="*/ 347976 w 250"/>
              <a:gd name="T49" fmla="*/ 527240 h 142"/>
              <a:gd name="T50" fmla="*/ 449633 w 250"/>
              <a:gd name="T51" fmla="*/ 511618 h 142"/>
              <a:gd name="T52" fmla="*/ 457452 w 250"/>
              <a:gd name="T53" fmla="*/ 460847 h 142"/>
              <a:gd name="T54" fmla="*/ 414444 w 250"/>
              <a:gd name="T55" fmla="*/ 464752 h 142"/>
              <a:gd name="T56" fmla="*/ 383165 w 250"/>
              <a:gd name="T57" fmla="*/ 542862 h 142"/>
              <a:gd name="T58" fmla="*/ 422264 w 250"/>
              <a:gd name="T59" fmla="*/ 542862 h 142"/>
              <a:gd name="T60" fmla="*/ 840617 w 250"/>
              <a:gd name="T61" fmla="*/ 3905 h 142"/>
              <a:gd name="T62" fmla="*/ 813248 w 250"/>
              <a:gd name="T63" fmla="*/ 331966 h 142"/>
              <a:gd name="T64" fmla="*/ 977462 w 250"/>
              <a:gd name="T65" fmla="*/ 261667 h 142"/>
              <a:gd name="T66" fmla="*/ 527829 w 250"/>
              <a:gd name="T67" fmla="*/ 144503 h 142"/>
              <a:gd name="T68" fmla="*/ 480911 w 250"/>
              <a:gd name="T69" fmla="*/ 144503 h 142"/>
              <a:gd name="T70" fmla="*/ 336247 w 250"/>
              <a:gd name="T71" fmla="*/ 214801 h 142"/>
              <a:gd name="T72" fmla="*/ 465272 w 250"/>
              <a:gd name="T73" fmla="*/ 249951 h 142"/>
              <a:gd name="T74" fmla="*/ 719412 w 250"/>
              <a:gd name="T75" fmla="*/ 402264 h 142"/>
              <a:gd name="T76" fmla="*/ 758511 w 250"/>
              <a:gd name="T77" fmla="*/ 347588 h 142"/>
              <a:gd name="T78" fmla="*/ 719412 w 250"/>
              <a:gd name="T79" fmla="*/ 402264 h 142"/>
              <a:gd name="T80" fmla="*/ 246320 w 250"/>
              <a:gd name="T81" fmla="*/ 394453 h 142"/>
              <a:gd name="T82" fmla="*/ 140755 w 250"/>
              <a:gd name="T83" fmla="*/ 367115 h 142"/>
              <a:gd name="T84" fmla="*/ 199402 w 250"/>
              <a:gd name="T85" fmla="*/ 0 h 142"/>
              <a:gd name="T86" fmla="*/ 234591 w 250"/>
              <a:gd name="T87" fmla="*/ 402264 h 142"/>
              <a:gd name="T88" fmla="*/ 324517 w 250"/>
              <a:gd name="T89" fmla="*/ 136692 h 14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50" h="142">
                <a:moveTo>
                  <a:pt x="65" y="117"/>
                </a:moveTo>
                <a:cubicBezTo>
                  <a:pt x="63" y="118"/>
                  <a:pt x="60" y="117"/>
                  <a:pt x="59" y="115"/>
                </a:cubicBezTo>
                <a:cubicBezTo>
                  <a:pt x="57" y="114"/>
                  <a:pt x="56" y="112"/>
                  <a:pt x="56" y="110"/>
                </a:cubicBezTo>
                <a:cubicBezTo>
                  <a:pt x="56" y="108"/>
                  <a:pt x="57" y="106"/>
                  <a:pt x="58" y="105"/>
                </a:cubicBezTo>
                <a:cubicBezTo>
                  <a:pt x="68" y="94"/>
                  <a:pt x="68" y="94"/>
                  <a:pt x="68" y="94"/>
                </a:cubicBezTo>
                <a:cubicBezTo>
                  <a:pt x="69" y="93"/>
                  <a:pt x="71" y="92"/>
                  <a:pt x="72" y="92"/>
                </a:cubicBezTo>
                <a:cubicBezTo>
                  <a:pt x="75" y="91"/>
                  <a:pt x="77" y="92"/>
                  <a:pt x="78" y="93"/>
                </a:cubicBezTo>
                <a:cubicBezTo>
                  <a:pt x="80" y="95"/>
                  <a:pt x="81" y="97"/>
                  <a:pt x="81" y="99"/>
                </a:cubicBezTo>
                <a:cubicBezTo>
                  <a:pt x="81" y="101"/>
                  <a:pt x="80" y="103"/>
                  <a:pt x="79" y="104"/>
                </a:cubicBezTo>
                <a:cubicBezTo>
                  <a:pt x="69" y="115"/>
                  <a:pt x="69" y="115"/>
                  <a:pt x="69" y="115"/>
                </a:cubicBezTo>
                <a:cubicBezTo>
                  <a:pt x="68" y="116"/>
                  <a:pt x="66" y="117"/>
                  <a:pt x="65" y="117"/>
                </a:cubicBezTo>
                <a:close/>
                <a:moveTo>
                  <a:pt x="152" y="103"/>
                </a:moveTo>
                <a:cubicBezTo>
                  <a:pt x="152" y="103"/>
                  <a:pt x="170" y="118"/>
                  <a:pt x="175" y="118"/>
                </a:cubicBezTo>
                <a:cubicBezTo>
                  <a:pt x="179" y="119"/>
                  <a:pt x="180" y="118"/>
                  <a:pt x="182" y="116"/>
                </a:cubicBezTo>
                <a:cubicBezTo>
                  <a:pt x="184" y="114"/>
                  <a:pt x="186" y="111"/>
                  <a:pt x="186" y="108"/>
                </a:cubicBezTo>
                <a:cubicBezTo>
                  <a:pt x="185" y="106"/>
                  <a:pt x="185" y="104"/>
                  <a:pt x="184" y="103"/>
                </a:cubicBezTo>
                <a:moveTo>
                  <a:pt x="137" y="112"/>
                </a:moveTo>
                <a:cubicBezTo>
                  <a:pt x="153" y="126"/>
                  <a:pt x="153" y="126"/>
                  <a:pt x="153" y="126"/>
                </a:cubicBezTo>
                <a:cubicBezTo>
                  <a:pt x="155" y="128"/>
                  <a:pt x="157" y="129"/>
                  <a:pt x="160" y="129"/>
                </a:cubicBezTo>
                <a:cubicBezTo>
                  <a:pt x="162" y="129"/>
                  <a:pt x="165" y="128"/>
                  <a:pt x="167" y="127"/>
                </a:cubicBezTo>
                <a:cubicBezTo>
                  <a:pt x="169" y="125"/>
                  <a:pt x="170" y="122"/>
                  <a:pt x="170" y="119"/>
                </a:cubicBezTo>
                <a:cubicBezTo>
                  <a:pt x="170" y="118"/>
                  <a:pt x="170" y="116"/>
                  <a:pt x="170" y="116"/>
                </a:cubicBezTo>
                <a:moveTo>
                  <a:pt x="129" y="129"/>
                </a:moveTo>
                <a:cubicBezTo>
                  <a:pt x="136" y="136"/>
                  <a:pt x="136" y="136"/>
                  <a:pt x="136" y="136"/>
                </a:cubicBezTo>
                <a:cubicBezTo>
                  <a:pt x="138" y="138"/>
                  <a:pt x="140" y="139"/>
                  <a:pt x="143" y="139"/>
                </a:cubicBezTo>
                <a:cubicBezTo>
                  <a:pt x="145" y="139"/>
                  <a:pt x="148" y="138"/>
                  <a:pt x="150" y="136"/>
                </a:cubicBezTo>
                <a:cubicBezTo>
                  <a:pt x="152" y="134"/>
                  <a:pt x="153" y="132"/>
                  <a:pt x="153" y="129"/>
                </a:cubicBezTo>
                <a:cubicBezTo>
                  <a:pt x="153" y="128"/>
                  <a:pt x="153" y="127"/>
                  <a:pt x="153" y="126"/>
                </a:cubicBezTo>
                <a:moveTo>
                  <a:pt x="111" y="135"/>
                </a:moveTo>
                <a:cubicBezTo>
                  <a:pt x="117" y="138"/>
                  <a:pt x="117" y="138"/>
                  <a:pt x="117" y="138"/>
                </a:cubicBezTo>
                <a:cubicBezTo>
                  <a:pt x="118" y="139"/>
                  <a:pt x="121" y="140"/>
                  <a:pt x="126" y="140"/>
                </a:cubicBezTo>
                <a:cubicBezTo>
                  <a:pt x="128" y="139"/>
                  <a:pt x="131" y="139"/>
                  <a:pt x="133" y="137"/>
                </a:cubicBezTo>
                <a:cubicBezTo>
                  <a:pt x="134" y="136"/>
                  <a:pt x="134" y="135"/>
                  <a:pt x="135" y="135"/>
                </a:cubicBezTo>
                <a:moveTo>
                  <a:pt x="79" y="126"/>
                </a:moveTo>
                <a:cubicBezTo>
                  <a:pt x="96" y="107"/>
                  <a:pt x="96" y="107"/>
                  <a:pt x="96" y="107"/>
                </a:cubicBezTo>
                <a:cubicBezTo>
                  <a:pt x="99" y="104"/>
                  <a:pt x="99" y="99"/>
                  <a:pt x="96" y="96"/>
                </a:cubicBezTo>
                <a:cubicBezTo>
                  <a:pt x="94" y="95"/>
                  <a:pt x="92" y="94"/>
                  <a:pt x="90" y="95"/>
                </a:cubicBezTo>
                <a:cubicBezTo>
                  <a:pt x="88" y="95"/>
                  <a:pt x="86" y="96"/>
                  <a:pt x="85" y="97"/>
                </a:cubicBezTo>
                <a:cubicBezTo>
                  <a:pt x="68" y="116"/>
                  <a:pt x="68" y="116"/>
                  <a:pt x="68" y="116"/>
                </a:cubicBezTo>
                <a:cubicBezTo>
                  <a:pt x="65" y="119"/>
                  <a:pt x="66" y="124"/>
                  <a:pt x="69" y="127"/>
                </a:cubicBezTo>
                <a:cubicBezTo>
                  <a:pt x="70" y="128"/>
                  <a:pt x="73" y="129"/>
                  <a:pt x="75" y="129"/>
                </a:cubicBezTo>
                <a:cubicBezTo>
                  <a:pt x="77" y="128"/>
                  <a:pt x="78" y="127"/>
                  <a:pt x="79" y="126"/>
                </a:cubicBezTo>
                <a:close/>
                <a:moveTo>
                  <a:pt x="93" y="133"/>
                </a:moveTo>
                <a:cubicBezTo>
                  <a:pt x="109" y="115"/>
                  <a:pt x="109" y="115"/>
                  <a:pt x="109" y="115"/>
                </a:cubicBezTo>
                <a:cubicBezTo>
                  <a:pt x="112" y="112"/>
                  <a:pt x="112" y="107"/>
                  <a:pt x="109" y="105"/>
                </a:cubicBezTo>
                <a:cubicBezTo>
                  <a:pt x="107" y="103"/>
                  <a:pt x="105" y="102"/>
                  <a:pt x="103" y="103"/>
                </a:cubicBezTo>
                <a:cubicBezTo>
                  <a:pt x="101" y="103"/>
                  <a:pt x="99" y="104"/>
                  <a:pt x="98" y="105"/>
                </a:cubicBezTo>
                <a:cubicBezTo>
                  <a:pt x="82" y="123"/>
                  <a:pt x="82" y="123"/>
                  <a:pt x="82" y="123"/>
                </a:cubicBezTo>
                <a:cubicBezTo>
                  <a:pt x="80" y="126"/>
                  <a:pt x="80" y="131"/>
                  <a:pt x="83" y="133"/>
                </a:cubicBezTo>
                <a:cubicBezTo>
                  <a:pt x="85" y="135"/>
                  <a:pt x="87" y="136"/>
                  <a:pt x="89" y="135"/>
                </a:cubicBezTo>
                <a:cubicBezTo>
                  <a:pt x="91" y="135"/>
                  <a:pt x="92" y="134"/>
                  <a:pt x="93" y="133"/>
                </a:cubicBezTo>
                <a:close/>
                <a:moveTo>
                  <a:pt x="115" y="131"/>
                </a:moveTo>
                <a:cubicBezTo>
                  <a:pt x="117" y="129"/>
                  <a:pt x="117" y="129"/>
                  <a:pt x="117" y="129"/>
                </a:cubicBezTo>
                <a:cubicBezTo>
                  <a:pt x="120" y="126"/>
                  <a:pt x="120" y="121"/>
                  <a:pt x="117" y="118"/>
                </a:cubicBezTo>
                <a:cubicBezTo>
                  <a:pt x="115" y="117"/>
                  <a:pt x="113" y="116"/>
                  <a:pt x="111" y="116"/>
                </a:cubicBezTo>
                <a:cubicBezTo>
                  <a:pt x="109" y="116"/>
                  <a:pt x="107" y="117"/>
                  <a:pt x="106" y="119"/>
                </a:cubicBezTo>
                <a:cubicBezTo>
                  <a:pt x="97" y="129"/>
                  <a:pt x="97" y="129"/>
                  <a:pt x="97" y="129"/>
                </a:cubicBezTo>
                <a:cubicBezTo>
                  <a:pt x="94" y="132"/>
                  <a:pt x="95" y="137"/>
                  <a:pt x="98" y="139"/>
                </a:cubicBezTo>
                <a:cubicBezTo>
                  <a:pt x="99" y="141"/>
                  <a:pt x="102" y="142"/>
                  <a:pt x="104" y="141"/>
                </a:cubicBezTo>
                <a:cubicBezTo>
                  <a:pt x="105" y="141"/>
                  <a:pt x="107" y="140"/>
                  <a:pt x="108" y="139"/>
                </a:cubicBezTo>
                <a:lnTo>
                  <a:pt x="115" y="131"/>
                </a:lnTo>
                <a:close/>
                <a:moveTo>
                  <a:pt x="215" y="1"/>
                </a:moveTo>
                <a:cubicBezTo>
                  <a:pt x="199" y="9"/>
                  <a:pt x="176" y="21"/>
                  <a:pt x="172" y="24"/>
                </a:cubicBezTo>
                <a:cubicBezTo>
                  <a:pt x="175" y="29"/>
                  <a:pt x="190" y="54"/>
                  <a:pt x="208" y="85"/>
                </a:cubicBezTo>
                <a:cubicBezTo>
                  <a:pt x="210" y="89"/>
                  <a:pt x="210" y="89"/>
                  <a:pt x="210" y="89"/>
                </a:cubicBezTo>
                <a:cubicBezTo>
                  <a:pt x="250" y="67"/>
                  <a:pt x="250" y="67"/>
                  <a:pt x="250" y="67"/>
                </a:cubicBezTo>
                <a:moveTo>
                  <a:pt x="177" y="33"/>
                </a:moveTo>
                <a:cubicBezTo>
                  <a:pt x="157" y="25"/>
                  <a:pt x="147" y="37"/>
                  <a:pt x="135" y="37"/>
                </a:cubicBezTo>
                <a:cubicBezTo>
                  <a:pt x="130" y="37"/>
                  <a:pt x="126" y="37"/>
                  <a:pt x="124" y="37"/>
                </a:cubicBezTo>
                <a:cubicBezTo>
                  <a:pt x="123" y="37"/>
                  <a:pt x="123" y="37"/>
                  <a:pt x="123" y="37"/>
                </a:cubicBezTo>
                <a:cubicBezTo>
                  <a:pt x="122" y="37"/>
                  <a:pt x="121" y="37"/>
                  <a:pt x="120" y="38"/>
                </a:cubicBezTo>
                <a:cubicBezTo>
                  <a:pt x="86" y="55"/>
                  <a:pt x="86" y="55"/>
                  <a:pt x="86" y="55"/>
                </a:cubicBezTo>
                <a:cubicBezTo>
                  <a:pt x="70" y="63"/>
                  <a:pt x="86" y="75"/>
                  <a:pt x="91" y="74"/>
                </a:cubicBezTo>
                <a:cubicBezTo>
                  <a:pt x="96" y="73"/>
                  <a:pt x="110" y="67"/>
                  <a:pt x="119" y="64"/>
                </a:cubicBezTo>
                <a:cubicBezTo>
                  <a:pt x="124" y="61"/>
                  <a:pt x="130" y="62"/>
                  <a:pt x="135" y="66"/>
                </a:cubicBezTo>
                <a:cubicBezTo>
                  <a:pt x="150" y="77"/>
                  <a:pt x="181" y="100"/>
                  <a:pt x="184" y="103"/>
                </a:cubicBezTo>
                <a:moveTo>
                  <a:pt x="206" y="81"/>
                </a:moveTo>
                <a:cubicBezTo>
                  <a:pt x="203" y="83"/>
                  <a:pt x="196" y="87"/>
                  <a:pt x="194" y="89"/>
                </a:cubicBezTo>
                <a:cubicBezTo>
                  <a:pt x="194" y="89"/>
                  <a:pt x="192" y="91"/>
                  <a:pt x="191" y="93"/>
                </a:cubicBezTo>
                <a:cubicBezTo>
                  <a:pt x="189" y="97"/>
                  <a:pt x="186" y="101"/>
                  <a:pt x="184" y="103"/>
                </a:cubicBezTo>
                <a:moveTo>
                  <a:pt x="63" y="101"/>
                </a:moveTo>
                <a:cubicBezTo>
                  <a:pt x="63" y="101"/>
                  <a:pt x="63" y="101"/>
                  <a:pt x="63" y="101"/>
                </a:cubicBezTo>
                <a:moveTo>
                  <a:pt x="0" y="64"/>
                </a:moveTo>
                <a:cubicBezTo>
                  <a:pt x="36" y="94"/>
                  <a:pt x="36" y="94"/>
                  <a:pt x="36" y="94"/>
                </a:cubicBezTo>
                <a:cubicBezTo>
                  <a:pt x="87" y="29"/>
                  <a:pt x="87" y="29"/>
                  <a:pt x="87" y="29"/>
                </a:cubicBezTo>
                <a:cubicBezTo>
                  <a:pt x="51" y="0"/>
                  <a:pt x="51" y="0"/>
                  <a:pt x="51" y="0"/>
                </a:cubicBezTo>
                <a:moveTo>
                  <a:pt x="40" y="89"/>
                </a:moveTo>
                <a:cubicBezTo>
                  <a:pt x="50" y="97"/>
                  <a:pt x="60" y="103"/>
                  <a:pt x="60" y="103"/>
                </a:cubicBezTo>
                <a:moveTo>
                  <a:pt x="107" y="44"/>
                </a:moveTo>
                <a:cubicBezTo>
                  <a:pt x="103" y="42"/>
                  <a:pt x="92" y="37"/>
                  <a:pt x="83" y="35"/>
                </a:cubicBezTo>
              </a:path>
            </a:pathLst>
          </a:custGeom>
          <a:solidFill>
            <a:schemeClr val="bg2"/>
          </a:solidFill>
          <a:ln w="20638" cap="rnd">
            <a:solidFill>
              <a:srgbClr val="41404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s-C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3" name="Freeform 8">
            <a:extLst>
              <a:ext uri="{FF2B5EF4-FFF2-40B4-BE49-F238E27FC236}">
                <a16:creationId xmlns:a16="http://schemas.microsoft.com/office/drawing/2014/main" id="{75698EC1-21B6-1941-A95E-31D3D455B722}"/>
              </a:ext>
            </a:extLst>
          </p:cNvPr>
          <p:cNvSpPr>
            <a:spLocks noEditPoints="1"/>
          </p:cNvSpPr>
          <p:nvPr/>
        </p:nvSpPr>
        <p:spPr bwMode="auto">
          <a:xfrm>
            <a:off x="1824038" y="2367143"/>
            <a:ext cx="741362" cy="596900"/>
          </a:xfrm>
          <a:custGeom>
            <a:avLst/>
            <a:gdLst>
              <a:gd name="T0" fmla="*/ 741362 w 188"/>
              <a:gd name="T1" fmla="*/ 596634 h 151"/>
              <a:gd name="T2" fmla="*/ 0 w 188"/>
              <a:gd name="T3" fmla="*/ 596634 h 151"/>
              <a:gd name="T4" fmla="*/ 181397 w 188"/>
              <a:gd name="T5" fmla="*/ 434634 h 151"/>
              <a:gd name="T6" fmla="*/ 78868 w 188"/>
              <a:gd name="T7" fmla="*/ 434634 h 151"/>
              <a:gd name="T8" fmla="*/ 78868 w 188"/>
              <a:gd name="T9" fmla="*/ 596634 h 151"/>
              <a:gd name="T10" fmla="*/ 181397 w 188"/>
              <a:gd name="T11" fmla="*/ 596634 h 151"/>
              <a:gd name="T12" fmla="*/ 181397 w 188"/>
              <a:gd name="T13" fmla="*/ 434634 h 151"/>
              <a:gd name="T14" fmla="*/ 339134 w 188"/>
              <a:gd name="T15" fmla="*/ 276585 h 151"/>
              <a:gd name="T16" fmla="*/ 236605 w 188"/>
              <a:gd name="T17" fmla="*/ 276585 h 151"/>
              <a:gd name="T18" fmla="*/ 236605 w 188"/>
              <a:gd name="T19" fmla="*/ 596634 h 151"/>
              <a:gd name="T20" fmla="*/ 339134 w 188"/>
              <a:gd name="T21" fmla="*/ 596634 h 151"/>
              <a:gd name="T22" fmla="*/ 339134 w 188"/>
              <a:gd name="T23" fmla="*/ 276585 h 151"/>
              <a:gd name="T24" fmla="*/ 500814 w 188"/>
              <a:gd name="T25" fmla="*/ 347707 h 151"/>
              <a:gd name="T26" fmla="*/ 398285 w 188"/>
              <a:gd name="T27" fmla="*/ 347707 h 151"/>
              <a:gd name="T28" fmla="*/ 398285 w 188"/>
              <a:gd name="T29" fmla="*/ 596634 h 151"/>
              <a:gd name="T30" fmla="*/ 500814 w 188"/>
              <a:gd name="T31" fmla="*/ 596634 h 151"/>
              <a:gd name="T32" fmla="*/ 500814 w 188"/>
              <a:gd name="T33" fmla="*/ 347707 h 151"/>
              <a:gd name="T34" fmla="*/ 658550 w 188"/>
              <a:gd name="T35" fmla="*/ 181756 h 151"/>
              <a:gd name="T36" fmla="*/ 559965 w 188"/>
              <a:gd name="T37" fmla="*/ 181756 h 151"/>
              <a:gd name="T38" fmla="*/ 559965 w 188"/>
              <a:gd name="T39" fmla="*/ 596634 h 151"/>
              <a:gd name="T40" fmla="*/ 658550 w 188"/>
              <a:gd name="T41" fmla="*/ 596634 h 151"/>
              <a:gd name="T42" fmla="*/ 658550 w 188"/>
              <a:gd name="T43" fmla="*/ 181756 h 151"/>
              <a:gd name="T44" fmla="*/ 130133 w 188"/>
              <a:gd name="T45" fmla="*/ 260780 h 151"/>
              <a:gd name="T46" fmla="*/ 98585 w 188"/>
              <a:gd name="T47" fmla="*/ 288439 h 151"/>
              <a:gd name="T48" fmla="*/ 130133 w 188"/>
              <a:gd name="T49" fmla="*/ 316097 h 151"/>
              <a:gd name="T50" fmla="*/ 157737 w 188"/>
              <a:gd name="T51" fmla="*/ 288439 h 151"/>
              <a:gd name="T52" fmla="*/ 130133 w 188"/>
              <a:gd name="T53" fmla="*/ 260780 h 151"/>
              <a:gd name="T54" fmla="*/ 287869 w 188"/>
              <a:gd name="T55" fmla="*/ 106683 h 151"/>
              <a:gd name="T56" fmla="*/ 260265 w 188"/>
              <a:gd name="T57" fmla="*/ 134341 h 151"/>
              <a:gd name="T58" fmla="*/ 287869 w 188"/>
              <a:gd name="T59" fmla="*/ 165951 h 151"/>
              <a:gd name="T60" fmla="*/ 319417 w 188"/>
              <a:gd name="T61" fmla="*/ 134341 h 151"/>
              <a:gd name="T62" fmla="*/ 287869 w 188"/>
              <a:gd name="T63" fmla="*/ 106683 h 151"/>
              <a:gd name="T64" fmla="*/ 449549 w 188"/>
              <a:gd name="T65" fmla="*/ 181756 h 151"/>
              <a:gd name="T66" fmla="*/ 421945 w 188"/>
              <a:gd name="T67" fmla="*/ 213366 h 151"/>
              <a:gd name="T68" fmla="*/ 449549 w 188"/>
              <a:gd name="T69" fmla="*/ 241024 h 151"/>
              <a:gd name="T70" fmla="*/ 477153 w 188"/>
              <a:gd name="T71" fmla="*/ 213366 h 151"/>
              <a:gd name="T72" fmla="*/ 449549 w 188"/>
              <a:gd name="T73" fmla="*/ 181756 h 151"/>
              <a:gd name="T74" fmla="*/ 611229 w 188"/>
              <a:gd name="T75" fmla="*/ 0 h 151"/>
              <a:gd name="T76" fmla="*/ 579682 w 188"/>
              <a:gd name="T77" fmla="*/ 27659 h 151"/>
              <a:gd name="T78" fmla="*/ 611229 w 188"/>
              <a:gd name="T79" fmla="*/ 59268 h 151"/>
              <a:gd name="T80" fmla="*/ 638833 w 188"/>
              <a:gd name="T81" fmla="*/ 27659 h 151"/>
              <a:gd name="T82" fmla="*/ 611229 w 188"/>
              <a:gd name="T83" fmla="*/ 0 h 151"/>
              <a:gd name="T84" fmla="*/ 469266 w 188"/>
              <a:gd name="T85" fmla="*/ 189658 h 151"/>
              <a:gd name="T86" fmla="*/ 591512 w 188"/>
              <a:gd name="T87" fmla="*/ 51366 h 151"/>
              <a:gd name="T88" fmla="*/ 315473 w 188"/>
              <a:gd name="T89" fmla="*/ 150146 h 151"/>
              <a:gd name="T90" fmla="*/ 421945 w 188"/>
              <a:gd name="T91" fmla="*/ 201512 h 151"/>
              <a:gd name="T92" fmla="*/ 268152 w 188"/>
              <a:gd name="T93" fmla="*/ 154098 h 151"/>
              <a:gd name="T94" fmla="*/ 149850 w 188"/>
              <a:gd name="T95" fmla="*/ 268683 h 15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88" h="151">
                <a:moveTo>
                  <a:pt x="188" y="151"/>
                </a:moveTo>
                <a:cubicBezTo>
                  <a:pt x="0" y="151"/>
                  <a:pt x="0" y="151"/>
                  <a:pt x="0" y="151"/>
                </a:cubicBezTo>
                <a:moveTo>
                  <a:pt x="46" y="110"/>
                </a:moveTo>
                <a:cubicBezTo>
                  <a:pt x="20" y="110"/>
                  <a:pt x="20" y="110"/>
                  <a:pt x="20" y="110"/>
                </a:cubicBezTo>
                <a:cubicBezTo>
                  <a:pt x="20" y="151"/>
                  <a:pt x="20" y="151"/>
                  <a:pt x="20" y="151"/>
                </a:cubicBezTo>
                <a:cubicBezTo>
                  <a:pt x="46" y="151"/>
                  <a:pt x="46" y="151"/>
                  <a:pt x="46" y="151"/>
                </a:cubicBezTo>
                <a:lnTo>
                  <a:pt x="46" y="110"/>
                </a:lnTo>
                <a:close/>
                <a:moveTo>
                  <a:pt x="86" y="70"/>
                </a:moveTo>
                <a:cubicBezTo>
                  <a:pt x="60" y="70"/>
                  <a:pt x="60" y="70"/>
                  <a:pt x="60" y="70"/>
                </a:cubicBezTo>
                <a:cubicBezTo>
                  <a:pt x="60" y="151"/>
                  <a:pt x="60" y="151"/>
                  <a:pt x="60" y="151"/>
                </a:cubicBezTo>
                <a:cubicBezTo>
                  <a:pt x="86" y="151"/>
                  <a:pt x="86" y="151"/>
                  <a:pt x="86" y="151"/>
                </a:cubicBezTo>
                <a:lnTo>
                  <a:pt x="86" y="70"/>
                </a:lnTo>
                <a:close/>
                <a:moveTo>
                  <a:pt x="127" y="88"/>
                </a:moveTo>
                <a:cubicBezTo>
                  <a:pt x="101" y="88"/>
                  <a:pt x="101" y="88"/>
                  <a:pt x="101" y="88"/>
                </a:cubicBezTo>
                <a:cubicBezTo>
                  <a:pt x="101" y="151"/>
                  <a:pt x="101" y="151"/>
                  <a:pt x="101" y="151"/>
                </a:cubicBezTo>
                <a:cubicBezTo>
                  <a:pt x="127" y="151"/>
                  <a:pt x="127" y="151"/>
                  <a:pt x="127" y="151"/>
                </a:cubicBezTo>
                <a:lnTo>
                  <a:pt x="127" y="88"/>
                </a:lnTo>
                <a:close/>
                <a:moveTo>
                  <a:pt x="167" y="46"/>
                </a:moveTo>
                <a:cubicBezTo>
                  <a:pt x="142" y="46"/>
                  <a:pt x="142" y="46"/>
                  <a:pt x="142" y="46"/>
                </a:cubicBezTo>
                <a:cubicBezTo>
                  <a:pt x="142" y="151"/>
                  <a:pt x="142" y="151"/>
                  <a:pt x="142" y="151"/>
                </a:cubicBezTo>
                <a:cubicBezTo>
                  <a:pt x="167" y="151"/>
                  <a:pt x="167" y="151"/>
                  <a:pt x="167" y="151"/>
                </a:cubicBezTo>
                <a:lnTo>
                  <a:pt x="167" y="46"/>
                </a:lnTo>
                <a:close/>
                <a:moveTo>
                  <a:pt x="33" y="66"/>
                </a:moveTo>
                <a:cubicBezTo>
                  <a:pt x="29" y="66"/>
                  <a:pt x="25" y="69"/>
                  <a:pt x="25" y="73"/>
                </a:cubicBezTo>
                <a:cubicBezTo>
                  <a:pt x="25" y="77"/>
                  <a:pt x="29" y="80"/>
                  <a:pt x="33" y="80"/>
                </a:cubicBezTo>
                <a:cubicBezTo>
                  <a:pt x="37" y="80"/>
                  <a:pt x="40" y="77"/>
                  <a:pt x="40" y="73"/>
                </a:cubicBezTo>
                <a:cubicBezTo>
                  <a:pt x="40" y="69"/>
                  <a:pt x="37" y="66"/>
                  <a:pt x="33" y="66"/>
                </a:cubicBezTo>
                <a:close/>
                <a:moveTo>
                  <a:pt x="73" y="27"/>
                </a:moveTo>
                <a:cubicBezTo>
                  <a:pt x="69" y="27"/>
                  <a:pt x="66" y="30"/>
                  <a:pt x="66" y="34"/>
                </a:cubicBezTo>
                <a:cubicBezTo>
                  <a:pt x="66" y="38"/>
                  <a:pt x="69" y="42"/>
                  <a:pt x="73" y="42"/>
                </a:cubicBezTo>
                <a:cubicBezTo>
                  <a:pt x="77" y="42"/>
                  <a:pt x="81" y="38"/>
                  <a:pt x="81" y="34"/>
                </a:cubicBezTo>
                <a:cubicBezTo>
                  <a:pt x="81" y="30"/>
                  <a:pt x="77" y="27"/>
                  <a:pt x="73" y="27"/>
                </a:cubicBezTo>
                <a:close/>
                <a:moveTo>
                  <a:pt x="114" y="46"/>
                </a:moveTo>
                <a:cubicBezTo>
                  <a:pt x="110" y="46"/>
                  <a:pt x="107" y="50"/>
                  <a:pt x="107" y="54"/>
                </a:cubicBezTo>
                <a:cubicBezTo>
                  <a:pt x="107" y="58"/>
                  <a:pt x="110" y="61"/>
                  <a:pt x="114" y="61"/>
                </a:cubicBezTo>
                <a:cubicBezTo>
                  <a:pt x="118" y="61"/>
                  <a:pt x="121" y="58"/>
                  <a:pt x="121" y="54"/>
                </a:cubicBezTo>
                <a:cubicBezTo>
                  <a:pt x="121" y="50"/>
                  <a:pt x="118" y="46"/>
                  <a:pt x="114" y="46"/>
                </a:cubicBezTo>
                <a:close/>
                <a:moveTo>
                  <a:pt x="155" y="0"/>
                </a:moveTo>
                <a:cubicBezTo>
                  <a:pt x="150" y="0"/>
                  <a:pt x="147" y="3"/>
                  <a:pt x="147" y="7"/>
                </a:cubicBezTo>
                <a:cubicBezTo>
                  <a:pt x="147" y="12"/>
                  <a:pt x="150" y="15"/>
                  <a:pt x="155" y="15"/>
                </a:cubicBezTo>
                <a:cubicBezTo>
                  <a:pt x="159" y="15"/>
                  <a:pt x="162" y="12"/>
                  <a:pt x="162" y="7"/>
                </a:cubicBezTo>
                <a:cubicBezTo>
                  <a:pt x="162" y="3"/>
                  <a:pt x="159" y="0"/>
                  <a:pt x="155" y="0"/>
                </a:cubicBezTo>
                <a:close/>
                <a:moveTo>
                  <a:pt x="119" y="48"/>
                </a:moveTo>
                <a:cubicBezTo>
                  <a:pt x="150" y="13"/>
                  <a:pt x="150" y="13"/>
                  <a:pt x="150" y="13"/>
                </a:cubicBezTo>
                <a:moveTo>
                  <a:pt x="80" y="38"/>
                </a:moveTo>
                <a:cubicBezTo>
                  <a:pt x="107" y="51"/>
                  <a:pt x="107" y="51"/>
                  <a:pt x="107" y="51"/>
                </a:cubicBezTo>
                <a:moveTo>
                  <a:pt x="68" y="39"/>
                </a:moveTo>
                <a:cubicBezTo>
                  <a:pt x="38" y="68"/>
                  <a:pt x="38" y="68"/>
                  <a:pt x="38" y="68"/>
                </a:cubicBezTo>
              </a:path>
            </a:pathLst>
          </a:custGeom>
          <a:noFill/>
          <a:ln w="20638" cap="rnd">
            <a:solidFill>
              <a:srgbClr val="41404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CR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4" name="Freeform 9">
            <a:extLst>
              <a:ext uri="{FF2B5EF4-FFF2-40B4-BE49-F238E27FC236}">
                <a16:creationId xmlns:a16="http://schemas.microsoft.com/office/drawing/2014/main" id="{C3175C1A-88C7-374C-B3D2-FAF83882C308}"/>
              </a:ext>
            </a:extLst>
          </p:cNvPr>
          <p:cNvSpPr>
            <a:spLocks noEditPoints="1"/>
          </p:cNvSpPr>
          <p:nvPr/>
        </p:nvSpPr>
        <p:spPr bwMode="auto">
          <a:xfrm>
            <a:off x="9785350" y="2252843"/>
            <a:ext cx="568325" cy="677862"/>
          </a:xfrm>
          <a:custGeom>
            <a:avLst/>
            <a:gdLst>
              <a:gd name="T0" fmla="*/ 569667 w 368"/>
              <a:gd name="T1" fmla="*/ 281738 h 438"/>
              <a:gd name="T2" fmla="*/ 569667 w 368"/>
              <a:gd name="T3" fmla="*/ 678028 h 438"/>
              <a:gd name="T4" fmla="*/ 0 w 368"/>
              <a:gd name="T5" fmla="*/ 678028 h 438"/>
              <a:gd name="T6" fmla="*/ 0 w 368"/>
              <a:gd name="T7" fmla="*/ 281738 h 438"/>
              <a:gd name="T8" fmla="*/ 569667 w 368"/>
              <a:gd name="T9" fmla="*/ 678028 h 438"/>
              <a:gd name="T10" fmla="*/ 284834 w 368"/>
              <a:gd name="T11" fmla="*/ 479883 h 438"/>
              <a:gd name="T12" fmla="*/ 0 w 368"/>
              <a:gd name="T13" fmla="*/ 678028 h 438"/>
              <a:gd name="T14" fmla="*/ 569667 w 368"/>
              <a:gd name="T15" fmla="*/ 281738 h 438"/>
              <a:gd name="T16" fmla="*/ 380810 w 368"/>
              <a:gd name="T17" fmla="*/ 479883 h 438"/>
              <a:gd name="T18" fmla="*/ 0 w 368"/>
              <a:gd name="T19" fmla="*/ 281738 h 438"/>
              <a:gd name="T20" fmla="*/ 193501 w 368"/>
              <a:gd name="T21" fmla="*/ 479883 h 438"/>
              <a:gd name="T22" fmla="*/ 500007 w 368"/>
              <a:gd name="T23" fmla="*/ 269354 h 438"/>
              <a:gd name="T24" fmla="*/ 500007 w 368"/>
              <a:gd name="T25" fmla="*/ 128485 h 438"/>
              <a:gd name="T26" fmla="*/ 376166 w 368"/>
              <a:gd name="T27" fmla="*/ 0 h 438"/>
              <a:gd name="T28" fmla="*/ 69660 w 368"/>
              <a:gd name="T29" fmla="*/ 0 h 438"/>
              <a:gd name="T30" fmla="*/ 69660 w 368"/>
              <a:gd name="T31" fmla="*/ 269354 h 438"/>
              <a:gd name="T32" fmla="*/ 500007 w 368"/>
              <a:gd name="T33" fmla="*/ 128485 h 438"/>
              <a:gd name="T34" fmla="*/ 376166 w 368"/>
              <a:gd name="T35" fmla="*/ 0 h 438"/>
              <a:gd name="T36" fmla="*/ 376166 w 368"/>
              <a:gd name="T37" fmla="*/ 128485 h 438"/>
              <a:gd name="T38" fmla="*/ 500007 w 368"/>
              <a:gd name="T39" fmla="*/ 128485 h 438"/>
              <a:gd name="T40" fmla="*/ 190405 w 368"/>
              <a:gd name="T41" fmla="*/ 198145 h 438"/>
              <a:gd name="T42" fmla="*/ 128485 w 368"/>
              <a:gd name="T43" fmla="*/ 198145 h 438"/>
              <a:gd name="T44" fmla="*/ 421058 w 368"/>
              <a:gd name="T45" fmla="*/ 198145 h 438"/>
              <a:gd name="T46" fmla="*/ 252325 w 368"/>
              <a:gd name="T47" fmla="*/ 198145 h 438"/>
              <a:gd name="T48" fmla="*/ 128485 w 368"/>
              <a:gd name="T49" fmla="*/ 260066 h 438"/>
              <a:gd name="T50" fmla="*/ 292574 w 368"/>
              <a:gd name="T51" fmla="*/ 260066 h 438"/>
              <a:gd name="T52" fmla="*/ 421058 w 368"/>
              <a:gd name="T53" fmla="*/ 260066 h 438"/>
              <a:gd name="T54" fmla="*/ 359138 w 368"/>
              <a:gd name="T55" fmla="*/ 260066 h 43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368" h="438">
                <a:moveTo>
                  <a:pt x="368" y="182"/>
                </a:moveTo>
                <a:lnTo>
                  <a:pt x="368" y="438"/>
                </a:lnTo>
                <a:lnTo>
                  <a:pt x="0" y="438"/>
                </a:lnTo>
                <a:lnTo>
                  <a:pt x="0" y="182"/>
                </a:lnTo>
                <a:moveTo>
                  <a:pt x="368" y="438"/>
                </a:moveTo>
                <a:lnTo>
                  <a:pt x="184" y="310"/>
                </a:lnTo>
                <a:lnTo>
                  <a:pt x="0" y="438"/>
                </a:lnTo>
                <a:moveTo>
                  <a:pt x="368" y="182"/>
                </a:moveTo>
                <a:lnTo>
                  <a:pt x="246" y="310"/>
                </a:lnTo>
                <a:moveTo>
                  <a:pt x="0" y="182"/>
                </a:moveTo>
                <a:lnTo>
                  <a:pt x="125" y="310"/>
                </a:lnTo>
                <a:moveTo>
                  <a:pt x="323" y="174"/>
                </a:moveTo>
                <a:lnTo>
                  <a:pt x="323" y="83"/>
                </a:lnTo>
                <a:moveTo>
                  <a:pt x="243" y="0"/>
                </a:moveTo>
                <a:lnTo>
                  <a:pt x="45" y="0"/>
                </a:lnTo>
                <a:lnTo>
                  <a:pt x="45" y="174"/>
                </a:lnTo>
                <a:moveTo>
                  <a:pt x="323" y="83"/>
                </a:moveTo>
                <a:lnTo>
                  <a:pt x="243" y="0"/>
                </a:lnTo>
                <a:lnTo>
                  <a:pt x="243" y="83"/>
                </a:lnTo>
                <a:lnTo>
                  <a:pt x="323" y="83"/>
                </a:lnTo>
                <a:moveTo>
                  <a:pt x="123" y="128"/>
                </a:moveTo>
                <a:lnTo>
                  <a:pt x="83" y="128"/>
                </a:lnTo>
                <a:moveTo>
                  <a:pt x="272" y="128"/>
                </a:moveTo>
                <a:lnTo>
                  <a:pt x="163" y="128"/>
                </a:lnTo>
                <a:moveTo>
                  <a:pt x="83" y="168"/>
                </a:moveTo>
                <a:lnTo>
                  <a:pt x="189" y="168"/>
                </a:lnTo>
                <a:moveTo>
                  <a:pt x="272" y="168"/>
                </a:moveTo>
                <a:lnTo>
                  <a:pt x="232" y="168"/>
                </a:lnTo>
              </a:path>
            </a:pathLst>
          </a:custGeom>
          <a:noFill/>
          <a:ln w="20638" cap="rnd">
            <a:solidFill>
              <a:srgbClr val="41404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CR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5" name="Freeform 10">
            <a:extLst>
              <a:ext uri="{FF2B5EF4-FFF2-40B4-BE49-F238E27FC236}">
                <a16:creationId xmlns:a16="http://schemas.microsoft.com/office/drawing/2014/main" id="{CCD2FD59-0D2F-464C-B4B5-21D03D272426}"/>
              </a:ext>
            </a:extLst>
          </p:cNvPr>
          <p:cNvSpPr>
            <a:spLocks noEditPoints="1"/>
          </p:cNvSpPr>
          <p:nvPr/>
        </p:nvSpPr>
        <p:spPr bwMode="auto">
          <a:xfrm>
            <a:off x="9696450" y="4173718"/>
            <a:ext cx="636588" cy="636587"/>
          </a:xfrm>
          <a:custGeom>
            <a:avLst/>
            <a:gdLst>
              <a:gd name="T0" fmla="*/ 547743 w 158"/>
              <a:gd name="T1" fmla="*/ 395633 h 158"/>
              <a:gd name="T2" fmla="*/ 531633 w 158"/>
              <a:gd name="T3" fmla="*/ 427929 h 158"/>
              <a:gd name="T4" fmla="*/ 571909 w 158"/>
              <a:gd name="T5" fmla="*/ 516745 h 158"/>
              <a:gd name="T6" fmla="*/ 515523 w 158"/>
              <a:gd name="T7" fmla="*/ 573264 h 158"/>
              <a:gd name="T8" fmla="*/ 426918 w 158"/>
              <a:gd name="T9" fmla="*/ 532893 h 158"/>
              <a:gd name="T10" fmla="*/ 394697 w 158"/>
              <a:gd name="T11" fmla="*/ 545004 h 158"/>
              <a:gd name="T12" fmla="*/ 358450 w 158"/>
              <a:gd name="T13" fmla="*/ 637857 h 158"/>
              <a:gd name="T14" fmla="*/ 277899 w 158"/>
              <a:gd name="T15" fmla="*/ 637857 h 158"/>
              <a:gd name="T16" fmla="*/ 241652 w 158"/>
              <a:gd name="T17" fmla="*/ 545004 h 158"/>
              <a:gd name="T18" fmla="*/ 209431 w 158"/>
              <a:gd name="T19" fmla="*/ 532893 h 158"/>
              <a:gd name="T20" fmla="*/ 120826 w 158"/>
              <a:gd name="T21" fmla="*/ 573264 h 158"/>
              <a:gd name="T22" fmla="*/ 64440 w 158"/>
              <a:gd name="T23" fmla="*/ 516745 h 158"/>
              <a:gd name="T24" fmla="*/ 104716 w 158"/>
              <a:gd name="T25" fmla="*/ 427929 h 158"/>
              <a:gd name="T26" fmla="*/ 88606 w 158"/>
              <a:gd name="T27" fmla="*/ 395633 h 158"/>
              <a:gd name="T28" fmla="*/ 0 w 158"/>
              <a:gd name="T29" fmla="*/ 359299 h 158"/>
              <a:gd name="T30" fmla="*/ 0 w 158"/>
              <a:gd name="T31" fmla="*/ 278558 h 158"/>
              <a:gd name="T32" fmla="*/ 88606 w 158"/>
              <a:gd name="T33" fmla="*/ 242224 h 158"/>
              <a:gd name="T34" fmla="*/ 104716 w 158"/>
              <a:gd name="T35" fmla="*/ 209928 h 158"/>
              <a:gd name="T36" fmla="*/ 64440 w 158"/>
              <a:gd name="T37" fmla="*/ 121112 h 158"/>
              <a:gd name="T38" fmla="*/ 120826 w 158"/>
              <a:gd name="T39" fmla="*/ 64593 h 158"/>
              <a:gd name="T40" fmla="*/ 209431 w 158"/>
              <a:gd name="T41" fmla="*/ 100927 h 158"/>
              <a:gd name="T42" fmla="*/ 241652 w 158"/>
              <a:gd name="T43" fmla="*/ 88816 h 158"/>
              <a:gd name="T44" fmla="*/ 277899 w 158"/>
              <a:gd name="T45" fmla="*/ 0 h 158"/>
              <a:gd name="T46" fmla="*/ 358450 w 158"/>
              <a:gd name="T47" fmla="*/ 0 h 158"/>
              <a:gd name="T48" fmla="*/ 394697 w 158"/>
              <a:gd name="T49" fmla="*/ 88816 h 158"/>
              <a:gd name="T50" fmla="*/ 426918 w 158"/>
              <a:gd name="T51" fmla="*/ 100927 h 158"/>
              <a:gd name="T52" fmla="*/ 515523 w 158"/>
              <a:gd name="T53" fmla="*/ 64593 h 158"/>
              <a:gd name="T54" fmla="*/ 571909 w 158"/>
              <a:gd name="T55" fmla="*/ 121112 h 158"/>
              <a:gd name="T56" fmla="*/ 531633 w 158"/>
              <a:gd name="T57" fmla="*/ 209928 h 158"/>
              <a:gd name="T58" fmla="*/ 547743 w 158"/>
              <a:gd name="T59" fmla="*/ 242224 h 158"/>
              <a:gd name="T60" fmla="*/ 636349 w 158"/>
              <a:gd name="T61" fmla="*/ 278558 h 158"/>
              <a:gd name="T62" fmla="*/ 636349 w 158"/>
              <a:gd name="T63" fmla="*/ 359299 h 158"/>
              <a:gd name="T64" fmla="*/ 547743 w 158"/>
              <a:gd name="T65" fmla="*/ 395633 h 158"/>
              <a:gd name="T66" fmla="*/ 285954 w 158"/>
              <a:gd name="T67" fmla="*/ 327003 h 158"/>
              <a:gd name="T68" fmla="*/ 120826 w 158"/>
              <a:gd name="T69" fmla="*/ 274521 h 158"/>
              <a:gd name="T70" fmla="*/ 116798 w 158"/>
              <a:gd name="T71" fmla="*/ 318929 h 158"/>
              <a:gd name="T72" fmla="*/ 185266 w 158"/>
              <a:gd name="T73" fmla="*/ 468300 h 158"/>
              <a:gd name="T74" fmla="*/ 285954 w 158"/>
              <a:gd name="T75" fmla="*/ 327003 h 158"/>
              <a:gd name="T76" fmla="*/ 298037 w 158"/>
              <a:gd name="T77" fmla="*/ 290669 h 158"/>
              <a:gd name="T78" fmla="*/ 298037 w 158"/>
              <a:gd name="T79" fmla="*/ 117075 h 158"/>
              <a:gd name="T80" fmla="*/ 132908 w 158"/>
              <a:gd name="T81" fmla="*/ 238187 h 158"/>
              <a:gd name="T82" fmla="*/ 298037 w 158"/>
              <a:gd name="T83" fmla="*/ 290669 h 158"/>
              <a:gd name="T84" fmla="*/ 338312 w 158"/>
              <a:gd name="T85" fmla="*/ 290669 h 158"/>
              <a:gd name="T86" fmla="*/ 503441 w 158"/>
              <a:gd name="T87" fmla="*/ 238187 h 158"/>
              <a:gd name="T88" fmla="*/ 338312 w 158"/>
              <a:gd name="T89" fmla="*/ 117075 h 158"/>
              <a:gd name="T90" fmla="*/ 338312 w 158"/>
              <a:gd name="T91" fmla="*/ 290669 h 158"/>
              <a:gd name="T92" fmla="*/ 451083 w 158"/>
              <a:gd name="T93" fmla="*/ 468300 h 158"/>
              <a:gd name="T94" fmla="*/ 519551 w 158"/>
              <a:gd name="T95" fmla="*/ 318929 h 158"/>
              <a:gd name="T96" fmla="*/ 515523 w 158"/>
              <a:gd name="T97" fmla="*/ 274521 h 158"/>
              <a:gd name="T98" fmla="*/ 350395 w 158"/>
              <a:gd name="T99" fmla="*/ 327003 h 158"/>
              <a:gd name="T100" fmla="*/ 451083 w 158"/>
              <a:gd name="T101" fmla="*/ 468300 h 158"/>
              <a:gd name="T102" fmla="*/ 418863 w 158"/>
              <a:gd name="T103" fmla="*/ 492522 h 158"/>
              <a:gd name="T104" fmla="*/ 318175 w 158"/>
              <a:gd name="T105" fmla="*/ 351225 h 158"/>
              <a:gd name="T106" fmla="*/ 217486 w 158"/>
              <a:gd name="T107" fmla="*/ 492522 h 158"/>
              <a:gd name="T108" fmla="*/ 318175 w 158"/>
              <a:gd name="T109" fmla="*/ 520782 h 158"/>
              <a:gd name="T110" fmla="*/ 418863 w 158"/>
              <a:gd name="T111" fmla="*/ 492522 h 15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58" h="158">
                <a:moveTo>
                  <a:pt x="136" y="98"/>
                </a:moveTo>
                <a:cubicBezTo>
                  <a:pt x="135" y="100"/>
                  <a:pt x="134" y="103"/>
                  <a:pt x="132" y="106"/>
                </a:cubicBezTo>
                <a:cubicBezTo>
                  <a:pt x="142" y="128"/>
                  <a:pt x="142" y="128"/>
                  <a:pt x="142" y="128"/>
                </a:cubicBezTo>
                <a:cubicBezTo>
                  <a:pt x="128" y="142"/>
                  <a:pt x="128" y="142"/>
                  <a:pt x="128" y="142"/>
                </a:cubicBezTo>
                <a:cubicBezTo>
                  <a:pt x="106" y="132"/>
                  <a:pt x="106" y="132"/>
                  <a:pt x="106" y="132"/>
                </a:cubicBezTo>
                <a:cubicBezTo>
                  <a:pt x="103" y="134"/>
                  <a:pt x="101" y="135"/>
                  <a:pt x="98" y="135"/>
                </a:cubicBezTo>
                <a:cubicBezTo>
                  <a:pt x="89" y="158"/>
                  <a:pt x="89" y="158"/>
                  <a:pt x="89" y="158"/>
                </a:cubicBezTo>
                <a:cubicBezTo>
                  <a:pt x="69" y="158"/>
                  <a:pt x="69" y="158"/>
                  <a:pt x="69" y="158"/>
                </a:cubicBezTo>
                <a:cubicBezTo>
                  <a:pt x="60" y="135"/>
                  <a:pt x="60" y="135"/>
                  <a:pt x="60" y="135"/>
                </a:cubicBezTo>
                <a:cubicBezTo>
                  <a:pt x="57" y="135"/>
                  <a:pt x="55" y="134"/>
                  <a:pt x="52" y="132"/>
                </a:cubicBezTo>
                <a:cubicBezTo>
                  <a:pt x="30" y="142"/>
                  <a:pt x="30" y="142"/>
                  <a:pt x="30" y="142"/>
                </a:cubicBezTo>
                <a:cubicBezTo>
                  <a:pt x="16" y="128"/>
                  <a:pt x="16" y="128"/>
                  <a:pt x="16" y="128"/>
                </a:cubicBezTo>
                <a:cubicBezTo>
                  <a:pt x="26" y="106"/>
                  <a:pt x="26" y="106"/>
                  <a:pt x="26" y="106"/>
                </a:cubicBezTo>
                <a:cubicBezTo>
                  <a:pt x="24" y="103"/>
                  <a:pt x="23" y="100"/>
                  <a:pt x="22" y="98"/>
                </a:cubicBezTo>
                <a:cubicBezTo>
                  <a:pt x="0" y="89"/>
                  <a:pt x="0" y="89"/>
                  <a:pt x="0" y="89"/>
                </a:cubicBezTo>
                <a:cubicBezTo>
                  <a:pt x="0" y="69"/>
                  <a:pt x="0" y="69"/>
                  <a:pt x="0" y="69"/>
                </a:cubicBezTo>
                <a:cubicBezTo>
                  <a:pt x="22" y="60"/>
                  <a:pt x="22" y="60"/>
                  <a:pt x="22" y="60"/>
                </a:cubicBezTo>
                <a:cubicBezTo>
                  <a:pt x="23" y="57"/>
                  <a:pt x="24" y="55"/>
                  <a:pt x="26" y="52"/>
                </a:cubicBezTo>
                <a:cubicBezTo>
                  <a:pt x="16" y="30"/>
                  <a:pt x="16" y="30"/>
                  <a:pt x="16" y="30"/>
                </a:cubicBezTo>
                <a:cubicBezTo>
                  <a:pt x="30" y="16"/>
                  <a:pt x="30" y="16"/>
                  <a:pt x="30" y="16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4"/>
                  <a:pt x="57" y="23"/>
                  <a:pt x="60" y="22"/>
                </a:cubicBezTo>
                <a:cubicBezTo>
                  <a:pt x="69" y="0"/>
                  <a:pt x="69" y="0"/>
                  <a:pt x="69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98" y="22"/>
                  <a:pt x="98" y="22"/>
                  <a:pt x="98" y="22"/>
                </a:cubicBezTo>
                <a:cubicBezTo>
                  <a:pt x="101" y="23"/>
                  <a:pt x="103" y="24"/>
                  <a:pt x="106" y="25"/>
                </a:cubicBezTo>
                <a:cubicBezTo>
                  <a:pt x="128" y="16"/>
                  <a:pt x="128" y="16"/>
                  <a:pt x="128" y="16"/>
                </a:cubicBezTo>
                <a:cubicBezTo>
                  <a:pt x="142" y="30"/>
                  <a:pt x="142" y="30"/>
                  <a:pt x="142" y="30"/>
                </a:cubicBezTo>
                <a:cubicBezTo>
                  <a:pt x="132" y="52"/>
                  <a:pt x="132" y="52"/>
                  <a:pt x="132" y="52"/>
                </a:cubicBezTo>
                <a:cubicBezTo>
                  <a:pt x="134" y="55"/>
                  <a:pt x="135" y="57"/>
                  <a:pt x="136" y="60"/>
                </a:cubicBezTo>
                <a:cubicBezTo>
                  <a:pt x="158" y="69"/>
                  <a:pt x="158" y="69"/>
                  <a:pt x="158" y="69"/>
                </a:cubicBezTo>
                <a:cubicBezTo>
                  <a:pt x="158" y="89"/>
                  <a:pt x="158" y="89"/>
                  <a:pt x="158" y="89"/>
                </a:cubicBezTo>
                <a:lnTo>
                  <a:pt x="136" y="98"/>
                </a:lnTo>
                <a:close/>
                <a:moveTo>
                  <a:pt x="71" y="81"/>
                </a:moveTo>
                <a:cubicBezTo>
                  <a:pt x="30" y="68"/>
                  <a:pt x="30" y="68"/>
                  <a:pt x="30" y="68"/>
                </a:cubicBezTo>
                <a:cubicBezTo>
                  <a:pt x="29" y="72"/>
                  <a:pt x="29" y="75"/>
                  <a:pt x="29" y="79"/>
                </a:cubicBezTo>
                <a:cubicBezTo>
                  <a:pt x="29" y="93"/>
                  <a:pt x="35" y="107"/>
                  <a:pt x="46" y="116"/>
                </a:cubicBezTo>
                <a:lnTo>
                  <a:pt x="71" y="81"/>
                </a:lnTo>
                <a:close/>
                <a:moveTo>
                  <a:pt x="74" y="72"/>
                </a:moveTo>
                <a:cubicBezTo>
                  <a:pt x="74" y="29"/>
                  <a:pt x="74" y="29"/>
                  <a:pt x="74" y="29"/>
                </a:cubicBezTo>
                <a:cubicBezTo>
                  <a:pt x="56" y="31"/>
                  <a:pt x="40" y="42"/>
                  <a:pt x="33" y="59"/>
                </a:cubicBezTo>
                <a:lnTo>
                  <a:pt x="74" y="72"/>
                </a:lnTo>
                <a:close/>
                <a:moveTo>
                  <a:pt x="84" y="72"/>
                </a:moveTo>
                <a:cubicBezTo>
                  <a:pt x="125" y="59"/>
                  <a:pt x="125" y="59"/>
                  <a:pt x="125" y="59"/>
                </a:cubicBezTo>
                <a:cubicBezTo>
                  <a:pt x="118" y="42"/>
                  <a:pt x="102" y="31"/>
                  <a:pt x="84" y="29"/>
                </a:cubicBezTo>
                <a:lnTo>
                  <a:pt x="84" y="72"/>
                </a:lnTo>
                <a:close/>
                <a:moveTo>
                  <a:pt x="112" y="116"/>
                </a:moveTo>
                <a:cubicBezTo>
                  <a:pt x="123" y="107"/>
                  <a:pt x="129" y="93"/>
                  <a:pt x="129" y="79"/>
                </a:cubicBezTo>
                <a:cubicBezTo>
                  <a:pt x="129" y="75"/>
                  <a:pt x="129" y="72"/>
                  <a:pt x="128" y="68"/>
                </a:cubicBezTo>
                <a:cubicBezTo>
                  <a:pt x="87" y="81"/>
                  <a:pt x="87" y="81"/>
                  <a:pt x="87" y="81"/>
                </a:cubicBezTo>
                <a:lnTo>
                  <a:pt x="112" y="116"/>
                </a:lnTo>
                <a:close/>
                <a:moveTo>
                  <a:pt x="104" y="122"/>
                </a:moveTo>
                <a:cubicBezTo>
                  <a:pt x="79" y="87"/>
                  <a:pt x="79" y="87"/>
                  <a:pt x="79" y="87"/>
                </a:cubicBezTo>
                <a:cubicBezTo>
                  <a:pt x="54" y="122"/>
                  <a:pt x="54" y="122"/>
                  <a:pt x="54" y="122"/>
                </a:cubicBezTo>
                <a:cubicBezTo>
                  <a:pt x="62" y="127"/>
                  <a:pt x="70" y="129"/>
                  <a:pt x="79" y="129"/>
                </a:cubicBezTo>
                <a:cubicBezTo>
                  <a:pt x="88" y="129"/>
                  <a:pt x="96" y="127"/>
                  <a:pt x="104" y="122"/>
                </a:cubicBezTo>
                <a:close/>
              </a:path>
            </a:pathLst>
          </a:custGeom>
          <a:noFill/>
          <a:ln w="20638" cap="rnd">
            <a:solidFill>
              <a:srgbClr val="41404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CR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2330B98-0C00-F74F-A645-985943A70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1213030"/>
            <a:ext cx="227171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r>
              <a:rPr lang="es-CR" altLang="es-CR" sz="1400" dirty="0">
                <a:solidFill>
                  <a:schemeClr val="accent4">
                    <a:lumMod val="50000"/>
                  </a:schemeClr>
                </a:solidFill>
              </a:rPr>
              <a:t>Proyección: dato futuro con relación de ingresos y gastos </a:t>
            </a:r>
            <a:endParaRPr lang="ru-RU" altLang="es-CR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9E6F700-26CA-BB42-9A45-AF9C94921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3033893"/>
            <a:ext cx="227171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r>
              <a:rPr lang="es-CR" altLang="es-CR" sz="1400" dirty="0">
                <a:solidFill>
                  <a:schemeClr val="accent4">
                    <a:lumMod val="50000"/>
                  </a:schemeClr>
                </a:solidFill>
              </a:rPr>
              <a:t>Gasto: previamente definidos y basados en requerimientos</a:t>
            </a:r>
            <a:endParaRPr lang="ru-RU" altLang="es-CR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AFD54D3-A0F3-1342-9DE7-1C850A090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4884918"/>
            <a:ext cx="227171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r>
              <a:rPr lang="es-CR" altLang="es-CR" sz="1400" dirty="0">
                <a:solidFill>
                  <a:schemeClr val="accent4">
                    <a:lumMod val="50000"/>
                  </a:schemeClr>
                </a:solidFill>
              </a:rPr>
              <a:t>Ingreso: probabilidad material y real de existencia del ingreso</a:t>
            </a:r>
            <a:endParaRPr lang="ru-RU" altLang="es-CR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CD7F214-8211-844A-A5ED-EBC26B813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0475" y="1213030"/>
            <a:ext cx="297221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r>
              <a:rPr lang="en-US" altLang="es-CR" sz="1400" dirty="0" err="1">
                <a:solidFill>
                  <a:schemeClr val="accent4">
                    <a:lumMod val="50000"/>
                  </a:schemeClr>
                </a:solidFill>
              </a:rPr>
              <a:t>Fuerza</a:t>
            </a:r>
            <a:r>
              <a:rPr lang="en-US" altLang="es-CR" sz="1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es-CR" sz="1400" dirty="0" err="1">
                <a:solidFill>
                  <a:schemeClr val="accent4">
                    <a:lumMod val="50000"/>
                  </a:schemeClr>
                </a:solidFill>
              </a:rPr>
              <a:t>vinculante</a:t>
            </a:r>
            <a:r>
              <a:rPr lang="en-US" altLang="es-CR" sz="1400" dirty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en-US" altLang="es-CR" sz="1400" dirty="0" err="1">
                <a:solidFill>
                  <a:schemeClr val="accent4">
                    <a:lumMod val="50000"/>
                  </a:schemeClr>
                </a:solidFill>
              </a:rPr>
              <a:t>elemento</a:t>
            </a:r>
            <a:r>
              <a:rPr lang="en-US" altLang="es-CR" sz="1400" dirty="0">
                <a:solidFill>
                  <a:schemeClr val="accent4">
                    <a:lumMod val="50000"/>
                  </a:schemeClr>
                </a:solidFill>
              </a:rPr>
              <a:t> de </a:t>
            </a:r>
            <a:r>
              <a:rPr lang="en-US" altLang="es-CR" sz="1400" dirty="0" err="1">
                <a:solidFill>
                  <a:schemeClr val="accent4">
                    <a:lumMod val="50000"/>
                  </a:schemeClr>
                </a:solidFill>
              </a:rPr>
              <a:t>política</a:t>
            </a:r>
            <a:r>
              <a:rPr lang="en-US" altLang="es-CR" sz="1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es-CR" sz="1400" dirty="0" err="1">
                <a:solidFill>
                  <a:schemeClr val="accent4">
                    <a:lumMod val="50000"/>
                  </a:schemeClr>
                </a:solidFill>
              </a:rPr>
              <a:t>pública</a:t>
            </a:r>
            <a:r>
              <a:rPr lang="en-US" altLang="es-CR" sz="1400" dirty="0">
                <a:solidFill>
                  <a:schemeClr val="accent4">
                    <a:lumMod val="50000"/>
                  </a:schemeClr>
                </a:solidFill>
              </a:rPr>
              <a:t> con </a:t>
            </a:r>
            <a:r>
              <a:rPr lang="en-US" altLang="es-CR" sz="1400" dirty="0" err="1">
                <a:solidFill>
                  <a:schemeClr val="accent4">
                    <a:lumMod val="50000"/>
                  </a:schemeClr>
                </a:solidFill>
              </a:rPr>
              <a:t>vigencia</a:t>
            </a:r>
            <a:r>
              <a:rPr lang="en-US" altLang="es-CR" sz="1400" dirty="0">
                <a:solidFill>
                  <a:schemeClr val="accent4">
                    <a:lumMod val="50000"/>
                  </a:schemeClr>
                </a:solidFill>
              </a:rPr>
              <a:t> y </a:t>
            </a:r>
            <a:r>
              <a:rPr lang="en-US" altLang="es-CR" sz="1400" dirty="0" err="1">
                <a:solidFill>
                  <a:schemeClr val="accent4">
                    <a:lumMod val="50000"/>
                  </a:schemeClr>
                </a:solidFill>
              </a:rPr>
              <a:t>caducidad</a:t>
            </a:r>
            <a:r>
              <a:rPr lang="en-US" altLang="es-CR" sz="1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ru-RU" altLang="es-CR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CB8BB95-5913-F640-A0C6-F04EABC41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0475" y="3033893"/>
            <a:ext cx="303260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r>
              <a:rPr lang="es-CR" altLang="es-CR" sz="1400" dirty="0">
                <a:solidFill>
                  <a:schemeClr val="accent4">
                    <a:lumMod val="50000"/>
                  </a:schemeClr>
                </a:solidFill>
              </a:rPr>
              <a:t>Principio de Legalidad: puede realizarse únicamente lo previsto expresamente en la norma</a:t>
            </a:r>
            <a:endParaRPr lang="ru-RU" altLang="es-CR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F2C96B7-14AF-0F45-8A8E-F157DF75E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0475" y="4884918"/>
            <a:ext cx="297221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r>
              <a:rPr lang="en-US" altLang="es-CR" sz="1400" dirty="0" err="1">
                <a:solidFill>
                  <a:schemeClr val="accent4">
                    <a:lumMod val="50000"/>
                  </a:schemeClr>
                </a:solidFill>
              </a:rPr>
              <a:t>Institucional</a:t>
            </a:r>
            <a:r>
              <a:rPr lang="en-US" altLang="es-CR" sz="1400" dirty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en-US" altLang="es-CR" sz="1400" dirty="0" err="1">
                <a:solidFill>
                  <a:schemeClr val="accent4">
                    <a:lumMod val="50000"/>
                  </a:schemeClr>
                </a:solidFill>
              </a:rPr>
              <a:t>respeta</a:t>
            </a:r>
            <a:r>
              <a:rPr lang="en-US" altLang="es-CR" sz="1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es-CR" sz="1400" dirty="0" err="1">
                <a:solidFill>
                  <a:schemeClr val="accent4">
                    <a:lumMod val="50000"/>
                  </a:schemeClr>
                </a:solidFill>
              </a:rPr>
              <a:t>criterio</a:t>
            </a:r>
            <a:r>
              <a:rPr lang="en-US" altLang="es-CR" sz="1400" dirty="0">
                <a:solidFill>
                  <a:schemeClr val="accent4">
                    <a:lumMod val="50000"/>
                  </a:schemeClr>
                </a:solidFill>
              </a:rPr>
              <a:t> de la </a:t>
            </a:r>
            <a:r>
              <a:rPr lang="en-US" altLang="es-CR" sz="1400" dirty="0" err="1">
                <a:solidFill>
                  <a:schemeClr val="accent4">
                    <a:lumMod val="50000"/>
                  </a:schemeClr>
                </a:solidFill>
              </a:rPr>
              <a:t>institución</a:t>
            </a:r>
            <a:r>
              <a:rPr lang="en-US" altLang="es-CR" sz="1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es-CR" sz="1400" dirty="0" err="1">
                <a:solidFill>
                  <a:schemeClr val="accent4">
                    <a:lumMod val="50000"/>
                  </a:schemeClr>
                </a:solidFill>
              </a:rPr>
              <a:t>específica</a:t>
            </a:r>
            <a:r>
              <a:rPr lang="en-US" altLang="es-CR" sz="1400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altLang="es-CR" sz="1400" dirty="0" err="1">
                <a:solidFill>
                  <a:schemeClr val="accent4">
                    <a:lumMod val="50000"/>
                  </a:schemeClr>
                </a:solidFill>
              </a:rPr>
              <a:t>pero</a:t>
            </a:r>
            <a:r>
              <a:rPr lang="en-US" altLang="es-CR" sz="1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es-CR" sz="1400" dirty="0" err="1">
                <a:solidFill>
                  <a:schemeClr val="accent4">
                    <a:lumMod val="50000"/>
                  </a:schemeClr>
                </a:solidFill>
              </a:rPr>
              <a:t>parámetros</a:t>
            </a:r>
            <a:r>
              <a:rPr lang="en-US" altLang="es-CR" sz="1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es-CR" sz="1400" dirty="0" err="1">
                <a:solidFill>
                  <a:schemeClr val="accent4">
                    <a:lumMod val="50000"/>
                  </a:schemeClr>
                </a:solidFill>
              </a:rPr>
              <a:t>generales</a:t>
            </a:r>
            <a:r>
              <a:rPr lang="en-US" altLang="es-CR" sz="1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ru-RU" altLang="es-CR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2" name="CuadroTexto 29">
            <a:extLst>
              <a:ext uri="{FF2B5EF4-FFF2-40B4-BE49-F238E27FC236}">
                <a16:creationId xmlns:a16="http://schemas.microsoft.com/office/drawing/2014/main" id="{57155EA2-17AA-B045-99A1-3735E0B9015E}"/>
              </a:ext>
            </a:extLst>
          </p:cNvPr>
          <p:cNvSpPr txBox="1"/>
          <p:nvPr/>
        </p:nvSpPr>
        <p:spPr>
          <a:xfrm>
            <a:off x="95362" y="-20854"/>
            <a:ext cx="9316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>
                <a:solidFill>
                  <a:srgbClr val="003785"/>
                </a:solidFill>
              </a:rPr>
              <a:t>Presupuesto Público; Conceptos</a:t>
            </a:r>
            <a:endParaRPr lang="es-CR" sz="2400" b="1" dirty="0">
              <a:solidFill>
                <a:srgbClr val="003785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2">
            <a:extLst>
              <a:ext uri="{FF2B5EF4-FFF2-40B4-BE49-F238E27FC236}">
                <a16:creationId xmlns:a16="http://schemas.microsoft.com/office/drawing/2014/main" id="{995F36D3-D8C7-0442-A237-B1264039423F}"/>
              </a:ext>
            </a:extLst>
          </p:cNvPr>
          <p:cNvSpPr>
            <a:spLocks noEditPoints="1"/>
          </p:cNvSpPr>
          <p:nvPr/>
        </p:nvSpPr>
        <p:spPr bwMode="auto">
          <a:xfrm>
            <a:off x="593381" y="1622049"/>
            <a:ext cx="966787" cy="544512"/>
          </a:xfrm>
          <a:custGeom>
            <a:avLst/>
            <a:gdLst>
              <a:gd name="T0" fmla="*/ 228375 w 254"/>
              <a:gd name="T1" fmla="*/ 445511 h 143"/>
              <a:gd name="T2" fmla="*/ 224569 w 254"/>
              <a:gd name="T3" fmla="*/ 403625 h 143"/>
              <a:gd name="T4" fmla="*/ 277856 w 254"/>
              <a:gd name="T5" fmla="*/ 354124 h 143"/>
              <a:gd name="T6" fmla="*/ 312113 w 254"/>
              <a:gd name="T7" fmla="*/ 380778 h 143"/>
              <a:gd name="T8" fmla="*/ 266438 w 254"/>
              <a:gd name="T9" fmla="*/ 441703 h 143"/>
              <a:gd name="T10" fmla="*/ 586163 w 254"/>
              <a:gd name="T11" fmla="*/ 396009 h 143"/>
              <a:gd name="T12" fmla="*/ 704157 w 254"/>
              <a:gd name="T13" fmla="*/ 445511 h 143"/>
              <a:gd name="T14" fmla="*/ 707963 w 254"/>
              <a:gd name="T15" fmla="*/ 396009 h 143"/>
              <a:gd name="T16" fmla="*/ 589969 w 254"/>
              <a:gd name="T17" fmla="*/ 483588 h 143"/>
              <a:gd name="T18" fmla="*/ 643257 w 254"/>
              <a:gd name="T19" fmla="*/ 487396 h 143"/>
              <a:gd name="T20" fmla="*/ 654675 w 254"/>
              <a:gd name="T21" fmla="*/ 445511 h 143"/>
              <a:gd name="T22" fmla="*/ 525263 w 254"/>
              <a:gd name="T23" fmla="*/ 521666 h 143"/>
              <a:gd name="T24" fmla="*/ 578550 w 254"/>
              <a:gd name="T25" fmla="*/ 525474 h 143"/>
              <a:gd name="T26" fmla="*/ 589969 w 254"/>
              <a:gd name="T27" fmla="*/ 483588 h 143"/>
              <a:gd name="T28" fmla="*/ 452944 w 254"/>
              <a:gd name="T29" fmla="*/ 533090 h 143"/>
              <a:gd name="T30" fmla="*/ 513844 w 254"/>
              <a:gd name="T31" fmla="*/ 529282 h 143"/>
              <a:gd name="T32" fmla="*/ 304500 w 254"/>
              <a:gd name="T33" fmla="*/ 487396 h 143"/>
              <a:gd name="T34" fmla="*/ 369206 w 254"/>
              <a:gd name="T35" fmla="*/ 369355 h 143"/>
              <a:gd name="T36" fmla="*/ 331144 w 254"/>
              <a:gd name="T37" fmla="*/ 373163 h 143"/>
              <a:gd name="T38" fmla="*/ 266438 w 254"/>
              <a:gd name="T39" fmla="*/ 487396 h 143"/>
              <a:gd name="T40" fmla="*/ 304500 w 254"/>
              <a:gd name="T41" fmla="*/ 487396 h 143"/>
              <a:gd name="T42" fmla="*/ 422494 w 254"/>
              <a:gd name="T43" fmla="*/ 445511 h 143"/>
              <a:gd name="T44" fmla="*/ 395850 w 254"/>
              <a:gd name="T45" fmla="*/ 396009 h 143"/>
              <a:gd name="T46" fmla="*/ 319725 w 254"/>
              <a:gd name="T47" fmla="*/ 472165 h 143"/>
              <a:gd name="T48" fmla="*/ 342563 w 254"/>
              <a:gd name="T49" fmla="*/ 521666 h 143"/>
              <a:gd name="T50" fmla="*/ 445331 w 254"/>
              <a:gd name="T51" fmla="*/ 506435 h 143"/>
              <a:gd name="T52" fmla="*/ 452944 w 254"/>
              <a:gd name="T53" fmla="*/ 453126 h 143"/>
              <a:gd name="T54" fmla="*/ 411075 w 254"/>
              <a:gd name="T55" fmla="*/ 456934 h 143"/>
              <a:gd name="T56" fmla="*/ 376819 w 254"/>
              <a:gd name="T57" fmla="*/ 536897 h 143"/>
              <a:gd name="T58" fmla="*/ 418688 w 254"/>
              <a:gd name="T59" fmla="*/ 536897 h 143"/>
              <a:gd name="T60" fmla="*/ 829763 w 254"/>
              <a:gd name="T61" fmla="*/ 3808 h 143"/>
              <a:gd name="T62" fmla="*/ 810732 w 254"/>
              <a:gd name="T63" fmla="*/ 342700 h 143"/>
              <a:gd name="T64" fmla="*/ 685125 w 254"/>
              <a:gd name="T65" fmla="*/ 125657 h 143"/>
              <a:gd name="T66" fmla="*/ 475781 w 254"/>
              <a:gd name="T67" fmla="*/ 140888 h 143"/>
              <a:gd name="T68" fmla="*/ 460556 w 254"/>
              <a:gd name="T69" fmla="*/ 144696 h 143"/>
              <a:gd name="T70" fmla="*/ 350175 w 254"/>
              <a:gd name="T71" fmla="*/ 285584 h 143"/>
              <a:gd name="T72" fmla="*/ 521457 w 254"/>
              <a:gd name="T73" fmla="*/ 251314 h 143"/>
              <a:gd name="T74" fmla="*/ 795507 w 254"/>
              <a:gd name="T75" fmla="*/ 312238 h 143"/>
              <a:gd name="T76" fmla="*/ 738413 w 254"/>
              <a:gd name="T77" fmla="*/ 357932 h 143"/>
              <a:gd name="T78" fmla="*/ 243600 w 254"/>
              <a:gd name="T79" fmla="*/ 388394 h 143"/>
              <a:gd name="T80" fmla="*/ 0 w 254"/>
              <a:gd name="T81" fmla="*/ 247506 h 143"/>
              <a:gd name="T82" fmla="*/ 334950 w 254"/>
              <a:gd name="T83" fmla="*/ 110426 h 143"/>
              <a:gd name="T84" fmla="*/ 152250 w 254"/>
              <a:gd name="T85" fmla="*/ 342700 h 143"/>
              <a:gd name="T86" fmla="*/ 414881 w 254"/>
              <a:gd name="T87" fmla="*/ 167542 h 14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54" h="143">
                <a:moveTo>
                  <a:pt x="66" y="119"/>
                </a:moveTo>
                <a:cubicBezTo>
                  <a:pt x="63" y="119"/>
                  <a:pt x="61" y="118"/>
                  <a:pt x="60" y="117"/>
                </a:cubicBezTo>
                <a:cubicBezTo>
                  <a:pt x="58" y="115"/>
                  <a:pt x="57" y="113"/>
                  <a:pt x="57" y="111"/>
                </a:cubicBezTo>
                <a:cubicBezTo>
                  <a:pt x="57" y="109"/>
                  <a:pt x="58" y="107"/>
                  <a:pt x="59" y="106"/>
                </a:cubicBezTo>
                <a:cubicBezTo>
                  <a:pt x="69" y="95"/>
                  <a:pt x="69" y="95"/>
                  <a:pt x="69" y="95"/>
                </a:cubicBezTo>
                <a:cubicBezTo>
                  <a:pt x="70" y="94"/>
                  <a:pt x="72" y="93"/>
                  <a:pt x="73" y="93"/>
                </a:cubicBezTo>
                <a:cubicBezTo>
                  <a:pt x="76" y="92"/>
                  <a:pt x="78" y="93"/>
                  <a:pt x="80" y="94"/>
                </a:cubicBezTo>
                <a:cubicBezTo>
                  <a:pt x="81" y="96"/>
                  <a:pt x="82" y="98"/>
                  <a:pt x="82" y="100"/>
                </a:cubicBezTo>
                <a:cubicBezTo>
                  <a:pt x="82" y="102"/>
                  <a:pt x="82" y="104"/>
                  <a:pt x="80" y="105"/>
                </a:cubicBezTo>
                <a:cubicBezTo>
                  <a:pt x="70" y="116"/>
                  <a:pt x="70" y="116"/>
                  <a:pt x="70" y="116"/>
                </a:cubicBezTo>
                <a:cubicBezTo>
                  <a:pt x="69" y="118"/>
                  <a:pt x="67" y="118"/>
                  <a:pt x="66" y="119"/>
                </a:cubicBezTo>
                <a:close/>
                <a:moveTo>
                  <a:pt x="154" y="104"/>
                </a:moveTo>
                <a:cubicBezTo>
                  <a:pt x="154" y="104"/>
                  <a:pt x="173" y="119"/>
                  <a:pt x="178" y="120"/>
                </a:cubicBezTo>
                <a:cubicBezTo>
                  <a:pt x="182" y="120"/>
                  <a:pt x="183" y="119"/>
                  <a:pt x="185" y="117"/>
                </a:cubicBezTo>
                <a:cubicBezTo>
                  <a:pt x="187" y="115"/>
                  <a:pt x="188" y="112"/>
                  <a:pt x="188" y="109"/>
                </a:cubicBezTo>
                <a:cubicBezTo>
                  <a:pt x="188" y="107"/>
                  <a:pt x="188" y="105"/>
                  <a:pt x="186" y="104"/>
                </a:cubicBezTo>
                <a:moveTo>
                  <a:pt x="139" y="114"/>
                </a:moveTo>
                <a:cubicBezTo>
                  <a:pt x="155" y="127"/>
                  <a:pt x="155" y="127"/>
                  <a:pt x="155" y="127"/>
                </a:cubicBezTo>
                <a:cubicBezTo>
                  <a:pt x="157" y="129"/>
                  <a:pt x="159" y="130"/>
                  <a:pt x="162" y="131"/>
                </a:cubicBezTo>
                <a:cubicBezTo>
                  <a:pt x="165" y="131"/>
                  <a:pt x="167" y="130"/>
                  <a:pt x="169" y="128"/>
                </a:cubicBezTo>
                <a:cubicBezTo>
                  <a:pt x="172" y="126"/>
                  <a:pt x="173" y="123"/>
                  <a:pt x="173" y="120"/>
                </a:cubicBezTo>
                <a:cubicBezTo>
                  <a:pt x="173" y="119"/>
                  <a:pt x="172" y="118"/>
                  <a:pt x="172" y="117"/>
                </a:cubicBezTo>
                <a:moveTo>
                  <a:pt x="131" y="130"/>
                </a:moveTo>
                <a:cubicBezTo>
                  <a:pt x="138" y="137"/>
                  <a:pt x="138" y="137"/>
                  <a:pt x="138" y="137"/>
                </a:cubicBezTo>
                <a:cubicBezTo>
                  <a:pt x="140" y="139"/>
                  <a:pt x="142" y="140"/>
                  <a:pt x="145" y="141"/>
                </a:cubicBezTo>
                <a:cubicBezTo>
                  <a:pt x="148" y="141"/>
                  <a:pt x="150" y="140"/>
                  <a:pt x="152" y="138"/>
                </a:cubicBezTo>
                <a:cubicBezTo>
                  <a:pt x="155" y="136"/>
                  <a:pt x="156" y="133"/>
                  <a:pt x="156" y="130"/>
                </a:cubicBezTo>
                <a:cubicBezTo>
                  <a:pt x="156" y="129"/>
                  <a:pt x="155" y="128"/>
                  <a:pt x="155" y="127"/>
                </a:cubicBezTo>
                <a:moveTo>
                  <a:pt x="113" y="137"/>
                </a:moveTo>
                <a:cubicBezTo>
                  <a:pt x="119" y="140"/>
                  <a:pt x="119" y="140"/>
                  <a:pt x="119" y="140"/>
                </a:cubicBezTo>
                <a:cubicBezTo>
                  <a:pt x="120" y="141"/>
                  <a:pt x="123" y="142"/>
                  <a:pt x="128" y="141"/>
                </a:cubicBezTo>
                <a:cubicBezTo>
                  <a:pt x="130" y="141"/>
                  <a:pt x="133" y="140"/>
                  <a:pt x="135" y="139"/>
                </a:cubicBezTo>
                <a:cubicBezTo>
                  <a:pt x="136" y="138"/>
                  <a:pt x="136" y="137"/>
                  <a:pt x="137" y="136"/>
                </a:cubicBezTo>
                <a:moveTo>
                  <a:pt x="80" y="128"/>
                </a:moveTo>
                <a:cubicBezTo>
                  <a:pt x="98" y="108"/>
                  <a:pt x="98" y="108"/>
                  <a:pt x="98" y="108"/>
                </a:cubicBezTo>
                <a:cubicBezTo>
                  <a:pt x="101" y="105"/>
                  <a:pt x="100" y="100"/>
                  <a:pt x="97" y="97"/>
                </a:cubicBezTo>
                <a:cubicBezTo>
                  <a:pt x="96" y="96"/>
                  <a:pt x="93" y="95"/>
                  <a:pt x="91" y="96"/>
                </a:cubicBezTo>
                <a:cubicBezTo>
                  <a:pt x="89" y="96"/>
                  <a:pt x="88" y="97"/>
                  <a:pt x="87" y="98"/>
                </a:cubicBezTo>
                <a:cubicBezTo>
                  <a:pt x="69" y="117"/>
                  <a:pt x="69" y="117"/>
                  <a:pt x="69" y="117"/>
                </a:cubicBezTo>
                <a:cubicBezTo>
                  <a:pt x="66" y="121"/>
                  <a:pt x="67" y="125"/>
                  <a:pt x="70" y="128"/>
                </a:cubicBezTo>
                <a:cubicBezTo>
                  <a:pt x="71" y="130"/>
                  <a:pt x="74" y="130"/>
                  <a:pt x="76" y="130"/>
                </a:cubicBezTo>
                <a:cubicBezTo>
                  <a:pt x="78" y="130"/>
                  <a:pt x="79" y="129"/>
                  <a:pt x="80" y="128"/>
                </a:cubicBezTo>
                <a:close/>
                <a:moveTo>
                  <a:pt x="95" y="135"/>
                </a:moveTo>
                <a:cubicBezTo>
                  <a:pt x="111" y="117"/>
                  <a:pt x="111" y="117"/>
                  <a:pt x="111" y="117"/>
                </a:cubicBezTo>
                <a:cubicBezTo>
                  <a:pt x="114" y="114"/>
                  <a:pt x="113" y="109"/>
                  <a:pt x="110" y="106"/>
                </a:cubicBezTo>
                <a:cubicBezTo>
                  <a:pt x="109" y="104"/>
                  <a:pt x="106" y="104"/>
                  <a:pt x="104" y="104"/>
                </a:cubicBezTo>
                <a:cubicBezTo>
                  <a:pt x="102" y="104"/>
                  <a:pt x="101" y="105"/>
                  <a:pt x="100" y="106"/>
                </a:cubicBezTo>
                <a:cubicBezTo>
                  <a:pt x="84" y="124"/>
                  <a:pt x="84" y="124"/>
                  <a:pt x="84" y="124"/>
                </a:cubicBezTo>
                <a:cubicBezTo>
                  <a:pt x="81" y="127"/>
                  <a:pt x="81" y="132"/>
                  <a:pt x="84" y="135"/>
                </a:cubicBezTo>
                <a:cubicBezTo>
                  <a:pt x="86" y="137"/>
                  <a:pt x="88" y="137"/>
                  <a:pt x="90" y="137"/>
                </a:cubicBezTo>
                <a:cubicBezTo>
                  <a:pt x="92" y="137"/>
                  <a:pt x="94" y="136"/>
                  <a:pt x="95" y="135"/>
                </a:cubicBezTo>
                <a:close/>
                <a:moveTo>
                  <a:pt x="117" y="133"/>
                </a:moveTo>
                <a:cubicBezTo>
                  <a:pt x="119" y="130"/>
                  <a:pt x="119" y="130"/>
                  <a:pt x="119" y="130"/>
                </a:cubicBezTo>
                <a:cubicBezTo>
                  <a:pt x="122" y="127"/>
                  <a:pt x="122" y="122"/>
                  <a:pt x="119" y="119"/>
                </a:cubicBezTo>
                <a:cubicBezTo>
                  <a:pt x="117" y="118"/>
                  <a:pt x="115" y="117"/>
                  <a:pt x="112" y="118"/>
                </a:cubicBezTo>
                <a:cubicBezTo>
                  <a:pt x="111" y="118"/>
                  <a:pt x="109" y="119"/>
                  <a:pt x="108" y="120"/>
                </a:cubicBezTo>
                <a:cubicBezTo>
                  <a:pt x="99" y="130"/>
                  <a:pt x="99" y="130"/>
                  <a:pt x="99" y="130"/>
                </a:cubicBezTo>
                <a:cubicBezTo>
                  <a:pt x="96" y="133"/>
                  <a:pt x="96" y="138"/>
                  <a:pt x="99" y="141"/>
                </a:cubicBezTo>
                <a:cubicBezTo>
                  <a:pt x="101" y="143"/>
                  <a:pt x="103" y="143"/>
                  <a:pt x="105" y="143"/>
                </a:cubicBezTo>
                <a:cubicBezTo>
                  <a:pt x="107" y="143"/>
                  <a:pt x="109" y="142"/>
                  <a:pt x="110" y="141"/>
                </a:cubicBezTo>
                <a:lnTo>
                  <a:pt x="117" y="133"/>
                </a:lnTo>
                <a:close/>
                <a:moveTo>
                  <a:pt x="218" y="1"/>
                </a:moveTo>
                <a:cubicBezTo>
                  <a:pt x="202" y="9"/>
                  <a:pt x="179" y="21"/>
                  <a:pt x="175" y="24"/>
                </a:cubicBezTo>
                <a:cubicBezTo>
                  <a:pt x="178" y="29"/>
                  <a:pt x="213" y="90"/>
                  <a:pt x="213" y="90"/>
                </a:cubicBezTo>
                <a:cubicBezTo>
                  <a:pt x="254" y="68"/>
                  <a:pt x="254" y="68"/>
                  <a:pt x="254" y="68"/>
                </a:cubicBezTo>
                <a:moveTo>
                  <a:pt x="180" y="33"/>
                </a:moveTo>
                <a:cubicBezTo>
                  <a:pt x="160" y="25"/>
                  <a:pt x="149" y="37"/>
                  <a:pt x="137" y="37"/>
                </a:cubicBezTo>
                <a:cubicBezTo>
                  <a:pt x="132" y="37"/>
                  <a:pt x="128" y="37"/>
                  <a:pt x="125" y="37"/>
                </a:cubicBezTo>
                <a:cubicBezTo>
                  <a:pt x="125" y="37"/>
                  <a:pt x="125" y="37"/>
                  <a:pt x="125" y="37"/>
                </a:cubicBezTo>
                <a:cubicBezTo>
                  <a:pt x="124" y="37"/>
                  <a:pt x="122" y="38"/>
                  <a:pt x="121" y="38"/>
                </a:cubicBezTo>
                <a:cubicBezTo>
                  <a:pt x="87" y="55"/>
                  <a:pt x="87" y="55"/>
                  <a:pt x="87" y="55"/>
                </a:cubicBezTo>
                <a:cubicBezTo>
                  <a:pt x="71" y="64"/>
                  <a:pt x="87" y="76"/>
                  <a:pt x="92" y="75"/>
                </a:cubicBezTo>
                <a:cubicBezTo>
                  <a:pt x="98" y="73"/>
                  <a:pt x="111" y="68"/>
                  <a:pt x="120" y="64"/>
                </a:cubicBezTo>
                <a:cubicBezTo>
                  <a:pt x="126" y="62"/>
                  <a:pt x="132" y="63"/>
                  <a:pt x="137" y="66"/>
                </a:cubicBezTo>
                <a:cubicBezTo>
                  <a:pt x="152" y="77"/>
                  <a:pt x="184" y="101"/>
                  <a:pt x="186" y="104"/>
                </a:cubicBezTo>
                <a:moveTo>
                  <a:pt x="209" y="82"/>
                </a:moveTo>
                <a:cubicBezTo>
                  <a:pt x="206" y="84"/>
                  <a:pt x="199" y="88"/>
                  <a:pt x="197" y="90"/>
                </a:cubicBezTo>
                <a:cubicBezTo>
                  <a:pt x="197" y="90"/>
                  <a:pt x="195" y="92"/>
                  <a:pt x="194" y="94"/>
                </a:cubicBezTo>
                <a:cubicBezTo>
                  <a:pt x="192" y="98"/>
                  <a:pt x="189" y="102"/>
                  <a:pt x="186" y="104"/>
                </a:cubicBezTo>
                <a:moveTo>
                  <a:pt x="64" y="102"/>
                </a:moveTo>
                <a:cubicBezTo>
                  <a:pt x="64" y="102"/>
                  <a:pt x="64" y="102"/>
                  <a:pt x="64" y="102"/>
                </a:cubicBezTo>
                <a:moveTo>
                  <a:pt x="0" y="65"/>
                </a:moveTo>
                <a:cubicBezTo>
                  <a:pt x="36" y="95"/>
                  <a:pt x="36" y="95"/>
                  <a:pt x="36" y="95"/>
                </a:cubicBezTo>
                <a:cubicBezTo>
                  <a:pt x="88" y="29"/>
                  <a:pt x="88" y="29"/>
                  <a:pt x="88" y="29"/>
                </a:cubicBezTo>
                <a:cubicBezTo>
                  <a:pt x="52" y="0"/>
                  <a:pt x="52" y="0"/>
                  <a:pt x="52" y="0"/>
                </a:cubicBezTo>
                <a:moveTo>
                  <a:pt x="40" y="90"/>
                </a:moveTo>
                <a:cubicBezTo>
                  <a:pt x="50" y="98"/>
                  <a:pt x="61" y="104"/>
                  <a:pt x="61" y="104"/>
                </a:cubicBezTo>
                <a:moveTo>
                  <a:pt x="109" y="44"/>
                </a:moveTo>
                <a:cubicBezTo>
                  <a:pt x="104" y="42"/>
                  <a:pt x="93" y="37"/>
                  <a:pt x="84" y="35"/>
                </a:cubicBezTo>
              </a:path>
            </a:pathLst>
          </a:custGeom>
          <a:noFill/>
          <a:ln w="22225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CR"/>
          </a:p>
        </p:txBody>
      </p:sp>
      <p:sp>
        <p:nvSpPr>
          <p:cNvPr id="3" name="Freeform 13">
            <a:extLst>
              <a:ext uri="{FF2B5EF4-FFF2-40B4-BE49-F238E27FC236}">
                <a16:creationId xmlns:a16="http://schemas.microsoft.com/office/drawing/2014/main" id="{D24DCE27-8594-4843-BC52-B0381B54B3A6}"/>
              </a:ext>
            </a:extLst>
          </p:cNvPr>
          <p:cNvSpPr>
            <a:spLocks noEditPoints="1"/>
          </p:cNvSpPr>
          <p:nvPr/>
        </p:nvSpPr>
        <p:spPr bwMode="auto">
          <a:xfrm>
            <a:off x="1655430" y="4140536"/>
            <a:ext cx="639763" cy="723900"/>
          </a:xfrm>
          <a:custGeom>
            <a:avLst/>
            <a:gdLst>
              <a:gd name="T0" fmla="*/ 205638 w 168"/>
              <a:gd name="T1" fmla="*/ 563880 h 190"/>
              <a:gd name="T2" fmla="*/ 152325 w 168"/>
              <a:gd name="T3" fmla="*/ 434340 h 190"/>
              <a:gd name="T4" fmla="*/ 121860 w 168"/>
              <a:gd name="T5" fmla="*/ 323850 h 190"/>
              <a:gd name="T6" fmla="*/ 319882 w 168"/>
              <a:gd name="T7" fmla="*/ 125730 h 190"/>
              <a:gd name="T8" fmla="*/ 517903 w 168"/>
              <a:gd name="T9" fmla="*/ 323850 h 190"/>
              <a:gd name="T10" fmla="*/ 487438 w 168"/>
              <a:gd name="T11" fmla="*/ 434340 h 190"/>
              <a:gd name="T12" fmla="*/ 434125 w 168"/>
              <a:gd name="T13" fmla="*/ 541020 h 190"/>
              <a:gd name="T14" fmla="*/ 319882 w 168"/>
              <a:gd name="T15" fmla="*/ 201930 h 190"/>
              <a:gd name="T16" fmla="*/ 201830 w 168"/>
              <a:gd name="T17" fmla="*/ 320040 h 190"/>
              <a:gd name="T18" fmla="*/ 319882 w 168"/>
              <a:gd name="T19" fmla="*/ 441960 h 190"/>
              <a:gd name="T20" fmla="*/ 437933 w 168"/>
              <a:gd name="T21" fmla="*/ 320040 h 190"/>
              <a:gd name="T22" fmla="*/ 319882 w 168"/>
              <a:gd name="T23" fmla="*/ 201930 h 190"/>
              <a:gd name="T24" fmla="*/ 274184 w 168"/>
              <a:gd name="T25" fmla="*/ 339090 h 190"/>
              <a:gd name="T26" fmla="*/ 308457 w 168"/>
              <a:gd name="T27" fmla="*/ 381000 h 190"/>
              <a:gd name="T28" fmla="*/ 365579 w 168"/>
              <a:gd name="T29" fmla="*/ 285750 h 190"/>
              <a:gd name="T30" fmla="*/ 319882 w 168"/>
              <a:gd name="T31" fmla="*/ 64770 h 190"/>
              <a:gd name="T32" fmla="*/ 319882 w 168"/>
              <a:gd name="T33" fmla="*/ 0 h 190"/>
              <a:gd name="T34" fmla="*/ 190406 w 168"/>
              <a:gd name="T35" fmla="*/ 99060 h 190"/>
              <a:gd name="T36" fmla="*/ 159941 w 168"/>
              <a:gd name="T37" fmla="*/ 41910 h 190"/>
              <a:gd name="T38" fmla="*/ 41889 w 168"/>
              <a:gd name="T39" fmla="*/ 160020 h 190"/>
              <a:gd name="T40" fmla="*/ 99011 w 168"/>
              <a:gd name="T41" fmla="*/ 190500 h 190"/>
              <a:gd name="T42" fmla="*/ 0 w 168"/>
              <a:gd name="T43" fmla="*/ 320040 h 190"/>
              <a:gd name="T44" fmla="*/ 64738 w 168"/>
              <a:gd name="T45" fmla="*/ 320040 h 190"/>
              <a:gd name="T46" fmla="*/ 479822 w 168"/>
              <a:gd name="T47" fmla="*/ 41910 h 190"/>
              <a:gd name="T48" fmla="*/ 449357 w 168"/>
              <a:gd name="T49" fmla="*/ 99060 h 190"/>
              <a:gd name="T50" fmla="*/ 594066 w 168"/>
              <a:gd name="T51" fmla="*/ 160020 h 190"/>
              <a:gd name="T52" fmla="*/ 540752 w 168"/>
              <a:gd name="T53" fmla="*/ 190500 h 190"/>
              <a:gd name="T54" fmla="*/ 575025 w 168"/>
              <a:gd name="T55" fmla="*/ 320040 h 190"/>
              <a:gd name="T56" fmla="*/ 639763 w 168"/>
              <a:gd name="T57" fmla="*/ 320040 h 190"/>
              <a:gd name="T58" fmla="*/ 392236 w 168"/>
              <a:gd name="T59" fmla="*/ 579120 h 190"/>
              <a:gd name="T60" fmla="*/ 236103 w 168"/>
              <a:gd name="T61" fmla="*/ 624840 h 190"/>
              <a:gd name="T62" fmla="*/ 217062 w 168"/>
              <a:gd name="T63" fmla="*/ 651510 h 190"/>
              <a:gd name="T64" fmla="*/ 243719 w 168"/>
              <a:gd name="T65" fmla="*/ 674370 h 190"/>
              <a:gd name="T66" fmla="*/ 255144 w 168"/>
              <a:gd name="T67" fmla="*/ 674370 h 190"/>
              <a:gd name="T68" fmla="*/ 392236 w 168"/>
              <a:gd name="T69" fmla="*/ 636270 h 190"/>
              <a:gd name="T70" fmla="*/ 392236 w 168"/>
              <a:gd name="T71" fmla="*/ 636270 h 190"/>
              <a:gd name="T72" fmla="*/ 396044 w 168"/>
              <a:gd name="T73" fmla="*/ 632460 h 190"/>
              <a:gd name="T74" fmla="*/ 422701 w 168"/>
              <a:gd name="T75" fmla="*/ 659130 h 190"/>
              <a:gd name="T76" fmla="*/ 407468 w 168"/>
              <a:gd name="T77" fmla="*/ 685800 h 190"/>
              <a:gd name="T78" fmla="*/ 274184 w 168"/>
              <a:gd name="T79" fmla="*/ 723900 h 19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68" h="190">
                <a:moveTo>
                  <a:pt x="54" y="148"/>
                </a:moveTo>
                <a:cubicBezTo>
                  <a:pt x="55" y="139"/>
                  <a:pt x="51" y="131"/>
                  <a:pt x="40" y="114"/>
                </a:cubicBezTo>
                <a:cubicBezTo>
                  <a:pt x="35" y="105"/>
                  <a:pt x="32" y="95"/>
                  <a:pt x="32" y="85"/>
                </a:cubicBezTo>
                <a:cubicBezTo>
                  <a:pt x="32" y="56"/>
                  <a:pt x="55" y="33"/>
                  <a:pt x="84" y="33"/>
                </a:cubicBezTo>
                <a:cubicBezTo>
                  <a:pt x="113" y="33"/>
                  <a:pt x="136" y="56"/>
                  <a:pt x="136" y="85"/>
                </a:cubicBezTo>
                <a:cubicBezTo>
                  <a:pt x="136" y="95"/>
                  <a:pt x="133" y="105"/>
                  <a:pt x="128" y="114"/>
                </a:cubicBezTo>
                <a:cubicBezTo>
                  <a:pt x="119" y="127"/>
                  <a:pt x="115" y="135"/>
                  <a:pt x="114" y="142"/>
                </a:cubicBezTo>
                <a:moveTo>
                  <a:pt x="84" y="53"/>
                </a:moveTo>
                <a:cubicBezTo>
                  <a:pt x="67" y="53"/>
                  <a:pt x="53" y="67"/>
                  <a:pt x="53" y="84"/>
                </a:cubicBezTo>
                <a:cubicBezTo>
                  <a:pt x="53" y="102"/>
                  <a:pt x="67" y="116"/>
                  <a:pt x="84" y="116"/>
                </a:cubicBezTo>
                <a:cubicBezTo>
                  <a:pt x="101" y="116"/>
                  <a:pt x="115" y="102"/>
                  <a:pt x="115" y="84"/>
                </a:cubicBezTo>
                <a:cubicBezTo>
                  <a:pt x="115" y="67"/>
                  <a:pt x="101" y="53"/>
                  <a:pt x="84" y="53"/>
                </a:cubicBezTo>
                <a:close/>
                <a:moveTo>
                  <a:pt x="72" y="89"/>
                </a:moveTo>
                <a:cubicBezTo>
                  <a:pt x="81" y="100"/>
                  <a:pt x="81" y="100"/>
                  <a:pt x="81" y="100"/>
                </a:cubicBezTo>
                <a:cubicBezTo>
                  <a:pt x="96" y="75"/>
                  <a:pt x="96" y="75"/>
                  <a:pt x="96" y="75"/>
                </a:cubicBezTo>
                <a:moveTo>
                  <a:pt x="84" y="17"/>
                </a:moveTo>
                <a:cubicBezTo>
                  <a:pt x="84" y="0"/>
                  <a:pt x="84" y="0"/>
                  <a:pt x="84" y="0"/>
                </a:cubicBezTo>
                <a:moveTo>
                  <a:pt x="50" y="26"/>
                </a:moveTo>
                <a:cubicBezTo>
                  <a:pt x="42" y="11"/>
                  <a:pt x="42" y="11"/>
                  <a:pt x="42" y="11"/>
                </a:cubicBezTo>
                <a:moveTo>
                  <a:pt x="11" y="42"/>
                </a:moveTo>
                <a:cubicBezTo>
                  <a:pt x="26" y="50"/>
                  <a:pt x="26" y="50"/>
                  <a:pt x="26" y="50"/>
                </a:cubicBezTo>
                <a:moveTo>
                  <a:pt x="0" y="84"/>
                </a:moveTo>
                <a:cubicBezTo>
                  <a:pt x="17" y="84"/>
                  <a:pt x="17" y="84"/>
                  <a:pt x="17" y="84"/>
                </a:cubicBezTo>
                <a:moveTo>
                  <a:pt x="126" y="11"/>
                </a:moveTo>
                <a:cubicBezTo>
                  <a:pt x="118" y="26"/>
                  <a:pt x="118" y="26"/>
                  <a:pt x="118" y="26"/>
                </a:cubicBezTo>
                <a:moveTo>
                  <a:pt x="156" y="42"/>
                </a:moveTo>
                <a:cubicBezTo>
                  <a:pt x="142" y="50"/>
                  <a:pt x="142" y="50"/>
                  <a:pt x="142" y="50"/>
                </a:cubicBezTo>
                <a:moveTo>
                  <a:pt x="151" y="84"/>
                </a:moveTo>
                <a:cubicBezTo>
                  <a:pt x="168" y="84"/>
                  <a:pt x="168" y="84"/>
                  <a:pt x="168" y="84"/>
                </a:cubicBezTo>
                <a:moveTo>
                  <a:pt x="103" y="152"/>
                </a:moveTo>
                <a:cubicBezTo>
                  <a:pt x="103" y="152"/>
                  <a:pt x="62" y="164"/>
                  <a:pt x="62" y="164"/>
                </a:cubicBezTo>
                <a:cubicBezTo>
                  <a:pt x="59" y="165"/>
                  <a:pt x="57" y="167"/>
                  <a:pt x="57" y="171"/>
                </a:cubicBezTo>
                <a:cubicBezTo>
                  <a:pt x="57" y="174"/>
                  <a:pt x="60" y="177"/>
                  <a:pt x="64" y="177"/>
                </a:cubicBezTo>
                <a:cubicBezTo>
                  <a:pt x="65" y="177"/>
                  <a:pt x="67" y="177"/>
                  <a:pt x="67" y="177"/>
                </a:cubicBezTo>
                <a:cubicBezTo>
                  <a:pt x="103" y="167"/>
                  <a:pt x="103" y="167"/>
                  <a:pt x="103" y="167"/>
                </a:cubicBezTo>
                <a:cubicBezTo>
                  <a:pt x="103" y="167"/>
                  <a:pt x="103" y="167"/>
                  <a:pt x="103" y="167"/>
                </a:cubicBezTo>
                <a:cubicBezTo>
                  <a:pt x="103" y="167"/>
                  <a:pt x="104" y="166"/>
                  <a:pt x="104" y="166"/>
                </a:cubicBezTo>
                <a:cubicBezTo>
                  <a:pt x="108" y="166"/>
                  <a:pt x="111" y="170"/>
                  <a:pt x="111" y="173"/>
                </a:cubicBezTo>
                <a:cubicBezTo>
                  <a:pt x="111" y="176"/>
                  <a:pt x="109" y="179"/>
                  <a:pt x="107" y="180"/>
                </a:cubicBezTo>
                <a:cubicBezTo>
                  <a:pt x="72" y="190"/>
                  <a:pt x="72" y="190"/>
                  <a:pt x="72" y="190"/>
                </a:cubicBezTo>
              </a:path>
            </a:pathLst>
          </a:custGeom>
          <a:noFill/>
          <a:ln w="22225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CR"/>
          </a:p>
        </p:txBody>
      </p:sp>
      <p:sp>
        <p:nvSpPr>
          <p:cNvPr id="4" name="Freeform 14">
            <a:extLst>
              <a:ext uri="{FF2B5EF4-FFF2-40B4-BE49-F238E27FC236}">
                <a16:creationId xmlns:a16="http://schemas.microsoft.com/office/drawing/2014/main" id="{40B49141-2ECF-5A41-A8FB-53C260A893AF}"/>
              </a:ext>
            </a:extLst>
          </p:cNvPr>
          <p:cNvSpPr>
            <a:spLocks noEditPoints="1"/>
          </p:cNvSpPr>
          <p:nvPr/>
        </p:nvSpPr>
        <p:spPr bwMode="auto">
          <a:xfrm>
            <a:off x="11214868" y="4714418"/>
            <a:ext cx="738188" cy="769937"/>
          </a:xfrm>
          <a:custGeom>
            <a:avLst/>
            <a:gdLst>
              <a:gd name="T0" fmla="*/ 270162 w 194"/>
              <a:gd name="T1" fmla="*/ 80043 h 202"/>
              <a:gd name="T2" fmla="*/ 646866 w 194"/>
              <a:gd name="T3" fmla="*/ 308738 h 202"/>
              <a:gd name="T4" fmla="*/ 738188 w 194"/>
              <a:gd name="T5" fmla="*/ 491693 h 202"/>
              <a:gd name="T6" fmla="*/ 658281 w 194"/>
              <a:gd name="T7" fmla="*/ 491693 h 202"/>
              <a:gd name="T8" fmla="*/ 658281 w 194"/>
              <a:gd name="T9" fmla="*/ 621287 h 202"/>
              <a:gd name="T10" fmla="*/ 620230 w 194"/>
              <a:gd name="T11" fmla="*/ 659402 h 202"/>
              <a:gd name="T12" fmla="*/ 536518 w 194"/>
              <a:gd name="T13" fmla="*/ 659402 h 202"/>
              <a:gd name="T14" fmla="*/ 536518 w 194"/>
              <a:gd name="T15" fmla="*/ 769938 h 202"/>
              <a:gd name="T16" fmla="*/ 197865 w 194"/>
              <a:gd name="T17" fmla="*/ 769938 h 202"/>
              <a:gd name="T18" fmla="*/ 197865 w 194"/>
              <a:gd name="T19" fmla="*/ 655591 h 202"/>
              <a:gd name="T20" fmla="*/ 159814 w 194"/>
              <a:gd name="T21" fmla="*/ 579359 h 202"/>
              <a:gd name="T22" fmla="*/ 410950 w 194"/>
              <a:gd name="T23" fmla="*/ 346853 h 202"/>
              <a:gd name="T24" fmla="*/ 410950 w 194"/>
              <a:gd name="T25" fmla="*/ 297303 h 202"/>
              <a:gd name="T26" fmla="*/ 353874 w 194"/>
              <a:gd name="T27" fmla="*/ 274433 h 202"/>
              <a:gd name="T28" fmla="*/ 342458 w 194"/>
              <a:gd name="T29" fmla="*/ 251564 h 202"/>
              <a:gd name="T30" fmla="*/ 369094 w 194"/>
              <a:gd name="T31" fmla="*/ 194390 h 202"/>
              <a:gd name="T32" fmla="*/ 331043 w 194"/>
              <a:gd name="T33" fmla="*/ 156275 h 202"/>
              <a:gd name="T34" fmla="*/ 273967 w 194"/>
              <a:gd name="T35" fmla="*/ 182956 h 202"/>
              <a:gd name="T36" fmla="*/ 254941 w 194"/>
              <a:gd name="T37" fmla="*/ 175332 h 202"/>
              <a:gd name="T38" fmla="*/ 232111 w 194"/>
              <a:gd name="T39" fmla="*/ 114347 h 202"/>
              <a:gd name="T40" fmla="*/ 178839 w 194"/>
              <a:gd name="T41" fmla="*/ 114347 h 202"/>
              <a:gd name="T42" fmla="*/ 156009 w 194"/>
              <a:gd name="T43" fmla="*/ 175332 h 202"/>
              <a:gd name="T44" fmla="*/ 136983 w 194"/>
              <a:gd name="T45" fmla="*/ 182956 h 202"/>
              <a:gd name="T46" fmla="*/ 76102 w 194"/>
              <a:gd name="T47" fmla="*/ 156275 h 202"/>
              <a:gd name="T48" fmla="*/ 41856 w 194"/>
              <a:gd name="T49" fmla="*/ 194390 h 202"/>
              <a:gd name="T50" fmla="*/ 64687 w 194"/>
              <a:gd name="T51" fmla="*/ 251564 h 202"/>
              <a:gd name="T52" fmla="*/ 57076 w 194"/>
              <a:gd name="T53" fmla="*/ 274433 h 202"/>
              <a:gd name="T54" fmla="*/ 0 w 194"/>
              <a:gd name="T55" fmla="*/ 297303 h 202"/>
              <a:gd name="T56" fmla="*/ 0 w 194"/>
              <a:gd name="T57" fmla="*/ 346853 h 202"/>
              <a:gd name="T58" fmla="*/ 57076 w 194"/>
              <a:gd name="T59" fmla="*/ 369723 h 202"/>
              <a:gd name="T60" fmla="*/ 64687 w 194"/>
              <a:gd name="T61" fmla="*/ 392592 h 202"/>
              <a:gd name="T62" fmla="*/ 41856 w 194"/>
              <a:gd name="T63" fmla="*/ 449766 h 202"/>
              <a:gd name="T64" fmla="*/ 76102 w 194"/>
              <a:gd name="T65" fmla="*/ 487882 h 202"/>
              <a:gd name="T66" fmla="*/ 136983 w 194"/>
              <a:gd name="T67" fmla="*/ 461200 h 202"/>
              <a:gd name="T68" fmla="*/ 156009 w 194"/>
              <a:gd name="T69" fmla="*/ 468824 h 202"/>
              <a:gd name="T70" fmla="*/ 178839 w 194"/>
              <a:gd name="T71" fmla="*/ 529809 h 202"/>
              <a:gd name="T72" fmla="*/ 232111 w 194"/>
              <a:gd name="T73" fmla="*/ 529809 h 202"/>
              <a:gd name="T74" fmla="*/ 254941 w 194"/>
              <a:gd name="T75" fmla="*/ 468824 h 202"/>
              <a:gd name="T76" fmla="*/ 273967 w 194"/>
              <a:gd name="T77" fmla="*/ 461200 h 202"/>
              <a:gd name="T78" fmla="*/ 331043 w 194"/>
              <a:gd name="T79" fmla="*/ 487882 h 202"/>
              <a:gd name="T80" fmla="*/ 369094 w 194"/>
              <a:gd name="T81" fmla="*/ 449766 h 202"/>
              <a:gd name="T82" fmla="*/ 342458 w 194"/>
              <a:gd name="T83" fmla="*/ 392592 h 202"/>
              <a:gd name="T84" fmla="*/ 353874 w 194"/>
              <a:gd name="T85" fmla="*/ 369723 h 202"/>
              <a:gd name="T86" fmla="*/ 410950 w 194"/>
              <a:gd name="T87" fmla="*/ 346853 h 202"/>
              <a:gd name="T88" fmla="*/ 205475 w 194"/>
              <a:gd name="T89" fmla="*/ 236318 h 202"/>
              <a:gd name="T90" fmla="*/ 117958 w 194"/>
              <a:gd name="T91" fmla="*/ 320172 h 202"/>
              <a:gd name="T92" fmla="*/ 205475 w 194"/>
              <a:gd name="T93" fmla="*/ 407838 h 202"/>
              <a:gd name="T94" fmla="*/ 292992 w 194"/>
              <a:gd name="T95" fmla="*/ 320172 h 202"/>
              <a:gd name="T96" fmla="*/ 205475 w 194"/>
              <a:gd name="T97" fmla="*/ 236318 h 202"/>
              <a:gd name="T98" fmla="*/ 536518 w 194"/>
              <a:gd name="T99" fmla="*/ 659402 h 202"/>
              <a:gd name="T100" fmla="*/ 487052 w 194"/>
              <a:gd name="T101" fmla="*/ 659402 h 20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94" h="202">
                <a:moveTo>
                  <a:pt x="71" y="21"/>
                </a:moveTo>
                <a:cubicBezTo>
                  <a:pt x="180" y="0"/>
                  <a:pt x="170" y="81"/>
                  <a:pt x="170" y="81"/>
                </a:cubicBezTo>
                <a:cubicBezTo>
                  <a:pt x="194" y="129"/>
                  <a:pt x="194" y="129"/>
                  <a:pt x="194" y="129"/>
                </a:cubicBezTo>
                <a:cubicBezTo>
                  <a:pt x="173" y="129"/>
                  <a:pt x="173" y="129"/>
                  <a:pt x="173" y="129"/>
                </a:cubicBezTo>
                <a:cubicBezTo>
                  <a:pt x="173" y="163"/>
                  <a:pt x="173" y="163"/>
                  <a:pt x="173" y="163"/>
                </a:cubicBezTo>
                <a:cubicBezTo>
                  <a:pt x="173" y="169"/>
                  <a:pt x="169" y="173"/>
                  <a:pt x="163" y="173"/>
                </a:cubicBezTo>
                <a:cubicBezTo>
                  <a:pt x="141" y="173"/>
                  <a:pt x="141" y="173"/>
                  <a:pt x="141" y="173"/>
                </a:cubicBezTo>
                <a:cubicBezTo>
                  <a:pt x="141" y="202"/>
                  <a:pt x="141" y="202"/>
                  <a:pt x="141" y="202"/>
                </a:cubicBezTo>
                <a:moveTo>
                  <a:pt x="52" y="202"/>
                </a:moveTo>
                <a:cubicBezTo>
                  <a:pt x="52" y="172"/>
                  <a:pt x="52" y="172"/>
                  <a:pt x="52" y="172"/>
                </a:cubicBezTo>
                <a:cubicBezTo>
                  <a:pt x="42" y="152"/>
                  <a:pt x="42" y="152"/>
                  <a:pt x="42" y="152"/>
                </a:cubicBezTo>
                <a:moveTo>
                  <a:pt x="108" y="91"/>
                </a:moveTo>
                <a:cubicBezTo>
                  <a:pt x="108" y="78"/>
                  <a:pt x="108" y="78"/>
                  <a:pt x="108" y="78"/>
                </a:cubicBezTo>
                <a:cubicBezTo>
                  <a:pt x="93" y="72"/>
                  <a:pt x="93" y="72"/>
                  <a:pt x="93" y="72"/>
                </a:cubicBezTo>
                <a:cubicBezTo>
                  <a:pt x="92" y="70"/>
                  <a:pt x="91" y="68"/>
                  <a:pt x="90" y="66"/>
                </a:cubicBezTo>
                <a:cubicBezTo>
                  <a:pt x="97" y="51"/>
                  <a:pt x="97" y="51"/>
                  <a:pt x="97" y="51"/>
                </a:cubicBezTo>
                <a:cubicBezTo>
                  <a:pt x="87" y="41"/>
                  <a:pt x="87" y="41"/>
                  <a:pt x="87" y="41"/>
                </a:cubicBezTo>
                <a:cubicBezTo>
                  <a:pt x="72" y="48"/>
                  <a:pt x="72" y="48"/>
                  <a:pt x="72" y="48"/>
                </a:cubicBezTo>
                <a:cubicBezTo>
                  <a:pt x="70" y="47"/>
                  <a:pt x="69" y="46"/>
                  <a:pt x="67" y="46"/>
                </a:cubicBezTo>
                <a:cubicBezTo>
                  <a:pt x="61" y="30"/>
                  <a:pt x="61" y="30"/>
                  <a:pt x="61" y="30"/>
                </a:cubicBezTo>
                <a:cubicBezTo>
                  <a:pt x="47" y="30"/>
                  <a:pt x="47" y="30"/>
                  <a:pt x="47" y="30"/>
                </a:cubicBezTo>
                <a:cubicBezTo>
                  <a:pt x="41" y="46"/>
                  <a:pt x="41" y="46"/>
                  <a:pt x="41" y="46"/>
                </a:cubicBezTo>
                <a:cubicBezTo>
                  <a:pt x="39" y="46"/>
                  <a:pt x="37" y="47"/>
                  <a:pt x="36" y="48"/>
                </a:cubicBezTo>
                <a:cubicBezTo>
                  <a:pt x="20" y="41"/>
                  <a:pt x="20" y="41"/>
                  <a:pt x="20" y="41"/>
                </a:cubicBezTo>
                <a:cubicBezTo>
                  <a:pt x="11" y="51"/>
                  <a:pt x="11" y="51"/>
                  <a:pt x="11" y="51"/>
                </a:cubicBezTo>
                <a:cubicBezTo>
                  <a:pt x="17" y="66"/>
                  <a:pt x="17" y="66"/>
                  <a:pt x="17" y="66"/>
                </a:cubicBezTo>
                <a:cubicBezTo>
                  <a:pt x="16" y="68"/>
                  <a:pt x="16" y="70"/>
                  <a:pt x="15" y="72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91"/>
                  <a:pt x="0" y="91"/>
                  <a:pt x="0" y="91"/>
                </a:cubicBezTo>
                <a:cubicBezTo>
                  <a:pt x="15" y="97"/>
                  <a:pt x="15" y="97"/>
                  <a:pt x="15" y="97"/>
                </a:cubicBezTo>
                <a:cubicBezTo>
                  <a:pt x="16" y="99"/>
                  <a:pt x="16" y="101"/>
                  <a:pt x="17" y="103"/>
                </a:cubicBezTo>
                <a:cubicBezTo>
                  <a:pt x="11" y="118"/>
                  <a:pt x="11" y="118"/>
                  <a:pt x="11" y="118"/>
                </a:cubicBezTo>
                <a:cubicBezTo>
                  <a:pt x="20" y="128"/>
                  <a:pt x="20" y="128"/>
                  <a:pt x="20" y="128"/>
                </a:cubicBezTo>
                <a:cubicBezTo>
                  <a:pt x="36" y="121"/>
                  <a:pt x="36" y="121"/>
                  <a:pt x="36" y="121"/>
                </a:cubicBezTo>
                <a:cubicBezTo>
                  <a:pt x="37" y="122"/>
                  <a:pt x="39" y="123"/>
                  <a:pt x="41" y="123"/>
                </a:cubicBezTo>
                <a:cubicBezTo>
                  <a:pt x="47" y="139"/>
                  <a:pt x="47" y="139"/>
                  <a:pt x="47" y="139"/>
                </a:cubicBezTo>
                <a:cubicBezTo>
                  <a:pt x="61" y="139"/>
                  <a:pt x="61" y="139"/>
                  <a:pt x="61" y="139"/>
                </a:cubicBezTo>
                <a:cubicBezTo>
                  <a:pt x="67" y="123"/>
                  <a:pt x="67" y="123"/>
                  <a:pt x="67" y="123"/>
                </a:cubicBezTo>
                <a:cubicBezTo>
                  <a:pt x="69" y="123"/>
                  <a:pt x="70" y="122"/>
                  <a:pt x="72" y="121"/>
                </a:cubicBezTo>
                <a:cubicBezTo>
                  <a:pt x="87" y="128"/>
                  <a:pt x="87" y="128"/>
                  <a:pt x="87" y="128"/>
                </a:cubicBezTo>
                <a:cubicBezTo>
                  <a:pt x="97" y="118"/>
                  <a:pt x="97" y="118"/>
                  <a:pt x="97" y="118"/>
                </a:cubicBezTo>
                <a:cubicBezTo>
                  <a:pt x="90" y="103"/>
                  <a:pt x="90" y="103"/>
                  <a:pt x="90" y="103"/>
                </a:cubicBezTo>
                <a:cubicBezTo>
                  <a:pt x="91" y="101"/>
                  <a:pt x="92" y="99"/>
                  <a:pt x="93" y="97"/>
                </a:cubicBezTo>
                <a:lnTo>
                  <a:pt x="108" y="91"/>
                </a:lnTo>
                <a:close/>
                <a:moveTo>
                  <a:pt x="54" y="62"/>
                </a:moveTo>
                <a:cubicBezTo>
                  <a:pt x="41" y="62"/>
                  <a:pt x="31" y="72"/>
                  <a:pt x="31" y="84"/>
                </a:cubicBezTo>
                <a:cubicBezTo>
                  <a:pt x="31" y="97"/>
                  <a:pt x="41" y="107"/>
                  <a:pt x="54" y="107"/>
                </a:cubicBezTo>
                <a:cubicBezTo>
                  <a:pt x="66" y="107"/>
                  <a:pt x="77" y="97"/>
                  <a:pt x="77" y="84"/>
                </a:cubicBezTo>
                <a:cubicBezTo>
                  <a:pt x="77" y="72"/>
                  <a:pt x="66" y="62"/>
                  <a:pt x="54" y="62"/>
                </a:cubicBezTo>
                <a:close/>
                <a:moveTo>
                  <a:pt x="141" y="173"/>
                </a:moveTo>
                <a:cubicBezTo>
                  <a:pt x="128" y="173"/>
                  <a:pt x="128" y="173"/>
                  <a:pt x="128" y="173"/>
                </a:cubicBezTo>
              </a:path>
            </a:pathLst>
          </a:custGeom>
          <a:noFill/>
          <a:ln w="22225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CR"/>
          </a:p>
        </p:txBody>
      </p:sp>
      <p:sp>
        <p:nvSpPr>
          <p:cNvPr id="5" name="Freeform 15">
            <a:extLst>
              <a:ext uri="{FF2B5EF4-FFF2-40B4-BE49-F238E27FC236}">
                <a16:creationId xmlns:a16="http://schemas.microsoft.com/office/drawing/2014/main" id="{F04BC9B6-BC43-3941-BFAB-3011434CBFEB}"/>
              </a:ext>
            </a:extLst>
          </p:cNvPr>
          <p:cNvSpPr>
            <a:spLocks noEditPoints="1"/>
          </p:cNvSpPr>
          <p:nvPr/>
        </p:nvSpPr>
        <p:spPr bwMode="auto">
          <a:xfrm>
            <a:off x="11160790" y="2047935"/>
            <a:ext cx="512763" cy="601663"/>
          </a:xfrm>
          <a:custGeom>
            <a:avLst/>
            <a:gdLst>
              <a:gd name="T0" fmla="*/ 512763 w 323"/>
              <a:gd name="T1" fmla="*/ 247650 h 379"/>
              <a:gd name="T2" fmla="*/ 512763 w 323"/>
              <a:gd name="T3" fmla="*/ 601663 h 379"/>
              <a:gd name="T4" fmla="*/ 0 w 323"/>
              <a:gd name="T5" fmla="*/ 601663 h 379"/>
              <a:gd name="T6" fmla="*/ 0 w 323"/>
              <a:gd name="T7" fmla="*/ 247650 h 379"/>
              <a:gd name="T8" fmla="*/ 512763 w 323"/>
              <a:gd name="T9" fmla="*/ 601663 h 379"/>
              <a:gd name="T10" fmla="*/ 258763 w 323"/>
              <a:gd name="T11" fmla="*/ 427038 h 379"/>
              <a:gd name="T12" fmla="*/ 0 w 323"/>
              <a:gd name="T13" fmla="*/ 601663 h 379"/>
              <a:gd name="T14" fmla="*/ 512763 w 323"/>
              <a:gd name="T15" fmla="*/ 247650 h 379"/>
              <a:gd name="T16" fmla="*/ 341313 w 323"/>
              <a:gd name="T17" fmla="*/ 427038 h 379"/>
              <a:gd name="T18" fmla="*/ 0 w 323"/>
              <a:gd name="T19" fmla="*/ 247650 h 379"/>
              <a:gd name="T20" fmla="*/ 174625 w 323"/>
              <a:gd name="T21" fmla="*/ 427038 h 379"/>
              <a:gd name="T22" fmla="*/ 452438 w 323"/>
              <a:gd name="T23" fmla="*/ 236538 h 379"/>
              <a:gd name="T24" fmla="*/ 452438 w 323"/>
              <a:gd name="T25" fmla="*/ 111125 h 379"/>
              <a:gd name="T26" fmla="*/ 338138 w 323"/>
              <a:gd name="T27" fmla="*/ 0 h 379"/>
              <a:gd name="T28" fmla="*/ 63500 w 323"/>
              <a:gd name="T29" fmla="*/ 0 h 379"/>
              <a:gd name="T30" fmla="*/ 63500 w 323"/>
              <a:gd name="T31" fmla="*/ 236538 h 379"/>
              <a:gd name="T32" fmla="*/ 452438 w 323"/>
              <a:gd name="T33" fmla="*/ 111125 h 379"/>
              <a:gd name="T34" fmla="*/ 338138 w 323"/>
              <a:gd name="T35" fmla="*/ 0 h 379"/>
              <a:gd name="T36" fmla="*/ 338138 w 323"/>
              <a:gd name="T37" fmla="*/ 111125 h 379"/>
              <a:gd name="T38" fmla="*/ 452438 w 323"/>
              <a:gd name="T39" fmla="*/ 111125 h 379"/>
              <a:gd name="T40" fmla="*/ 171450 w 323"/>
              <a:gd name="T41" fmla="*/ 176213 h 379"/>
              <a:gd name="T42" fmla="*/ 117475 w 323"/>
              <a:gd name="T43" fmla="*/ 176213 h 379"/>
              <a:gd name="T44" fmla="*/ 379413 w 323"/>
              <a:gd name="T45" fmla="*/ 176213 h 379"/>
              <a:gd name="T46" fmla="*/ 228600 w 323"/>
              <a:gd name="T47" fmla="*/ 176213 h 379"/>
              <a:gd name="T48" fmla="*/ 117475 w 323"/>
              <a:gd name="T49" fmla="*/ 233363 h 379"/>
              <a:gd name="T50" fmla="*/ 266700 w 323"/>
              <a:gd name="T51" fmla="*/ 233363 h 379"/>
              <a:gd name="T52" fmla="*/ 379413 w 323"/>
              <a:gd name="T53" fmla="*/ 233363 h 379"/>
              <a:gd name="T54" fmla="*/ 322263 w 323"/>
              <a:gd name="T55" fmla="*/ 233363 h 379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323" h="379">
                <a:moveTo>
                  <a:pt x="323" y="156"/>
                </a:moveTo>
                <a:lnTo>
                  <a:pt x="323" y="379"/>
                </a:lnTo>
                <a:lnTo>
                  <a:pt x="0" y="379"/>
                </a:lnTo>
                <a:lnTo>
                  <a:pt x="0" y="156"/>
                </a:lnTo>
                <a:moveTo>
                  <a:pt x="323" y="379"/>
                </a:moveTo>
                <a:lnTo>
                  <a:pt x="163" y="269"/>
                </a:lnTo>
                <a:lnTo>
                  <a:pt x="0" y="379"/>
                </a:lnTo>
                <a:moveTo>
                  <a:pt x="323" y="156"/>
                </a:moveTo>
                <a:lnTo>
                  <a:pt x="215" y="269"/>
                </a:lnTo>
                <a:moveTo>
                  <a:pt x="0" y="156"/>
                </a:moveTo>
                <a:lnTo>
                  <a:pt x="110" y="269"/>
                </a:lnTo>
                <a:moveTo>
                  <a:pt x="285" y="149"/>
                </a:moveTo>
                <a:lnTo>
                  <a:pt x="285" y="70"/>
                </a:lnTo>
                <a:moveTo>
                  <a:pt x="213" y="0"/>
                </a:moveTo>
                <a:lnTo>
                  <a:pt x="40" y="0"/>
                </a:lnTo>
                <a:lnTo>
                  <a:pt x="40" y="149"/>
                </a:lnTo>
                <a:moveTo>
                  <a:pt x="285" y="70"/>
                </a:moveTo>
                <a:lnTo>
                  <a:pt x="213" y="0"/>
                </a:lnTo>
                <a:lnTo>
                  <a:pt x="213" y="70"/>
                </a:lnTo>
                <a:lnTo>
                  <a:pt x="285" y="70"/>
                </a:lnTo>
                <a:moveTo>
                  <a:pt x="108" y="111"/>
                </a:moveTo>
                <a:lnTo>
                  <a:pt x="74" y="111"/>
                </a:lnTo>
                <a:moveTo>
                  <a:pt x="239" y="111"/>
                </a:moveTo>
                <a:lnTo>
                  <a:pt x="144" y="111"/>
                </a:lnTo>
                <a:moveTo>
                  <a:pt x="74" y="147"/>
                </a:moveTo>
                <a:lnTo>
                  <a:pt x="168" y="147"/>
                </a:lnTo>
                <a:moveTo>
                  <a:pt x="239" y="147"/>
                </a:moveTo>
                <a:lnTo>
                  <a:pt x="203" y="147"/>
                </a:lnTo>
              </a:path>
            </a:pathLst>
          </a:custGeom>
          <a:noFill/>
          <a:ln w="22225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CR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0C7C3AF-42FB-AF4A-9669-9BA0884DEC57}"/>
              </a:ext>
            </a:extLst>
          </p:cNvPr>
          <p:cNvGrpSpPr>
            <a:grpSpLocks/>
          </p:cNvGrpSpPr>
          <p:nvPr/>
        </p:nvGrpSpPr>
        <p:grpSpPr bwMode="auto">
          <a:xfrm>
            <a:off x="6042906" y="4124661"/>
            <a:ext cx="2324100" cy="1976438"/>
            <a:chOff x="5824538" y="4165600"/>
            <a:chExt cx="2324100" cy="1976438"/>
          </a:xfrm>
        </p:grpSpPr>
        <p:sp>
          <p:nvSpPr>
            <p:cNvPr id="7" name="Freeform 16">
              <a:extLst>
                <a:ext uri="{FF2B5EF4-FFF2-40B4-BE49-F238E27FC236}">
                  <a16:creationId xmlns:a16="http://schemas.microsoft.com/office/drawing/2014/main" id="{19CA8367-79CF-B843-8BBF-22D9D147A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2838" y="4908550"/>
              <a:ext cx="1955800" cy="1233488"/>
            </a:xfrm>
            <a:custGeom>
              <a:avLst/>
              <a:gdLst>
                <a:gd name="T0" fmla="*/ 11 w 514"/>
                <a:gd name="T1" fmla="*/ 136 h 324"/>
                <a:gd name="T2" fmla="*/ 14 w 514"/>
                <a:gd name="T3" fmla="*/ 131 h 324"/>
                <a:gd name="T4" fmla="*/ 14 w 514"/>
                <a:gd name="T5" fmla="*/ 131 h 324"/>
                <a:gd name="T6" fmla="*/ 17 w 514"/>
                <a:gd name="T7" fmla="*/ 126 h 324"/>
                <a:gd name="T8" fmla="*/ 18 w 514"/>
                <a:gd name="T9" fmla="*/ 125 h 324"/>
                <a:gd name="T10" fmla="*/ 20 w 514"/>
                <a:gd name="T11" fmla="*/ 122 h 324"/>
                <a:gd name="T12" fmla="*/ 24 w 514"/>
                <a:gd name="T13" fmla="*/ 117 h 324"/>
                <a:gd name="T14" fmla="*/ 73 w 514"/>
                <a:gd name="T15" fmla="*/ 68 h 324"/>
                <a:gd name="T16" fmla="*/ 140 w 514"/>
                <a:gd name="T17" fmla="*/ 0 h 324"/>
                <a:gd name="T18" fmla="*/ 446 w 514"/>
                <a:gd name="T19" fmla="*/ 0 h 324"/>
                <a:gd name="T20" fmla="*/ 514 w 514"/>
                <a:gd name="T21" fmla="*/ 68 h 324"/>
                <a:gd name="T22" fmla="*/ 446 w 514"/>
                <a:gd name="T23" fmla="*/ 136 h 324"/>
                <a:gd name="T24" fmla="*/ 140 w 514"/>
                <a:gd name="T25" fmla="*/ 136 h 324"/>
                <a:gd name="T26" fmla="*/ 211 w 514"/>
                <a:gd name="T27" fmla="*/ 208 h 324"/>
                <a:gd name="T28" fmla="*/ 210 w 514"/>
                <a:gd name="T29" fmla="*/ 304 h 324"/>
                <a:gd name="T30" fmla="*/ 163 w 514"/>
                <a:gd name="T31" fmla="*/ 324 h 324"/>
                <a:gd name="T32" fmla="*/ 114 w 514"/>
                <a:gd name="T33" fmla="*/ 304 h 324"/>
                <a:gd name="T34" fmla="*/ 20 w 514"/>
                <a:gd name="T35" fmla="*/ 208 h 324"/>
                <a:gd name="T36" fmla="*/ 11 w 514"/>
                <a:gd name="T37" fmla="*/ 136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14" h="324">
                  <a:moveTo>
                    <a:pt x="11" y="136"/>
                  </a:moveTo>
                  <a:cubicBezTo>
                    <a:pt x="12" y="134"/>
                    <a:pt x="13" y="132"/>
                    <a:pt x="14" y="131"/>
                  </a:cubicBezTo>
                  <a:cubicBezTo>
                    <a:pt x="14" y="131"/>
                    <a:pt x="14" y="131"/>
                    <a:pt x="14" y="131"/>
                  </a:cubicBezTo>
                  <a:cubicBezTo>
                    <a:pt x="15" y="129"/>
                    <a:pt x="16" y="128"/>
                    <a:pt x="17" y="126"/>
                  </a:cubicBezTo>
                  <a:cubicBezTo>
                    <a:pt x="17" y="126"/>
                    <a:pt x="17" y="125"/>
                    <a:pt x="18" y="125"/>
                  </a:cubicBezTo>
                  <a:cubicBezTo>
                    <a:pt x="18" y="124"/>
                    <a:pt x="19" y="123"/>
                    <a:pt x="20" y="122"/>
                  </a:cubicBezTo>
                  <a:cubicBezTo>
                    <a:pt x="21" y="120"/>
                    <a:pt x="23" y="119"/>
                    <a:pt x="24" y="117"/>
                  </a:cubicBezTo>
                  <a:cubicBezTo>
                    <a:pt x="73" y="68"/>
                    <a:pt x="73" y="68"/>
                    <a:pt x="73" y="68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83" y="0"/>
                    <a:pt x="514" y="30"/>
                    <a:pt x="514" y="68"/>
                  </a:cubicBezTo>
                  <a:cubicBezTo>
                    <a:pt x="514" y="105"/>
                    <a:pt x="483" y="136"/>
                    <a:pt x="446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211" y="208"/>
                    <a:pt x="211" y="208"/>
                    <a:pt x="211" y="208"/>
                  </a:cubicBezTo>
                  <a:cubicBezTo>
                    <a:pt x="237" y="235"/>
                    <a:pt x="237" y="278"/>
                    <a:pt x="210" y="304"/>
                  </a:cubicBezTo>
                  <a:cubicBezTo>
                    <a:pt x="197" y="317"/>
                    <a:pt x="180" y="324"/>
                    <a:pt x="163" y="324"/>
                  </a:cubicBezTo>
                  <a:cubicBezTo>
                    <a:pt x="145" y="324"/>
                    <a:pt x="128" y="317"/>
                    <a:pt x="114" y="304"/>
                  </a:cubicBezTo>
                  <a:cubicBezTo>
                    <a:pt x="20" y="208"/>
                    <a:pt x="20" y="208"/>
                    <a:pt x="20" y="208"/>
                  </a:cubicBezTo>
                  <a:cubicBezTo>
                    <a:pt x="3" y="187"/>
                    <a:pt x="0" y="159"/>
                    <a:pt x="11" y="136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8" name="Freeform 17">
              <a:extLst>
                <a:ext uri="{FF2B5EF4-FFF2-40B4-BE49-F238E27FC236}">
                  <a16:creationId xmlns:a16="http://schemas.microsoft.com/office/drawing/2014/main" id="{D314934A-E2B6-B546-A23A-7133B1BB147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2513" y="4908550"/>
              <a:ext cx="593725" cy="792163"/>
            </a:xfrm>
            <a:custGeom>
              <a:avLst/>
              <a:gdLst>
                <a:gd name="T0" fmla="*/ 156 w 156"/>
                <a:gd name="T1" fmla="*/ 0 h 208"/>
                <a:gd name="T2" fmla="*/ 155 w 156"/>
                <a:gd name="T3" fmla="*/ 0 h 208"/>
                <a:gd name="T4" fmla="*/ 23 w 156"/>
                <a:gd name="T5" fmla="*/ 112 h 208"/>
                <a:gd name="T6" fmla="*/ 6 w 156"/>
                <a:gd name="T7" fmla="*/ 178 h 208"/>
                <a:gd name="T8" fmla="*/ 36 w 156"/>
                <a:gd name="T9" fmla="*/ 208 h 208"/>
                <a:gd name="T10" fmla="*/ 40 w 156"/>
                <a:gd name="T11" fmla="*/ 117 h 208"/>
                <a:gd name="T12" fmla="*/ 156 w 156"/>
                <a:gd name="T1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08">
                  <a:moveTo>
                    <a:pt x="156" y="0"/>
                  </a:moveTo>
                  <a:cubicBezTo>
                    <a:pt x="155" y="0"/>
                    <a:pt x="155" y="0"/>
                    <a:pt x="155" y="0"/>
                  </a:cubicBezTo>
                  <a:cubicBezTo>
                    <a:pt x="23" y="112"/>
                    <a:pt x="23" y="112"/>
                    <a:pt x="23" y="112"/>
                  </a:cubicBezTo>
                  <a:cubicBezTo>
                    <a:pt x="6" y="130"/>
                    <a:pt x="0" y="155"/>
                    <a:pt x="6" y="178"/>
                  </a:cubicBezTo>
                  <a:cubicBezTo>
                    <a:pt x="36" y="208"/>
                    <a:pt x="36" y="208"/>
                    <a:pt x="36" y="208"/>
                  </a:cubicBezTo>
                  <a:cubicBezTo>
                    <a:pt x="14" y="181"/>
                    <a:pt x="16" y="142"/>
                    <a:pt x="40" y="117"/>
                  </a:cubicBezTo>
                  <a:lnTo>
                    <a:pt x="156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114300" dist="25400" algn="tl" rotWithShape="0">
                <a:prstClr val="black">
                  <a:alpha val="57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" name="Freeform 18">
              <a:extLst>
                <a:ext uri="{FF2B5EF4-FFF2-40B4-BE49-F238E27FC236}">
                  <a16:creationId xmlns:a16="http://schemas.microsoft.com/office/drawing/2014/main" id="{62C4F273-07A8-BA4B-B1AB-2F09CF479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4538" y="4165600"/>
              <a:ext cx="1270000" cy="1535113"/>
            </a:xfrm>
            <a:custGeom>
              <a:avLst/>
              <a:gdLst>
                <a:gd name="T0" fmla="*/ 26 w 334"/>
                <a:gd name="T1" fmla="*/ 215 h 403"/>
                <a:gd name="T2" fmla="*/ 211 w 334"/>
                <a:gd name="T3" fmla="*/ 27 h 403"/>
                <a:gd name="T4" fmla="*/ 307 w 334"/>
                <a:gd name="T5" fmla="*/ 26 h 403"/>
                <a:gd name="T6" fmla="*/ 308 w 334"/>
                <a:gd name="T7" fmla="*/ 122 h 403"/>
                <a:gd name="T8" fmla="*/ 121 w 334"/>
                <a:gd name="T9" fmla="*/ 312 h 403"/>
                <a:gd name="T10" fmla="*/ 117 w 334"/>
                <a:gd name="T11" fmla="*/ 403 h 403"/>
                <a:gd name="T12" fmla="*/ 26 w 334"/>
                <a:gd name="T13" fmla="*/ 310 h 403"/>
                <a:gd name="T14" fmla="*/ 26 w 334"/>
                <a:gd name="T15" fmla="*/ 215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4" h="403">
                  <a:moveTo>
                    <a:pt x="26" y="215"/>
                  </a:moveTo>
                  <a:cubicBezTo>
                    <a:pt x="211" y="27"/>
                    <a:pt x="211" y="27"/>
                    <a:pt x="211" y="27"/>
                  </a:cubicBezTo>
                  <a:cubicBezTo>
                    <a:pt x="238" y="0"/>
                    <a:pt x="281" y="0"/>
                    <a:pt x="307" y="26"/>
                  </a:cubicBezTo>
                  <a:cubicBezTo>
                    <a:pt x="334" y="53"/>
                    <a:pt x="334" y="96"/>
                    <a:pt x="308" y="122"/>
                  </a:cubicBezTo>
                  <a:cubicBezTo>
                    <a:pt x="121" y="312"/>
                    <a:pt x="121" y="312"/>
                    <a:pt x="121" y="312"/>
                  </a:cubicBezTo>
                  <a:cubicBezTo>
                    <a:pt x="97" y="337"/>
                    <a:pt x="95" y="376"/>
                    <a:pt x="117" y="403"/>
                  </a:cubicBezTo>
                  <a:cubicBezTo>
                    <a:pt x="26" y="310"/>
                    <a:pt x="26" y="310"/>
                    <a:pt x="26" y="310"/>
                  </a:cubicBezTo>
                  <a:cubicBezTo>
                    <a:pt x="0" y="284"/>
                    <a:pt x="0" y="241"/>
                    <a:pt x="26" y="2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014CB12-E02E-1D40-8BDD-92D467ED0D3B}"/>
              </a:ext>
            </a:extLst>
          </p:cNvPr>
          <p:cNvGrpSpPr>
            <a:grpSpLocks/>
          </p:cNvGrpSpPr>
          <p:nvPr/>
        </p:nvGrpSpPr>
        <p:grpSpPr bwMode="auto">
          <a:xfrm>
            <a:off x="6042906" y="1816436"/>
            <a:ext cx="2324100" cy="1976438"/>
            <a:chOff x="5824538" y="1857375"/>
            <a:chExt cx="2324100" cy="1976438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FB9CBD60-66EE-FE43-94B6-84FD9A21305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2838" y="2600325"/>
              <a:ext cx="1955800" cy="1233488"/>
            </a:xfrm>
            <a:custGeom>
              <a:avLst/>
              <a:gdLst>
                <a:gd name="T0" fmla="*/ 11 w 514"/>
                <a:gd name="T1" fmla="*/ 136 h 324"/>
                <a:gd name="T2" fmla="*/ 14 w 514"/>
                <a:gd name="T3" fmla="*/ 131 h 324"/>
                <a:gd name="T4" fmla="*/ 14 w 514"/>
                <a:gd name="T5" fmla="*/ 130 h 324"/>
                <a:gd name="T6" fmla="*/ 17 w 514"/>
                <a:gd name="T7" fmla="*/ 126 h 324"/>
                <a:gd name="T8" fmla="*/ 18 w 514"/>
                <a:gd name="T9" fmla="*/ 125 h 324"/>
                <a:gd name="T10" fmla="*/ 20 w 514"/>
                <a:gd name="T11" fmla="*/ 122 h 324"/>
                <a:gd name="T12" fmla="*/ 24 w 514"/>
                <a:gd name="T13" fmla="*/ 117 h 324"/>
                <a:gd name="T14" fmla="*/ 73 w 514"/>
                <a:gd name="T15" fmla="*/ 68 h 324"/>
                <a:gd name="T16" fmla="*/ 140 w 514"/>
                <a:gd name="T17" fmla="*/ 0 h 324"/>
                <a:gd name="T18" fmla="*/ 446 w 514"/>
                <a:gd name="T19" fmla="*/ 0 h 324"/>
                <a:gd name="T20" fmla="*/ 514 w 514"/>
                <a:gd name="T21" fmla="*/ 68 h 324"/>
                <a:gd name="T22" fmla="*/ 446 w 514"/>
                <a:gd name="T23" fmla="*/ 136 h 324"/>
                <a:gd name="T24" fmla="*/ 140 w 514"/>
                <a:gd name="T25" fmla="*/ 136 h 324"/>
                <a:gd name="T26" fmla="*/ 211 w 514"/>
                <a:gd name="T27" fmla="*/ 208 h 324"/>
                <a:gd name="T28" fmla="*/ 210 w 514"/>
                <a:gd name="T29" fmla="*/ 304 h 324"/>
                <a:gd name="T30" fmla="*/ 163 w 514"/>
                <a:gd name="T31" fmla="*/ 324 h 324"/>
                <a:gd name="T32" fmla="*/ 114 w 514"/>
                <a:gd name="T33" fmla="*/ 303 h 324"/>
                <a:gd name="T34" fmla="*/ 20 w 514"/>
                <a:gd name="T35" fmla="*/ 207 h 324"/>
                <a:gd name="T36" fmla="*/ 11 w 514"/>
                <a:gd name="T37" fmla="*/ 136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14" h="324">
                  <a:moveTo>
                    <a:pt x="11" y="136"/>
                  </a:moveTo>
                  <a:cubicBezTo>
                    <a:pt x="12" y="134"/>
                    <a:pt x="13" y="132"/>
                    <a:pt x="14" y="131"/>
                  </a:cubicBezTo>
                  <a:cubicBezTo>
                    <a:pt x="14" y="131"/>
                    <a:pt x="14" y="131"/>
                    <a:pt x="14" y="130"/>
                  </a:cubicBezTo>
                  <a:cubicBezTo>
                    <a:pt x="15" y="129"/>
                    <a:pt x="16" y="128"/>
                    <a:pt x="17" y="126"/>
                  </a:cubicBezTo>
                  <a:cubicBezTo>
                    <a:pt x="17" y="126"/>
                    <a:pt x="17" y="125"/>
                    <a:pt x="18" y="125"/>
                  </a:cubicBezTo>
                  <a:cubicBezTo>
                    <a:pt x="18" y="124"/>
                    <a:pt x="19" y="123"/>
                    <a:pt x="20" y="122"/>
                  </a:cubicBezTo>
                  <a:cubicBezTo>
                    <a:pt x="21" y="120"/>
                    <a:pt x="23" y="119"/>
                    <a:pt x="24" y="117"/>
                  </a:cubicBezTo>
                  <a:cubicBezTo>
                    <a:pt x="73" y="68"/>
                    <a:pt x="73" y="68"/>
                    <a:pt x="73" y="68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83" y="0"/>
                    <a:pt x="514" y="30"/>
                    <a:pt x="514" y="68"/>
                  </a:cubicBezTo>
                  <a:cubicBezTo>
                    <a:pt x="514" y="105"/>
                    <a:pt x="483" y="136"/>
                    <a:pt x="446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211" y="208"/>
                    <a:pt x="211" y="208"/>
                    <a:pt x="211" y="208"/>
                  </a:cubicBezTo>
                  <a:cubicBezTo>
                    <a:pt x="237" y="235"/>
                    <a:pt x="237" y="278"/>
                    <a:pt x="210" y="304"/>
                  </a:cubicBezTo>
                  <a:cubicBezTo>
                    <a:pt x="197" y="317"/>
                    <a:pt x="180" y="324"/>
                    <a:pt x="163" y="324"/>
                  </a:cubicBezTo>
                  <a:cubicBezTo>
                    <a:pt x="145" y="324"/>
                    <a:pt x="128" y="317"/>
                    <a:pt x="114" y="303"/>
                  </a:cubicBezTo>
                  <a:cubicBezTo>
                    <a:pt x="20" y="207"/>
                    <a:pt x="20" y="207"/>
                    <a:pt x="20" y="207"/>
                  </a:cubicBezTo>
                  <a:cubicBezTo>
                    <a:pt x="3" y="187"/>
                    <a:pt x="0" y="159"/>
                    <a:pt x="11" y="136"/>
                  </a:cubicBezTo>
                  <a:close/>
                </a:path>
              </a:pathLst>
            </a:custGeom>
            <a:solidFill>
              <a:srgbClr val="043452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CA6B2C63-BF83-2947-AFE9-6DC83C6AA1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2513" y="2600325"/>
              <a:ext cx="593725" cy="788988"/>
            </a:xfrm>
            <a:custGeom>
              <a:avLst/>
              <a:gdLst>
                <a:gd name="T0" fmla="*/ 156 w 156"/>
                <a:gd name="T1" fmla="*/ 0 h 207"/>
                <a:gd name="T2" fmla="*/ 155 w 156"/>
                <a:gd name="T3" fmla="*/ 0 h 207"/>
                <a:gd name="T4" fmla="*/ 23 w 156"/>
                <a:gd name="T5" fmla="*/ 112 h 207"/>
                <a:gd name="T6" fmla="*/ 6 w 156"/>
                <a:gd name="T7" fmla="*/ 177 h 207"/>
                <a:gd name="T8" fmla="*/ 36 w 156"/>
                <a:gd name="T9" fmla="*/ 207 h 207"/>
                <a:gd name="T10" fmla="*/ 40 w 156"/>
                <a:gd name="T11" fmla="*/ 117 h 207"/>
                <a:gd name="T12" fmla="*/ 156 w 156"/>
                <a:gd name="T13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07">
                  <a:moveTo>
                    <a:pt x="156" y="0"/>
                  </a:moveTo>
                  <a:cubicBezTo>
                    <a:pt x="155" y="0"/>
                    <a:pt x="155" y="0"/>
                    <a:pt x="155" y="0"/>
                  </a:cubicBezTo>
                  <a:cubicBezTo>
                    <a:pt x="23" y="112"/>
                    <a:pt x="23" y="112"/>
                    <a:pt x="23" y="112"/>
                  </a:cubicBezTo>
                  <a:cubicBezTo>
                    <a:pt x="6" y="130"/>
                    <a:pt x="0" y="155"/>
                    <a:pt x="6" y="177"/>
                  </a:cubicBezTo>
                  <a:cubicBezTo>
                    <a:pt x="36" y="207"/>
                    <a:pt x="36" y="207"/>
                    <a:pt x="36" y="207"/>
                  </a:cubicBezTo>
                  <a:cubicBezTo>
                    <a:pt x="14" y="181"/>
                    <a:pt x="16" y="142"/>
                    <a:pt x="40" y="117"/>
                  </a:cubicBezTo>
                  <a:lnTo>
                    <a:pt x="156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114300" dist="25400" algn="tl" rotWithShape="0">
                <a:prstClr val="black">
                  <a:alpha val="57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7AFAC076-CB8B-A54B-8954-CE5897F4E7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4538" y="1857375"/>
              <a:ext cx="1270000" cy="1531938"/>
            </a:xfrm>
            <a:custGeom>
              <a:avLst/>
              <a:gdLst>
                <a:gd name="T0" fmla="*/ 26 w 334"/>
                <a:gd name="T1" fmla="*/ 215 h 402"/>
                <a:gd name="T2" fmla="*/ 211 w 334"/>
                <a:gd name="T3" fmla="*/ 27 h 402"/>
                <a:gd name="T4" fmla="*/ 307 w 334"/>
                <a:gd name="T5" fmla="*/ 26 h 402"/>
                <a:gd name="T6" fmla="*/ 308 w 334"/>
                <a:gd name="T7" fmla="*/ 122 h 402"/>
                <a:gd name="T8" fmla="*/ 121 w 334"/>
                <a:gd name="T9" fmla="*/ 312 h 402"/>
                <a:gd name="T10" fmla="*/ 117 w 334"/>
                <a:gd name="T11" fmla="*/ 402 h 402"/>
                <a:gd name="T12" fmla="*/ 26 w 334"/>
                <a:gd name="T13" fmla="*/ 310 h 402"/>
                <a:gd name="T14" fmla="*/ 26 w 334"/>
                <a:gd name="T15" fmla="*/ 215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4" h="402">
                  <a:moveTo>
                    <a:pt x="26" y="215"/>
                  </a:moveTo>
                  <a:cubicBezTo>
                    <a:pt x="211" y="27"/>
                    <a:pt x="211" y="27"/>
                    <a:pt x="211" y="27"/>
                  </a:cubicBezTo>
                  <a:cubicBezTo>
                    <a:pt x="238" y="0"/>
                    <a:pt x="281" y="0"/>
                    <a:pt x="307" y="26"/>
                  </a:cubicBezTo>
                  <a:cubicBezTo>
                    <a:pt x="334" y="53"/>
                    <a:pt x="334" y="96"/>
                    <a:pt x="308" y="122"/>
                  </a:cubicBezTo>
                  <a:cubicBezTo>
                    <a:pt x="121" y="312"/>
                    <a:pt x="121" y="312"/>
                    <a:pt x="121" y="312"/>
                  </a:cubicBezTo>
                  <a:cubicBezTo>
                    <a:pt x="97" y="337"/>
                    <a:pt x="95" y="376"/>
                    <a:pt x="117" y="402"/>
                  </a:cubicBezTo>
                  <a:cubicBezTo>
                    <a:pt x="26" y="310"/>
                    <a:pt x="26" y="310"/>
                    <a:pt x="26" y="310"/>
                  </a:cubicBezTo>
                  <a:cubicBezTo>
                    <a:pt x="0" y="284"/>
                    <a:pt x="0" y="241"/>
                    <a:pt x="26" y="215"/>
                  </a:cubicBezTo>
                  <a:close/>
                </a:path>
              </a:pathLst>
            </a:custGeom>
            <a:solidFill>
              <a:srgbClr val="004973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156A6C4-0DA2-B44C-B762-BFFE1C72F6A0}"/>
              </a:ext>
            </a:extLst>
          </p:cNvPr>
          <p:cNvGrpSpPr>
            <a:grpSpLocks/>
          </p:cNvGrpSpPr>
          <p:nvPr/>
        </p:nvGrpSpPr>
        <p:grpSpPr bwMode="auto">
          <a:xfrm>
            <a:off x="4269668" y="659149"/>
            <a:ext cx="2324100" cy="1976437"/>
            <a:chOff x="4051301" y="700088"/>
            <a:chExt cx="2324100" cy="1976438"/>
          </a:xfrm>
        </p:grpSpPr>
        <p:sp>
          <p:nvSpPr>
            <p:cNvPr id="23573" name="Freeform 22">
              <a:extLst>
                <a:ext uri="{FF2B5EF4-FFF2-40B4-BE49-F238E27FC236}">
                  <a16:creationId xmlns:a16="http://schemas.microsoft.com/office/drawing/2014/main" id="{093CA991-E010-EA4D-B3BA-CAF60CE13D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301" y="1443038"/>
              <a:ext cx="1951038" cy="1233488"/>
            </a:xfrm>
            <a:custGeom>
              <a:avLst/>
              <a:gdLst>
                <a:gd name="T0" fmla="*/ 1909203 w 513"/>
                <a:gd name="T1" fmla="*/ 517760 h 324"/>
                <a:gd name="T2" fmla="*/ 1901596 w 513"/>
                <a:gd name="T3" fmla="*/ 498725 h 324"/>
                <a:gd name="T4" fmla="*/ 1897793 w 513"/>
                <a:gd name="T5" fmla="*/ 498725 h 324"/>
                <a:gd name="T6" fmla="*/ 1890187 w 513"/>
                <a:gd name="T7" fmla="*/ 479690 h 324"/>
                <a:gd name="T8" fmla="*/ 1886384 w 513"/>
                <a:gd name="T9" fmla="*/ 475883 h 324"/>
                <a:gd name="T10" fmla="*/ 1874974 w 513"/>
                <a:gd name="T11" fmla="*/ 464462 h 324"/>
                <a:gd name="T12" fmla="*/ 1859761 w 513"/>
                <a:gd name="T13" fmla="*/ 445426 h 324"/>
                <a:gd name="T14" fmla="*/ 1677208 w 513"/>
                <a:gd name="T15" fmla="*/ 258880 h 324"/>
                <a:gd name="T16" fmla="*/ 1422394 w 513"/>
                <a:gd name="T17" fmla="*/ 0 h 324"/>
                <a:gd name="T18" fmla="*/ 254814 w 513"/>
                <a:gd name="T19" fmla="*/ 0 h 324"/>
                <a:gd name="T20" fmla="*/ 0 w 513"/>
                <a:gd name="T21" fmla="*/ 258880 h 324"/>
                <a:gd name="T22" fmla="*/ 254814 w 513"/>
                <a:gd name="T23" fmla="*/ 517760 h 324"/>
                <a:gd name="T24" fmla="*/ 1422394 w 513"/>
                <a:gd name="T25" fmla="*/ 517760 h 324"/>
                <a:gd name="T26" fmla="*/ 1148564 w 513"/>
                <a:gd name="T27" fmla="*/ 791869 h 324"/>
                <a:gd name="T28" fmla="*/ 1152367 w 513"/>
                <a:gd name="T29" fmla="*/ 1157347 h 324"/>
                <a:gd name="T30" fmla="*/ 1334921 w 513"/>
                <a:gd name="T31" fmla="*/ 1233488 h 324"/>
                <a:gd name="T32" fmla="*/ 1517474 w 513"/>
                <a:gd name="T33" fmla="*/ 1157347 h 324"/>
                <a:gd name="T34" fmla="*/ 1878777 w 513"/>
                <a:gd name="T35" fmla="*/ 791869 h 324"/>
                <a:gd name="T36" fmla="*/ 1909203 w 513"/>
                <a:gd name="T37" fmla="*/ 517760 h 3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13" h="324">
                  <a:moveTo>
                    <a:pt x="502" y="136"/>
                  </a:moveTo>
                  <a:cubicBezTo>
                    <a:pt x="501" y="134"/>
                    <a:pt x="501" y="132"/>
                    <a:pt x="500" y="131"/>
                  </a:cubicBezTo>
                  <a:cubicBezTo>
                    <a:pt x="500" y="131"/>
                    <a:pt x="499" y="131"/>
                    <a:pt x="499" y="131"/>
                  </a:cubicBezTo>
                  <a:cubicBezTo>
                    <a:pt x="499" y="129"/>
                    <a:pt x="498" y="128"/>
                    <a:pt x="497" y="126"/>
                  </a:cubicBezTo>
                  <a:cubicBezTo>
                    <a:pt x="496" y="126"/>
                    <a:pt x="496" y="125"/>
                    <a:pt x="496" y="125"/>
                  </a:cubicBezTo>
                  <a:cubicBezTo>
                    <a:pt x="495" y="124"/>
                    <a:pt x="494" y="123"/>
                    <a:pt x="493" y="122"/>
                  </a:cubicBezTo>
                  <a:cubicBezTo>
                    <a:pt x="492" y="120"/>
                    <a:pt x="491" y="119"/>
                    <a:pt x="489" y="117"/>
                  </a:cubicBezTo>
                  <a:cubicBezTo>
                    <a:pt x="441" y="68"/>
                    <a:pt x="441" y="68"/>
                    <a:pt x="441" y="68"/>
                  </a:cubicBezTo>
                  <a:cubicBezTo>
                    <a:pt x="374" y="0"/>
                    <a:pt x="374" y="0"/>
                    <a:pt x="374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30" y="0"/>
                    <a:pt x="0" y="30"/>
                    <a:pt x="0" y="68"/>
                  </a:cubicBezTo>
                  <a:cubicBezTo>
                    <a:pt x="0" y="105"/>
                    <a:pt x="30" y="136"/>
                    <a:pt x="67" y="136"/>
                  </a:cubicBezTo>
                  <a:cubicBezTo>
                    <a:pt x="374" y="136"/>
                    <a:pt x="374" y="136"/>
                    <a:pt x="374" y="136"/>
                  </a:cubicBezTo>
                  <a:cubicBezTo>
                    <a:pt x="302" y="208"/>
                    <a:pt x="302" y="208"/>
                    <a:pt x="302" y="208"/>
                  </a:cubicBezTo>
                  <a:cubicBezTo>
                    <a:pt x="276" y="235"/>
                    <a:pt x="276" y="278"/>
                    <a:pt x="303" y="304"/>
                  </a:cubicBezTo>
                  <a:cubicBezTo>
                    <a:pt x="316" y="317"/>
                    <a:pt x="333" y="324"/>
                    <a:pt x="351" y="324"/>
                  </a:cubicBezTo>
                  <a:cubicBezTo>
                    <a:pt x="368" y="324"/>
                    <a:pt x="386" y="317"/>
                    <a:pt x="399" y="304"/>
                  </a:cubicBezTo>
                  <a:cubicBezTo>
                    <a:pt x="494" y="208"/>
                    <a:pt x="494" y="208"/>
                    <a:pt x="494" y="208"/>
                  </a:cubicBezTo>
                  <a:cubicBezTo>
                    <a:pt x="510" y="187"/>
                    <a:pt x="513" y="159"/>
                    <a:pt x="502" y="13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16" name="Freeform 23">
              <a:extLst>
                <a:ext uri="{FF2B5EF4-FFF2-40B4-BE49-F238E27FC236}">
                  <a16:creationId xmlns:a16="http://schemas.microsoft.com/office/drawing/2014/main" id="{65F6749F-A17A-5C4F-98B7-D82E26E7DF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3701" y="1443038"/>
              <a:ext cx="590550" cy="792162"/>
            </a:xfrm>
            <a:custGeom>
              <a:avLst/>
              <a:gdLst>
                <a:gd name="T0" fmla="*/ 0 w 155"/>
                <a:gd name="T1" fmla="*/ 0 h 208"/>
                <a:gd name="T2" fmla="*/ 1 w 155"/>
                <a:gd name="T3" fmla="*/ 0 h 208"/>
                <a:gd name="T4" fmla="*/ 132 w 155"/>
                <a:gd name="T5" fmla="*/ 112 h 208"/>
                <a:gd name="T6" fmla="*/ 149 w 155"/>
                <a:gd name="T7" fmla="*/ 178 h 208"/>
                <a:gd name="T8" fmla="*/ 120 w 155"/>
                <a:gd name="T9" fmla="*/ 208 h 208"/>
                <a:gd name="T10" fmla="*/ 115 w 155"/>
                <a:gd name="T11" fmla="*/ 117 h 208"/>
                <a:gd name="T12" fmla="*/ 0 w 155"/>
                <a:gd name="T1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" h="208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32" y="112"/>
                    <a:pt x="132" y="112"/>
                    <a:pt x="132" y="112"/>
                  </a:cubicBezTo>
                  <a:cubicBezTo>
                    <a:pt x="150" y="130"/>
                    <a:pt x="155" y="155"/>
                    <a:pt x="149" y="178"/>
                  </a:cubicBezTo>
                  <a:cubicBezTo>
                    <a:pt x="120" y="208"/>
                    <a:pt x="120" y="208"/>
                    <a:pt x="120" y="208"/>
                  </a:cubicBezTo>
                  <a:cubicBezTo>
                    <a:pt x="141" y="181"/>
                    <a:pt x="140" y="142"/>
                    <a:pt x="115" y="1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9600000" algn="tr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7" name="Freeform 24">
              <a:extLst>
                <a:ext uri="{FF2B5EF4-FFF2-40B4-BE49-F238E27FC236}">
                  <a16:creationId xmlns:a16="http://schemas.microsoft.com/office/drawing/2014/main" id="{BEFD7C71-A19C-2A43-A9AC-093A7FD3D6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0639" y="700088"/>
              <a:ext cx="1274762" cy="1535113"/>
            </a:xfrm>
            <a:custGeom>
              <a:avLst/>
              <a:gdLst>
                <a:gd name="T0" fmla="*/ 309 w 335"/>
                <a:gd name="T1" fmla="*/ 215 h 403"/>
                <a:gd name="T2" fmla="*/ 123 w 335"/>
                <a:gd name="T3" fmla="*/ 27 h 403"/>
                <a:gd name="T4" fmla="*/ 27 w 335"/>
                <a:gd name="T5" fmla="*/ 26 h 403"/>
                <a:gd name="T6" fmla="*/ 26 w 335"/>
                <a:gd name="T7" fmla="*/ 122 h 403"/>
                <a:gd name="T8" fmla="*/ 213 w 335"/>
                <a:gd name="T9" fmla="*/ 312 h 403"/>
                <a:gd name="T10" fmla="*/ 218 w 335"/>
                <a:gd name="T11" fmla="*/ 403 h 403"/>
                <a:gd name="T12" fmla="*/ 309 w 335"/>
                <a:gd name="T13" fmla="*/ 311 h 403"/>
                <a:gd name="T14" fmla="*/ 309 w 335"/>
                <a:gd name="T15" fmla="*/ 215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5" h="403">
                  <a:moveTo>
                    <a:pt x="309" y="215"/>
                  </a:moveTo>
                  <a:cubicBezTo>
                    <a:pt x="123" y="27"/>
                    <a:pt x="123" y="27"/>
                    <a:pt x="123" y="27"/>
                  </a:cubicBezTo>
                  <a:cubicBezTo>
                    <a:pt x="97" y="0"/>
                    <a:pt x="54" y="0"/>
                    <a:pt x="27" y="26"/>
                  </a:cubicBezTo>
                  <a:cubicBezTo>
                    <a:pt x="0" y="53"/>
                    <a:pt x="0" y="96"/>
                    <a:pt x="26" y="122"/>
                  </a:cubicBezTo>
                  <a:cubicBezTo>
                    <a:pt x="213" y="312"/>
                    <a:pt x="213" y="312"/>
                    <a:pt x="213" y="312"/>
                  </a:cubicBezTo>
                  <a:cubicBezTo>
                    <a:pt x="238" y="337"/>
                    <a:pt x="239" y="376"/>
                    <a:pt x="218" y="403"/>
                  </a:cubicBezTo>
                  <a:cubicBezTo>
                    <a:pt x="309" y="311"/>
                    <a:pt x="309" y="311"/>
                    <a:pt x="309" y="311"/>
                  </a:cubicBezTo>
                  <a:cubicBezTo>
                    <a:pt x="335" y="284"/>
                    <a:pt x="335" y="242"/>
                    <a:pt x="309" y="21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7AA27AD-0DC5-744A-A7E2-416E31BB7C47}"/>
              </a:ext>
            </a:extLst>
          </p:cNvPr>
          <p:cNvGrpSpPr>
            <a:grpSpLocks/>
          </p:cNvGrpSpPr>
          <p:nvPr/>
        </p:nvGrpSpPr>
        <p:grpSpPr bwMode="auto">
          <a:xfrm>
            <a:off x="4269668" y="2967374"/>
            <a:ext cx="2324100" cy="1976437"/>
            <a:chOff x="4051301" y="3008313"/>
            <a:chExt cx="2324100" cy="1976438"/>
          </a:xfrm>
        </p:grpSpPr>
        <p:sp>
          <p:nvSpPr>
            <p:cNvPr id="19" name="Freeform 25">
              <a:extLst>
                <a:ext uri="{FF2B5EF4-FFF2-40B4-BE49-F238E27FC236}">
                  <a16:creationId xmlns:a16="http://schemas.microsoft.com/office/drawing/2014/main" id="{07AD61A0-42E1-9540-9054-A51D2F2FCB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301" y="3751263"/>
              <a:ext cx="1951038" cy="1233488"/>
            </a:xfrm>
            <a:custGeom>
              <a:avLst/>
              <a:gdLst>
                <a:gd name="T0" fmla="*/ 502 w 513"/>
                <a:gd name="T1" fmla="*/ 136 h 324"/>
                <a:gd name="T2" fmla="*/ 500 w 513"/>
                <a:gd name="T3" fmla="*/ 131 h 324"/>
                <a:gd name="T4" fmla="*/ 499 w 513"/>
                <a:gd name="T5" fmla="*/ 131 h 324"/>
                <a:gd name="T6" fmla="*/ 497 w 513"/>
                <a:gd name="T7" fmla="*/ 126 h 324"/>
                <a:gd name="T8" fmla="*/ 496 w 513"/>
                <a:gd name="T9" fmla="*/ 125 h 324"/>
                <a:gd name="T10" fmla="*/ 493 w 513"/>
                <a:gd name="T11" fmla="*/ 122 h 324"/>
                <a:gd name="T12" fmla="*/ 489 w 513"/>
                <a:gd name="T13" fmla="*/ 117 h 324"/>
                <a:gd name="T14" fmla="*/ 441 w 513"/>
                <a:gd name="T15" fmla="*/ 68 h 324"/>
                <a:gd name="T16" fmla="*/ 374 w 513"/>
                <a:gd name="T17" fmla="*/ 0 h 324"/>
                <a:gd name="T18" fmla="*/ 67 w 513"/>
                <a:gd name="T19" fmla="*/ 0 h 324"/>
                <a:gd name="T20" fmla="*/ 0 w 513"/>
                <a:gd name="T21" fmla="*/ 68 h 324"/>
                <a:gd name="T22" fmla="*/ 67 w 513"/>
                <a:gd name="T23" fmla="*/ 136 h 324"/>
                <a:gd name="T24" fmla="*/ 374 w 513"/>
                <a:gd name="T25" fmla="*/ 136 h 324"/>
                <a:gd name="T26" fmla="*/ 302 w 513"/>
                <a:gd name="T27" fmla="*/ 208 h 324"/>
                <a:gd name="T28" fmla="*/ 303 w 513"/>
                <a:gd name="T29" fmla="*/ 304 h 324"/>
                <a:gd name="T30" fmla="*/ 351 w 513"/>
                <a:gd name="T31" fmla="*/ 324 h 324"/>
                <a:gd name="T32" fmla="*/ 399 w 513"/>
                <a:gd name="T33" fmla="*/ 304 h 324"/>
                <a:gd name="T34" fmla="*/ 494 w 513"/>
                <a:gd name="T35" fmla="*/ 208 h 324"/>
                <a:gd name="T36" fmla="*/ 502 w 513"/>
                <a:gd name="T37" fmla="*/ 136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13" h="324">
                  <a:moveTo>
                    <a:pt x="502" y="136"/>
                  </a:moveTo>
                  <a:cubicBezTo>
                    <a:pt x="501" y="134"/>
                    <a:pt x="501" y="133"/>
                    <a:pt x="500" y="131"/>
                  </a:cubicBezTo>
                  <a:cubicBezTo>
                    <a:pt x="500" y="131"/>
                    <a:pt x="499" y="131"/>
                    <a:pt x="499" y="131"/>
                  </a:cubicBezTo>
                  <a:cubicBezTo>
                    <a:pt x="499" y="129"/>
                    <a:pt x="498" y="128"/>
                    <a:pt x="497" y="126"/>
                  </a:cubicBezTo>
                  <a:cubicBezTo>
                    <a:pt x="496" y="126"/>
                    <a:pt x="496" y="125"/>
                    <a:pt x="496" y="125"/>
                  </a:cubicBezTo>
                  <a:cubicBezTo>
                    <a:pt x="495" y="124"/>
                    <a:pt x="494" y="123"/>
                    <a:pt x="493" y="122"/>
                  </a:cubicBezTo>
                  <a:cubicBezTo>
                    <a:pt x="492" y="120"/>
                    <a:pt x="491" y="119"/>
                    <a:pt x="489" y="117"/>
                  </a:cubicBezTo>
                  <a:cubicBezTo>
                    <a:pt x="441" y="68"/>
                    <a:pt x="441" y="68"/>
                    <a:pt x="441" y="68"/>
                  </a:cubicBezTo>
                  <a:cubicBezTo>
                    <a:pt x="374" y="0"/>
                    <a:pt x="374" y="0"/>
                    <a:pt x="374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30" y="0"/>
                    <a:pt x="0" y="30"/>
                    <a:pt x="0" y="68"/>
                  </a:cubicBezTo>
                  <a:cubicBezTo>
                    <a:pt x="0" y="105"/>
                    <a:pt x="30" y="136"/>
                    <a:pt x="67" y="136"/>
                  </a:cubicBezTo>
                  <a:cubicBezTo>
                    <a:pt x="374" y="136"/>
                    <a:pt x="374" y="136"/>
                    <a:pt x="374" y="136"/>
                  </a:cubicBezTo>
                  <a:cubicBezTo>
                    <a:pt x="302" y="208"/>
                    <a:pt x="302" y="208"/>
                    <a:pt x="302" y="208"/>
                  </a:cubicBezTo>
                  <a:cubicBezTo>
                    <a:pt x="276" y="235"/>
                    <a:pt x="276" y="278"/>
                    <a:pt x="303" y="304"/>
                  </a:cubicBezTo>
                  <a:cubicBezTo>
                    <a:pt x="316" y="317"/>
                    <a:pt x="333" y="324"/>
                    <a:pt x="351" y="324"/>
                  </a:cubicBezTo>
                  <a:cubicBezTo>
                    <a:pt x="368" y="324"/>
                    <a:pt x="386" y="317"/>
                    <a:pt x="399" y="304"/>
                  </a:cubicBezTo>
                  <a:cubicBezTo>
                    <a:pt x="494" y="208"/>
                    <a:pt x="494" y="208"/>
                    <a:pt x="494" y="208"/>
                  </a:cubicBezTo>
                  <a:cubicBezTo>
                    <a:pt x="510" y="187"/>
                    <a:pt x="513" y="159"/>
                    <a:pt x="502" y="136"/>
                  </a:cubicBezTo>
                  <a:close/>
                </a:path>
              </a:pathLst>
            </a:custGeom>
            <a:solidFill>
              <a:srgbClr val="E18F07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0" name="Freeform 26">
              <a:extLst>
                <a:ext uri="{FF2B5EF4-FFF2-40B4-BE49-F238E27FC236}">
                  <a16:creationId xmlns:a16="http://schemas.microsoft.com/office/drawing/2014/main" id="{A68EE8D2-D3A6-7645-98A8-E11DC6EFC2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3701" y="3751263"/>
              <a:ext cx="590550" cy="792162"/>
            </a:xfrm>
            <a:custGeom>
              <a:avLst/>
              <a:gdLst>
                <a:gd name="T0" fmla="*/ 0 w 155"/>
                <a:gd name="T1" fmla="*/ 0 h 208"/>
                <a:gd name="T2" fmla="*/ 1 w 155"/>
                <a:gd name="T3" fmla="*/ 0 h 208"/>
                <a:gd name="T4" fmla="*/ 132 w 155"/>
                <a:gd name="T5" fmla="*/ 112 h 208"/>
                <a:gd name="T6" fmla="*/ 149 w 155"/>
                <a:gd name="T7" fmla="*/ 178 h 208"/>
                <a:gd name="T8" fmla="*/ 120 w 155"/>
                <a:gd name="T9" fmla="*/ 208 h 208"/>
                <a:gd name="T10" fmla="*/ 115 w 155"/>
                <a:gd name="T11" fmla="*/ 117 h 208"/>
                <a:gd name="T12" fmla="*/ 0 w 155"/>
                <a:gd name="T1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" h="208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32" y="112"/>
                    <a:pt x="132" y="112"/>
                    <a:pt x="132" y="112"/>
                  </a:cubicBezTo>
                  <a:cubicBezTo>
                    <a:pt x="150" y="130"/>
                    <a:pt x="155" y="155"/>
                    <a:pt x="149" y="178"/>
                  </a:cubicBezTo>
                  <a:cubicBezTo>
                    <a:pt x="120" y="208"/>
                    <a:pt x="120" y="208"/>
                    <a:pt x="120" y="208"/>
                  </a:cubicBezTo>
                  <a:cubicBezTo>
                    <a:pt x="141" y="181"/>
                    <a:pt x="140" y="142"/>
                    <a:pt x="115" y="1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9600000" algn="tr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3572" name="Freeform 27">
              <a:extLst>
                <a:ext uri="{FF2B5EF4-FFF2-40B4-BE49-F238E27FC236}">
                  <a16:creationId xmlns:a16="http://schemas.microsoft.com/office/drawing/2014/main" id="{50BF90D6-E3C4-774D-9345-E56E58C7F4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0638" y="3008313"/>
              <a:ext cx="1274763" cy="1535113"/>
            </a:xfrm>
            <a:custGeom>
              <a:avLst/>
              <a:gdLst>
                <a:gd name="T0" fmla="*/ 1175826 w 335"/>
                <a:gd name="T1" fmla="*/ 818981 h 403"/>
                <a:gd name="T2" fmla="*/ 468047 w 335"/>
                <a:gd name="T3" fmla="*/ 102849 h 403"/>
                <a:gd name="T4" fmla="*/ 102742 w 335"/>
                <a:gd name="T5" fmla="*/ 99040 h 403"/>
                <a:gd name="T6" fmla="*/ 98937 w 335"/>
                <a:gd name="T7" fmla="*/ 468533 h 403"/>
                <a:gd name="T8" fmla="*/ 810521 w 335"/>
                <a:gd name="T9" fmla="*/ 1188475 h 403"/>
                <a:gd name="T10" fmla="*/ 829547 w 335"/>
                <a:gd name="T11" fmla="*/ 1535113 h 403"/>
                <a:gd name="T12" fmla="*/ 1175826 w 335"/>
                <a:gd name="T13" fmla="*/ 1184665 h 403"/>
                <a:gd name="T14" fmla="*/ 1175826 w 335"/>
                <a:gd name="T15" fmla="*/ 818981 h 40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35" h="403">
                  <a:moveTo>
                    <a:pt x="309" y="215"/>
                  </a:moveTo>
                  <a:cubicBezTo>
                    <a:pt x="123" y="27"/>
                    <a:pt x="123" y="27"/>
                    <a:pt x="123" y="27"/>
                  </a:cubicBezTo>
                  <a:cubicBezTo>
                    <a:pt x="97" y="0"/>
                    <a:pt x="54" y="0"/>
                    <a:pt x="27" y="26"/>
                  </a:cubicBezTo>
                  <a:cubicBezTo>
                    <a:pt x="0" y="53"/>
                    <a:pt x="0" y="96"/>
                    <a:pt x="26" y="123"/>
                  </a:cubicBezTo>
                  <a:cubicBezTo>
                    <a:pt x="213" y="312"/>
                    <a:pt x="213" y="312"/>
                    <a:pt x="213" y="312"/>
                  </a:cubicBezTo>
                  <a:cubicBezTo>
                    <a:pt x="238" y="337"/>
                    <a:pt x="239" y="376"/>
                    <a:pt x="218" y="403"/>
                  </a:cubicBezTo>
                  <a:cubicBezTo>
                    <a:pt x="309" y="311"/>
                    <a:pt x="309" y="311"/>
                    <a:pt x="309" y="311"/>
                  </a:cubicBezTo>
                  <a:cubicBezTo>
                    <a:pt x="335" y="284"/>
                    <a:pt x="335" y="242"/>
                    <a:pt x="309" y="215"/>
                  </a:cubicBezTo>
                  <a:close/>
                </a:path>
              </a:pathLst>
            </a:custGeom>
            <a:solidFill>
              <a:srgbClr val="FF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</p:grpSp>
      <p:sp>
        <p:nvSpPr>
          <p:cNvPr id="22" name="Rectangle 28">
            <a:extLst>
              <a:ext uri="{FF2B5EF4-FFF2-40B4-BE49-F238E27FC236}">
                <a16:creationId xmlns:a16="http://schemas.microsoft.com/office/drawing/2014/main" id="{9C829E24-751D-2A41-B7AE-6B3BD44D2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543" y="1505286"/>
            <a:ext cx="5428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r>
              <a:rPr lang="es-ES" altLang="ru-RU" sz="2200" b="1" dirty="0">
                <a:solidFill>
                  <a:schemeClr val="bg2"/>
                </a:solidFill>
              </a:rPr>
              <a:t>TASA</a:t>
            </a:r>
            <a:endParaRPr lang="ru-RU" altLang="ru-RU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613B974E-5AF5-9D41-B1A4-BF3512C62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8184" y="2649598"/>
            <a:ext cx="138255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r>
              <a:rPr lang="es-ES" altLang="ru-RU" sz="1600" b="1" dirty="0">
                <a:solidFill>
                  <a:schemeClr val="bg2"/>
                </a:solidFill>
              </a:rPr>
              <a:t>PORCENTAJE</a:t>
            </a:r>
            <a:endParaRPr lang="ru-RU" altLang="ru-RU" sz="12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4" name="Rectangle 30">
            <a:extLst>
              <a:ext uri="{FF2B5EF4-FFF2-40B4-BE49-F238E27FC236}">
                <a16:creationId xmlns:a16="http://schemas.microsoft.com/office/drawing/2014/main" id="{8541713E-DF12-EA43-B7A8-084F35620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4378" y="4943811"/>
            <a:ext cx="138255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r>
              <a:rPr lang="es-ES" altLang="ru-RU" sz="1600" b="1" dirty="0">
                <a:solidFill>
                  <a:schemeClr val="bg2"/>
                </a:solidFill>
              </a:rPr>
              <a:t>PORCENTAJE</a:t>
            </a:r>
            <a:endParaRPr lang="ru-RU" altLang="ru-RU" sz="12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5" name="Rectangle 31">
            <a:extLst>
              <a:ext uri="{FF2B5EF4-FFF2-40B4-BE49-F238E27FC236}">
                <a16:creationId xmlns:a16="http://schemas.microsoft.com/office/drawing/2014/main" id="{B6C8D2E9-721C-3143-A39F-ED665DDFD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543" y="3813511"/>
            <a:ext cx="5428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r>
              <a:rPr lang="es-ES" altLang="ru-RU" sz="2200" b="1" dirty="0">
                <a:solidFill>
                  <a:schemeClr val="bg2"/>
                </a:solidFill>
              </a:rPr>
              <a:t>TASA</a:t>
            </a:r>
            <a:endParaRPr lang="ru-RU" altLang="ru-RU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750B275-E6F3-9344-9CB7-6CA6EDF1C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8687" y="1427897"/>
            <a:ext cx="2692341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algn="r" eaLnBrk="1" hangingPunct="1"/>
            <a:r>
              <a:rPr lang="es-CR" altLang="es-CR" dirty="0">
                <a:solidFill>
                  <a:schemeClr val="accent4">
                    <a:lumMod val="50000"/>
                  </a:schemeClr>
                </a:solidFill>
              </a:rPr>
              <a:t>Dato expresado en porcentaje que es </a:t>
            </a:r>
            <a:r>
              <a:rPr lang="es-CR" altLang="es-CR" b="1" dirty="0">
                <a:solidFill>
                  <a:schemeClr val="accent4">
                    <a:lumMod val="50000"/>
                  </a:schemeClr>
                </a:solidFill>
              </a:rPr>
              <a:t>definido en función de variables </a:t>
            </a:r>
            <a:r>
              <a:rPr lang="es-CR" altLang="es-CR" dirty="0">
                <a:solidFill>
                  <a:schemeClr val="accent4">
                    <a:lumMod val="50000"/>
                  </a:schemeClr>
                </a:solidFill>
              </a:rPr>
              <a:t>cuya naturaleza </a:t>
            </a:r>
            <a:r>
              <a:rPr lang="es-CR" altLang="es-CR" b="1" dirty="0">
                <a:solidFill>
                  <a:schemeClr val="accent4">
                    <a:lumMod val="50000"/>
                  </a:schemeClr>
                </a:solidFill>
              </a:rPr>
              <a:t>hace que cambie con el tiempo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74D4097-F73F-5346-AD87-F83CA5E58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628" y="3893285"/>
            <a:ext cx="2057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algn="r" eaLnBrk="1" hangingPunct="1"/>
            <a:r>
              <a:rPr lang="es-CR" altLang="es-CR" b="1" dirty="0">
                <a:solidFill>
                  <a:schemeClr val="accent4">
                    <a:lumMod val="50000"/>
                  </a:schemeClr>
                </a:solidFill>
              </a:rPr>
              <a:t>Ejemplos de tasas</a:t>
            </a:r>
            <a:r>
              <a:rPr lang="es-CR" altLang="es-CR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algn="r" eaLnBrk="1" hangingPunct="1"/>
            <a:r>
              <a:rPr lang="es-CR" altLang="es-CR" dirty="0">
                <a:solidFill>
                  <a:schemeClr val="accent4">
                    <a:lumMod val="50000"/>
                  </a:schemeClr>
                </a:solidFill>
              </a:rPr>
              <a:t>Inflación</a:t>
            </a:r>
          </a:p>
          <a:p>
            <a:pPr algn="r" eaLnBrk="1" hangingPunct="1"/>
            <a:r>
              <a:rPr lang="es-CR" altLang="es-CR" dirty="0">
                <a:solidFill>
                  <a:schemeClr val="accent4">
                    <a:lumMod val="50000"/>
                  </a:schemeClr>
                </a:solidFill>
              </a:rPr>
              <a:t>Crecimiento</a:t>
            </a:r>
            <a:endParaRPr lang="ru-RU" altLang="es-C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210C0C-587A-B741-85DD-0B8FFA528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677" y="2080211"/>
            <a:ext cx="2594597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r>
              <a:rPr lang="es-CR" altLang="es-CR" dirty="0">
                <a:solidFill>
                  <a:schemeClr val="accent4">
                    <a:lumMod val="50000"/>
                  </a:schemeClr>
                </a:solidFill>
              </a:rPr>
              <a:t>Dato expresado en porcentaje cuya misma naturaleza lo define como </a:t>
            </a:r>
            <a:r>
              <a:rPr lang="es-CR" altLang="es-CR" b="1" dirty="0">
                <a:solidFill>
                  <a:schemeClr val="accent4">
                    <a:lumMod val="50000"/>
                  </a:schemeClr>
                </a:solidFill>
              </a:rPr>
              <a:t>inamovible</a:t>
            </a:r>
            <a:r>
              <a:rPr lang="es-CR" altLang="es-CR" dirty="0">
                <a:solidFill>
                  <a:schemeClr val="accent4">
                    <a:lumMod val="50000"/>
                  </a:schemeClr>
                </a:solidFill>
              </a:rPr>
              <a:t> en el tiempo, no variando con este</a:t>
            </a:r>
            <a:endParaRPr lang="ru-RU" altLang="es-C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780708B-0DAF-444D-941E-020127546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678" y="4464636"/>
            <a:ext cx="2057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algn="r" eaLnBrk="1" hangingPunct="1"/>
            <a:r>
              <a:rPr lang="es-CR" altLang="es-CR" b="1" dirty="0">
                <a:solidFill>
                  <a:schemeClr val="accent4">
                    <a:lumMod val="50000"/>
                  </a:schemeClr>
                </a:solidFill>
              </a:rPr>
              <a:t>Ejemplos de porcentaje</a:t>
            </a:r>
            <a:r>
              <a:rPr lang="es-CR" altLang="es-CR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algn="r" eaLnBrk="1" hangingPunct="1"/>
            <a:r>
              <a:rPr lang="es-CR" altLang="es-CR" dirty="0">
                <a:solidFill>
                  <a:schemeClr val="accent4">
                    <a:lumMod val="50000"/>
                  </a:schemeClr>
                </a:solidFill>
              </a:rPr>
              <a:t>Impuestos</a:t>
            </a:r>
          </a:p>
          <a:p>
            <a:pPr algn="r" eaLnBrk="1" hangingPunct="1"/>
            <a:r>
              <a:rPr lang="es-CR" altLang="es-CR" dirty="0">
                <a:solidFill>
                  <a:schemeClr val="accent4">
                    <a:lumMod val="50000"/>
                  </a:schemeClr>
                </a:solidFill>
              </a:rPr>
              <a:t>Descuentos</a:t>
            </a:r>
            <a:endParaRPr lang="ru-RU" altLang="es-C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A69760E4-68DC-394A-81B6-97F87994A1EC}"/>
              </a:ext>
            </a:extLst>
          </p:cNvPr>
          <p:cNvSpPr txBox="1"/>
          <p:nvPr/>
        </p:nvSpPr>
        <p:spPr>
          <a:xfrm>
            <a:off x="174954" y="48965"/>
            <a:ext cx="3721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b="1" dirty="0">
                <a:solidFill>
                  <a:srgbClr val="003785"/>
                </a:solidFill>
              </a:rPr>
              <a:t>Tasas y Porcentajes</a:t>
            </a:r>
          </a:p>
        </p:txBody>
      </p:sp>
      <p:pic>
        <p:nvPicPr>
          <p:cNvPr id="35" name="Imagen 34">
            <a:extLst>
              <a:ext uri="{FF2B5EF4-FFF2-40B4-BE49-F238E27FC236}">
                <a16:creationId xmlns:a16="http://schemas.microsoft.com/office/drawing/2014/main" id="{F92FD64B-B110-6444-B4C4-33D778F9F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439" y="141960"/>
            <a:ext cx="229209" cy="380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375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adroTexto 53">
            <a:extLst>
              <a:ext uri="{FF2B5EF4-FFF2-40B4-BE49-F238E27FC236}">
                <a16:creationId xmlns:a16="http://schemas.microsoft.com/office/drawing/2014/main" id="{74846D0A-B93C-514B-B426-23CD1E578520}"/>
              </a:ext>
            </a:extLst>
          </p:cNvPr>
          <p:cNvSpPr txBox="1"/>
          <p:nvPr/>
        </p:nvSpPr>
        <p:spPr>
          <a:xfrm>
            <a:off x="174953" y="48965"/>
            <a:ext cx="100300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>
                <a:solidFill>
                  <a:srgbClr val="003785"/>
                </a:solidFill>
              </a:rPr>
              <a:t>Principios de Estandarización, Agregación y Cambio</a:t>
            </a:r>
            <a:endParaRPr lang="es-CR" sz="2400" b="1" dirty="0">
              <a:solidFill>
                <a:srgbClr val="003785"/>
              </a:solidFill>
            </a:endParaRPr>
          </a:p>
        </p:txBody>
      </p:sp>
      <p:pic>
        <p:nvPicPr>
          <p:cNvPr id="55" name="Imagen 54">
            <a:extLst>
              <a:ext uri="{FF2B5EF4-FFF2-40B4-BE49-F238E27FC236}">
                <a16:creationId xmlns:a16="http://schemas.microsoft.com/office/drawing/2014/main" id="{870303E1-28D9-2943-858D-B5AD7DCE0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439" y="141960"/>
            <a:ext cx="229209" cy="380795"/>
          </a:xfrm>
          <a:prstGeom prst="rect">
            <a:avLst/>
          </a:prstGeom>
        </p:spPr>
      </p:pic>
      <p:sp>
        <p:nvSpPr>
          <p:cNvPr id="2" name="Oval 6">
            <a:extLst>
              <a:ext uri="{FF2B5EF4-FFF2-40B4-BE49-F238E27FC236}">
                <a16:creationId xmlns:a16="http://schemas.microsoft.com/office/drawing/2014/main" id="{B7153E44-B36E-4B4B-BD14-EE3D898D6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5713" y="6106541"/>
            <a:ext cx="2532062" cy="201612"/>
          </a:xfrm>
          <a:prstGeom prst="ellipse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3EF9CCCC-C6C1-3C4E-9C2D-E1CFECBC28CD}"/>
              </a:ext>
            </a:extLst>
          </p:cNvPr>
          <p:cNvSpPr>
            <a:spLocks/>
          </p:cNvSpPr>
          <p:nvPr/>
        </p:nvSpPr>
        <p:spPr bwMode="auto">
          <a:xfrm>
            <a:off x="5995988" y="4253928"/>
            <a:ext cx="1703387" cy="1947863"/>
          </a:xfrm>
          <a:custGeom>
            <a:avLst/>
            <a:gdLst>
              <a:gd name="T0" fmla="*/ 410 w 447"/>
              <a:gd name="T1" fmla="*/ 510 h 511"/>
              <a:gd name="T2" fmla="*/ 429 w 447"/>
              <a:gd name="T3" fmla="*/ 404 h 511"/>
              <a:gd name="T4" fmla="*/ 443 w 447"/>
              <a:gd name="T5" fmla="*/ 329 h 511"/>
              <a:gd name="T6" fmla="*/ 405 w 447"/>
              <a:gd name="T7" fmla="*/ 350 h 511"/>
              <a:gd name="T8" fmla="*/ 379 w 447"/>
              <a:gd name="T9" fmla="*/ 341 h 511"/>
              <a:gd name="T10" fmla="*/ 355 w 447"/>
              <a:gd name="T11" fmla="*/ 286 h 511"/>
              <a:gd name="T12" fmla="*/ 378 w 447"/>
              <a:gd name="T13" fmla="*/ 231 h 511"/>
              <a:gd name="T14" fmla="*/ 405 w 447"/>
              <a:gd name="T15" fmla="*/ 222 h 511"/>
              <a:gd name="T16" fmla="*/ 445 w 447"/>
              <a:gd name="T17" fmla="*/ 245 h 511"/>
              <a:gd name="T18" fmla="*/ 447 w 447"/>
              <a:gd name="T19" fmla="*/ 247 h 511"/>
              <a:gd name="T20" fmla="*/ 442 w 447"/>
              <a:gd name="T21" fmla="*/ 154 h 511"/>
              <a:gd name="T22" fmla="*/ 428 w 447"/>
              <a:gd name="T23" fmla="*/ 77 h 511"/>
              <a:gd name="T24" fmla="*/ 428 w 447"/>
              <a:gd name="T25" fmla="*/ 76 h 511"/>
              <a:gd name="T26" fmla="*/ 364 w 447"/>
              <a:gd name="T27" fmla="*/ 88 h 511"/>
              <a:gd name="T28" fmla="*/ 249 w 447"/>
              <a:gd name="T29" fmla="*/ 93 h 511"/>
              <a:gd name="T30" fmla="*/ 248 w 447"/>
              <a:gd name="T31" fmla="*/ 91 h 511"/>
              <a:gd name="T32" fmla="*/ 255 w 447"/>
              <a:gd name="T33" fmla="*/ 49 h 511"/>
              <a:gd name="T34" fmla="*/ 255 w 447"/>
              <a:gd name="T35" fmla="*/ 48 h 511"/>
              <a:gd name="T36" fmla="*/ 255 w 447"/>
              <a:gd name="T37" fmla="*/ 48 h 511"/>
              <a:gd name="T38" fmla="*/ 265 w 447"/>
              <a:gd name="T39" fmla="*/ 15 h 511"/>
              <a:gd name="T40" fmla="*/ 228 w 447"/>
              <a:gd name="T41" fmla="*/ 0 h 511"/>
              <a:gd name="T42" fmla="*/ 191 w 447"/>
              <a:gd name="T43" fmla="*/ 15 h 511"/>
              <a:gd name="T44" fmla="*/ 200 w 447"/>
              <a:gd name="T45" fmla="*/ 48 h 511"/>
              <a:gd name="T46" fmla="*/ 201 w 447"/>
              <a:gd name="T47" fmla="*/ 48 h 511"/>
              <a:gd name="T48" fmla="*/ 201 w 447"/>
              <a:gd name="T49" fmla="*/ 49 h 511"/>
              <a:gd name="T50" fmla="*/ 210 w 447"/>
              <a:gd name="T51" fmla="*/ 89 h 511"/>
              <a:gd name="T52" fmla="*/ 209 w 447"/>
              <a:gd name="T53" fmla="*/ 91 h 511"/>
              <a:gd name="T54" fmla="*/ 206 w 447"/>
              <a:gd name="T55" fmla="*/ 91 h 511"/>
              <a:gd name="T56" fmla="*/ 104 w 447"/>
              <a:gd name="T57" fmla="*/ 74 h 511"/>
              <a:gd name="T58" fmla="*/ 1 w 447"/>
              <a:gd name="T59" fmla="*/ 55 h 511"/>
              <a:gd name="T60" fmla="*/ 23 w 447"/>
              <a:gd name="T61" fmla="*/ 206 h 511"/>
              <a:gd name="T62" fmla="*/ 176 w 447"/>
              <a:gd name="T63" fmla="*/ 422 h 511"/>
              <a:gd name="T64" fmla="*/ 409 w 447"/>
              <a:gd name="T65" fmla="*/ 511 h 511"/>
              <a:gd name="T66" fmla="*/ 410 w 447"/>
              <a:gd name="T67" fmla="*/ 510 h 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7" h="511">
                <a:moveTo>
                  <a:pt x="410" y="510"/>
                </a:moveTo>
                <a:cubicBezTo>
                  <a:pt x="413" y="474"/>
                  <a:pt x="421" y="441"/>
                  <a:pt x="429" y="404"/>
                </a:cubicBezTo>
                <a:cubicBezTo>
                  <a:pt x="435" y="377"/>
                  <a:pt x="440" y="353"/>
                  <a:pt x="443" y="329"/>
                </a:cubicBezTo>
                <a:cubicBezTo>
                  <a:pt x="433" y="342"/>
                  <a:pt x="419" y="350"/>
                  <a:pt x="405" y="350"/>
                </a:cubicBezTo>
                <a:cubicBezTo>
                  <a:pt x="396" y="350"/>
                  <a:pt x="387" y="347"/>
                  <a:pt x="379" y="341"/>
                </a:cubicBezTo>
                <a:cubicBezTo>
                  <a:pt x="364" y="330"/>
                  <a:pt x="355" y="309"/>
                  <a:pt x="355" y="286"/>
                </a:cubicBezTo>
                <a:cubicBezTo>
                  <a:pt x="355" y="263"/>
                  <a:pt x="363" y="243"/>
                  <a:pt x="378" y="231"/>
                </a:cubicBezTo>
                <a:cubicBezTo>
                  <a:pt x="386" y="225"/>
                  <a:pt x="395" y="222"/>
                  <a:pt x="405" y="222"/>
                </a:cubicBezTo>
                <a:cubicBezTo>
                  <a:pt x="420" y="222"/>
                  <a:pt x="435" y="230"/>
                  <a:pt x="445" y="245"/>
                </a:cubicBezTo>
                <a:cubicBezTo>
                  <a:pt x="446" y="246"/>
                  <a:pt x="446" y="247"/>
                  <a:pt x="447" y="247"/>
                </a:cubicBezTo>
                <a:cubicBezTo>
                  <a:pt x="447" y="212"/>
                  <a:pt x="446" y="181"/>
                  <a:pt x="442" y="154"/>
                </a:cubicBezTo>
                <a:cubicBezTo>
                  <a:pt x="439" y="125"/>
                  <a:pt x="433" y="98"/>
                  <a:pt x="428" y="77"/>
                </a:cubicBezTo>
                <a:cubicBezTo>
                  <a:pt x="428" y="76"/>
                  <a:pt x="428" y="76"/>
                  <a:pt x="428" y="76"/>
                </a:cubicBezTo>
                <a:cubicBezTo>
                  <a:pt x="407" y="81"/>
                  <a:pt x="385" y="85"/>
                  <a:pt x="364" y="88"/>
                </a:cubicBezTo>
                <a:cubicBezTo>
                  <a:pt x="326" y="93"/>
                  <a:pt x="287" y="94"/>
                  <a:pt x="249" y="93"/>
                </a:cubicBezTo>
                <a:cubicBezTo>
                  <a:pt x="248" y="91"/>
                  <a:pt x="248" y="91"/>
                  <a:pt x="248" y="91"/>
                </a:cubicBezTo>
                <a:cubicBezTo>
                  <a:pt x="236" y="77"/>
                  <a:pt x="239" y="62"/>
                  <a:pt x="255" y="49"/>
                </a:cubicBezTo>
                <a:cubicBezTo>
                  <a:pt x="255" y="48"/>
                  <a:pt x="255" y="48"/>
                  <a:pt x="255" y="48"/>
                </a:cubicBezTo>
                <a:cubicBezTo>
                  <a:pt x="255" y="48"/>
                  <a:pt x="255" y="48"/>
                  <a:pt x="255" y="48"/>
                </a:cubicBezTo>
                <a:cubicBezTo>
                  <a:pt x="267" y="41"/>
                  <a:pt x="274" y="27"/>
                  <a:pt x="265" y="15"/>
                </a:cubicBezTo>
                <a:cubicBezTo>
                  <a:pt x="256" y="4"/>
                  <a:pt x="241" y="0"/>
                  <a:pt x="228" y="0"/>
                </a:cubicBezTo>
                <a:cubicBezTo>
                  <a:pt x="215" y="0"/>
                  <a:pt x="199" y="4"/>
                  <a:pt x="191" y="15"/>
                </a:cubicBezTo>
                <a:cubicBezTo>
                  <a:pt x="182" y="27"/>
                  <a:pt x="189" y="41"/>
                  <a:pt x="200" y="48"/>
                </a:cubicBezTo>
                <a:cubicBezTo>
                  <a:pt x="201" y="48"/>
                  <a:pt x="201" y="48"/>
                  <a:pt x="201" y="48"/>
                </a:cubicBezTo>
                <a:cubicBezTo>
                  <a:pt x="201" y="49"/>
                  <a:pt x="201" y="49"/>
                  <a:pt x="201" y="49"/>
                </a:cubicBezTo>
                <a:cubicBezTo>
                  <a:pt x="216" y="61"/>
                  <a:pt x="219" y="76"/>
                  <a:pt x="210" y="89"/>
                </a:cubicBezTo>
                <a:cubicBezTo>
                  <a:pt x="209" y="91"/>
                  <a:pt x="209" y="91"/>
                  <a:pt x="209" y="91"/>
                </a:cubicBezTo>
                <a:cubicBezTo>
                  <a:pt x="206" y="91"/>
                  <a:pt x="206" y="91"/>
                  <a:pt x="206" y="91"/>
                </a:cubicBezTo>
                <a:cubicBezTo>
                  <a:pt x="172" y="88"/>
                  <a:pt x="138" y="82"/>
                  <a:pt x="104" y="74"/>
                </a:cubicBezTo>
                <a:cubicBezTo>
                  <a:pt x="70" y="66"/>
                  <a:pt x="36" y="59"/>
                  <a:pt x="1" y="55"/>
                </a:cubicBezTo>
                <a:cubicBezTo>
                  <a:pt x="0" y="106"/>
                  <a:pt x="7" y="157"/>
                  <a:pt x="23" y="206"/>
                </a:cubicBezTo>
                <a:cubicBezTo>
                  <a:pt x="50" y="291"/>
                  <a:pt x="105" y="367"/>
                  <a:pt x="176" y="422"/>
                </a:cubicBezTo>
                <a:cubicBezTo>
                  <a:pt x="244" y="473"/>
                  <a:pt x="325" y="504"/>
                  <a:pt x="409" y="511"/>
                </a:cubicBezTo>
                <a:lnTo>
                  <a:pt x="410" y="510"/>
                </a:lnTo>
                <a:close/>
              </a:path>
            </a:pathLst>
          </a:custGeom>
          <a:solidFill>
            <a:srgbClr val="004973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4" name="Freeform 8">
            <a:extLst>
              <a:ext uri="{FF2B5EF4-FFF2-40B4-BE49-F238E27FC236}">
                <a16:creationId xmlns:a16="http://schemas.microsoft.com/office/drawing/2014/main" id="{98787753-E0C3-F44B-B68E-B8A82C658CF4}"/>
              </a:ext>
            </a:extLst>
          </p:cNvPr>
          <p:cNvSpPr>
            <a:spLocks/>
          </p:cNvSpPr>
          <p:nvPr/>
        </p:nvSpPr>
        <p:spPr bwMode="auto">
          <a:xfrm>
            <a:off x="7435850" y="4452366"/>
            <a:ext cx="1946275" cy="1757362"/>
          </a:xfrm>
          <a:custGeom>
            <a:avLst/>
            <a:gdLst>
              <a:gd name="T0" fmla="*/ 67 w 511"/>
              <a:gd name="T1" fmla="*/ 461 h 461"/>
              <a:gd name="T2" fmla="*/ 54 w 511"/>
              <a:gd name="T3" fmla="*/ 460 h 461"/>
              <a:gd name="T4" fmla="*/ 74 w 511"/>
              <a:gd name="T5" fmla="*/ 357 h 461"/>
              <a:gd name="T6" fmla="*/ 90 w 511"/>
              <a:gd name="T7" fmla="*/ 255 h 461"/>
              <a:gd name="T8" fmla="*/ 90 w 511"/>
              <a:gd name="T9" fmla="*/ 253 h 461"/>
              <a:gd name="T10" fmla="*/ 88 w 511"/>
              <a:gd name="T11" fmla="*/ 251 h 461"/>
              <a:gd name="T12" fmla="*/ 48 w 511"/>
              <a:gd name="T13" fmla="*/ 261 h 461"/>
              <a:gd name="T14" fmla="*/ 48 w 511"/>
              <a:gd name="T15" fmla="*/ 261 h 461"/>
              <a:gd name="T16" fmla="*/ 48 w 511"/>
              <a:gd name="T17" fmla="*/ 261 h 461"/>
              <a:gd name="T18" fmla="*/ 15 w 511"/>
              <a:gd name="T19" fmla="*/ 271 h 461"/>
              <a:gd name="T20" fmla="*/ 0 w 511"/>
              <a:gd name="T21" fmla="*/ 234 h 461"/>
              <a:gd name="T22" fmla="*/ 14 w 511"/>
              <a:gd name="T23" fmla="*/ 197 h 461"/>
              <a:gd name="T24" fmla="*/ 48 w 511"/>
              <a:gd name="T25" fmla="*/ 206 h 461"/>
              <a:gd name="T26" fmla="*/ 48 w 511"/>
              <a:gd name="T27" fmla="*/ 207 h 461"/>
              <a:gd name="T28" fmla="*/ 48 w 511"/>
              <a:gd name="T29" fmla="*/ 207 h 461"/>
              <a:gd name="T30" fmla="*/ 90 w 511"/>
              <a:gd name="T31" fmla="*/ 215 h 461"/>
              <a:gd name="T32" fmla="*/ 92 w 511"/>
              <a:gd name="T33" fmla="*/ 213 h 461"/>
              <a:gd name="T34" fmla="*/ 87 w 511"/>
              <a:gd name="T35" fmla="*/ 99 h 461"/>
              <a:gd name="T36" fmla="*/ 72 w 511"/>
              <a:gd name="T37" fmla="*/ 19 h 461"/>
              <a:gd name="T38" fmla="*/ 183 w 511"/>
              <a:gd name="T39" fmla="*/ 1 h 461"/>
              <a:gd name="T40" fmla="*/ 217 w 511"/>
              <a:gd name="T41" fmla="*/ 0 h 461"/>
              <a:gd name="T42" fmla="*/ 219 w 511"/>
              <a:gd name="T43" fmla="*/ 26 h 461"/>
              <a:gd name="T44" fmla="*/ 197 w 511"/>
              <a:gd name="T45" fmla="*/ 48 h 461"/>
              <a:gd name="T46" fmla="*/ 213 w 511"/>
              <a:gd name="T47" fmla="*/ 89 h 461"/>
              <a:gd name="T48" fmla="*/ 269 w 511"/>
              <a:gd name="T49" fmla="*/ 92 h 461"/>
              <a:gd name="T50" fmla="*/ 293 w 511"/>
              <a:gd name="T51" fmla="*/ 54 h 461"/>
              <a:gd name="T52" fmla="*/ 274 w 511"/>
              <a:gd name="T53" fmla="*/ 30 h 461"/>
              <a:gd name="T54" fmla="*/ 272 w 511"/>
              <a:gd name="T55" fmla="*/ 0 h 461"/>
              <a:gd name="T56" fmla="*/ 373 w 511"/>
              <a:gd name="T57" fmla="*/ 11 h 461"/>
              <a:gd name="T58" fmla="*/ 463 w 511"/>
              <a:gd name="T59" fmla="*/ 31 h 461"/>
              <a:gd name="T60" fmla="*/ 511 w 511"/>
              <a:gd name="T61" fmla="*/ 37 h 461"/>
              <a:gd name="T62" fmla="*/ 424 w 511"/>
              <a:gd name="T63" fmla="*/ 281 h 461"/>
              <a:gd name="T64" fmla="*/ 215 w 511"/>
              <a:gd name="T65" fmla="*/ 436 h 461"/>
              <a:gd name="T66" fmla="*/ 67 w 511"/>
              <a:gd name="T67" fmla="*/ 461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11" h="461">
                <a:moveTo>
                  <a:pt x="67" y="461"/>
                </a:moveTo>
                <a:cubicBezTo>
                  <a:pt x="63" y="461"/>
                  <a:pt x="59" y="460"/>
                  <a:pt x="54" y="460"/>
                </a:cubicBezTo>
                <a:cubicBezTo>
                  <a:pt x="58" y="425"/>
                  <a:pt x="66" y="391"/>
                  <a:pt x="74" y="357"/>
                </a:cubicBezTo>
                <a:cubicBezTo>
                  <a:pt x="82" y="323"/>
                  <a:pt x="87" y="290"/>
                  <a:pt x="90" y="255"/>
                </a:cubicBezTo>
                <a:cubicBezTo>
                  <a:pt x="90" y="253"/>
                  <a:pt x="90" y="253"/>
                  <a:pt x="90" y="253"/>
                </a:cubicBezTo>
                <a:cubicBezTo>
                  <a:pt x="88" y="251"/>
                  <a:pt x="88" y="251"/>
                  <a:pt x="88" y="251"/>
                </a:cubicBezTo>
                <a:cubicBezTo>
                  <a:pt x="74" y="242"/>
                  <a:pt x="59" y="249"/>
                  <a:pt x="48" y="261"/>
                </a:cubicBezTo>
                <a:cubicBezTo>
                  <a:pt x="48" y="261"/>
                  <a:pt x="48" y="261"/>
                  <a:pt x="48" y="261"/>
                </a:cubicBezTo>
                <a:cubicBezTo>
                  <a:pt x="48" y="261"/>
                  <a:pt x="48" y="261"/>
                  <a:pt x="48" y="261"/>
                </a:cubicBezTo>
                <a:cubicBezTo>
                  <a:pt x="41" y="273"/>
                  <a:pt x="27" y="280"/>
                  <a:pt x="15" y="271"/>
                </a:cubicBezTo>
                <a:cubicBezTo>
                  <a:pt x="4" y="263"/>
                  <a:pt x="0" y="247"/>
                  <a:pt x="0" y="234"/>
                </a:cubicBezTo>
                <a:cubicBezTo>
                  <a:pt x="0" y="221"/>
                  <a:pt x="4" y="205"/>
                  <a:pt x="14" y="197"/>
                </a:cubicBezTo>
                <a:cubicBezTo>
                  <a:pt x="27" y="188"/>
                  <a:pt x="41" y="194"/>
                  <a:pt x="48" y="206"/>
                </a:cubicBezTo>
                <a:cubicBezTo>
                  <a:pt x="48" y="207"/>
                  <a:pt x="48" y="207"/>
                  <a:pt x="48" y="207"/>
                </a:cubicBezTo>
                <a:cubicBezTo>
                  <a:pt x="48" y="207"/>
                  <a:pt x="48" y="207"/>
                  <a:pt x="48" y="207"/>
                </a:cubicBezTo>
                <a:cubicBezTo>
                  <a:pt x="59" y="220"/>
                  <a:pt x="76" y="226"/>
                  <a:pt x="90" y="215"/>
                </a:cubicBezTo>
                <a:cubicBezTo>
                  <a:pt x="92" y="213"/>
                  <a:pt x="92" y="213"/>
                  <a:pt x="92" y="213"/>
                </a:cubicBezTo>
                <a:cubicBezTo>
                  <a:pt x="93" y="175"/>
                  <a:pt x="92" y="137"/>
                  <a:pt x="87" y="99"/>
                </a:cubicBezTo>
                <a:cubicBezTo>
                  <a:pt x="84" y="72"/>
                  <a:pt x="79" y="46"/>
                  <a:pt x="72" y="19"/>
                </a:cubicBezTo>
                <a:cubicBezTo>
                  <a:pt x="109" y="11"/>
                  <a:pt x="146" y="4"/>
                  <a:pt x="183" y="1"/>
                </a:cubicBezTo>
                <a:cubicBezTo>
                  <a:pt x="194" y="1"/>
                  <a:pt x="206" y="0"/>
                  <a:pt x="217" y="0"/>
                </a:cubicBezTo>
                <a:cubicBezTo>
                  <a:pt x="224" y="8"/>
                  <a:pt x="225" y="17"/>
                  <a:pt x="219" y="26"/>
                </a:cubicBezTo>
                <a:cubicBezTo>
                  <a:pt x="212" y="35"/>
                  <a:pt x="202" y="38"/>
                  <a:pt x="197" y="48"/>
                </a:cubicBezTo>
                <a:cubicBezTo>
                  <a:pt x="190" y="64"/>
                  <a:pt x="199" y="80"/>
                  <a:pt x="213" y="89"/>
                </a:cubicBezTo>
                <a:cubicBezTo>
                  <a:pt x="230" y="98"/>
                  <a:pt x="251" y="99"/>
                  <a:pt x="269" y="92"/>
                </a:cubicBezTo>
                <a:cubicBezTo>
                  <a:pt x="284" y="86"/>
                  <a:pt x="297" y="72"/>
                  <a:pt x="293" y="54"/>
                </a:cubicBezTo>
                <a:cubicBezTo>
                  <a:pt x="291" y="43"/>
                  <a:pt x="282" y="38"/>
                  <a:pt x="274" y="30"/>
                </a:cubicBezTo>
                <a:cubicBezTo>
                  <a:pt x="264" y="21"/>
                  <a:pt x="263" y="10"/>
                  <a:pt x="272" y="0"/>
                </a:cubicBezTo>
                <a:cubicBezTo>
                  <a:pt x="306" y="1"/>
                  <a:pt x="339" y="4"/>
                  <a:pt x="373" y="11"/>
                </a:cubicBezTo>
                <a:cubicBezTo>
                  <a:pt x="403" y="16"/>
                  <a:pt x="433" y="25"/>
                  <a:pt x="463" y="31"/>
                </a:cubicBezTo>
                <a:cubicBezTo>
                  <a:pt x="479" y="33"/>
                  <a:pt x="495" y="36"/>
                  <a:pt x="511" y="37"/>
                </a:cubicBezTo>
                <a:cubicBezTo>
                  <a:pt x="507" y="125"/>
                  <a:pt x="477" y="211"/>
                  <a:pt x="424" y="281"/>
                </a:cubicBezTo>
                <a:cubicBezTo>
                  <a:pt x="371" y="352"/>
                  <a:pt x="298" y="406"/>
                  <a:pt x="215" y="436"/>
                </a:cubicBezTo>
                <a:cubicBezTo>
                  <a:pt x="167" y="452"/>
                  <a:pt x="117" y="461"/>
                  <a:pt x="67" y="461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5" name="Freeform 9">
            <a:extLst>
              <a:ext uri="{FF2B5EF4-FFF2-40B4-BE49-F238E27FC236}">
                <a16:creationId xmlns:a16="http://schemas.microsoft.com/office/drawing/2014/main" id="{1EFDD596-B4C2-EC4F-8EE2-DE91AD8F39A6}"/>
              </a:ext>
            </a:extLst>
          </p:cNvPr>
          <p:cNvSpPr>
            <a:spLocks/>
          </p:cNvSpPr>
          <p:nvPr/>
        </p:nvSpPr>
        <p:spPr bwMode="auto">
          <a:xfrm>
            <a:off x="6003925" y="2814066"/>
            <a:ext cx="1954213" cy="1706562"/>
          </a:xfrm>
          <a:custGeom>
            <a:avLst/>
            <a:gdLst>
              <a:gd name="T0" fmla="*/ 1893263 w 513"/>
              <a:gd name="T1" fmla="*/ 780905 h 448"/>
              <a:gd name="T2" fmla="*/ 1767553 w 513"/>
              <a:gd name="T3" fmla="*/ 818998 h 448"/>
              <a:gd name="T4" fmla="*/ 1767553 w 513"/>
              <a:gd name="T5" fmla="*/ 818998 h 448"/>
              <a:gd name="T6" fmla="*/ 1767553 w 513"/>
              <a:gd name="T7" fmla="*/ 818998 h 448"/>
              <a:gd name="T8" fmla="*/ 1603750 w 513"/>
              <a:gd name="T9" fmla="*/ 849472 h 448"/>
              <a:gd name="T10" fmla="*/ 1599940 w 513"/>
              <a:gd name="T11" fmla="*/ 841854 h 448"/>
              <a:gd name="T12" fmla="*/ 1599940 w 513"/>
              <a:gd name="T13" fmla="*/ 834235 h 448"/>
              <a:gd name="T14" fmla="*/ 1660891 w 513"/>
              <a:gd name="T15" fmla="*/ 422831 h 448"/>
              <a:gd name="T16" fmla="*/ 1737078 w 513"/>
              <a:gd name="T17" fmla="*/ 7619 h 448"/>
              <a:gd name="T18" fmla="*/ 1165671 w 513"/>
              <a:gd name="T19" fmla="*/ 91423 h 448"/>
              <a:gd name="T20" fmla="*/ 342844 w 513"/>
              <a:gd name="T21" fmla="*/ 674245 h 448"/>
              <a:gd name="T22" fmla="*/ 0 w 513"/>
              <a:gd name="T23" fmla="*/ 1561810 h 448"/>
              <a:gd name="T24" fmla="*/ 3809 w 513"/>
              <a:gd name="T25" fmla="*/ 1561810 h 448"/>
              <a:gd name="T26" fmla="*/ 407604 w 513"/>
              <a:gd name="T27" fmla="*/ 1637996 h 448"/>
              <a:gd name="T28" fmla="*/ 700926 w 513"/>
              <a:gd name="T29" fmla="*/ 1691326 h 448"/>
              <a:gd name="T30" fmla="*/ 620929 w 513"/>
              <a:gd name="T31" fmla="*/ 1573238 h 448"/>
              <a:gd name="T32" fmla="*/ 647595 w 513"/>
              <a:gd name="T33" fmla="*/ 1447531 h 448"/>
              <a:gd name="T34" fmla="*/ 860920 w 513"/>
              <a:gd name="T35" fmla="*/ 1352299 h 448"/>
              <a:gd name="T36" fmla="*/ 1070436 w 513"/>
              <a:gd name="T37" fmla="*/ 1443722 h 448"/>
              <a:gd name="T38" fmla="*/ 1100911 w 513"/>
              <a:gd name="T39" fmla="*/ 1573238 h 448"/>
              <a:gd name="T40" fmla="*/ 1017105 w 513"/>
              <a:gd name="T41" fmla="*/ 1695135 h 448"/>
              <a:gd name="T42" fmla="*/ 1005677 w 513"/>
              <a:gd name="T43" fmla="*/ 1706563 h 448"/>
              <a:gd name="T44" fmla="*/ 1028533 w 513"/>
              <a:gd name="T45" fmla="*/ 1706563 h 448"/>
              <a:gd name="T46" fmla="*/ 1367568 w 513"/>
              <a:gd name="T47" fmla="*/ 1687517 h 448"/>
              <a:gd name="T48" fmla="*/ 1657081 w 513"/>
              <a:gd name="T49" fmla="*/ 1634186 h 448"/>
              <a:gd name="T50" fmla="*/ 1657081 w 513"/>
              <a:gd name="T51" fmla="*/ 1634186 h 448"/>
              <a:gd name="T52" fmla="*/ 1615178 w 513"/>
              <a:gd name="T53" fmla="*/ 1401820 h 448"/>
              <a:gd name="T54" fmla="*/ 1592322 w 513"/>
              <a:gd name="T55" fmla="*/ 1005653 h 448"/>
              <a:gd name="T56" fmla="*/ 1599940 w 513"/>
              <a:gd name="T57" fmla="*/ 1001844 h 448"/>
              <a:gd name="T58" fmla="*/ 1767553 w 513"/>
              <a:gd name="T59" fmla="*/ 1024700 h 448"/>
              <a:gd name="T60" fmla="*/ 1767553 w 513"/>
              <a:gd name="T61" fmla="*/ 1024700 h 448"/>
              <a:gd name="T62" fmla="*/ 1767553 w 513"/>
              <a:gd name="T63" fmla="*/ 1028509 h 448"/>
              <a:gd name="T64" fmla="*/ 1897072 w 513"/>
              <a:gd name="T65" fmla="*/ 1062793 h 448"/>
              <a:gd name="T66" fmla="*/ 1954213 w 513"/>
              <a:gd name="T67" fmla="*/ 921849 h 448"/>
              <a:gd name="T68" fmla="*/ 1893263 w 513"/>
              <a:gd name="T69" fmla="*/ 780905 h 4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513" h="448">
                <a:moveTo>
                  <a:pt x="497" y="205"/>
                </a:moveTo>
                <a:cubicBezTo>
                  <a:pt x="485" y="196"/>
                  <a:pt x="471" y="203"/>
                  <a:pt x="464" y="215"/>
                </a:cubicBezTo>
                <a:cubicBezTo>
                  <a:pt x="464" y="215"/>
                  <a:pt x="464" y="215"/>
                  <a:pt x="464" y="215"/>
                </a:cubicBezTo>
                <a:cubicBezTo>
                  <a:pt x="464" y="215"/>
                  <a:pt x="464" y="215"/>
                  <a:pt x="464" y="215"/>
                </a:cubicBezTo>
                <a:cubicBezTo>
                  <a:pt x="453" y="229"/>
                  <a:pt x="436" y="235"/>
                  <a:pt x="421" y="223"/>
                </a:cubicBezTo>
                <a:cubicBezTo>
                  <a:pt x="420" y="221"/>
                  <a:pt x="420" y="221"/>
                  <a:pt x="420" y="221"/>
                </a:cubicBezTo>
                <a:cubicBezTo>
                  <a:pt x="420" y="219"/>
                  <a:pt x="420" y="219"/>
                  <a:pt x="420" y="219"/>
                </a:cubicBezTo>
                <a:cubicBezTo>
                  <a:pt x="422" y="183"/>
                  <a:pt x="427" y="147"/>
                  <a:pt x="436" y="111"/>
                </a:cubicBezTo>
                <a:cubicBezTo>
                  <a:pt x="444" y="75"/>
                  <a:pt x="452" y="39"/>
                  <a:pt x="456" y="2"/>
                </a:cubicBezTo>
                <a:cubicBezTo>
                  <a:pt x="405" y="0"/>
                  <a:pt x="354" y="8"/>
                  <a:pt x="306" y="24"/>
                </a:cubicBezTo>
                <a:cubicBezTo>
                  <a:pt x="220" y="51"/>
                  <a:pt x="144" y="106"/>
                  <a:pt x="90" y="177"/>
                </a:cubicBezTo>
                <a:cubicBezTo>
                  <a:pt x="38" y="245"/>
                  <a:pt x="7" y="326"/>
                  <a:pt x="0" y="410"/>
                </a:cubicBezTo>
                <a:cubicBezTo>
                  <a:pt x="1" y="410"/>
                  <a:pt x="1" y="410"/>
                  <a:pt x="1" y="410"/>
                </a:cubicBezTo>
                <a:cubicBezTo>
                  <a:pt x="37" y="414"/>
                  <a:pt x="72" y="422"/>
                  <a:pt x="107" y="430"/>
                </a:cubicBezTo>
                <a:cubicBezTo>
                  <a:pt x="134" y="436"/>
                  <a:pt x="160" y="441"/>
                  <a:pt x="184" y="444"/>
                </a:cubicBezTo>
                <a:cubicBezTo>
                  <a:pt x="173" y="436"/>
                  <a:pt x="165" y="425"/>
                  <a:pt x="163" y="413"/>
                </a:cubicBezTo>
                <a:cubicBezTo>
                  <a:pt x="160" y="402"/>
                  <a:pt x="163" y="390"/>
                  <a:pt x="170" y="380"/>
                </a:cubicBezTo>
                <a:cubicBezTo>
                  <a:pt x="182" y="364"/>
                  <a:pt x="203" y="355"/>
                  <a:pt x="226" y="355"/>
                </a:cubicBezTo>
                <a:cubicBezTo>
                  <a:pt x="249" y="355"/>
                  <a:pt x="269" y="363"/>
                  <a:pt x="281" y="379"/>
                </a:cubicBezTo>
                <a:cubicBezTo>
                  <a:pt x="289" y="389"/>
                  <a:pt x="292" y="401"/>
                  <a:pt x="289" y="413"/>
                </a:cubicBezTo>
                <a:cubicBezTo>
                  <a:pt x="287" y="426"/>
                  <a:pt x="279" y="437"/>
                  <a:pt x="267" y="445"/>
                </a:cubicBezTo>
                <a:cubicBezTo>
                  <a:pt x="265" y="446"/>
                  <a:pt x="264" y="447"/>
                  <a:pt x="264" y="448"/>
                </a:cubicBezTo>
                <a:cubicBezTo>
                  <a:pt x="266" y="448"/>
                  <a:pt x="268" y="448"/>
                  <a:pt x="270" y="448"/>
                </a:cubicBezTo>
                <a:cubicBezTo>
                  <a:pt x="303" y="448"/>
                  <a:pt x="332" y="447"/>
                  <a:pt x="359" y="443"/>
                </a:cubicBezTo>
                <a:cubicBezTo>
                  <a:pt x="387" y="440"/>
                  <a:pt x="414" y="434"/>
                  <a:pt x="435" y="429"/>
                </a:cubicBezTo>
                <a:cubicBezTo>
                  <a:pt x="435" y="429"/>
                  <a:pt x="435" y="429"/>
                  <a:pt x="435" y="429"/>
                </a:cubicBezTo>
                <a:cubicBezTo>
                  <a:pt x="430" y="409"/>
                  <a:pt x="427" y="388"/>
                  <a:pt x="424" y="368"/>
                </a:cubicBezTo>
                <a:cubicBezTo>
                  <a:pt x="420" y="333"/>
                  <a:pt x="418" y="299"/>
                  <a:pt x="418" y="264"/>
                </a:cubicBezTo>
                <a:cubicBezTo>
                  <a:pt x="420" y="263"/>
                  <a:pt x="420" y="263"/>
                  <a:pt x="420" y="263"/>
                </a:cubicBezTo>
                <a:cubicBezTo>
                  <a:pt x="435" y="250"/>
                  <a:pt x="452" y="255"/>
                  <a:pt x="464" y="269"/>
                </a:cubicBezTo>
                <a:cubicBezTo>
                  <a:pt x="464" y="269"/>
                  <a:pt x="464" y="269"/>
                  <a:pt x="464" y="269"/>
                </a:cubicBezTo>
                <a:cubicBezTo>
                  <a:pt x="464" y="270"/>
                  <a:pt x="464" y="270"/>
                  <a:pt x="464" y="270"/>
                </a:cubicBezTo>
                <a:cubicBezTo>
                  <a:pt x="472" y="282"/>
                  <a:pt x="486" y="288"/>
                  <a:pt x="498" y="279"/>
                </a:cubicBezTo>
                <a:cubicBezTo>
                  <a:pt x="509" y="271"/>
                  <a:pt x="513" y="255"/>
                  <a:pt x="513" y="242"/>
                </a:cubicBezTo>
                <a:cubicBezTo>
                  <a:pt x="513" y="229"/>
                  <a:pt x="508" y="213"/>
                  <a:pt x="497" y="205"/>
                </a:cubicBezTo>
                <a:close/>
              </a:path>
            </a:pathLst>
          </a:custGeom>
          <a:solidFill>
            <a:srgbClr val="E18F07"/>
          </a:solidFill>
          <a:ln>
            <a:noFill/>
          </a:ln>
        </p:spPr>
        <p:txBody>
          <a:bodyPr/>
          <a:lstStyle/>
          <a:p>
            <a:endParaRPr lang="es-C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92C5987B-97F9-A948-AD93-6BD95E718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2137" y="872348"/>
            <a:ext cx="180870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r>
              <a:rPr lang="es-ES" altLang="ru-RU" sz="2300" b="1" dirty="0">
                <a:solidFill>
                  <a:srgbClr val="E18F07"/>
                </a:solidFill>
              </a:rPr>
              <a:t>Estandarización</a:t>
            </a:r>
            <a:endParaRPr lang="ru-RU" altLang="ru-RU" dirty="0">
              <a:solidFill>
                <a:srgbClr val="E18F07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4A6B83D2-FEB4-6141-A48C-55AEB9CD1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817" y="2189109"/>
            <a:ext cx="856004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r>
              <a:rPr lang="es-ES" altLang="ru-RU" sz="2300" b="1" dirty="0">
                <a:solidFill>
                  <a:srgbClr val="FCBE00"/>
                </a:solidFill>
              </a:rPr>
              <a:t>Cambio</a:t>
            </a:r>
            <a:endParaRPr lang="ru-RU" altLang="ru-RU" dirty="0">
              <a:solidFill>
                <a:srgbClr val="FCBE00"/>
              </a:solidFill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CCF1FA37-B9FA-BC44-BBBA-97C38AD0A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144" y="3443710"/>
            <a:ext cx="1275349" cy="35394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s-ES" altLang="ru-RU" sz="2300" b="1" dirty="0">
                <a:solidFill>
                  <a:schemeClr val="accent4">
                    <a:lumMod val="75000"/>
                  </a:schemeClr>
                </a:solidFill>
                <a:latin typeface="Open Sans" panose="020B0606030504020204" pitchFamily="34" charset="0"/>
              </a:rPr>
              <a:t>Agregación</a:t>
            </a:r>
            <a:endParaRPr lang="ru-RU" alt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E296F138-4477-7D46-B337-47D9231CD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144" y="4853973"/>
            <a:ext cx="1597232" cy="35394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s-ES" altLang="ru-RU" sz="2300" b="1" dirty="0">
                <a:solidFill>
                  <a:srgbClr val="004973"/>
                </a:solidFill>
                <a:latin typeface="Open Sans" panose="020B0606030504020204" pitchFamily="34" charset="0"/>
              </a:rPr>
              <a:t>Nomenclatura</a:t>
            </a:r>
            <a:endParaRPr lang="ru-RU" altLang="ru-RU" dirty="0">
              <a:solidFill>
                <a:srgbClr val="004973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88804EB-4A2E-FA4A-8EFC-B99CD2B10714}"/>
              </a:ext>
            </a:extLst>
          </p:cNvPr>
          <p:cNvGrpSpPr>
            <a:grpSpLocks/>
          </p:cNvGrpSpPr>
          <p:nvPr/>
        </p:nvGrpSpPr>
        <p:grpSpPr bwMode="auto">
          <a:xfrm>
            <a:off x="8361363" y="97853"/>
            <a:ext cx="3378200" cy="4106863"/>
            <a:chOff x="8361363" y="288925"/>
            <a:chExt cx="3378200" cy="4106863"/>
          </a:xfrm>
        </p:grpSpPr>
        <p:sp>
          <p:nvSpPr>
            <p:cNvPr id="27667" name="Freeform 14">
              <a:extLst>
                <a:ext uri="{FF2B5EF4-FFF2-40B4-BE49-F238E27FC236}">
                  <a16:creationId xmlns:a16="http://schemas.microsoft.com/office/drawing/2014/main" id="{7159AA70-4354-6149-8925-19A5E788A1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6500" y="1663700"/>
              <a:ext cx="1073150" cy="1117600"/>
            </a:xfrm>
            <a:custGeom>
              <a:avLst/>
              <a:gdLst>
                <a:gd name="T0" fmla="*/ 216913 w 282"/>
                <a:gd name="T1" fmla="*/ 392876 h 293"/>
                <a:gd name="T2" fmla="*/ 15222 w 282"/>
                <a:gd name="T3" fmla="*/ 942141 h 293"/>
                <a:gd name="T4" fmla="*/ 68499 w 282"/>
                <a:gd name="T5" fmla="*/ 1079457 h 293"/>
                <a:gd name="T6" fmla="*/ 205497 w 282"/>
                <a:gd name="T7" fmla="*/ 1106157 h 293"/>
                <a:gd name="T8" fmla="*/ 384355 w 282"/>
                <a:gd name="T9" fmla="*/ 984098 h 293"/>
                <a:gd name="T10" fmla="*/ 635518 w 282"/>
                <a:gd name="T11" fmla="*/ 652251 h 293"/>
                <a:gd name="T12" fmla="*/ 844820 w 282"/>
                <a:gd name="T13" fmla="*/ 335661 h 293"/>
                <a:gd name="T14" fmla="*/ 1016068 w 282"/>
                <a:gd name="T15" fmla="*/ 194531 h 293"/>
                <a:gd name="T16" fmla="*/ 1061734 w 282"/>
                <a:gd name="T17" fmla="*/ 72472 h 293"/>
                <a:gd name="T18" fmla="*/ 928541 w 282"/>
                <a:gd name="T19" fmla="*/ 3814 h 293"/>
                <a:gd name="T20" fmla="*/ 528964 w 282"/>
                <a:gd name="T21" fmla="*/ 110616 h 293"/>
                <a:gd name="T22" fmla="*/ 216913 w 282"/>
                <a:gd name="T23" fmla="*/ 392876 h 29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2" h="293">
                  <a:moveTo>
                    <a:pt x="57" y="103"/>
                  </a:moveTo>
                  <a:cubicBezTo>
                    <a:pt x="25" y="144"/>
                    <a:pt x="0" y="195"/>
                    <a:pt x="4" y="247"/>
                  </a:cubicBezTo>
                  <a:cubicBezTo>
                    <a:pt x="5" y="260"/>
                    <a:pt x="8" y="274"/>
                    <a:pt x="18" y="283"/>
                  </a:cubicBezTo>
                  <a:cubicBezTo>
                    <a:pt x="28" y="291"/>
                    <a:pt x="42" y="293"/>
                    <a:pt x="54" y="290"/>
                  </a:cubicBezTo>
                  <a:cubicBezTo>
                    <a:pt x="73" y="286"/>
                    <a:pt x="88" y="272"/>
                    <a:pt x="101" y="258"/>
                  </a:cubicBezTo>
                  <a:cubicBezTo>
                    <a:pt x="126" y="232"/>
                    <a:pt x="148" y="202"/>
                    <a:pt x="167" y="171"/>
                  </a:cubicBezTo>
                  <a:cubicBezTo>
                    <a:pt x="184" y="142"/>
                    <a:pt x="198" y="111"/>
                    <a:pt x="222" y="88"/>
                  </a:cubicBezTo>
                  <a:cubicBezTo>
                    <a:pt x="236" y="75"/>
                    <a:pt x="253" y="65"/>
                    <a:pt x="267" y="51"/>
                  </a:cubicBezTo>
                  <a:cubicBezTo>
                    <a:pt x="275" y="42"/>
                    <a:pt x="282" y="30"/>
                    <a:pt x="279" y="19"/>
                  </a:cubicBezTo>
                  <a:cubicBezTo>
                    <a:pt x="274" y="6"/>
                    <a:pt x="258" y="2"/>
                    <a:pt x="244" y="1"/>
                  </a:cubicBezTo>
                  <a:cubicBezTo>
                    <a:pt x="208" y="0"/>
                    <a:pt x="171" y="11"/>
                    <a:pt x="139" y="29"/>
                  </a:cubicBezTo>
                  <a:cubicBezTo>
                    <a:pt x="107" y="48"/>
                    <a:pt x="80" y="74"/>
                    <a:pt x="57" y="103"/>
                  </a:cubicBezTo>
                  <a:close/>
                </a:path>
              </a:pathLst>
            </a:custGeom>
            <a:solidFill>
              <a:srgbClr val="E8AF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68" name="Freeform 15">
              <a:extLst>
                <a:ext uri="{FF2B5EF4-FFF2-40B4-BE49-F238E27FC236}">
                  <a16:creationId xmlns:a16="http://schemas.microsoft.com/office/drawing/2014/main" id="{924FECEA-4AAB-6F44-8D02-DA6D20D1B5A2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5050" y="1682750"/>
              <a:ext cx="1073150" cy="1117600"/>
            </a:xfrm>
            <a:custGeom>
              <a:avLst/>
              <a:gdLst>
                <a:gd name="T0" fmla="*/ 216913 w 282"/>
                <a:gd name="T1" fmla="*/ 392876 h 293"/>
                <a:gd name="T2" fmla="*/ 15222 w 282"/>
                <a:gd name="T3" fmla="*/ 945955 h 293"/>
                <a:gd name="T4" fmla="*/ 68499 w 282"/>
                <a:gd name="T5" fmla="*/ 1079457 h 293"/>
                <a:gd name="T6" fmla="*/ 205497 w 282"/>
                <a:gd name="T7" fmla="*/ 1106157 h 293"/>
                <a:gd name="T8" fmla="*/ 384355 w 282"/>
                <a:gd name="T9" fmla="*/ 984098 h 293"/>
                <a:gd name="T10" fmla="*/ 635518 w 282"/>
                <a:gd name="T11" fmla="*/ 652251 h 293"/>
                <a:gd name="T12" fmla="*/ 844820 w 282"/>
                <a:gd name="T13" fmla="*/ 335661 h 293"/>
                <a:gd name="T14" fmla="*/ 1016068 w 282"/>
                <a:gd name="T15" fmla="*/ 194531 h 293"/>
                <a:gd name="T16" fmla="*/ 1057928 w 282"/>
                <a:gd name="T17" fmla="*/ 72472 h 293"/>
                <a:gd name="T18" fmla="*/ 928541 w 282"/>
                <a:gd name="T19" fmla="*/ 7629 h 293"/>
                <a:gd name="T20" fmla="*/ 528964 w 282"/>
                <a:gd name="T21" fmla="*/ 114430 h 293"/>
                <a:gd name="T22" fmla="*/ 216913 w 282"/>
                <a:gd name="T23" fmla="*/ 392876 h 29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2" h="293">
                  <a:moveTo>
                    <a:pt x="57" y="103"/>
                  </a:moveTo>
                  <a:cubicBezTo>
                    <a:pt x="25" y="145"/>
                    <a:pt x="0" y="195"/>
                    <a:pt x="4" y="248"/>
                  </a:cubicBezTo>
                  <a:cubicBezTo>
                    <a:pt x="5" y="261"/>
                    <a:pt x="8" y="275"/>
                    <a:pt x="18" y="283"/>
                  </a:cubicBezTo>
                  <a:cubicBezTo>
                    <a:pt x="28" y="292"/>
                    <a:pt x="41" y="293"/>
                    <a:pt x="54" y="290"/>
                  </a:cubicBezTo>
                  <a:cubicBezTo>
                    <a:pt x="72" y="286"/>
                    <a:pt x="88" y="272"/>
                    <a:pt x="101" y="258"/>
                  </a:cubicBezTo>
                  <a:cubicBezTo>
                    <a:pt x="126" y="232"/>
                    <a:pt x="148" y="202"/>
                    <a:pt x="167" y="171"/>
                  </a:cubicBezTo>
                  <a:cubicBezTo>
                    <a:pt x="183" y="142"/>
                    <a:pt x="198" y="111"/>
                    <a:pt x="222" y="88"/>
                  </a:cubicBezTo>
                  <a:cubicBezTo>
                    <a:pt x="236" y="75"/>
                    <a:pt x="253" y="65"/>
                    <a:pt x="267" y="51"/>
                  </a:cubicBezTo>
                  <a:cubicBezTo>
                    <a:pt x="275" y="43"/>
                    <a:pt x="282" y="31"/>
                    <a:pt x="278" y="19"/>
                  </a:cubicBezTo>
                  <a:cubicBezTo>
                    <a:pt x="274" y="7"/>
                    <a:pt x="258" y="2"/>
                    <a:pt x="244" y="2"/>
                  </a:cubicBezTo>
                  <a:cubicBezTo>
                    <a:pt x="208" y="0"/>
                    <a:pt x="171" y="11"/>
                    <a:pt x="139" y="30"/>
                  </a:cubicBezTo>
                  <a:cubicBezTo>
                    <a:pt x="107" y="48"/>
                    <a:pt x="80" y="74"/>
                    <a:pt x="57" y="103"/>
                  </a:cubicBezTo>
                  <a:close/>
                </a:path>
              </a:pathLst>
            </a:custGeom>
            <a:solidFill>
              <a:srgbClr val="F2C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69" name="Freeform 16">
              <a:extLst>
                <a:ext uri="{FF2B5EF4-FFF2-40B4-BE49-F238E27FC236}">
                  <a16:creationId xmlns:a16="http://schemas.microsoft.com/office/drawing/2014/main" id="{428F8B3F-2144-5049-B283-5874445B214D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1363" y="2292350"/>
              <a:ext cx="1687513" cy="2103438"/>
            </a:xfrm>
            <a:custGeom>
              <a:avLst/>
              <a:gdLst>
                <a:gd name="T0" fmla="*/ 563774 w 443"/>
                <a:gd name="T1" fmla="*/ 2053901 h 552"/>
                <a:gd name="T2" fmla="*/ 441877 w 443"/>
                <a:gd name="T3" fmla="*/ 1954826 h 552"/>
                <a:gd name="T4" fmla="*/ 510444 w 443"/>
                <a:gd name="T5" fmla="*/ 1848129 h 552"/>
                <a:gd name="T6" fmla="*/ 510444 w 443"/>
                <a:gd name="T7" fmla="*/ 1848129 h 552"/>
                <a:gd name="T8" fmla="*/ 514253 w 443"/>
                <a:gd name="T9" fmla="*/ 1848129 h 552"/>
                <a:gd name="T10" fmla="*/ 586630 w 443"/>
                <a:gd name="T11" fmla="*/ 1783350 h 552"/>
                <a:gd name="T12" fmla="*/ 575202 w 443"/>
                <a:gd name="T13" fmla="*/ 1680464 h 552"/>
                <a:gd name="T14" fmla="*/ 571393 w 443"/>
                <a:gd name="T15" fmla="*/ 1672843 h 552"/>
                <a:gd name="T16" fmla="*/ 563774 w 443"/>
                <a:gd name="T17" fmla="*/ 1672843 h 552"/>
                <a:gd name="T18" fmla="*/ 0 w 443"/>
                <a:gd name="T19" fmla="*/ 1596631 h 552"/>
                <a:gd name="T20" fmla="*/ 53330 w 443"/>
                <a:gd name="T21" fmla="*/ 1131741 h 552"/>
                <a:gd name="T22" fmla="*/ 102851 w 443"/>
                <a:gd name="T23" fmla="*/ 941212 h 552"/>
                <a:gd name="T24" fmla="*/ 209511 w 443"/>
                <a:gd name="T25" fmla="*/ 994560 h 552"/>
                <a:gd name="T26" fmla="*/ 308552 w 443"/>
                <a:gd name="T27" fmla="*/ 1089825 h 552"/>
                <a:gd name="T28" fmla="*/ 426640 w 443"/>
                <a:gd name="T29" fmla="*/ 1032666 h 552"/>
                <a:gd name="T30" fmla="*/ 434258 w 443"/>
                <a:gd name="T31" fmla="*/ 743062 h 552"/>
                <a:gd name="T32" fmla="*/ 270459 w 443"/>
                <a:gd name="T33" fmla="*/ 758305 h 552"/>
                <a:gd name="T34" fmla="*/ 156181 w 443"/>
                <a:gd name="T35" fmla="*/ 754494 h 552"/>
                <a:gd name="T36" fmla="*/ 289506 w 443"/>
                <a:gd name="T37" fmla="*/ 445837 h 552"/>
                <a:gd name="T38" fmla="*/ 403784 w 443"/>
                <a:gd name="T39" fmla="*/ 228635 h 552"/>
                <a:gd name="T40" fmla="*/ 464733 w 443"/>
                <a:gd name="T41" fmla="*/ 99075 h 552"/>
                <a:gd name="T42" fmla="*/ 506635 w 443"/>
                <a:gd name="T43" fmla="*/ 0 h 552"/>
                <a:gd name="T44" fmla="*/ 1287538 w 443"/>
                <a:gd name="T45" fmla="*/ 529670 h 552"/>
                <a:gd name="T46" fmla="*/ 1672276 w 443"/>
                <a:gd name="T47" fmla="*/ 1493746 h 552"/>
                <a:gd name="T48" fmla="*/ 1603709 w 443"/>
                <a:gd name="T49" fmla="*/ 2103438 h 552"/>
                <a:gd name="T50" fmla="*/ 978986 w 443"/>
                <a:gd name="T51" fmla="*/ 1802402 h 552"/>
                <a:gd name="T52" fmla="*/ 754238 w 443"/>
                <a:gd name="T53" fmla="*/ 1726191 h 552"/>
                <a:gd name="T54" fmla="*/ 746620 w 443"/>
                <a:gd name="T55" fmla="*/ 1722380 h 552"/>
                <a:gd name="T56" fmla="*/ 742810 w 443"/>
                <a:gd name="T57" fmla="*/ 1726191 h 552"/>
                <a:gd name="T58" fmla="*/ 681862 w 443"/>
                <a:gd name="T59" fmla="*/ 1802402 h 552"/>
                <a:gd name="T60" fmla="*/ 708527 w 443"/>
                <a:gd name="T61" fmla="*/ 1901477 h 552"/>
                <a:gd name="T62" fmla="*/ 712336 w 443"/>
                <a:gd name="T63" fmla="*/ 1901477 h 552"/>
                <a:gd name="T64" fmla="*/ 712336 w 443"/>
                <a:gd name="T65" fmla="*/ 1901477 h 552"/>
                <a:gd name="T66" fmla="*/ 716145 w 443"/>
                <a:gd name="T67" fmla="*/ 2034848 h 552"/>
                <a:gd name="T68" fmla="*/ 563774 w 443"/>
                <a:gd name="T69" fmla="*/ 2053901 h 5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43" h="552">
                  <a:moveTo>
                    <a:pt x="148" y="539"/>
                  </a:moveTo>
                  <a:cubicBezTo>
                    <a:pt x="135" y="535"/>
                    <a:pt x="120" y="527"/>
                    <a:pt x="116" y="513"/>
                  </a:cubicBezTo>
                  <a:cubicBezTo>
                    <a:pt x="111" y="500"/>
                    <a:pt x="121" y="489"/>
                    <a:pt x="134" y="485"/>
                  </a:cubicBezTo>
                  <a:cubicBezTo>
                    <a:pt x="134" y="485"/>
                    <a:pt x="134" y="485"/>
                    <a:pt x="134" y="485"/>
                  </a:cubicBezTo>
                  <a:cubicBezTo>
                    <a:pt x="135" y="485"/>
                    <a:pt x="135" y="485"/>
                    <a:pt x="135" y="485"/>
                  </a:cubicBezTo>
                  <a:cubicBezTo>
                    <a:pt x="142" y="481"/>
                    <a:pt x="150" y="476"/>
                    <a:pt x="154" y="468"/>
                  </a:cubicBezTo>
                  <a:cubicBezTo>
                    <a:pt x="158" y="459"/>
                    <a:pt x="155" y="449"/>
                    <a:pt x="151" y="441"/>
                  </a:cubicBezTo>
                  <a:cubicBezTo>
                    <a:pt x="150" y="439"/>
                    <a:pt x="150" y="439"/>
                    <a:pt x="150" y="439"/>
                  </a:cubicBezTo>
                  <a:cubicBezTo>
                    <a:pt x="148" y="439"/>
                    <a:pt x="148" y="439"/>
                    <a:pt x="148" y="439"/>
                  </a:cubicBezTo>
                  <a:cubicBezTo>
                    <a:pt x="80" y="422"/>
                    <a:pt x="39" y="420"/>
                    <a:pt x="0" y="419"/>
                  </a:cubicBezTo>
                  <a:cubicBezTo>
                    <a:pt x="1" y="378"/>
                    <a:pt x="6" y="337"/>
                    <a:pt x="14" y="297"/>
                  </a:cubicBezTo>
                  <a:cubicBezTo>
                    <a:pt x="18" y="280"/>
                    <a:pt x="22" y="263"/>
                    <a:pt x="27" y="247"/>
                  </a:cubicBezTo>
                  <a:cubicBezTo>
                    <a:pt x="40" y="241"/>
                    <a:pt x="49" y="249"/>
                    <a:pt x="55" y="261"/>
                  </a:cubicBezTo>
                  <a:cubicBezTo>
                    <a:pt x="58" y="273"/>
                    <a:pt x="68" y="285"/>
                    <a:pt x="81" y="286"/>
                  </a:cubicBezTo>
                  <a:cubicBezTo>
                    <a:pt x="93" y="287"/>
                    <a:pt x="105" y="280"/>
                    <a:pt x="112" y="271"/>
                  </a:cubicBezTo>
                  <a:cubicBezTo>
                    <a:pt x="128" y="251"/>
                    <a:pt x="135" y="214"/>
                    <a:pt x="114" y="195"/>
                  </a:cubicBezTo>
                  <a:cubicBezTo>
                    <a:pt x="101" y="184"/>
                    <a:pt x="83" y="188"/>
                    <a:pt x="71" y="199"/>
                  </a:cubicBezTo>
                  <a:cubicBezTo>
                    <a:pt x="62" y="206"/>
                    <a:pt x="50" y="209"/>
                    <a:pt x="41" y="198"/>
                  </a:cubicBezTo>
                  <a:cubicBezTo>
                    <a:pt x="51" y="170"/>
                    <a:pt x="62" y="143"/>
                    <a:pt x="76" y="117"/>
                  </a:cubicBezTo>
                  <a:cubicBezTo>
                    <a:pt x="85" y="98"/>
                    <a:pt x="96" y="79"/>
                    <a:pt x="106" y="60"/>
                  </a:cubicBezTo>
                  <a:cubicBezTo>
                    <a:pt x="112" y="49"/>
                    <a:pt x="117" y="38"/>
                    <a:pt x="122" y="26"/>
                  </a:cubicBezTo>
                  <a:cubicBezTo>
                    <a:pt x="126" y="18"/>
                    <a:pt x="130" y="9"/>
                    <a:pt x="133" y="0"/>
                  </a:cubicBezTo>
                  <a:cubicBezTo>
                    <a:pt x="213" y="26"/>
                    <a:pt x="284" y="75"/>
                    <a:pt x="338" y="139"/>
                  </a:cubicBezTo>
                  <a:cubicBezTo>
                    <a:pt x="397" y="211"/>
                    <a:pt x="433" y="300"/>
                    <a:pt x="439" y="392"/>
                  </a:cubicBezTo>
                  <a:cubicBezTo>
                    <a:pt x="443" y="446"/>
                    <a:pt x="437" y="501"/>
                    <a:pt x="421" y="552"/>
                  </a:cubicBezTo>
                  <a:cubicBezTo>
                    <a:pt x="364" y="530"/>
                    <a:pt x="313" y="496"/>
                    <a:pt x="257" y="473"/>
                  </a:cubicBezTo>
                  <a:cubicBezTo>
                    <a:pt x="238" y="465"/>
                    <a:pt x="218" y="459"/>
                    <a:pt x="198" y="453"/>
                  </a:cubicBezTo>
                  <a:cubicBezTo>
                    <a:pt x="196" y="452"/>
                    <a:pt x="196" y="452"/>
                    <a:pt x="196" y="452"/>
                  </a:cubicBezTo>
                  <a:cubicBezTo>
                    <a:pt x="195" y="453"/>
                    <a:pt x="195" y="453"/>
                    <a:pt x="195" y="453"/>
                  </a:cubicBezTo>
                  <a:cubicBezTo>
                    <a:pt x="187" y="457"/>
                    <a:pt x="181" y="464"/>
                    <a:pt x="179" y="473"/>
                  </a:cubicBezTo>
                  <a:cubicBezTo>
                    <a:pt x="177" y="482"/>
                    <a:pt x="181" y="491"/>
                    <a:pt x="186" y="499"/>
                  </a:cubicBezTo>
                  <a:cubicBezTo>
                    <a:pt x="187" y="499"/>
                    <a:pt x="187" y="499"/>
                    <a:pt x="187" y="499"/>
                  </a:cubicBezTo>
                  <a:cubicBezTo>
                    <a:pt x="187" y="499"/>
                    <a:pt x="187" y="499"/>
                    <a:pt x="187" y="499"/>
                  </a:cubicBezTo>
                  <a:cubicBezTo>
                    <a:pt x="196" y="509"/>
                    <a:pt x="199" y="524"/>
                    <a:pt x="188" y="534"/>
                  </a:cubicBezTo>
                  <a:cubicBezTo>
                    <a:pt x="177" y="542"/>
                    <a:pt x="161" y="542"/>
                    <a:pt x="148" y="539"/>
                  </a:cubicBezTo>
                  <a:close/>
                </a:path>
              </a:pathLst>
            </a:custGeom>
            <a:solidFill>
              <a:srgbClr val="FCB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70" name="Freeform 17">
              <a:extLst>
                <a:ext uri="{FF2B5EF4-FFF2-40B4-BE49-F238E27FC236}">
                  <a16:creationId xmlns:a16="http://schemas.microsoft.com/office/drawing/2014/main" id="{BA1EC3C7-8B44-C741-BA54-9305EC1170B8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8350" y="825500"/>
              <a:ext cx="2801938" cy="2405063"/>
            </a:xfrm>
            <a:custGeom>
              <a:avLst/>
              <a:gdLst>
                <a:gd name="T0" fmla="*/ 0 w 736"/>
                <a:gd name="T1" fmla="*/ 1848582 h 631"/>
                <a:gd name="T2" fmla="*/ 102788 w 736"/>
                <a:gd name="T3" fmla="*/ 1574154 h 631"/>
                <a:gd name="T4" fmla="*/ 784238 w 736"/>
                <a:gd name="T5" fmla="*/ 396397 h 631"/>
                <a:gd name="T6" fmla="*/ 902254 w 736"/>
                <a:gd name="T7" fmla="*/ 247748 h 631"/>
                <a:gd name="T8" fmla="*/ 1134480 w 736"/>
                <a:gd name="T9" fmla="*/ 171518 h 631"/>
                <a:gd name="T10" fmla="*/ 2230891 w 736"/>
                <a:gd name="T11" fmla="*/ 0 h 631"/>
                <a:gd name="T12" fmla="*/ 2801938 w 736"/>
                <a:gd name="T13" fmla="*/ 834721 h 631"/>
                <a:gd name="T14" fmla="*/ 2771482 w 736"/>
                <a:gd name="T15" fmla="*/ 857590 h 631"/>
                <a:gd name="T16" fmla="*/ 2603975 w 736"/>
                <a:gd name="T17" fmla="*/ 964312 h 631"/>
                <a:gd name="T18" fmla="*/ 2520221 w 736"/>
                <a:gd name="T19" fmla="*/ 1021485 h 631"/>
                <a:gd name="T20" fmla="*/ 2451696 w 736"/>
                <a:gd name="T21" fmla="*/ 1071034 h 631"/>
                <a:gd name="T22" fmla="*/ 2181400 w 736"/>
                <a:gd name="T23" fmla="*/ 1311160 h 631"/>
                <a:gd name="T24" fmla="*/ 1972016 w 736"/>
                <a:gd name="T25" fmla="*/ 1417882 h 631"/>
                <a:gd name="T26" fmla="*/ 1865421 w 736"/>
                <a:gd name="T27" fmla="*/ 1459808 h 631"/>
                <a:gd name="T28" fmla="*/ 1819737 w 736"/>
                <a:gd name="T29" fmla="*/ 1497924 h 631"/>
                <a:gd name="T30" fmla="*/ 1747404 w 736"/>
                <a:gd name="T31" fmla="*/ 1570342 h 631"/>
                <a:gd name="T32" fmla="*/ 1633195 w 736"/>
                <a:gd name="T33" fmla="*/ 1711368 h 631"/>
                <a:gd name="T34" fmla="*/ 1439039 w 736"/>
                <a:gd name="T35" fmla="*/ 1997231 h 631"/>
                <a:gd name="T36" fmla="*/ 1408583 w 736"/>
                <a:gd name="T37" fmla="*/ 2073462 h 631"/>
                <a:gd name="T38" fmla="*/ 1381934 w 736"/>
                <a:gd name="T39" fmla="*/ 2153503 h 631"/>
                <a:gd name="T40" fmla="*/ 1305794 w 736"/>
                <a:gd name="T41" fmla="*/ 2302152 h 631"/>
                <a:gd name="T42" fmla="*/ 1138287 w 736"/>
                <a:gd name="T43" fmla="*/ 2366948 h 631"/>
                <a:gd name="T44" fmla="*/ 1077376 w 736"/>
                <a:gd name="T45" fmla="*/ 2305964 h 631"/>
                <a:gd name="T46" fmla="*/ 1138287 w 736"/>
                <a:gd name="T47" fmla="*/ 1776164 h 631"/>
                <a:gd name="T48" fmla="*/ 1328636 w 736"/>
                <a:gd name="T49" fmla="*/ 1295914 h 631"/>
                <a:gd name="T50" fmla="*/ 1290567 w 736"/>
                <a:gd name="T51" fmla="*/ 1124396 h 631"/>
                <a:gd name="T52" fmla="*/ 1149708 w 736"/>
                <a:gd name="T53" fmla="*/ 1021485 h 631"/>
                <a:gd name="T54" fmla="*/ 955552 w 736"/>
                <a:gd name="T55" fmla="*/ 1120584 h 631"/>
                <a:gd name="T56" fmla="*/ 795659 w 736"/>
                <a:gd name="T57" fmla="*/ 1284479 h 631"/>
                <a:gd name="T58" fmla="*/ 255068 w 736"/>
                <a:gd name="T59" fmla="*/ 1978174 h 631"/>
                <a:gd name="T60" fmla="*/ 0 w 736"/>
                <a:gd name="T61" fmla="*/ 1848582 h 63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736" h="631">
                  <a:moveTo>
                    <a:pt x="0" y="485"/>
                  </a:moveTo>
                  <a:cubicBezTo>
                    <a:pt x="0" y="460"/>
                    <a:pt x="14" y="435"/>
                    <a:pt x="27" y="413"/>
                  </a:cubicBezTo>
                  <a:cubicBezTo>
                    <a:pt x="87" y="310"/>
                    <a:pt x="147" y="207"/>
                    <a:pt x="206" y="104"/>
                  </a:cubicBezTo>
                  <a:cubicBezTo>
                    <a:pt x="215" y="90"/>
                    <a:pt x="223" y="75"/>
                    <a:pt x="237" y="65"/>
                  </a:cubicBezTo>
                  <a:cubicBezTo>
                    <a:pt x="254" y="52"/>
                    <a:pt x="276" y="48"/>
                    <a:pt x="298" y="45"/>
                  </a:cubicBezTo>
                  <a:cubicBezTo>
                    <a:pt x="394" y="30"/>
                    <a:pt x="490" y="15"/>
                    <a:pt x="586" y="0"/>
                  </a:cubicBezTo>
                  <a:cubicBezTo>
                    <a:pt x="736" y="219"/>
                    <a:pt x="736" y="219"/>
                    <a:pt x="736" y="219"/>
                  </a:cubicBezTo>
                  <a:cubicBezTo>
                    <a:pt x="733" y="221"/>
                    <a:pt x="731" y="223"/>
                    <a:pt x="728" y="225"/>
                  </a:cubicBezTo>
                  <a:cubicBezTo>
                    <a:pt x="713" y="234"/>
                    <a:pt x="699" y="244"/>
                    <a:pt x="684" y="253"/>
                  </a:cubicBezTo>
                  <a:cubicBezTo>
                    <a:pt x="677" y="258"/>
                    <a:pt x="669" y="263"/>
                    <a:pt x="662" y="268"/>
                  </a:cubicBezTo>
                  <a:cubicBezTo>
                    <a:pt x="656" y="272"/>
                    <a:pt x="648" y="275"/>
                    <a:pt x="644" y="281"/>
                  </a:cubicBezTo>
                  <a:cubicBezTo>
                    <a:pt x="623" y="306"/>
                    <a:pt x="601" y="327"/>
                    <a:pt x="573" y="344"/>
                  </a:cubicBezTo>
                  <a:cubicBezTo>
                    <a:pt x="556" y="355"/>
                    <a:pt x="537" y="364"/>
                    <a:pt x="518" y="372"/>
                  </a:cubicBezTo>
                  <a:cubicBezTo>
                    <a:pt x="509" y="376"/>
                    <a:pt x="499" y="378"/>
                    <a:pt x="490" y="383"/>
                  </a:cubicBezTo>
                  <a:cubicBezTo>
                    <a:pt x="486" y="385"/>
                    <a:pt x="482" y="390"/>
                    <a:pt x="478" y="393"/>
                  </a:cubicBezTo>
                  <a:cubicBezTo>
                    <a:pt x="472" y="398"/>
                    <a:pt x="464" y="406"/>
                    <a:pt x="459" y="412"/>
                  </a:cubicBezTo>
                  <a:cubicBezTo>
                    <a:pt x="449" y="424"/>
                    <a:pt x="439" y="436"/>
                    <a:pt x="429" y="449"/>
                  </a:cubicBezTo>
                  <a:cubicBezTo>
                    <a:pt x="411" y="473"/>
                    <a:pt x="396" y="500"/>
                    <a:pt x="378" y="524"/>
                  </a:cubicBezTo>
                  <a:cubicBezTo>
                    <a:pt x="374" y="530"/>
                    <a:pt x="373" y="537"/>
                    <a:pt x="370" y="544"/>
                  </a:cubicBezTo>
                  <a:cubicBezTo>
                    <a:pt x="368" y="551"/>
                    <a:pt x="366" y="558"/>
                    <a:pt x="363" y="565"/>
                  </a:cubicBezTo>
                  <a:cubicBezTo>
                    <a:pt x="358" y="579"/>
                    <a:pt x="352" y="592"/>
                    <a:pt x="343" y="604"/>
                  </a:cubicBezTo>
                  <a:cubicBezTo>
                    <a:pt x="334" y="618"/>
                    <a:pt x="318" y="631"/>
                    <a:pt x="299" y="621"/>
                  </a:cubicBezTo>
                  <a:cubicBezTo>
                    <a:pt x="292" y="618"/>
                    <a:pt x="287" y="612"/>
                    <a:pt x="283" y="605"/>
                  </a:cubicBezTo>
                  <a:cubicBezTo>
                    <a:pt x="258" y="562"/>
                    <a:pt x="276" y="509"/>
                    <a:pt x="299" y="466"/>
                  </a:cubicBezTo>
                  <a:cubicBezTo>
                    <a:pt x="321" y="426"/>
                    <a:pt x="348" y="386"/>
                    <a:pt x="349" y="340"/>
                  </a:cubicBezTo>
                  <a:cubicBezTo>
                    <a:pt x="349" y="325"/>
                    <a:pt x="347" y="309"/>
                    <a:pt x="339" y="295"/>
                  </a:cubicBezTo>
                  <a:cubicBezTo>
                    <a:pt x="331" y="281"/>
                    <a:pt x="318" y="271"/>
                    <a:pt x="302" y="268"/>
                  </a:cubicBezTo>
                  <a:cubicBezTo>
                    <a:pt x="280" y="264"/>
                    <a:pt x="269" y="281"/>
                    <a:pt x="251" y="294"/>
                  </a:cubicBezTo>
                  <a:cubicBezTo>
                    <a:pt x="251" y="295"/>
                    <a:pt x="220" y="321"/>
                    <a:pt x="209" y="337"/>
                  </a:cubicBezTo>
                  <a:cubicBezTo>
                    <a:pt x="168" y="393"/>
                    <a:pt x="142" y="466"/>
                    <a:pt x="67" y="519"/>
                  </a:cubicBezTo>
                  <a:cubicBezTo>
                    <a:pt x="31" y="544"/>
                    <a:pt x="1" y="519"/>
                    <a:pt x="0" y="485"/>
                  </a:cubicBezTo>
                  <a:close/>
                </a:path>
              </a:pathLst>
            </a:custGeom>
            <a:solidFill>
              <a:srgbClr val="FCD0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71" name="Freeform 18">
              <a:extLst>
                <a:ext uri="{FF2B5EF4-FFF2-40B4-BE49-F238E27FC236}">
                  <a16:creationId xmlns:a16="http://schemas.microsoft.com/office/drawing/2014/main" id="{7AB984A1-34BF-AE4D-9216-7BFD7EABC3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2975" y="1530350"/>
              <a:ext cx="87313" cy="138113"/>
            </a:xfrm>
            <a:custGeom>
              <a:avLst/>
              <a:gdLst>
                <a:gd name="T0" fmla="*/ 0 w 23"/>
                <a:gd name="T1" fmla="*/ 0 h 36"/>
                <a:gd name="T2" fmla="*/ 87313 w 23"/>
                <a:gd name="T3" fmla="*/ 130440 h 36"/>
                <a:gd name="T4" fmla="*/ 75924 w 23"/>
                <a:gd name="T5" fmla="*/ 138113 h 36"/>
                <a:gd name="T6" fmla="*/ 0 w 23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36">
                  <a:moveTo>
                    <a:pt x="0" y="0"/>
                  </a:moveTo>
                  <a:cubicBezTo>
                    <a:pt x="23" y="34"/>
                    <a:pt x="23" y="34"/>
                    <a:pt x="23" y="34"/>
                  </a:cubicBezTo>
                  <a:cubicBezTo>
                    <a:pt x="22" y="35"/>
                    <a:pt x="21" y="35"/>
                    <a:pt x="20" y="3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DE0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72" name="Freeform 19">
              <a:extLst>
                <a:ext uri="{FF2B5EF4-FFF2-40B4-BE49-F238E27FC236}">
                  <a16:creationId xmlns:a16="http://schemas.microsoft.com/office/drawing/2014/main" id="{03D9BD67-6DF2-0043-98C0-4AB1C809CB1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8350" y="825500"/>
              <a:ext cx="2295525" cy="1874838"/>
            </a:xfrm>
            <a:custGeom>
              <a:avLst/>
              <a:gdLst>
                <a:gd name="T0" fmla="*/ 3807 w 603"/>
                <a:gd name="T1" fmla="*/ 1874838 h 492"/>
                <a:gd name="T2" fmla="*/ 68523 w 603"/>
                <a:gd name="T3" fmla="*/ 1806246 h 492"/>
                <a:gd name="T4" fmla="*/ 137046 w 603"/>
                <a:gd name="T5" fmla="*/ 1669063 h 492"/>
                <a:gd name="T6" fmla="*/ 201763 w 603"/>
                <a:gd name="T7" fmla="*/ 1558554 h 492"/>
                <a:gd name="T8" fmla="*/ 822278 w 603"/>
                <a:gd name="T9" fmla="*/ 491573 h 492"/>
                <a:gd name="T10" fmla="*/ 936483 w 603"/>
                <a:gd name="T11" fmla="*/ 342958 h 492"/>
                <a:gd name="T12" fmla="*/ 1168700 w 603"/>
                <a:gd name="T13" fmla="*/ 262935 h 492"/>
                <a:gd name="T14" fmla="*/ 2295525 w 603"/>
                <a:gd name="T15" fmla="*/ 99077 h 492"/>
                <a:gd name="T16" fmla="*/ 2230809 w 603"/>
                <a:gd name="T17" fmla="*/ 0 h 492"/>
                <a:gd name="T18" fmla="*/ 1134439 w 603"/>
                <a:gd name="T19" fmla="*/ 171479 h 492"/>
                <a:gd name="T20" fmla="*/ 902221 w 603"/>
                <a:gd name="T21" fmla="*/ 247692 h 492"/>
                <a:gd name="T22" fmla="*/ 784209 w 603"/>
                <a:gd name="T23" fmla="*/ 396307 h 492"/>
                <a:gd name="T24" fmla="*/ 171308 w 603"/>
                <a:gd name="T25" fmla="*/ 1455667 h 492"/>
                <a:gd name="T26" fmla="*/ 102785 w 603"/>
                <a:gd name="T27" fmla="*/ 1573797 h 492"/>
                <a:gd name="T28" fmla="*/ 0 w 603"/>
                <a:gd name="T29" fmla="*/ 1848163 h 492"/>
                <a:gd name="T30" fmla="*/ 0 w 603"/>
                <a:gd name="T31" fmla="*/ 1863406 h 492"/>
                <a:gd name="T32" fmla="*/ 3807 w 603"/>
                <a:gd name="T33" fmla="*/ 1874838 h 4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03" h="492">
                  <a:moveTo>
                    <a:pt x="1" y="492"/>
                  </a:moveTo>
                  <a:cubicBezTo>
                    <a:pt x="5" y="487"/>
                    <a:pt x="11" y="481"/>
                    <a:pt x="18" y="474"/>
                  </a:cubicBezTo>
                  <a:cubicBezTo>
                    <a:pt x="23" y="462"/>
                    <a:pt x="29" y="450"/>
                    <a:pt x="36" y="438"/>
                  </a:cubicBezTo>
                  <a:cubicBezTo>
                    <a:pt x="42" y="428"/>
                    <a:pt x="47" y="419"/>
                    <a:pt x="53" y="409"/>
                  </a:cubicBezTo>
                  <a:cubicBezTo>
                    <a:pt x="107" y="316"/>
                    <a:pt x="161" y="222"/>
                    <a:pt x="216" y="129"/>
                  </a:cubicBezTo>
                  <a:cubicBezTo>
                    <a:pt x="224" y="115"/>
                    <a:pt x="233" y="100"/>
                    <a:pt x="246" y="90"/>
                  </a:cubicBezTo>
                  <a:cubicBezTo>
                    <a:pt x="263" y="76"/>
                    <a:pt x="286" y="73"/>
                    <a:pt x="307" y="69"/>
                  </a:cubicBezTo>
                  <a:cubicBezTo>
                    <a:pt x="396" y="56"/>
                    <a:pt x="510" y="40"/>
                    <a:pt x="603" y="26"/>
                  </a:cubicBezTo>
                  <a:cubicBezTo>
                    <a:pt x="586" y="0"/>
                    <a:pt x="586" y="0"/>
                    <a:pt x="586" y="0"/>
                  </a:cubicBezTo>
                  <a:cubicBezTo>
                    <a:pt x="490" y="15"/>
                    <a:pt x="394" y="30"/>
                    <a:pt x="298" y="45"/>
                  </a:cubicBezTo>
                  <a:cubicBezTo>
                    <a:pt x="276" y="48"/>
                    <a:pt x="254" y="52"/>
                    <a:pt x="237" y="65"/>
                  </a:cubicBezTo>
                  <a:cubicBezTo>
                    <a:pt x="223" y="75"/>
                    <a:pt x="215" y="90"/>
                    <a:pt x="206" y="104"/>
                  </a:cubicBezTo>
                  <a:cubicBezTo>
                    <a:pt x="152" y="197"/>
                    <a:pt x="99" y="290"/>
                    <a:pt x="45" y="382"/>
                  </a:cubicBezTo>
                  <a:cubicBezTo>
                    <a:pt x="39" y="393"/>
                    <a:pt x="33" y="403"/>
                    <a:pt x="27" y="413"/>
                  </a:cubicBezTo>
                  <a:cubicBezTo>
                    <a:pt x="14" y="435"/>
                    <a:pt x="0" y="460"/>
                    <a:pt x="0" y="485"/>
                  </a:cubicBezTo>
                  <a:cubicBezTo>
                    <a:pt x="0" y="486"/>
                    <a:pt x="0" y="487"/>
                    <a:pt x="0" y="489"/>
                  </a:cubicBezTo>
                  <a:cubicBezTo>
                    <a:pt x="0" y="490"/>
                    <a:pt x="0" y="491"/>
                    <a:pt x="1" y="492"/>
                  </a:cubicBezTo>
                  <a:close/>
                </a:path>
              </a:pathLst>
            </a:custGeom>
            <a:solidFill>
              <a:srgbClr val="FDE0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73" name="Freeform 20">
              <a:extLst>
                <a:ext uri="{FF2B5EF4-FFF2-40B4-BE49-F238E27FC236}">
                  <a16:creationId xmlns:a16="http://schemas.microsoft.com/office/drawing/2014/main" id="{DA234ACE-6E89-0B47-9C5A-5D5730308EA2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4188" y="2041525"/>
              <a:ext cx="381000" cy="1085850"/>
            </a:xfrm>
            <a:custGeom>
              <a:avLst/>
              <a:gdLst>
                <a:gd name="T0" fmla="*/ 152400 w 100"/>
                <a:gd name="T1" fmla="*/ 560070 h 285"/>
                <a:gd name="T2" fmla="*/ 342900 w 100"/>
                <a:gd name="T3" fmla="*/ 80010 h 285"/>
                <a:gd name="T4" fmla="*/ 335280 w 100"/>
                <a:gd name="T5" fmla="*/ 0 h 285"/>
                <a:gd name="T6" fmla="*/ 339090 w 100"/>
                <a:gd name="T7" fmla="*/ 3810 h 285"/>
                <a:gd name="T8" fmla="*/ 377190 w 100"/>
                <a:gd name="T9" fmla="*/ 175260 h 285"/>
                <a:gd name="T10" fmla="*/ 190500 w 100"/>
                <a:gd name="T11" fmla="*/ 655320 h 285"/>
                <a:gd name="T12" fmla="*/ 91440 w 100"/>
                <a:gd name="T13" fmla="*/ 1085850 h 285"/>
                <a:gd name="T14" fmla="*/ 152400 w 100"/>
                <a:gd name="T15" fmla="*/ 560070 h 2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0" h="285">
                  <a:moveTo>
                    <a:pt x="40" y="147"/>
                  </a:moveTo>
                  <a:cubicBezTo>
                    <a:pt x="62" y="107"/>
                    <a:pt x="89" y="67"/>
                    <a:pt x="90" y="21"/>
                  </a:cubicBezTo>
                  <a:cubicBezTo>
                    <a:pt x="90" y="14"/>
                    <a:pt x="90" y="7"/>
                    <a:pt x="88" y="0"/>
                  </a:cubicBezTo>
                  <a:cubicBezTo>
                    <a:pt x="89" y="0"/>
                    <a:pt x="89" y="1"/>
                    <a:pt x="89" y="1"/>
                  </a:cubicBezTo>
                  <a:cubicBezTo>
                    <a:pt x="97" y="15"/>
                    <a:pt x="100" y="31"/>
                    <a:pt x="99" y="46"/>
                  </a:cubicBezTo>
                  <a:cubicBezTo>
                    <a:pt x="98" y="92"/>
                    <a:pt x="71" y="132"/>
                    <a:pt x="50" y="172"/>
                  </a:cubicBezTo>
                  <a:cubicBezTo>
                    <a:pt x="31" y="207"/>
                    <a:pt x="16" y="248"/>
                    <a:pt x="24" y="285"/>
                  </a:cubicBezTo>
                  <a:cubicBezTo>
                    <a:pt x="0" y="242"/>
                    <a:pt x="17" y="190"/>
                    <a:pt x="40" y="147"/>
                  </a:cubicBezTo>
                  <a:close/>
                </a:path>
              </a:pathLst>
            </a:custGeom>
            <a:solidFill>
              <a:srgbClr val="FDE0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74" name="Freeform 21">
              <a:extLst>
                <a:ext uri="{FF2B5EF4-FFF2-40B4-BE49-F238E27FC236}">
                  <a16:creationId xmlns:a16="http://schemas.microsoft.com/office/drawing/2014/main" id="{2EA9B8FE-D61C-134D-8621-BF0BB310BA5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4388" y="1790700"/>
              <a:ext cx="1111250" cy="1073150"/>
            </a:xfrm>
            <a:custGeom>
              <a:avLst/>
              <a:gdLst>
                <a:gd name="T0" fmla="*/ 121781 w 292"/>
                <a:gd name="T1" fmla="*/ 966596 h 282"/>
                <a:gd name="T2" fmla="*/ 662183 w 292"/>
                <a:gd name="T3" fmla="*/ 273996 h 282"/>
                <a:gd name="T4" fmla="*/ 825826 w 292"/>
                <a:gd name="T5" fmla="*/ 110359 h 282"/>
                <a:gd name="T6" fmla="*/ 1019914 w 292"/>
                <a:gd name="T7" fmla="*/ 11416 h 282"/>
                <a:gd name="T8" fmla="*/ 1111250 w 292"/>
                <a:gd name="T9" fmla="*/ 57082 h 282"/>
                <a:gd name="T10" fmla="*/ 1103639 w 292"/>
                <a:gd name="T11" fmla="*/ 57082 h 282"/>
                <a:gd name="T12" fmla="*/ 909551 w 292"/>
                <a:gd name="T13" fmla="*/ 156025 h 282"/>
                <a:gd name="T14" fmla="*/ 749713 w 292"/>
                <a:gd name="T15" fmla="*/ 319662 h 282"/>
                <a:gd name="T16" fmla="*/ 209311 w 292"/>
                <a:gd name="T17" fmla="*/ 1012262 h 282"/>
                <a:gd name="T18" fmla="*/ 0 w 292"/>
                <a:gd name="T19" fmla="*/ 1004651 h 282"/>
                <a:gd name="T20" fmla="*/ 121781 w 292"/>
                <a:gd name="T21" fmla="*/ 966596 h 2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2" h="282">
                  <a:moveTo>
                    <a:pt x="32" y="254"/>
                  </a:moveTo>
                  <a:cubicBezTo>
                    <a:pt x="107" y="202"/>
                    <a:pt x="133" y="128"/>
                    <a:pt x="174" y="72"/>
                  </a:cubicBezTo>
                  <a:cubicBezTo>
                    <a:pt x="185" y="56"/>
                    <a:pt x="216" y="30"/>
                    <a:pt x="217" y="29"/>
                  </a:cubicBezTo>
                  <a:cubicBezTo>
                    <a:pt x="235" y="16"/>
                    <a:pt x="246" y="0"/>
                    <a:pt x="268" y="3"/>
                  </a:cubicBezTo>
                  <a:cubicBezTo>
                    <a:pt x="277" y="5"/>
                    <a:pt x="285" y="9"/>
                    <a:pt x="292" y="15"/>
                  </a:cubicBezTo>
                  <a:cubicBezTo>
                    <a:pt x="291" y="15"/>
                    <a:pt x="291" y="15"/>
                    <a:pt x="290" y="15"/>
                  </a:cubicBezTo>
                  <a:cubicBezTo>
                    <a:pt x="268" y="11"/>
                    <a:pt x="257" y="28"/>
                    <a:pt x="239" y="41"/>
                  </a:cubicBezTo>
                  <a:cubicBezTo>
                    <a:pt x="239" y="42"/>
                    <a:pt x="208" y="68"/>
                    <a:pt x="197" y="84"/>
                  </a:cubicBezTo>
                  <a:cubicBezTo>
                    <a:pt x="156" y="140"/>
                    <a:pt x="130" y="213"/>
                    <a:pt x="55" y="266"/>
                  </a:cubicBezTo>
                  <a:cubicBezTo>
                    <a:pt x="32" y="282"/>
                    <a:pt x="12" y="278"/>
                    <a:pt x="0" y="264"/>
                  </a:cubicBezTo>
                  <a:cubicBezTo>
                    <a:pt x="10" y="265"/>
                    <a:pt x="21" y="263"/>
                    <a:pt x="32" y="254"/>
                  </a:cubicBezTo>
                  <a:close/>
                </a:path>
              </a:pathLst>
            </a:custGeom>
            <a:solidFill>
              <a:srgbClr val="F0B2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75" name="Freeform 22">
              <a:extLst>
                <a:ext uri="{FF2B5EF4-FFF2-40B4-BE49-F238E27FC236}">
                  <a16:creationId xmlns:a16="http://schemas.microsoft.com/office/drawing/2014/main" id="{32406587-D391-C744-9587-0D53C91ED186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5800" y="1271588"/>
              <a:ext cx="1614488" cy="1935163"/>
            </a:xfrm>
            <a:custGeom>
              <a:avLst/>
              <a:gdLst>
                <a:gd name="T0" fmla="*/ 1347945 w 424"/>
                <a:gd name="T1" fmla="*/ 0 h 508"/>
                <a:gd name="T2" fmla="*/ 1180404 w 424"/>
                <a:gd name="T3" fmla="*/ 26666 h 508"/>
                <a:gd name="T4" fmla="*/ 1184212 w 424"/>
                <a:gd name="T5" fmla="*/ 571406 h 508"/>
                <a:gd name="T6" fmla="*/ 1184212 w 424"/>
                <a:gd name="T7" fmla="*/ 571406 h 508"/>
                <a:gd name="T8" fmla="*/ 1176596 w 424"/>
                <a:gd name="T9" fmla="*/ 579025 h 508"/>
                <a:gd name="T10" fmla="*/ 910053 w 424"/>
                <a:gd name="T11" fmla="*/ 822825 h 508"/>
                <a:gd name="T12" fmla="*/ 700627 w 424"/>
                <a:gd name="T13" fmla="*/ 925678 h 508"/>
                <a:gd name="T14" fmla="*/ 594010 w 424"/>
                <a:gd name="T15" fmla="*/ 967582 h 508"/>
                <a:gd name="T16" fmla="*/ 544509 w 424"/>
                <a:gd name="T17" fmla="*/ 1009485 h 508"/>
                <a:gd name="T18" fmla="*/ 472162 w 424"/>
                <a:gd name="T19" fmla="*/ 1078053 h 508"/>
                <a:gd name="T20" fmla="*/ 361737 w 424"/>
                <a:gd name="T21" fmla="*/ 1219000 h 508"/>
                <a:gd name="T22" fmla="*/ 163733 w 424"/>
                <a:gd name="T23" fmla="*/ 1508513 h 508"/>
                <a:gd name="T24" fmla="*/ 137079 w 424"/>
                <a:gd name="T25" fmla="*/ 1580891 h 508"/>
                <a:gd name="T26" fmla="*/ 133271 w 424"/>
                <a:gd name="T27" fmla="*/ 1592319 h 508"/>
                <a:gd name="T28" fmla="*/ 106617 w 424"/>
                <a:gd name="T29" fmla="*/ 1660888 h 508"/>
                <a:gd name="T30" fmla="*/ 34270 w 424"/>
                <a:gd name="T31" fmla="*/ 1813263 h 508"/>
                <a:gd name="T32" fmla="*/ 3808 w 424"/>
                <a:gd name="T33" fmla="*/ 1858975 h 508"/>
                <a:gd name="T34" fmla="*/ 0 w 424"/>
                <a:gd name="T35" fmla="*/ 1931354 h 508"/>
                <a:gd name="T36" fmla="*/ 60924 w 424"/>
                <a:gd name="T37" fmla="*/ 1916116 h 508"/>
                <a:gd name="T38" fmla="*/ 91386 w 424"/>
                <a:gd name="T39" fmla="*/ 1889450 h 508"/>
                <a:gd name="T40" fmla="*/ 91386 w 424"/>
                <a:gd name="T41" fmla="*/ 1889450 h 508"/>
                <a:gd name="T42" fmla="*/ 110425 w 424"/>
                <a:gd name="T43" fmla="*/ 1866594 h 508"/>
                <a:gd name="T44" fmla="*/ 118040 w 424"/>
                <a:gd name="T45" fmla="*/ 1855166 h 508"/>
                <a:gd name="T46" fmla="*/ 194195 w 424"/>
                <a:gd name="T47" fmla="*/ 1706600 h 508"/>
                <a:gd name="T48" fmla="*/ 220850 w 424"/>
                <a:gd name="T49" fmla="*/ 1626604 h 508"/>
                <a:gd name="T50" fmla="*/ 243696 w 424"/>
                <a:gd name="T51" fmla="*/ 1561844 h 508"/>
                <a:gd name="T52" fmla="*/ 251312 w 424"/>
                <a:gd name="T53" fmla="*/ 1550416 h 508"/>
                <a:gd name="T54" fmla="*/ 445507 w 424"/>
                <a:gd name="T55" fmla="*/ 1264713 h 508"/>
                <a:gd name="T56" fmla="*/ 559740 w 424"/>
                <a:gd name="T57" fmla="*/ 1123766 h 508"/>
                <a:gd name="T58" fmla="*/ 632087 w 424"/>
                <a:gd name="T59" fmla="*/ 1051388 h 508"/>
                <a:gd name="T60" fmla="*/ 677780 w 424"/>
                <a:gd name="T61" fmla="*/ 1013294 h 508"/>
                <a:gd name="T62" fmla="*/ 784397 w 424"/>
                <a:gd name="T63" fmla="*/ 971391 h 508"/>
                <a:gd name="T64" fmla="*/ 993824 w 424"/>
                <a:gd name="T65" fmla="*/ 864728 h 508"/>
                <a:gd name="T66" fmla="*/ 1264175 w 424"/>
                <a:gd name="T67" fmla="*/ 624738 h 508"/>
                <a:gd name="T68" fmla="*/ 1332714 w 424"/>
                <a:gd name="T69" fmla="*/ 575216 h 508"/>
                <a:gd name="T70" fmla="*/ 1416485 w 424"/>
                <a:gd name="T71" fmla="*/ 518075 h 508"/>
                <a:gd name="T72" fmla="*/ 1584026 w 424"/>
                <a:gd name="T73" fmla="*/ 411413 h 508"/>
                <a:gd name="T74" fmla="*/ 1614488 w 424"/>
                <a:gd name="T75" fmla="*/ 388556 h 508"/>
                <a:gd name="T76" fmla="*/ 1347945 w 424"/>
                <a:gd name="T77" fmla="*/ 0 h 50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24" h="508">
                  <a:moveTo>
                    <a:pt x="354" y="0"/>
                  </a:moveTo>
                  <a:cubicBezTo>
                    <a:pt x="310" y="7"/>
                    <a:pt x="310" y="7"/>
                    <a:pt x="310" y="7"/>
                  </a:cubicBezTo>
                  <a:cubicBezTo>
                    <a:pt x="310" y="7"/>
                    <a:pt x="329" y="95"/>
                    <a:pt x="311" y="150"/>
                  </a:cubicBezTo>
                  <a:cubicBezTo>
                    <a:pt x="311" y="150"/>
                    <a:pt x="311" y="150"/>
                    <a:pt x="311" y="150"/>
                  </a:cubicBezTo>
                  <a:cubicBezTo>
                    <a:pt x="311" y="151"/>
                    <a:pt x="310" y="152"/>
                    <a:pt x="309" y="152"/>
                  </a:cubicBezTo>
                  <a:cubicBezTo>
                    <a:pt x="288" y="177"/>
                    <a:pt x="266" y="199"/>
                    <a:pt x="239" y="216"/>
                  </a:cubicBezTo>
                  <a:cubicBezTo>
                    <a:pt x="221" y="227"/>
                    <a:pt x="203" y="236"/>
                    <a:pt x="184" y="243"/>
                  </a:cubicBezTo>
                  <a:cubicBezTo>
                    <a:pt x="175" y="247"/>
                    <a:pt x="164" y="249"/>
                    <a:pt x="156" y="254"/>
                  </a:cubicBezTo>
                  <a:cubicBezTo>
                    <a:pt x="151" y="257"/>
                    <a:pt x="147" y="261"/>
                    <a:pt x="143" y="265"/>
                  </a:cubicBezTo>
                  <a:cubicBezTo>
                    <a:pt x="138" y="269"/>
                    <a:pt x="129" y="278"/>
                    <a:pt x="124" y="283"/>
                  </a:cubicBezTo>
                  <a:cubicBezTo>
                    <a:pt x="114" y="295"/>
                    <a:pt x="104" y="307"/>
                    <a:pt x="95" y="320"/>
                  </a:cubicBezTo>
                  <a:cubicBezTo>
                    <a:pt x="76" y="345"/>
                    <a:pt x="61" y="371"/>
                    <a:pt x="43" y="396"/>
                  </a:cubicBezTo>
                  <a:cubicBezTo>
                    <a:pt x="40" y="401"/>
                    <a:pt x="38" y="409"/>
                    <a:pt x="36" y="415"/>
                  </a:cubicBezTo>
                  <a:cubicBezTo>
                    <a:pt x="35" y="416"/>
                    <a:pt x="35" y="417"/>
                    <a:pt x="35" y="418"/>
                  </a:cubicBezTo>
                  <a:cubicBezTo>
                    <a:pt x="33" y="424"/>
                    <a:pt x="31" y="430"/>
                    <a:pt x="28" y="436"/>
                  </a:cubicBezTo>
                  <a:cubicBezTo>
                    <a:pt x="23" y="450"/>
                    <a:pt x="17" y="464"/>
                    <a:pt x="9" y="476"/>
                  </a:cubicBezTo>
                  <a:cubicBezTo>
                    <a:pt x="7" y="479"/>
                    <a:pt x="4" y="483"/>
                    <a:pt x="1" y="488"/>
                  </a:cubicBezTo>
                  <a:cubicBezTo>
                    <a:pt x="0" y="495"/>
                    <a:pt x="0" y="502"/>
                    <a:pt x="0" y="507"/>
                  </a:cubicBezTo>
                  <a:cubicBezTo>
                    <a:pt x="6" y="508"/>
                    <a:pt x="11" y="506"/>
                    <a:pt x="16" y="503"/>
                  </a:cubicBezTo>
                  <a:cubicBezTo>
                    <a:pt x="19" y="501"/>
                    <a:pt x="22" y="498"/>
                    <a:pt x="24" y="496"/>
                  </a:cubicBezTo>
                  <a:cubicBezTo>
                    <a:pt x="24" y="496"/>
                    <a:pt x="24" y="496"/>
                    <a:pt x="24" y="496"/>
                  </a:cubicBezTo>
                  <a:cubicBezTo>
                    <a:pt x="26" y="494"/>
                    <a:pt x="28" y="492"/>
                    <a:pt x="29" y="490"/>
                  </a:cubicBezTo>
                  <a:cubicBezTo>
                    <a:pt x="30" y="489"/>
                    <a:pt x="31" y="488"/>
                    <a:pt x="31" y="487"/>
                  </a:cubicBezTo>
                  <a:cubicBezTo>
                    <a:pt x="40" y="475"/>
                    <a:pt x="46" y="462"/>
                    <a:pt x="51" y="448"/>
                  </a:cubicBezTo>
                  <a:cubicBezTo>
                    <a:pt x="54" y="441"/>
                    <a:pt x="56" y="434"/>
                    <a:pt x="58" y="427"/>
                  </a:cubicBezTo>
                  <a:cubicBezTo>
                    <a:pt x="60" y="421"/>
                    <a:pt x="62" y="415"/>
                    <a:pt x="64" y="410"/>
                  </a:cubicBezTo>
                  <a:cubicBezTo>
                    <a:pt x="65" y="409"/>
                    <a:pt x="65" y="408"/>
                    <a:pt x="66" y="407"/>
                  </a:cubicBezTo>
                  <a:cubicBezTo>
                    <a:pt x="84" y="383"/>
                    <a:pt x="99" y="356"/>
                    <a:pt x="117" y="332"/>
                  </a:cubicBezTo>
                  <a:cubicBezTo>
                    <a:pt x="127" y="319"/>
                    <a:pt x="137" y="307"/>
                    <a:pt x="147" y="295"/>
                  </a:cubicBezTo>
                  <a:cubicBezTo>
                    <a:pt x="152" y="289"/>
                    <a:pt x="160" y="281"/>
                    <a:pt x="166" y="276"/>
                  </a:cubicBezTo>
                  <a:cubicBezTo>
                    <a:pt x="170" y="273"/>
                    <a:pt x="174" y="268"/>
                    <a:pt x="178" y="266"/>
                  </a:cubicBezTo>
                  <a:cubicBezTo>
                    <a:pt x="187" y="261"/>
                    <a:pt x="197" y="259"/>
                    <a:pt x="206" y="255"/>
                  </a:cubicBezTo>
                  <a:cubicBezTo>
                    <a:pt x="225" y="247"/>
                    <a:pt x="244" y="238"/>
                    <a:pt x="261" y="227"/>
                  </a:cubicBezTo>
                  <a:cubicBezTo>
                    <a:pt x="289" y="210"/>
                    <a:pt x="311" y="189"/>
                    <a:pt x="332" y="164"/>
                  </a:cubicBezTo>
                  <a:cubicBezTo>
                    <a:pt x="336" y="158"/>
                    <a:pt x="344" y="155"/>
                    <a:pt x="350" y="151"/>
                  </a:cubicBezTo>
                  <a:cubicBezTo>
                    <a:pt x="357" y="146"/>
                    <a:pt x="365" y="141"/>
                    <a:pt x="372" y="136"/>
                  </a:cubicBezTo>
                  <a:cubicBezTo>
                    <a:pt x="387" y="127"/>
                    <a:pt x="401" y="117"/>
                    <a:pt x="416" y="108"/>
                  </a:cubicBezTo>
                  <a:cubicBezTo>
                    <a:pt x="419" y="106"/>
                    <a:pt x="421" y="104"/>
                    <a:pt x="424" y="102"/>
                  </a:cubicBezTo>
                  <a:lnTo>
                    <a:pt x="354" y="0"/>
                  </a:lnTo>
                  <a:close/>
                </a:path>
              </a:pathLst>
            </a:custGeom>
            <a:solidFill>
              <a:srgbClr val="F0B2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76" name="Freeform 23">
              <a:extLst>
                <a:ext uri="{FF2B5EF4-FFF2-40B4-BE49-F238E27FC236}">
                  <a16:creationId xmlns:a16="http://schemas.microsoft.com/office/drawing/2014/main" id="{D63C37C3-09A2-C243-B7AE-1503B80C62E6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5800" y="2833688"/>
              <a:ext cx="244475" cy="373063"/>
            </a:xfrm>
            <a:custGeom>
              <a:avLst/>
              <a:gdLst>
                <a:gd name="T0" fmla="*/ 0 w 64"/>
                <a:gd name="T1" fmla="*/ 369256 h 98"/>
                <a:gd name="T2" fmla="*/ 61119 w 64"/>
                <a:gd name="T3" fmla="*/ 354029 h 98"/>
                <a:gd name="T4" fmla="*/ 91678 w 64"/>
                <a:gd name="T5" fmla="*/ 327382 h 98"/>
                <a:gd name="T6" fmla="*/ 91678 w 64"/>
                <a:gd name="T7" fmla="*/ 327382 h 98"/>
                <a:gd name="T8" fmla="*/ 110778 w 64"/>
                <a:gd name="T9" fmla="*/ 304541 h 98"/>
                <a:gd name="T10" fmla="*/ 118418 w 64"/>
                <a:gd name="T11" fmla="*/ 293121 h 98"/>
                <a:gd name="T12" fmla="*/ 194816 w 64"/>
                <a:gd name="T13" fmla="*/ 144657 h 98"/>
                <a:gd name="T14" fmla="*/ 221555 w 64"/>
                <a:gd name="T15" fmla="*/ 64715 h 98"/>
                <a:gd name="T16" fmla="*/ 244475 w 64"/>
                <a:gd name="T17" fmla="*/ 0 h 98"/>
                <a:gd name="T18" fmla="*/ 133697 w 64"/>
                <a:gd name="T19" fmla="*/ 30454 h 98"/>
                <a:gd name="T20" fmla="*/ 49659 w 64"/>
                <a:gd name="T21" fmla="*/ 95169 h 98"/>
                <a:gd name="T22" fmla="*/ 3820 w 64"/>
                <a:gd name="T23" fmla="*/ 296928 h 98"/>
                <a:gd name="T24" fmla="*/ 0 w 64"/>
                <a:gd name="T25" fmla="*/ 369256 h 9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4" h="98">
                  <a:moveTo>
                    <a:pt x="0" y="97"/>
                  </a:moveTo>
                  <a:cubicBezTo>
                    <a:pt x="6" y="98"/>
                    <a:pt x="11" y="96"/>
                    <a:pt x="16" y="93"/>
                  </a:cubicBezTo>
                  <a:cubicBezTo>
                    <a:pt x="19" y="91"/>
                    <a:pt x="22" y="88"/>
                    <a:pt x="24" y="86"/>
                  </a:cubicBezTo>
                  <a:cubicBezTo>
                    <a:pt x="24" y="86"/>
                    <a:pt x="24" y="86"/>
                    <a:pt x="24" y="86"/>
                  </a:cubicBezTo>
                  <a:cubicBezTo>
                    <a:pt x="26" y="84"/>
                    <a:pt x="28" y="82"/>
                    <a:pt x="29" y="80"/>
                  </a:cubicBezTo>
                  <a:cubicBezTo>
                    <a:pt x="30" y="79"/>
                    <a:pt x="31" y="78"/>
                    <a:pt x="31" y="77"/>
                  </a:cubicBezTo>
                  <a:cubicBezTo>
                    <a:pt x="40" y="65"/>
                    <a:pt x="46" y="52"/>
                    <a:pt x="51" y="38"/>
                  </a:cubicBezTo>
                  <a:cubicBezTo>
                    <a:pt x="54" y="31"/>
                    <a:pt x="56" y="24"/>
                    <a:pt x="58" y="17"/>
                  </a:cubicBezTo>
                  <a:cubicBezTo>
                    <a:pt x="60" y="11"/>
                    <a:pt x="62" y="5"/>
                    <a:pt x="64" y="0"/>
                  </a:cubicBezTo>
                  <a:cubicBezTo>
                    <a:pt x="53" y="2"/>
                    <a:pt x="43" y="5"/>
                    <a:pt x="35" y="8"/>
                  </a:cubicBezTo>
                  <a:cubicBezTo>
                    <a:pt x="26" y="12"/>
                    <a:pt x="19" y="17"/>
                    <a:pt x="13" y="25"/>
                  </a:cubicBezTo>
                  <a:cubicBezTo>
                    <a:pt x="6" y="35"/>
                    <a:pt x="2" y="58"/>
                    <a:pt x="1" y="78"/>
                  </a:cubicBezTo>
                  <a:cubicBezTo>
                    <a:pt x="0" y="85"/>
                    <a:pt x="0" y="92"/>
                    <a:pt x="0" y="97"/>
                  </a:cubicBezTo>
                  <a:close/>
                </a:path>
              </a:pathLst>
            </a:custGeom>
            <a:solidFill>
              <a:srgbClr val="F7EA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77" name="Freeform 24">
              <a:extLst>
                <a:ext uri="{FF2B5EF4-FFF2-40B4-BE49-F238E27FC236}">
                  <a16:creationId xmlns:a16="http://schemas.microsoft.com/office/drawing/2014/main" id="{44751493-DB14-2D4E-BADE-C6CFE852D4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58463" y="604838"/>
              <a:ext cx="688975" cy="1344613"/>
            </a:xfrm>
            <a:custGeom>
              <a:avLst/>
              <a:gdLst>
                <a:gd name="T0" fmla="*/ 541338 w 434"/>
                <a:gd name="T1" fmla="*/ 804863 h 847"/>
                <a:gd name="T2" fmla="*/ 277813 w 434"/>
                <a:gd name="T3" fmla="*/ 0 h 847"/>
                <a:gd name="T4" fmla="*/ 0 w 434"/>
                <a:gd name="T5" fmla="*/ 92075 h 847"/>
                <a:gd name="T6" fmla="*/ 41275 w 434"/>
                <a:gd name="T7" fmla="*/ 214313 h 847"/>
                <a:gd name="T8" fmla="*/ 266700 w 434"/>
                <a:gd name="T9" fmla="*/ 895350 h 847"/>
                <a:gd name="T10" fmla="*/ 350838 w 434"/>
                <a:gd name="T11" fmla="*/ 1150938 h 847"/>
                <a:gd name="T12" fmla="*/ 411163 w 434"/>
                <a:gd name="T13" fmla="*/ 1344613 h 847"/>
                <a:gd name="T14" fmla="*/ 688975 w 434"/>
                <a:gd name="T15" fmla="*/ 1254125 h 847"/>
                <a:gd name="T16" fmla="*/ 541338 w 434"/>
                <a:gd name="T17" fmla="*/ 804863 h 8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34" h="847">
                  <a:moveTo>
                    <a:pt x="341" y="507"/>
                  </a:moveTo>
                  <a:lnTo>
                    <a:pt x="175" y="0"/>
                  </a:lnTo>
                  <a:lnTo>
                    <a:pt x="0" y="58"/>
                  </a:lnTo>
                  <a:lnTo>
                    <a:pt x="26" y="135"/>
                  </a:lnTo>
                  <a:lnTo>
                    <a:pt x="168" y="564"/>
                  </a:lnTo>
                  <a:lnTo>
                    <a:pt x="221" y="725"/>
                  </a:lnTo>
                  <a:lnTo>
                    <a:pt x="259" y="847"/>
                  </a:lnTo>
                  <a:lnTo>
                    <a:pt x="434" y="790"/>
                  </a:lnTo>
                  <a:lnTo>
                    <a:pt x="341" y="5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78" name="Freeform 25">
              <a:extLst>
                <a:ext uri="{FF2B5EF4-FFF2-40B4-BE49-F238E27FC236}">
                  <a16:creationId xmlns:a16="http://schemas.microsoft.com/office/drawing/2014/main" id="{284A197F-FBDA-DC41-B823-F190D7799C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15650" y="1409700"/>
              <a:ext cx="331788" cy="539750"/>
            </a:xfrm>
            <a:custGeom>
              <a:avLst/>
              <a:gdLst>
                <a:gd name="T0" fmla="*/ 0 w 209"/>
                <a:gd name="T1" fmla="*/ 109538 h 340"/>
                <a:gd name="T2" fmla="*/ 53975 w 209"/>
                <a:gd name="T3" fmla="*/ 539750 h 340"/>
                <a:gd name="T4" fmla="*/ 331788 w 209"/>
                <a:gd name="T5" fmla="*/ 449263 h 340"/>
                <a:gd name="T6" fmla="*/ 184150 w 209"/>
                <a:gd name="T7" fmla="*/ 0 h 340"/>
                <a:gd name="T8" fmla="*/ 0 w 209"/>
                <a:gd name="T9" fmla="*/ 109538 h 3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9" h="340">
                  <a:moveTo>
                    <a:pt x="0" y="69"/>
                  </a:moveTo>
                  <a:lnTo>
                    <a:pt x="34" y="340"/>
                  </a:lnTo>
                  <a:lnTo>
                    <a:pt x="209" y="283"/>
                  </a:lnTo>
                  <a:lnTo>
                    <a:pt x="116" y="0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79" name="Freeform 26">
              <a:extLst>
                <a:ext uri="{FF2B5EF4-FFF2-40B4-BE49-F238E27FC236}">
                  <a16:creationId xmlns:a16="http://schemas.microsoft.com/office/drawing/2014/main" id="{FA980BCA-0104-3849-B97B-A30E1ADDAB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96613" y="1630363"/>
              <a:ext cx="147638" cy="147638"/>
            </a:xfrm>
            <a:custGeom>
              <a:avLst/>
              <a:gdLst>
                <a:gd name="T0" fmla="*/ 143852 w 39"/>
                <a:gd name="T1" fmla="*/ 79497 h 39"/>
                <a:gd name="T2" fmla="*/ 68141 w 39"/>
                <a:gd name="T3" fmla="*/ 147638 h 39"/>
                <a:gd name="T4" fmla="*/ 0 w 39"/>
                <a:gd name="T5" fmla="*/ 71926 h 39"/>
                <a:gd name="T6" fmla="*/ 75712 w 39"/>
                <a:gd name="T7" fmla="*/ 3786 h 39"/>
                <a:gd name="T8" fmla="*/ 143852 w 39"/>
                <a:gd name="T9" fmla="*/ 79497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39">
                  <a:moveTo>
                    <a:pt x="38" y="21"/>
                  </a:moveTo>
                  <a:cubicBezTo>
                    <a:pt x="38" y="31"/>
                    <a:pt x="29" y="39"/>
                    <a:pt x="18" y="39"/>
                  </a:cubicBezTo>
                  <a:cubicBezTo>
                    <a:pt x="8" y="38"/>
                    <a:pt x="0" y="29"/>
                    <a:pt x="0" y="19"/>
                  </a:cubicBezTo>
                  <a:cubicBezTo>
                    <a:pt x="1" y="8"/>
                    <a:pt x="10" y="0"/>
                    <a:pt x="20" y="1"/>
                  </a:cubicBezTo>
                  <a:cubicBezTo>
                    <a:pt x="31" y="1"/>
                    <a:pt x="39" y="10"/>
                    <a:pt x="38" y="21"/>
                  </a:cubicBezTo>
                  <a:close/>
                </a:path>
              </a:pathLst>
            </a:custGeom>
            <a:solidFill>
              <a:srgbClr val="BC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80" name="Freeform 27">
              <a:extLst>
                <a:ext uri="{FF2B5EF4-FFF2-40B4-BE49-F238E27FC236}">
                  <a16:creationId xmlns:a16="http://schemas.microsoft.com/office/drawing/2014/main" id="{01788198-7EA9-0544-8334-B798F65FE2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5500" y="1622425"/>
              <a:ext cx="147638" cy="149225"/>
            </a:xfrm>
            <a:custGeom>
              <a:avLst/>
              <a:gdLst>
                <a:gd name="T0" fmla="*/ 147638 w 39"/>
                <a:gd name="T1" fmla="*/ 80352 h 39"/>
                <a:gd name="T2" fmla="*/ 71926 w 39"/>
                <a:gd name="T3" fmla="*/ 149225 h 39"/>
                <a:gd name="T4" fmla="*/ 3786 w 39"/>
                <a:gd name="T5" fmla="*/ 72699 h 39"/>
                <a:gd name="T6" fmla="*/ 75712 w 39"/>
                <a:gd name="T7" fmla="*/ 3826 h 39"/>
                <a:gd name="T8" fmla="*/ 147638 w 39"/>
                <a:gd name="T9" fmla="*/ 80352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39">
                  <a:moveTo>
                    <a:pt x="39" y="21"/>
                  </a:moveTo>
                  <a:cubicBezTo>
                    <a:pt x="38" y="31"/>
                    <a:pt x="29" y="39"/>
                    <a:pt x="19" y="39"/>
                  </a:cubicBezTo>
                  <a:cubicBezTo>
                    <a:pt x="8" y="38"/>
                    <a:pt x="0" y="30"/>
                    <a:pt x="1" y="19"/>
                  </a:cubicBezTo>
                  <a:cubicBezTo>
                    <a:pt x="1" y="9"/>
                    <a:pt x="10" y="0"/>
                    <a:pt x="20" y="1"/>
                  </a:cubicBezTo>
                  <a:cubicBezTo>
                    <a:pt x="31" y="1"/>
                    <a:pt x="39" y="10"/>
                    <a:pt x="39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81" name="Oval 28">
              <a:extLst>
                <a:ext uri="{FF2B5EF4-FFF2-40B4-BE49-F238E27FC236}">
                  <a16:creationId xmlns:a16="http://schemas.microsoft.com/office/drawing/2014/main" id="{538EAB4D-06B2-D24B-9FB5-DCD6DBB98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3763" y="1657350"/>
              <a:ext cx="14288" cy="14288"/>
            </a:xfrm>
            <a:prstGeom prst="ellipse">
              <a:avLst/>
            </a:pr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pPr eaLnBrk="1" hangingPunct="1"/>
              <a:endParaRPr lang="es-CR" altLang="es-CR"/>
            </a:p>
          </p:txBody>
        </p:sp>
        <p:sp>
          <p:nvSpPr>
            <p:cNvPr id="27682" name="Freeform 29">
              <a:extLst>
                <a:ext uri="{FF2B5EF4-FFF2-40B4-BE49-F238E27FC236}">
                  <a16:creationId xmlns:a16="http://schemas.microsoft.com/office/drawing/2014/main" id="{DB4A5FFD-1F01-284A-A1AE-373D07441B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5663" y="1687513"/>
              <a:ext cx="19050" cy="19050"/>
            </a:xfrm>
            <a:custGeom>
              <a:avLst/>
              <a:gdLst>
                <a:gd name="T0" fmla="*/ 11430 w 5"/>
                <a:gd name="T1" fmla="*/ 0 h 5"/>
                <a:gd name="T2" fmla="*/ 19050 w 5"/>
                <a:gd name="T3" fmla="*/ 11430 h 5"/>
                <a:gd name="T4" fmla="*/ 7620 w 5"/>
                <a:gd name="T5" fmla="*/ 19050 h 5"/>
                <a:gd name="T6" fmla="*/ 0 w 5"/>
                <a:gd name="T7" fmla="*/ 7620 h 5"/>
                <a:gd name="T8" fmla="*/ 1143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4" y="0"/>
                    <a:pt x="5" y="1"/>
                    <a:pt x="5" y="3"/>
                  </a:cubicBezTo>
                  <a:cubicBezTo>
                    <a:pt x="5" y="4"/>
                    <a:pt x="4" y="5"/>
                    <a:pt x="2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83" name="Freeform 30">
              <a:extLst>
                <a:ext uri="{FF2B5EF4-FFF2-40B4-BE49-F238E27FC236}">
                  <a16:creationId xmlns:a16="http://schemas.microsoft.com/office/drawing/2014/main" id="{56E05DDB-0BF8-7940-B5F8-5E06E23B51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9000" y="1725613"/>
              <a:ext cx="19050" cy="14288"/>
            </a:xfrm>
            <a:custGeom>
              <a:avLst/>
              <a:gdLst>
                <a:gd name="T0" fmla="*/ 0 w 5"/>
                <a:gd name="T1" fmla="*/ 7144 h 4"/>
                <a:gd name="T2" fmla="*/ 7620 w 5"/>
                <a:gd name="T3" fmla="*/ 0 h 4"/>
                <a:gd name="T4" fmla="*/ 15240 w 5"/>
                <a:gd name="T5" fmla="*/ 7144 h 4"/>
                <a:gd name="T6" fmla="*/ 7620 w 5"/>
                <a:gd name="T7" fmla="*/ 14288 h 4"/>
                <a:gd name="T8" fmla="*/ 0 w 5"/>
                <a:gd name="T9" fmla="*/ 7144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4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4" y="0"/>
                    <a:pt x="5" y="1"/>
                    <a:pt x="4" y="2"/>
                  </a:cubicBezTo>
                  <a:cubicBezTo>
                    <a:pt x="4" y="3"/>
                    <a:pt x="3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84" name="Freeform 31">
              <a:extLst>
                <a:ext uri="{FF2B5EF4-FFF2-40B4-BE49-F238E27FC236}">
                  <a16:creationId xmlns:a16="http://schemas.microsoft.com/office/drawing/2014/main" id="{ED07EA60-2567-914D-9A13-6848A2EB1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3925" y="1690688"/>
              <a:ext cx="19050" cy="19050"/>
            </a:xfrm>
            <a:custGeom>
              <a:avLst/>
              <a:gdLst>
                <a:gd name="T0" fmla="*/ 7620 w 5"/>
                <a:gd name="T1" fmla="*/ 19050 h 5"/>
                <a:gd name="T2" fmla="*/ 0 w 5"/>
                <a:gd name="T3" fmla="*/ 7620 h 5"/>
                <a:gd name="T4" fmla="*/ 11430 w 5"/>
                <a:gd name="T5" fmla="*/ 0 h 5"/>
                <a:gd name="T6" fmla="*/ 19050 w 5"/>
                <a:gd name="T7" fmla="*/ 7620 h 5"/>
                <a:gd name="T8" fmla="*/ 7620 w 5"/>
                <a:gd name="T9" fmla="*/ 1905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5">
                  <a:moveTo>
                    <a:pt x="2" y="5"/>
                  </a:moveTo>
                  <a:cubicBezTo>
                    <a:pt x="1" y="5"/>
                    <a:pt x="0" y="4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4" y="0"/>
                    <a:pt x="5" y="1"/>
                    <a:pt x="5" y="2"/>
                  </a:cubicBezTo>
                  <a:cubicBezTo>
                    <a:pt x="5" y="4"/>
                    <a:pt x="4" y="5"/>
                    <a:pt x="2" y="5"/>
                  </a:cubicBez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85" name="Freeform 32">
              <a:extLst>
                <a:ext uri="{FF2B5EF4-FFF2-40B4-BE49-F238E27FC236}">
                  <a16:creationId xmlns:a16="http://schemas.microsoft.com/office/drawing/2014/main" id="{5BBDD0A0-8DF3-4049-9FAD-8D80877414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8338" y="288925"/>
              <a:ext cx="911225" cy="1665288"/>
            </a:xfrm>
            <a:custGeom>
              <a:avLst/>
              <a:gdLst>
                <a:gd name="T0" fmla="*/ 911225 w 574"/>
                <a:gd name="T1" fmla="*/ 0 h 1049"/>
                <a:gd name="T2" fmla="*/ 0 w 574"/>
                <a:gd name="T3" fmla="*/ 296863 h 1049"/>
                <a:gd name="T4" fmla="*/ 7938 w 574"/>
                <a:gd name="T5" fmla="*/ 315913 h 1049"/>
                <a:gd name="T6" fmla="*/ 271463 w 574"/>
                <a:gd name="T7" fmla="*/ 1120775 h 1049"/>
                <a:gd name="T8" fmla="*/ 419100 w 574"/>
                <a:gd name="T9" fmla="*/ 1570038 h 1049"/>
                <a:gd name="T10" fmla="*/ 449263 w 574"/>
                <a:gd name="T11" fmla="*/ 1665288 h 1049"/>
                <a:gd name="T12" fmla="*/ 911225 w 574"/>
                <a:gd name="T13" fmla="*/ 1516063 h 1049"/>
                <a:gd name="T14" fmla="*/ 911225 w 574"/>
                <a:gd name="T15" fmla="*/ 0 h 10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74" h="1049">
                  <a:moveTo>
                    <a:pt x="574" y="0"/>
                  </a:moveTo>
                  <a:lnTo>
                    <a:pt x="0" y="187"/>
                  </a:lnTo>
                  <a:lnTo>
                    <a:pt x="5" y="199"/>
                  </a:lnTo>
                  <a:lnTo>
                    <a:pt x="171" y="706"/>
                  </a:lnTo>
                  <a:lnTo>
                    <a:pt x="264" y="989"/>
                  </a:lnTo>
                  <a:lnTo>
                    <a:pt x="283" y="1049"/>
                  </a:lnTo>
                  <a:lnTo>
                    <a:pt x="574" y="955"/>
                  </a:lnTo>
                  <a:lnTo>
                    <a:pt x="574" y="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86" name="Freeform 33">
              <a:extLst>
                <a:ext uri="{FF2B5EF4-FFF2-40B4-BE49-F238E27FC236}">
                  <a16:creationId xmlns:a16="http://schemas.microsoft.com/office/drawing/2014/main" id="{91FACAAA-AABD-B442-9015-40B65087AE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44263" y="1230313"/>
              <a:ext cx="495300" cy="723900"/>
            </a:xfrm>
            <a:custGeom>
              <a:avLst/>
              <a:gdLst>
                <a:gd name="T0" fmla="*/ 495300 w 312"/>
                <a:gd name="T1" fmla="*/ 0 h 456"/>
                <a:gd name="T2" fmla="*/ 0 w 312"/>
                <a:gd name="T3" fmla="*/ 198438 h 456"/>
                <a:gd name="T4" fmla="*/ 33338 w 312"/>
                <a:gd name="T5" fmla="*/ 723900 h 456"/>
                <a:gd name="T6" fmla="*/ 495300 w 312"/>
                <a:gd name="T7" fmla="*/ 574675 h 456"/>
                <a:gd name="T8" fmla="*/ 495300 w 312"/>
                <a:gd name="T9" fmla="*/ 0 h 4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456">
                  <a:moveTo>
                    <a:pt x="312" y="0"/>
                  </a:moveTo>
                  <a:lnTo>
                    <a:pt x="0" y="125"/>
                  </a:lnTo>
                  <a:lnTo>
                    <a:pt x="21" y="456"/>
                  </a:lnTo>
                  <a:lnTo>
                    <a:pt x="312" y="362"/>
                  </a:lnTo>
                  <a:lnTo>
                    <a:pt x="312" y="0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87" name="Freeform 34">
              <a:extLst>
                <a:ext uri="{FF2B5EF4-FFF2-40B4-BE49-F238E27FC236}">
                  <a16:creationId xmlns:a16="http://schemas.microsoft.com/office/drawing/2014/main" id="{436B8AC4-E08A-7343-8E3F-68C895F30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0950" y="1565275"/>
              <a:ext cx="138113" cy="136525"/>
            </a:xfrm>
            <a:custGeom>
              <a:avLst/>
              <a:gdLst>
                <a:gd name="T0" fmla="*/ 134277 w 36"/>
                <a:gd name="T1" fmla="*/ 72055 h 36"/>
                <a:gd name="T2" fmla="*/ 65220 w 36"/>
                <a:gd name="T3" fmla="*/ 136525 h 36"/>
                <a:gd name="T4" fmla="*/ 0 w 36"/>
                <a:gd name="T5" fmla="*/ 64470 h 36"/>
                <a:gd name="T6" fmla="*/ 72893 w 36"/>
                <a:gd name="T7" fmla="*/ 3792 h 36"/>
                <a:gd name="T8" fmla="*/ 134277 w 36"/>
                <a:gd name="T9" fmla="*/ 72055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" h="36">
                  <a:moveTo>
                    <a:pt x="35" y="19"/>
                  </a:moveTo>
                  <a:cubicBezTo>
                    <a:pt x="35" y="29"/>
                    <a:pt x="27" y="36"/>
                    <a:pt x="17" y="36"/>
                  </a:cubicBezTo>
                  <a:cubicBezTo>
                    <a:pt x="7" y="35"/>
                    <a:pt x="0" y="27"/>
                    <a:pt x="0" y="17"/>
                  </a:cubicBezTo>
                  <a:cubicBezTo>
                    <a:pt x="1" y="8"/>
                    <a:pt x="9" y="0"/>
                    <a:pt x="19" y="1"/>
                  </a:cubicBezTo>
                  <a:cubicBezTo>
                    <a:pt x="28" y="1"/>
                    <a:pt x="36" y="9"/>
                    <a:pt x="35" y="19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88" name="Freeform 35">
              <a:extLst>
                <a:ext uri="{FF2B5EF4-FFF2-40B4-BE49-F238E27FC236}">
                  <a16:creationId xmlns:a16="http://schemas.microsoft.com/office/drawing/2014/main" id="{1E9FD614-5116-7E43-8910-AF8EE63DCC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99838" y="1562100"/>
              <a:ext cx="136525" cy="136525"/>
            </a:xfrm>
            <a:custGeom>
              <a:avLst/>
              <a:gdLst>
                <a:gd name="T0" fmla="*/ 136525 w 36"/>
                <a:gd name="T1" fmla="*/ 72055 h 36"/>
                <a:gd name="T2" fmla="*/ 68263 w 36"/>
                <a:gd name="T3" fmla="*/ 132733 h 36"/>
                <a:gd name="T4" fmla="*/ 3792 w 36"/>
                <a:gd name="T5" fmla="*/ 64470 h 36"/>
                <a:gd name="T6" fmla="*/ 72055 w 36"/>
                <a:gd name="T7" fmla="*/ 0 h 36"/>
                <a:gd name="T8" fmla="*/ 136525 w 36"/>
                <a:gd name="T9" fmla="*/ 72055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" h="36">
                  <a:moveTo>
                    <a:pt x="36" y="19"/>
                  </a:moveTo>
                  <a:cubicBezTo>
                    <a:pt x="35" y="28"/>
                    <a:pt x="27" y="36"/>
                    <a:pt x="18" y="35"/>
                  </a:cubicBezTo>
                  <a:cubicBezTo>
                    <a:pt x="8" y="35"/>
                    <a:pt x="0" y="27"/>
                    <a:pt x="1" y="17"/>
                  </a:cubicBezTo>
                  <a:cubicBezTo>
                    <a:pt x="1" y="7"/>
                    <a:pt x="10" y="0"/>
                    <a:pt x="19" y="0"/>
                  </a:cubicBezTo>
                  <a:cubicBezTo>
                    <a:pt x="29" y="1"/>
                    <a:pt x="36" y="9"/>
                    <a:pt x="36" y="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89" name="Freeform 36">
              <a:extLst>
                <a:ext uri="{FF2B5EF4-FFF2-40B4-BE49-F238E27FC236}">
                  <a16:creationId xmlns:a16="http://schemas.microsoft.com/office/drawing/2014/main" id="{285D470E-11C8-EF4B-85D4-5E7CB7AE2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64925" y="1587500"/>
              <a:ext cx="14288" cy="19050"/>
            </a:xfrm>
            <a:custGeom>
              <a:avLst/>
              <a:gdLst>
                <a:gd name="T0" fmla="*/ 14288 w 4"/>
                <a:gd name="T1" fmla="*/ 11430 h 5"/>
                <a:gd name="T2" fmla="*/ 7144 w 4"/>
                <a:gd name="T3" fmla="*/ 19050 h 5"/>
                <a:gd name="T4" fmla="*/ 0 w 4"/>
                <a:gd name="T5" fmla="*/ 7620 h 5"/>
                <a:gd name="T6" fmla="*/ 7144 w 4"/>
                <a:gd name="T7" fmla="*/ 0 h 5"/>
                <a:gd name="T8" fmla="*/ 14288 w 4"/>
                <a:gd name="T9" fmla="*/ 1143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4" y="3"/>
                  </a:moveTo>
                  <a:cubicBezTo>
                    <a:pt x="4" y="4"/>
                    <a:pt x="3" y="5"/>
                    <a:pt x="2" y="5"/>
                  </a:cubicBezTo>
                  <a:cubicBezTo>
                    <a:pt x="1" y="5"/>
                    <a:pt x="0" y="4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3"/>
                  </a:cubicBezTo>
                  <a:close/>
                </a:path>
              </a:pathLst>
            </a:custGeom>
            <a:solidFill>
              <a:srgbClr val="8082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90" name="Freeform 37">
              <a:extLst>
                <a:ext uri="{FF2B5EF4-FFF2-40B4-BE49-F238E27FC236}">
                  <a16:creationId xmlns:a16="http://schemas.microsoft.com/office/drawing/2014/main" id="{A639A5AF-A7E5-4847-95BD-098CDE6A9C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0000" y="1619250"/>
              <a:ext cx="15875" cy="19050"/>
            </a:xfrm>
            <a:custGeom>
              <a:avLst/>
              <a:gdLst>
                <a:gd name="T0" fmla="*/ 7938 w 4"/>
                <a:gd name="T1" fmla="*/ 0 h 5"/>
                <a:gd name="T2" fmla="*/ 15875 w 4"/>
                <a:gd name="T3" fmla="*/ 7620 h 5"/>
                <a:gd name="T4" fmla="*/ 7938 w 4"/>
                <a:gd name="T5" fmla="*/ 15240 h 5"/>
                <a:gd name="T6" fmla="*/ 0 w 4"/>
                <a:gd name="T7" fmla="*/ 7620 h 5"/>
                <a:gd name="T8" fmla="*/ 7938 w 4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2" y="0"/>
                  </a:moveTo>
                  <a:cubicBezTo>
                    <a:pt x="3" y="0"/>
                    <a:pt x="4" y="1"/>
                    <a:pt x="4" y="2"/>
                  </a:cubicBezTo>
                  <a:cubicBezTo>
                    <a:pt x="4" y="4"/>
                    <a:pt x="3" y="5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lose/>
                </a:path>
              </a:pathLst>
            </a:custGeom>
            <a:solidFill>
              <a:srgbClr val="8082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91" name="Oval 38">
              <a:extLst>
                <a:ext uri="{FF2B5EF4-FFF2-40B4-BE49-F238E27FC236}">
                  <a16:creationId xmlns:a16="http://schemas.microsoft.com/office/drawing/2014/main" id="{A12C57AA-9B30-6147-B678-E068DC883C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163" y="1652588"/>
              <a:ext cx="15875" cy="15875"/>
            </a:xfrm>
            <a:prstGeom prst="ellipse">
              <a:avLst/>
            </a:prstGeom>
            <a:solidFill>
              <a:srgbClr val="8082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806030504020204" pitchFamily="34" charset="0"/>
                </a:defRPr>
              </a:lvl9pPr>
            </a:lstStyle>
            <a:p>
              <a:pPr eaLnBrk="1" hangingPunct="1"/>
              <a:endParaRPr lang="es-CR" altLang="es-CR"/>
            </a:p>
          </p:txBody>
        </p:sp>
        <p:sp>
          <p:nvSpPr>
            <p:cNvPr id="27692" name="Freeform 39">
              <a:extLst>
                <a:ext uri="{FF2B5EF4-FFF2-40B4-BE49-F238E27FC236}">
                  <a16:creationId xmlns:a16="http://schemas.microsoft.com/office/drawing/2014/main" id="{2FFFDBA0-C6F7-3242-BE7B-13D1C0C06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91913" y="1622425"/>
              <a:ext cx="19050" cy="15875"/>
            </a:xfrm>
            <a:custGeom>
              <a:avLst/>
              <a:gdLst>
                <a:gd name="T0" fmla="*/ 11430 w 5"/>
                <a:gd name="T1" fmla="*/ 15875 h 4"/>
                <a:gd name="T2" fmla="*/ 3810 w 5"/>
                <a:gd name="T3" fmla="*/ 7938 h 4"/>
                <a:gd name="T4" fmla="*/ 11430 w 5"/>
                <a:gd name="T5" fmla="*/ 0 h 4"/>
                <a:gd name="T6" fmla="*/ 19050 w 5"/>
                <a:gd name="T7" fmla="*/ 7938 h 4"/>
                <a:gd name="T8" fmla="*/ 11430 w 5"/>
                <a:gd name="T9" fmla="*/ 15875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4">
                  <a:moveTo>
                    <a:pt x="3" y="4"/>
                  </a:moveTo>
                  <a:cubicBezTo>
                    <a:pt x="1" y="4"/>
                    <a:pt x="0" y="3"/>
                    <a:pt x="1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4" y="0"/>
                    <a:pt x="5" y="1"/>
                    <a:pt x="5" y="2"/>
                  </a:cubicBezTo>
                  <a:cubicBezTo>
                    <a:pt x="5" y="3"/>
                    <a:pt x="4" y="4"/>
                    <a:pt x="3" y="4"/>
                  </a:cubicBezTo>
                  <a:close/>
                </a:path>
              </a:pathLst>
            </a:custGeom>
            <a:solidFill>
              <a:srgbClr val="8082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  <p:sp>
          <p:nvSpPr>
            <p:cNvPr id="27693" name="Freeform 40">
              <a:extLst>
                <a:ext uri="{FF2B5EF4-FFF2-40B4-BE49-F238E27FC236}">
                  <a16:creationId xmlns:a16="http://schemas.microsoft.com/office/drawing/2014/main" id="{39042720-4353-2B42-9A6A-95F746D3E40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8350" y="2232025"/>
              <a:ext cx="300038" cy="492125"/>
            </a:xfrm>
            <a:custGeom>
              <a:avLst/>
              <a:gdLst>
                <a:gd name="T0" fmla="*/ 0 w 79"/>
                <a:gd name="T1" fmla="*/ 442531 h 129"/>
                <a:gd name="T2" fmla="*/ 7596 w 79"/>
                <a:gd name="T3" fmla="*/ 492125 h 129"/>
                <a:gd name="T4" fmla="*/ 220281 w 79"/>
                <a:gd name="T5" fmla="*/ 335713 h 129"/>
                <a:gd name="T6" fmla="*/ 212685 w 79"/>
                <a:gd name="T7" fmla="*/ 7630 h 129"/>
                <a:gd name="T8" fmla="*/ 197493 w 79"/>
                <a:gd name="T9" fmla="*/ 0 h 129"/>
                <a:gd name="T10" fmla="*/ 102545 w 79"/>
                <a:gd name="T11" fmla="*/ 167857 h 129"/>
                <a:gd name="T12" fmla="*/ 0 w 79"/>
                <a:gd name="T13" fmla="*/ 442531 h 1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9" h="129">
                  <a:moveTo>
                    <a:pt x="0" y="116"/>
                  </a:moveTo>
                  <a:cubicBezTo>
                    <a:pt x="0" y="120"/>
                    <a:pt x="1" y="125"/>
                    <a:pt x="2" y="129"/>
                  </a:cubicBezTo>
                  <a:cubicBezTo>
                    <a:pt x="21" y="127"/>
                    <a:pt x="43" y="112"/>
                    <a:pt x="58" y="88"/>
                  </a:cubicBezTo>
                  <a:cubicBezTo>
                    <a:pt x="79" y="55"/>
                    <a:pt x="78" y="16"/>
                    <a:pt x="56" y="2"/>
                  </a:cubicBezTo>
                  <a:cubicBezTo>
                    <a:pt x="55" y="2"/>
                    <a:pt x="54" y="1"/>
                    <a:pt x="52" y="0"/>
                  </a:cubicBezTo>
                  <a:cubicBezTo>
                    <a:pt x="44" y="15"/>
                    <a:pt x="35" y="29"/>
                    <a:pt x="27" y="44"/>
                  </a:cubicBezTo>
                  <a:cubicBezTo>
                    <a:pt x="14" y="66"/>
                    <a:pt x="0" y="91"/>
                    <a:pt x="0" y="116"/>
                  </a:cubicBezTo>
                  <a:close/>
                </a:path>
              </a:pathLst>
            </a:custGeom>
            <a:solidFill>
              <a:srgbClr val="F7EA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R"/>
            </a:p>
          </p:txBody>
        </p:sp>
      </p:grpSp>
      <p:sp>
        <p:nvSpPr>
          <p:cNvPr id="38" name="Rectangle 41">
            <a:extLst>
              <a:ext uri="{FF2B5EF4-FFF2-40B4-BE49-F238E27FC236}">
                <a16:creationId xmlns:a16="http://schemas.microsoft.com/office/drawing/2014/main" id="{4C232CF0-2B09-BF4A-B0FE-B4D44B92D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3675" y="4863528"/>
            <a:ext cx="62865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r>
              <a:rPr lang="ru-RU" altLang="ru-RU" sz="4300" b="1">
                <a:solidFill>
                  <a:schemeClr val="bg2"/>
                </a:solidFill>
              </a:rPr>
              <a:t>04</a:t>
            </a:r>
            <a:endParaRPr lang="ru-RU" altLang="ru-RU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39" name="Rectangle 42">
            <a:extLst>
              <a:ext uri="{FF2B5EF4-FFF2-40B4-BE49-F238E27FC236}">
                <a16:creationId xmlns:a16="http://schemas.microsoft.com/office/drawing/2014/main" id="{A7AA220E-02AE-9644-93E0-DE2F45CC9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4919091"/>
            <a:ext cx="628650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r>
              <a:rPr lang="ru-RU" altLang="ru-RU" sz="4300" b="1">
                <a:solidFill>
                  <a:schemeClr val="bg2"/>
                </a:solidFill>
              </a:rPr>
              <a:t>03</a:t>
            </a:r>
            <a:endParaRPr lang="ru-RU" altLang="ru-RU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0" name="Rectangle 43">
            <a:extLst>
              <a:ext uri="{FF2B5EF4-FFF2-40B4-BE49-F238E27FC236}">
                <a16:creationId xmlns:a16="http://schemas.microsoft.com/office/drawing/2014/main" id="{31383005-6681-1A4F-9089-C896DD7F5C7C}"/>
              </a:ext>
            </a:extLst>
          </p:cNvPr>
          <p:cNvSpPr>
            <a:spLocks noChangeArrowheads="1"/>
          </p:cNvSpPr>
          <p:nvPr/>
        </p:nvSpPr>
        <p:spPr bwMode="auto">
          <a:xfrm rot="1102286">
            <a:off x="9009063" y="2998216"/>
            <a:ext cx="6000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r>
              <a:rPr lang="ru-RU" altLang="ru-RU" sz="4100" b="1">
                <a:solidFill>
                  <a:schemeClr val="bg2"/>
                </a:solidFill>
              </a:rPr>
              <a:t>02</a:t>
            </a:r>
            <a:endParaRPr lang="ru-RU" altLang="ru-RU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1" name="Rectangle 44">
            <a:extLst>
              <a:ext uri="{FF2B5EF4-FFF2-40B4-BE49-F238E27FC236}">
                <a16:creationId xmlns:a16="http://schemas.microsoft.com/office/drawing/2014/main" id="{DCFBDC12-2AD9-E84A-B04B-BB50B16F4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675" y="3372866"/>
            <a:ext cx="628650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r>
              <a:rPr lang="ru-RU" altLang="ru-RU" sz="4300" b="1">
                <a:solidFill>
                  <a:schemeClr val="bg2"/>
                </a:solidFill>
              </a:rPr>
              <a:t>01</a:t>
            </a:r>
            <a:endParaRPr lang="ru-RU" altLang="ru-RU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1C1F4AC-2FFC-B041-816F-B1B86197E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0013" y="1241780"/>
            <a:ext cx="566051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r>
              <a:rPr lang="es-CR" altLang="es-CR" dirty="0">
                <a:solidFill>
                  <a:schemeClr val="accent5">
                    <a:lumMod val="75000"/>
                  </a:schemeClr>
                </a:solidFill>
              </a:rPr>
              <a:t>Los datos deben ser trabajados a un mismo tiempo estándar</a:t>
            </a:r>
          </a:p>
          <a:p>
            <a:pPr algn="ctr" eaLnBrk="1" hangingPunct="1"/>
            <a:r>
              <a:rPr lang="es-CR" altLang="es-CR" dirty="0">
                <a:solidFill>
                  <a:schemeClr val="accent5">
                    <a:lumMod val="75000"/>
                  </a:schemeClr>
                </a:solidFill>
              </a:rPr>
              <a:t>De = (D/n) *</a:t>
            </a:r>
            <a:r>
              <a:rPr lang="es-CR" altLang="es-CR" dirty="0" err="1">
                <a:solidFill>
                  <a:schemeClr val="accent5">
                    <a:lumMod val="75000"/>
                  </a:schemeClr>
                </a:solidFill>
              </a:rPr>
              <a:t>nmk</a:t>
            </a:r>
            <a:endParaRPr lang="es-CR" altLang="es-C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A356E2F-4BE0-F84A-9C9B-B713B2EB0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0013" y="2541433"/>
            <a:ext cx="551386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r>
              <a:rPr lang="es-CR" altLang="es-CR" dirty="0">
                <a:solidFill>
                  <a:schemeClr val="accent5">
                    <a:lumMod val="75000"/>
                  </a:schemeClr>
                </a:solidFill>
              </a:rPr>
              <a:t>Se requiere una tasa de cambio para proyectar el presupuesto</a:t>
            </a:r>
          </a:p>
          <a:p>
            <a:pPr algn="ctr" eaLnBrk="1" hangingPunct="1"/>
            <a:r>
              <a:rPr lang="es-CR" altLang="es-CR" dirty="0">
                <a:solidFill>
                  <a:schemeClr val="accent5">
                    <a:lumMod val="75000"/>
                  </a:schemeClr>
                </a:solidFill>
              </a:rPr>
              <a:t>∆ = (D2 – D1) / D1</a:t>
            </a:r>
            <a:endParaRPr lang="ru-RU" altLang="es-C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28054D0-EDBB-F24F-B7AC-3C224EDAF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0013" y="3786651"/>
            <a:ext cx="42386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r>
              <a:rPr lang="es-CR" altLang="es-CR" dirty="0">
                <a:solidFill>
                  <a:schemeClr val="accent5">
                    <a:lumMod val="75000"/>
                  </a:schemeClr>
                </a:solidFill>
              </a:rPr>
              <a:t>Se adiciona la tasa a la base histórica para la proyección:</a:t>
            </a:r>
          </a:p>
          <a:p>
            <a:pPr algn="ctr" eaLnBrk="1" hangingPunct="1"/>
            <a:r>
              <a:rPr lang="es-CR" altLang="es-CR" dirty="0" err="1">
                <a:solidFill>
                  <a:schemeClr val="accent5">
                    <a:lumMod val="75000"/>
                  </a:schemeClr>
                </a:solidFill>
              </a:rPr>
              <a:t>Dp</a:t>
            </a:r>
            <a:r>
              <a:rPr lang="es-CR" altLang="es-CR" dirty="0">
                <a:solidFill>
                  <a:schemeClr val="accent5">
                    <a:lumMod val="75000"/>
                  </a:schemeClr>
                </a:solidFill>
              </a:rPr>
              <a:t> = D1 * (1 + ∆)</a:t>
            </a:r>
            <a:endParaRPr lang="ru-RU" altLang="es-C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D874203-3CB5-D440-9E7A-1D06F38B4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0013" y="5174804"/>
            <a:ext cx="222473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r>
              <a:rPr lang="es-CR" altLang="es-CR" sz="1400" dirty="0">
                <a:solidFill>
                  <a:schemeClr val="accent5">
                    <a:lumMod val="75000"/>
                  </a:schemeClr>
                </a:solidFill>
              </a:rPr>
              <a:t>De = Dato estándar</a:t>
            </a:r>
          </a:p>
          <a:p>
            <a:pPr eaLnBrk="1" hangingPunct="1"/>
            <a:r>
              <a:rPr lang="es-CR" altLang="es-CR" sz="1400" dirty="0">
                <a:solidFill>
                  <a:schemeClr val="accent5">
                    <a:lumMod val="75000"/>
                  </a:schemeClr>
                </a:solidFill>
              </a:rPr>
              <a:t>D = Dato</a:t>
            </a:r>
          </a:p>
          <a:p>
            <a:pPr eaLnBrk="1" hangingPunct="1"/>
            <a:r>
              <a:rPr lang="es-CR" altLang="es-CR" sz="1400" dirty="0">
                <a:solidFill>
                  <a:schemeClr val="accent5">
                    <a:lumMod val="75000"/>
                  </a:schemeClr>
                </a:solidFill>
              </a:rPr>
              <a:t>D2 = Dato reciente</a:t>
            </a:r>
          </a:p>
          <a:p>
            <a:pPr eaLnBrk="1" hangingPunct="1"/>
            <a:r>
              <a:rPr lang="es-CR" altLang="es-CR" sz="1400" dirty="0">
                <a:solidFill>
                  <a:schemeClr val="accent5">
                    <a:lumMod val="75000"/>
                  </a:schemeClr>
                </a:solidFill>
              </a:rPr>
              <a:t>D1 = Dato pasado</a:t>
            </a:r>
            <a:endParaRPr lang="ru-RU" altLang="es-C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D874203-3CB5-D440-9E7A-1D06F38B4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325" y="5331047"/>
            <a:ext cx="222473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806030504020204" pitchFamily="34" charset="0"/>
              </a:defRPr>
            </a:lvl9pPr>
          </a:lstStyle>
          <a:p>
            <a:pPr eaLnBrk="1" hangingPunct="1"/>
            <a:r>
              <a:rPr lang="es-CR" altLang="es-CR" sz="1400" dirty="0" err="1">
                <a:solidFill>
                  <a:schemeClr val="accent5">
                    <a:lumMod val="75000"/>
                  </a:schemeClr>
                </a:solidFill>
              </a:rPr>
              <a:t>Nmk</a:t>
            </a:r>
            <a:r>
              <a:rPr lang="es-CR" altLang="es-CR" sz="1400" dirty="0">
                <a:solidFill>
                  <a:schemeClr val="accent5">
                    <a:lumMod val="75000"/>
                  </a:schemeClr>
                </a:solidFill>
              </a:rPr>
              <a:t> = Tiempo estándar</a:t>
            </a:r>
          </a:p>
          <a:p>
            <a:pPr eaLnBrk="1" hangingPunct="1"/>
            <a:r>
              <a:rPr lang="es-CR" altLang="es-CR" sz="1400" dirty="0">
                <a:solidFill>
                  <a:schemeClr val="accent5">
                    <a:lumMod val="75000"/>
                  </a:schemeClr>
                </a:solidFill>
              </a:rPr>
              <a:t>∆ = Cambio</a:t>
            </a:r>
          </a:p>
          <a:p>
            <a:pPr eaLnBrk="1" hangingPunct="1"/>
            <a:r>
              <a:rPr lang="es-CR" altLang="es-CR" sz="1400" dirty="0" err="1">
                <a:solidFill>
                  <a:schemeClr val="accent5">
                    <a:lumMod val="75000"/>
                  </a:schemeClr>
                </a:solidFill>
              </a:rPr>
              <a:t>Dp</a:t>
            </a:r>
            <a:r>
              <a:rPr lang="es-CR" altLang="es-CR" sz="1400" dirty="0">
                <a:solidFill>
                  <a:schemeClr val="accent5">
                    <a:lumMod val="75000"/>
                  </a:schemeClr>
                </a:solidFill>
              </a:rPr>
              <a:t> = Dato proyectado</a:t>
            </a:r>
          </a:p>
        </p:txBody>
      </p:sp>
    </p:spTree>
    <p:extLst>
      <p:ext uri="{BB962C8B-B14F-4D97-AF65-F5344CB8AC3E}">
        <p14:creationId xmlns:p14="http://schemas.microsoft.com/office/powerpoint/2010/main" val="3248353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CC7B88D2-F0DE-0642-B29B-F66853196B28}"/>
              </a:ext>
            </a:extLst>
          </p:cNvPr>
          <p:cNvSpPr>
            <a:spLocks/>
          </p:cNvSpPr>
          <p:nvPr/>
        </p:nvSpPr>
        <p:spPr bwMode="auto">
          <a:xfrm>
            <a:off x="1614488" y="1189907"/>
            <a:ext cx="1911350" cy="2774950"/>
          </a:xfrm>
          <a:custGeom>
            <a:avLst/>
            <a:gdLst>
              <a:gd name="T0" fmla="*/ 1553448 w 502"/>
              <a:gd name="T1" fmla="*/ 0 h 728"/>
              <a:gd name="T2" fmla="*/ 357902 w 502"/>
              <a:gd name="T3" fmla="*/ 0 h 728"/>
              <a:gd name="T4" fmla="*/ 0 w 502"/>
              <a:gd name="T5" fmla="*/ 358304 h 728"/>
              <a:gd name="T6" fmla="*/ 0 w 502"/>
              <a:gd name="T7" fmla="*/ 1555192 h 728"/>
              <a:gd name="T8" fmla="*/ 357902 w 502"/>
              <a:gd name="T9" fmla="*/ 1913496 h 728"/>
              <a:gd name="T10" fmla="*/ 715804 w 502"/>
              <a:gd name="T11" fmla="*/ 1913496 h 728"/>
              <a:gd name="T12" fmla="*/ 837643 w 502"/>
              <a:gd name="T13" fmla="*/ 2031660 h 728"/>
              <a:gd name="T14" fmla="*/ 837643 w 502"/>
              <a:gd name="T15" fmla="*/ 2336599 h 728"/>
              <a:gd name="T16" fmla="*/ 727227 w 502"/>
              <a:gd name="T17" fmla="*/ 2336599 h 728"/>
              <a:gd name="T18" fmla="*/ 955675 w 502"/>
              <a:gd name="T19" fmla="*/ 2774950 h 728"/>
              <a:gd name="T20" fmla="*/ 1180316 w 502"/>
              <a:gd name="T21" fmla="*/ 2336599 h 728"/>
              <a:gd name="T22" fmla="*/ 1073707 w 502"/>
              <a:gd name="T23" fmla="*/ 2336599 h 728"/>
              <a:gd name="T24" fmla="*/ 1073707 w 502"/>
              <a:gd name="T25" fmla="*/ 2031660 h 728"/>
              <a:gd name="T26" fmla="*/ 1054669 w 502"/>
              <a:gd name="T27" fmla="*/ 1913496 h 728"/>
              <a:gd name="T28" fmla="*/ 715804 w 502"/>
              <a:gd name="T29" fmla="*/ 1673356 h 728"/>
              <a:gd name="T30" fmla="*/ 689152 w 502"/>
              <a:gd name="T31" fmla="*/ 1673356 h 728"/>
              <a:gd name="T32" fmla="*/ 357902 w 502"/>
              <a:gd name="T33" fmla="*/ 1673356 h 728"/>
              <a:gd name="T34" fmla="*/ 239871 w 502"/>
              <a:gd name="T35" fmla="*/ 1555192 h 728"/>
              <a:gd name="T36" fmla="*/ 239871 w 502"/>
              <a:gd name="T37" fmla="*/ 358304 h 728"/>
              <a:gd name="T38" fmla="*/ 357902 w 502"/>
              <a:gd name="T39" fmla="*/ 240140 h 728"/>
              <a:gd name="T40" fmla="*/ 1553448 w 502"/>
              <a:gd name="T41" fmla="*/ 240140 h 728"/>
              <a:gd name="T42" fmla="*/ 1671479 w 502"/>
              <a:gd name="T43" fmla="*/ 358304 h 728"/>
              <a:gd name="T44" fmla="*/ 1671479 w 502"/>
              <a:gd name="T45" fmla="*/ 1555192 h 728"/>
              <a:gd name="T46" fmla="*/ 1553448 w 502"/>
              <a:gd name="T47" fmla="*/ 1673356 h 728"/>
              <a:gd name="T48" fmla="*/ 974712 w 502"/>
              <a:gd name="T49" fmla="*/ 1673356 h 728"/>
              <a:gd name="T50" fmla="*/ 1165086 w 502"/>
              <a:gd name="T51" fmla="*/ 1913496 h 728"/>
              <a:gd name="T52" fmla="*/ 1553448 w 502"/>
              <a:gd name="T53" fmla="*/ 1913496 h 728"/>
              <a:gd name="T54" fmla="*/ 1911350 w 502"/>
              <a:gd name="T55" fmla="*/ 1555192 h 728"/>
              <a:gd name="T56" fmla="*/ 1911350 w 502"/>
              <a:gd name="T57" fmla="*/ 358304 h 728"/>
              <a:gd name="T58" fmla="*/ 1553448 w 502"/>
              <a:gd name="T59" fmla="*/ 0 h 728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502" h="728">
                <a:moveTo>
                  <a:pt x="408" y="0"/>
                </a:moveTo>
                <a:cubicBezTo>
                  <a:pt x="94" y="0"/>
                  <a:pt x="94" y="0"/>
                  <a:pt x="94" y="0"/>
                </a:cubicBezTo>
                <a:cubicBezTo>
                  <a:pt x="43" y="0"/>
                  <a:pt x="0" y="43"/>
                  <a:pt x="0" y="94"/>
                </a:cubicBezTo>
                <a:cubicBezTo>
                  <a:pt x="0" y="408"/>
                  <a:pt x="0" y="408"/>
                  <a:pt x="0" y="408"/>
                </a:cubicBezTo>
                <a:cubicBezTo>
                  <a:pt x="0" y="460"/>
                  <a:pt x="43" y="502"/>
                  <a:pt x="94" y="502"/>
                </a:cubicBezTo>
                <a:cubicBezTo>
                  <a:pt x="188" y="502"/>
                  <a:pt x="188" y="502"/>
                  <a:pt x="188" y="502"/>
                </a:cubicBezTo>
                <a:cubicBezTo>
                  <a:pt x="206" y="502"/>
                  <a:pt x="220" y="516"/>
                  <a:pt x="220" y="533"/>
                </a:cubicBezTo>
                <a:cubicBezTo>
                  <a:pt x="220" y="613"/>
                  <a:pt x="220" y="613"/>
                  <a:pt x="220" y="613"/>
                </a:cubicBezTo>
                <a:cubicBezTo>
                  <a:pt x="191" y="613"/>
                  <a:pt x="191" y="613"/>
                  <a:pt x="191" y="613"/>
                </a:cubicBezTo>
                <a:cubicBezTo>
                  <a:pt x="251" y="728"/>
                  <a:pt x="251" y="728"/>
                  <a:pt x="251" y="728"/>
                </a:cubicBezTo>
                <a:cubicBezTo>
                  <a:pt x="310" y="613"/>
                  <a:pt x="310" y="613"/>
                  <a:pt x="310" y="613"/>
                </a:cubicBezTo>
                <a:cubicBezTo>
                  <a:pt x="282" y="613"/>
                  <a:pt x="282" y="613"/>
                  <a:pt x="282" y="613"/>
                </a:cubicBezTo>
                <a:cubicBezTo>
                  <a:pt x="282" y="533"/>
                  <a:pt x="282" y="533"/>
                  <a:pt x="282" y="533"/>
                </a:cubicBezTo>
                <a:cubicBezTo>
                  <a:pt x="282" y="522"/>
                  <a:pt x="280" y="512"/>
                  <a:pt x="277" y="502"/>
                </a:cubicBezTo>
                <a:cubicBezTo>
                  <a:pt x="264" y="464"/>
                  <a:pt x="230" y="439"/>
                  <a:pt x="188" y="439"/>
                </a:cubicBezTo>
                <a:cubicBezTo>
                  <a:pt x="181" y="439"/>
                  <a:pt x="181" y="439"/>
                  <a:pt x="181" y="439"/>
                </a:cubicBezTo>
                <a:cubicBezTo>
                  <a:pt x="94" y="439"/>
                  <a:pt x="94" y="439"/>
                  <a:pt x="94" y="439"/>
                </a:cubicBezTo>
                <a:cubicBezTo>
                  <a:pt x="77" y="439"/>
                  <a:pt x="63" y="425"/>
                  <a:pt x="63" y="408"/>
                </a:cubicBezTo>
                <a:cubicBezTo>
                  <a:pt x="63" y="94"/>
                  <a:pt x="63" y="94"/>
                  <a:pt x="63" y="94"/>
                </a:cubicBezTo>
                <a:cubicBezTo>
                  <a:pt x="63" y="77"/>
                  <a:pt x="77" y="63"/>
                  <a:pt x="94" y="63"/>
                </a:cubicBezTo>
                <a:cubicBezTo>
                  <a:pt x="408" y="63"/>
                  <a:pt x="408" y="63"/>
                  <a:pt x="408" y="63"/>
                </a:cubicBezTo>
                <a:cubicBezTo>
                  <a:pt x="425" y="63"/>
                  <a:pt x="439" y="77"/>
                  <a:pt x="439" y="94"/>
                </a:cubicBezTo>
                <a:cubicBezTo>
                  <a:pt x="439" y="408"/>
                  <a:pt x="439" y="408"/>
                  <a:pt x="439" y="408"/>
                </a:cubicBezTo>
                <a:cubicBezTo>
                  <a:pt x="439" y="425"/>
                  <a:pt x="425" y="439"/>
                  <a:pt x="408" y="439"/>
                </a:cubicBezTo>
                <a:cubicBezTo>
                  <a:pt x="256" y="439"/>
                  <a:pt x="256" y="439"/>
                  <a:pt x="256" y="439"/>
                </a:cubicBezTo>
                <a:cubicBezTo>
                  <a:pt x="285" y="448"/>
                  <a:pt x="302" y="475"/>
                  <a:pt x="306" y="502"/>
                </a:cubicBezTo>
                <a:cubicBezTo>
                  <a:pt x="408" y="502"/>
                  <a:pt x="408" y="502"/>
                  <a:pt x="408" y="502"/>
                </a:cubicBezTo>
                <a:cubicBezTo>
                  <a:pt x="459" y="502"/>
                  <a:pt x="502" y="460"/>
                  <a:pt x="502" y="408"/>
                </a:cubicBezTo>
                <a:cubicBezTo>
                  <a:pt x="502" y="94"/>
                  <a:pt x="502" y="94"/>
                  <a:pt x="502" y="94"/>
                </a:cubicBezTo>
                <a:cubicBezTo>
                  <a:pt x="502" y="43"/>
                  <a:pt x="459" y="0"/>
                  <a:pt x="408" y="0"/>
                </a:cubicBezTo>
                <a:close/>
              </a:path>
            </a:pathLst>
          </a:custGeom>
          <a:solidFill>
            <a:srgbClr val="FFA300"/>
          </a:solidFill>
          <a:ln>
            <a:noFill/>
          </a:ln>
        </p:spPr>
        <p:txBody>
          <a:bodyPr/>
          <a:lstStyle/>
          <a:p>
            <a:endParaRPr lang="es-CR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224C4F30-6DFD-674B-AB44-CCF7CD56763C}"/>
              </a:ext>
            </a:extLst>
          </p:cNvPr>
          <p:cNvSpPr>
            <a:spLocks/>
          </p:cNvSpPr>
          <p:nvPr/>
        </p:nvSpPr>
        <p:spPr bwMode="auto">
          <a:xfrm>
            <a:off x="3967163" y="1189907"/>
            <a:ext cx="1911350" cy="2774950"/>
          </a:xfrm>
          <a:custGeom>
            <a:avLst/>
            <a:gdLst>
              <a:gd name="T0" fmla="*/ 1553448 w 502"/>
              <a:gd name="T1" fmla="*/ 0 h 728"/>
              <a:gd name="T2" fmla="*/ 357902 w 502"/>
              <a:gd name="T3" fmla="*/ 0 h 728"/>
              <a:gd name="T4" fmla="*/ 0 w 502"/>
              <a:gd name="T5" fmla="*/ 358304 h 728"/>
              <a:gd name="T6" fmla="*/ 0 w 502"/>
              <a:gd name="T7" fmla="*/ 1555192 h 728"/>
              <a:gd name="T8" fmla="*/ 357902 w 502"/>
              <a:gd name="T9" fmla="*/ 1913496 h 728"/>
              <a:gd name="T10" fmla="*/ 715804 w 502"/>
              <a:gd name="T11" fmla="*/ 1913496 h 728"/>
              <a:gd name="T12" fmla="*/ 837643 w 502"/>
              <a:gd name="T13" fmla="*/ 2031660 h 728"/>
              <a:gd name="T14" fmla="*/ 837643 w 502"/>
              <a:gd name="T15" fmla="*/ 2336599 h 728"/>
              <a:gd name="T16" fmla="*/ 727227 w 502"/>
              <a:gd name="T17" fmla="*/ 2336599 h 728"/>
              <a:gd name="T18" fmla="*/ 955675 w 502"/>
              <a:gd name="T19" fmla="*/ 2774950 h 728"/>
              <a:gd name="T20" fmla="*/ 1180316 w 502"/>
              <a:gd name="T21" fmla="*/ 2336599 h 728"/>
              <a:gd name="T22" fmla="*/ 1073707 w 502"/>
              <a:gd name="T23" fmla="*/ 2336599 h 728"/>
              <a:gd name="T24" fmla="*/ 1073707 w 502"/>
              <a:gd name="T25" fmla="*/ 2031660 h 728"/>
              <a:gd name="T26" fmla="*/ 1054669 w 502"/>
              <a:gd name="T27" fmla="*/ 1913496 h 728"/>
              <a:gd name="T28" fmla="*/ 715804 w 502"/>
              <a:gd name="T29" fmla="*/ 1673356 h 728"/>
              <a:gd name="T30" fmla="*/ 689152 w 502"/>
              <a:gd name="T31" fmla="*/ 1673356 h 728"/>
              <a:gd name="T32" fmla="*/ 357902 w 502"/>
              <a:gd name="T33" fmla="*/ 1673356 h 728"/>
              <a:gd name="T34" fmla="*/ 239871 w 502"/>
              <a:gd name="T35" fmla="*/ 1555192 h 728"/>
              <a:gd name="T36" fmla="*/ 239871 w 502"/>
              <a:gd name="T37" fmla="*/ 358304 h 728"/>
              <a:gd name="T38" fmla="*/ 357902 w 502"/>
              <a:gd name="T39" fmla="*/ 240140 h 728"/>
              <a:gd name="T40" fmla="*/ 1553448 w 502"/>
              <a:gd name="T41" fmla="*/ 240140 h 728"/>
              <a:gd name="T42" fmla="*/ 1671479 w 502"/>
              <a:gd name="T43" fmla="*/ 358304 h 728"/>
              <a:gd name="T44" fmla="*/ 1671479 w 502"/>
              <a:gd name="T45" fmla="*/ 1555192 h 728"/>
              <a:gd name="T46" fmla="*/ 1553448 w 502"/>
              <a:gd name="T47" fmla="*/ 1673356 h 728"/>
              <a:gd name="T48" fmla="*/ 974712 w 502"/>
              <a:gd name="T49" fmla="*/ 1673356 h 728"/>
              <a:gd name="T50" fmla="*/ 1165086 w 502"/>
              <a:gd name="T51" fmla="*/ 1913496 h 728"/>
              <a:gd name="T52" fmla="*/ 1553448 w 502"/>
              <a:gd name="T53" fmla="*/ 1913496 h 728"/>
              <a:gd name="T54" fmla="*/ 1911350 w 502"/>
              <a:gd name="T55" fmla="*/ 1555192 h 728"/>
              <a:gd name="T56" fmla="*/ 1911350 w 502"/>
              <a:gd name="T57" fmla="*/ 358304 h 728"/>
              <a:gd name="T58" fmla="*/ 1553448 w 502"/>
              <a:gd name="T59" fmla="*/ 0 h 728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502" h="728">
                <a:moveTo>
                  <a:pt x="408" y="0"/>
                </a:moveTo>
                <a:cubicBezTo>
                  <a:pt x="94" y="0"/>
                  <a:pt x="94" y="0"/>
                  <a:pt x="94" y="0"/>
                </a:cubicBezTo>
                <a:cubicBezTo>
                  <a:pt x="43" y="0"/>
                  <a:pt x="0" y="43"/>
                  <a:pt x="0" y="94"/>
                </a:cubicBezTo>
                <a:cubicBezTo>
                  <a:pt x="0" y="408"/>
                  <a:pt x="0" y="408"/>
                  <a:pt x="0" y="408"/>
                </a:cubicBezTo>
                <a:cubicBezTo>
                  <a:pt x="0" y="460"/>
                  <a:pt x="43" y="502"/>
                  <a:pt x="94" y="502"/>
                </a:cubicBezTo>
                <a:cubicBezTo>
                  <a:pt x="188" y="502"/>
                  <a:pt x="188" y="502"/>
                  <a:pt x="188" y="502"/>
                </a:cubicBezTo>
                <a:cubicBezTo>
                  <a:pt x="206" y="502"/>
                  <a:pt x="220" y="516"/>
                  <a:pt x="220" y="533"/>
                </a:cubicBezTo>
                <a:cubicBezTo>
                  <a:pt x="220" y="613"/>
                  <a:pt x="220" y="613"/>
                  <a:pt x="220" y="613"/>
                </a:cubicBezTo>
                <a:cubicBezTo>
                  <a:pt x="191" y="613"/>
                  <a:pt x="191" y="613"/>
                  <a:pt x="191" y="613"/>
                </a:cubicBezTo>
                <a:cubicBezTo>
                  <a:pt x="251" y="728"/>
                  <a:pt x="251" y="728"/>
                  <a:pt x="251" y="728"/>
                </a:cubicBezTo>
                <a:cubicBezTo>
                  <a:pt x="310" y="613"/>
                  <a:pt x="310" y="613"/>
                  <a:pt x="310" y="613"/>
                </a:cubicBezTo>
                <a:cubicBezTo>
                  <a:pt x="282" y="613"/>
                  <a:pt x="282" y="613"/>
                  <a:pt x="282" y="613"/>
                </a:cubicBezTo>
                <a:cubicBezTo>
                  <a:pt x="282" y="533"/>
                  <a:pt x="282" y="533"/>
                  <a:pt x="282" y="533"/>
                </a:cubicBezTo>
                <a:cubicBezTo>
                  <a:pt x="282" y="522"/>
                  <a:pt x="280" y="512"/>
                  <a:pt x="277" y="502"/>
                </a:cubicBezTo>
                <a:cubicBezTo>
                  <a:pt x="264" y="464"/>
                  <a:pt x="230" y="439"/>
                  <a:pt x="188" y="439"/>
                </a:cubicBezTo>
                <a:cubicBezTo>
                  <a:pt x="181" y="439"/>
                  <a:pt x="181" y="439"/>
                  <a:pt x="181" y="439"/>
                </a:cubicBezTo>
                <a:cubicBezTo>
                  <a:pt x="94" y="439"/>
                  <a:pt x="94" y="439"/>
                  <a:pt x="94" y="439"/>
                </a:cubicBezTo>
                <a:cubicBezTo>
                  <a:pt x="77" y="439"/>
                  <a:pt x="63" y="425"/>
                  <a:pt x="63" y="408"/>
                </a:cubicBezTo>
                <a:cubicBezTo>
                  <a:pt x="63" y="94"/>
                  <a:pt x="63" y="94"/>
                  <a:pt x="63" y="94"/>
                </a:cubicBezTo>
                <a:cubicBezTo>
                  <a:pt x="63" y="77"/>
                  <a:pt x="77" y="63"/>
                  <a:pt x="94" y="63"/>
                </a:cubicBezTo>
                <a:cubicBezTo>
                  <a:pt x="408" y="63"/>
                  <a:pt x="408" y="63"/>
                  <a:pt x="408" y="63"/>
                </a:cubicBezTo>
                <a:cubicBezTo>
                  <a:pt x="425" y="63"/>
                  <a:pt x="439" y="77"/>
                  <a:pt x="439" y="94"/>
                </a:cubicBezTo>
                <a:cubicBezTo>
                  <a:pt x="439" y="408"/>
                  <a:pt x="439" y="408"/>
                  <a:pt x="439" y="408"/>
                </a:cubicBezTo>
                <a:cubicBezTo>
                  <a:pt x="439" y="425"/>
                  <a:pt x="425" y="439"/>
                  <a:pt x="408" y="439"/>
                </a:cubicBezTo>
                <a:cubicBezTo>
                  <a:pt x="256" y="439"/>
                  <a:pt x="256" y="439"/>
                  <a:pt x="256" y="439"/>
                </a:cubicBezTo>
                <a:cubicBezTo>
                  <a:pt x="285" y="448"/>
                  <a:pt x="302" y="475"/>
                  <a:pt x="306" y="502"/>
                </a:cubicBezTo>
                <a:cubicBezTo>
                  <a:pt x="408" y="502"/>
                  <a:pt x="408" y="502"/>
                  <a:pt x="408" y="502"/>
                </a:cubicBezTo>
                <a:cubicBezTo>
                  <a:pt x="459" y="502"/>
                  <a:pt x="502" y="460"/>
                  <a:pt x="502" y="408"/>
                </a:cubicBezTo>
                <a:cubicBezTo>
                  <a:pt x="502" y="94"/>
                  <a:pt x="502" y="94"/>
                  <a:pt x="502" y="94"/>
                </a:cubicBezTo>
                <a:cubicBezTo>
                  <a:pt x="502" y="43"/>
                  <a:pt x="459" y="0"/>
                  <a:pt x="4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R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17B62B0B-7DBC-1140-A47F-C920B3A9218F}"/>
              </a:ext>
            </a:extLst>
          </p:cNvPr>
          <p:cNvSpPr>
            <a:spLocks/>
          </p:cNvSpPr>
          <p:nvPr/>
        </p:nvSpPr>
        <p:spPr bwMode="auto">
          <a:xfrm>
            <a:off x="6319838" y="1189907"/>
            <a:ext cx="1911350" cy="2774950"/>
          </a:xfrm>
          <a:custGeom>
            <a:avLst/>
            <a:gdLst>
              <a:gd name="T0" fmla="*/ 408 w 502"/>
              <a:gd name="T1" fmla="*/ 0 h 728"/>
              <a:gd name="T2" fmla="*/ 94 w 502"/>
              <a:gd name="T3" fmla="*/ 0 h 728"/>
              <a:gd name="T4" fmla="*/ 0 w 502"/>
              <a:gd name="T5" fmla="*/ 94 h 728"/>
              <a:gd name="T6" fmla="*/ 0 w 502"/>
              <a:gd name="T7" fmla="*/ 408 h 728"/>
              <a:gd name="T8" fmla="*/ 94 w 502"/>
              <a:gd name="T9" fmla="*/ 502 h 728"/>
              <a:gd name="T10" fmla="*/ 188 w 502"/>
              <a:gd name="T11" fmla="*/ 502 h 728"/>
              <a:gd name="T12" fmla="*/ 220 w 502"/>
              <a:gd name="T13" fmla="*/ 533 h 728"/>
              <a:gd name="T14" fmla="*/ 220 w 502"/>
              <a:gd name="T15" fmla="*/ 613 h 728"/>
              <a:gd name="T16" fmla="*/ 191 w 502"/>
              <a:gd name="T17" fmla="*/ 613 h 728"/>
              <a:gd name="T18" fmla="*/ 251 w 502"/>
              <a:gd name="T19" fmla="*/ 728 h 728"/>
              <a:gd name="T20" fmla="*/ 310 w 502"/>
              <a:gd name="T21" fmla="*/ 613 h 728"/>
              <a:gd name="T22" fmla="*/ 282 w 502"/>
              <a:gd name="T23" fmla="*/ 613 h 728"/>
              <a:gd name="T24" fmla="*/ 282 w 502"/>
              <a:gd name="T25" fmla="*/ 533 h 728"/>
              <a:gd name="T26" fmla="*/ 277 w 502"/>
              <a:gd name="T27" fmla="*/ 502 h 728"/>
              <a:gd name="T28" fmla="*/ 188 w 502"/>
              <a:gd name="T29" fmla="*/ 439 h 728"/>
              <a:gd name="T30" fmla="*/ 181 w 502"/>
              <a:gd name="T31" fmla="*/ 439 h 728"/>
              <a:gd name="T32" fmla="*/ 94 w 502"/>
              <a:gd name="T33" fmla="*/ 439 h 728"/>
              <a:gd name="T34" fmla="*/ 63 w 502"/>
              <a:gd name="T35" fmla="*/ 408 h 728"/>
              <a:gd name="T36" fmla="*/ 63 w 502"/>
              <a:gd name="T37" fmla="*/ 94 h 728"/>
              <a:gd name="T38" fmla="*/ 94 w 502"/>
              <a:gd name="T39" fmla="*/ 63 h 728"/>
              <a:gd name="T40" fmla="*/ 408 w 502"/>
              <a:gd name="T41" fmla="*/ 63 h 728"/>
              <a:gd name="T42" fmla="*/ 439 w 502"/>
              <a:gd name="T43" fmla="*/ 94 h 728"/>
              <a:gd name="T44" fmla="*/ 439 w 502"/>
              <a:gd name="T45" fmla="*/ 408 h 728"/>
              <a:gd name="T46" fmla="*/ 408 w 502"/>
              <a:gd name="T47" fmla="*/ 439 h 728"/>
              <a:gd name="T48" fmla="*/ 256 w 502"/>
              <a:gd name="T49" fmla="*/ 439 h 728"/>
              <a:gd name="T50" fmla="*/ 306 w 502"/>
              <a:gd name="T51" fmla="*/ 502 h 728"/>
              <a:gd name="T52" fmla="*/ 408 w 502"/>
              <a:gd name="T53" fmla="*/ 502 h 728"/>
              <a:gd name="T54" fmla="*/ 502 w 502"/>
              <a:gd name="T55" fmla="*/ 408 h 728"/>
              <a:gd name="T56" fmla="*/ 502 w 502"/>
              <a:gd name="T57" fmla="*/ 94 h 728"/>
              <a:gd name="T58" fmla="*/ 408 w 502"/>
              <a:gd name="T59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502" h="728">
                <a:moveTo>
                  <a:pt x="408" y="0"/>
                </a:moveTo>
                <a:cubicBezTo>
                  <a:pt x="94" y="0"/>
                  <a:pt x="94" y="0"/>
                  <a:pt x="94" y="0"/>
                </a:cubicBezTo>
                <a:cubicBezTo>
                  <a:pt x="43" y="0"/>
                  <a:pt x="0" y="43"/>
                  <a:pt x="0" y="94"/>
                </a:cubicBezTo>
                <a:cubicBezTo>
                  <a:pt x="0" y="408"/>
                  <a:pt x="0" y="408"/>
                  <a:pt x="0" y="408"/>
                </a:cubicBezTo>
                <a:cubicBezTo>
                  <a:pt x="0" y="460"/>
                  <a:pt x="43" y="502"/>
                  <a:pt x="94" y="502"/>
                </a:cubicBezTo>
                <a:cubicBezTo>
                  <a:pt x="188" y="502"/>
                  <a:pt x="188" y="502"/>
                  <a:pt x="188" y="502"/>
                </a:cubicBezTo>
                <a:cubicBezTo>
                  <a:pt x="206" y="502"/>
                  <a:pt x="220" y="516"/>
                  <a:pt x="220" y="533"/>
                </a:cubicBezTo>
                <a:cubicBezTo>
                  <a:pt x="220" y="613"/>
                  <a:pt x="220" y="613"/>
                  <a:pt x="220" y="613"/>
                </a:cubicBezTo>
                <a:cubicBezTo>
                  <a:pt x="191" y="613"/>
                  <a:pt x="191" y="613"/>
                  <a:pt x="191" y="613"/>
                </a:cubicBezTo>
                <a:cubicBezTo>
                  <a:pt x="251" y="728"/>
                  <a:pt x="251" y="728"/>
                  <a:pt x="251" y="728"/>
                </a:cubicBezTo>
                <a:cubicBezTo>
                  <a:pt x="310" y="613"/>
                  <a:pt x="310" y="613"/>
                  <a:pt x="310" y="613"/>
                </a:cubicBezTo>
                <a:cubicBezTo>
                  <a:pt x="282" y="613"/>
                  <a:pt x="282" y="613"/>
                  <a:pt x="282" y="613"/>
                </a:cubicBezTo>
                <a:cubicBezTo>
                  <a:pt x="282" y="533"/>
                  <a:pt x="282" y="533"/>
                  <a:pt x="282" y="533"/>
                </a:cubicBezTo>
                <a:cubicBezTo>
                  <a:pt x="282" y="522"/>
                  <a:pt x="280" y="512"/>
                  <a:pt x="277" y="502"/>
                </a:cubicBezTo>
                <a:cubicBezTo>
                  <a:pt x="264" y="464"/>
                  <a:pt x="230" y="439"/>
                  <a:pt x="188" y="439"/>
                </a:cubicBezTo>
                <a:cubicBezTo>
                  <a:pt x="181" y="439"/>
                  <a:pt x="181" y="439"/>
                  <a:pt x="181" y="439"/>
                </a:cubicBezTo>
                <a:cubicBezTo>
                  <a:pt x="94" y="439"/>
                  <a:pt x="94" y="439"/>
                  <a:pt x="94" y="439"/>
                </a:cubicBezTo>
                <a:cubicBezTo>
                  <a:pt x="77" y="439"/>
                  <a:pt x="63" y="425"/>
                  <a:pt x="63" y="408"/>
                </a:cubicBezTo>
                <a:cubicBezTo>
                  <a:pt x="63" y="94"/>
                  <a:pt x="63" y="94"/>
                  <a:pt x="63" y="94"/>
                </a:cubicBezTo>
                <a:cubicBezTo>
                  <a:pt x="63" y="77"/>
                  <a:pt x="77" y="63"/>
                  <a:pt x="94" y="63"/>
                </a:cubicBezTo>
                <a:cubicBezTo>
                  <a:pt x="408" y="63"/>
                  <a:pt x="408" y="63"/>
                  <a:pt x="408" y="63"/>
                </a:cubicBezTo>
                <a:cubicBezTo>
                  <a:pt x="425" y="63"/>
                  <a:pt x="439" y="77"/>
                  <a:pt x="439" y="94"/>
                </a:cubicBezTo>
                <a:cubicBezTo>
                  <a:pt x="439" y="408"/>
                  <a:pt x="439" y="408"/>
                  <a:pt x="439" y="408"/>
                </a:cubicBezTo>
                <a:cubicBezTo>
                  <a:pt x="439" y="425"/>
                  <a:pt x="425" y="439"/>
                  <a:pt x="408" y="439"/>
                </a:cubicBezTo>
                <a:cubicBezTo>
                  <a:pt x="256" y="439"/>
                  <a:pt x="256" y="439"/>
                  <a:pt x="256" y="439"/>
                </a:cubicBezTo>
                <a:cubicBezTo>
                  <a:pt x="285" y="448"/>
                  <a:pt x="302" y="475"/>
                  <a:pt x="306" y="502"/>
                </a:cubicBezTo>
                <a:cubicBezTo>
                  <a:pt x="408" y="502"/>
                  <a:pt x="408" y="502"/>
                  <a:pt x="408" y="502"/>
                </a:cubicBezTo>
                <a:cubicBezTo>
                  <a:pt x="459" y="502"/>
                  <a:pt x="502" y="460"/>
                  <a:pt x="502" y="408"/>
                </a:cubicBezTo>
                <a:cubicBezTo>
                  <a:pt x="502" y="94"/>
                  <a:pt x="502" y="94"/>
                  <a:pt x="502" y="94"/>
                </a:cubicBezTo>
                <a:cubicBezTo>
                  <a:pt x="502" y="43"/>
                  <a:pt x="459" y="0"/>
                  <a:pt x="408" y="0"/>
                </a:cubicBezTo>
                <a:close/>
              </a:path>
            </a:pathLst>
          </a:custGeom>
          <a:solidFill>
            <a:srgbClr val="0076DD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8C1168D2-48AF-3041-BDD5-B0AA3C8A4835}"/>
              </a:ext>
            </a:extLst>
          </p:cNvPr>
          <p:cNvSpPr>
            <a:spLocks/>
          </p:cNvSpPr>
          <p:nvPr/>
        </p:nvSpPr>
        <p:spPr bwMode="auto">
          <a:xfrm>
            <a:off x="8674100" y="1189907"/>
            <a:ext cx="1911350" cy="2774950"/>
          </a:xfrm>
          <a:custGeom>
            <a:avLst/>
            <a:gdLst>
              <a:gd name="T0" fmla="*/ 408 w 502"/>
              <a:gd name="T1" fmla="*/ 0 h 728"/>
              <a:gd name="T2" fmla="*/ 94 w 502"/>
              <a:gd name="T3" fmla="*/ 0 h 728"/>
              <a:gd name="T4" fmla="*/ 0 w 502"/>
              <a:gd name="T5" fmla="*/ 94 h 728"/>
              <a:gd name="T6" fmla="*/ 0 w 502"/>
              <a:gd name="T7" fmla="*/ 408 h 728"/>
              <a:gd name="T8" fmla="*/ 94 w 502"/>
              <a:gd name="T9" fmla="*/ 502 h 728"/>
              <a:gd name="T10" fmla="*/ 188 w 502"/>
              <a:gd name="T11" fmla="*/ 502 h 728"/>
              <a:gd name="T12" fmla="*/ 220 w 502"/>
              <a:gd name="T13" fmla="*/ 533 h 728"/>
              <a:gd name="T14" fmla="*/ 220 w 502"/>
              <a:gd name="T15" fmla="*/ 613 h 728"/>
              <a:gd name="T16" fmla="*/ 191 w 502"/>
              <a:gd name="T17" fmla="*/ 613 h 728"/>
              <a:gd name="T18" fmla="*/ 251 w 502"/>
              <a:gd name="T19" fmla="*/ 728 h 728"/>
              <a:gd name="T20" fmla="*/ 310 w 502"/>
              <a:gd name="T21" fmla="*/ 613 h 728"/>
              <a:gd name="T22" fmla="*/ 282 w 502"/>
              <a:gd name="T23" fmla="*/ 613 h 728"/>
              <a:gd name="T24" fmla="*/ 282 w 502"/>
              <a:gd name="T25" fmla="*/ 533 h 728"/>
              <a:gd name="T26" fmla="*/ 277 w 502"/>
              <a:gd name="T27" fmla="*/ 502 h 728"/>
              <a:gd name="T28" fmla="*/ 188 w 502"/>
              <a:gd name="T29" fmla="*/ 439 h 728"/>
              <a:gd name="T30" fmla="*/ 181 w 502"/>
              <a:gd name="T31" fmla="*/ 439 h 728"/>
              <a:gd name="T32" fmla="*/ 94 w 502"/>
              <a:gd name="T33" fmla="*/ 439 h 728"/>
              <a:gd name="T34" fmla="*/ 63 w 502"/>
              <a:gd name="T35" fmla="*/ 408 h 728"/>
              <a:gd name="T36" fmla="*/ 63 w 502"/>
              <a:gd name="T37" fmla="*/ 94 h 728"/>
              <a:gd name="T38" fmla="*/ 94 w 502"/>
              <a:gd name="T39" fmla="*/ 63 h 728"/>
              <a:gd name="T40" fmla="*/ 408 w 502"/>
              <a:gd name="T41" fmla="*/ 63 h 728"/>
              <a:gd name="T42" fmla="*/ 439 w 502"/>
              <a:gd name="T43" fmla="*/ 94 h 728"/>
              <a:gd name="T44" fmla="*/ 439 w 502"/>
              <a:gd name="T45" fmla="*/ 408 h 728"/>
              <a:gd name="T46" fmla="*/ 408 w 502"/>
              <a:gd name="T47" fmla="*/ 439 h 728"/>
              <a:gd name="T48" fmla="*/ 256 w 502"/>
              <a:gd name="T49" fmla="*/ 439 h 728"/>
              <a:gd name="T50" fmla="*/ 306 w 502"/>
              <a:gd name="T51" fmla="*/ 502 h 728"/>
              <a:gd name="T52" fmla="*/ 408 w 502"/>
              <a:gd name="T53" fmla="*/ 502 h 728"/>
              <a:gd name="T54" fmla="*/ 502 w 502"/>
              <a:gd name="T55" fmla="*/ 408 h 728"/>
              <a:gd name="T56" fmla="*/ 502 w 502"/>
              <a:gd name="T57" fmla="*/ 94 h 728"/>
              <a:gd name="T58" fmla="*/ 408 w 502"/>
              <a:gd name="T59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502" h="728">
                <a:moveTo>
                  <a:pt x="408" y="0"/>
                </a:moveTo>
                <a:cubicBezTo>
                  <a:pt x="94" y="0"/>
                  <a:pt x="94" y="0"/>
                  <a:pt x="94" y="0"/>
                </a:cubicBezTo>
                <a:cubicBezTo>
                  <a:pt x="43" y="0"/>
                  <a:pt x="0" y="43"/>
                  <a:pt x="0" y="94"/>
                </a:cubicBezTo>
                <a:cubicBezTo>
                  <a:pt x="0" y="408"/>
                  <a:pt x="0" y="408"/>
                  <a:pt x="0" y="408"/>
                </a:cubicBezTo>
                <a:cubicBezTo>
                  <a:pt x="0" y="460"/>
                  <a:pt x="43" y="502"/>
                  <a:pt x="94" y="502"/>
                </a:cubicBezTo>
                <a:cubicBezTo>
                  <a:pt x="188" y="502"/>
                  <a:pt x="188" y="502"/>
                  <a:pt x="188" y="502"/>
                </a:cubicBezTo>
                <a:cubicBezTo>
                  <a:pt x="206" y="502"/>
                  <a:pt x="220" y="516"/>
                  <a:pt x="220" y="533"/>
                </a:cubicBezTo>
                <a:cubicBezTo>
                  <a:pt x="220" y="613"/>
                  <a:pt x="220" y="613"/>
                  <a:pt x="220" y="613"/>
                </a:cubicBezTo>
                <a:cubicBezTo>
                  <a:pt x="191" y="613"/>
                  <a:pt x="191" y="613"/>
                  <a:pt x="191" y="613"/>
                </a:cubicBezTo>
                <a:cubicBezTo>
                  <a:pt x="251" y="728"/>
                  <a:pt x="251" y="728"/>
                  <a:pt x="251" y="728"/>
                </a:cubicBezTo>
                <a:cubicBezTo>
                  <a:pt x="310" y="613"/>
                  <a:pt x="310" y="613"/>
                  <a:pt x="310" y="613"/>
                </a:cubicBezTo>
                <a:cubicBezTo>
                  <a:pt x="282" y="613"/>
                  <a:pt x="282" y="613"/>
                  <a:pt x="282" y="613"/>
                </a:cubicBezTo>
                <a:cubicBezTo>
                  <a:pt x="282" y="533"/>
                  <a:pt x="282" y="533"/>
                  <a:pt x="282" y="533"/>
                </a:cubicBezTo>
                <a:cubicBezTo>
                  <a:pt x="282" y="522"/>
                  <a:pt x="280" y="512"/>
                  <a:pt x="277" y="502"/>
                </a:cubicBezTo>
                <a:cubicBezTo>
                  <a:pt x="264" y="464"/>
                  <a:pt x="230" y="439"/>
                  <a:pt x="188" y="439"/>
                </a:cubicBezTo>
                <a:cubicBezTo>
                  <a:pt x="181" y="439"/>
                  <a:pt x="181" y="439"/>
                  <a:pt x="181" y="439"/>
                </a:cubicBezTo>
                <a:cubicBezTo>
                  <a:pt x="94" y="439"/>
                  <a:pt x="94" y="439"/>
                  <a:pt x="94" y="439"/>
                </a:cubicBezTo>
                <a:cubicBezTo>
                  <a:pt x="77" y="439"/>
                  <a:pt x="63" y="425"/>
                  <a:pt x="63" y="408"/>
                </a:cubicBezTo>
                <a:cubicBezTo>
                  <a:pt x="63" y="94"/>
                  <a:pt x="63" y="94"/>
                  <a:pt x="63" y="94"/>
                </a:cubicBezTo>
                <a:cubicBezTo>
                  <a:pt x="63" y="77"/>
                  <a:pt x="77" y="63"/>
                  <a:pt x="94" y="63"/>
                </a:cubicBezTo>
                <a:cubicBezTo>
                  <a:pt x="408" y="63"/>
                  <a:pt x="408" y="63"/>
                  <a:pt x="408" y="63"/>
                </a:cubicBezTo>
                <a:cubicBezTo>
                  <a:pt x="425" y="63"/>
                  <a:pt x="439" y="77"/>
                  <a:pt x="439" y="94"/>
                </a:cubicBezTo>
                <a:cubicBezTo>
                  <a:pt x="439" y="408"/>
                  <a:pt x="439" y="408"/>
                  <a:pt x="439" y="408"/>
                </a:cubicBezTo>
                <a:cubicBezTo>
                  <a:pt x="439" y="425"/>
                  <a:pt x="425" y="439"/>
                  <a:pt x="408" y="439"/>
                </a:cubicBezTo>
                <a:cubicBezTo>
                  <a:pt x="256" y="439"/>
                  <a:pt x="256" y="439"/>
                  <a:pt x="256" y="439"/>
                </a:cubicBezTo>
                <a:cubicBezTo>
                  <a:pt x="285" y="448"/>
                  <a:pt x="302" y="475"/>
                  <a:pt x="306" y="502"/>
                </a:cubicBezTo>
                <a:cubicBezTo>
                  <a:pt x="408" y="502"/>
                  <a:pt x="408" y="502"/>
                  <a:pt x="408" y="502"/>
                </a:cubicBezTo>
                <a:cubicBezTo>
                  <a:pt x="459" y="502"/>
                  <a:pt x="502" y="460"/>
                  <a:pt x="502" y="408"/>
                </a:cubicBezTo>
                <a:cubicBezTo>
                  <a:pt x="502" y="94"/>
                  <a:pt x="502" y="94"/>
                  <a:pt x="502" y="94"/>
                </a:cubicBezTo>
                <a:cubicBezTo>
                  <a:pt x="502" y="43"/>
                  <a:pt x="459" y="0"/>
                  <a:pt x="4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grpSp>
        <p:nvGrpSpPr>
          <p:cNvPr id="15" name="Icons">
            <a:extLst>
              <a:ext uri="{FF2B5EF4-FFF2-40B4-BE49-F238E27FC236}">
                <a16:creationId xmlns:a16="http://schemas.microsoft.com/office/drawing/2014/main" id="{C5EB30E4-7D60-C54C-AA31-C57B6F33A97C}"/>
              </a:ext>
            </a:extLst>
          </p:cNvPr>
          <p:cNvGrpSpPr>
            <a:grpSpLocks/>
          </p:cNvGrpSpPr>
          <p:nvPr/>
        </p:nvGrpSpPr>
        <p:grpSpPr bwMode="auto">
          <a:xfrm>
            <a:off x="2184400" y="1734420"/>
            <a:ext cx="7845425" cy="838200"/>
            <a:chOff x="2184400" y="2430463"/>
            <a:chExt cx="7845426" cy="838200"/>
          </a:xfrm>
        </p:grpSpPr>
        <p:sp>
          <p:nvSpPr>
            <p:cNvPr id="15375" name="Freeform 10">
              <a:extLst>
                <a:ext uri="{FF2B5EF4-FFF2-40B4-BE49-F238E27FC236}">
                  <a16:creationId xmlns:a16="http://schemas.microsoft.com/office/drawing/2014/main" id="{1DBD4149-594F-D242-B93A-46F00388C3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84400" y="2449513"/>
              <a:ext cx="723900" cy="819150"/>
            </a:xfrm>
            <a:custGeom>
              <a:avLst/>
              <a:gdLst>
                <a:gd name="T0" fmla="*/ 232410 w 190"/>
                <a:gd name="T1" fmla="*/ 640080 h 215"/>
                <a:gd name="T2" fmla="*/ 175260 w 190"/>
                <a:gd name="T3" fmla="*/ 491490 h 215"/>
                <a:gd name="T4" fmla="*/ 137160 w 190"/>
                <a:gd name="T5" fmla="*/ 365760 h 215"/>
                <a:gd name="T6" fmla="*/ 361950 w 190"/>
                <a:gd name="T7" fmla="*/ 140970 h 215"/>
                <a:gd name="T8" fmla="*/ 590550 w 190"/>
                <a:gd name="T9" fmla="*/ 365760 h 215"/>
                <a:gd name="T10" fmla="*/ 552450 w 190"/>
                <a:gd name="T11" fmla="*/ 491490 h 215"/>
                <a:gd name="T12" fmla="*/ 495300 w 190"/>
                <a:gd name="T13" fmla="*/ 613410 h 215"/>
                <a:gd name="T14" fmla="*/ 361950 w 190"/>
                <a:gd name="T15" fmla="*/ 228600 h 215"/>
                <a:gd name="T16" fmla="*/ 228600 w 190"/>
                <a:gd name="T17" fmla="*/ 361950 h 215"/>
                <a:gd name="T18" fmla="*/ 361950 w 190"/>
                <a:gd name="T19" fmla="*/ 499110 h 215"/>
                <a:gd name="T20" fmla="*/ 499110 w 190"/>
                <a:gd name="T21" fmla="*/ 361950 h 215"/>
                <a:gd name="T22" fmla="*/ 361950 w 190"/>
                <a:gd name="T23" fmla="*/ 228600 h 215"/>
                <a:gd name="T24" fmla="*/ 312420 w 190"/>
                <a:gd name="T25" fmla="*/ 384810 h 215"/>
                <a:gd name="T26" fmla="*/ 350520 w 190"/>
                <a:gd name="T27" fmla="*/ 430530 h 215"/>
                <a:gd name="T28" fmla="*/ 415290 w 190"/>
                <a:gd name="T29" fmla="*/ 320040 h 215"/>
                <a:gd name="T30" fmla="*/ 361950 w 190"/>
                <a:gd name="T31" fmla="*/ 68580 h 215"/>
                <a:gd name="T32" fmla="*/ 361950 w 190"/>
                <a:gd name="T33" fmla="*/ 0 h 215"/>
                <a:gd name="T34" fmla="*/ 217170 w 190"/>
                <a:gd name="T35" fmla="*/ 110490 h 215"/>
                <a:gd name="T36" fmla="*/ 182880 w 190"/>
                <a:gd name="T37" fmla="*/ 49530 h 215"/>
                <a:gd name="T38" fmla="*/ 49530 w 190"/>
                <a:gd name="T39" fmla="*/ 182880 h 215"/>
                <a:gd name="T40" fmla="*/ 110490 w 190"/>
                <a:gd name="T41" fmla="*/ 217170 h 215"/>
                <a:gd name="T42" fmla="*/ 0 w 190"/>
                <a:gd name="T43" fmla="*/ 361950 h 215"/>
                <a:gd name="T44" fmla="*/ 72390 w 190"/>
                <a:gd name="T45" fmla="*/ 361950 h 215"/>
                <a:gd name="T46" fmla="*/ 544830 w 190"/>
                <a:gd name="T47" fmla="*/ 49530 h 215"/>
                <a:gd name="T48" fmla="*/ 510540 w 190"/>
                <a:gd name="T49" fmla="*/ 110490 h 215"/>
                <a:gd name="T50" fmla="*/ 678180 w 190"/>
                <a:gd name="T51" fmla="*/ 182880 h 215"/>
                <a:gd name="T52" fmla="*/ 617220 w 190"/>
                <a:gd name="T53" fmla="*/ 217170 h 215"/>
                <a:gd name="T54" fmla="*/ 655320 w 190"/>
                <a:gd name="T55" fmla="*/ 361950 h 215"/>
                <a:gd name="T56" fmla="*/ 723900 w 190"/>
                <a:gd name="T57" fmla="*/ 361950 h 215"/>
                <a:gd name="T58" fmla="*/ 445770 w 190"/>
                <a:gd name="T59" fmla="*/ 659130 h 215"/>
                <a:gd name="T60" fmla="*/ 266700 w 190"/>
                <a:gd name="T61" fmla="*/ 708660 h 215"/>
                <a:gd name="T62" fmla="*/ 247650 w 190"/>
                <a:gd name="T63" fmla="*/ 735330 h 215"/>
                <a:gd name="T64" fmla="*/ 274320 w 190"/>
                <a:gd name="T65" fmla="*/ 765810 h 215"/>
                <a:gd name="T66" fmla="*/ 289560 w 190"/>
                <a:gd name="T67" fmla="*/ 762000 h 215"/>
                <a:gd name="T68" fmla="*/ 445770 w 190"/>
                <a:gd name="T69" fmla="*/ 720090 h 215"/>
                <a:gd name="T70" fmla="*/ 445770 w 190"/>
                <a:gd name="T71" fmla="*/ 720090 h 215"/>
                <a:gd name="T72" fmla="*/ 453390 w 190"/>
                <a:gd name="T73" fmla="*/ 720090 h 215"/>
                <a:gd name="T74" fmla="*/ 480060 w 190"/>
                <a:gd name="T75" fmla="*/ 750570 h 215"/>
                <a:gd name="T76" fmla="*/ 461010 w 190"/>
                <a:gd name="T77" fmla="*/ 777240 h 215"/>
                <a:gd name="T78" fmla="*/ 308610 w 190"/>
                <a:gd name="T79" fmla="*/ 819150 h 21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90" h="215">
                  <a:moveTo>
                    <a:pt x="61" y="168"/>
                  </a:moveTo>
                  <a:cubicBezTo>
                    <a:pt x="62" y="158"/>
                    <a:pt x="59" y="148"/>
                    <a:pt x="46" y="129"/>
                  </a:cubicBezTo>
                  <a:cubicBezTo>
                    <a:pt x="40" y="119"/>
                    <a:pt x="36" y="108"/>
                    <a:pt x="36" y="96"/>
                  </a:cubicBezTo>
                  <a:cubicBezTo>
                    <a:pt x="36" y="63"/>
                    <a:pt x="63" y="37"/>
                    <a:pt x="95" y="37"/>
                  </a:cubicBezTo>
                  <a:cubicBezTo>
                    <a:pt x="128" y="37"/>
                    <a:pt x="155" y="63"/>
                    <a:pt x="155" y="96"/>
                  </a:cubicBezTo>
                  <a:cubicBezTo>
                    <a:pt x="155" y="108"/>
                    <a:pt x="151" y="119"/>
                    <a:pt x="145" y="129"/>
                  </a:cubicBezTo>
                  <a:cubicBezTo>
                    <a:pt x="135" y="144"/>
                    <a:pt x="131" y="153"/>
                    <a:pt x="130" y="161"/>
                  </a:cubicBezTo>
                  <a:moveTo>
                    <a:pt x="95" y="60"/>
                  </a:moveTo>
                  <a:cubicBezTo>
                    <a:pt x="76" y="60"/>
                    <a:pt x="60" y="76"/>
                    <a:pt x="60" y="95"/>
                  </a:cubicBezTo>
                  <a:cubicBezTo>
                    <a:pt x="60" y="115"/>
                    <a:pt x="76" y="131"/>
                    <a:pt x="95" y="131"/>
                  </a:cubicBezTo>
                  <a:cubicBezTo>
                    <a:pt x="115" y="131"/>
                    <a:pt x="131" y="115"/>
                    <a:pt x="131" y="95"/>
                  </a:cubicBezTo>
                  <a:cubicBezTo>
                    <a:pt x="131" y="76"/>
                    <a:pt x="115" y="60"/>
                    <a:pt x="95" y="60"/>
                  </a:cubicBezTo>
                  <a:close/>
                  <a:moveTo>
                    <a:pt x="82" y="101"/>
                  </a:moveTo>
                  <a:cubicBezTo>
                    <a:pt x="92" y="113"/>
                    <a:pt x="92" y="113"/>
                    <a:pt x="92" y="113"/>
                  </a:cubicBezTo>
                  <a:cubicBezTo>
                    <a:pt x="109" y="84"/>
                    <a:pt x="109" y="84"/>
                    <a:pt x="109" y="84"/>
                  </a:cubicBezTo>
                  <a:moveTo>
                    <a:pt x="95" y="18"/>
                  </a:moveTo>
                  <a:cubicBezTo>
                    <a:pt x="95" y="0"/>
                    <a:pt x="95" y="0"/>
                    <a:pt x="95" y="0"/>
                  </a:cubicBezTo>
                  <a:moveTo>
                    <a:pt x="57" y="29"/>
                  </a:moveTo>
                  <a:cubicBezTo>
                    <a:pt x="48" y="13"/>
                    <a:pt x="48" y="13"/>
                    <a:pt x="48" y="13"/>
                  </a:cubicBezTo>
                  <a:moveTo>
                    <a:pt x="13" y="48"/>
                  </a:moveTo>
                  <a:cubicBezTo>
                    <a:pt x="29" y="57"/>
                    <a:pt x="29" y="57"/>
                    <a:pt x="29" y="57"/>
                  </a:cubicBezTo>
                  <a:moveTo>
                    <a:pt x="0" y="95"/>
                  </a:moveTo>
                  <a:cubicBezTo>
                    <a:pt x="19" y="95"/>
                    <a:pt x="19" y="95"/>
                    <a:pt x="19" y="95"/>
                  </a:cubicBezTo>
                  <a:moveTo>
                    <a:pt x="143" y="13"/>
                  </a:moveTo>
                  <a:cubicBezTo>
                    <a:pt x="134" y="29"/>
                    <a:pt x="134" y="29"/>
                    <a:pt x="134" y="29"/>
                  </a:cubicBezTo>
                  <a:moveTo>
                    <a:pt x="178" y="48"/>
                  </a:moveTo>
                  <a:cubicBezTo>
                    <a:pt x="162" y="57"/>
                    <a:pt x="162" y="57"/>
                    <a:pt x="162" y="57"/>
                  </a:cubicBezTo>
                  <a:moveTo>
                    <a:pt x="172" y="95"/>
                  </a:moveTo>
                  <a:cubicBezTo>
                    <a:pt x="190" y="95"/>
                    <a:pt x="190" y="95"/>
                    <a:pt x="190" y="95"/>
                  </a:cubicBezTo>
                  <a:moveTo>
                    <a:pt x="117" y="173"/>
                  </a:moveTo>
                  <a:cubicBezTo>
                    <a:pt x="117" y="173"/>
                    <a:pt x="70" y="186"/>
                    <a:pt x="70" y="186"/>
                  </a:cubicBezTo>
                  <a:cubicBezTo>
                    <a:pt x="67" y="187"/>
                    <a:pt x="65" y="190"/>
                    <a:pt x="65" y="193"/>
                  </a:cubicBezTo>
                  <a:cubicBezTo>
                    <a:pt x="65" y="198"/>
                    <a:pt x="68" y="201"/>
                    <a:pt x="72" y="201"/>
                  </a:cubicBezTo>
                  <a:cubicBezTo>
                    <a:pt x="74" y="201"/>
                    <a:pt x="76" y="200"/>
                    <a:pt x="76" y="200"/>
                  </a:cubicBezTo>
                  <a:cubicBezTo>
                    <a:pt x="117" y="189"/>
                    <a:pt x="117" y="189"/>
                    <a:pt x="117" y="189"/>
                  </a:cubicBezTo>
                  <a:cubicBezTo>
                    <a:pt x="117" y="189"/>
                    <a:pt x="117" y="189"/>
                    <a:pt x="117" y="189"/>
                  </a:cubicBezTo>
                  <a:cubicBezTo>
                    <a:pt x="117" y="189"/>
                    <a:pt x="118" y="189"/>
                    <a:pt x="119" y="189"/>
                  </a:cubicBezTo>
                  <a:cubicBezTo>
                    <a:pt x="123" y="189"/>
                    <a:pt x="126" y="192"/>
                    <a:pt x="126" y="197"/>
                  </a:cubicBezTo>
                  <a:cubicBezTo>
                    <a:pt x="126" y="200"/>
                    <a:pt x="124" y="203"/>
                    <a:pt x="121" y="204"/>
                  </a:cubicBezTo>
                  <a:cubicBezTo>
                    <a:pt x="81" y="215"/>
                    <a:pt x="81" y="215"/>
                    <a:pt x="81" y="215"/>
                  </a:cubicBezTo>
                </a:path>
              </a:pathLst>
            </a:custGeom>
            <a:noFill/>
            <a:ln w="34925" cap="rnd">
              <a:solidFill>
                <a:srgbClr val="FFA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R" dirty="0"/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FADB4ABB-2325-5544-A97B-A7C71FE2BC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97989" y="2506663"/>
              <a:ext cx="731837" cy="731837"/>
            </a:xfrm>
            <a:custGeom>
              <a:avLst/>
              <a:gdLst>
                <a:gd name="T0" fmla="*/ 165 w 192"/>
                <a:gd name="T1" fmla="*/ 52 h 192"/>
                <a:gd name="T2" fmla="*/ 180 w 192"/>
                <a:gd name="T3" fmla="*/ 102 h 192"/>
                <a:gd name="T4" fmla="*/ 90 w 192"/>
                <a:gd name="T5" fmla="*/ 192 h 192"/>
                <a:gd name="T6" fmla="*/ 0 w 192"/>
                <a:gd name="T7" fmla="*/ 102 h 192"/>
                <a:gd name="T8" fmla="*/ 90 w 192"/>
                <a:gd name="T9" fmla="*/ 12 h 192"/>
                <a:gd name="T10" fmla="*/ 139 w 192"/>
                <a:gd name="T11" fmla="*/ 27 h 192"/>
                <a:gd name="T12" fmla="*/ 124 w 192"/>
                <a:gd name="T13" fmla="*/ 43 h 192"/>
                <a:gd name="T14" fmla="*/ 90 w 192"/>
                <a:gd name="T15" fmla="*/ 34 h 192"/>
                <a:gd name="T16" fmla="*/ 22 w 192"/>
                <a:gd name="T17" fmla="*/ 102 h 192"/>
                <a:gd name="T18" fmla="*/ 90 w 192"/>
                <a:gd name="T19" fmla="*/ 170 h 192"/>
                <a:gd name="T20" fmla="*/ 158 w 192"/>
                <a:gd name="T21" fmla="*/ 102 h 192"/>
                <a:gd name="T22" fmla="*/ 148 w 192"/>
                <a:gd name="T23" fmla="*/ 68 h 192"/>
                <a:gd name="T24" fmla="*/ 106 w 192"/>
                <a:gd name="T25" fmla="*/ 61 h 192"/>
                <a:gd name="T26" fmla="*/ 90 w 192"/>
                <a:gd name="T27" fmla="*/ 58 h 192"/>
                <a:gd name="T28" fmla="*/ 46 w 192"/>
                <a:gd name="T29" fmla="*/ 102 h 192"/>
                <a:gd name="T30" fmla="*/ 90 w 192"/>
                <a:gd name="T31" fmla="*/ 147 h 192"/>
                <a:gd name="T32" fmla="*/ 134 w 192"/>
                <a:gd name="T33" fmla="*/ 102 h 192"/>
                <a:gd name="T34" fmla="*/ 129 w 192"/>
                <a:gd name="T35" fmla="*/ 82 h 192"/>
                <a:gd name="T36" fmla="*/ 90 w 192"/>
                <a:gd name="T37" fmla="*/ 102 h 192"/>
                <a:gd name="T38" fmla="*/ 187 w 192"/>
                <a:gd name="T39" fmla="*/ 5 h 192"/>
                <a:gd name="T40" fmla="*/ 164 w 192"/>
                <a:gd name="T41" fmla="*/ 0 h 192"/>
                <a:gd name="T42" fmla="*/ 164 w 192"/>
                <a:gd name="T43" fmla="*/ 28 h 192"/>
                <a:gd name="T44" fmla="*/ 192 w 192"/>
                <a:gd name="T45" fmla="*/ 28 h 192"/>
                <a:gd name="T46" fmla="*/ 15 w 192"/>
                <a:gd name="T47" fmla="*/ 192 h 192"/>
                <a:gd name="T48" fmla="*/ 33 w 192"/>
                <a:gd name="T49" fmla="*/ 172 h 192"/>
                <a:gd name="T50" fmla="*/ 147 w 192"/>
                <a:gd name="T51" fmla="*/ 172 h 192"/>
                <a:gd name="T52" fmla="*/ 165 w 192"/>
                <a:gd name="T53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2" h="192">
                  <a:moveTo>
                    <a:pt x="165" y="52"/>
                  </a:moveTo>
                  <a:cubicBezTo>
                    <a:pt x="174" y="67"/>
                    <a:pt x="180" y="84"/>
                    <a:pt x="180" y="102"/>
                  </a:cubicBezTo>
                  <a:cubicBezTo>
                    <a:pt x="180" y="152"/>
                    <a:pt x="139" y="192"/>
                    <a:pt x="90" y="192"/>
                  </a:cubicBezTo>
                  <a:cubicBezTo>
                    <a:pt x="40" y="192"/>
                    <a:pt x="0" y="152"/>
                    <a:pt x="0" y="102"/>
                  </a:cubicBezTo>
                  <a:cubicBezTo>
                    <a:pt x="0" y="52"/>
                    <a:pt x="40" y="12"/>
                    <a:pt x="90" y="12"/>
                  </a:cubicBezTo>
                  <a:cubicBezTo>
                    <a:pt x="108" y="12"/>
                    <a:pt x="125" y="17"/>
                    <a:pt x="139" y="27"/>
                  </a:cubicBezTo>
                  <a:moveTo>
                    <a:pt x="124" y="43"/>
                  </a:moveTo>
                  <a:cubicBezTo>
                    <a:pt x="114" y="37"/>
                    <a:pt x="102" y="34"/>
                    <a:pt x="90" y="34"/>
                  </a:cubicBezTo>
                  <a:cubicBezTo>
                    <a:pt x="52" y="34"/>
                    <a:pt x="22" y="64"/>
                    <a:pt x="22" y="102"/>
                  </a:cubicBezTo>
                  <a:cubicBezTo>
                    <a:pt x="22" y="140"/>
                    <a:pt x="52" y="170"/>
                    <a:pt x="90" y="170"/>
                  </a:cubicBezTo>
                  <a:cubicBezTo>
                    <a:pt x="127" y="170"/>
                    <a:pt x="158" y="140"/>
                    <a:pt x="158" y="102"/>
                  </a:cubicBezTo>
                  <a:cubicBezTo>
                    <a:pt x="158" y="90"/>
                    <a:pt x="154" y="78"/>
                    <a:pt x="148" y="68"/>
                  </a:cubicBezTo>
                  <a:moveTo>
                    <a:pt x="106" y="61"/>
                  </a:moveTo>
                  <a:cubicBezTo>
                    <a:pt x="101" y="59"/>
                    <a:pt x="96" y="58"/>
                    <a:pt x="90" y="58"/>
                  </a:cubicBezTo>
                  <a:cubicBezTo>
                    <a:pt x="65" y="58"/>
                    <a:pt x="46" y="78"/>
                    <a:pt x="46" y="102"/>
                  </a:cubicBezTo>
                  <a:cubicBezTo>
                    <a:pt x="46" y="127"/>
                    <a:pt x="65" y="147"/>
                    <a:pt x="90" y="147"/>
                  </a:cubicBezTo>
                  <a:cubicBezTo>
                    <a:pt x="114" y="147"/>
                    <a:pt x="134" y="127"/>
                    <a:pt x="134" y="102"/>
                  </a:cubicBezTo>
                  <a:cubicBezTo>
                    <a:pt x="134" y="95"/>
                    <a:pt x="132" y="88"/>
                    <a:pt x="129" y="82"/>
                  </a:cubicBezTo>
                  <a:moveTo>
                    <a:pt x="90" y="102"/>
                  </a:moveTo>
                  <a:cubicBezTo>
                    <a:pt x="187" y="5"/>
                    <a:pt x="187" y="5"/>
                    <a:pt x="187" y="5"/>
                  </a:cubicBezTo>
                  <a:moveTo>
                    <a:pt x="164" y="0"/>
                  </a:moveTo>
                  <a:cubicBezTo>
                    <a:pt x="164" y="28"/>
                    <a:pt x="164" y="28"/>
                    <a:pt x="164" y="28"/>
                  </a:cubicBezTo>
                  <a:cubicBezTo>
                    <a:pt x="192" y="28"/>
                    <a:pt x="192" y="28"/>
                    <a:pt x="192" y="28"/>
                  </a:cubicBezTo>
                  <a:moveTo>
                    <a:pt x="15" y="192"/>
                  </a:moveTo>
                  <a:cubicBezTo>
                    <a:pt x="33" y="172"/>
                    <a:pt x="33" y="172"/>
                    <a:pt x="33" y="172"/>
                  </a:cubicBezTo>
                  <a:moveTo>
                    <a:pt x="147" y="172"/>
                  </a:moveTo>
                  <a:cubicBezTo>
                    <a:pt x="165" y="192"/>
                    <a:pt x="165" y="192"/>
                    <a:pt x="165" y="192"/>
                  </a:cubicBezTo>
                </a:path>
              </a:pathLst>
            </a:custGeom>
            <a:noFill/>
            <a:ln w="34925" cap="rnd">
              <a:solidFill>
                <a:schemeClr val="accent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468FE932-455B-974C-9A87-4EFE106CCF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72289" y="2430463"/>
              <a:ext cx="792162" cy="823912"/>
            </a:xfrm>
            <a:custGeom>
              <a:avLst/>
              <a:gdLst>
                <a:gd name="T0" fmla="*/ 77 w 208"/>
                <a:gd name="T1" fmla="*/ 22 h 216"/>
                <a:gd name="T2" fmla="*/ 183 w 208"/>
                <a:gd name="T3" fmla="*/ 87 h 216"/>
                <a:gd name="T4" fmla="*/ 208 w 208"/>
                <a:gd name="T5" fmla="*/ 138 h 216"/>
                <a:gd name="T6" fmla="*/ 187 w 208"/>
                <a:gd name="T7" fmla="*/ 138 h 216"/>
                <a:gd name="T8" fmla="*/ 187 w 208"/>
                <a:gd name="T9" fmla="*/ 174 h 216"/>
                <a:gd name="T10" fmla="*/ 175 w 208"/>
                <a:gd name="T11" fmla="*/ 185 h 216"/>
                <a:gd name="T12" fmla="*/ 152 w 208"/>
                <a:gd name="T13" fmla="*/ 185 h 216"/>
                <a:gd name="T14" fmla="*/ 152 w 208"/>
                <a:gd name="T15" fmla="*/ 216 h 216"/>
                <a:gd name="T16" fmla="*/ 56 w 208"/>
                <a:gd name="T17" fmla="*/ 216 h 216"/>
                <a:gd name="T18" fmla="*/ 56 w 208"/>
                <a:gd name="T19" fmla="*/ 184 h 216"/>
                <a:gd name="T20" fmla="*/ 46 w 208"/>
                <a:gd name="T21" fmla="*/ 162 h 216"/>
                <a:gd name="T22" fmla="*/ 117 w 208"/>
                <a:gd name="T23" fmla="*/ 97 h 216"/>
                <a:gd name="T24" fmla="*/ 117 w 208"/>
                <a:gd name="T25" fmla="*/ 83 h 216"/>
                <a:gd name="T26" fmla="*/ 100 w 208"/>
                <a:gd name="T27" fmla="*/ 76 h 216"/>
                <a:gd name="T28" fmla="*/ 98 w 208"/>
                <a:gd name="T29" fmla="*/ 71 h 216"/>
                <a:gd name="T30" fmla="*/ 105 w 208"/>
                <a:gd name="T31" fmla="*/ 54 h 216"/>
                <a:gd name="T32" fmla="*/ 94 w 208"/>
                <a:gd name="T33" fmla="*/ 44 h 216"/>
                <a:gd name="T34" fmla="*/ 78 w 208"/>
                <a:gd name="T35" fmla="*/ 51 h 216"/>
                <a:gd name="T36" fmla="*/ 72 w 208"/>
                <a:gd name="T37" fmla="*/ 49 h 216"/>
                <a:gd name="T38" fmla="*/ 66 w 208"/>
                <a:gd name="T39" fmla="*/ 32 h 216"/>
                <a:gd name="T40" fmla="*/ 51 w 208"/>
                <a:gd name="T41" fmla="*/ 32 h 216"/>
                <a:gd name="T42" fmla="*/ 45 w 208"/>
                <a:gd name="T43" fmla="*/ 49 h 216"/>
                <a:gd name="T44" fmla="*/ 39 w 208"/>
                <a:gd name="T45" fmla="*/ 51 h 216"/>
                <a:gd name="T46" fmla="*/ 23 w 208"/>
                <a:gd name="T47" fmla="*/ 44 h 216"/>
                <a:gd name="T48" fmla="*/ 12 w 208"/>
                <a:gd name="T49" fmla="*/ 54 h 216"/>
                <a:gd name="T50" fmla="*/ 19 w 208"/>
                <a:gd name="T51" fmla="*/ 71 h 216"/>
                <a:gd name="T52" fmla="*/ 17 w 208"/>
                <a:gd name="T53" fmla="*/ 76 h 216"/>
                <a:gd name="T54" fmla="*/ 0 w 208"/>
                <a:gd name="T55" fmla="*/ 83 h 216"/>
                <a:gd name="T56" fmla="*/ 0 w 208"/>
                <a:gd name="T57" fmla="*/ 97 h 216"/>
                <a:gd name="T58" fmla="*/ 17 w 208"/>
                <a:gd name="T59" fmla="*/ 104 h 216"/>
                <a:gd name="T60" fmla="*/ 19 w 208"/>
                <a:gd name="T61" fmla="*/ 110 h 216"/>
                <a:gd name="T62" fmla="*/ 12 w 208"/>
                <a:gd name="T63" fmla="*/ 126 h 216"/>
                <a:gd name="T64" fmla="*/ 23 w 208"/>
                <a:gd name="T65" fmla="*/ 136 h 216"/>
                <a:gd name="T66" fmla="*/ 39 w 208"/>
                <a:gd name="T67" fmla="*/ 129 h 216"/>
                <a:gd name="T68" fmla="*/ 45 w 208"/>
                <a:gd name="T69" fmla="*/ 132 h 216"/>
                <a:gd name="T70" fmla="*/ 51 w 208"/>
                <a:gd name="T71" fmla="*/ 148 h 216"/>
                <a:gd name="T72" fmla="*/ 66 w 208"/>
                <a:gd name="T73" fmla="*/ 148 h 216"/>
                <a:gd name="T74" fmla="*/ 72 w 208"/>
                <a:gd name="T75" fmla="*/ 132 h 216"/>
                <a:gd name="T76" fmla="*/ 78 w 208"/>
                <a:gd name="T77" fmla="*/ 129 h 216"/>
                <a:gd name="T78" fmla="*/ 94 w 208"/>
                <a:gd name="T79" fmla="*/ 136 h 216"/>
                <a:gd name="T80" fmla="*/ 105 w 208"/>
                <a:gd name="T81" fmla="*/ 126 h 216"/>
                <a:gd name="T82" fmla="*/ 98 w 208"/>
                <a:gd name="T83" fmla="*/ 110 h 216"/>
                <a:gd name="T84" fmla="*/ 100 w 208"/>
                <a:gd name="T85" fmla="*/ 104 h 216"/>
                <a:gd name="T86" fmla="*/ 117 w 208"/>
                <a:gd name="T87" fmla="*/ 97 h 216"/>
                <a:gd name="T88" fmla="*/ 58 w 208"/>
                <a:gd name="T89" fmla="*/ 66 h 216"/>
                <a:gd name="T90" fmla="*/ 34 w 208"/>
                <a:gd name="T91" fmla="*/ 90 h 216"/>
                <a:gd name="T92" fmla="*/ 58 w 208"/>
                <a:gd name="T93" fmla="*/ 115 h 216"/>
                <a:gd name="T94" fmla="*/ 83 w 208"/>
                <a:gd name="T95" fmla="*/ 90 h 216"/>
                <a:gd name="T96" fmla="*/ 58 w 208"/>
                <a:gd name="T97" fmla="*/ 66 h 216"/>
                <a:gd name="T98" fmla="*/ 152 w 208"/>
                <a:gd name="T99" fmla="*/ 185 h 216"/>
                <a:gd name="T100" fmla="*/ 138 w 208"/>
                <a:gd name="T101" fmla="*/ 18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8" h="216">
                  <a:moveTo>
                    <a:pt x="77" y="22"/>
                  </a:moveTo>
                  <a:cubicBezTo>
                    <a:pt x="193" y="0"/>
                    <a:pt x="183" y="87"/>
                    <a:pt x="183" y="87"/>
                  </a:cubicBezTo>
                  <a:cubicBezTo>
                    <a:pt x="208" y="138"/>
                    <a:pt x="208" y="138"/>
                    <a:pt x="208" y="138"/>
                  </a:cubicBezTo>
                  <a:cubicBezTo>
                    <a:pt x="187" y="138"/>
                    <a:pt x="187" y="138"/>
                    <a:pt x="187" y="138"/>
                  </a:cubicBezTo>
                  <a:cubicBezTo>
                    <a:pt x="187" y="174"/>
                    <a:pt x="187" y="174"/>
                    <a:pt x="187" y="174"/>
                  </a:cubicBezTo>
                  <a:cubicBezTo>
                    <a:pt x="187" y="180"/>
                    <a:pt x="182" y="185"/>
                    <a:pt x="175" y="185"/>
                  </a:cubicBezTo>
                  <a:cubicBezTo>
                    <a:pt x="152" y="185"/>
                    <a:pt x="152" y="185"/>
                    <a:pt x="152" y="185"/>
                  </a:cubicBezTo>
                  <a:cubicBezTo>
                    <a:pt x="152" y="216"/>
                    <a:pt x="152" y="216"/>
                    <a:pt x="152" y="216"/>
                  </a:cubicBezTo>
                  <a:moveTo>
                    <a:pt x="56" y="216"/>
                  </a:moveTo>
                  <a:cubicBezTo>
                    <a:pt x="56" y="184"/>
                    <a:pt x="56" y="184"/>
                    <a:pt x="56" y="184"/>
                  </a:cubicBezTo>
                  <a:cubicBezTo>
                    <a:pt x="46" y="162"/>
                    <a:pt x="46" y="162"/>
                    <a:pt x="46" y="162"/>
                  </a:cubicBezTo>
                  <a:moveTo>
                    <a:pt x="117" y="97"/>
                  </a:moveTo>
                  <a:cubicBezTo>
                    <a:pt x="117" y="83"/>
                    <a:pt x="117" y="83"/>
                    <a:pt x="117" y="83"/>
                  </a:cubicBezTo>
                  <a:cubicBezTo>
                    <a:pt x="100" y="76"/>
                    <a:pt x="100" y="76"/>
                    <a:pt x="100" y="76"/>
                  </a:cubicBezTo>
                  <a:cubicBezTo>
                    <a:pt x="99" y="74"/>
                    <a:pt x="99" y="72"/>
                    <a:pt x="98" y="71"/>
                  </a:cubicBezTo>
                  <a:cubicBezTo>
                    <a:pt x="105" y="54"/>
                    <a:pt x="105" y="54"/>
                    <a:pt x="105" y="54"/>
                  </a:cubicBezTo>
                  <a:cubicBezTo>
                    <a:pt x="94" y="44"/>
                    <a:pt x="94" y="44"/>
                    <a:pt x="94" y="44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6" y="50"/>
                    <a:pt x="74" y="49"/>
                    <a:pt x="72" y="49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3" y="49"/>
                    <a:pt x="41" y="50"/>
                    <a:pt x="39" y="51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12" y="54"/>
                    <a:pt x="12" y="54"/>
                    <a:pt x="12" y="54"/>
                  </a:cubicBezTo>
                  <a:cubicBezTo>
                    <a:pt x="19" y="71"/>
                    <a:pt x="19" y="71"/>
                    <a:pt x="19" y="71"/>
                  </a:cubicBezTo>
                  <a:cubicBezTo>
                    <a:pt x="18" y="72"/>
                    <a:pt x="18" y="74"/>
                    <a:pt x="17" y="76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17" y="104"/>
                    <a:pt x="17" y="104"/>
                    <a:pt x="17" y="104"/>
                  </a:cubicBezTo>
                  <a:cubicBezTo>
                    <a:pt x="18" y="106"/>
                    <a:pt x="18" y="108"/>
                    <a:pt x="19" y="110"/>
                  </a:cubicBezTo>
                  <a:cubicBezTo>
                    <a:pt x="12" y="126"/>
                    <a:pt x="12" y="126"/>
                    <a:pt x="12" y="126"/>
                  </a:cubicBezTo>
                  <a:cubicBezTo>
                    <a:pt x="23" y="136"/>
                    <a:pt x="23" y="136"/>
                    <a:pt x="23" y="136"/>
                  </a:cubicBezTo>
                  <a:cubicBezTo>
                    <a:pt x="39" y="129"/>
                    <a:pt x="39" y="129"/>
                    <a:pt x="39" y="129"/>
                  </a:cubicBezTo>
                  <a:cubicBezTo>
                    <a:pt x="41" y="130"/>
                    <a:pt x="43" y="131"/>
                    <a:pt x="45" y="132"/>
                  </a:cubicBezTo>
                  <a:cubicBezTo>
                    <a:pt x="51" y="148"/>
                    <a:pt x="51" y="148"/>
                    <a:pt x="51" y="148"/>
                  </a:cubicBezTo>
                  <a:cubicBezTo>
                    <a:pt x="66" y="148"/>
                    <a:pt x="66" y="148"/>
                    <a:pt x="66" y="148"/>
                  </a:cubicBezTo>
                  <a:cubicBezTo>
                    <a:pt x="72" y="132"/>
                    <a:pt x="72" y="132"/>
                    <a:pt x="72" y="132"/>
                  </a:cubicBezTo>
                  <a:cubicBezTo>
                    <a:pt x="74" y="131"/>
                    <a:pt x="76" y="130"/>
                    <a:pt x="78" y="129"/>
                  </a:cubicBezTo>
                  <a:cubicBezTo>
                    <a:pt x="94" y="136"/>
                    <a:pt x="94" y="136"/>
                    <a:pt x="94" y="136"/>
                  </a:cubicBezTo>
                  <a:cubicBezTo>
                    <a:pt x="105" y="126"/>
                    <a:pt x="105" y="126"/>
                    <a:pt x="105" y="126"/>
                  </a:cubicBezTo>
                  <a:cubicBezTo>
                    <a:pt x="98" y="110"/>
                    <a:pt x="98" y="110"/>
                    <a:pt x="98" y="110"/>
                  </a:cubicBezTo>
                  <a:cubicBezTo>
                    <a:pt x="99" y="108"/>
                    <a:pt x="99" y="106"/>
                    <a:pt x="100" y="104"/>
                  </a:cubicBezTo>
                  <a:lnTo>
                    <a:pt x="117" y="97"/>
                  </a:lnTo>
                  <a:close/>
                  <a:moveTo>
                    <a:pt x="58" y="66"/>
                  </a:moveTo>
                  <a:cubicBezTo>
                    <a:pt x="45" y="66"/>
                    <a:pt x="34" y="77"/>
                    <a:pt x="34" y="90"/>
                  </a:cubicBezTo>
                  <a:cubicBezTo>
                    <a:pt x="34" y="104"/>
                    <a:pt x="45" y="115"/>
                    <a:pt x="58" y="115"/>
                  </a:cubicBezTo>
                  <a:cubicBezTo>
                    <a:pt x="72" y="115"/>
                    <a:pt x="83" y="104"/>
                    <a:pt x="83" y="90"/>
                  </a:cubicBezTo>
                  <a:cubicBezTo>
                    <a:pt x="83" y="77"/>
                    <a:pt x="72" y="66"/>
                    <a:pt x="58" y="66"/>
                  </a:cubicBezTo>
                  <a:close/>
                  <a:moveTo>
                    <a:pt x="152" y="185"/>
                  </a:moveTo>
                  <a:cubicBezTo>
                    <a:pt x="138" y="185"/>
                    <a:pt x="138" y="185"/>
                    <a:pt x="138" y="185"/>
                  </a:cubicBezTo>
                </a:path>
              </a:pathLst>
            </a:custGeom>
            <a:noFill/>
            <a:ln w="34925" cap="rnd">
              <a:solidFill>
                <a:srgbClr val="0070C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378" name="Freeform 13">
              <a:extLst>
                <a:ext uri="{FF2B5EF4-FFF2-40B4-BE49-F238E27FC236}">
                  <a16:creationId xmlns:a16="http://schemas.microsoft.com/office/drawing/2014/main" id="{90BAC994-293B-034E-8523-739D53011D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14850" y="2498725"/>
              <a:ext cx="815975" cy="709613"/>
            </a:xfrm>
            <a:custGeom>
              <a:avLst/>
              <a:gdLst>
                <a:gd name="T0" fmla="*/ 133454 w 214"/>
                <a:gd name="T1" fmla="*/ 385327 h 186"/>
                <a:gd name="T2" fmla="*/ 87698 w 214"/>
                <a:gd name="T3" fmla="*/ 309025 h 186"/>
                <a:gd name="T4" fmla="*/ 95324 w 214"/>
                <a:gd name="T5" fmla="*/ 263244 h 186"/>
                <a:gd name="T6" fmla="*/ 102950 w 214"/>
                <a:gd name="T7" fmla="*/ 259428 h 186"/>
                <a:gd name="T8" fmla="*/ 152519 w 214"/>
                <a:gd name="T9" fmla="*/ 267059 h 186"/>
                <a:gd name="T10" fmla="*/ 266908 w 214"/>
                <a:gd name="T11" fmla="*/ 454000 h 186"/>
                <a:gd name="T12" fmla="*/ 266908 w 214"/>
                <a:gd name="T13" fmla="*/ 595159 h 186"/>
                <a:gd name="T14" fmla="*/ 133454 w 214"/>
                <a:gd name="T15" fmla="*/ 595159 h 186"/>
                <a:gd name="T16" fmla="*/ 133454 w 214"/>
                <a:gd name="T17" fmla="*/ 545563 h 186"/>
                <a:gd name="T18" fmla="*/ 0 w 214"/>
                <a:gd name="T19" fmla="*/ 400588 h 186"/>
                <a:gd name="T20" fmla="*/ 0 w 214"/>
                <a:gd name="T21" fmla="*/ 118269 h 186"/>
                <a:gd name="T22" fmla="*/ 34317 w 214"/>
                <a:gd name="T23" fmla="*/ 83933 h 186"/>
                <a:gd name="T24" fmla="*/ 34317 w 214"/>
                <a:gd name="T25" fmla="*/ 83933 h 186"/>
                <a:gd name="T26" fmla="*/ 64820 w 214"/>
                <a:gd name="T27" fmla="*/ 118269 h 186"/>
                <a:gd name="T28" fmla="*/ 64820 w 214"/>
                <a:gd name="T29" fmla="*/ 228907 h 186"/>
                <a:gd name="T30" fmla="*/ 305037 w 214"/>
                <a:gd name="T31" fmla="*/ 709613 h 186"/>
                <a:gd name="T32" fmla="*/ 305037 w 214"/>
                <a:gd name="T33" fmla="*/ 595159 h 186"/>
                <a:gd name="T34" fmla="*/ 95324 w 214"/>
                <a:gd name="T35" fmla="*/ 595159 h 186"/>
                <a:gd name="T36" fmla="*/ 95324 w 214"/>
                <a:gd name="T37" fmla="*/ 709613 h 186"/>
                <a:gd name="T38" fmla="*/ 682521 w 214"/>
                <a:gd name="T39" fmla="*/ 385327 h 186"/>
                <a:gd name="T40" fmla="*/ 728277 w 214"/>
                <a:gd name="T41" fmla="*/ 309025 h 186"/>
                <a:gd name="T42" fmla="*/ 720651 w 214"/>
                <a:gd name="T43" fmla="*/ 263244 h 186"/>
                <a:gd name="T44" fmla="*/ 713025 w 214"/>
                <a:gd name="T45" fmla="*/ 259428 h 186"/>
                <a:gd name="T46" fmla="*/ 663456 w 214"/>
                <a:gd name="T47" fmla="*/ 267059 h 186"/>
                <a:gd name="T48" fmla="*/ 549067 w 214"/>
                <a:gd name="T49" fmla="*/ 454000 h 186"/>
                <a:gd name="T50" fmla="*/ 549067 w 214"/>
                <a:gd name="T51" fmla="*/ 595159 h 186"/>
                <a:gd name="T52" fmla="*/ 682521 w 214"/>
                <a:gd name="T53" fmla="*/ 595159 h 186"/>
                <a:gd name="T54" fmla="*/ 682521 w 214"/>
                <a:gd name="T55" fmla="*/ 545563 h 186"/>
                <a:gd name="T56" fmla="*/ 815975 w 214"/>
                <a:gd name="T57" fmla="*/ 400588 h 186"/>
                <a:gd name="T58" fmla="*/ 815975 w 214"/>
                <a:gd name="T59" fmla="*/ 118269 h 186"/>
                <a:gd name="T60" fmla="*/ 781658 w 214"/>
                <a:gd name="T61" fmla="*/ 83933 h 186"/>
                <a:gd name="T62" fmla="*/ 781658 w 214"/>
                <a:gd name="T63" fmla="*/ 83933 h 186"/>
                <a:gd name="T64" fmla="*/ 751155 w 214"/>
                <a:gd name="T65" fmla="*/ 118269 h 186"/>
                <a:gd name="T66" fmla="*/ 751155 w 214"/>
                <a:gd name="T67" fmla="*/ 228907 h 186"/>
                <a:gd name="T68" fmla="*/ 720651 w 214"/>
                <a:gd name="T69" fmla="*/ 709613 h 186"/>
                <a:gd name="T70" fmla="*/ 720651 w 214"/>
                <a:gd name="T71" fmla="*/ 595159 h 186"/>
                <a:gd name="T72" fmla="*/ 510938 w 214"/>
                <a:gd name="T73" fmla="*/ 595159 h 186"/>
                <a:gd name="T74" fmla="*/ 510938 w 214"/>
                <a:gd name="T75" fmla="*/ 709613 h 186"/>
                <a:gd name="T76" fmla="*/ 407988 w 214"/>
                <a:gd name="T77" fmla="*/ 0 h 186"/>
                <a:gd name="T78" fmla="*/ 221152 w 214"/>
                <a:gd name="T79" fmla="*/ 183126 h 186"/>
                <a:gd name="T80" fmla="*/ 407988 w 214"/>
                <a:gd name="T81" fmla="*/ 370067 h 186"/>
                <a:gd name="T82" fmla="*/ 594823 w 214"/>
                <a:gd name="T83" fmla="*/ 183126 h 186"/>
                <a:gd name="T84" fmla="*/ 407988 w 214"/>
                <a:gd name="T85" fmla="*/ 0 h 186"/>
                <a:gd name="T86" fmla="*/ 358419 w 214"/>
                <a:gd name="T87" fmla="*/ 244168 h 186"/>
                <a:gd name="T88" fmla="*/ 407988 w 214"/>
                <a:gd name="T89" fmla="*/ 274689 h 186"/>
                <a:gd name="T90" fmla="*/ 457556 w 214"/>
                <a:gd name="T91" fmla="*/ 228907 h 186"/>
                <a:gd name="T92" fmla="*/ 407988 w 214"/>
                <a:gd name="T93" fmla="*/ 183126 h 186"/>
                <a:gd name="T94" fmla="*/ 358419 w 214"/>
                <a:gd name="T95" fmla="*/ 137344 h 186"/>
                <a:gd name="T96" fmla="*/ 407988 w 214"/>
                <a:gd name="T97" fmla="*/ 91563 h 186"/>
                <a:gd name="T98" fmla="*/ 457556 w 214"/>
                <a:gd name="T99" fmla="*/ 122084 h 186"/>
                <a:gd name="T100" fmla="*/ 407988 w 214"/>
                <a:gd name="T101" fmla="*/ 91563 h 186"/>
                <a:gd name="T102" fmla="*/ 407988 w 214"/>
                <a:gd name="T103" fmla="*/ 64857 h 186"/>
                <a:gd name="T104" fmla="*/ 407988 w 214"/>
                <a:gd name="T105" fmla="*/ 301395 h 186"/>
                <a:gd name="T106" fmla="*/ 407988 w 214"/>
                <a:gd name="T107" fmla="*/ 274689 h 18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14" h="186">
                  <a:moveTo>
                    <a:pt x="35" y="101"/>
                  </a:moveTo>
                  <a:cubicBezTo>
                    <a:pt x="23" y="81"/>
                    <a:pt x="23" y="81"/>
                    <a:pt x="23" y="81"/>
                  </a:cubicBezTo>
                  <a:cubicBezTo>
                    <a:pt x="20" y="77"/>
                    <a:pt x="21" y="72"/>
                    <a:pt x="25" y="69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31" y="65"/>
                    <a:pt x="37" y="66"/>
                    <a:pt x="40" y="70"/>
                  </a:cubicBezTo>
                  <a:cubicBezTo>
                    <a:pt x="70" y="119"/>
                    <a:pt x="70" y="119"/>
                    <a:pt x="70" y="119"/>
                  </a:cubicBezTo>
                  <a:cubicBezTo>
                    <a:pt x="70" y="156"/>
                    <a:pt x="70" y="156"/>
                    <a:pt x="70" y="156"/>
                  </a:cubicBezTo>
                  <a:cubicBezTo>
                    <a:pt x="35" y="156"/>
                    <a:pt x="35" y="156"/>
                    <a:pt x="35" y="156"/>
                  </a:cubicBezTo>
                  <a:cubicBezTo>
                    <a:pt x="35" y="143"/>
                    <a:pt x="35" y="143"/>
                    <a:pt x="35" y="143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26"/>
                    <a:pt x="4" y="22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14" y="22"/>
                    <a:pt x="17" y="26"/>
                    <a:pt x="17" y="31"/>
                  </a:cubicBezTo>
                  <a:cubicBezTo>
                    <a:pt x="17" y="60"/>
                    <a:pt x="17" y="60"/>
                    <a:pt x="17" y="60"/>
                  </a:cubicBezTo>
                  <a:moveTo>
                    <a:pt x="80" y="186"/>
                  </a:moveTo>
                  <a:cubicBezTo>
                    <a:pt x="80" y="156"/>
                    <a:pt x="80" y="156"/>
                    <a:pt x="80" y="156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25" y="186"/>
                    <a:pt x="25" y="186"/>
                    <a:pt x="25" y="186"/>
                  </a:cubicBezTo>
                  <a:moveTo>
                    <a:pt x="179" y="101"/>
                  </a:moveTo>
                  <a:cubicBezTo>
                    <a:pt x="191" y="81"/>
                    <a:pt x="191" y="81"/>
                    <a:pt x="191" y="81"/>
                  </a:cubicBezTo>
                  <a:cubicBezTo>
                    <a:pt x="194" y="77"/>
                    <a:pt x="193" y="72"/>
                    <a:pt x="189" y="69"/>
                  </a:cubicBezTo>
                  <a:cubicBezTo>
                    <a:pt x="187" y="68"/>
                    <a:pt x="187" y="68"/>
                    <a:pt x="187" y="68"/>
                  </a:cubicBezTo>
                  <a:cubicBezTo>
                    <a:pt x="183" y="65"/>
                    <a:pt x="177" y="66"/>
                    <a:pt x="174" y="70"/>
                  </a:cubicBezTo>
                  <a:cubicBezTo>
                    <a:pt x="144" y="119"/>
                    <a:pt x="144" y="119"/>
                    <a:pt x="144" y="119"/>
                  </a:cubicBezTo>
                  <a:cubicBezTo>
                    <a:pt x="144" y="156"/>
                    <a:pt x="144" y="156"/>
                    <a:pt x="144" y="156"/>
                  </a:cubicBezTo>
                  <a:cubicBezTo>
                    <a:pt x="179" y="156"/>
                    <a:pt x="179" y="156"/>
                    <a:pt x="179" y="156"/>
                  </a:cubicBezTo>
                  <a:cubicBezTo>
                    <a:pt x="179" y="143"/>
                    <a:pt x="179" y="143"/>
                    <a:pt x="179" y="143"/>
                  </a:cubicBezTo>
                  <a:cubicBezTo>
                    <a:pt x="214" y="105"/>
                    <a:pt x="214" y="105"/>
                    <a:pt x="214" y="105"/>
                  </a:cubicBezTo>
                  <a:cubicBezTo>
                    <a:pt x="214" y="31"/>
                    <a:pt x="214" y="31"/>
                    <a:pt x="214" y="31"/>
                  </a:cubicBezTo>
                  <a:cubicBezTo>
                    <a:pt x="214" y="26"/>
                    <a:pt x="210" y="22"/>
                    <a:pt x="205" y="22"/>
                  </a:cubicBezTo>
                  <a:cubicBezTo>
                    <a:pt x="205" y="22"/>
                    <a:pt x="205" y="22"/>
                    <a:pt x="205" y="22"/>
                  </a:cubicBezTo>
                  <a:cubicBezTo>
                    <a:pt x="200" y="22"/>
                    <a:pt x="197" y="26"/>
                    <a:pt x="197" y="31"/>
                  </a:cubicBezTo>
                  <a:cubicBezTo>
                    <a:pt x="197" y="60"/>
                    <a:pt x="197" y="60"/>
                    <a:pt x="197" y="60"/>
                  </a:cubicBezTo>
                  <a:moveTo>
                    <a:pt x="189" y="186"/>
                  </a:moveTo>
                  <a:cubicBezTo>
                    <a:pt x="189" y="156"/>
                    <a:pt x="189" y="156"/>
                    <a:pt x="189" y="156"/>
                  </a:cubicBezTo>
                  <a:cubicBezTo>
                    <a:pt x="134" y="156"/>
                    <a:pt x="134" y="156"/>
                    <a:pt x="134" y="156"/>
                  </a:cubicBezTo>
                  <a:cubicBezTo>
                    <a:pt x="134" y="186"/>
                    <a:pt x="134" y="186"/>
                    <a:pt x="134" y="186"/>
                  </a:cubicBezTo>
                  <a:moveTo>
                    <a:pt x="107" y="0"/>
                  </a:moveTo>
                  <a:cubicBezTo>
                    <a:pt x="80" y="0"/>
                    <a:pt x="58" y="21"/>
                    <a:pt x="58" y="48"/>
                  </a:cubicBezTo>
                  <a:cubicBezTo>
                    <a:pt x="58" y="75"/>
                    <a:pt x="80" y="97"/>
                    <a:pt x="107" y="97"/>
                  </a:cubicBezTo>
                  <a:cubicBezTo>
                    <a:pt x="134" y="97"/>
                    <a:pt x="156" y="75"/>
                    <a:pt x="156" y="48"/>
                  </a:cubicBezTo>
                  <a:cubicBezTo>
                    <a:pt x="156" y="21"/>
                    <a:pt x="134" y="0"/>
                    <a:pt x="107" y="0"/>
                  </a:cubicBezTo>
                  <a:close/>
                  <a:moveTo>
                    <a:pt x="94" y="64"/>
                  </a:moveTo>
                  <a:cubicBezTo>
                    <a:pt x="96" y="69"/>
                    <a:pt x="101" y="72"/>
                    <a:pt x="107" y="72"/>
                  </a:cubicBezTo>
                  <a:cubicBezTo>
                    <a:pt x="114" y="72"/>
                    <a:pt x="120" y="67"/>
                    <a:pt x="120" y="60"/>
                  </a:cubicBezTo>
                  <a:cubicBezTo>
                    <a:pt x="120" y="54"/>
                    <a:pt x="115" y="49"/>
                    <a:pt x="107" y="48"/>
                  </a:cubicBezTo>
                  <a:cubicBezTo>
                    <a:pt x="100" y="48"/>
                    <a:pt x="94" y="43"/>
                    <a:pt x="94" y="36"/>
                  </a:cubicBezTo>
                  <a:cubicBezTo>
                    <a:pt x="94" y="29"/>
                    <a:pt x="100" y="24"/>
                    <a:pt x="107" y="24"/>
                  </a:cubicBezTo>
                  <a:cubicBezTo>
                    <a:pt x="113" y="24"/>
                    <a:pt x="118" y="28"/>
                    <a:pt x="120" y="32"/>
                  </a:cubicBezTo>
                  <a:moveTo>
                    <a:pt x="107" y="24"/>
                  </a:moveTo>
                  <a:cubicBezTo>
                    <a:pt x="107" y="17"/>
                    <a:pt x="107" y="17"/>
                    <a:pt x="107" y="17"/>
                  </a:cubicBezTo>
                  <a:moveTo>
                    <a:pt x="107" y="79"/>
                  </a:moveTo>
                  <a:cubicBezTo>
                    <a:pt x="107" y="72"/>
                    <a:pt x="107" y="72"/>
                    <a:pt x="107" y="72"/>
                  </a:cubicBezTo>
                </a:path>
              </a:pathLst>
            </a:custGeom>
            <a:noFill/>
            <a:ln w="34925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CR"/>
            </a:p>
          </p:txBody>
        </p:sp>
      </p:grp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BFBD48D3-0AA6-0641-9C07-3A4E4DABC0E4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1631950" y="4496670"/>
            <a:ext cx="1958975" cy="1022350"/>
          </a:xfrm>
        </p:spPr>
        <p:txBody>
          <a:bodyPr/>
          <a:lstStyle/>
          <a:p>
            <a:pPr algn="ctr"/>
            <a:r>
              <a:rPr lang="es-CR" altLang="es-CR" sz="1800" dirty="0"/>
              <a:t>Sobre el acto mismo y el objeto</a:t>
            </a:r>
            <a:endParaRPr lang="ru-RU" altLang="es-CR" sz="1800" dirty="0"/>
          </a:p>
        </p:txBody>
      </p: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51A66F67-0800-F047-8FD4-C6C8C4B8F025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3992563" y="4496670"/>
            <a:ext cx="1958975" cy="1022350"/>
          </a:xfrm>
        </p:spPr>
        <p:txBody>
          <a:bodyPr/>
          <a:lstStyle/>
          <a:p>
            <a:pPr algn="ctr"/>
            <a:r>
              <a:rPr lang="es-CR" altLang="es-CR" sz="1800" dirty="0"/>
              <a:t>Falta de diligencia y falta laboral</a:t>
            </a:r>
            <a:endParaRPr lang="ru-RU" altLang="es-CR" sz="1800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9E8FCB8F-1E66-1044-8092-05A2E6224170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>
          <a:xfrm>
            <a:off x="6353175" y="4496670"/>
            <a:ext cx="2152470" cy="1022350"/>
          </a:xfrm>
        </p:spPr>
        <p:txBody>
          <a:bodyPr/>
          <a:lstStyle/>
          <a:p>
            <a:pPr algn="ctr"/>
            <a:r>
              <a:rPr lang="es-CR" altLang="es-CR" sz="1800" dirty="0"/>
              <a:t>Monetaria, mala gestión por daños y perjuicios</a:t>
            </a:r>
            <a:endParaRPr lang="ru-RU" altLang="es-CR" sz="1800" dirty="0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947943FD-DD04-A448-83A4-6595091FA6DA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>
          <a:xfrm>
            <a:off x="8713788" y="4496670"/>
            <a:ext cx="1958975" cy="1022350"/>
          </a:xfrm>
        </p:spPr>
        <p:txBody>
          <a:bodyPr/>
          <a:lstStyle/>
          <a:p>
            <a:pPr algn="ctr"/>
            <a:r>
              <a:rPr lang="es-CR" altLang="es-CR" sz="1800" dirty="0"/>
              <a:t>Existencia de dolo o culpa</a:t>
            </a:r>
            <a:endParaRPr lang="ru-RU" altLang="es-CR" sz="1800" dirty="0"/>
          </a:p>
        </p:txBody>
      </p:sp>
      <p:sp>
        <p:nvSpPr>
          <p:cNvPr id="24" name="Text Placeholder 18">
            <a:extLst>
              <a:ext uri="{FF2B5EF4-FFF2-40B4-BE49-F238E27FC236}">
                <a16:creationId xmlns:a16="http://schemas.microsoft.com/office/drawing/2014/main" id="{96CEC403-03F7-4D40-801E-804447940D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25625" y="4044232"/>
            <a:ext cx="1728788" cy="377825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s-CR" dirty="0"/>
              <a:t>Objetiva</a:t>
            </a:r>
            <a:endParaRPr dirty="0"/>
          </a:p>
        </p:txBody>
      </p:sp>
      <p:sp>
        <p:nvSpPr>
          <p:cNvPr id="25" name="Text Placeholder 19">
            <a:extLst>
              <a:ext uri="{FF2B5EF4-FFF2-40B4-BE49-F238E27FC236}">
                <a16:creationId xmlns:a16="http://schemas.microsoft.com/office/drawing/2014/main" id="{49C11E41-B0E5-B048-B7E8-E6B2AFA66C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44949" y="4044232"/>
            <a:ext cx="1833563" cy="377825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s-CR" dirty="0"/>
              <a:t>Laboral </a:t>
            </a:r>
            <a:endParaRPr dirty="0"/>
          </a:p>
        </p:txBody>
      </p:sp>
      <p:sp>
        <p:nvSpPr>
          <p:cNvPr id="26" name="Text Placeholder 20">
            <a:extLst>
              <a:ext uri="{FF2B5EF4-FFF2-40B4-BE49-F238E27FC236}">
                <a16:creationId xmlns:a16="http://schemas.microsoft.com/office/drawing/2014/main" id="{9BF08117-01F8-1F42-A432-24696196EA4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83363" y="4044232"/>
            <a:ext cx="1728787" cy="377825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s-CR" dirty="0"/>
              <a:t>Civil</a:t>
            </a:r>
            <a:endParaRPr dirty="0"/>
          </a:p>
        </p:txBody>
      </p:sp>
      <p:sp>
        <p:nvSpPr>
          <p:cNvPr id="27" name="Text Placeholder 21">
            <a:extLst>
              <a:ext uri="{FF2B5EF4-FFF2-40B4-BE49-F238E27FC236}">
                <a16:creationId xmlns:a16="http://schemas.microsoft.com/office/drawing/2014/main" id="{72FB1B33-A37A-A745-A92B-D12985AE8A9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829675" y="4044232"/>
            <a:ext cx="1728788" cy="5413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s-CR" dirty="0"/>
              <a:t>Penal</a:t>
            </a:r>
            <a:endParaRPr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E42DE9A-2966-674D-994D-F927F4789243}"/>
              </a:ext>
            </a:extLst>
          </p:cNvPr>
          <p:cNvSpPr txBox="1"/>
          <p:nvPr/>
        </p:nvSpPr>
        <p:spPr>
          <a:xfrm>
            <a:off x="174953" y="48965"/>
            <a:ext cx="10038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>
                <a:solidFill>
                  <a:srgbClr val="003785"/>
                </a:solidFill>
              </a:rPr>
              <a:t>Responsabilidad en Presupuestos Públicos</a:t>
            </a:r>
            <a:endParaRPr lang="es-CR" sz="2400" b="1" dirty="0">
              <a:solidFill>
                <a:srgbClr val="003785"/>
              </a:solidFill>
            </a:endParaRPr>
          </a:p>
        </p:txBody>
      </p:sp>
      <p:pic>
        <p:nvPicPr>
          <p:cNvPr id="32" name="Imagen 31">
            <a:extLst>
              <a:ext uri="{FF2B5EF4-FFF2-40B4-BE49-F238E27FC236}">
                <a16:creationId xmlns:a16="http://schemas.microsoft.com/office/drawing/2014/main" id="{C7FF7B07-5AA3-D24B-A462-8546356DF0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439" y="141960"/>
            <a:ext cx="229209" cy="3807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21" grpId="0" build="p"/>
      <p:bldP spid="22" grpId="0" build="p"/>
      <p:bldP spid="23" grpId="0" build="p"/>
      <p:bldP spid="24" grpId="0" build="p"/>
      <p:bldP spid="25" grpId="0" build="p"/>
      <p:bldP spid="26" grpId="0" build="p"/>
      <p:bldP spid="2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414042"/>
      </a:dk1>
      <a:lt1>
        <a:sysClr val="window" lastClr="FFFFFF"/>
      </a:lt1>
      <a:dk2>
        <a:srgbClr val="58595B"/>
      </a:dk2>
      <a:lt2>
        <a:srgbClr val="FFFFFF"/>
      </a:lt2>
      <a:accent1>
        <a:srgbClr val="FE2635"/>
      </a:accent1>
      <a:accent2>
        <a:srgbClr val="FFD000"/>
      </a:accent2>
      <a:accent3>
        <a:srgbClr val="00CEE8"/>
      </a:accent3>
      <a:accent4>
        <a:srgbClr val="03A9F4"/>
      </a:accent4>
      <a:accent5>
        <a:srgbClr val="065381"/>
      </a:accent5>
      <a:accent6>
        <a:srgbClr val="BD114D"/>
      </a:accent6>
      <a:hlink>
        <a:srgbClr val="00CEE8"/>
      </a:hlink>
      <a:folHlink>
        <a:srgbClr val="FFC000"/>
      </a:folHlink>
    </a:clrScheme>
    <a:fontScheme name="Другая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ln>
          <a:noFill/>
        </a:ln>
        <a:effectLst>
          <a:outerShdw blurRad="381000" dist="63500" dir="5400000" algn="ctr" rotWithShape="0">
            <a:srgbClr val="000000">
              <a:alpha val="70000"/>
            </a:srgbClr>
          </a:outerShdw>
        </a:effectLst>
      </a:spPr>
      <a:bodyPr/>
      <a:lstStyle>
        <a:defPPr algn="l" eaLnBrk="1" fontAlgn="auto" hangingPunct="1">
          <a:spcBef>
            <a:spcPts val="0"/>
          </a:spcBef>
          <a:spcAft>
            <a:spcPts val="0"/>
          </a:spcAft>
          <a:defRPr dirty="0">
            <a:latin typeface="+mn-lt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2813</TotalTime>
  <Words>365</Words>
  <Application>Microsoft Office PowerPoint</Application>
  <PresentationFormat>Panorámica</PresentationFormat>
  <Paragraphs>89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Open Sans</vt:lpstr>
      <vt:lpstr>Open Sans Extrabold</vt:lpstr>
      <vt:lpstr>Open Sans Semibold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Denis García Aguinaga</cp:lastModifiedBy>
  <cp:revision>164</cp:revision>
  <dcterms:created xsi:type="dcterms:W3CDTF">2019-02-25T18:40:29Z</dcterms:created>
  <dcterms:modified xsi:type="dcterms:W3CDTF">2023-07-08T13:45:02Z</dcterms:modified>
</cp:coreProperties>
</file>