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9" r:id="rId6"/>
    <p:sldId id="266" r:id="rId7"/>
    <p:sldId id="267" r:id="rId8"/>
    <p:sldId id="272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 García Aguinaga" userId="bf3ed447-d477-4ff2-a359-ed90ad3618e9" providerId="ADAL" clId="{96D176AB-5BA1-4288-A9D3-CB2DA0A40B3F}"/>
    <pc:docChg chg="undo custSel addSld delSld modSld">
      <pc:chgData name="Denis García Aguinaga" userId="bf3ed447-d477-4ff2-a359-ed90ad3618e9" providerId="ADAL" clId="{96D176AB-5BA1-4288-A9D3-CB2DA0A40B3F}" dt="2021-07-10T20:01:39.916" v="200" actId="26606"/>
      <pc:docMkLst>
        <pc:docMk/>
      </pc:docMkLst>
      <pc:sldChg chg="addSp delSp modSp mod setBg">
        <pc:chgData name="Denis García Aguinaga" userId="bf3ed447-d477-4ff2-a359-ed90ad3618e9" providerId="ADAL" clId="{96D176AB-5BA1-4288-A9D3-CB2DA0A40B3F}" dt="2021-07-10T19:45:59.520" v="5" actId="26606"/>
        <pc:sldMkLst>
          <pc:docMk/>
          <pc:sldMk cId="2147076057" sldId="267"/>
        </pc:sldMkLst>
        <pc:spChg chg="mod ord">
          <ac:chgData name="Denis García Aguinaga" userId="bf3ed447-d477-4ff2-a359-ed90ad3618e9" providerId="ADAL" clId="{96D176AB-5BA1-4288-A9D3-CB2DA0A40B3F}" dt="2021-07-10T19:45:59.520" v="5" actId="26606"/>
          <ac:spMkLst>
            <pc:docMk/>
            <pc:sldMk cId="2147076057" sldId="267"/>
            <ac:spMk id="7" creationId="{F3565590-4E61-48A7-A0CF-A01EB7BF5AE9}"/>
          </ac:spMkLst>
        </pc:spChg>
        <pc:spChg chg="mod ord">
          <ac:chgData name="Denis García Aguinaga" userId="bf3ed447-d477-4ff2-a359-ed90ad3618e9" providerId="ADAL" clId="{96D176AB-5BA1-4288-A9D3-CB2DA0A40B3F}" dt="2021-07-10T19:45:59.520" v="5" actId="26606"/>
          <ac:spMkLst>
            <pc:docMk/>
            <pc:sldMk cId="2147076057" sldId="267"/>
            <ac:spMk id="9" creationId="{64242E36-856E-4BB1-8D72-93529E36A041}"/>
          </ac:spMkLst>
        </pc:spChg>
        <pc:spChg chg="add del">
          <ac:chgData name="Denis García Aguinaga" userId="bf3ed447-d477-4ff2-a359-ed90ad3618e9" providerId="ADAL" clId="{96D176AB-5BA1-4288-A9D3-CB2DA0A40B3F}" dt="2021-07-10T19:45:45.459" v="1" actId="26606"/>
          <ac:spMkLst>
            <pc:docMk/>
            <pc:sldMk cId="2147076057" sldId="267"/>
            <ac:spMk id="14" creationId="{DD38EE57-B708-47C9-A4A4-E25F09FAB029}"/>
          </ac:spMkLst>
        </pc:spChg>
        <pc:spChg chg="add del">
          <ac:chgData name="Denis García Aguinaga" userId="bf3ed447-d477-4ff2-a359-ed90ad3618e9" providerId="ADAL" clId="{96D176AB-5BA1-4288-A9D3-CB2DA0A40B3F}" dt="2021-07-10T19:45:47.163" v="3" actId="26606"/>
          <ac:spMkLst>
            <pc:docMk/>
            <pc:sldMk cId="2147076057" sldId="267"/>
            <ac:spMk id="23" creationId="{FF9B822F-893E-44C8-963C-64F50ACECBB2}"/>
          </ac:spMkLst>
        </pc:spChg>
        <pc:spChg chg="add del">
          <ac:chgData name="Denis García Aguinaga" userId="bf3ed447-d477-4ff2-a359-ed90ad3618e9" providerId="ADAL" clId="{96D176AB-5BA1-4288-A9D3-CB2DA0A40B3F}" dt="2021-07-10T19:45:47.163" v="3" actId="26606"/>
          <ac:spMkLst>
            <pc:docMk/>
            <pc:sldMk cId="2147076057" sldId="267"/>
            <ac:spMk id="24" creationId="{EBF87945-A001-489F-9D9B-7D9435F0B9CA}"/>
          </ac:spMkLst>
        </pc:spChg>
        <pc:spChg chg="add del">
          <ac:chgData name="Denis García Aguinaga" userId="bf3ed447-d477-4ff2-a359-ed90ad3618e9" providerId="ADAL" clId="{96D176AB-5BA1-4288-A9D3-CB2DA0A40B3F}" dt="2021-07-10T19:45:59.520" v="5" actId="26606"/>
          <ac:spMkLst>
            <pc:docMk/>
            <pc:sldMk cId="2147076057" sldId="267"/>
            <ac:spMk id="26" creationId="{32AEEBC8-9D30-42EF-95F2-386C2653FBF0}"/>
          </ac:spMkLst>
        </pc:spChg>
        <pc:spChg chg="add del">
          <ac:chgData name="Denis García Aguinaga" userId="bf3ed447-d477-4ff2-a359-ed90ad3618e9" providerId="ADAL" clId="{96D176AB-5BA1-4288-A9D3-CB2DA0A40B3F}" dt="2021-07-10T19:45:59.520" v="5" actId="26606"/>
          <ac:spMkLst>
            <pc:docMk/>
            <pc:sldMk cId="2147076057" sldId="267"/>
            <ac:spMk id="27" creationId="{2E92FA66-67D7-4CB4-94D3-E643A9AD4757}"/>
          </ac:spMkLst>
        </pc:spChg>
        <pc:grpChg chg="add del">
          <ac:chgData name="Denis García Aguinaga" userId="bf3ed447-d477-4ff2-a359-ed90ad3618e9" providerId="ADAL" clId="{96D176AB-5BA1-4288-A9D3-CB2DA0A40B3F}" dt="2021-07-10T19:45:45.459" v="1" actId="26606"/>
          <ac:grpSpMkLst>
            <pc:docMk/>
            <pc:sldMk cId="2147076057" sldId="267"/>
            <ac:grpSpMk id="16" creationId="{57A28182-58A5-4DBB-8F64-BD944BCA8154}"/>
          </ac:grpSpMkLst>
        </pc:grpChg>
        <pc:picChg chg="mod ord">
          <ac:chgData name="Denis García Aguinaga" userId="bf3ed447-d477-4ff2-a359-ed90ad3618e9" providerId="ADAL" clId="{96D176AB-5BA1-4288-A9D3-CB2DA0A40B3F}" dt="2021-07-10T19:45:59.520" v="5" actId="26606"/>
          <ac:picMkLst>
            <pc:docMk/>
            <pc:sldMk cId="2147076057" sldId="267"/>
            <ac:picMk id="5" creationId="{5E274C18-EC29-4CF9-BFB5-128C52677E2E}"/>
          </ac:picMkLst>
        </pc:picChg>
      </pc:sldChg>
      <pc:sldChg chg="new del">
        <pc:chgData name="Denis García Aguinaga" userId="bf3ed447-d477-4ff2-a359-ed90ad3618e9" providerId="ADAL" clId="{96D176AB-5BA1-4288-A9D3-CB2DA0A40B3F}" dt="2021-07-10T19:58:27.595" v="197" actId="47"/>
        <pc:sldMkLst>
          <pc:docMk/>
          <pc:sldMk cId="1316028453" sldId="268"/>
        </pc:sldMkLst>
      </pc:sldChg>
      <pc:sldChg chg="addSp delSp modSp new mod">
        <pc:chgData name="Denis García Aguinaga" userId="bf3ed447-d477-4ff2-a359-ed90ad3618e9" providerId="ADAL" clId="{96D176AB-5BA1-4288-A9D3-CB2DA0A40B3F}" dt="2021-07-10T19:56:30.339" v="196" actId="403"/>
        <pc:sldMkLst>
          <pc:docMk/>
          <pc:sldMk cId="3723292140" sldId="269"/>
        </pc:sldMkLst>
        <pc:spChg chg="del">
          <ac:chgData name="Denis García Aguinaga" userId="bf3ed447-d477-4ff2-a359-ed90ad3618e9" providerId="ADAL" clId="{96D176AB-5BA1-4288-A9D3-CB2DA0A40B3F}" dt="2021-07-10T19:53:52.671" v="128" actId="478"/>
          <ac:spMkLst>
            <pc:docMk/>
            <pc:sldMk cId="3723292140" sldId="269"/>
            <ac:spMk id="2" creationId="{E611E5BD-3E7C-437A-A063-6EFCADA941A1}"/>
          </ac:spMkLst>
        </pc:spChg>
        <pc:spChg chg="mod">
          <ac:chgData name="Denis García Aguinaga" userId="bf3ed447-d477-4ff2-a359-ed90ad3618e9" providerId="ADAL" clId="{96D176AB-5BA1-4288-A9D3-CB2DA0A40B3F}" dt="2021-07-10T19:53:37.105" v="126" actId="207"/>
          <ac:spMkLst>
            <pc:docMk/>
            <pc:sldMk cId="3723292140" sldId="269"/>
            <ac:spMk id="3" creationId="{4E5431B3-0FEE-4C83-BFCB-5949191FCC1D}"/>
          </ac:spMkLst>
        </pc:spChg>
        <pc:spChg chg="add mod">
          <ac:chgData name="Denis García Aguinaga" userId="bf3ed447-d477-4ff2-a359-ed90ad3618e9" providerId="ADAL" clId="{96D176AB-5BA1-4288-A9D3-CB2DA0A40B3F}" dt="2021-07-10T19:48:52.440" v="44" actId="20577"/>
          <ac:spMkLst>
            <pc:docMk/>
            <pc:sldMk cId="3723292140" sldId="269"/>
            <ac:spMk id="4" creationId="{8ACBA0E1-8649-41DE-BFE5-30AEB5E033AC}"/>
          </ac:spMkLst>
        </pc:spChg>
        <pc:spChg chg="add mod">
          <ac:chgData name="Denis García Aguinaga" userId="bf3ed447-d477-4ff2-a359-ed90ad3618e9" providerId="ADAL" clId="{96D176AB-5BA1-4288-A9D3-CB2DA0A40B3F}" dt="2021-07-10T19:49:00.929" v="46" actId="1076"/>
          <ac:spMkLst>
            <pc:docMk/>
            <pc:sldMk cId="3723292140" sldId="269"/>
            <ac:spMk id="5" creationId="{8E507E61-926C-4BB0-9B23-8AEEEFC9E4A6}"/>
          </ac:spMkLst>
        </pc:spChg>
        <pc:spChg chg="add mod">
          <ac:chgData name="Denis García Aguinaga" userId="bf3ed447-d477-4ff2-a359-ed90ad3618e9" providerId="ADAL" clId="{96D176AB-5BA1-4288-A9D3-CB2DA0A40B3F}" dt="2021-07-10T19:49:11.181" v="48" actId="1076"/>
          <ac:spMkLst>
            <pc:docMk/>
            <pc:sldMk cId="3723292140" sldId="269"/>
            <ac:spMk id="6" creationId="{C9408B75-B600-4F0D-80A4-3017323D9035}"/>
          </ac:spMkLst>
        </pc:spChg>
        <pc:spChg chg="add mod">
          <ac:chgData name="Denis García Aguinaga" userId="bf3ed447-d477-4ff2-a359-ed90ad3618e9" providerId="ADAL" clId="{96D176AB-5BA1-4288-A9D3-CB2DA0A40B3F}" dt="2021-07-10T19:50:27.044" v="53" actId="1076"/>
          <ac:spMkLst>
            <pc:docMk/>
            <pc:sldMk cId="3723292140" sldId="269"/>
            <ac:spMk id="7" creationId="{EF4CB8C9-7260-435C-B401-9F6FFB5A8391}"/>
          </ac:spMkLst>
        </pc:spChg>
        <pc:spChg chg="add mod">
          <ac:chgData name="Denis García Aguinaga" userId="bf3ed447-d477-4ff2-a359-ed90ad3618e9" providerId="ADAL" clId="{96D176AB-5BA1-4288-A9D3-CB2DA0A40B3F}" dt="2021-07-10T19:50:19.496" v="51" actId="1076"/>
          <ac:spMkLst>
            <pc:docMk/>
            <pc:sldMk cId="3723292140" sldId="269"/>
            <ac:spMk id="8" creationId="{CBD3B5E7-1B56-4297-A552-DA89AF7CD4C1}"/>
          </ac:spMkLst>
        </pc:spChg>
        <pc:spChg chg="add mod">
          <ac:chgData name="Denis García Aguinaga" userId="bf3ed447-d477-4ff2-a359-ed90ad3618e9" providerId="ADAL" clId="{96D176AB-5BA1-4288-A9D3-CB2DA0A40B3F}" dt="2021-07-10T19:53:41.314" v="127" actId="113"/>
          <ac:spMkLst>
            <pc:docMk/>
            <pc:sldMk cId="3723292140" sldId="269"/>
            <ac:spMk id="9" creationId="{C785C8E8-EA14-463D-8449-26C1CA8F36F9}"/>
          </ac:spMkLst>
        </pc:spChg>
        <pc:spChg chg="add mod">
          <ac:chgData name="Denis García Aguinaga" userId="bf3ed447-d477-4ff2-a359-ed90ad3618e9" providerId="ADAL" clId="{96D176AB-5BA1-4288-A9D3-CB2DA0A40B3F}" dt="2021-07-10T19:52:38.449" v="110" actId="207"/>
          <ac:spMkLst>
            <pc:docMk/>
            <pc:sldMk cId="3723292140" sldId="269"/>
            <ac:spMk id="10" creationId="{A4C32E84-E264-46B5-8969-2AD3C3B98B96}"/>
          </ac:spMkLst>
        </pc:spChg>
        <pc:spChg chg="add mod">
          <ac:chgData name="Denis García Aguinaga" userId="bf3ed447-d477-4ff2-a359-ed90ad3618e9" providerId="ADAL" clId="{96D176AB-5BA1-4288-A9D3-CB2DA0A40B3F}" dt="2021-07-10T19:53:25.082" v="123" actId="207"/>
          <ac:spMkLst>
            <pc:docMk/>
            <pc:sldMk cId="3723292140" sldId="269"/>
            <ac:spMk id="13" creationId="{466B1678-E2FD-40B9-A5A8-B8690158A197}"/>
          </ac:spMkLst>
        </pc:spChg>
        <pc:spChg chg="add mod">
          <ac:chgData name="Denis García Aguinaga" userId="bf3ed447-d477-4ff2-a359-ed90ad3618e9" providerId="ADAL" clId="{96D176AB-5BA1-4288-A9D3-CB2DA0A40B3F}" dt="2021-07-10T19:54:28.942" v="153" actId="20577"/>
          <ac:spMkLst>
            <pc:docMk/>
            <pc:sldMk cId="3723292140" sldId="269"/>
            <ac:spMk id="14" creationId="{D6D9F087-CF24-4650-96AC-C8CB8FA8FD74}"/>
          </ac:spMkLst>
        </pc:spChg>
        <pc:spChg chg="add mod">
          <ac:chgData name="Denis García Aguinaga" userId="bf3ed447-d477-4ff2-a359-ed90ad3618e9" providerId="ADAL" clId="{96D176AB-5BA1-4288-A9D3-CB2DA0A40B3F}" dt="2021-07-10T19:55:04.748" v="160" actId="1076"/>
          <ac:spMkLst>
            <pc:docMk/>
            <pc:sldMk cId="3723292140" sldId="269"/>
            <ac:spMk id="19" creationId="{371F2D86-8DCC-4413-A10D-D8722469A3CF}"/>
          </ac:spMkLst>
        </pc:spChg>
        <pc:spChg chg="add mod">
          <ac:chgData name="Denis García Aguinaga" userId="bf3ed447-d477-4ff2-a359-ed90ad3618e9" providerId="ADAL" clId="{96D176AB-5BA1-4288-A9D3-CB2DA0A40B3F}" dt="2021-07-10T19:56:30.339" v="196" actId="403"/>
          <ac:spMkLst>
            <pc:docMk/>
            <pc:sldMk cId="3723292140" sldId="269"/>
            <ac:spMk id="20" creationId="{FFB0B412-70A8-4447-A274-C8AF096B9BA6}"/>
          </ac:spMkLst>
        </pc:spChg>
        <pc:cxnChg chg="add">
          <ac:chgData name="Denis García Aguinaga" userId="bf3ed447-d477-4ff2-a359-ed90ad3618e9" providerId="ADAL" clId="{96D176AB-5BA1-4288-A9D3-CB2DA0A40B3F}" dt="2021-07-10T19:52:54.684" v="111" actId="11529"/>
          <ac:cxnSpMkLst>
            <pc:docMk/>
            <pc:sldMk cId="3723292140" sldId="269"/>
            <ac:cxnSpMk id="12" creationId="{13116853-5F81-4CCB-BD66-6D678A0FF962}"/>
          </ac:cxnSpMkLst>
        </pc:cxnChg>
        <pc:cxnChg chg="add mod">
          <ac:chgData name="Denis García Aguinaga" userId="bf3ed447-d477-4ff2-a359-ed90ad3618e9" providerId="ADAL" clId="{96D176AB-5BA1-4288-A9D3-CB2DA0A40B3F}" dt="2021-07-10T19:54:55.329" v="158" actId="14100"/>
          <ac:cxnSpMkLst>
            <pc:docMk/>
            <pc:sldMk cId="3723292140" sldId="269"/>
            <ac:cxnSpMk id="15" creationId="{77A1DB15-20FF-4820-8AF2-823CE8C1679A}"/>
          </ac:cxnSpMkLst>
        </pc:cxnChg>
      </pc:sldChg>
      <pc:sldChg chg="addSp delSp modSp new mod setBg">
        <pc:chgData name="Denis García Aguinaga" userId="bf3ed447-d477-4ff2-a359-ed90ad3618e9" providerId="ADAL" clId="{96D176AB-5BA1-4288-A9D3-CB2DA0A40B3F}" dt="2021-07-10T20:01:39.916" v="200" actId="26606"/>
        <pc:sldMkLst>
          <pc:docMk/>
          <pc:sldMk cId="638751287" sldId="270"/>
        </pc:sldMkLst>
        <pc:spChg chg="del">
          <ac:chgData name="Denis García Aguinaga" userId="bf3ed447-d477-4ff2-a359-ed90ad3618e9" providerId="ADAL" clId="{96D176AB-5BA1-4288-A9D3-CB2DA0A40B3F}" dt="2021-07-10T20:01:39.916" v="200" actId="26606"/>
          <ac:spMkLst>
            <pc:docMk/>
            <pc:sldMk cId="638751287" sldId="270"/>
            <ac:spMk id="2" creationId="{ED4F4727-9C58-4291-8643-29F7471117AD}"/>
          </ac:spMkLst>
        </pc:spChg>
        <pc:spChg chg="del">
          <ac:chgData name="Denis García Aguinaga" userId="bf3ed447-d477-4ff2-a359-ed90ad3618e9" providerId="ADAL" clId="{96D176AB-5BA1-4288-A9D3-CB2DA0A40B3F}" dt="2021-07-10T20:01:39.916" v="200" actId="26606"/>
          <ac:spMkLst>
            <pc:docMk/>
            <pc:sldMk cId="638751287" sldId="270"/>
            <ac:spMk id="3" creationId="{31A48E65-BFE3-4276-BC04-788AB231794F}"/>
          </ac:spMkLst>
        </pc:spChg>
        <pc:spChg chg="add">
          <ac:chgData name="Denis García Aguinaga" userId="bf3ed447-d477-4ff2-a359-ed90ad3618e9" providerId="ADAL" clId="{96D176AB-5BA1-4288-A9D3-CB2DA0A40B3F}" dt="2021-07-10T20:01:39.916" v="200" actId="26606"/>
          <ac:spMkLst>
            <pc:docMk/>
            <pc:sldMk cId="638751287" sldId="270"/>
            <ac:spMk id="10" creationId="{86FF76B9-219D-4469-AF87-0236D29032F1}"/>
          </ac:spMkLst>
        </pc:spChg>
        <pc:spChg chg="add">
          <ac:chgData name="Denis García Aguinaga" userId="bf3ed447-d477-4ff2-a359-ed90ad3618e9" providerId="ADAL" clId="{96D176AB-5BA1-4288-A9D3-CB2DA0A40B3F}" dt="2021-07-10T20:01:39.916" v="200" actId="26606"/>
          <ac:spMkLst>
            <pc:docMk/>
            <pc:sldMk cId="638751287" sldId="270"/>
            <ac:spMk id="16" creationId="{2E80C965-DB6D-4F81-9E9E-B027384D0BD6}"/>
          </ac:spMkLst>
        </pc:spChg>
        <pc:spChg chg="add">
          <ac:chgData name="Denis García Aguinaga" userId="bf3ed447-d477-4ff2-a359-ed90ad3618e9" providerId="ADAL" clId="{96D176AB-5BA1-4288-A9D3-CB2DA0A40B3F}" dt="2021-07-10T20:01:39.916" v="200" actId="26606"/>
          <ac:spMkLst>
            <pc:docMk/>
            <pc:sldMk cId="638751287" sldId="270"/>
            <ac:spMk id="18" creationId="{633C5E46-DAC5-4661-9C87-22B08E2A512F}"/>
          </ac:spMkLst>
        </pc:spChg>
        <pc:grpChg chg="add">
          <ac:chgData name="Denis García Aguinaga" userId="bf3ed447-d477-4ff2-a359-ed90ad3618e9" providerId="ADAL" clId="{96D176AB-5BA1-4288-A9D3-CB2DA0A40B3F}" dt="2021-07-10T20:01:39.916" v="200" actId="26606"/>
          <ac:grpSpMkLst>
            <pc:docMk/>
            <pc:sldMk cId="638751287" sldId="270"/>
            <ac:grpSpMk id="12" creationId="{DB88BD78-87E1-424D-B479-C37D8E41B12E}"/>
          </ac:grpSpMkLst>
        </pc:grpChg>
        <pc:picChg chg="add mod">
          <ac:chgData name="Denis García Aguinaga" userId="bf3ed447-d477-4ff2-a359-ed90ad3618e9" providerId="ADAL" clId="{96D176AB-5BA1-4288-A9D3-CB2DA0A40B3F}" dt="2021-07-10T20:01:39.916" v="200" actId="26606"/>
          <ac:picMkLst>
            <pc:docMk/>
            <pc:sldMk cId="638751287" sldId="270"/>
            <ac:picMk id="5" creationId="{7AEC26B8-8D40-4667-A6F7-4EDCC7586FCD}"/>
          </ac:picMkLst>
        </pc:picChg>
      </pc:sldChg>
    </pc:docChg>
  </pc:docChgLst>
  <pc:docChgLst>
    <pc:chgData name="Denis García Aguinaga" userId="bf3ed447-d477-4ff2-a359-ed90ad3618e9" providerId="ADAL" clId="{990B332E-2CAC-4AC2-B95E-AD53C7EFA7EE}"/>
    <pc:docChg chg="addSld modSld sldOrd">
      <pc:chgData name="Denis García Aguinaga" userId="bf3ed447-d477-4ff2-a359-ed90ad3618e9" providerId="ADAL" clId="{990B332E-2CAC-4AC2-B95E-AD53C7EFA7EE}" dt="2022-08-20T14:53:39.841" v="16"/>
      <pc:docMkLst>
        <pc:docMk/>
      </pc:docMkLst>
      <pc:sldChg chg="modSp mod">
        <pc:chgData name="Denis García Aguinaga" userId="bf3ed447-d477-4ff2-a359-ed90ad3618e9" providerId="ADAL" clId="{990B332E-2CAC-4AC2-B95E-AD53C7EFA7EE}" dt="2022-08-20T14:53:12.651" v="13" actId="20577"/>
        <pc:sldMkLst>
          <pc:docMk/>
          <pc:sldMk cId="4081741804" sldId="256"/>
        </pc:sldMkLst>
        <pc:spChg chg="mod">
          <ac:chgData name="Denis García Aguinaga" userId="bf3ed447-d477-4ff2-a359-ed90ad3618e9" providerId="ADAL" clId="{990B332E-2CAC-4AC2-B95E-AD53C7EFA7EE}" dt="2022-08-20T14:53:12.651" v="13" actId="20577"/>
          <ac:spMkLst>
            <pc:docMk/>
            <pc:sldMk cId="4081741804" sldId="256"/>
            <ac:spMk id="3" creationId="{7D60DF53-0BE6-4EFC-A085-99490B6A6441}"/>
          </ac:spMkLst>
        </pc:spChg>
      </pc:sldChg>
      <pc:sldChg chg="add ord">
        <pc:chgData name="Denis García Aguinaga" userId="bf3ed447-d477-4ff2-a359-ed90ad3618e9" providerId="ADAL" clId="{990B332E-2CAC-4AC2-B95E-AD53C7EFA7EE}" dt="2022-08-20T14:53:39.841" v="16"/>
        <pc:sldMkLst>
          <pc:docMk/>
          <pc:sldMk cId="2982738658" sldId="271"/>
        </pc:sldMkLst>
      </pc:sldChg>
    </pc:docChg>
  </pc:docChgLst>
  <pc:docChgLst>
    <pc:chgData name="Denis García Aguinaga" userId="bf3ed447-d477-4ff2-a359-ed90ad3618e9" providerId="ADAL" clId="{E6F5F9FA-6DB3-4DCB-A697-4BD265931A83}"/>
    <pc:docChg chg="addSld delSld modSld sldOrd">
      <pc:chgData name="Denis García Aguinaga" userId="bf3ed447-d477-4ff2-a359-ed90ad3618e9" providerId="ADAL" clId="{E6F5F9FA-6DB3-4DCB-A697-4BD265931A83}" dt="2023-07-08T16:07:19.329" v="16" actId="6549"/>
      <pc:docMkLst>
        <pc:docMk/>
      </pc:docMkLst>
      <pc:sldChg chg="modSp mod">
        <pc:chgData name="Denis García Aguinaga" userId="bf3ed447-d477-4ff2-a359-ed90ad3618e9" providerId="ADAL" clId="{E6F5F9FA-6DB3-4DCB-A697-4BD265931A83}" dt="2023-07-08T16:07:13.245" v="15" actId="6549"/>
        <pc:sldMkLst>
          <pc:docMk/>
          <pc:sldMk cId="4081741804" sldId="256"/>
        </pc:sldMkLst>
        <pc:spChg chg="mod">
          <ac:chgData name="Denis García Aguinaga" userId="bf3ed447-d477-4ff2-a359-ed90ad3618e9" providerId="ADAL" clId="{E6F5F9FA-6DB3-4DCB-A697-4BD265931A83}" dt="2023-07-08T16:07:13.245" v="15" actId="6549"/>
          <ac:spMkLst>
            <pc:docMk/>
            <pc:sldMk cId="4081741804" sldId="256"/>
            <ac:spMk id="2" creationId="{D7EEA26D-9500-472E-903B-A4F8818220A9}"/>
          </ac:spMkLst>
        </pc:spChg>
        <pc:spChg chg="mod">
          <ac:chgData name="Denis García Aguinaga" userId="bf3ed447-d477-4ff2-a359-ed90ad3618e9" providerId="ADAL" clId="{E6F5F9FA-6DB3-4DCB-A697-4BD265931A83}" dt="2023-07-08T16:06:42.269" v="8" actId="20577"/>
          <ac:spMkLst>
            <pc:docMk/>
            <pc:sldMk cId="4081741804" sldId="256"/>
            <ac:spMk id="3" creationId="{7D60DF53-0BE6-4EFC-A085-99490B6A6441}"/>
          </ac:spMkLst>
        </pc:spChg>
      </pc:sldChg>
      <pc:sldChg chg="del">
        <pc:chgData name="Denis García Aguinaga" userId="bf3ed447-d477-4ff2-a359-ed90ad3618e9" providerId="ADAL" clId="{E6F5F9FA-6DB3-4DCB-A697-4BD265931A83}" dt="2023-07-08T16:06:59.448" v="14" actId="47"/>
        <pc:sldMkLst>
          <pc:docMk/>
          <pc:sldMk cId="2457101700" sldId="260"/>
        </pc:sldMkLst>
      </pc:sldChg>
      <pc:sldChg chg="del">
        <pc:chgData name="Denis García Aguinaga" userId="bf3ed447-d477-4ff2-a359-ed90ad3618e9" providerId="ADAL" clId="{E6F5F9FA-6DB3-4DCB-A697-4BD265931A83}" dt="2023-07-08T16:06:54.918" v="13" actId="47"/>
        <pc:sldMkLst>
          <pc:docMk/>
          <pc:sldMk cId="3666508375" sldId="263"/>
        </pc:sldMkLst>
      </pc:sldChg>
      <pc:sldChg chg="del">
        <pc:chgData name="Denis García Aguinaga" userId="bf3ed447-d477-4ff2-a359-ed90ad3618e9" providerId="ADAL" clId="{E6F5F9FA-6DB3-4DCB-A697-4BD265931A83}" dt="2023-07-08T16:06:51.760" v="12" actId="47"/>
        <pc:sldMkLst>
          <pc:docMk/>
          <pc:sldMk cId="2982738658" sldId="271"/>
        </pc:sldMkLst>
      </pc:sldChg>
      <pc:sldChg chg="modSp add mod ord">
        <pc:chgData name="Denis García Aguinaga" userId="bf3ed447-d477-4ff2-a359-ed90ad3618e9" providerId="ADAL" clId="{E6F5F9FA-6DB3-4DCB-A697-4BD265931A83}" dt="2023-07-08T16:07:19.329" v="16" actId="6549"/>
        <pc:sldMkLst>
          <pc:docMk/>
          <pc:sldMk cId="342011211" sldId="272"/>
        </pc:sldMkLst>
        <pc:spChg chg="mod">
          <ac:chgData name="Denis García Aguinaga" userId="bf3ed447-d477-4ff2-a359-ed90ad3618e9" providerId="ADAL" clId="{E6F5F9FA-6DB3-4DCB-A697-4BD265931A83}" dt="2023-07-08T16:07:19.329" v="16" actId="6549"/>
          <ac:spMkLst>
            <pc:docMk/>
            <pc:sldMk cId="342011211" sldId="272"/>
            <ac:spMk id="2" creationId="{D7EEA26D-9500-472E-903B-A4F8818220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1BA3D-75B9-41B5-B579-5729F88FB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7537B5-85A7-4F10-A213-F752A8AAE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01CE55-CD27-42AA-8763-6BE0533B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9A5-C754-4A71-863B-33784CBF4AF1}" type="datetimeFigureOut">
              <a:rPr lang="es-CR" smtClean="0"/>
              <a:t>08/07/2023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1A9F3D-4D73-4545-8FB0-7823A974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C1C7D6-53A5-462E-814E-BC763B4F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A3D6-8133-4814-A01A-631DC461F2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8538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1960-59F8-4A32-869F-B9847B0B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F09A90-41E1-4B41-A1B6-14C4FBBC9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ABDA2D-E2D3-41E2-A60F-A3DB87A0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9A5-C754-4A71-863B-33784CBF4AF1}" type="datetimeFigureOut">
              <a:rPr lang="es-CR" smtClean="0"/>
              <a:t>08/07/2023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6BE12-00C2-4751-8A91-C8E3FBBB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76356D-1348-4E24-9CCE-0235E5C4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A3D6-8133-4814-A01A-631DC461F2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5446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7BF2A5-71AD-4EC3-A86A-42CEE470C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93329D-8900-49ED-AB5F-62F11B39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91BCE4-DBDD-448A-AF6C-19694331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9A5-C754-4A71-863B-33784CBF4AF1}" type="datetimeFigureOut">
              <a:rPr lang="es-CR" smtClean="0"/>
              <a:t>08/07/2023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719257-6B83-4510-8370-2F4C2283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071A8-496E-4008-8C64-56E6F446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A3D6-8133-4814-A01A-631DC461F2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0026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A4C80-C3A8-4DE4-A303-8374C029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CB18EB-3E26-478D-B4DC-44258713F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ABBA3-CF35-42F2-943B-CF66CCB6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9A5-C754-4A71-863B-33784CBF4AF1}" type="datetimeFigureOut">
              <a:rPr lang="es-CR" smtClean="0"/>
              <a:t>08/07/2023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4746D8-3D85-46EC-BEF8-9F9040483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CE3392-172B-4985-B7DA-B90975D0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A3D6-8133-4814-A01A-631DC461F2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8491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F6432-5ECD-4231-9BAE-D0BEEEAE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64EF04-A171-4ECC-B63B-8FEC4317D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231871-C0ED-40A4-91E3-7AD31F9A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9A5-C754-4A71-863B-33784CBF4AF1}" type="datetimeFigureOut">
              <a:rPr lang="es-CR" smtClean="0"/>
              <a:t>08/07/2023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4F5956-2D07-493F-881F-F16229DB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5E18E9-F056-4AC6-961C-F2DD98A8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A3D6-8133-4814-A01A-631DC461F2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910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8BF59-6D71-462C-9EE8-91E8267A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5C763A-B592-4A97-8A44-F33258A83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ED3C2B-602A-42F8-A753-CCAD60231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EFE361-EF3B-45CA-8414-1C982C45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9A5-C754-4A71-863B-33784CBF4AF1}" type="datetimeFigureOut">
              <a:rPr lang="es-CR" smtClean="0"/>
              <a:t>08/07/2023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C010EE-2A0F-45F8-B4F7-B4C3F7AC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FA9248-ACE2-4614-9F7E-C5F59C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A3D6-8133-4814-A01A-631DC461F2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4368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68695-E778-42B4-8ED4-CEDA1C90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1DE83B-405C-4164-8C16-05EF0C647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34B182-C34D-43F6-867E-0889E31F0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8D2A77-2AB7-4FC1-909F-713D8FE25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3A1AAC-FE9D-4E68-BEFA-55D25FD35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DB3038-DCFD-49F0-9C53-B94376E2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9A5-C754-4A71-863B-33784CBF4AF1}" type="datetimeFigureOut">
              <a:rPr lang="es-CR" smtClean="0"/>
              <a:t>08/07/2023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3486A6-162B-485F-9D0B-9E6F816A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041B55-7984-4CC8-B027-6E2F5A44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A3D6-8133-4814-A01A-631DC461F2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860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116D2-ACBC-4C41-937E-B60BF335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54EBFB-3610-4184-B0FB-83DDE974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9A5-C754-4A71-863B-33784CBF4AF1}" type="datetimeFigureOut">
              <a:rPr lang="es-CR" smtClean="0"/>
              <a:t>08/07/2023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4339A3-50AB-48F1-9ED6-7FCB858C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98CA43-0E48-4ED2-9C99-40EF6E87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A3D6-8133-4814-A01A-631DC461F2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171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585C40-7507-445A-8357-41A4DF18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9A5-C754-4A71-863B-33784CBF4AF1}" type="datetimeFigureOut">
              <a:rPr lang="es-CR" smtClean="0"/>
              <a:t>08/07/2023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C7DABA-D596-4AC4-BB73-0DFB508D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DEB491-7B92-47C4-A7AD-18E461E5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A3D6-8133-4814-A01A-631DC461F2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6800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D764-EE62-400A-8901-D5EB503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E10A0F-0DF1-4320-A92A-DF8AB6B4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157F73-622A-49F2-8229-554AB5A11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C0155E-B4B0-4968-BA32-5FC38B51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9A5-C754-4A71-863B-33784CBF4AF1}" type="datetimeFigureOut">
              <a:rPr lang="es-CR" smtClean="0"/>
              <a:t>08/07/2023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1DD09A-ABF5-43F6-AEE0-4190506E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F82AD0-7F29-4AA3-B576-7F38D032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A3D6-8133-4814-A01A-631DC461F2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712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A438D-2892-4795-9FE1-A4B649E4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8781C8-0D3D-4100-8B37-425095B7D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FDEB72-6D0C-4F36-B345-04C3FD379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93EC1C-885D-41D4-B79B-F29ADCA7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29A5-C754-4A71-863B-33784CBF4AF1}" type="datetimeFigureOut">
              <a:rPr lang="es-CR" smtClean="0"/>
              <a:t>08/07/2023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A5B1DB-E71F-4BA4-9F68-3BC83C50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7512FA-7819-4D54-B9D3-948610B8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A3D6-8133-4814-A01A-631DC461F2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2277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D88AD1-619C-4840-9C85-B2FF9791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4FF9F-4F6B-4DE1-8E36-684CB1950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7453D9-3894-4BC2-BE5A-E1E3D4648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29A5-C754-4A71-863B-33784CBF4AF1}" type="datetimeFigureOut">
              <a:rPr lang="es-CR" smtClean="0"/>
              <a:t>08/07/2023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489C2-10BD-4033-ADA9-C5BB9C448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A82CA4-B1FB-490F-9EEA-C3CDFB82B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AA3D6-8133-4814-A01A-631DC461F2D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9409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EEA26D-9500-472E-903B-A4F881822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s-CR" sz="4800" dirty="0">
                <a:solidFill>
                  <a:srgbClr val="FFFFFF"/>
                </a:solidFill>
              </a:rPr>
              <a:t>Evaluación económica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60DF53-0BE6-4EFC-A085-99490B6A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es-CR" dirty="0">
                <a:solidFill>
                  <a:srgbClr val="FFFFFF"/>
                </a:solidFill>
              </a:rPr>
              <a:t>Profesor: </a:t>
            </a:r>
            <a:r>
              <a:rPr lang="es-CR" dirty="0" err="1">
                <a:solidFill>
                  <a:srgbClr val="FFFFFF"/>
                </a:solidFill>
              </a:rPr>
              <a:t>M.Sc</a:t>
            </a:r>
            <a:r>
              <a:rPr lang="es-CR" dirty="0">
                <a:solidFill>
                  <a:srgbClr val="FFFFFF"/>
                </a:solidFill>
              </a:rPr>
              <a:t>. Denis García Aguinaga</a:t>
            </a:r>
          </a:p>
          <a:p>
            <a:pPr algn="r"/>
            <a:r>
              <a:rPr lang="es-CR" dirty="0">
                <a:solidFill>
                  <a:srgbClr val="FFFFFF"/>
                </a:solidFill>
              </a:rPr>
              <a:t>Sábado 08 de julio 2023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4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5431B3-0FEE-4C83-BFCB-5949191FC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430" y="1825625"/>
            <a:ext cx="10515600" cy="4351338"/>
          </a:xfrm>
        </p:spPr>
        <p:txBody>
          <a:bodyPr/>
          <a:lstStyle/>
          <a:p>
            <a:r>
              <a:rPr lang="es-CR" b="1" dirty="0">
                <a:solidFill>
                  <a:schemeClr val="accent1">
                    <a:lumMod val="50000"/>
                  </a:schemeClr>
                </a:solidFill>
              </a:rPr>
              <a:t>Estrategia</a:t>
            </a:r>
          </a:p>
          <a:p>
            <a:pPr marL="0" indent="0">
              <a:buNone/>
            </a:pPr>
            <a:endParaRPr lang="es-CR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ACBA0E1-8649-41DE-BFE5-30AEB5E033AC}"/>
              </a:ext>
            </a:extLst>
          </p:cNvPr>
          <p:cNvSpPr/>
          <p:nvPr/>
        </p:nvSpPr>
        <p:spPr>
          <a:xfrm>
            <a:off x="1211580" y="2423160"/>
            <a:ext cx="1714500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Acción estratégica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E507E61-926C-4BB0-9B23-8AEEEFC9E4A6}"/>
              </a:ext>
            </a:extLst>
          </p:cNvPr>
          <p:cNvSpPr/>
          <p:nvPr/>
        </p:nvSpPr>
        <p:spPr>
          <a:xfrm>
            <a:off x="3299460" y="2423160"/>
            <a:ext cx="1714500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Acción estratégica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9408B75-B600-4F0D-80A4-3017323D9035}"/>
              </a:ext>
            </a:extLst>
          </p:cNvPr>
          <p:cNvSpPr/>
          <p:nvPr/>
        </p:nvSpPr>
        <p:spPr>
          <a:xfrm>
            <a:off x="2255520" y="3524250"/>
            <a:ext cx="1714500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Acción estratégica</a:t>
            </a:r>
          </a:p>
        </p:txBody>
      </p:sp>
      <p:sp>
        <p:nvSpPr>
          <p:cNvPr id="7" name="Cerrar corchete 6">
            <a:extLst>
              <a:ext uri="{FF2B5EF4-FFF2-40B4-BE49-F238E27FC236}">
                <a16:creationId xmlns:a16="http://schemas.microsoft.com/office/drawing/2014/main" id="{EF4CB8C9-7260-435C-B401-9F6FFB5A8391}"/>
              </a:ext>
            </a:extLst>
          </p:cNvPr>
          <p:cNvSpPr/>
          <p:nvPr/>
        </p:nvSpPr>
        <p:spPr>
          <a:xfrm>
            <a:off x="5036820" y="2308543"/>
            <a:ext cx="255270" cy="288036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CBD3B5E7-1B56-4297-A552-DA89AF7CD4C1}"/>
              </a:ext>
            </a:extLst>
          </p:cNvPr>
          <p:cNvSpPr/>
          <p:nvPr/>
        </p:nvSpPr>
        <p:spPr>
          <a:xfrm>
            <a:off x="1211580" y="2365693"/>
            <a:ext cx="255270" cy="276606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85C8E8-EA14-463D-8449-26C1CA8F36F9}"/>
              </a:ext>
            </a:extLst>
          </p:cNvPr>
          <p:cNvSpPr txBox="1"/>
          <p:nvPr/>
        </p:nvSpPr>
        <p:spPr>
          <a:xfrm>
            <a:off x="6187440" y="1939211"/>
            <a:ext cx="404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sz="2800" b="1" dirty="0">
                <a:solidFill>
                  <a:schemeClr val="accent1">
                    <a:lumMod val="50000"/>
                  </a:schemeClr>
                </a:solidFill>
              </a:rPr>
              <a:t>MISIÓN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4C32E84-E264-46B5-8969-2AD3C3B98B96}"/>
              </a:ext>
            </a:extLst>
          </p:cNvPr>
          <p:cNvSpPr/>
          <p:nvPr/>
        </p:nvSpPr>
        <p:spPr>
          <a:xfrm>
            <a:off x="6869430" y="2885172"/>
            <a:ext cx="2606040" cy="13255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R" sz="1800" dirty="0">
                <a:solidFill>
                  <a:schemeClr val="accent1">
                    <a:lumMod val="50000"/>
                  </a:schemeClr>
                </a:solidFill>
              </a:rPr>
              <a:t>Objetivos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R" sz="1800" dirty="0">
                <a:solidFill>
                  <a:schemeClr val="accent1">
                    <a:lumMod val="50000"/>
                  </a:schemeClr>
                </a:solidFill>
              </a:rPr>
              <a:t>estratégicos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13116853-5F81-4CCB-BD66-6D678A0FF962}"/>
              </a:ext>
            </a:extLst>
          </p:cNvPr>
          <p:cNvCxnSpPr>
            <a:stCxn id="10" idx="3"/>
          </p:cNvCxnSpPr>
          <p:nvPr/>
        </p:nvCxnSpPr>
        <p:spPr>
          <a:xfrm rot="5400000" flipH="1">
            <a:off x="5897767" y="2663303"/>
            <a:ext cx="16111" cy="2690506"/>
          </a:xfrm>
          <a:prstGeom prst="bentConnector4">
            <a:avLst>
              <a:gd name="adj1" fmla="val -1418906"/>
              <a:gd name="adj2" fmla="val 5709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66B1678-E2FD-40B9-A5A8-B8690158A197}"/>
              </a:ext>
            </a:extLst>
          </p:cNvPr>
          <p:cNvSpPr txBox="1"/>
          <p:nvPr/>
        </p:nvSpPr>
        <p:spPr>
          <a:xfrm>
            <a:off x="5737860" y="3897630"/>
            <a:ext cx="11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chemeClr val="accent2">
                    <a:lumMod val="75000"/>
                  </a:schemeClr>
                </a:solidFill>
              </a:rPr>
              <a:t>VINCULAR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6D9F087-CF24-4650-96AC-C8CB8FA8FD74}"/>
              </a:ext>
            </a:extLst>
          </p:cNvPr>
          <p:cNvSpPr/>
          <p:nvPr/>
        </p:nvSpPr>
        <p:spPr>
          <a:xfrm>
            <a:off x="5897880" y="5131753"/>
            <a:ext cx="3497580" cy="82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Proyecto</a:t>
            </a: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77A1DB15-20FF-4820-8AF2-823CE8C1679A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>
            <a:off x="3783330" y="4913710"/>
            <a:ext cx="2114550" cy="631627"/>
          </a:xfrm>
          <a:prstGeom prst="bentConnector3">
            <a:avLst>
              <a:gd name="adj1" fmla="val 732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71F2D86-8DCC-4413-A10D-D8722469A3CF}"/>
              </a:ext>
            </a:extLst>
          </p:cNvPr>
          <p:cNvSpPr txBox="1"/>
          <p:nvPr/>
        </p:nvSpPr>
        <p:spPr>
          <a:xfrm>
            <a:off x="4711064" y="5239903"/>
            <a:ext cx="11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chemeClr val="accent2">
                    <a:lumMod val="75000"/>
                  </a:schemeClr>
                </a:solidFill>
              </a:rPr>
              <a:t>VINCULAR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FB0B412-70A8-4447-A274-C8AF096B9BA6}"/>
              </a:ext>
            </a:extLst>
          </p:cNvPr>
          <p:cNvSpPr txBox="1"/>
          <p:nvPr/>
        </p:nvSpPr>
        <p:spPr>
          <a:xfrm>
            <a:off x="0" y="-1"/>
            <a:ext cx="121920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CR" sz="2400" b="1" dirty="0">
              <a:solidFill>
                <a:schemeClr val="bg1"/>
              </a:solidFill>
            </a:endParaRPr>
          </a:p>
          <a:p>
            <a:pPr algn="ctr"/>
            <a:r>
              <a:rPr lang="es-CR" sz="2400" b="1" dirty="0">
                <a:solidFill>
                  <a:schemeClr val="bg1"/>
                </a:solidFill>
              </a:rPr>
              <a:t>PROYECTOS Y EVALUACIÓN</a:t>
            </a:r>
          </a:p>
        </p:txBody>
      </p:sp>
    </p:spTree>
    <p:extLst>
      <p:ext uri="{BB962C8B-B14F-4D97-AF65-F5344CB8AC3E}">
        <p14:creationId xmlns:p14="http://schemas.microsoft.com/office/powerpoint/2010/main" val="372329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AEC26B8-8D40-4667-A6F7-4EDCC7586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955" y="643467"/>
            <a:ext cx="6242089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75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A5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9DCDE8-E5D8-4D7D-9F3C-814B0C03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s-CR">
                <a:solidFill>
                  <a:srgbClr val="FFFFFF"/>
                </a:solidFill>
              </a:rPr>
              <a:t>EVALUACIÓN ECONÓMICA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 la evaluación de desempeño al SIstema de Desarrollo Continuo">
            <a:extLst>
              <a:ext uri="{FF2B5EF4-FFF2-40B4-BE49-F238E27FC236}">
                <a16:creationId xmlns:a16="http://schemas.microsoft.com/office/drawing/2014/main" id="{DDBD1E6B-D5AE-4D6F-A959-174032BB2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9" b="-3"/>
          <a:stretch/>
        </p:blipFill>
        <p:spPr bwMode="auto">
          <a:xfrm>
            <a:off x="749936" y="2660287"/>
            <a:ext cx="6213526" cy="36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43835D-4DA6-4CB8-9D8D-39CD7E6BC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CR" sz="2000" b="1" dirty="0">
                <a:solidFill>
                  <a:srgbClr val="FFFFFF"/>
                </a:solidFill>
                <a:latin typeface="DINPro-Regular"/>
              </a:rPr>
              <a:t>DEFINICIÓN</a:t>
            </a:r>
          </a:p>
          <a:p>
            <a:pPr marL="0" indent="0" algn="just">
              <a:buNone/>
            </a:pPr>
            <a:r>
              <a:rPr lang="es-CR" sz="2000" i="1" dirty="0">
                <a:solidFill>
                  <a:srgbClr val="FFFFFF"/>
                </a:solidFill>
                <a:latin typeface="DINPro-Regular"/>
              </a:rPr>
              <a:t>I</a:t>
            </a:r>
            <a:r>
              <a:rPr lang="es-CR" sz="2000" b="0" i="1" u="none" strike="noStrike" baseline="0" dirty="0">
                <a:solidFill>
                  <a:srgbClr val="FFFFFF"/>
                </a:solidFill>
                <a:latin typeface="DINPro-Regular"/>
              </a:rPr>
              <a:t>ntento sistemático de identificar, medir y comparar costes y resultados de políticas e intervenciones publicas</a:t>
            </a:r>
          </a:p>
          <a:p>
            <a:pPr algn="just"/>
            <a:endParaRPr lang="es-CR" sz="2000" dirty="0">
              <a:solidFill>
                <a:srgbClr val="FFFFFF"/>
              </a:solidFill>
              <a:latin typeface="DINPro-Regular"/>
            </a:endParaRPr>
          </a:p>
          <a:p>
            <a:pPr marL="0" indent="0" algn="just">
              <a:buNone/>
            </a:pPr>
            <a:r>
              <a:rPr lang="es-CR" sz="2000" b="1" i="0" u="none" strike="noStrike" baseline="0" dirty="0">
                <a:solidFill>
                  <a:srgbClr val="FFFFFF"/>
                </a:solidFill>
                <a:latin typeface="DINPro-Regular"/>
              </a:rPr>
              <a:t>OBJETIVO</a:t>
            </a:r>
            <a:endParaRPr lang="es-CR" sz="2000" b="0" i="0" u="none" strike="noStrike" baseline="0" dirty="0">
              <a:solidFill>
                <a:srgbClr val="FFFFFF"/>
              </a:solidFill>
              <a:latin typeface="DINPro-Regular"/>
            </a:endParaRPr>
          </a:p>
          <a:p>
            <a:pPr marL="0" indent="0" algn="just">
              <a:buNone/>
            </a:pPr>
            <a:r>
              <a:rPr lang="es-CR" sz="2000" i="1" dirty="0">
                <a:solidFill>
                  <a:srgbClr val="FFFFFF"/>
                </a:solidFill>
                <a:latin typeface="DINPro-Regular"/>
              </a:rPr>
              <a:t>Informar decisiones sobre cual es el mejor uso de los recursos limitados disponibles.</a:t>
            </a:r>
          </a:p>
          <a:p>
            <a:pPr marL="0" indent="0" algn="just">
              <a:buNone/>
            </a:pPr>
            <a:endParaRPr lang="es-CR" sz="2000" i="1" dirty="0">
              <a:solidFill>
                <a:srgbClr val="FFFFFF"/>
              </a:solidFill>
              <a:latin typeface="DI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3279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3A577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9DCDE8-E5D8-4D7D-9F3C-814B0C03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EVALUACIÓN ECONÓMICA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E375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1B24E6-606F-478E-8045-C2205FBBD457}"/>
              </a:ext>
            </a:extLst>
          </p:cNvPr>
          <p:cNvSpPr txBox="1"/>
          <p:nvPr/>
        </p:nvSpPr>
        <p:spPr>
          <a:xfrm>
            <a:off x="789456" y="2798385"/>
            <a:ext cx="6031967" cy="328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R" sz="2000" i="1" dirty="0">
                <a:solidFill>
                  <a:schemeClr val="accent1">
                    <a:lumMod val="50000"/>
                  </a:schemeClr>
                </a:solidFill>
              </a:rPr>
              <a:t>Relaciona los resultados con los costos, para </a:t>
            </a:r>
            <a:r>
              <a:rPr lang="es-CR" sz="2000" b="1" i="1" dirty="0">
                <a:solidFill>
                  <a:schemeClr val="accent1">
                    <a:lumMod val="50000"/>
                  </a:schemeClr>
                </a:solidFill>
              </a:rPr>
              <a:t>proporcionar la información </a:t>
            </a:r>
            <a:r>
              <a:rPr lang="es-CR" sz="2000" i="1" dirty="0">
                <a:solidFill>
                  <a:schemeClr val="accent1">
                    <a:lumMod val="50000"/>
                  </a:schemeClr>
                </a:solidFill>
              </a:rPr>
              <a:t>necesaria para tomar decisiones sobre financiación de políticas alternativas. </a:t>
            </a:r>
          </a:p>
          <a:p>
            <a:pPr marL="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R" sz="20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R" sz="2000" i="1" dirty="0">
                <a:solidFill>
                  <a:schemeClr val="accent1">
                    <a:lumMod val="50000"/>
                  </a:schemeClr>
                </a:solidFill>
              </a:rPr>
              <a:t>Incluso cuando no existen alternativas, se puede evaluar si los resultados de una política ya en marcha justifican sus costes.</a:t>
            </a:r>
          </a:p>
        </p:txBody>
      </p:sp>
      <p:pic>
        <p:nvPicPr>
          <p:cNvPr id="1026" name="Picture 2" descr="De la evaluación de desempeño al SIstema de Desarrollo Continuo">
            <a:extLst>
              <a:ext uri="{FF2B5EF4-FFF2-40B4-BE49-F238E27FC236}">
                <a16:creationId xmlns:a16="http://schemas.microsoft.com/office/drawing/2014/main" id="{DDBD1E6B-D5AE-4D6F-A959-174032BB2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r="22192" b="1"/>
          <a:stretch/>
        </p:blipFill>
        <p:spPr bwMode="auto">
          <a:xfrm>
            <a:off x="7277100" y="2480954"/>
            <a:ext cx="4455979" cy="39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5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3A577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9DCDE8-E5D8-4D7D-9F3C-814B0C03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EVALUACIÓN ECONÓMICA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E375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1B24E6-606F-478E-8045-C2205FBBD457}"/>
              </a:ext>
            </a:extLst>
          </p:cNvPr>
          <p:cNvSpPr txBox="1"/>
          <p:nvPr/>
        </p:nvSpPr>
        <p:spPr>
          <a:xfrm>
            <a:off x="789456" y="2798385"/>
            <a:ext cx="6031967" cy="328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R" sz="1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DINPro-Regular"/>
              </a:rPr>
              <a:t>La evaluación económica puede hacerse </a:t>
            </a:r>
            <a:r>
              <a:rPr lang="es-CR" sz="1800" b="0" i="1" u="none" strike="noStrike" baseline="0" dirty="0">
                <a:solidFill>
                  <a:schemeClr val="accent1">
                    <a:lumMod val="50000"/>
                  </a:schemeClr>
                </a:solidFill>
                <a:latin typeface="DINPro-RegularItalic"/>
              </a:rPr>
              <a:t>ex ante o ex post</a:t>
            </a:r>
            <a:r>
              <a:rPr lang="es-CR" sz="1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DINPro-Regular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R" sz="1800" b="0" i="0" u="none" strike="noStrike" baseline="0" dirty="0">
              <a:solidFill>
                <a:schemeClr val="accent1">
                  <a:lumMod val="50000"/>
                </a:schemeClr>
              </a:solidFill>
              <a:latin typeface="DINPro-Regular"/>
            </a:endParaRPr>
          </a:p>
          <a:p>
            <a:pPr algn="l"/>
            <a:r>
              <a:rPr lang="es-CR" sz="1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DINPro-Regular"/>
              </a:rPr>
              <a:t>En una evaluación </a:t>
            </a:r>
            <a:r>
              <a:rPr lang="es-CR" sz="1800" b="0" i="1" u="none" strike="noStrike" baseline="0" dirty="0">
                <a:solidFill>
                  <a:schemeClr val="accent1">
                    <a:lumMod val="50000"/>
                  </a:schemeClr>
                </a:solidFill>
                <a:latin typeface="DINPro-RegularItalic"/>
              </a:rPr>
              <a:t>ex ante </a:t>
            </a:r>
            <a:r>
              <a:rPr lang="es-CR" sz="1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DINPro-Regular"/>
              </a:rPr>
              <a:t>será necesaria la estimación tanto de los posibles resultados como de los posibles costes</a:t>
            </a:r>
            <a:endParaRPr lang="en-US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De la evaluación de desempeño al SIstema de Desarrollo Continuo">
            <a:extLst>
              <a:ext uri="{FF2B5EF4-FFF2-40B4-BE49-F238E27FC236}">
                <a16:creationId xmlns:a16="http://schemas.microsoft.com/office/drawing/2014/main" id="{DDBD1E6B-D5AE-4D6F-A959-174032BB2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r="22192" b="1"/>
          <a:stretch/>
        </p:blipFill>
        <p:spPr bwMode="auto">
          <a:xfrm>
            <a:off x="7277100" y="2480954"/>
            <a:ext cx="4455979" cy="39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E274C18-EC29-4CF9-BFB5-128C52677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35" y="1265559"/>
            <a:ext cx="9728929" cy="383434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3565590-4E61-48A7-A0CF-A01EB7BF5AE9}"/>
              </a:ext>
            </a:extLst>
          </p:cNvPr>
          <p:cNvSpPr txBox="1"/>
          <p:nvPr/>
        </p:nvSpPr>
        <p:spPr>
          <a:xfrm>
            <a:off x="1156426" y="5223109"/>
            <a:ext cx="100151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R" sz="1400" b="0" i="0" u="none" strike="noStrike" baseline="0">
                <a:solidFill>
                  <a:schemeClr val="accent1">
                    <a:lumMod val="50000"/>
                  </a:schemeClr>
                </a:solidFill>
                <a:latin typeface="DINPro-Regular"/>
              </a:rPr>
              <a:t>Fuente: Adaptación ROCA, Josep. ≪Avaluació del rendiment de les intervencions i serveis </a:t>
            </a:r>
            <a:r>
              <a:rPr lang="it-IT" sz="1400" b="0" i="0" u="none" strike="noStrike" baseline="0">
                <a:solidFill>
                  <a:schemeClr val="accent1">
                    <a:lumMod val="50000"/>
                  </a:schemeClr>
                </a:solidFill>
                <a:latin typeface="DINPro-Regular"/>
              </a:rPr>
              <a:t>sanitaris≫ [en linea]. En: Curs medicina preventiva i salut publica 2007-2008. Bellaterra: </a:t>
            </a:r>
            <a:r>
              <a:rPr lang="es-CR" sz="1400" b="0" i="0" u="none" strike="noStrike" baseline="0">
                <a:solidFill>
                  <a:schemeClr val="accent1">
                    <a:lumMod val="50000"/>
                  </a:schemeClr>
                </a:solidFill>
                <a:latin typeface="DINPro-Regular"/>
              </a:rPr>
              <a:t>Universitat Autonoma de Barcelona, 2008. &lt;clon.uab.es/recursos/descargar.asp?clau=’0000000575’&gt; [consulta: octubre de 2009]</a:t>
            </a:r>
            <a:endParaRPr lang="es-C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242E36-856E-4BB1-8D72-93529E36A041}"/>
              </a:ext>
            </a:extLst>
          </p:cNvPr>
          <p:cNvSpPr txBox="1"/>
          <p:nvPr/>
        </p:nvSpPr>
        <p:spPr>
          <a:xfrm>
            <a:off x="1336388" y="896227"/>
            <a:ext cx="9416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R" sz="2000" b="1" i="0" u="none" strike="noStrike" baseline="0">
                <a:solidFill>
                  <a:schemeClr val="accent1">
                    <a:lumMod val="50000"/>
                  </a:schemeClr>
                </a:solidFill>
                <a:latin typeface="DINPro-Bold"/>
              </a:rPr>
              <a:t>Principales características de los tipos de análisis para hacer una evaluación económica</a:t>
            </a:r>
            <a:endParaRPr lang="es-C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7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EEA26D-9500-472E-903B-A4F881822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s-CR" sz="4800">
                <a:solidFill>
                  <a:srgbClr val="FFFFFF"/>
                </a:solidFill>
              </a:rPr>
              <a:t>Evaluación económica</a:t>
            </a:r>
            <a:endParaRPr lang="es-CR" sz="4800" dirty="0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60DF53-0BE6-4EFC-A085-99490B6A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es-CR" dirty="0">
                <a:solidFill>
                  <a:srgbClr val="FFFFFF"/>
                </a:solidFill>
              </a:rPr>
              <a:t>Profesor: </a:t>
            </a:r>
            <a:r>
              <a:rPr lang="es-CR" dirty="0" err="1">
                <a:solidFill>
                  <a:srgbClr val="FFFFFF"/>
                </a:solidFill>
              </a:rPr>
              <a:t>M.Sc</a:t>
            </a:r>
            <a:r>
              <a:rPr lang="es-CR" dirty="0">
                <a:solidFill>
                  <a:srgbClr val="FFFFFF"/>
                </a:solidFill>
              </a:rPr>
              <a:t>. Denis García Aguinaga</a:t>
            </a:r>
          </a:p>
          <a:p>
            <a:pPr algn="r"/>
            <a:r>
              <a:rPr lang="es-CR" dirty="0">
                <a:solidFill>
                  <a:srgbClr val="FFFFFF"/>
                </a:solidFill>
              </a:rPr>
              <a:t>Sábado 08 de julio 2023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236</Words>
  <Application>Microsoft Office PowerPoint</Application>
  <PresentationFormat>Panorámica</PresentationFormat>
  <Paragraphs>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DINPro-Bold</vt:lpstr>
      <vt:lpstr>DINPro-Regular</vt:lpstr>
      <vt:lpstr>DINPro-RegularItalic</vt:lpstr>
      <vt:lpstr>Tema de Office</vt:lpstr>
      <vt:lpstr>Evaluación económica</vt:lpstr>
      <vt:lpstr>Presentación de PowerPoint</vt:lpstr>
      <vt:lpstr>Presentación de PowerPoint</vt:lpstr>
      <vt:lpstr>EVALUACIÓN ECONÓMICA</vt:lpstr>
      <vt:lpstr>EVALUACIÓN ECONÓMICA</vt:lpstr>
      <vt:lpstr>EVALUACIÓN ECONÓMICA</vt:lpstr>
      <vt:lpstr>Presentación de PowerPoint</vt:lpstr>
      <vt:lpstr>Evaluación económica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económica y social</dc:title>
  <dc:creator>Denis García Aguinaga</dc:creator>
  <cp:lastModifiedBy>Denis García Aguinaga</cp:lastModifiedBy>
  <cp:revision>11</cp:revision>
  <dcterms:created xsi:type="dcterms:W3CDTF">2021-07-09T21:33:21Z</dcterms:created>
  <dcterms:modified xsi:type="dcterms:W3CDTF">2023-07-08T16:07:21Z</dcterms:modified>
</cp:coreProperties>
</file>