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86" r:id="rId4"/>
    <p:sldId id="258" r:id="rId5"/>
    <p:sldId id="259" r:id="rId6"/>
    <p:sldId id="260" r:id="rId7"/>
    <p:sldId id="287" r:id="rId8"/>
    <p:sldId id="265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44A8D-490E-4B35-8C6A-A18AAF580E39}" v="89" dt="2023-07-15T13:48:32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García Aguinaga" userId="bf3ed447-d477-4ff2-a359-ed90ad3618e9" providerId="ADAL" clId="{FF544A8D-490E-4B35-8C6A-A18AAF580E39}"/>
    <pc:docChg chg="undo custSel addSld delSld modSld sldOrd">
      <pc:chgData name="Denis García Aguinaga" userId="bf3ed447-d477-4ff2-a359-ed90ad3618e9" providerId="ADAL" clId="{FF544A8D-490E-4B35-8C6A-A18AAF580E39}" dt="2023-07-15T16:06:53.764" v="970" actId="1076"/>
      <pc:docMkLst>
        <pc:docMk/>
      </pc:docMkLst>
      <pc:sldChg chg="del">
        <pc:chgData name="Denis García Aguinaga" userId="bf3ed447-d477-4ff2-a359-ed90ad3618e9" providerId="ADAL" clId="{FF544A8D-490E-4B35-8C6A-A18AAF580E39}" dt="2023-07-15T12:59:27.894" v="4" actId="47"/>
        <pc:sldMkLst>
          <pc:docMk/>
          <pc:sldMk cId="2711681998" sldId="256"/>
        </pc:sldMkLst>
      </pc:sldChg>
      <pc:sldChg chg="addSp delSp modSp mod">
        <pc:chgData name="Denis García Aguinaga" userId="bf3ed447-d477-4ff2-a359-ed90ad3618e9" providerId="ADAL" clId="{FF544A8D-490E-4B35-8C6A-A18AAF580E39}" dt="2023-07-15T13:32:16.714" v="502" actId="207"/>
        <pc:sldMkLst>
          <pc:docMk/>
          <pc:sldMk cId="2184172890" sldId="257"/>
        </pc:sldMkLst>
        <pc:spChg chg="mod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2" creationId="{658B7296-5B7D-4AD0-ABAD-5B031E12E0BA}"/>
          </ac:spMkLst>
        </pc:spChg>
        <pc:spChg chg="add mod">
          <ac:chgData name="Denis García Aguinaga" userId="bf3ed447-d477-4ff2-a359-ed90ad3618e9" providerId="ADAL" clId="{FF544A8D-490E-4B35-8C6A-A18AAF580E39}" dt="2023-07-15T13:32:16.714" v="502" actId="207"/>
          <ac:spMkLst>
            <pc:docMk/>
            <pc:sldMk cId="2184172890" sldId="257"/>
            <ac:spMk id="3" creationId="{7944403C-B4EF-9EC2-F999-EBE0F34F98D1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174" creationId="{BACC6370-2D7E-4714-9D71-7542949D7D5D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175" creationId="{F68B3F68-107C-434F-AA38-110D5EA91B85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176" creationId="{AAD0DBB9-1A4B-4391-81D4-CB19F9AB918A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177" creationId="{063BBA22-50EA-4C4D-BE05-F1CE4E63AA56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2052" creationId="{F13C74B1-5B17-4795-BED0-7140497B445A}"/>
          </ac:spMkLst>
        </pc:spChg>
        <pc:spChg chg="add del">
          <ac:chgData name="Denis García Aguinaga" userId="bf3ed447-d477-4ff2-a359-ed90ad3618e9" providerId="ADAL" clId="{FF544A8D-490E-4B35-8C6A-A18AAF580E39}" dt="2023-07-15T13:13:12.071" v="174" actId="26606"/>
          <ac:spMkLst>
            <pc:docMk/>
            <pc:sldMk cId="2184172890" sldId="257"/>
            <ac:spMk id="2053" creationId="{D4974D33-8DC5-464E-8C6D-BE58F0669C17}"/>
          </ac:spMkLst>
        </pc:spChg>
        <pc:spChg chg="add del">
          <ac:chgData name="Denis García Aguinaga" userId="bf3ed447-d477-4ff2-a359-ed90ad3618e9" providerId="ADAL" clId="{FF544A8D-490E-4B35-8C6A-A18AAF580E39}" dt="2023-07-15T13:09:15.441" v="123" actId="26606"/>
          <ac:spMkLst>
            <pc:docMk/>
            <pc:sldMk cId="2184172890" sldId="257"/>
            <ac:spMk id="2055" creationId="{F13C74B1-5B17-4795-BED0-7140497B445A}"/>
          </ac:spMkLst>
        </pc:spChg>
        <pc:spChg chg="add del">
          <ac:chgData name="Denis García Aguinaga" userId="bf3ed447-d477-4ff2-a359-ed90ad3618e9" providerId="ADAL" clId="{FF544A8D-490E-4B35-8C6A-A18AAF580E39}" dt="2023-07-15T13:09:15.441" v="123" actId="26606"/>
          <ac:spMkLst>
            <pc:docMk/>
            <pc:sldMk cId="2184172890" sldId="257"/>
            <ac:spMk id="2057" creationId="{D4974D33-8DC5-464E-8C6D-BE58F0669C17}"/>
          </ac:spMkLst>
        </pc:spChg>
        <pc:graphicFrameChg chg="mod ord modGraphic">
          <ac:chgData name="Denis García Aguinaga" userId="bf3ed447-d477-4ff2-a359-ed90ad3618e9" providerId="ADAL" clId="{FF544A8D-490E-4B35-8C6A-A18AAF580E39}" dt="2023-07-15T13:13:12.071" v="174" actId="26606"/>
          <ac:graphicFrameMkLst>
            <pc:docMk/>
            <pc:sldMk cId="2184172890" sldId="257"/>
            <ac:graphicFrameMk id="169" creationId="{45CE1073-BDD8-4AF4-B729-CF721933582F}"/>
          </ac:graphicFrameMkLst>
        </pc:graphicFrameChg>
        <pc:picChg chg="add mod">
          <ac:chgData name="Denis García Aguinaga" userId="bf3ed447-d477-4ff2-a359-ed90ad3618e9" providerId="ADAL" clId="{FF544A8D-490E-4B35-8C6A-A18AAF580E39}" dt="2023-07-15T13:13:12.071" v="174" actId="26606"/>
          <ac:picMkLst>
            <pc:docMk/>
            <pc:sldMk cId="2184172890" sldId="257"/>
            <ac:picMk id="2050" creationId="{0FDCAD25-3458-4719-181B-4C9153FD49D1}"/>
          </ac:picMkLst>
        </pc:picChg>
      </pc:sldChg>
      <pc:sldChg chg="addSp delSp modSp mod">
        <pc:chgData name="Denis García Aguinaga" userId="bf3ed447-d477-4ff2-a359-ed90ad3618e9" providerId="ADAL" clId="{FF544A8D-490E-4B35-8C6A-A18AAF580E39}" dt="2023-07-15T13:18:09.015" v="232" actId="113"/>
        <pc:sldMkLst>
          <pc:docMk/>
          <pc:sldMk cId="2658893886" sldId="258"/>
        </pc:sldMkLst>
        <pc:spChg chg="mod">
          <ac:chgData name="Denis García Aguinaga" userId="bf3ed447-d477-4ff2-a359-ed90ad3618e9" providerId="ADAL" clId="{FF544A8D-490E-4B35-8C6A-A18AAF580E39}" dt="2023-07-15T13:17:14.149" v="222" actId="2711"/>
          <ac:spMkLst>
            <pc:docMk/>
            <pc:sldMk cId="2658893886" sldId="258"/>
            <ac:spMk id="2" creationId="{8933600A-75F3-4C92-8613-8E145D11AA25}"/>
          </ac:spMkLst>
        </pc:spChg>
        <pc:spChg chg="add mod">
          <ac:chgData name="Denis García Aguinaga" userId="bf3ed447-d477-4ff2-a359-ed90ad3618e9" providerId="ADAL" clId="{FF544A8D-490E-4B35-8C6A-A18AAF580E39}" dt="2023-07-15T13:18:09.015" v="232" actId="113"/>
          <ac:spMkLst>
            <pc:docMk/>
            <pc:sldMk cId="2658893886" sldId="258"/>
            <ac:spMk id="4" creationId="{F8721057-92B4-85D1-57EF-083B97E6311B}"/>
          </ac:spMkLst>
        </pc:spChg>
        <pc:spChg chg="add del">
          <ac:chgData name="Denis García Aguinaga" userId="bf3ed447-d477-4ff2-a359-ed90ad3618e9" providerId="ADAL" clId="{FF544A8D-490E-4B35-8C6A-A18AAF580E39}" dt="2023-07-15T13:14:44.599" v="189" actId="22"/>
          <ac:spMkLst>
            <pc:docMk/>
            <pc:sldMk cId="2658893886" sldId="258"/>
            <ac:spMk id="7" creationId="{25543F94-964E-42D8-99F5-7CF29C8806AA}"/>
          </ac:spMkLst>
        </pc:spChg>
        <pc:spChg chg="add mod">
          <ac:chgData name="Denis García Aguinaga" userId="bf3ed447-d477-4ff2-a359-ed90ad3618e9" providerId="ADAL" clId="{FF544A8D-490E-4B35-8C6A-A18AAF580E39}" dt="2023-07-15T13:17:18.852" v="223" actId="2711"/>
          <ac:spMkLst>
            <pc:docMk/>
            <pc:sldMk cId="2658893886" sldId="258"/>
            <ac:spMk id="8" creationId="{E92BAAAE-871A-CA61-1FD5-19B189CAB414}"/>
          </ac:spMkLst>
        </pc:spChg>
        <pc:spChg chg="add mod">
          <ac:chgData name="Denis García Aguinaga" userId="bf3ed447-d477-4ff2-a359-ed90ad3618e9" providerId="ADAL" clId="{FF544A8D-490E-4B35-8C6A-A18AAF580E39}" dt="2023-07-15T13:17:32.660" v="228" actId="20577"/>
          <ac:spMkLst>
            <pc:docMk/>
            <pc:sldMk cId="2658893886" sldId="258"/>
            <ac:spMk id="9" creationId="{22165875-2D4E-F8B8-A522-D5A3B106F8AD}"/>
          </ac:spMkLst>
        </pc:spChg>
        <pc:spChg chg="add mod">
          <ac:chgData name="Denis García Aguinaga" userId="bf3ed447-d477-4ff2-a359-ed90ad3618e9" providerId="ADAL" clId="{FF544A8D-490E-4B35-8C6A-A18AAF580E39}" dt="2023-07-15T13:17:29.764" v="226" actId="20577"/>
          <ac:spMkLst>
            <pc:docMk/>
            <pc:sldMk cId="2658893886" sldId="258"/>
            <ac:spMk id="10" creationId="{62F46552-04B2-1DA5-98DC-D21587BD4CD8}"/>
          </ac:spMkLst>
        </pc:spChg>
        <pc:graphicFrameChg chg="del">
          <ac:chgData name="Denis García Aguinaga" userId="bf3ed447-d477-4ff2-a359-ed90ad3618e9" providerId="ADAL" clId="{FF544A8D-490E-4B35-8C6A-A18AAF580E39}" dt="2023-07-15T13:14:41.219" v="187" actId="478"/>
          <ac:graphicFrameMkLst>
            <pc:docMk/>
            <pc:sldMk cId="2658893886" sldId="258"/>
            <ac:graphicFrameMk id="24" creationId="{4FD9CAB2-61F8-4DB4-8E36-565D43E4E926}"/>
          </ac:graphicFrameMkLst>
        </pc:graphicFrameChg>
        <pc:picChg chg="del">
          <ac:chgData name="Denis García Aguinaga" userId="bf3ed447-d477-4ff2-a359-ed90ad3618e9" providerId="ADAL" clId="{FF544A8D-490E-4B35-8C6A-A18AAF580E39}" dt="2023-07-15T13:14:52.188" v="192" actId="478"/>
          <ac:picMkLst>
            <pc:docMk/>
            <pc:sldMk cId="2658893886" sldId="258"/>
            <ac:picMk id="5" creationId="{1124C093-1571-4E3E-86FA-191B7C09C25A}"/>
          </ac:picMkLst>
        </pc:picChg>
      </pc:sldChg>
      <pc:sldChg chg="addSp delSp modSp mod">
        <pc:chgData name="Denis García Aguinaga" userId="bf3ed447-d477-4ff2-a359-ed90ad3618e9" providerId="ADAL" clId="{FF544A8D-490E-4B35-8C6A-A18AAF580E39}" dt="2023-07-15T15:52:13.406" v="938" actId="313"/>
        <pc:sldMkLst>
          <pc:docMk/>
          <pc:sldMk cId="3750998203" sldId="259"/>
        </pc:sldMkLst>
        <pc:spChg chg="mod">
          <ac:chgData name="Denis García Aguinaga" userId="bf3ed447-d477-4ff2-a359-ed90ad3618e9" providerId="ADAL" clId="{FF544A8D-490E-4B35-8C6A-A18AAF580E39}" dt="2023-07-15T13:18:35.060" v="262" actId="20577"/>
          <ac:spMkLst>
            <pc:docMk/>
            <pc:sldMk cId="3750998203" sldId="259"/>
            <ac:spMk id="2" creationId="{08295C13-A7C8-4266-9B6B-D64085E98D69}"/>
          </ac:spMkLst>
        </pc:spChg>
        <pc:spChg chg="del mod">
          <ac:chgData name="Denis García Aguinaga" userId="bf3ed447-d477-4ff2-a359-ed90ad3618e9" providerId="ADAL" clId="{FF544A8D-490E-4B35-8C6A-A18AAF580E39}" dt="2023-07-15T13:20:29.509" v="265" actId="478"/>
          <ac:spMkLst>
            <pc:docMk/>
            <pc:sldMk cId="3750998203" sldId="259"/>
            <ac:spMk id="3" creationId="{17A77450-FF04-44A9-A267-9B637DEDDEFB}"/>
          </ac:spMkLst>
        </pc:spChg>
        <pc:spChg chg="add del mod">
          <ac:chgData name="Denis García Aguinaga" userId="bf3ed447-d477-4ff2-a359-ed90ad3618e9" providerId="ADAL" clId="{FF544A8D-490E-4B35-8C6A-A18AAF580E39}" dt="2023-07-15T13:20:33.316" v="266" actId="478"/>
          <ac:spMkLst>
            <pc:docMk/>
            <pc:sldMk cId="3750998203" sldId="259"/>
            <ac:spMk id="6" creationId="{F34582D0-E9CC-4EE4-7D68-3C7CCDFA903A}"/>
          </ac:spMkLst>
        </pc:spChg>
        <pc:spChg chg="add mod">
          <ac:chgData name="Denis García Aguinaga" userId="bf3ed447-d477-4ff2-a359-ed90ad3618e9" providerId="ADAL" clId="{FF544A8D-490E-4B35-8C6A-A18AAF580E39}" dt="2023-07-15T13:26:45.026" v="448" actId="207"/>
          <ac:spMkLst>
            <pc:docMk/>
            <pc:sldMk cId="3750998203" sldId="259"/>
            <ac:spMk id="7" creationId="{98E95EB6-7127-8DFA-1772-5D609AEB7EC5}"/>
          </ac:spMkLst>
        </pc:spChg>
        <pc:spChg chg="add mod ord">
          <ac:chgData name="Denis García Aguinaga" userId="bf3ed447-d477-4ff2-a359-ed90ad3618e9" providerId="ADAL" clId="{FF544A8D-490E-4B35-8C6A-A18AAF580E39}" dt="2023-07-15T13:33:07.456" v="511" actId="207"/>
          <ac:spMkLst>
            <pc:docMk/>
            <pc:sldMk cId="3750998203" sldId="259"/>
            <ac:spMk id="8" creationId="{2CB0AD5A-573C-6E00-0504-BB46A9B73548}"/>
          </ac:spMkLst>
        </pc:spChg>
        <pc:spChg chg="add mod ord">
          <ac:chgData name="Denis García Aguinaga" userId="bf3ed447-d477-4ff2-a359-ed90ad3618e9" providerId="ADAL" clId="{FF544A8D-490E-4B35-8C6A-A18AAF580E39}" dt="2023-07-15T13:26:21.559" v="446" actId="207"/>
          <ac:spMkLst>
            <pc:docMk/>
            <pc:sldMk cId="3750998203" sldId="259"/>
            <ac:spMk id="9" creationId="{F18AFAE6-E592-E105-299E-3CDD9DBC2B05}"/>
          </ac:spMkLst>
        </pc:spChg>
        <pc:spChg chg="add mod">
          <ac:chgData name="Denis García Aguinaga" userId="bf3ed447-d477-4ff2-a359-ed90ad3618e9" providerId="ADAL" clId="{FF544A8D-490E-4B35-8C6A-A18AAF580E39}" dt="2023-07-15T15:52:13.406" v="938" actId="313"/>
          <ac:spMkLst>
            <pc:docMk/>
            <pc:sldMk cId="3750998203" sldId="259"/>
            <ac:spMk id="10" creationId="{85F2BDBD-FC58-973D-82B8-CAF2CD574414}"/>
          </ac:spMkLst>
        </pc:spChg>
        <pc:picChg chg="del">
          <ac:chgData name="Denis García Aguinaga" userId="bf3ed447-d477-4ff2-a359-ed90ad3618e9" providerId="ADAL" clId="{FF544A8D-490E-4B35-8C6A-A18AAF580E39}" dt="2023-07-15T13:18:38.268" v="263" actId="478"/>
          <ac:picMkLst>
            <pc:docMk/>
            <pc:sldMk cId="3750998203" sldId="259"/>
            <ac:picMk id="5" creationId="{F284D076-8090-4A77-A1E6-942CDE30C525}"/>
          </ac:picMkLst>
        </pc:picChg>
      </pc:sldChg>
      <pc:sldChg chg="addSp modSp mod">
        <pc:chgData name="Denis García Aguinaga" userId="bf3ed447-d477-4ff2-a359-ed90ad3618e9" providerId="ADAL" clId="{FF544A8D-490E-4B35-8C6A-A18AAF580E39}" dt="2023-07-15T15:53:08.630" v="951" actId="1076"/>
        <pc:sldMkLst>
          <pc:docMk/>
          <pc:sldMk cId="1949560324" sldId="260"/>
        </pc:sldMkLst>
        <pc:spChg chg="mod">
          <ac:chgData name="Denis García Aguinaga" userId="bf3ed447-d477-4ff2-a359-ed90ad3618e9" providerId="ADAL" clId="{FF544A8D-490E-4B35-8C6A-A18AAF580E39}" dt="2023-07-15T13:44:43.203" v="850" actId="20577"/>
          <ac:spMkLst>
            <pc:docMk/>
            <pc:sldMk cId="1949560324" sldId="260"/>
            <ac:spMk id="2" creationId="{0DE44B41-26C1-4F3A-B108-E79F59711775}"/>
          </ac:spMkLst>
        </pc:spChg>
        <pc:spChg chg="mod">
          <ac:chgData name="Denis García Aguinaga" userId="bf3ed447-d477-4ff2-a359-ed90ad3618e9" providerId="ADAL" clId="{FF544A8D-490E-4B35-8C6A-A18AAF580E39}" dt="2023-07-15T15:52:36.389" v="941" actId="14100"/>
          <ac:spMkLst>
            <pc:docMk/>
            <pc:sldMk cId="1949560324" sldId="260"/>
            <ac:spMk id="3" creationId="{1F21189A-8DE8-4E68-8FE3-916599C18D60}"/>
          </ac:spMkLst>
        </pc:spChg>
        <pc:spChg chg="add mod">
          <ac:chgData name="Denis García Aguinaga" userId="bf3ed447-d477-4ff2-a359-ed90ad3618e9" providerId="ADAL" clId="{FF544A8D-490E-4B35-8C6A-A18AAF580E39}" dt="2023-07-15T15:53:08.630" v="951" actId="1076"/>
          <ac:spMkLst>
            <pc:docMk/>
            <pc:sldMk cId="1949560324" sldId="260"/>
            <ac:spMk id="6" creationId="{3234DACC-AF37-55C4-E224-FCE8487FDB21}"/>
          </ac:spMkLst>
        </pc:spChg>
        <pc:picChg chg="add mod">
          <ac:chgData name="Denis García Aguinaga" userId="bf3ed447-d477-4ff2-a359-ed90ad3618e9" providerId="ADAL" clId="{FF544A8D-490E-4B35-8C6A-A18AAF580E39}" dt="2023-07-15T15:52:59.645" v="948" actId="1076"/>
          <ac:picMkLst>
            <pc:docMk/>
            <pc:sldMk cId="1949560324" sldId="260"/>
            <ac:picMk id="5" creationId="{35A59E10-03A7-9B1B-9B91-83FA97A09C63}"/>
          </ac:picMkLst>
        </pc:picChg>
      </pc:sldChg>
      <pc:sldChg chg="del">
        <pc:chgData name="Denis García Aguinaga" userId="bf3ed447-d477-4ff2-a359-ed90ad3618e9" providerId="ADAL" clId="{FF544A8D-490E-4B35-8C6A-A18AAF580E39}" dt="2023-07-15T13:34:52.780" v="555" actId="47"/>
        <pc:sldMkLst>
          <pc:docMk/>
          <pc:sldMk cId="2531773638" sldId="261"/>
        </pc:sldMkLst>
      </pc:sldChg>
      <pc:sldChg chg="del">
        <pc:chgData name="Denis García Aguinaga" userId="bf3ed447-d477-4ff2-a359-ed90ad3618e9" providerId="ADAL" clId="{FF544A8D-490E-4B35-8C6A-A18AAF580E39}" dt="2023-07-15T13:34:53.237" v="558" actId="47"/>
        <pc:sldMkLst>
          <pc:docMk/>
          <pc:sldMk cId="1455332525" sldId="262"/>
        </pc:sldMkLst>
      </pc:sldChg>
      <pc:sldChg chg="del">
        <pc:chgData name="Denis García Aguinaga" userId="bf3ed447-d477-4ff2-a359-ed90ad3618e9" providerId="ADAL" clId="{FF544A8D-490E-4B35-8C6A-A18AAF580E39}" dt="2023-07-15T13:34:53.847" v="559" actId="47"/>
        <pc:sldMkLst>
          <pc:docMk/>
          <pc:sldMk cId="3926887724" sldId="264"/>
        </pc:sldMkLst>
      </pc:sldChg>
      <pc:sldChg chg="addSp delSp modSp mod ord">
        <pc:chgData name="Denis García Aguinaga" userId="bf3ed447-d477-4ff2-a359-ed90ad3618e9" providerId="ADAL" clId="{FF544A8D-490E-4B35-8C6A-A18AAF580E39}" dt="2023-07-15T16:06:53.764" v="970" actId="1076"/>
        <pc:sldMkLst>
          <pc:docMk/>
          <pc:sldMk cId="3927541252" sldId="265"/>
        </pc:sldMkLst>
        <pc:spChg chg="mod">
          <ac:chgData name="Denis García Aguinaga" userId="bf3ed447-d477-4ff2-a359-ed90ad3618e9" providerId="ADAL" clId="{FF544A8D-490E-4B35-8C6A-A18AAF580E39}" dt="2023-07-15T13:47:12.416" v="917"/>
          <ac:spMkLst>
            <pc:docMk/>
            <pc:sldMk cId="3927541252" sldId="265"/>
            <ac:spMk id="2" creationId="{0DE44B41-26C1-4F3A-B108-E79F59711775}"/>
          </ac:spMkLst>
        </pc:spChg>
        <pc:spChg chg="del mod">
          <ac:chgData name="Denis García Aguinaga" userId="bf3ed447-d477-4ff2-a359-ed90ad3618e9" providerId="ADAL" clId="{FF544A8D-490E-4B35-8C6A-A18AAF580E39}" dt="2023-07-15T16:02:48.297" v="952" actId="478"/>
          <ac:spMkLst>
            <pc:docMk/>
            <pc:sldMk cId="3927541252" sldId="265"/>
            <ac:spMk id="3" creationId="{1F21189A-8DE8-4E68-8FE3-916599C18D60}"/>
          </ac:spMkLst>
        </pc:spChg>
        <pc:spChg chg="add del mod">
          <ac:chgData name="Denis García Aguinaga" userId="bf3ed447-d477-4ff2-a359-ed90ad3618e9" providerId="ADAL" clId="{FF544A8D-490E-4B35-8C6A-A18AAF580E39}" dt="2023-07-15T16:03:20.478" v="953" actId="478"/>
          <ac:spMkLst>
            <pc:docMk/>
            <pc:sldMk cId="3927541252" sldId="265"/>
            <ac:spMk id="5" creationId="{8B21BB70-1C69-23DD-2972-DE5C5C50C27D}"/>
          </ac:spMkLst>
        </pc:spChg>
        <pc:picChg chg="add del mod">
          <ac:chgData name="Denis García Aguinaga" userId="bf3ed447-d477-4ff2-a359-ed90ad3618e9" providerId="ADAL" clId="{FF544A8D-490E-4B35-8C6A-A18AAF580E39}" dt="2023-07-15T13:41:06.611" v="800" actId="478"/>
          <ac:picMkLst>
            <pc:docMk/>
            <pc:sldMk cId="3927541252" sldId="265"/>
            <ac:picMk id="5" creationId="{1F72CBDA-AC10-ED6C-C0D4-FF4B3940C086}"/>
          </ac:picMkLst>
        </pc:picChg>
        <pc:picChg chg="add mod">
          <ac:chgData name="Denis García Aguinaga" userId="bf3ed447-d477-4ff2-a359-ed90ad3618e9" providerId="ADAL" clId="{FF544A8D-490E-4B35-8C6A-A18AAF580E39}" dt="2023-07-15T16:06:52.587" v="969" actId="1076"/>
          <ac:picMkLst>
            <pc:docMk/>
            <pc:sldMk cId="3927541252" sldId="265"/>
            <ac:picMk id="7" creationId="{B061D6EC-66D2-4B37-96A4-1A080624CB71}"/>
          </ac:picMkLst>
        </pc:picChg>
        <pc:picChg chg="add mod">
          <ac:chgData name="Denis García Aguinaga" userId="bf3ed447-d477-4ff2-a359-ed90ad3618e9" providerId="ADAL" clId="{FF544A8D-490E-4B35-8C6A-A18AAF580E39}" dt="2023-07-15T16:03:23.828" v="955" actId="1076"/>
          <ac:picMkLst>
            <pc:docMk/>
            <pc:sldMk cId="3927541252" sldId="265"/>
            <ac:picMk id="9" creationId="{CB6E5BE2-B31F-7BA8-FCC1-94BB8CE76094}"/>
          </ac:picMkLst>
        </pc:picChg>
        <pc:picChg chg="add mod">
          <ac:chgData name="Denis García Aguinaga" userId="bf3ed447-d477-4ff2-a359-ed90ad3618e9" providerId="ADAL" clId="{FF544A8D-490E-4B35-8C6A-A18AAF580E39}" dt="2023-07-15T16:06:49.795" v="967" actId="1076"/>
          <ac:picMkLst>
            <pc:docMk/>
            <pc:sldMk cId="3927541252" sldId="265"/>
            <ac:picMk id="12" creationId="{E2BD02C4-F1CA-AD71-9075-9045B469F67E}"/>
          </ac:picMkLst>
        </pc:picChg>
        <pc:picChg chg="add mod">
          <ac:chgData name="Denis García Aguinaga" userId="bf3ed447-d477-4ff2-a359-ed90ad3618e9" providerId="ADAL" clId="{FF544A8D-490E-4B35-8C6A-A18AAF580E39}" dt="2023-07-15T16:06:53.764" v="970" actId="1076"/>
          <ac:picMkLst>
            <pc:docMk/>
            <pc:sldMk cId="3927541252" sldId="265"/>
            <ac:picMk id="14" creationId="{010B2DAC-2B5D-7BBC-273E-57EEA01F8B06}"/>
          </ac:picMkLst>
        </pc:picChg>
        <pc:picChg chg="add mod">
          <ac:chgData name="Denis García Aguinaga" userId="bf3ed447-d477-4ff2-a359-ed90ad3618e9" providerId="ADAL" clId="{FF544A8D-490E-4B35-8C6A-A18AAF580E39}" dt="2023-07-15T16:06:42.980" v="964" actId="1076"/>
          <ac:picMkLst>
            <pc:docMk/>
            <pc:sldMk cId="3927541252" sldId="265"/>
            <ac:picMk id="16" creationId="{6BF248CE-45EF-8B30-3F4D-30C6C6EEE0FF}"/>
          </ac:picMkLst>
        </pc:picChg>
      </pc:sldChg>
      <pc:sldChg chg="del">
        <pc:chgData name="Denis García Aguinaga" userId="bf3ed447-d477-4ff2-a359-ed90ad3618e9" providerId="ADAL" clId="{FF544A8D-490E-4B35-8C6A-A18AAF580E39}" dt="2023-07-15T13:34:53.862" v="560" actId="47"/>
        <pc:sldMkLst>
          <pc:docMk/>
          <pc:sldMk cId="3041665643" sldId="266"/>
        </pc:sldMkLst>
      </pc:sldChg>
      <pc:sldChg chg="del">
        <pc:chgData name="Denis García Aguinaga" userId="bf3ed447-d477-4ff2-a359-ed90ad3618e9" providerId="ADAL" clId="{FF544A8D-490E-4B35-8C6A-A18AAF580E39}" dt="2023-07-15T13:34:53.901" v="561" actId="47"/>
        <pc:sldMkLst>
          <pc:docMk/>
          <pc:sldMk cId="3562907867" sldId="267"/>
        </pc:sldMkLst>
      </pc:sldChg>
      <pc:sldChg chg="del">
        <pc:chgData name="Denis García Aguinaga" userId="bf3ed447-d477-4ff2-a359-ed90ad3618e9" providerId="ADAL" clId="{FF544A8D-490E-4B35-8C6A-A18AAF580E39}" dt="2023-07-15T13:41:35.071" v="806" actId="47"/>
        <pc:sldMkLst>
          <pc:docMk/>
          <pc:sldMk cId="3018035817" sldId="268"/>
        </pc:sldMkLst>
      </pc:sldChg>
      <pc:sldChg chg="del">
        <pc:chgData name="Denis García Aguinaga" userId="bf3ed447-d477-4ff2-a359-ed90ad3618e9" providerId="ADAL" clId="{FF544A8D-490E-4B35-8C6A-A18AAF580E39}" dt="2023-07-15T13:34:54.048" v="562" actId="47"/>
        <pc:sldMkLst>
          <pc:docMk/>
          <pc:sldMk cId="896264527" sldId="269"/>
        </pc:sldMkLst>
      </pc:sldChg>
      <pc:sldChg chg="del">
        <pc:chgData name="Denis García Aguinaga" userId="bf3ed447-d477-4ff2-a359-ed90ad3618e9" providerId="ADAL" clId="{FF544A8D-490E-4B35-8C6A-A18AAF580E39}" dt="2023-07-15T13:34:53.219" v="557" actId="47"/>
        <pc:sldMkLst>
          <pc:docMk/>
          <pc:sldMk cId="15902169" sldId="270"/>
        </pc:sldMkLst>
      </pc:sldChg>
      <pc:sldChg chg="del">
        <pc:chgData name="Denis García Aguinaga" userId="bf3ed447-d477-4ff2-a359-ed90ad3618e9" providerId="ADAL" clId="{FF544A8D-490E-4B35-8C6A-A18AAF580E39}" dt="2023-07-15T13:34:53.204" v="556" actId="47"/>
        <pc:sldMkLst>
          <pc:docMk/>
          <pc:sldMk cId="2370765847" sldId="271"/>
        </pc:sldMkLst>
      </pc:sldChg>
      <pc:sldChg chg="del">
        <pc:chgData name="Denis García Aguinaga" userId="bf3ed447-d477-4ff2-a359-ed90ad3618e9" providerId="ADAL" clId="{FF544A8D-490E-4B35-8C6A-A18AAF580E39}" dt="2023-07-15T13:48:46.596" v="934" actId="47"/>
        <pc:sldMkLst>
          <pc:docMk/>
          <pc:sldMk cId="1927439548" sldId="273"/>
        </pc:sldMkLst>
      </pc:sldChg>
      <pc:sldChg chg="del">
        <pc:chgData name="Denis García Aguinaga" userId="bf3ed447-d477-4ff2-a359-ed90ad3618e9" providerId="ADAL" clId="{FF544A8D-490E-4B35-8C6A-A18AAF580E39}" dt="2023-07-15T13:34:52.655" v="554" actId="47"/>
        <pc:sldMkLst>
          <pc:docMk/>
          <pc:sldMk cId="1687517826" sldId="274"/>
        </pc:sldMkLst>
      </pc:sldChg>
      <pc:sldChg chg="del">
        <pc:chgData name="Denis García Aguinaga" userId="bf3ed447-d477-4ff2-a359-ed90ad3618e9" providerId="ADAL" clId="{FF544A8D-490E-4B35-8C6A-A18AAF580E39}" dt="2023-07-15T13:41:37.470" v="807" actId="47"/>
        <pc:sldMkLst>
          <pc:docMk/>
          <pc:sldMk cId="2591737400" sldId="276"/>
        </pc:sldMkLst>
      </pc:sldChg>
      <pc:sldChg chg="new del">
        <pc:chgData name="Denis García Aguinaga" userId="bf3ed447-d477-4ff2-a359-ed90ad3618e9" providerId="ADAL" clId="{FF544A8D-490E-4B35-8C6A-A18AAF580E39}" dt="2023-07-15T12:59:25.976" v="3" actId="47"/>
        <pc:sldMkLst>
          <pc:docMk/>
          <pc:sldMk cId="961449850" sldId="277"/>
        </pc:sldMkLst>
      </pc:sldChg>
      <pc:sldChg chg="addSp delSp modSp add mod setBg addAnim delDesignElem">
        <pc:chgData name="Denis García Aguinaga" userId="bf3ed447-d477-4ff2-a359-ed90ad3618e9" providerId="ADAL" clId="{FF544A8D-490E-4B35-8C6A-A18AAF580E39}" dt="2023-07-15T13:48:32.669" v="930" actId="113"/>
        <pc:sldMkLst>
          <pc:docMk/>
          <pc:sldMk cId="2526894107" sldId="284"/>
        </pc:sldMkLst>
        <pc:spChg chg="mod">
          <ac:chgData name="Denis García Aguinaga" userId="bf3ed447-d477-4ff2-a359-ed90ad3618e9" providerId="ADAL" clId="{FF544A8D-490E-4B35-8C6A-A18AAF580E39}" dt="2023-07-15T13:48:32.669" v="930" actId="113"/>
          <ac:spMkLst>
            <pc:docMk/>
            <pc:sldMk cId="2526894107" sldId="284"/>
            <ac:spMk id="2" creationId="{D7EEA26D-9500-472E-903B-A4F8818220A9}"/>
          </ac:spMkLst>
        </pc:spChg>
        <pc:spChg chg="mod">
          <ac:chgData name="Denis García Aguinaga" userId="bf3ed447-d477-4ff2-a359-ed90ad3618e9" providerId="ADAL" clId="{FF544A8D-490E-4B35-8C6A-A18AAF580E39}" dt="2023-07-15T13:04:02.144" v="92" actId="26606"/>
          <ac:spMkLst>
            <pc:docMk/>
            <pc:sldMk cId="2526894107" sldId="284"/>
            <ac:spMk id="3" creationId="{7D60DF53-0BE6-4EFC-A085-99490B6A6441}"/>
          </ac:spMkLst>
        </pc:spChg>
        <pc:spChg chg="add del">
          <ac:chgData name="Denis García Aguinaga" userId="bf3ed447-d477-4ff2-a359-ed90ad3618e9" providerId="ADAL" clId="{FF544A8D-490E-4B35-8C6A-A18AAF580E39}" dt="2023-07-15T13:00:46.482" v="48"/>
          <ac:spMkLst>
            <pc:docMk/>
            <pc:sldMk cId="2526894107" sldId="284"/>
            <ac:spMk id="4" creationId="{48C7570C-8161-3496-14A1-FFE6ADDAC5A2}"/>
          </ac:spMkLst>
        </pc:spChg>
        <pc:spChg chg="add del">
          <ac:chgData name="Denis García Aguinaga" userId="bf3ed447-d477-4ff2-a359-ed90ad3618e9" providerId="ADAL" clId="{FF544A8D-490E-4B35-8C6A-A18AAF580E39}" dt="2023-07-15T13:00:58.716" v="55" actId="478"/>
          <ac:spMkLst>
            <pc:docMk/>
            <pc:sldMk cId="2526894107" sldId="284"/>
            <ac:spMk id="5" creationId="{CBD791FB-418F-D8C2-D491-B97FCB43494E}"/>
          </ac:spMkLst>
        </pc:spChg>
        <pc:spChg chg="add del">
          <ac:chgData name="Denis García Aguinaga" userId="bf3ed447-d477-4ff2-a359-ed90ad3618e9" providerId="ADAL" clId="{FF544A8D-490E-4B35-8C6A-A18AAF580E39}" dt="2023-07-15T13:01:22.558" v="57" actId="478"/>
          <ac:spMkLst>
            <pc:docMk/>
            <pc:sldMk cId="2526894107" sldId="284"/>
            <ac:spMk id="6" creationId="{F583E639-B0A6-375E-FD27-DB16D70DC707}"/>
          </ac:spMkLst>
        </pc:spChg>
        <pc:spChg chg="add del">
          <ac:chgData name="Denis García Aguinaga" userId="bf3ed447-d477-4ff2-a359-ed90ad3618e9" providerId="ADAL" clId="{FF544A8D-490E-4B35-8C6A-A18AAF580E39}" dt="2023-07-15T13:01:40.790" v="59" actId="26606"/>
          <ac:spMkLst>
            <pc:docMk/>
            <pc:sldMk cId="2526894107" sldId="284"/>
            <ac:spMk id="2055" creationId="{E91DC736-0EF8-4F87-9146-EBF1D2EE4D3D}"/>
          </ac:spMkLst>
        </pc:spChg>
        <pc:spChg chg="add del">
          <ac:chgData name="Denis García Aguinaga" userId="bf3ed447-d477-4ff2-a359-ed90ad3618e9" providerId="ADAL" clId="{FF544A8D-490E-4B35-8C6A-A18AAF580E39}" dt="2023-07-15T13:01:40.790" v="59" actId="26606"/>
          <ac:spMkLst>
            <pc:docMk/>
            <pc:sldMk cId="2526894107" sldId="284"/>
            <ac:spMk id="2057" creationId="{097CD68E-23E3-4007-8847-CD0944C4F7BE}"/>
          </ac:spMkLst>
        </pc:spChg>
        <pc:spChg chg="add del">
          <ac:chgData name="Denis García Aguinaga" userId="bf3ed447-d477-4ff2-a359-ed90ad3618e9" providerId="ADAL" clId="{FF544A8D-490E-4B35-8C6A-A18AAF580E39}" dt="2023-07-15T13:01:40.790" v="59" actId="26606"/>
          <ac:spMkLst>
            <pc:docMk/>
            <pc:sldMk cId="2526894107" sldId="284"/>
            <ac:spMk id="2059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1:40.790" v="59" actId="26606"/>
          <ac:spMkLst>
            <pc:docMk/>
            <pc:sldMk cId="2526894107" sldId="284"/>
            <ac:spMk id="2061" creationId="{08C9B587-E65E-4B52-B37C-ABEBB6E87928}"/>
          </ac:spMkLst>
        </pc:spChg>
        <pc:spChg chg="del">
          <ac:chgData name="Denis García Aguinaga" userId="bf3ed447-d477-4ff2-a359-ed90ad3618e9" providerId="ADAL" clId="{FF544A8D-490E-4B35-8C6A-A18AAF580E39}" dt="2023-07-15T12:59:23.397" v="2"/>
          <ac:spMkLst>
            <pc:docMk/>
            <pc:sldMk cId="2526894107" sldId="284"/>
            <ac:spMk id="2063" creationId="{3AD630B4-4CCC-7B1D-1803-DAED942D7E50}"/>
          </ac:spMkLst>
        </pc:spChg>
        <pc:spChg chg="add del">
          <ac:chgData name="Denis García Aguinaga" userId="bf3ed447-d477-4ff2-a359-ed90ad3618e9" providerId="ADAL" clId="{FF544A8D-490E-4B35-8C6A-A18AAF580E39}" dt="2023-07-15T13:02:26.556" v="69" actId="26606"/>
          <ac:spMkLst>
            <pc:docMk/>
            <pc:sldMk cId="2526894107" sldId="284"/>
            <ac:spMk id="2064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2:26.556" v="69" actId="26606"/>
          <ac:spMkLst>
            <pc:docMk/>
            <pc:sldMk cId="2526894107" sldId="284"/>
            <ac:spMk id="2066" creationId="{E91DC736-0EF8-4F87-9146-EBF1D2EE4D3D}"/>
          </ac:spMkLst>
        </pc:spChg>
        <pc:spChg chg="add del">
          <ac:chgData name="Denis García Aguinaga" userId="bf3ed447-d477-4ff2-a359-ed90ad3618e9" providerId="ADAL" clId="{FF544A8D-490E-4B35-8C6A-A18AAF580E39}" dt="2023-07-15T13:02:26.556" v="69" actId="26606"/>
          <ac:spMkLst>
            <pc:docMk/>
            <pc:sldMk cId="2526894107" sldId="284"/>
            <ac:spMk id="2068" creationId="{097CD68E-23E3-4007-8847-CD0944C4F7BE}"/>
          </ac:spMkLst>
        </pc:spChg>
        <pc:spChg chg="add del">
          <ac:chgData name="Denis García Aguinaga" userId="bf3ed447-d477-4ff2-a359-ed90ad3618e9" providerId="ADAL" clId="{FF544A8D-490E-4B35-8C6A-A18AAF580E39}" dt="2023-07-15T13:02:26.556" v="69" actId="26606"/>
          <ac:spMkLst>
            <pc:docMk/>
            <pc:sldMk cId="2526894107" sldId="284"/>
            <ac:spMk id="2070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1:58.264" v="62" actId="26606"/>
          <ac:spMkLst>
            <pc:docMk/>
            <pc:sldMk cId="2526894107" sldId="284"/>
            <ac:spMk id="2075" creationId="{9B7AD9F6-8CE7-4299-8FC6-328F4DCD3FF9}"/>
          </ac:spMkLst>
        </pc:spChg>
        <pc:spChg chg="add del">
          <ac:chgData name="Denis García Aguinaga" userId="bf3ed447-d477-4ff2-a359-ed90ad3618e9" providerId="ADAL" clId="{FF544A8D-490E-4B35-8C6A-A18AAF580E39}" dt="2023-07-15T13:01:58.264" v="62" actId="26606"/>
          <ac:spMkLst>
            <pc:docMk/>
            <pc:sldMk cId="2526894107" sldId="284"/>
            <ac:spMk id="2077" creationId="{F49775AF-8896-43EE-92C6-83497D6DC56F}"/>
          </ac:spMkLst>
        </pc:spChg>
        <pc:spChg chg="add del">
          <ac:chgData name="Denis García Aguinaga" userId="bf3ed447-d477-4ff2-a359-ed90ad3618e9" providerId="ADAL" clId="{FF544A8D-490E-4B35-8C6A-A18AAF580E39}" dt="2023-07-15T13:02:03.854" v="64" actId="26606"/>
          <ac:spMkLst>
            <pc:docMk/>
            <pc:sldMk cId="2526894107" sldId="284"/>
            <ac:spMk id="2079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2:03.854" v="64" actId="26606"/>
          <ac:spMkLst>
            <pc:docMk/>
            <pc:sldMk cId="2526894107" sldId="284"/>
            <ac:spMk id="2080" creationId="{E91DC736-0EF8-4F87-9146-EBF1D2EE4D3D}"/>
          </ac:spMkLst>
        </pc:spChg>
        <pc:spChg chg="add del">
          <ac:chgData name="Denis García Aguinaga" userId="bf3ed447-d477-4ff2-a359-ed90ad3618e9" providerId="ADAL" clId="{FF544A8D-490E-4B35-8C6A-A18AAF580E39}" dt="2023-07-15T13:02:03.854" v="64" actId="26606"/>
          <ac:spMkLst>
            <pc:docMk/>
            <pc:sldMk cId="2526894107" sldId="284"/>
            <ac:spMk id="2081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2:03.854" v="64" actId="26606"/>
          <ac:spMkLst>
            <pc:docMk/>
            <pc:sldMk cId="2526894107" sldId="284"/>
            <ac:spMk id="2082" creationId="{097CD68E-23E3-4007-8847-CD0944C4F7BE}"/>
          </ac:spMkLst>
        </pc:spChg>
        <pc:spChg chg="add del">
          <ac:chgData name="Denis García Aguinaga" userId="bf3ed447-d477-4ff2-a359-ed90ad3618e9" providerId="ADAL" clId="{FF544A8D-490E-4B35-8C6A-A18AAF580E39}" dt="2023-07-15T13:02:16.983" v="66" actId="26606"/>
          <ac:spMkLst>
            <pc:docMk/>
            <pc:sldMk cId="2526894107" sldId="284"/>
            <ac:spMk id="2084" creationId="{9B7AD9F6-8CE7-4299-8FC6-328F4DCD3FF9}"/>
          </ac:spMkLst>
        </pc:spChg>
        <pc:spChg chg="add del">
          <ac:chgData name="Denis García Aguinaga" userId="bf3ed447-d477-4ff2-a359-ed90ad3618e9" providerId="ADAL" clId="{FF544A8D-490E-4B35-8C6A-A18AAF580E39}" dt="2023-07-15T13:02:16.983" v="66" actId="26606"/>
          <ac:spMkLst>
            <pc:docMk/>
            <pc:sldMk cId="2526894107" sldId="284"/>
            <ac:spMk id="2085" creationId="{F49775AF-8896-43EE-92C6-83497D6DC56F}"/>
          </ac:spMkLst>
        </pc:spChg>
        <pc:spChg chg="add del">
          <ac:chgData name="Denis García Aguinaga" userId="bf3ed447-d477-4ff2-a359-ed90ad3618e9" providerId="ADAL" clId="{FF544A8D-490E-4B35-8C6A-A18AAF580E39}" dt="2023-07-15T13:02:26.550" v="68" actId="26606"/>
          <ac:spMkLst>
            <pc:docMk/>
            <pc:sldMk cId="2526894107" sldId="284"/>
            <ac:spMk id="2087" creationId="{E91DC736-0EF8-4F87-9146-EBF1D2EE4D3D}"/>
          </ac:spMkLst>
        </pc:spChg>
        <pc:spChg chg="add del">
          <ac:chgData name="Denis García Aguinaga" userId="bf3ed447-d477-4ff2-a359-ed90ad3618e9" providerId="ADAL" clId="{FF544A8D-490E-4B35-8C6A-A18AAF580E39}" dt="2023-07-15T13:02:26.550" v="68" actId="26606"/>
          <ac:spMkLst>
            <pc:docMk/>
            <pc:sldMk cId="2526894107" sldId="284"/>
            <ac:spMk id="2088" creationId="{097CD68E-23E3-4007-8847-CD0944C4F7BE}"/>
          </ac:spMkLst>
        </pc:spChg>
        <pc:spChg chg="add del">
          <ac:chgData name="Denis García Aguinaga" userId="bf3ed447-d477-4ff2-a359-ed90ad3618e9" providerId="ADAL" clId="{FF544A8D-490E-4B35-8C6A-A18AAF580E39}" dt="2023-07-15T13:02:26.550" v="68" actId="26606"/>
          <ac:spMkLst>
            <pc:docMk/>
            <pc:sldMk cId="2526894107" sldId="284"/>
            <ac:spMk id="2089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2:26.550" v="68" actId="26606"/>
          <ac:spMkLst>
            <pc:docMk/>
            <pc:sldMk cId="2526894107" sldId="284"/>
            <ac:spMk id="2090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4:02.147" v="93" actId="26606"/>
          <ac:spMkLst>
            <pc:docMk/>
            <pc:sldMk cId="2526894107" sldId="284"/>
            <ac:spMk id="2092" creationId="{9B7AD9F6-8CE7-4299-8FC6-328F4DCD3FF9}"/>
          </ac:spMkLst>
        </pc:spChg>
        <pc:spChg chg="add del">
          <ac:chgData name="Denis García Aguinaga" userId="bf3ed447-d477-4ff2-a359-ed90ad3618e9" providerId="ADAL" clId="{FF544A8D-490E-4B35-8C6A-A18AAF580E39}" dt="2023-07-15T13:04:02.147" v="93" actId="26606"/>
          <ac:spMkLst>
            <pc:docMk/>
            <pc:sldMk cId="2526894107" sldId="284"/>
            <ac:spMk id="2093" creationId="{F49775AF-8896-43EE-92C6-83497D6DC56F}"/>
          </ac:spMkLst>
        </pc:spChg>
        <pc:spChg chg="add del">
          <ac:chgData name="Denis García Aguinaga" userId="bf3ed447-d477-4ff2-a359-ed90ad3618e9" providerId="ADAL" clId="{FF544A8D-490E-4B35-8C6A-A18AAF580E39}" dt="2023-07-15T13:03:31.216" v="76" actId="26606"/>
          <ac:spMkLst>
            <pc:docMk/>
            <pc:sldMk cId="2526894107" sldId="284"/>
            <ac:spMk id="2098" creationId="{8D0D6D3E-D7F9-4591-9CA9-DDF4DB1F73DA}"/>
          </ac:spMkLst>
        </pc:spChg>
        <pc:spChg chg="add del">
          <ac:chgData name="Denis García Aguinaga" userId="bf3ed447-d477-4ff2-a359-ed90ad3618e9" providerId="ADAL" clId="{FF544A8D-490E-4B35-8C6A-A18AAF580E39}" dt="2023-07-15T13:03:31.216" v="76" actId="26606"/>
          <ac:spMkLst>
            <pc:docMk/>
            <pc:sldMk cId="2526894107" sldId="284"/>
            <ac:spMk id="2100" creationId="{C4C9F2B0-1044-46EB-8AEB-C3BFFDE6C2CC}"/>
          </ac:spMkLst>
        </pc:spChg>
        <pc:spChg chg="add del">
          <ac:chgData name="Denis García Aguinaga" userId="bf3ed447-d477-4ff2-a359-ed90ad3618e9" providerId="ADAL" clId="{FF544A8D-490E-4B35-8C6A-A18AAF580E39}" dt="2023-07-15T13:03:31.216" v="76" actId="26606"/>
          <ac:spMkLst>
            <pc:docMk/>
            <pc:sldMk cId="2526894107" sldId="284"/>
            <ac:spMk id="2102" creationId="{D28B54C3-B57B-472A-B96E-1FCB67093DC2}"/>
          </ac:spMkLst>
        </pc:spChg>
        <pc:spChg chg="add del">
          <ac:chgData name="Denis García Aguinaga" userId="bf3ed447-d477-4ff2-a359-ed90ad3618e9" providerId="ADAL" clId="{FF544A8D-490E-4B35-8C6A-A18AAF580E39}" dt="2023-07-15T13:03:31.216" v="76" actId="26606"/>
          <ac:spMkLst>
            <pc:docMk/>
            <pc:sldMk cId="2526894107" sldId="284"/>
            <ac:spMk id="2104" creationId="{7DB3C429-F8DA-49B9-AF84-21996FCF78B5}"/>
          </ac:spMkLst>
        </pc:spChg>
        <pc:spChg chg="add del">
          <ac:chgData name="Denis García Aguinaga" userId="bf3ed447-d477-4ff2-a359-ed90ad3618e9" providerId="ADAL" clId="{FF544A8D-490E-4B35-8C6A-A18AAF580E39}" dt="2023-07-15T13:03:36.999" v="80" actId="26606"/>
          <ac:spMkLst>
            <pc:docMk/>
            <pc:sldMk cId="2526894107" sldId="284"/>
            <ac:spMk id="2105" creationId="{19C9EAEA-39D0-4B0E-A0EB-51E7B26740B1}"/>
          </ac:spMkLst>
        </pc:spChg>
        <pc:spChg chg="add del">
          <ac:chgData name="Denis García Aguinaga" userId="bf3ed447-d477-4ff2-a359-ed90ad3618e9" providerId="ADAL" clId="{FF544A8D-490E-4B35-8C6A-A18AAF580E39}" dt="2023-07-15T13:03:34.872" v="78" actId="26606"/>
          <ac:spMkLst>
            <pc:docMk/>
            <pc:sldMk cId="2526894107" sldId="284"/>
            <ac:spMk id="2106" creationId="{E91DC736-0EF8-4F87-9146-EBF1D2EE4D3D}"/>
          </ac:spMkLst>
        </pc:spChg>
        <pc:spChg chg="add del">
          <ac:chgData name="Denis García Aguinaga" userId="bf3ed447-d477-4ff2-a359-ed90ad3618e9" providerId="ADAL" clId="{FF544A8D-490E-4B35-8C6A-A18AAF580E39}" dt="2023-07-15T13:03:34.872" v="78" actId="26606"/>
          <ac:spMkLst>
            <pc:docMk/>
            <pc:sldMk cId="2526894107" sldId="284"/>
            <ac:spMk id="2107" creationId="{097CD68E-23E3-4007-8847-CD0944C4F7BE}"/>
          </ac:spMkLst>
        </pc:spChg>
        <pc:spChg chg="add del">
          <ac:chgData name="Denis García Aguinaga" userId="bf3ed447-d477-4ff2-a359-ed90ad3618e9" providerId="ADAL" clId="{FF544A8D-490E-4B35-8C6A-A18AAF580E39}" dt="2023-07-15T13:03:34.872" v="78" actId="26606"/>
          <ac:spMkLst>
            <pc:docMk/>
            <pc:sldMk cId="2526894107" sldId="284"/>
            <ac:spMk id="2108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3:34.872" v="78" actId="26606"/>
          <ac:spMkLst>
            <pc:docMk/>
            <pc:sldMk cId="2526894107" sldId="284"/>
            <ac:spMk id="2109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10" creationId="{7821A508-2985-4905-874A-527429BAABFA}"/>
          </ac:spMkLst>
        </pc:spChg>
        <pc:spChg chg="add del">
          <ac:chgData name="Denis García Aguinaga" userId="bf3ed447-d477-4ff2-a359-ed90ad3618e9" providerId="ADAL" clId="{FF544A8D-490E-4B35-8C6A-A18AAF580E39}" dt="2023-07-15T13:03:36.999" v="80" actId="26606"/>
          <ac:spMkLst>
            <pc:docMk/>
            <pc:sldMk cId="2526894107" sldId="284"/>
            <ac:spMk id="2111" creationId="{8CC66E84-2B42-463F-8329-75BA0D52127B}"/>
          </ac:spMkLst>
        </pc:spChg>
        <pc:spChg chg="add del">
          <ac:chgData name="Denis García Aguinaga" userId="bf3ed447-d477-4ff2-a359-ed90ad3618e9" providerId="ADAL" clId="{FF544A8D-490E-4B35-8C6A-A18AAF580E39}" dt="2023-07-15T13:03:36.999" v="80" actId="26606"/>
          <ac:spMkLst>
            <pc:docMk/>
            <pc:sldMk cId="2526894107" sldId="284"/>
            <ac:spMk id="2114" creationId="{3873B707-463F-40B0-8227-E8CC6C67EB25}"/>
          </ac:spMkLst>
        </pc:spChg>
        <pc:spChg chg="add del">
          <ac:chgData name="Denis García Aguinaga" userId="bf3ed447-d477-4ff2-a359-ed90ad3618e9" providerId="ADAL" clId="{FF544A8D-490E-4B35-8C6A-A18AAF580E39}" dt="2023-07-15T13:03:39.650" v="82" actId="26606"/>
          <ac:spMkLst>
            <pc:docMk/>
            <pc:sldMk cId="2526894107" sldId="284"/>
            <ac:spMk id="2116" creationId="{665DBBEF-238B-476B-96AB-8AAC3224ECEA}"/>
          </ac:spMkLst>
        </pc:spChg>
        <pc:spChg chg="add del">
          <ac:chgData name="Denis García Aguinaga" userId="bf3ed447-d477-4ff2-a359-ed90ad3618e9" providerId="ADAL" clId="{FF544A8D-490E-4B35-8C6A-A18AAF580E39}" dt="2023-07-15T13:03:39.650" v="82" actId="26606"/>
          <ac:spMkLst>
            <pc:docMk/>
            <pc:sldMk cId="2526894107" sldId="284"/>
            <ac:spMk id="2117" creationId="{3FCFB1DE-0B7E-48CC-BA90-B2AB0889F9D6}"/>
          </ac:spMkLst>
        </pc:spChg>
        <pc:spChg chg="add del">
          <ac:chgData name="Denis García Aguinaga" userId="bf3ed447-d477-4ff2-a359-ed90ad3618e9" providerId="ADAL" clId="{FF544A8D-490E-4B35-8C6A-A18AAF580E39}" dt="2023-07-15T13:03:42.098" v="84" actId="26606"/>
          <ac:spMkLst>
            <pc:docMk/>
            <pc:sldMk cId="2526894107" sldId="284"/>
            <ac:spMk id="2119" creationId="{0671A8AE-40A1-4631-A6B8-581AFF065482}"/>
          </ac:spMkLst>
        </pc:spChg>
        <pc:spChg chg="add del">
          <ac:chgData name="Denis García Aguinaga" userId="bf3ed447-d477-4ff2-a359-ed90ad3618e9" providerId="ADAL" clId="{FF544A8D-490E-4B35-8C6A-A18AAF580E39}" dt="2023-07-15T13:03:42.098" v="84" actId="26606"/>
          <ac:spMkLst>
            <pc:docMk/>
            <pc:sldMk cId="2526894107" sldId="284"/>
            <ac:spMk id="2120" creationId="{AB58EF07-17C2-48CF-ABB0-EEF1F17CB8F0}"/>
          </ac:spMkLst>
        </pc:spChg>
        <pc:spChg chg="add del">
          <ac:chgData name="Denis García Aguinaga" userId="bf3ed447-d477-4ff2-a359-ed90ad3618e9" providerId="ADAL" clId="{FF544A8D-490E-4B35-8C6A-A18AAF580E39}" dt="2023-07-15T13:03:42.098" v="84" actId="26606"/>
          <ac:spMkLst>
            <pc:docMk/>
            <pc:sldMk cId="2526894107" sldId="284"/>
            <ac:spMk id="2121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3:42.098" v="84" actId="26606"/>
          <ac:spMkLst>
            <pc:docMk/>
            <pc:sldMk cId="2526894107" sldId="284"/>
            <ac:spMk id="2122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4" creationId="{B9651FA3-B4A1-4E98-9B71-4CF82087794D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5" creationId="{F227E5B6-9132-43CA-B503-37A18562ADF2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6" creationId="{D2929CB1-0E3C-4B2D-ADC5-0154FB33BA44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7" creationId="{658970D8-8D1D-4B5C-894B-E871CC86543D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8" creationId="{03C2051E-A88D-48E5-BACF-AAED17892722}"/>
          </ac:spMkLst>
        </pc:spChg>
        <pc:spChg chg="add del">
          <ac:chgData name="Denis García Aguinaga" userId="bf3ed447-d477-4ff2-a359-ed90ad3618e9" providerId="ADAL" clId="{FF544A8D-490E-4B35-8C6A-A18AAF580E39}" dt="2023-07-15T13:03:48.296" v="86" actId="26606"/>
          <ac:spMkLst>
            <pc:docMk/>
            <pc:sldMk cId="2526894107" sldId="284"/>
            <ac:spMk id="2129" creationId="{5F2F0C84-BE8C-4DC2-A6D3-30349A801D5C}"/>
          </ac:spMkLst>
        </pc:spChg>
        <pc:spChg chg="add del">
          <ac:chgData name="Denis García Aguinaga" userId="bf3ed447-d477-4ff2-a359-ed90ad3618e9" providerId="ADAL" clId="{FF544A8D-490E-4B35-8C6A-A18AAF580E39}" dt="2023-07-15T13:03:55.069" v="88" actId="26606"/>
          <ac:spMkLst>
            <pc:docMk/>
            <pc:sldMk cId="2526894107" sldId="284"/>
            <ac:spMk id="2131" creationId="{55666830-9A19-4E01-8505-D6C7F9AC5665}"/>
          </ac:spMkLst>
        </pc:spChg>
        <pc:spChg chg="add del">
          <ac:chgData name="Denis García Aguinaga" userId="bf3ed447-d477-4ff2-a359-ed90ad3618e9" providerId="ADAL" clId="{FF544A8D-490E-4B35-8C6A-A18AAF580E39}" dt="2023-07-15T13:03:55.069" v="88" actId="26606"/>
          <ac:spMkLst>
            <pc:docMk/>
            <pc:sldMk cId="2526894107" sldId="284"/>
            <ac:spMk id="2132" creationId="{AE9FC877-7FB6-4D22-9988-35420644E202}"/>
          </ac:spMkLst>
        </pc:spChg>
        <pc:spChg chg="add del">
          <ac:chgData name="Denis García Aguinaga" userId="bf3ed447-d477-4ff2-a359-ed90ad3618e9" providerId="ADAL" clId="{FF544A8D-490E-4B35-8C6A-A18AAF580E39}" dt="2023-07-15T13:03:55.069" v="88" actId="26606"/>
          <ac:spMkLst>
            <pc:docMk/>
            <pc:sldMk cId="2526894107" sldId="284"/>
            <ac:spMk id="2133" creationId="{E41809D1-F12E-46BB-B804-5F209D325E8B}"/>
          </ac:spMkLst>
        </pc:spChg>
        <pc:spChg chg="add del">
          <ac:chgData name="Denis García Aguinaga" userId="bf3ed447-d477-4ff2-a359-ed90ad3618e9" providerId="ADAL" clId="{FF544A8D-490E-4B35-8C6A-A18AAF580E39}" dt="2023-07-15T13:03:55.069" v="88" actId="26606"/>
          <ac:spMkLst>
            <pc:docMk/>
            <pc:sldMk cId="2526894107" sldId="284"/>
            <ac:spMk id="2134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3:55.069" v="88" actId="26606"/>
          <ac:spMkLst>
            <pc:docMk/>
            <pc:sldMk cId="2526894107" sldId="284"/>
            <ac:spMk id="2135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3:59.953" v="90" actId="26606"/>
          <ac:spMkLst>
            <pc:docMk/>
            <pc:sldMk cId="2526894107" sldId="284"/>
            <ac:spMk id="2137" creationId="{0671A8AE-40A1-4631-A6B8-581AFF065482}"/>
          </ac:spMkLst>
        </pc:spChg>
        <pc:spChg chg="add del">
          <ac:chgData name="Denis García Aguinaga" userId="bf3ed447-d477-4ff2-a359-ed90ad3618e9" providerId="ADAL" clId="{FF544A8D-490E-4B35-8C6A-A18AAF580E39}" dt="2023-07-15T13:03:59.953" v="90" actId="26606"/>
          <ac:spMkLst>
            <pc:docMk/>
            <pc:sldMk cId="2526894107" sldId="284"/>
            <ac:spMk id="2138" creationId="{AB58EF07-17C2-48CF-ABB0-EEF1F17CB8F0}"/>
          </ac:spMkLst>
        </pc:spChg>
        <pc:spChg chg="add del">
          <ac:chgData name="Denis García Aguinaga" userId="bf3ed447-d477-4ff2-a359-ed90ad3618e9" providerId="ADAL" clId="{FF544A8D-490E-4B35-8C6A-A18AAF580E39}" dt="2023-07-15T13:03:59.953" v="90" actId="26606"/>
          <ac:spMkLst>
            <pc:docMk/>
            <pc:sldMk cId="2526894107" sldId="284"/>
            <ac:spMk id="2139" creationId="{AF2F604E-43BE-4DC3-B983-E071523364F8}"/>
          </ac:spMkLst>
        </pc:spChg>
        <pc:spChg chg="add del">
          <ac:chgData name="Denis García Aguinaga" userId="bf3ed447-d477-4ff2-a359-ed90ad3618e9" providerId="ADAL" clId="{FF544A8D-490E-4B35-8C6A-A18AAF580E39}" dt="2023-07-15T13:03:59.953" v="90" actId="26606"/>
          <ac:spMkLst>
            <pc:docMk/>
            <pc:sldMk cId="2526894107" sldId="284"/>
            <ac:spMk id="2140" creationId="{08C9B587-E65E-4B52-B37C-ABEBB6E87928}"/>
          </ac:spMkLst>
        </pc:spChg>
        <pc:spChg chg="add del">
          <ac:chgData name="Denis García Aguinaga" userId="bf3ed447-d477-4ff2-a359-ed90ad3618e9" providerId="ADAL" clId="{FF544A8D-490E-4B35-8C6A-A18AAF580E39}" dt="2023-07-15T13:04:02.144" v="92" actId="26606"/>
          <ac:spMkLst>
            <pc:docMk/>
            <pc:sldMk cId="2526894107" sldId="284"/>
            <ac:spMk id="2142" creationId="{8D0D6D3E-D7F9-4591-9CA9-DDF4DB1F73DA}"/>
          </ac:spMkLst>
        </pc:spChg>
        <pc:spChg chg="add del">
          <ac:chgData name="Denis García Aguinaga" userId="bf3ed447-d477-4ff2-a359-ed90ad3618e9" providerId="ADAL" clId="{FF544A8D-490E-4B35-8C6A-A18AAF580E39}" dt="2023-07-15T13:04:02.144" v="92" actId="26606"/>
          <ac:spMkLst>
            <pc:docMk/>
            <pc:sldMk cId="2526894107" sldId="284"/>
            <ac:spMk id="2143" creationId="{C4C9F2B0-1044-46EB-8AEB-C3BFFDE6C2CC}"/>
          </ac:spMkLst>
        </pc:spChg>
        <pc:spChg chg="add del">
          <ac:chgData name="Denis García Aguinaga" userId="bf3ed447-d477-4ff2-a359-ed90ad3618e9" providerId="ADAL" clId="{FF544A8D-490E-4B35-8C6A-A18AAF580E39}" dt="2023-07-15T13:04:02.144" v="92" actId="26606"/>
          <ac:spMkLst>
            <pc:docMk/>
            <pc:sldMk cId="2526894107" sldId="284"/>
            <ac:spMk id="2144" creationId="{D28B54C3-B57B-472A-B96E-1FCB67093DC2}"/>
          </ac:spMkLst>
        </pc:spChg>
        <pc:spChg chg="add del">
          <ac:chgData name="Denis García Aguinaga" userId="bf3ed447-d477-4ff2-a359-ed90ad3618e9" providerId="ADAL" clId="{FF544A8D-490E-4B35-8C6A-A18AAF580E39}" dt="2023-07-15T13:04:02.144" v="92" actId="26606"/>
          <ac:spMkLst>
            <pc:docMk/>
            <pc:sldMk cId="2526894107" sldId="284"/>
            <ac:spMk id="2145" creationId="{7DB3C429-F8DA-49B9-AF84-21996FCF78B5}"/>
          </ac:spMkLst>
        </pc:spChg>
        <pc:spChg chg="add">
          <ac:chgData name="Denis García Aguinaga" userId="bf3ed447-d477-4ff2-a359-ed90ad3618e9" providerId="ADAL" clId="{FF544A8D-490E-4B35-8C6A-A18AAF580E39}" dt="2023-07-15T13:04:02.147" v="93" actId="26606"/>
          <ac:spMkLst>
            <pc:docMk/>
            <pc:sldMk cId="2526894107" sldId="284"/>
            <ac:spMk id="2147" creationId="{9B7AD9F6-8CE7-4299-8FC6-328F4DCD3FF9}"/>
          </ac:spMkLst>
        </pc:spChg>
        <pc:spChg chg="add">
          <ac:chgData name="Denis García Aguinaga" userId="bf3ed447-d477-4ff2-a359-ed90ad3618e9" providerId="ADAL" clId="{FF544A8D-490E-4B35-8C6A-A18AAF580E39}" dt="2023-07-15T13:04:02.147" v="93" actId="26606"/>
          <ac:spMkLst>
            <pc:docMk/>
            <pc:sldMk cId="2526894107" sldId="284"/>
            <ac:spMk id="2148" creationId="{F49775AF-8896-43EE-92C6-83497D6DC56F}"/>
          </ac:spMkLst>
        </pc:spChg>
        <pc:grpChg chg="add del">
          <ac:chgData name="Denis García Aguinaga" userId="bf3ed447-d477-4ff2-a359-ed90ad3618e9" providerId="ADAL" clId="{FF544A8D-490E-4B35-8C6A-A18AAF580E39}" dt="2023-07-15T13:03:36.999" v="80" actId="26606"/>
          <ac:grpSpMkLst>
            <pc:docMk/>
            <pc:sldMk cId="2526894107" sldId="284"/>
            <ac:grpSpMk id="2112" creationId="{032D8612-31EB-44CF-A1D0-14FD4C705424}"/>
          </ac:grpSpMkLst>
        </pc:grpChg>
        <pc:picChg chg="add mod ord">
          <ac:chgData name="Denis García Aguinaga" userId="bf3ed447-d477-4ff2-a359-ed90ad3618e9" providerId="ADAL" clId="{FF544A8D-490E-4B35-8C6A-A18AAF580E39}" dt="2023-07-15T13:04:02.147" v="93" actId="26606"/>
          <ac:picMkLst>
            <pc:docMk/>
            <pc:sldMk cId="2526894107" sldId="284"/>
            <ac:picMk id="1032" creationId="{A514A461-84C2-5DE4-C2B4-E58579EBC45F}"/>
          </ac:picMkLst>
        </pc:picChg>
        <pc:picChg chg="add del mod">
          <ac:chgData name="Denis García Aguinaga" userId="bf3ed447-d477-4ff2-a359-ed90ad3618e9" providerId="ADAL" clId="{FF544A8D-490E-4B35-8C6A-A18AAF580E39}" dt="2023-07-15T13:00:53.151" v="53" actId="478"/>
          <ac:picMkLst>
            <pc:docMk/>
            <pc:sldMk cId="2526894107" sldId="284"/>
            <ac:picMk id="2050" creationId="{473C15F9-DC7B-D511-4105-BA6553DB687C}"/>
          </ac:picMkLst>
        </pc:picChg>
        <pc:cxnChg chg="del">
          <ac:chgData name="Denis García Aguinaga" userId="bf3ed447-d477-4ff2-a359-ed90ad3618e9" providerId="ADAL" clId="{FF544A8D-490E-4B35-8C6A-A18AAF580E39}" dt="2023-07-15T12:59:23.397" v="2"/>
          <ac:cxnSpMkLst>
            <pc:docMk/>
            <pc:sldMk cId="2526894107" sldId="284"/>
            <ac:cxnSpMk id="2072" creationId="{49264613-F0F7-08CE-0ADF-98407A64DAE6}"/>
          </ac:cxnSpMkLst>
        </pc:cxnChg>
      </pc:sldChg>
      <pc:sldChg chg="add del ord">
        <pc:chgData name="Denis García Aguinaga" userId="bf3ed447-d477-4ff2-a359-ed90ad3618e9" providerId="ADAL" clId="{FF544A8D-490E-4B35-8C6A-A18AAF580E39}" dt="2023-07-15T13:48:48.732" v="935" actId="47"/>
        <pc:sldMkLst>
          <pc:docMk/>
          <pc:sldMk cId="1595043342" sldId="285"/>
        </pc:sldMkLst>
      </pc:sldChg>
      <pc:sldChg chg="addSp modSp add mod">
        <pc:chgData name="Denis García Aguinaga" userId="bf3ed447-d477-4ff2-a359-ed90ad3618e9" providerId="ADAL" clId="{FF544A8D-490E-4B35-8C6A-A18AAF580E39}" dt="2023-07-15T13:32:28.541" v="510" actId="20577"/>
        <pc:sldMkLst>
          <pc:docMk/>
          <pc:sldMk cId="801841337" sldId="286"/>
        </pc:sldMkLst>
        <pc:spChg chg="add mod">
          <ac:chgData name="Denis García Aguinaga" userId="bf3ed447-d477-4ff2-a359-ed90ad3618e9" providerId="ADAL" clId="{FF544A8D-490E-4B35-8C6A-A18AAF580E39}" dt="2023-07-15T13:32:28.541" v="510" actId="20577"/>
          <ac:spMkLst>
            <pc:docMk/>
            <pc:sldMk cId="801841337" sldId="286"/>
            <ac:spMk id="3" creationId="{846E100E-CFF1-FCA4-A6C3-9034A99FD2D4}"/>
          </ac:spMkLst>
        </pc:spChg>
        <pc:graphicFrameChg chg="mod">
          <ac:chgData name="Denis García Aguinaga" userId="bf3ed447-d477-4ff2-a359-ed90ad3618e9" providerId="ADAL" clId="{FF544A8D-490E-4B35-8C6A-A18AAF580E39}" dt="2023-07-15T13:31:20.590" v="491"/>
          <ac:graphicFrameMkLst>
            <pc:docMk/>
            <pc:sldMk cId="801841337" sldId="286"/>
            <ac:graphicFrameMk id="169" creationId="{45CE1073-BDD8-4AF4-B729-CF721933582F}"/>
          </ac:graphicFrameMkLst>
        </pc:graphicFrameChg>
      </pc:sldChg>
      <pc:sldChg chg="addSp modSp add mod">
        <pc:chgData name="Denis García Aguinaga" userId="bf3ed447-d477-4ff2-a359-ed90ad3618e9" providerId="ADAL" clId="{FF544A8D-490E-4B35-8C6A-A18AAF580E39}" dt="2023-07-15T13:47:08.424" v="916" actId="21"/>
        <pc:sldMkLst>
          <pc:docMk/>
          <pc:sldMk cId="675577070" sldId="287"/>
        </pc:sldMkLst>
        <pc:spChg chg="mod">
          <ac:chgData name="Denis García Aguinaga" userId="bf3ed447-d477-4ff2-a359-ed90ad3618e9" providerId="ADAL" clId="{FF544A8D-490E-4B35-8C6A-A18AAF580E39}" dt="2023-07-15T13:47:08.424" v="916" actId="21"/>
          <ac:spMkLst>
            <pc:docMk/>
            <pc:sldMk cId="675577070" sldId="287"/>
            <ac:spMk id="2" creationId="{0DE44B41-26C1-4F3A-B108-E79F59711775}"/>
          </ac:spMkLst>
        </pc:spChg>
        <pc:picChg chg="add mod">
          <ac:chgData name="Denis García Aguinaga" userId="bf3ed447-d477-4ff2-a359-ed90ad3618e9" providerId="ADAL" clId="{FF544A8D-490E-4B35-8C6A-A18AAF580E39}" dt="2023-07-15T13:46:13.995" v="908" actId="1076"/>
          <ac:picMkLst>
            <pc:docMk/>
            <pc:sldMk cId="675577070" sldId="287"/>
            <ac:picMk id="5" creationId="{BC988D21-BB2A-7D0B-45A5-CB253898B671}"/>
          </ac:picMkLst>
        </pc:picChg>
        <pc:picChg chg="mod">
          <ac:chgData name="Denis García Aguinaga" userId="bf3ed447-d477-4ff2-a359-ed90ad3618e9" providerId="ADAL" clId="{FF544A8D-490E-4B35-8C6A-A18AAF580E39}" dt="2023-07-15T13:46:35.339" v="912" actId="1076"/>
          <ac:picMkLst>
            <pc:docMk/>
            <pc:sldMk cId="675577070" sldId="287"/>
            <ac:picMk id="7" creationId="{B061D6EC-66D2-4B37-96A4-1A080624CB71}"/>
          </ac:picMkLst>
        </pc:picChg>
      </pc:sldChg>
      <pc:sldChg chg="add ord">
        <pc:chgData name="Denis García Aguinaga" userId="bf3ed447-d477-4ff2-a359-ed90ad3618e9" providerId="ADAL" clId="{FF544A8D-490E-4B35-8C6A-A18AAF580E39}" dt="2023-07-15T13:48:44.157" v="933"/>
        <pc:sldMkLst>
          <pc:docMk/>
          <pc:sldMk cId="3730042016" sldId="288"/>
        </pc:sldMkLst>
      </pc:sldChg>
    </pc:docChg>
  </pc:docChgLst>
  <pc:docChgLst>
    <pc:chgData name="Guest User" userId="S::urn:spo:anon#6aad4fda6359f9d5b03505e3c88e8a89df05072d5b5d354d2555708a5ccb8206::" providerId="AD" clId="Web-{935E47E2-426D-F508-6EA7-A6ADF9800D58}"/>
    <pc:docChg chg="addSld delSld modSld sldOrd">
      <pc:chgData name="Guest User" userId="S::urn:spo:anon#6aad4fda6359f9d5b03505e3c88e8a89df05072d5b5d354d2555708a5ccb8206::" providerId="AD" clId="Web-{935E47E2-426D-F508-6EA7-A6ADF9800D58}" dt="2021-06-18T01:05:36.219" v="297"/>
      <pc:docMkLst>
        <pc:docMk/>
      </pc:docMkLst>
      <pc:sldChg chg="addSp delSp modSp">
        <pc:chgData name="Guest User" userId="S::urn:spo:anon#6aad4fda6359f9d5b03505e3c88e8a89df05072d5b5d354d2555708a5ccb8206::" providerId="AD" clId="Web-{935E47E2-426D-F508-6EA7-A6ADF9800D58}" dt="2021-06-18T00:16:45.645" v="6" actId="1076"/>
        <pc:sldMkLst>
          <pc:docMk/>
          <pc:sldMk cId="1455332525" sldId="262"/>
        </pc:sldMkLst>
        <pc:spChg chg="mod ord">
          <ac:chgData name="Guest User" userId="S::urn:spo:anon#6aad4fda6359f9d5b03505e3c88e8a89df05072d5b5d354d2555708a5ccb8206::" providerId="AD" clId="Web-{935E47E2-426D-F508-6EA7-A6ADF9800D58}" dt="2021-06-18T00:16:45.645" v="6" actId="1076"/>
          <ac:spMkLst>
            <pc:docMk/>
            <pc:sldMk cId="1455332525" sldId="262"/>
            <ac:spMk id="2" creationId="{7EB4B694-7D8B-48AD-9524-748B959B1DF7}"/>
          </ac:spMkLst>
        </pc:spChg>
        <pc:spChg chg="del">
          <ac:chgData name="Guest User" userId="S::urn:spo:anon#6aad4fda6359f9d5b03505e3c88e8a89df05072d5b5d354d2555708a5ccb8206::" providerId="AD" clId="Web-{935E47E2-426D-F508-6EA7-A6ADF9800D58}" dt="2021-06-18T00:16:06.909" v="0"/>
          <ac:spMkLst>
            <pc:docMk/>
            <pc:sldMk cId="1455332525" sldId="262"/>
            <ac:spMk id="3" creationId="{B0A478CC-416A-43DF-9805-33EBA4660DF4}"/>
          </ac:spMkLst>
        </pc:spChg>
        <pc:spChg chg="add del mod">
          <ac:chgData name="Guest User" userId="S::urn:spo:anon#6aad4fda6359f9d5b03505e3c88e8a89df05072d5b5d354d2555708a5ccb8206::" providerId="AD" clId="Web-{935E47E2-426D-F508-6EA7-A6ADF9800D58}" dt="2021-06-18T00:16:23.519" v="2"/>
          <ac:spMkLst>
            <pc:docMk/>
            <pc:sldMk cId="1455332525" sldId="262"/>
            <ac:spMk id="6" creationId="{CE7237A5-5BD4-48CE-A45E-C2C95D3C0125}"/>
          </ac:spMkLst>
        </pc:spChg>
        <pc:spChg chg="del">
          <ac:chgData name="Guest User" userId="S::urn:spo:anon#6aad4fda6359f9d5b03505e3c88e8a89df05072d5b5d354d2555708a5ccb8206::" providerId="AD" clId="Web-{935E47E2-426D-F508-6EA7-A6ADF9800D58}" dt="2021-06-18T00:16:35.832" v="5"/>
          <ac:spMkLst>
            <pc:docMk/>
            <pc:sldMk cId="1455332525" sldId="262"/>
            <ac:spMk id="8" creationId="{4351DFE5-F63D-4BE0-BDA9-E3EB88F01AA5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16:35.832" v="5"/>
          <ac:spMkLst>
            <pc:docMk/>
            <pc:sldMk cId="1455332525" sldId="262"/>
            <ac:spMk id="15" creationId="{B9951BD9-0868-4CDB-ACD6-9C4209B5E412}"/>
          </ac:spMkLst>
        </pc:spChg>
        <pc:picChg chg="add del mod ord">
          <ac:chgData name="Guest User" userId="S::urn:spo:anon#6aad4fda6359f9d5b03505e3c88e8a89df05072d5b5d354d2555708a5ccb8206::" providerId="AD" clId="Web-{935E47E2-426D-F508-6EA7-A6ADF9800D58}" dt="2021-06-18T00:16:08.253" v="1"/>
          <ac:picMkLst>
            <pc:docMk/>
            <pc:sldMk cId="1455332525" sldId="262"/>
            <ac:picMk id="4" creationId="{27181CEB-52D6-409E-9C0C-0AA674552F7E}"/>
          </ac:picMkLst>
        </pc:picChg>
        <pc:picChg chg="add mod ord">
          <ac:chgData name="Guest User" userId="S::urn:spo:anon#6aad4fda6359f9d5b03505e3c88e8a89df05072d5b5d354d2555708a5ccb8206::" providerId="AD" clId="Web-{935E47E2-426D-F508-6EA7-A6ADF9800D58}" dt="2021-06-18T00:16:35.832" v="5"/>
          <ac:picMkLst>
            <pc:docMk/>
            <pc:sldMk cId="1455332525" sldId="262"/>
            <ac:picMk id="7" creationId="{837FF912-82FA-4A71-BB52-F70C5314B513}"/>
          </ac:picMkLst>
        </pc:picChg>
        <pc:picChg chg="del">
          <ac:chgData name="Guest User" userId="S::urn:spo:anon#6aad4fda6359f9d5b03505e3c88e8a89df05072d5b5d354d2555708a5ccb8206::" providerId="AD" clId="Web-{935E47E2-426D-F508-6EA7-A6ADF9800D58}" dt="2021-06-18T00:16:35.832" v="5"/>
          <ac:picMkLst>
            <pc:docMk/>
            <pc:sldMk cId="1455332525" sldId="262"/>
            <ac:picMk id="10" creationId="{3AA16612-ACD2-4A16-8F2B-4514FD6BF28F}"/>
          </ac:picMkLst>
        </pc:picChg>
      </pc:sldChg>
      <pc:sldChg chg="addSp delSp modSp del">
        <pc:chgData name="Guest User" userId="S::urn:spo:anon#6aad4fda6359f9d5b03505e3c88e8a89df05072d5b5d354d2555708a5ccb8206::" providerId="AD" clId="Web-{935E47E2-426D-F508-6EA7-A6ADF9800D58}" dt="2021-06-18T00:22:40.885" v="55"/>
        <pc:sldMkLst>
          <pc:docMk/>
          <pc:sldMk cId="2576277671" sldId="263"/>
        </pc:sldMkLst>
        <pc:spChg chg="del">
          <ac:chgData name="Guest User" userId="S::urn:spo:anon#6aad4fda6359f9d5b03505e3c88e8a89df05072d5b5d354d2555708a5ccb8206::" providerId="AD" clId="Web-{935E47E2-426D-F508-6EA7-A6ADF9800D58}" dt="2021-06-18T00:16:53.208" v="7"/>
          <ac:spMkLst>
            <pc:docMk/>
            <pc:sldMk cId="2576277671" sldId="263"/>
            <ac:spMk id="3" creationId="{D18C4BE2-2559-42B5-8532-BD015C0EDE73}"/>
          </ac:spMkLst>
        </pc:spChg>
        <pc:spChg chg="add mod">
          <ac:chgData name="Guest User" userId="S::urn:spo:anon#6aad4fda6359f9d5b03505e3c88e8a89df05072d5b5d354d2555708a5ccb8206::" providerId="AD" clId="Web-{935E47E2-426D-F508-6EA7-A6ADF9800D58}" dt="2021-06-18T00:16:59.755" v="9"/>
          <ac:spMkLst>
            <pc:docMk/>
            <pc:sldMk cId="2576277671" sldId="263"/>
            <ac:spMk id="6" creationId="{E429B393-5B27-4169-84E7-3505B5CCB96C}"/>
          </ac:spMkLst>
        </pc:spChg>
        <pc:picChg chg="add del mod ord">
          <ac:chgData name="Guest User" userId="S::urn:spo:anon#6aad4fda6359f9d5b03505e3c88e8a89df05072d5b5d354d2555708a5ccb8206::" providerId="AD" clId="Web-{935E47E2-426D-F508-6EA7-A6ADF9800D58}" dt="2021-06-18T00:16:59.755" v="9"/>
          <ac:picMkLst>
            <pc:docMk/>
            <pc:sldMk cId="2576277671" sldId="263"/>
            <ac:picMk id="4" creationId="{1F72E34B-1835-4E08-A988-1F04F0DC9F91}"/>
          </ac:picMkLst>
        </pc:picChg>
      </pc:sldChg>
      <pc:sldChg chg="addSp delSp modSp new">
        <pc:chgData name="Guest User" userId="S::urn:spo:anon#6aad4fda6359f9d5b03505e3c88e8a89df05072d5b5d354d2555708a5ccb8206::" providerId="AD" clId="Web-{935E47E2-426D-F508-6EA7-A6ADF9800D58}" dt="2021-06-18T01:01:03" v="281"/>
        <pc:sldMkLst>
          <pc:docMk/>
          <pc:sldMk cId="3926887724" sldId="264"/>
        </pc:sldMkLst>
        <pc:spChg chg="mod">
          <ac:chgData name="Guest User" userId="S::urn:spo:anon#6aad4fda6359f9d5b03505e3c88e8a89df05072d5b5d354d2555708a5ccb8206::" providerId="AD" clId="Web-{935E47E2-426D-F508-6EA7-A6ADF9800D58}" dt="2021-06-18T00:17:54.634" v="23" actId="20577"/>
          <ac:spMkLst>
            <pc:docMk/>
            <pc:sldMk cId="3926887724" sldId="264"/>
            <ac:spMk id="2" creationId="{DB20C945-DE10-42EC-928E-660F771CD055}"/>
          </ac:spMkLst>
        </pc:spChg>
        <pc:spChg chg="mod">
          <ac:chgData name="Guest User" userId="S::urn:spo:anon#6aad4fda6359f9d5b03505e3c88e8a89df05072d5b5d354d2555708a5ccb8206::" providerId="AD" clId="Web-{935E47E2-426D-F508-6EA7-A6ADF9800D58}" dt="2021-06-18T00:17:43.477" v="20" actId="20577"/>
          <ac:spMkLst>
            <pc:docMk/>
            <pc:sldMk cId="3926887724" sldId="264"/>
            <ac:spMk id="3" creationId="{17824AC9-926A-4AC2-BA09-92839C3A7168}"/>
          </ac:spMkLst>
        </pc:spChg>
        <pc:spChg chg="mod">
          <ac:chgData name="Guest User" userId="S::urn:spo:anon#6aad4fda6359f9d5b03505e3c88e8a89df05072d5b5d354d2555708a5ccb8206::" providerId="AD" clId="Web-{935E47E2-426D-F508-6EA7-A6ADF9800D58}" dt="2021-06-18T00:21:38.475" v="46" actId="20577"/>
          <ac:spMkLst>
            <pc:docMk/>
            <pc:sldMk cId="3926887724" sldId="264"/>
            <ac:spMk id="4" creationId="{352380BF-2EC6-4CBA-AD4D-C66B53A0C81F}"/>
          </ac:spMkLst>
        </pc:spChg>
        <pc:spChg chg="del mod">
          <ac:chgData name="Guest User" userId="S::urn:spo:anon#6aad4fda6359f9d5b03505e3c88e8a89df05072d5b5d354d2555708a5ccb8206::" providerId="AD" clId="Web-{935E47E2-426D-F508-6EA7-A6ADF9800D58}" dt="2021-06-18T01:01:03" v="281"/>
          <ac:spMkLst>
            <pc:docMk/>
            <pc:sldMk cId="3926887724" sldId="264"/>
            <ac:spMk id="5" creationId="{42CE7E53-418F-40D3-B10A-23154975538F}"/>
          </ac:spMkLst>
        </pc:spChg>
        <pc:spChg chg="mod">
          <ac:chgData name="Guest User" userId="S::urn:spo:anon#6aad4fda6359f9d5b03505e3c88e8a89df05072d5b5d354d2555708a5ccb8206::" providerId="AD" clId="Web-{935E47E2-426D-F508-6EA7-A6ADF9800D58}" dt="2021-06-18T00:18:05.165" v="31" actId="20577"/>
          <ac:spMkLst>
            <pc:docMk/>
            <pc:sldMk cId="3926887724" sldId="264"/>
            <ac:spMk id="6" creationId="{0783DF78-2185-4CB2-9C9A-8383000715BF}"/>
          </ac:spMkLst>
        </pc:spChg>
        <pc:spChg chg="add mod">
          <ac:chgData name="Guest User" userId="S::urn:spo:anon#6aad4fda6359f9d5b03505e3c88e8a89df05072d5b5d354d2555708a5ccb8206::" providerId="AD" clId="Web-{935E47E2-426D-F508-6EA7-A6ADF9800D58}" dt="2021-06-18T01:01:03" v="281"/>
          <ac:spMkLst>
            <pc:docMk/>
            <pc:sldMk cId="3926887724" sldId="264"/>
            <ac:spMk id="6" creationId="{D86D927A-DA79-48B2-816E-CC59DE8B6EBC}"/>
          </ac:spMkLst>
        </pc:spChg>
      </pc:sldChg>
      <pc:sldChg chg="addSp delSp modSp new">
        <pc:chgData name="Guest User" userId="S::urn:spo:anon#6aad4fda6359f9d5b03505e3c88e8a89df05072d5b5d354d2555708a5ccb8206::" providerId="AD" clId="Web-{935E47E2-426D-F508-6EA7-A6ADF9800D58}" dt="2021-06-18T00:22:20.978" v="54" actId="14100"/>
        <pc:sldMkLst>
          <pc:docMk/>
          <pc:sldMk cId="3041665643" sldId="266"/>
        </pc:sldMkLst>
        <pc:spChg chg="del">
          <ac:chgData name="Guest User" userId="S::urn:spo:anon#6aad4fda6359f9d5b03505e3c88e8a89df05072d5b5d354d2555708a5ccb8206::" providerId="AD" clId="Web-{935E47E2-426D-F508-6EA7-A6ADF9800D58}" dt="2021-06-18T00:22:13.587" v="52"/>
          <ac:spMkLst>
            <pc:docMk/>
            <pc:sldMk cId="3041665643" sldId="266"/>
            <ac:spMk id="2" creationId="{47F61A65-A72D-42E0-9CA9-460541FB8FF2}"/>
          </ac:spMkLst>
        </pc:spChg>
        <pc:picChg chg="add mod">
          <ac:chgData name="Guest User" userId="S::urn:spo:anon#6aad4fda6359f9d5b03505e3c88e8a89df05072d5b5d354d2555708a5ccb8206::" providerId="AD" clId="Web-{935E47E2-426D-F508-6EA7-A6ADF9800D58}" dt="2021-06-18T00:22:20.978" v="54" actId="14100"/>
          <ac:picMkLst>
            <pc:docMk/>
            <pc:sldMk cId="3041665643" sldId="266"/>
            <ac:picMk id="3" creationId="{9EE12667-86A1-439C-B123-2AF7304DA119}"/>
          </ac:picMkLst>
        </pc:picChg>
      </pc:sldChg>
      <pc:sldChg chg="addSp modSp new mod setBg">
        <pc:chgData name="Guest User" userId="S::urn:spo:anon#6aad4fda6359f9d5b03505e3c88e8a89df05072d5b5d354d2555708a5ccb8206::" providerId="AD" clId="Web-{935E47E2-426D-F508-6EA7-A6ADF9800D58}" dt="2021-06-18T00:35:55.961" v="144" actId="20577"/>
        <pc:sldMkLst>
          <pc:docMk/>
          <pc:sldMk cId="3562907867" sldId="267"/>
        </pc:sldMkLst>
        <pc:spChg chg="mod">
          <ac:chgData name="Guest User" userId="S::urn:spo:anon#6aad4fda6359f9d5b03505e3c88e8a89df05072d5b5d354d2555708a5ccb8206::" providerId="AD" clId="Web-{935E47E2-426D-F508-6EA7-A6ADF9800D58}" dt="2021-06-18T00:23:27.888" v="63" actId="20577"/>
          <ac:spMkLst>
            <pc:docMk/>
            <pc:sldMk cId="3562907867" sldId="267"/>
            <ac:spMk id="2" creationId="{E371FAD4-199E-4374-ADC5-426B5D939B02}"/>
          </ac:spMkLst>
        </pc:spChg>
        <pc:spChg chg="mod">
          <ac:chgData name="Guest User" userId="S::urn:spo:anon#6aad4fda6359f9d5b03505e3c88e8a89df05072d5b5d354d2555708a5ccb8206::" providerId="AD" clId="Web-{935E47E2-426D-F508-6EA7-A6ADF9800D58}" dt="2021-06-18T00:24:12.984" v="69" actId="20577"/>
          <ac:spMkLst>
            <pc:docMk/>
            <pc:sldMk cId="3562907867" sldId="267"/>
            <ac:spMk id="3" creationId="{7822D139-BD2B-475C-A6AC-81BA10FE391D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3:23.450" v="62"/>
          <ac:spMkLst>
            <pc:docMk/>
            <pc:sldMk cId="3562907867" sldId="267"/>
            <ac:spMk id="8" creationId="{3B854194-185D-494D-905C-7C7CB2E30F6E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3:23.450" v="62"/>
          <ac:spMkLst>
            <pc:docMk/>
            <pc:sldMk cId="3562907867" sldId="267"/>
            <ac:spMk id="10" creationId="{B4F5FA0D-0104-4987-8241-EFF7C85B88DE}"/>
          </ac:spMkLst>
        </pc:spChg>
        <pc:graphicFrameChg chg="modGraphic">
          <ac:chgData name="Guest User" userId="S::urn:spo:anon#6aad4fda6359f9d5b03505e3c88e8a89df05072d5b5d354d2555708a5ccb8206::" providerId="AD" clId="Web-{935E47E2-426D-F508-6EA7-A6ADF9800D58}" dt="2021-06-18T00:35:55.961" v="144" actId="20577"/>
          <ac:graphicFrameMkLst>
            <pc:docMk/>
            <pc:sldMk cId="3562907867" sldId="267"/>
            <ac:graphicFrameMk id="74" creationId="{CE58FC3A-BEF3-431F-8EAC-C051B8397A0D}"/>
          </ac:graphicFrameMkLst>
        </pc:graphicFrameChg>
        <pc:picChg chg="add">
          <ac:chgData name="Guest User" userId="S::urn:spo:anon#6aad4fda6359f9d5b03505e3c88e8a89df05072d5b5d354d2555708a5ccb8206::" providerId="AD" clId="Web-{935E47E2-426D-F508-6EA7-A6ADF9800D58}" dt="2021-06-18T00:23:23.450" v="62"/>
          <ac:picMkLst>
            <pc:docMk/>
            <pc:sldMk cId="3562907867" sldId="267"/>
            <ac:picMk id="12" creationId="{2897127E-6CEF-446C-BE87-93B7C46E49D1}"/>
          </ac:picMkLst>
        </pc:picChg>
      </pc:sldChg>
      <pc:sldChg chg="addSp delSp modSp new mod setBg">
        <pc:chgData name="Guest User" userId="S::urn:spo:anon#6aad4fda6359f9d5b03505e3c88e8a89df05072d5b5d354d2555708a5ccb8206::" providerId="AD" clId="Web-{935E47E2-426D-F508-6EA7-A6ADF9800D58}" dt="2021-06-18T01:05:36.219" v="297"/>
        <pc:sldMkLst>
          <pc:docMk/>
          <pc:sldMk cId="896264527" sldId="269"/>
        </pc:sldMkLst>
        <pc:spChg chg="mod">
          <ac:chgData name="Guest User" userId="S::urn:spo:anon#6aad4fda6359f9d5b03505e3c88e8a89df05072d5b5d354d2555708a5ccb8206::" providerId="AD" clId="Web-{935E47E2-426D-F508-6EA7-A6ADF9800D58}" dt="2021-06-18T00:25:23.613" v="103" actId="20577"/>
          <ac:spMkLst>
            <pc:docMk/>
            <pc:sldMk cId="896264527" sldId="269"/>
            <ac:spMk id="2" creationId="{A673F150-BBD6-4FD5-8FE4-328A1E720D82}"/>
          </ac:spMkLst>
        </pc:spChg>
        <pc:spChg chg="del">
          <ac:chgData name="Guest User" userId="S::urn:spo:anon#6aad4fda6359f9d5b03505e3c88e8a89df05072d5b5d354d2555708a5ccb8206::" providerId="AD" clId="Web-{935E47E2-426D-F508-6EA7-A6ADF9800D58}" dt="2021-06-18T00:24:15.687" v="70"/>
          <ac:spMkLst>
            <pc:docMk/>
            <pc:sldMk cId="896264527" sldId="269"/>
            <ac:spMk id="3" creationId="{295F4F8D-5890-4B68-8741-E44F846D8295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5:06.550" v="81"/>
          <ac:spMkLst>
            <pc:docMk/>
            <pc:sldMk cId="896264527" sldId="269"/>
            <ac:spMk id="10" creationId="{70BDD0CE-06A4-404B-8A13-580229C1C923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5:06.550" v="81"/>
          <ac:spMkLst>
            <pc:docMk/>
            <pc:sldMk cId="896264527" sldId="269"/>
            <ac:spMk id="12" creationId="{EE9899FA-8881-472C-AA59-D08A89CA8AEF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5:06.550" v="81"/>
          <ac:spMkLst>
            <pc:docMk/>
            <pc:sldMk cId="896264527" sldId="269"/>
            <ac:spMk id="14" creationId="{080B7D90-3DF1-4514-B26D-616BE35553C9}"/>
          </ac:spMkLst>
        </pc:spChg>
        <pc:graphicFrameChg chg="add mod modGraphic">
          <ac:chgData name="Guest User" userId="S::urn:spo:anon#6aad4fda6359f9d5b03505e3c88e8a89df05072d5b5d354d2555708a5ccb8206::" providerId="AD" clId="Web-{935E47E2-426D-F508-6EA7-A6ADF9800D58}" dt="2021-06-18T01:05:36.219" v="297"/>
          <ac:graphicFrameMkLst>
            <pc:docMk/>
            <pc:sldMk cId="896264527" sldId="269"/>
            <ac:graphicFrameMk id="8" creationId="{476BCE20-CF5B-4BC2-BD4A-6AFC539370A0}"/>
          </ac:graphicFrameMkLst>
        </pc:graphicFrameChg>
        <pc:picChg chg="add del mod">
          <ac:chgData name="Guest User" userId="S::urn:spo:anon#6aad4fda6359f9d5b03505e3c88e8a89df05072d5b5d354d2555708a5ccb8206::" providerId="AD" clId="Web-{935E47E2-426D-F508-6EA7-A6ADF9800D58}" dt="2021-06-18T01:03:39.399" v="284"/>
          <ac:picMkLst>
            <pc:docMk/>
            <pc:sldMk cId="896264527" sldId="269"/>
            <ac:picMk id="3" creationId="{B5F0ACE1-E724-485B-9034-29DAF5EC9AF1}"/>
          </ac:picMkLst>
        </pc:picChg>
        <pc:picChg chg="add mod ord">
          <ac:chgData name="Guest User" userId="S::urn:spo:anon#6aad4fda6359f9d5b03505e3c88e8a89df05072d5b5d354d2555708a5ccb8206::" providerId="AD" clId="Web-{935E47E2-426D-F508-6EA7-A6ADF9800D58}" dt="2021-06-18T00:57:24.644" v="278" actId="1076"/>
          <ac:picMkLst>
            <pc:docMk/>
            <pc:sldMk cId="896264527" sldId="269"/>
            <ac:picMk id="4" creationId="{FC047C12-B20A-4CF6-A1F1-C9BDDFCC7FA2}"/>
          </ac:picMkLst>
        </pc:picChg>
        <pc:picChg chg="add mod">
          <ac:chgData name="Guest User" userId="S::urn:spo:anon#6aad4fda6359f9d5b03505e3c88e8a89df05072d5b5d354d2555708a5ccb8206::" providerId="AD" clId="Web-{935E47E2-426D-F508-6EA7-A6ADF9800D58}" dt="2021-06-18T00:25:06.550" v="81"/>
          <ac:picMkLst>
            <pc:docMk/>
            <pc:sldMk cId="896264527" sldId="269"/>
            <ac:picMk id="5" creationId="{2624CF06-6046-4F39-8BB0-15B8939A0D97}"/>
          </ac:picMkLst>
        </pc:picChg>
        <pc:picChg chg="add del mod">
          <ac:chgData name="Guest User" userId="S::urn:spo:anon#6aad4fda6359f9d5b03505e3c88e8a89df05072d5b5d354d2555708a5ccb8206::" providerId="AD" clId="Web-{935E47E2-426D-F508-6EA7-A6ADF9800D58}" dt="2021-06-18T01:03:45.650" v="287"/>
          <ac:picMkLst>
            <pc:docMk/>
            <pc:sldMk cId="896264527" sldId="269"/>
            <ac:picMk id="6" creationId="{A9A82FA1-E57A-42D4-AEAE-3EAAFCE4FE08}"/>
          </ac:picMkLst>
        </pc:picChg>
      </pc:sldChg>
      <pc:sldChg chg="addSp delSp modSp new mod ord setBg">
        <pc:chgData name="Guest User" userId="S::urn:spo:anon#6aad4fda6359f9d5b03505e3c88e8a89df05072d5b5d354d2555708a5ccb8206::" providerId="AD" clId="Web-{935E47E2-426D-F508-6EA7-A6ADF9800D58}" dt="2021-06-18T00:37:22.701" v="148" actId="1076"/>
        <pc:sldMkLst>
          <pc:docMk/>
          <pc:sldMk cId="15902169" sldId="270"/>
        </pc:sldMkLst>
        <pc:spChg chg="mod ord">
          <ac:chgData name="Guest User" userId="S::urn:spo:anon#6aad4fda6359f9d5b03505e3c88e8a89df05072d5b5d354d2555708a5ccb8206::" providerId="AD" clId="Web-{935E47E2-426D-F508-6EA7-A6ADF9800D58}" dt="2021-06-18T00:28:26.764" v="112"/>
          <ac:spMkLst>
            <pc:docMk/>
            <pc:sldMk cId="15902169" sldId="270"/>
            <ac:spMk id="2" creationId="{3C54BEEB-4295-4AAC-923E-69ACA040CC41}"/>
          </ac:spMkLst>
        </pc:spChg>
        <pc:spChg chg="del">
          <ac:chgData name="Guest User" userId="S::urn:spo:anon#6aad4fda6359f9d5b03505e3c88e8a89df05072d5b5d354d2555708a5ccb8206::" providerId="AD" clId="Web-{935E47E2-426D-F508-6EA7-A6ADF9800D58}" dt="2021-06-18T00:27:23.948" v="107"/>
          <ac:spMkLst>
            <pc:docMk/>
            <pc:sldMk cId="15902169" sldId="270"/>
            <ac:spMk id="3" creationId="{59695258-E1EE-483D-A252-3E29CA276E0C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28:26.764" v="112"/>
          <ac:spMkLst>
            <pc:docMk/>
            <pc:sldMk cId="15902169" sldId="270"/>
            <ac:spMk id="10" creationId="{73DE2CFE-42F2-48F0-8706-5264E012B10C}"/>
          </ac:spMkLst>
        </pc:spChg>
        <pc:picChg chg="add mod ord">
          <ac:chgData name="Guest User" userId="S::urn:spo:anon#6aad4fda6359f9d5b03505e3c88e8a89df05072d5b5d354d2555708a5ccb8206::" providerId="AD" clId="Web-{935E47E2-426D-F508-6EA7-A6ADF9800D58}" dt="2021-06-18T00:37:17.122" v="146" actId="1076"/>
          <ac:picMkLst>
            <pc:docMk/>
            <pc:sldMk cId="15902169" sldId="270"/>
            <ac:picMk id="4" creationId="{E308AB5B-9DF3-4D03-B4E6-3A4E7AB9FD11}"/>
          </ac:picMkLst>
        </pc:picChg>
        <pc:picChg chg="add mod">
          <ac:chgData name="Guest User" userId="S::urn:spo:anon#6aad4fda6359f9d5b03505e3c88e8a89df05072d5b5d354d2555708a5ccb8206::" providerId="AD" clId="Web-{935E47E2-426D-F508-6EA7-A6ADF9800D58}" dt="2021-06-18T00:37:22.701" v="148" actId="1076"/>
          <ac:picMkLst>
            <pc:docMk/>
            <pc:sldMk cId="15902169" sldId="270"/>
            <ac:picMk id="5" creationId="{77CFBA0E-2949-4DF5-96AB-D3145183F4DB}"/>
          </ac:picMkLst>
        </pc:picChg>
      </pc:sldChg>
      <pc:sldChg chg="addSp delSp modSp new mod setBg setClrOvrMap">
        <pc:chgData name="Guest User" userId="S::urn:spo:anon#6aad4fda6359f9d5b03505e3c88e8a89df05072d5b5d354d2555708a5ccb8206::" providerId="AD" clId="Web-{935E47E2-426D-F508-6EA7-A6ADF9800D58}" dt="2021-06-18T00:31:11.773" v="140" actId="1076"/>
        <pc:sldMkLst>
          <pc:docMk/>
          <pc:sldMk cId="2370765847" sldId="271"/>
        </pc:sldMkLst>
        <pc:spChg chg="mod">
          <ac:chgData name="Guest User" userId="S::urn:spo:anon#6aad4fda6359f9d5b03505e3c88e8a89df05072d5b5d354d2555708a5ccb8206::" providerId="AD" clId="Web-{935E47E2-426D-F508-6EA7-A6ADF9800D58}" dt="2021-06-18T00:30:19.427" v="135" actId="20577"/>
          <ac:spMkLst>
            <pc:docMk/>
            <pc:sldMk cId="2370765847" sldId="271"/>
            <ac:spMk id="2" creationId="{F2FE06D1-B30E-4A42-9C3E-ABEE43D40099}"/>
          </ac:spMkLst>
        </pc:spChg>
        <pc:spChg chg="del">
          <ac:chgData name="Guest User" userId="S::urn:spo:anon#6aad4fda6359f9d5b03505e3c88e8a89df05072d5b5d354d2555708a5ccb8206::" providerId="AD" clId="Web-{935E47E2-426D-F508-6EA7-A6ADF9800D58}" dt="2021-06-18T00:29:00.641" v="114"/>
          <ac:spMkLst>
            <pc:docMk/>
            <pc:sldMk cId="2370765847" sldId="271"/>
            <ac:spMk id="3" creationId="{FAA7523C-97C6-4589-9D61-740B9258C60D}"/>
          </ac:spMkLst>
        </pc:spChg>
        <pc:spChg chg="add del">
          <ac:chgData name="Guest User" userId="S::urn:spo:anon#6aad4fda6359f9d5b03505e3c88e8a89df05072d5b5d354d2555708a5ccb8206::" providerId="AD" clId="Web-{935E47E2-426D-F508-6EA7-A6ADF9800D58}" dt="2021-06-18T00:29:50.269" v="131"/>
          <ac:spMkLst>
            <pc:docMk/>
            <pc:sldMk cId="2370765847" sldId="271"/>
            <ac:spMk id="8" creationId="{10B1533D-6E9B-4475-A7EA-5DB50F4C43D4}"/>
          </ac:spMkLst>
        </pc:spChg>
        <pc:spChg chg="add del">
          <ac:chgData name="Guest User" userId="S::urn:spo:anon#6aad4fda6359f9d5b03505e3c88e8a89df05072d5b5d354d2555708a5ccb8206::" providerId="AD" clId="Web-{935E47E2-426D-F508-6EA7-A6ADF9800D58}" dt="2021-06-18T00:29:50.269" v="131"/>
          <ac:spMkLst>
            <pc:docMk/>
            <pc:sldMk cId="2370765847" sldId="271"/>
            <ac:spMk id="11" creationId="{FF9B822F-893E-44C8-963C-64F50ACECBB2}"/>
          </ac:spMkLst>
        </pc:spChg>
        <pc:spChg chg="add del">
          <ac:chgData name="Guest User" userId="S::urn:spo:anon#6aad4fda6359f9d5b03505e3c88e8a89df05072d5b5d354d2555708a5ccb8206::" providerId="AD" clId="Web-{935E47E2-426D-F508-6EA7-A6ADF9800D58}" dt="2021-06-18T00:29:50.269" v="131"/>
          <ac:spMkLst>
            <pc:docMk/>
            <pc:sldMk cId="2370765847" sldId="271"/>
            <ac:spMk id="13" creationId="{EBF87945-A001-489F-9D9B-7D9435F0B9CA}"/>
          </ac:spMkLst>
        </pc:spChg>
        <pc:picChg chg="add mod ord">
          <ac:chgData name="Guest User" userId="S::urn:spo:anon#6aad4fda6359f9d5b03505e3c88e8a89df05072d5b5d354d2555708a5ccb8206::" providerId="AD" clId="Web-{935E47E2-426D-F508-6EA7-A6ADF9800D58}" dt="2021-06-18T00:30:26.818" v="138" actId="1076"/>
          <ac:picMkLst>
            <pc:docMk/>
            <pc:sldMk cId="2370765847" sldId="271"/>
            <ac:picMk id="4" creationId="{77FD8BB3-E64F-4B57-9C94-37AB9314B2DA}"/>
          </ac:picMkLst>
        </pc:picChg>
        <pc:picChg chg="add mod">
          <ac:chgData name="Guest User" userId="S::urn:spo:anon#6aad4fda6359f9d5b03505e3c88e8a89df05072d5b5d354d2555708a5ccb8206::" providerId="AD" clId="Web-{935E47E2-426D-F508-6EA7-A6ADF9800D58}" dt="2021-06-18T00:31:11.773" v="140" actId="1076"/>
          <ac:picMkLst>
            <pc:docMk/>
            <pc:sldMk cId="2370765847" sldId="271"/>
            <ac:picMk id="5" creationId="{FF466335-2E03-4250-AA1E-3A05CE4A12AE}"/>
          </ac:picMkLst>
        </pc:picChg>
      </pc:sldChg>
      <pc:sldChg chg="addSp modSp new mod setBg">
        <pc:chgData name="Guest User" userId="S::urn:spo:anon#6aad4fda6359f9d5b03505e3c88e8a89df05072d5b5d354d2555708a5ccb8206::" providerId="AD" clId="Web-{935E47E2-426D-F508-6EA7-A6ADF9800D58}" dt="2021-06-18T00:48:05.925" v="275" actId="20577"/>
        <pc:sldMkLst>
          <pc:docMk/>
          <pc:sldMk cId="1927439548" sldId="273"/>
        </pc:sldMkLst>
        <pc:spChg chg="mod">
          <ac:chgData name="Guest User" userId="S::urn:spo:anon#6aad4fda6359f9d5b03505e3c88e8a89df05072d5b5d354d2555708a5ccb8206::" providerId="AD" clId="Web-{935E47E2-426D-F508-6EA7-A6ADF9800D58}" dt="2021-06-18T00:47:34.141" v="271"/>
          <ac:spMkLst>
            <pc:docMk/>
            <pc:sldMk cId="1927439548" sldId="273"/>
            <ac:spMk id="2" creationId="{06C9AD89-D5CD-4D30-A20E-C03DCBB73895}"/>
          </ac:spMkLst>
        </pc:spChg>
        <pc:spChg chg="mod">
          <ac:chgData name="Guest User" userId="S::urn:spo:anon#6aad4fda6359f9d5b03505e3c88e8a89df05072d5b5d354d2555708a5ccb8206::" providerId="AD" clId="Web-{935E47E2-426D-F508-6EA7-A6ADF9800D58}" dt="2021-06-18T00:48:05.925" v="275" actId="20577"/>
          <ac:spMkLst>
            <pc:docMk/>
            <pc:sldMk cId="1927439548" sldId="273"/>
            <ac:spMk id="3" creationId="{E3612F07-DA16-4C18-9F7E-712441241BBC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47:34.141" v="271"/>
          <ac:spMkLst>
            <pc:docMk/>
            <pc:sldMk cId="1927439548" sldId="273"/>
            <ac:spMk id="8" creationId="{100EDD19-6802-4EC3-95CE-CFFAB042CFD6}"/>
          </ac:spMkLst>
        </pc:spChg>
        <pc:spChg chg="add">
          <ac:chgData name="Guest User" userId="S::urn:spo:anon#6aad4fda6359f9d5b03505e3c88e8a89df05072d5b5d354d2555708a5ccb8206::" providerId="AD" clId="Web-{935E47E2-426D-F508-6EA7-A6ADF9800D58}" dt="2021-06-18T00:47:34.141" v="271"/>
          <ac:spMkLst>
            <pc:docMk/>
            <pc:sldMk cId="1927439548" sldId="273"/>
            <ac:spMk id="10" creationId="{DB17E863-922E-4C26-BD64-E8FD41D28661}"/>
          </ac:spMkLst>
        </pc:spChg>
      </pc:sldChg>
    </pc:docChg>
  </pc:docChgLst>
  <pc:docChgLst>
    <pc:chgData name="Denis García Aguinaga" userId="bf3ed447-d477-4ff2-a359-ed90ad3618e9" providerId="ADAL" clId="{D7064A59-66F8-4392-B701-CF3CB9501FD6}"/>
    <pc:docChg chg="undo custSel modSld sldOrd">
      <pc:chgData name="Denis García Aguinaga" userId="bf3ed447-d477-4ff2-a359-ed90ad3618e9" providerId="ADAL" clId="{D7064A59-66F8-4392-B701-CF3CB9501FD6}" dt="2021-06-18T01:06:48.711" v="419" actId="123"/>
      <pc:docMkLst>
        <pc:docMk/>
      </pc:docMkLst>
      <pc:sldChg chg="addSp delSp modSp mod setClrOvrMap">
        <pc:chgData name="Denis García Aguinaga" userId="bf3ed447-d477-4ff2-a359-ed90ad3618e9" providerId="ADAL" clId="{D7064A59-66F8-4392-B701-CF3CB9501FD6}" dt="2021-06-18T00:51:13.234" v="308" actId="26606"/>
        <pc:sldMkLst>
          <pc:docMk/>
          <pc:sldMk cId="2711681998" sldId="256"/>
        </pc:sldMkLst>
        <pc:spChg chg="mod">
          <ac:chgData name="Denis García Aguinaga" userId="bf3ed447-d477-4ff2-a359-ed90ad3618e9" providerId="ADAL" clId="{D7064A59-66F8-4392-B701-CF3CB9501FD6}" dt="2021-06-18T00:51:13.230" v="307" actId="26606"/>
          <ac:spMkLst>
            <pc:docMk/>
            <pc:sldMk cId="2711681998" sldId="256"/>
            <ac:spMk id="2" creationId="{1CA468D1-D9F4-4B53-A0F3-C3402E18EEE1}"/>
          </ac:spMkLst>
        </pc:spChg>
        <pc:spChg chg="mod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3" creationId="{5FACB2EB-9553-43F7-8351-91168CF1FF7E}"/>
          </ac:spMkLst>
        </pc:spChg>
        <pc:spChg chg="add del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10" creationId="{AD35AE2F-5E3A-49D9-8DE1-8A333BA4088E}"/>
          </ac:spMkLst>
        </pc:spChg>
        <pc:spChg chg="add del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12" creationId="{98072727-1E1A-4B8C-8839-AAB69FA2ECE2}"/>
          </ac:spMkLst>
        </pc:spChg>
        <pc:spChg chg="add del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14" creationId="{79EB4626-023C-436D-9F57-9EB46080909D}"/>
          </ac:spMkLst>
        </pc:spChg>
        <pc:spChg chg="add del">
          <ac:chgData name="Denis García Aguinaga" userId="bf3ed447-d477-4ff2-a359-ed90ad3618e9" providerId="ADAL" clId="{D7064A59-66F8-4392-B701-CF3CB9501FD6}" dt="2021-06-18T00:51:13.230" v="307" actId="26606"/>
          <ac:spMkLst>
            <pc:docMk/>
            <pc:sldMk cId="2711681998" sldId="256"/>
            <ac:spMk id="16" creationId="{0671A8AE-40A1-4631-A6B8-581AFF065482}"/>
          </ac:spMkLst>
        </pc:spChg>
        <pc:spChg chg="add del">
          <ac:chgData name="Denis García Aguinaga" userId="bf3ed447-d477-4ff2-a359-ed90ad3618e9" providerId="ADAL" clId="{D7064A59-66F8-4392-B701-CF3CB9501FD6}" dt="2021-06-18T00:51:13.230" v="307" actId="26606"/>
          <ac:spMkLst>
            <pc:docMk/>
            <pc:sldMk cId="2711681998" sldId="256"/>
            <ac:spMk id="17" creationId="{AB58EF07-17C2-48CF-ABB0-EEF1F17CB8F0}"/>
          </ac:spMkLst>
        </pc:spChg>
        <pc:spChg chg="add del">
          <ac:chgData name="Denis García Aguinaga" userId="bf3ed447-d477-4ff2-a359-ed90ad3618e9" providerId="ADAL" clId="{D7064A59-66F8-4392-B701-CF3CB9501FD6}" dt="2021-06-18T00:51:13.230" v="307" actId="26606"/>
          <ac:spMkLst>
            <pc:docMk/>
            <pc:sldMk cId="2711681998" sldId="256"/>
            <ac:spMk id="18" creationId="{AF2F604E-43BE-4DC3-B983-E071523364F8}"/>
          </ac:spMkLst>
        </pc:spChg>
        <pc:spChg chg="add del">
          <ac:chgData name="Denis García Aguinaga" userId="bf3ed447-d477-4ff2-a359-ed90ad3618e9" providerId="ADAL" clId="{D7064A59-66F8-4392-B701-CF3CB9501FD6}" dt="2021-06-18T00:51:04.896" v="305" actId="26606"/>
          <ac:spMkLst>
            <pc:docMk/>
            <pc:sldMk cId="2711681998" sldId="256"/>
            <ac:spMk id="19" creationId="{E91DC736-0EF8-4F87-9146-EBF1D2EE4D3D}"/>
          </ac:spMkLst>
        </pc:spChg>
        <pc:spChg chg="add del">
          <ac:chgData name="Denis García Aguinaga" userId="bf3ed447-d477-4ff2-a359-ed90ad3618e9" providerId="ADAL" clId="{D7064A59-66F8-4392-B701-CF3CB9501FD6}" dt="2021-06-18T00:51:13.230" v="307" actId="26606"/>
          <ac:spMkLst>
            <pc:docMk/>
            <pc:sldMk cId="2711681998" sldId="256"/>
            <ac:spMk id="20" creationId="{08C9B587-E65E-4B52-B37C-ABEBB6E87928}"/>
          </ac:spMkLst>
        </pc:spChg>
        <pc:spChg chg="add del">
          <ac:chgData name="Denis García Aguinaga" userId="bf3ed447-d477-4ff2-a359-ed90ad3618e9" providerId="ADAL" clId="{D7064A59-66F8-4392-B701-CF3CB9501FD6}" dt="2021-06-18T00:51:04.896" v="305" actId="26606"/>
          <ac:spMkLst>
            <pc:docMk/>
            <pc:sldMk cId="2711681998" sldId="256"/>
            <ac:spMk id="21" creationId="{097CD68E-23E3-4007-8847-CD0944C4F7BE}"/>
          </ac:spMkLst>
        </pc:spChg>
        <pc:spChg chg="add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22" creationId="{657F69E0-C4B0-4BEC-A689-4F8D877F05D4}"/>
          </ac:spMkLst>
        </pc:spChg>
        <pc:spChg chg="add del">
          <ac:chgData name="Denis García Aguinaga" userId="bf3ed447-d477-4ff2-a359-ed90ad3618e9" providerId="ADAL" clId="{D7064A59-66F8-4392-B701-CF3CB9501FD6}" dt="2021-06-18T00:51:04.896" v="305" actId="26606"/>
          <ac:spMkLst>
            <pc:docMk/>
            <pc:sldMk cId="2711681998" sldId="256"/>
            <ac:spMk id="23" creationId="{AF2F604E-43BE-4DC3-B983-E071523364F8}"/>
          </ac:spMkLst>
        </pc:spChg>
        <pc:spChg chg="add">
          <ac:chgData name="Denis García Aguinaga" userId="bf3ed447-d477-4ff2-a359-ed90ad3618e9" providerId="ADAL" clId="{D7064A59-66F8-4392-B701-CF3CB9501FD6}" dt="2021-06-18T00:51:13.234" v="308" actId="26606"/>
          <ac:spMkLst>
            <pc:docMk/>
            <pc:sldMk cId="2711681998" sldId="256"/>
            <ac:spMk id="24" creationId="{9F6380B4-6A1C-481E-8408-B4E6C75B9B81}"/>
          </ac:spMkLst>
        </pc:spChg>
        <pc:spChg chg="add del">
          <ac:chgData name="Denis García Aguinaga" userId="bf3ed447-d477-4ff2-a359-ed90ad3618e9" providerId="ADAL" clId="{D7064A59-66F8-4392-B701-CF3CB9501FD6}" dt="2021-06-18T00:51:04.896" v="305" actId="26606"/>
          <ac:spMkLst>
            <pc:docMk/>
            <pc:sldMk cId="2711681998" sldId="256"/>
            <ac:spMk id="25" creationId="{08C9B587-E65E-4B52-B37C-ABEBB6E87928}"/>
          </ac:spMkLst>
        </pc:spChg>
        <pc:picChg chg="mod">
          <ac:chgData name="Denis García Aguinaga" userId="bf3ed447-d477-4ff2-a359-ed90ad3618e9" providerId="ADAL" clId="{D7064A59-66F8-4392-B701-CF3CB9501FD6}" dt="2021-06-18T00:51:13.230" v="307" actId="26606"/>
          <ac:picMkLst>
            <pc:docMk/>
            <pc:sldMk cId="2711681998" sldId="256"/>
            <ac:picMk id="5" creationId="{5F3CF70E-9D04-44E8-ABD7-9B3309C69695}"/>
          </ac:picMkLst>
        </pc:picChg>
      </pc:sldChg>
      <pc:sldChg chg="addSp delSp modSp mod setBg setClrOvrMap">
        <pc:chgData name="Denis García Aguinaga" userId="bf3ed447-d477-4ff2-a359-ed90ad3618e9" providerId="ADAL" clId="{D7064A59-66F8-4392-B701-CF3CB9501FD6}" dt="2021-06-18T00:50:28.346" v="303" actId="26606"/>
        <pc:sldMkLst>
          <pc:docMk/>
          <pc:sldMk cId="2184172890" sldId="257"/>
        </pc:sldMkLst>
        <pc:spChg chg="mod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2" creationId="{658B7296-5B7D-4AD0-ABAD-5B031E12E0BA}"/>
          </ac:spMkLst>
        </pc:spChg>
        <pc:spChg chg="add del mod">
          <ac:chgData name="Denis García Aguinaga" userId="bf3ed447-d477-4ff2-a359-ed90ad3618e9" providerId="ADAL" clId="{D7064A59-66F8-4392-B701-CF3CB9501FD6}" dt="2021-06-18T00:49:49.047" v="296" actId="26606"/>
          <ac:spMkLst>
            <pc:docMk/>
            <pc:sldMk cId="2184172890" sldId="257"/>
            <ac:spMk id="3" creationId="{15C57ADE-ED72-41D5-A629-12F65CB38022}"/>
          </ac:spMkLst>
        </pc:spChg>
        <pc:spChg chg="add del">
          <ac:chgData name="Denis García Aguinaga" userId="bf3ed447-d477-4ff2-a359-ed90ad3618e9" providerId="ADAL" clId="{D7064A59-66F8-4392-B701-CF3CB9501FD6}" dt="2021-06-18T00:49:49.047" v="296" actId="26606"/>
          <ac:spMkLst>
            <pc:docMk/>
            <pc:sldMk cId="2184172890" sldId="257"/>
            <ac:spMk id="21" creationId="{4351DFE5-F63D-4BE0-BDA9-E3EB88F01AA5}"/>
          </ac:spMkLst>
        </pc:spChg>
        <pc:spChg chg="add del">
          <ac:chgData name="Denis García Aguinaga" userId="bf3ed447-d477-4ff2-a359-ed90ad3618e9" providerId="ADAL" clId="{D7064A59-66F8-4392-B701-CF3CB9501FD6}" dt="2021-06-18T00:49:07.861" v="269" actId="26606"/>
          <ac:spMkLst>
            <pc:docMk/>
            <pc:sldMk cId="2184172890" sldId="257"/>
            <ac:spMk id="27" creationId="{3B854194-185D-494D-905C-7C7CB2E30F6E}"/>
          </ac:spMkLst>
        </pc:spChg>
        <pc:spChg chg="add del">
          <ac:chgData name="Denis García Aguinaga" userId="bf3ed447-d477-4ff2-a359-ed90ad3618e9" providerId="ADAL" clId="{D7064A59-66F8-4392-B701-CF3CB9501FD6}" dt="2021-06-18T00:49:16.181" v="271" actId="26606"/>
          <ac:spMkLst>
            <pc:docMk/>
            <pc:sldMk cId="2184172890" sldId="257"/>
            <ac:spMk id="28" creationId="{B819A166-7571-4003-A6B8-B62034C3ED30}"/>
          </ac:spMkLst>
        </pc:spChg>
        <pc:spChg chg="add del">
          <ac:chgData name="Denis García Aguinaga" userId="bf3ed447-d477-4ff2-a359-ed90ad3618e9" providerId="ADAL" clId="{D7064A59-66F8-4392-B701-CF3CB9501FD6}" dt="2021-06-18T00:49:07.861" v="269" actId="26606"/>
          <ac:spMkLst>
            <pc:docMk/>
            <pc:sldMk cId="2184172890" sldId="257"/>
            <ac:spMk id="29" creationId="{B4F5FA0D-0104-4987-8241-EFF7C85B88DE}"/>
          </ac:spMkLst>
        </pc:spChg>
        <pc:spChg chg="add del">
          <ac:chgData name="Denis García Aguinaga" userId="bf3ed447-d477-4ff2-a359-ed90ad3618e9" providerId="ADAL" clId="{D7064A59-66F8-4392-B701-CF3CB9501FD6}" dt="2021-06-18T00:49:19.625" v="273" actId="26606"/>
          <ac:spMkLst>
            <pc:docMk/>
            <pc:sldMk cId="2184172890" sldId="257"/>
            <ac:spMk id="30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19.625" v="273" actId="26606"/>
          <ac:spMkLst>
            <pc:docMk/>
            <pc:sldMk cId="2184172890" sldId="257"/>
            <ac:spMk id="37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19.625" v="273" actId="26606"/>
          <ac:spMkLst>
            <pc:docMk/>
            <pc:sldMk cId="2184172890" sldId="257"/>
            <ac:spMk id="46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19.625" v="273" actId="26606"/>
          <ac:spMkLst>
            <pc:docMk/>
            <pc:sldMk cId="2184172890" sldId="257"/>
            <ac:spMk id="54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21.105" v="275" actId="26606"/>
          <ac:spMkLst>
            <pc:docMk/>
            <pc:sldMk cId="2184172890" sldId="257"/>
            <ac:spMk id="62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21.105" v="275" actId="26606"/>
          <ac:spMkLst>
            <pc:docMk/>
            <pc:sldMk cId="2184172890" sldId="257"/>
            <ac:spMk id="63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21.105" v="275" actId="26606"/>
          <ac:spMkLst>
            <pc:docMk/>
            <pc:sldMk cId="2184172890" sldId="257"/>
            <ac:spMk id="72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21.105" v="275" actId="26606"/>
          <ac:spMkLst>
            <pc:docMk/>
            <pc:sldMk cId="2184172890" sldId="257"/>
            <ac:spMk id="74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22.506" v="277" actId="26606"/>
          <ac:spMkLst>
            <pc:docMk/>
            <pc:sldMk cId="2184172890" sldId="257"/>
            <ac:spMk id="78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22.506" v="277" actId="26606"/>
          <ac:spMkLst>
            <pc:docMk/>
            <pc:sldMk cId="2184172890" sldId="257"/>
            <ac:spMk id="79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22.506" v="277" actId="26606"/>
          <ac:spMkLst>
            <pc:docMk/>
            <pc:sldMk cId="2184172890" sldId="257"/>
            <ac:spMk id="82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22.506" v="277" actId="26606"/>
          <ac:spMkLst>
            <pc:docMk/>
            <pc:sldMk cId="2184172890" sldId="257"/>
            <ac:spMk id="84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23.584" v="279" actId="26606"/>
          <ac:spMkLst>
            <pc:docMk/>
            <pc:sldMk cId="2184172890" sldId="257"/>
            <ac:spMk id="88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23.584" v="279" actId="26606"/>
          <ac:spMkLst>
            <pc:docMk/>
            <pc:sldMk cId="2184172890" sldId="257"/>
            <ac:spMk id="89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23.584" v="279" actId="26606"/>
          <ac:spMkLst>
            <pc:docMk/>
            <pc:sldMk cId="2184172890" sldId="257"/>
            <ac:spMk id="98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23.584" v="279" actId="26606"/>
          <ac:spMkLst>
            <pc:docMk/>
            <pc:sldMk cId="2184172890" sldId="257"/>
            <ac:spMk id="100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25.532" v="281" actId="26606"/>
          <ac:spMkLst>
            <pc:docMk/>
            <pc:sldMk cId="2184172890" sldId="257"/>
            <ac:spMk id="104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25.532" v="281" actId="26606"/>
          <ac:spMkLst>
            <pc:docMk/>
            <pc:sldMk cId="2184172890" sldId="257"/>
            <ac:spMk id="105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25.532" v="281" actId="26606"/>
          <ac:spMkLst>
            <pc:docMk/>
            <pc:sldMk cId="2184172890" sldId="257"/>
            <ac:spMk id="108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25.532" v="281" actId="26606"/>
          <ac:spMkLst>
            <pc:docMk/>
            <pc:sldMk cId="2184172890" sldId="257"/>
            <ac:spMk id="110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28.704" v="283" actId="26606"/>
          <ac:spMkLst>
            <pc:docMk/>
            <pc:sldMk cId="2184172890" sldId="257"/>
            <ac:spMk id="114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28.704" v="283" actId="26606"/>
          <ac:spMkLst>
            <pc:docMk/>
            <pc:sldMk cId="2184172890" sldId="257"/>
            <ac:spMk id="115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28.704" v="283" actId="26606"/>
          <ac:spMkLst>
            <pc:docMk/>
            <pc:sldMk cId="2184172890" sldId="257"/>
            <ac:spMk id="124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28.704" v="283" actId="26606"/>
          <ac:spMkLst>
            <pc:docMk/>
            <pc:sldMk cId="2184172890" sldId="257"/>
            <ac:spMk id="126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30.235" v="285" actId="26606"/>
          <ac:spMkLst>
            <pc:docMk/>
            <pc:sldMk cId="2184172890" sldId="257"/>
            <ac:spMk id="130" creationId="{CBB2B1F0-0DD6-4744-9A46-7A344FB48E40}"/>
          </ac:spMkLst>
        </pc:spChg>
        <pc:spChg chg="add del">
          <ac:chgData name="Denis García Aguinaga" userId="bf3ed447-d477-4ff2-a359-ed90ad3618e9" providerId="ADAL" clId="{D7064A59-66F8-4392-B701-CF3CB9501FD6}" dt="2021-06-18T00:49:30.235" v="285" actId="26606"/>
          <ac:spMkLst>
            <pc:docMk/>
            <pc:sldMk cId="2184172890" sldId="257"/>
            <ac:spMk id="131" creationId="{52D502E5-F6B4-4D58-B4AE-FC466FF15EE8}"/>
          </ac:spMkLst>
        </pc:spChg>
        <pc:spChg chg="add del">
          <ac:chgData name="Denis García Aguinaga" userId="bf3ed447-d477-4ff2-a359-ed90ad3618e9" providerId="ADAL" clId="{D7064A59-66F8-4392-B701-CF3CB9501FD6}" dt="2021-06-18T00:49:30.235" v="285" actId="26606"/>
          <ac:spMkLst>
            <pc:docMk/>
            <pc:sldMk cId="2184172890" sldId="257"/>
            <ac:spMk id="132" creationId="{9DECDBF4-02B6-4BB4-B65B-B8107AD6A9E8}"/>
          </ac:spMkLst>
        </pc:spChg>
        <pc:spChg chg="add del">
          <ac:chgData name="Denis García Aguinaga" userId="bf3ed447-d477-4ff2-a359-ed90ad3618e9" providerId="ADAL" clId="{D7064A59-66F8-4392-B701-CF3CB9501FD6}" dt="2021-06-18T00:49:30.235" v="285" actId="26606"/>
          <ac:spMkLst>
            <pc:docMk/>
            <pc:sldMk cId="2184172890" sldId="257"/>
            <ac:spMk id="133" creationId="{15C57ADE-ED72-41D5-A629-12F65CB38022}"/>
          </ac:spMkLst>
        </pc:spChg>
        <pc:spChg chg="add del">
          <ac:chgData name="Denis García Aguinaga" userId="bf3ed447-d477-4ff2-a359-ed90ad3618e9" providerId="ADAL" clId="{D7064A59-66F8-4392-B701-CF3CB9501FD6}" dt="2021-06-18T00:49:31.330" v="287" actId="26606"/>
          <ac:spMkLst>
            <pc:docMk/>
            <pc:sldMk cId="2184172890" sldId="257"/>
            <ac:spMk id="135" creationId="{2CB6C291-6CAF-46DF-ACFF-AADF0FD03F58}"/>
          </ac:spMkLst>
        </pc:spChg>
        <pc:spChg chg="add del">
          <ac:chgData name="Denis García Aguinaga" userId="bf3ed447-d477-4ff2-a359-ed90ad3618e9" providerId="ADAL" clId="{D7064A59-66F8-4392-B701-CF3CB9501FD6}" dt="2021-06-18T00:49:31.330" v="287" actId="26606"/>
          <ac:spMkLst>
            <pc:docMk/>
            <pc:sldMk cId="2184172890" sldId="257"/>
            <ac:spMk id="137" creationId="{4735DC46-5663-471D-AADB-81E00E65BCC6}"/>
          </ac:spMkLst>
        </pc:spChg>
        <pc:spChg chg="add del">
          <ac:chgData name="Denis García Aguinaga" userId="bf3ed447-d477-4ff2-a359-ed90ad3618e9" providerId="ADAL" clId="{D7064A59-66F8-4392-B701-CF3CB9501FD6}" dt="2021-06-18T00:49:31.330" v="287" actId="26606"/>
          <ac:spMkLst>
            <pc:docMk/>
            <pc:sldMk cId="2184172890" sldId="257"/>
            <ac:spMk id="138" creationId="{15C57ADE-ED72-41D5-A629-12F65CB38022}"/>
          </ac:spMkLst>
        </pc:spChg>
        <pc:spChg chg="add del">
          <ac:chgData name="Denis García Aguinaga" userId="bf3ed447-d477-4ff2-a359-ed90ad3618e9" providerId="ADAL" clId="{D7064A59-66F8-4392-B701-CF3CB9501FD6}" dt="2021-06-18T00:49:34.106" v="289" actId="26606"/>
          <ac:spMkLst>
            <pc:docMk/>
            <pc:sldMk cId="2184172890" sldId="257"/>
            <ac:spMk id="140" creationId="{2CB6C291-6CAF-46DF-ACFF-AADF0FD03F58}"/>
          </ac:spMkLst>
        </pc:spChg>
        <pc:spChg chg="add del">
          <ac:chgData name="Denis García Aguinaga" userId="bf3ed447-d477-4ff2-a359-ed90ad3618e9" providerId="ADAL" clId="{D7064A59-66F8-4392-B701-CF3CB9501FD6}" dt="2021-06-18T00:49:34.106" v="289" actId="26606"/>
          <ac:spMkLst>
            <pc:docMk/>
            <pc:sldMk cId="2184172890" sldId="257"/>
            <ac:spMk id="142" creationId="{15C57ADE-ED72-41D5-A629-12F65CB38022}"/>
          </ac:spMkLst>
        </pc:spChg>
        <pc:spChg chg="add del">
          <ac:chgData name="Denis García Aguinaga" userId="bf3ed447-d477-4ff2-a359-ed90ad3618e9" providerId="ADAL" clId="{D7064A59-66F8-4392-B701-CF3CB9501FD6}" dt="2021-06-18T00:49:38.357" v="291" actId="26606"/>
          <ac:spMkLst>
            <pc:docMk/>
            <pc:sldMk cId="2184172890" sldId="257"/>
            <ac:spMk id="144" creationId="{4351DFE5-F63D-4BE0-BDA9-E3EB88F01AA5}"/>
          </ac:spMkLst>
        </pc:spChg>
        <pc:spChg chg="add del">
          <ac:chgData name="Denis García Aguinaga" userId="bf3ed447-d477-4ff2-a359-ed90ad3618e9" providerId="ADAL" clId="{D7064A59-66F8-4392-B701-CF3CB9501FD6}" dt="2021-06-18T00:49:41.523" v="293" actId="26606"/>
          <ac:spMkLst>
            <pc:docMk/>
            <pc:sldMk cId="2184172890" sldId="257"/>
            <ac:spMk id="148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49:41.523" v="293" actId="26606"/>
          <ac:spMkLst>
            <pc:docMk/>
            <pc:sldMk cId="2184172890" sldId="257"/>
            <ac:spMk id="149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49:41.523" v="293" actId="26606"/>
          <ac:spMkLst>
            <pc:docMk/>
            <pc:sldMk cId="2184172890" sldId="257"/>
            <ac:spMk id="152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49:41.523" v="293" actId="26606"/>
          <ac:spMkLst>
            <pc:docMk/>
            <pc:sldMk cId="2184172890" sldId="257"/>
            <ac:spMk id="154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49:49.022" v="295" actId="26606"/>
          <ac:spMkLst>
            <pc:docMk/>
            <pc:sldMk cId="2184172890" sldId="257"/>
            <ac:spMk id="158" creationId="{B819A166-7571-4003-A6B8-B62034C3ED30}"/>
          </ac:spMkLst>
        </pc:spChg>
        <pc:spChg chg="add del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61" creationId="{A3EFF7B1-6CB7-47D1-AD37-B870CA2B2151}"/>
          </ac:spMkLst>
        </pc:spChg>
        <pc:spChg chg="add del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62" creationId="{7FA2962B-21B6-4689-A95D-A8FF6ADE47F1}"/>
          </ac:spMkLst>
        </pc:spChg>
        <pc:spChg chg="add del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65" creationId="{A00D2CE1-35C1-46E6-BD59-CEE668BD90F4}"/>
          </ac:spMkLst>
        </pc:spChg>
        <pc:spChg chg="add del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67" creationId="{E18403B7-F2C7-4C07-8522-21C31910902C}"/>
          </ac:spMkLst>
        </pc:spChg>
        <pc:spChg chg="add del">
          <ac:chgData name="Denis García Aguinaga" userId="bf3ed447-d477-4ff2-a359-ed90ad3618e9" providerId="ADAL" clId="{D7064A59-66F8-4392-B701-CF3CB9501FD6}" dt="2021-06-18T00:50:28.311" v="302" actId="26606"/>
          <ac:spMkLst>
            <pc:docMk/>
            <pc:sldMk cId="2184172890" sldId="257"/>
            <ac:spMk id="172" creationId="{257363FD-7E77-4145-9483-331A807ADF0E}"/>
          </ac:spMkLst>
        </pc:spChg>
        <pc:spChg chg="add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74" creationId="{BACC6370-2D7E-4714-9D71-7542949D7D5D}"/>
          </ac:spMkLst>
        </pc:spChg>
        <pc:spChg chg="add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75" creationId="{F68B3F68-107C-434F-AA38-110D5EA91B85}"/>
          </ac:spMkLst>
        </pc:spChg>
        <pc:spChg chg="add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76" creationId="{AAD0DBB9-1A4B-4391-81D4-CB19F9AB918A}"/>
          </ac:spMkLst>
        </pc:spChg>
        <pc:spChg chg="add">
          <ac:chgData name="Denis García Aguinaga" userId="bf3ed447-d477-4ff2-a359-ed90ad3618e9" providerId="ADAL" clId="{D7064A59-66F8-4392-B701-CF3CB9501FD6}" dt="2021-06-18T00:50:28.346" v="303" actId="26606"/>
          <ac:spMkLst>
            <pc:docMk/>
            <pc:sldMk cId="2184172890" sldId="257"/>
            <ac:spMk id="177" creationId="{063BBA22-50EA-4C4D-BE05-F1CE4E63AA56}"/>
          </ac:spMkLst>
        </pc:spChg>
        <pc:grpChg chg="add del">
          <ac:chgData name="Denis García Aguinaga" userId="bf3ed447-d477-4ff2-a359-ed90ad3618e9" providerId="ADAL" clId="{D7064A59-66F8-4392-B701-CF3CB9501FD6}" dt="2021-06-18T00:49:19.625" v="273" actId="26606"/>
          <ac:grpSpMkLst>
            <pc:docMk/>
            <pc:sldMk cId="2184172890" sldId="257"/>
            <ac:grpSpMk id="32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19.625" v="273" actId="26606"/>
          <ac:grpSpMkLst>
            <pc:docMk/>
            <pc:sldMk cId="2184172890" sldId="257"/>
            <ac:grpSpMk id="38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19.625" v="273" actId="26606"/>
          <ac:grpSpMkLst>
            <pc:docMk/>
            <pc:sldMk cId="2184172890" sldId="257"/>
            <ac:grpSpMk id="48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19.625" v="273" actId="26606"/>
          <ac:grpSpMkLst>
            <pc:docMk/>
            <pc:sldMk cId="2184172890" sldId="257"/>
            <ac:grpSpMk id="56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21.105" v="275" actId="26606"/>
          <ac:grpSpMkLst>
            <pc:docMk/>
            <pc:sldMk cId="2184172890" sldId="257"/>
            <ac:grpSpMk id="64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21.105" v="275" actId="26606"/>
          <ac:grpSpMkLst>
            <pc:docMk/>
            <pc:sldMk cId="2184172890" sldId="257"/>
            <ac:grpSpMk id="65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21.105" v="275" actId="26606"/>
          <ac:grpSpMkLst>
            <pc:docMk/>
            <pc:sldMk cId="2184172890" sldId="257"/>
            <ac:grpSpMk id="73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21.105" v="275" actId="26606"/>
          <ac:grpSpMkLst>
            <pc:docMk/>
            <pc:sldMk cId="2184172890" sldId="257"/>
            <ac:grpSpMk id="75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22.506" v="277" actId="26606"/>
          <ac:grpSpMkLst>
            <pc:docMk/>
            <pc:sldMk cId="2184172890" sldId="257"/>
            <ac:grpSpMk id="80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22.506" v="277" actId="26606"/>
          <ac:grpSpMkLst>
            <pc:docMk/>
            <pc:sldMk cId="2184172890" sldId="257"/>
            <ac:grpSpMk id="81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22.506" v="277" actId="26606"/>
          <ac:grpSpMkLst>
            <pc:docMk/>
            <pc:sldMk cId="2184172890" sldId="257"/>
            <ac:grpSpMk id="83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22.506" v="277" actId="26606"/>
          <ac:grpSpMkLst>
            <pc:docMk/>
            <pc:sldMk cId="2184172890" sldId="257"/>
            <ac:grpSpMk id="85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23.584" v="279" actId="26606"/>
          <ac:grpSpMkLst>
            <pc:docMk/>
            <pc:sldMk cId="2184172890" sldId="257"/>
            <ac:grpSpMk id="90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23.584" v="279" actId="26606"/>
          <ac:grpSpMkLst>
            <pc:docMk/>
            <pc:sldMk cId="2184172890" sldId="257"/>
            <ac:grpSpMk id="91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23.584" v="279" actId="26606"/>
          <ac:grpSpMkLst>
            <pc:docMk/>
            <pc:sldMk cId="2184172890" sldId="257"/>
            <ac:grpSpMk id="99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23.584" v="279" actId="26606"/>
          <ac:grpSpMkLst>
            <pc:docMk/>
            <pc:sldMk cId="2184172890" sldId="257"/>
            <ac:grpSpMk id="101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25.532" v="281" actId="26606"/>
          <ac:grpSpMkLst>
            <pc:docMk/>
            <pc:sldMk cId="2184172890" sldId="257"/>
            <ac:grpSpMk id="106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25.532" v="281" actId="26606"/>
          <ac:grpSpMkLst>
            <pc:docMk/>
            <pc:sldMk cId="2184172890" sldId="257"/>
            <ac:grpSpMk id="107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25.532" v="281" actId="26606"/>
          <ac:grpSpMkLst>
            <pc:docMk/>
            <pc:sldMk cId="2184172890" sldId="257"/>
            <ac:grpSpMk id="109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25.532" v="281" actId="26606"/>
          <ac:grpSpMkLst>
            <pc:docMk/>
            <pc:sldMk cId="2184172890" sldId="257"/>
            <ac:grpSpMk id="111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28.704" v="283" actId="26606"/>
          <ac:grpSpMkLst>
            <pc:docMk/>
            <pc:sldMk cId="2184172890" sldId="257"/>
            <ac:grpSpMk id="116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28.704" v="283" actId="26606"/>
          <ac:grpSpMkLst>
            <pc:docMk/>
            <pc:sldMk cId="2184172890" sldId="257"/>
            <ac:grpSpMk id="117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28.704" v="283" actId="26606"/>
          <ac:grpSpMkLst>
            <pc:docMk/>
            <pc:sldMk cId="2184172890" sldId="257"/>
            <ac:grpSpMk id="125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28.704" v="283" actId="26606"/>
          <ac:grpSpMkLst>
            <pc:docMk/>
            <pc:sldMk cId="2184172890" sldId="257"/>
            <ac:grpSpMk id="127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49:41.523" v="293" actId="26606"/>
          <ac:grpSpMkLst>
            <pc:docMk/>
            <pc:sldMk cId="2184172890" sldId="257"/>
            <ac:grpSpMk id="150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49:41.523" v="293" actId="26606"/>
          <ac:grpSpMkLst>
            <pc:docMk/>
            <pc:sldMk cId="2184172890" sldId="257"/>
            <ac:grpSpMk id="151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49:41.523" v="293" actId="26606"/>
          <ac:grpSpMkLst>
            <pc:docMk/>
            <pc:sldMk cId="2184172890" sldId="257"/>
            <ac:grpSpMk id="153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49:41.523" v="293" actId="26606"/>
          <ac:grpSpMkLst>
            <pc:docMk/>
            <pc:sldMk cId="2184172890" sldId="257"/>
            <ac:grpSpMk id="155" creationId="{23B58CC6-A99E-43AF-A467-256F19287FB8}"/>
          </ac:grpSpMkLst>
        </pc:grpChg>
        <pc:grpChg chg="add del">
          <ac:chgData name="Denis García Aguinaga" userId="bf3ed447-d477-4ff2-a359-ed90ad3618e9" providerId="ADAL" clId="{D7064A59-66F8-4392-B701-CF3CB9501FD6}" dt="2021-06-18T00:50:28.346" v="303" actId="26606"/>
          <ac:grpSpMkLst>
            <pc:docMk/>
            <pc:sldMk cId="2184172890" sldId="257"/>
            <ac:grpSpMk id="163" creationId="{A745280D-ED36-41FE-8EB1-CE597C99CFE8}"/>
          </ac:grpSpMkLst>
        </pc:grpChg>
        <pc:grpChg chg="add del">
          <ac:chgData name="Denis García Aguinaga" userId="bf3ed447-d477-4ff2-a359-ed90ad3618e9" providerId="ADAL" clId="{D7064A59-66F8-4392-B701-CF3CB9501FD6}" dt="2021-06-18T00:50:28.346" v="303" actId="26606"/>
          <ac:grpSpMkLst>
            <pc:docMk/>
            <pc:sldMk cId="2184172890" sldId="257"/>
            <ac:grpSpMk id="164" creationId="{80E95A5C-1E97-41C3-9DEC-245FF6DEBF1F}"/>
          </ac:grpSpMkLst>
        </pc:grpChg>
        <pc:grpChg chg="add del">
          <ac:chgData name="Denis García Aguinaga" userId="bf3ed447-d477-4ff2-a359-ed90ad3618e9" providerId="ADAL" clId="{D7064A59-66F8-4392-B701-CF3CB9501FD6}" dt="2021-06-18T00:50:28.346" v="303" actId="26606"/>
          <ac:grpSpMkLst>
            <pc:docMk/>
            <pc:sldMk cId="2184172890" sldId="257"/>
            <ac:grpSpMk id="166" creationId="{A58DCE86-9AE1-46D1-96D6-04B8B3EDF6FA}"/>
          </ac:grpSpMkLst>
        </pc:grpChg>
        <pc:grpChg chg="add del">
          <ac:chgData name="Denis García Aguinaga" userId="bf3ed447-d477-4ff2-a359-ed90ad3618e9" providerId="ADAL" clId="{D7064A59-66F8-4392-B701-CF3CB9501FD6}" dt="2021-06-18T00:50:28.346" v="303" actId="26606"/>
          <ac:grpSpMkLst>
            <pc:docMk/>
            <pc:sldMk cId="2184172890" sldId="257"/>
            <ac:grpSpMk id="168" creationId="{23B58CC6-A99E-43AF-A467-256F19287FB8}"/>
          </ac:grpSpMkLst>
        </pc:grpChg>
        <pc:graphicFrameChg chg="add del">
          <ac:chgData name="Denis García Aguinaga" userId="bf3ed447-d477-4ff2-a359-ed90ad3618e9" providerId="ADAL" clId="{D7064A59-66F8-4392-B701-CF3CB9501FD6}" dt="2021-06-18T00:49:16.181" v="271" actId="26606"/>
          <ac:graphicFrameMkLst>
            <pc:docMk/>
            <pc:sldMk cId="2184172890" sldId="257"/>
            <ac:graphicFrameMk id="24" creationId="{CFC4D43C-4E28-4419-A9B9-7E6B98C000F1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19.625" v="273" actId="26606"/>
          <ac:graphicFrameMkLst>
            <pc:docMk/>
            <pc:sldMk cId="2184172890" sldId="257"/>
            <ac:graphicFrameMk id="45" creationId="{45CE1073-BDD8-4AF4-B729-CF721933582F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21.105" v="275" actId="26606"/>
          <ac:graphicFrameMkLst>
            <pc:docMk/>
            <pc:sldMk cId="2184172890" sldId="257"/>
            <ac:graphicFrameMk id="76" creationId="{58BDA24A-9D65-41B4-9016-1AF9470480B1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22.506" v="277" actId="26606"/>
          <ac:graphicFrameMkLst>
            <pc:docMk/>
            <pc:sldMk cId="2184172890" sldId="257"/>
            <ac:graphicFrameMk id="86" creationId="{45CE1073-BDD8-4AF4-B729-CF721933582F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23.584" v="279" actId="26606"/>
          <ac:graphicFrameMkLst>
            <pc:docMk/>
            <pc:sldMk cId="2184172890" sldId="257"/>
            <ac:graphicFrameMk id="102" creationId="{58BDA24A-9D65-41B4-9016-1AF9470480B1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25.532" v="281" actId="26606"/>
          <ac:graphicFrameMkLst>
            <pc:docMk/>
            <pc:sldMk cId="2184172890" sldId="257"/>
            <ac:graphicFrameMk id="112" creationId="{45CE1073-BDD8-4AF4-B729-CF721933582F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28.704" v="283" actId="26606"/>
          <ac:graphicFrameMkLst>
            <pc:docMk/>
            <pc:sldMk cId="2184172890" sldId="257"/>
            <ac:graphicFrameMk id="128" creationId="{58BDA24A-9D65-41B4-9016-1AF9470480B1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38.357" v="291" actId="26606"/>
          <ac:graphicFrameMkLst>
            <pc:docMk/>
            <pc:sldMk cId="2184172890" sldId="257"/>
            <ac:graphicFrameMk id="146" creationId="{3C1E00A1-1756-487A-B36F-37ED7DC5B96F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41.523" v="293" actId="26606"/>
          <ac:graphicFrameMkLst>
            <pc:docMk/>
            <pc:sldMk cId="2184172890" sldId="257"/>
            <ac:graphicFrameMk id="156" creationId="{45CE1073-BDD8-4AF4-B729-CF721933582F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49:49.022" v="295" actId="26606"/>
          <ac:graphicFrameMkLst>
            <pc:docMk/>
            <pc:sldMk cId="2184172890" sldId="257"/>
            <ac:graphicFrameMk id="159" creationId="{CFC4D43C-4E28-4419-A9B9-7E6B98C000F1}"/>
          </ac:graphicFrameMkLst>
        </pc:graphicFrameChg>
        <pc:graphicFrameChg chg="add mod modGraphic">
          <ac:chgData name="Denis García Aguinaga" userId="bf3ed447-d477-4ff2-a359-ed90ad3618e9" providerId="ADAL" clId="{D7064A59-66F8-4392-B701-CF3CB9501FD6}" dt="2021-06-18T00:50:28.346" v="303" actId="26606"/>
          <ac:graphicFrameMkLst>
            <pc:docMk/>
            <pc:sldMk cId="2184172890" sldId="257"/>
            <ac:graphicFrameMk id="169" creationId="{45CE1073-BDD8-4AF4-B729-CF721933582F}"/>
          </ac:graphicFrameMkLst>
        </pc:graphicFrameChg>
        <pc:picChg chg="add del">
          <ac:chgData name="Denis García Aguinaga" userId="bf3ed447-d477-4ff2-a359-ed90ad3618e9" providerId="ADAL" clId="{D7064A59-66F8-4392-B701-CF3CB9501FD6}" dt="2021-06-18T00:49:49.047" v="296" actId="26606"/>
          <ac:picMkLst>
            <pc:docMk/>
            <pc:sldMk cId="2184172890" sldId="257"/>
            <ac:picMk id="22" creationId="{3AA16612-ACD2-4A16-8F2B-4514FD6BF28F}"/>
          </ac:picMkLst>
        </pc:picChg>
        <pc:picChg chg="add del">
          <ac:chgData name="Denis García Aguinaga" userId="bf3ed447-d477-4ff2-a359-ed90ad3618e9" providerId="ADAL" clId="{D7064A59-66F8-4392-B701-CF3CB9501FD6}" dt="2021-06-18T00:49:07.861" v="269" actId="26606"/>
          <ac:picMkLst>
            <pc:docMk/>
            <pc:sldMk cId="2184172890" sldId="257"/>
            <ac:picMk id="31" creationId="{2897127E-6CEF-446C-BE87-93B7C46E49D1}"/>
          </ac:picMkLst>
        </pc:picChg>
        <pc:picChg chg="add del">
          <ac:chgData name="Denis García Aguinaga" userId="bf3ed447-d477-4ff2-a359-ed90ad3618e9" providerId="ADAL" clId="{D7064A59-66F8-4392-B701-CF3CB9501FD6}" dt="2021-06-18T00:49:31.330" v="287" actId="26606"/>
          <ac:picMkLst>
            <pc:docMk/>
            <pc:sldMk cId="2184172890" sldId="257"/>
            <ac:picMk id="136" creationId="{1EBADBCA-DA20-4279-93C6-011DEF18AA71}"/>
          </ac:picMkLst>
        </pc:picChg>
        <pc:picChg chg="add del">
          <ac:chgData name="Denis García Aguinaga" userId="bf3ed447-d477-4ff2-a359-ed90ad3618e9" providerId="ADAL" clId="{D7064A59-66F8-4392-B701-CF3CB9501FD6}" dt="2021-06-18T00:49:34.106" v="289" actId="26606"/>
          <ac:picMkLst>
            <pc:docMk/>
            <pc:sldMk cId="2184172890" sldId="257"/>
            <ac:picMk id="141" creationId="{63C11A00-A2A3-417C-B33D-DC753ED7C3BB}"/>
          </ac:picMkLst>
        </pc:picChg>
        <pc:picChg chg="add del">
          <ac:chgData name="Denis García Aguinaga" userId="bf3ed447-d477-4ff2-a359-ed90ad3618e9" providerId="ADAL" clId="{D7064A59-66F8-4392-B701-CF3CB9501FD6}" dt="2021-06-18T00:49:38.357" v="291" actId="26606"/>
          <ac:picMkLst>
            <pc:docMk/>
            <pc:sldMk cId="2184172890" sldId="257"/>
            <ac:picMk id="145" creationId="{3AA16612-ACD2-4A16-8F2B-4514FD6BF28F}"/>
          </ac:picMkLst>
        </pc:picChg>
        <pc:picChg chg="add del">
          <ac:chgData name="Denis García Aguinaga" userId="bf3ed447-d477-4ff2-a359-ed90ad3618e9" providerId="ADAL" clId="{D7064A59-66F8-4392-B701-CF3CB9501FD6}" dt="2021-06-18T00:50:28.311" v="302" actId="26606"/>
          <ac:picMkLst>
            <pc:docMk/>
            <pc:sldMk cId="2184172890" sldId="257"/>
            <ac:picMk id="171" creationId="{1C476CFB-2033-41B3-8A2D-4306D4495AAE}"/>
          </ac:picMkLst>
        </pc:picChg>
      </pc:sldChg>
      <pc:sldChg chg="addSp delSp modSp mod setClrOvrMap">
        <pc:chgData name="Denis García Aguinaga" userId="bf3ed447-d477-4ff2-a359-ed90ad3618e9" providerId="ADAL" clId="{D7064A59-66F8-4392-B701-CF3CB9501FD6}" dt="2021-06-18T00:48:43.285" v="267" actId="1076"/>
        <pc:sldMkLst>
          <pc:docMk/>
          <pc:sldMk cId="2658893886" sldId="258"/>
        </pc:sldMkLst>
        <pc:spChg chg="mod">
          <ac:chgData name="Denis García Aguinaga" userId="bf3ed447-d477-4ff2-a359-ed90ad3618e9" providerId="ADAL" clId="{D7064A59-66F8-4392-B701-CF3CB9501FD6}" dt="2021-06-18T00:42:21.957" v="215" actId="26606"/>
          <ac:spMkLst>
            <pc:docMk/>
            <pc:sldMk cId="2658893886" sldId="258"/>
            <ac:spMk id="2" creationId="{8933600A-75F3-4C92-8613-8E145D11AA25}"/>
          </ac:spMkLst>
        </pc:spChg>
        <pc:spChg chg="del mod">
          <ac:chgData name="Denis García Aguinaga" userId="bf3ed447-d477-4ff2-a359-ed90ad3618e9" providerId="ADAL" clId="{D7064A59-66F8-4392-B701-CF3CB9501FD6}" dt="2021-06-18T00:34:09.262" v="119" actId="26606"/>
          <ac:spMkLst>
            <pc:docMk/>
            <pc:sldMk cId="2658893886" sldId="258"/>
            <ac:spMk id="3" creationId="{44BC9B72-0EA4-4FDB-8529-5B0FBC84452D}"/>
          </ac:spMkLst>
        </pc:spChg>
        <pc:spChg chg="del">
          <ac:chgData name="Denis García Aguinaga" userId="bf3ed447-d477-4ff2-a359-ed90ad3618e9" providerId="ADAL" clId="{D7064A59-66F8-4392-B701-CF3CB9501FD6}" dt="2021-06-18T00:31:01.162" v="102" actId="26606"/>
          <ac:spMkLst>
            <pc:docMk/>
            <pc:sldMk cId="2658893886" sldId="258"/>
            <ac:spMk id="8" creationId="{4351DFE5-F63D-4BE0-BDA9-E3EB88F01AA5}"/>
          </ac:spMkLst>
        </pc:spChg>
        <pc:spChg chg="add del">
          <ac:chgData name="Denis García Aguinaga" userId="bf3ed447-d477-4ff2-a359-ed90ad3618e9" providerId="ADAL" clId="{D7064A59-66F8-4392-B701-CF3CB9501FD6}" dt="2021-06-18T00:33:39.605" v="112" actId="26606"/>
          <ac:spMkLst>
            <pc:docMk/>
            <pc:sldMk cId="2658893886" sldId="258"/>
            <ac:spMk id="15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34:09.262" v="119" actId="26606"/>
          <ac:spMkLst>
            <pc:docMk/>
            <pc:sldMk cId="2658893886" sldId="258"/>
            <ac:spMk id="22" creationId="{86C7B4A1-154A-4DF0-AC46-F88D75A2E0FD}"/>
          </ac:spMkLst>
        </pc:spChg>
        <pc:spChg chg="add del">
          <ac:chgData name="Denis García Aguinaga" userId="bf3ed447-d477-4ff2-a359-ed90ad3618e9" providerId="ADAL" clId="{D7064A59-66F8-4392-B701-CF3CB9501FD6}" dt="2021-06-18T00:34:05.286" v="116" actId="26606"/>
          <ac:spMkLst>
            <pc:docMk/>
            <pc:sldMk cId="2658893886" sldId="258"/>
            <ac:spMk id="27" creationId="{9AA72BD9-2C5A-4EDC-931F-5AA08EACA0F3}"/>
          </ac:spMkLst>
        </pc:spChg>
        <pc:spChg chg="add del">
          <ac:chgData name="Denis García Aguinaga" userId="bf3ed447-d477-4ff2-a359-ed90ad3618e9" providerId="ADAL" clId="{D7064A59-66F8-4392-B701-CF3CB9501FD6}" dt="2021-06-18T00:34:05.286" v="116" actId="26606"/>
          <ac:spMkLst>
            <pc:docMk/>
            <pc:sldMk cId="2658893886" sldId="258"/>
            <ac:spMk id="29" creationId="{DD3981AC-7B61-4947-BCF3-F7AA7FA385B9}"/>
          </ac:spMkLst>
        </pc:spChg>
        <pc:spChg chg="add del">
          <ac:chgData name="Denis García Aguinaga" userId="bf3ed447-d477-4ff2-a359-ed90ad3618e9" providerId="ADAL" clId="{D7064A59-66F8-4392-B701-CF3CB9501FD6}" dt="2021-06-18T00:34:05.286" v="116" actId="26606"/>
          <ac:spMkLst>
            <pc:docMk/>
            <pc:sldMk cId="2658893886" sldId="258"/>
            <ac:spMk id="31" creationId="{55D4142C-5077-457F-A6AD-3FECFDB39685}"/>
          </ac:spMkLst>
        </pc:spChg>
        <pc:spChg chg="add del">
          <ac:chgData name="Denis García Aguinaga" userId="bf3ed447-d477-4ff2-a359-ed90ad3618e9" providerId="ADAL" clId="{D7064A59-66F8-4392-B701-CF3CB9501FD6}" dt="2021-06-18T00:34:05.286" v="116" actId="26606"/>
          <ac:spMkLst>
            <pc:docMk/>
            <pc:sldMk cId="2658893886" sldId="258"/>
            <ac:spMk id="33" creationId="{7A5F0580-5EE9-419F-96EE-B6529EF6E7D0}"/>
          </ac:spMkLst>
        </pc:spChg>
        <pc:spChg chg="add del">
          <ac:chgData name="Denis García Aguinaga" userId="bf3ed447-d477-4ff2-a359-ed90ad3618e9" providerId="ADAL" clId="{D7064A59-66F8-4392-B701-CF3CB9501FD6}" dt="2021-06-18T00:34:09.246" v="118" actId="26606"/>
          <ac:spMkLst>
            <pc:docMk/>
            <pc:sldMk cId="2658893886" sldId="258"/>
            <ac:spMk id="35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42:21.957" v="215" actId="26606"/>
          <ac:spMkLst>
            <pc:docMk/>
            <pc:sldMk cId="2658893886" sldId="258"/>
            <ac:spMk id="38" creationId="{86C7B4A1-154A-4DF0-AC46-F88D75A2E0FD}"/>
          </ac:spMkLst>
        </pc:spChg>
        <pc:spChg chg="add">
          <ac:chgData name="Denis García Aguinaga" userId="bf3ed447-d477-4ff2-a359-ed90ad3618e9" providerId="ADAL" clId="{D7064A59-66F8-4392-B701-CF3CB9501FD6}" dt="2021-06-18T00:42:21.957" v="215" actId="26606"/>
          <ac:spMkLst>
            <pc:docMk/>
            <pc:sldMk cId="2658893886" sldId="258"/>
            <ac:spMk id="43" creationId="{9AF5C66A-E8F2-4E13-98A3-FE96597C5A42}"/>
          </ac:spMkLst>
        </pc:spChg>
        <pc:graphicFrameChg chg="add mod modGraphic">
          <ac:chgData name="Denis García Aguinaga" userId="bf3ed447-d477-4ff2-a359-ed90ad3618e9" providerId="ADAL" clId="{D7064A59-66F8-4392-B701-CF3CB9501FD6}" dt="2021-06-18T00:42:21.957" v="215" actId="26606"/>
          <ac:graphicFrameMkLst>
            <pc:docMk/>
            <pc:sldMk cId="2658893886" sldId="258"/>
            <ac:graphicFrameMk id="24" creationId="{4FD9CAB2-61F8-4DB4-8E36-565D43E4E926}"/>
          </ac:graphicFrameMkLst>
        </pc:graphicFrameChg>
        <pc:picChg chg="add mod ord">
          <ac:chgData name="Denis García Aguinaga" userId="bf3ed447-d477-4ff2-a359-ed90ad3618e9" providerId="ADAL" clId="{D7064A59-66F8-4392-B701-CF3CB9501FD6}" dt="2021-06-18T00:48:43.285" v="267" actId="1076"/>
          <ac:picMkLst>
            <pc:docMk/>
            <pc:sldMk cId="2658893886" sldId="258"/>
            <ac:picMk id="5" creationId="{1124C093-1571-4E3E-86FA-191B7C09C25A}"/>
          </ac:picMkLst>
        </pc:picChg>
        <pc:picChg chg="del">
          <ac:chgData name="Denis García Aguinaga" userId="bf3ed447-d477-4ff2-a359-ed90ad3618e9" providerId="ADAL" clId="{D7064A59-66F8-4392-B701-CF3CB9501FD6}" dt="2021-06-18T00:31:01.162" v="102" actId="26606"/>
          <ac:picMkLst>
            <pc:docMk/>
            <pc:sldMk cId="2658893886" sldId="258"/>
            <ac:picMk id="10" creationId="{3AA16612-ACD2-4A16-8F2B-4514FD6BF28F}"/>
          </ac:picMkLst>
        </pc:picChg>
        <pc:picChg chg="add del">
          <ac:chgData name="Denis García Aguinaga" userId="bf3ed447-d477-4ff2-a359-ed90ad3618e9" providerId="ADAL" clId="{D7064A59-66F8-4392-B701-CF3CB9501FD6}" dt="2021-06-18T00:33:39.605" v="112" actId="26606"/>
          <ac:picMkLst>
            <pc:docMk/>
            <pc:sldMk cId="2658893886" sldId="258"/>
            <ac:picMk id="17" creationId="{AC860275-E106-493A-8BF0-E0A91130EF6A}"/>
          </ac:picMkLst>
        </pc:picChg>
        <pc:picChg chg="add del">
          <ac:chgData name="Denis García Aguinaga" userId="bf3ed447-d477-4ff2-a359-ed90ad3618e9" providerId="ADAL" clId="{D7064A59-66F8-4392-B701-CF3CB9501FD6}" dt="2021-06-18T00:34:09.246" v="118" actId="26606"/>
          <ac:picMkLst>
            <pc:docMk/>
            <pc:sldMk cId="2658893886" sldId="258"/>
            <ac:picMk id="36" creationId="{AC860275-E106-493A-8BF0-E0A91130EF6A}"/>
          </ac:picMkLst>
        </pc:picChg>
        <pc:picChg chg="add">
          <ac:chgData name="Denis García Aguinaga" userId="bf3ed447-d477-4ff2-a359-ed90ad3618e9" providerId="ADAL" clId="{D7064A59-66F8-4392-B701-CF3CB9501FD6}" dt="2021-06-18T00:42:21.957" v="215" actId="26606"/>
          <ac:picMkLst>
            <pc:docMk/>
            <pc:sldMk cId="2658893886" sldId="258"/>
            <ac:picMk id="45" creationId="{AC860275-E106-493A-8BF0-E0A91130EF6A}"/>
          </ac:picMkLst>
        </pc:picChg>
      </pc:sldChg>
      <pc:sldChg chg="addSp delSp modSp mod">
        <pc:chgData name="Denis García Aguinaga" userId="bf3ed447-d477-4ff2-a359-ed90ad3618e9" providerId="ADAL" clId="{D7064A59-66F8-4392-B701-CF3CB9501FD6}" dt="2021-06-18T00:23:35.586" v="98" actId="123"/>
        <pc:sldMkLst>
          <pc:docMk/>
          <pc:sldMk cId="3750998203" sldId="259"/>
        </pc:sldMkLst>
        <pc:spChg chg="mod">
          <ac:chgData name="Denis García Aguinaga" userId="bf3ed447-d477-4ff2-a359-ed90ad3618e9" providerId="ADAL" clId="{D7064A59-66F8-4392-B701-CF3CB9501FD6}" dt="2021-06-18T00:23:15.670" v="92" actId="113"/>
          <ac:spMkLst>
            <pc:docMk/>
            <pc:sldMk cId="3750998203" sldId="259"/>
            <ac:spMk id="2" creationId="{08295C13-A7C8-4266-9B6B-D64085E98D69}"/>
          </ac:spMkLst>
        </pc:spChg>
        <pc:spChg chg="mod ord">
          <ac:chgData name="Denis García Aguinaga" userId="bf3ed447-d477-4ff2-a359-ed90ad3618e9" providerId="ADAL" clId="{D7064A59-66F8-4392-B701-CF3CB9501FD6}" dt="2021-06-18T00:23:35.586" v="98" actId="123"/>
          <ac:spMkLst>
            <pc:docMk/>
            <pc:sldMk cId="3750998203" sldId="259"/>
            <ac:spMk id="3" creationId="{17A77450-FF04-44A9-A267-9B637DEDDEFB}"/>
          </ac:spMkLst>
        </pc:spChg>
        <pc:spChg chg="add del">
          <ac:chgData name="Denis García Aguinaga" userId="bf3ed447-d477-4ff2-a359-ed90ad3618e9" providerId="ADAL" clId="{D7064A59-66F8-4392-B701-CF3CB9501FD6}" dt="2021-06-18T00:23:06.433" v="88" actId="26606"/>
          <ac:spMkLst>
            <pc:docMk/>
            <pc:sldMk cId="3750998203" sldId="259"/>
            <ac:spMk id="8" creationId="{4351DFE5-F63D-4BE0-BDA9-E3EB88F01AA5}"/>
          </ac:spMkLst>
        </pc:spChg>
        <pc:spChg chg="add">
          <ac:chgData name="Denis García Aguinaga" userId="bf3ed447-d477-4ff2-a359-ed90ad3618e9" providerId="ADAL" clId="{D7064A59-66F8-4392-B701-CF3CB9501FD6}" dt="2021-06-18T00:23:06.433" v="88" actId="26606"/>
          <ac:spMkLst>
            <pc:docMk/>
            <pc:sldMk cId="3750998203" sldId="259"/>
            <ac:spMk id="12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21:18.960" v="60" actId="26606"/>
          <ac:spMkLst>
            <pc:docMk/>
            <pc:sldMk cId="3750998203" sldId="259"/>
            <ac:spMk id="18" creationId="{49CD2D09-B1BB-4DF5-9E1C-3D21B21EDEFD}"/>
          </ac:spMkLst>
        </pc:spChg>
        <pc:spChg chg="add del">
          <ac:chgData name="Denis García Aguinaga" userId="bf3ed447-d477-4ff2-a359-ed90ad3618e9" providerId="ADAL" clId="{D7064A59-66F8-4392-B701-CF3CB9501FD6}" dt="2021-06-18T00:21:18.960" v="60" actId="26606"/>
          <ac:spMkLst>
            <pc:docMk/>
            <pc:sldMk cId="3750998203" sldId="259"/>
            <ac:spMk id="19" creationId="{967C29FE-FD32-4AFB-AD20-DBDF5864B2D8}"/>
          </ac:spMkLst>
        </pc:spChg>
        <pc:spChg chg="add del">
          <ac:chgData name="Denis García Aguinaga" userId="bf3ed447-d477-4ff2-a359-ed90ad3618e9" providerId="ADAL" clId="{D7064A59-66F8-4392-B701-CF3CB9501FD6}" dt="2021-06-18T00:22:34.748" v="85" actId="26606"/>
          <ac:spMkLst>
            <pc:docMk/>
            <pc:sldMk cId="3750998203" sldId="259"/>
            <ac:spMk id="24" creationId="{49CD2D09-B1BB-4DF5-9E1C-3D21B21EDEFD}"/>
          </ac:spMkLst>
        </pc:spChg>
        <pc:spChg chg="add del">
          <ac:chgData name="Denis García Aguinaga" userId="bf3ed447-d477-4ff2-a359-ed90ad3618e9" providerId="ADAL" clId="{D7064A59-66F8-4392-B701-CF3CB9501FD6}" dt="2021-06-18T00:22:34.748" v="85" actId="26606"/>
          <ac:spMkLst>
            <pc:docMk/>
            <pc:sldMk cId="3750998203" sldId="259"/>
            <ac:spMk id="28" creationId="{967C29FE-FD32-4AFB-AD20-DBDF5864B2D8}"/>
          </ac:spMkLst>
        </pc:spChg>
        <pc:spChg chg="add del">
          <ac:chgData name="Denis García Aguinaga" userId="bf3ed447-d477-4ff2-a359-ed90ad3618e9" providerId="ADAL" clId="{D7064A59-66F8-4392-B701-CF3CB9501FD6}" dt="2021-06-18T00:21:29.393" v="65" actId="26606"/>
          <ac:spMkLst>
            <pc:docMk/>
            <pc:sldMk cId="3750998203" sldId="259"/>
            <ac:spMk id="33" creationId="{49CD2D09-B1BB-4DF5-9E1C-3D21B21EDEFD}"/>
          </ac:spMkLst>
        </pc:spChg>
        <pc:spChg chg="add del">
          <ac:chgData name="Denis García Aguinaga" userId="bf3ed447-d477-4ff2-a359-ed90ad3618e9" providerId="ADAL" clId="{D7064A59-66F8-4392-B701-CF3CB9501FD6}" dt="2021-06-18T00:21:29.393" v="65" actId="26606"/>
          <ac:spMkLst>
            <pc:docMk/>
            <pc:sldMk cId="3750998203" sldId="259"/>
            <ac:spMk id="37" creationId="{967C29FE-FD32-4AFB-AD20-DBDF5864B2D8}"/>
          </ac:spMkLst>
        </pc:spChg>
        <pc:spChg chg="add del">
          <ac:chgData name="Denis García Aguinaga" userId="bf3ed447-d477-4ff2-a359-ed90ad3618e9" providerId="ADAL" clId="{D7064A59-66F8-4392-B701-CF3CB9501FD6}" dt="2021-06-18T00:21:31.791" v="67" actId="26606"/>
          <ac:spMkLst>
            <pc:docMk/>
            <pc:sldMk cId="3750998203" sldId="259"/>
            <ac:spMk id="39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21:36.465" v="69" actId="26606"/>
          <ac:spMkLst>
            <pc:docMk/>
            <pc:sldMk cId="3750998203" sldId="259"/>
            <ac:spMk id="42" creationId="{5E39A796-BE83-48B1-B33F-35C4A32AAB57}"/>
          </ac:spMkLst>
        </pc:spChg>
        <pc:spChg chg="add del">
          <ac:chgData name="Denis García Aguinaga" userId="bf3ed447-d477-4ff2-a359-ed90ad3618e9" providerId="ADAL" clId="{D7064A59-66F8-4392-B701-CF3CB9501FD6}" dt="2021-06-18T00:21:36.465" v="69" actId="26606"/>
          <ac:spMkLst>
            <pc:docMk/>
            <pc:sldMk cId="3750998203" sldId="259"/>
            <ac:spMk id="43" creationId="{72F84B47-E267-4194-8194-831DB7B5547F}"/>
          </ac:spMkLst>
        </pc:spChg>
        <pc:spChg chg="add del">
          <ac:chgData name="Denis García Aguinaga" userId="bf3ed447-d477-4ff2-a359-ed90ad3618e9" providerId="ADAL" clId="{D7064A59-66F8-4392-B701-CF3CB9501FD6}" dt="2021-06-18T00:21:43.162" v="71" actId="26606"/>
          <ac:spMkLst>
            <pc:docMk/>
            <pc:sldMk cId="3750998203" sldId="259"/>
            <ac:spMk id="45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21:48.201" v="73" actId="26606"/>
          <ac:spMkLst>
            <pc:docMk/>
            <pc:sldMk cId="3750998203" sldId="259"/>
            <ac:spMk id="48" creationId="{49CD2D09-B1BB-4DF5-9E1C-3D21B21EDEFD}"/>
          </ac:spMkLst>
        </pc:spChg>
        <pc:spChg chg="add del">
          <ac:chgData name="Denis García Aguinaga" userId="bf3ed447-d477-4ff2-a359-ed90ad3618e9" providerId="ADAL" clId="{D7064A59-66F8-4392-B701-CF3CB9501FD6}" dt="2021-06-18T00:21:48.201" v="73" actId="26606"/>
          <ac:spMkLst>
            <pc:docMk/>
            <pc:sldMk cId="3750998203" sldId="259"/>
            <ac:spMk id="50" creationId="{967C29FE-FD32-4AFB-AD20-DBDF5864B2D8}"/>
          </ac:spMkLst>
        </pc:spChg>
        <pc:spChg chg="add del">
          <ac:chgData name="Denis García Aguinaga" userId="bf3ed447-d477-4ff2-a359-ed90ad3618e9" providerId="ADAL" clId="{D7064A59-66F8-4392-B701-CF3CB9501FD6}" dt="2021-06-18T00:22:11.083" v="79" actId="26606"/>
          <ac:spMkLst>
            <pc:docMk/>
            <pc:sldMk cId="3750998203" sldId="259"/>
            <ac:spMk id="52" creationId="{9AF5C66A-E8F2-4E13-98A3-FE96597C5A42}"/>
          </ac:spMkLst>
        </pc:spChg>
        <pc:spChg chg="add del">
          <ac:chgData name="Denis García Aguinaga" userId="bf3ed447-d477-4ff2-a359-ed90ad3618e9" providerId="ADAL" clId="{D7064A59-66F8-4392-B701-CF3CB9501FD6}" dt="2021-06-18T00:22:11.083" v="79" actId="26606"/>
          <ac:spMkLst>
            <pc:docMk/>
            <pc:sldMk cId="3750998203" sldId="259"/>
            <ac:spMk id="58" creationId="{9AF5C66A-E8F2-4E13-98A3-FE96597C5A42}"/>
          </ac:spMkLst>
        </pc:spChg>
        <pc:picChg chg="add mod ord">
          <ac:chgData name="Denis García Aguinaga" userId="bf3ed447-d477-4ff2-a359-ed90ad3618e9" providerId="ADAL" clId="{D7064A59-66F8-4392-B701-CF3CB9501FD6}" dt="2021-06-18T00:23:29.665" v="97" actId="14100"/>
          <ac:picMkLst>
            <pc:docMk/>
            <pc:sldMk cId="3750998203" sldId="259"/>
            <ac:picMk id="5" creationId="{F284D076-8090-4A77-A1E6-942CDE30C525}"/>
          </ac:picMkLst>
        </pc:picChg>
        <pc:picChg chg="add del">
          <ac:chgData name="Denis García Aguinaga" userId="bf3ed447-d477-4ff2-a359-ed90ad3618e9" providerId="ADAL" clId="{D7064A59-66F8-4392-B701-CF3CB9501FD6}" dt="2021-06-18T00:23:06.433" v="88" actId="26606"/>
          <ac:picMkLst>
            <pc:docMk/>
            <pc:sldMk cId="3750998203" sldId="259"/>
            <ac:picMk id="10" creationId="{3AA16612-ACD2-4A16-8F2B-4514FD6BF28F}"/>
          </ac:picMkLst>
        </pc:picChg>
        <pc:picChg chg="add">
          <ac:chgData name="Denis García Aguinaga" userId="bf3ed447-d477-4ff2-a359-ed90ad3618e9" providerId="ADAL" clId="{D7064A59-66F8-4392-B701-CF3CB9501FD6}" dt="2021-06-18T00:23:06.433" v="88" actId="26606"/>
          <ac:picMkLst>
            <pc:docMk/>
            <pc:sldMk cId="3750998203" sldId="259"/>
            <ac:picMk id="13" creationId="{AC860275-E106-493A-8BF0-E0A91130EF6A}"/>
          </ac:picMkLst>
        </pc:picChg>
        <pc:picChg chg="add del">
          <ac:chgData name="Denis García Aguinaga" userId="bf3ed447-d477-4ff2-a359-ed90ad3618e9" providerId="ADAL" clId="{D7064A59-66F8-4392-B701-CF3CB9501FD6}" dt="2021-06-18T00:21:09.643" v="56" actId="26606"/>
          <ac:picMkLst>
            <pc:docMk/>
            <pc:sldMk cId="3750998203" sldId="259"/>
            <ac:picMk id="15" creationId="{54DDEBDD-D8BD-41A6-8A0D-B00E3768B0F9}"/>
          </ac:picMkLst>
        </pc:picChg>
        <pc:picChg chg="add del">
          <ac:chgData name="Denis García Aguinaga" userId="bf3ed447-d477-4ff2-a359-ed90ad3618e9" providerId="ADAL" clId="{D7064A59-66F8-4392-B701-CF3CB9501FD6}" dt="2021-06-18T00:21:18.960" v="60" actId="26606"/>
          <ac:picMkLst>
            <pc:docMk/>
            <pc:sldMk cId="3750998203" sldId="259"/>
            <ac:picMk id="17" creationId="{83355637-BA71-4F63-94C9-E77BF81BDFC0}"/>
          </ac:picMkLst>
        </pc:picChg>
        <pc:picChg chg="add del">
          <ac:chgData name="Denis García Aguinaga" userId="bf3ed447-d477-4ff2-a359-ed90ad3618e9" providerId="ADAL" clId="{D7064A59-66F8-4392-B701-CF3CB9501FD6}" dt="2021-06-18T00:22:34.748" v="85" actId="26606"/>
          <ac:picMkLst>
            <pc:docMk/>
            <pc:sldMk cId="3750998203" sldId="259"/>
            <ac:picMk id="26" creationId="{83355637-BA71-4F63-94C9-E77BF81BDFC0}"/>
          </ac:picMkLst>
        </pc:picChg>
        <pc:picChg chg="add del">
          <ac:chgData name="Denis García Aguinaga" userId="bf3ed447-d477-4ff2-a359-ed90ad3618e9" providerId="ADAL" clId="{D7064A59-66F8-4392-B701-CF3CB9501FD6}" dt="2021-06-18T00:21:29.393" v="65" actId="26606"/>
          <ac:picMkLst>
            <pc:docMk/>
            <pc:sldMk cId="3750998203" sldId="259"/>
            <ac:picMk id="35" creationId="{83355637-BA71-4F63-94C9-E77BF81BDFC0}"/>
          </ac:picMkLst>
        </pc:picChg>
        <pc:picChg chg="add del">
          <ac:chgData name="Denis García Aguinaga" userId="bf3ed447-d477-4ff2-a359-ed90ad3618e9" providerId="ADAL" clId="{D7064A59-66F8-4392-B701-CF3CB9501FD6}" dt="2021-06-18T00:21:31.791" v="67" actId="26606"/>
          <ac:picMkLst>
            <pc:docMk/>
            <pc:sldMk cId="3750998203" sldId="259"/>
            <ac:picMk id="40" creationId="{AC860275-E106-493A-8BF0-E0A91130EF6A}"/>
          </ac:picMkLst>
        </pc:picChg>
        <pc:picChg chg="add del">
          <ac:chgData name="Denis García Aguinaga" userId="bf3ed447-d477-4ff2-a359-ed90ad3618e9" providerId="ADAL" clId="{D7064A59-66F8-4392-B701-CF3CB9501FD6}" dt="2021-06-18T00:21:43.162" v="71" actId="26606"/>
          <ac:picMkLst>
            <pc:docMk/>
            <pc:sldMk cId="3750998203" sldId="259"/>
            <ac:picMk id="46" creationId="{AC860275-E106-493A-8BF0-E0A91130EF6A}"/>
          </ac:picMkLst>
        </pc:picChg>
        <pc:picChg chg="add del">
          <ac:chgData name="Denis García Aguinaga" userId="bf3ed447-d477-4ff2-a359-ed90ad3618e9" providerId="ADAL" clId="{D7064A59-66F8-4392-B701-CF3CB9501FD6}" dt="2021-06-18T00:21:48.201" v="73" actId="26606"/>
          <ac:picMkLst>
            <pc:docMk/>
            <pc:sldMk cId="3750998203" sldId="259"/>
            <ac:picMk id="49" creationId="{83355637-BA71-4F63-94C9-E77BF81BDFC0}"/>
          </ac:picMkLst>
        </pc:picChg>
        <pc:picChg chg="add del">
          <ac:chgData name="Denis García Aguinaga" userId="bf3ed447-d477-4ff2-a359-ed90ad3618e9" providerId="ADAL" clId="{D7064A59-66F8-4392-B701-CF3CB9501FD6}" dt="2021-06-18T00:22:11.083" v="79" actId="26606"/>
          <ac:picMkLst>
            <pc:docMk/>
            <pc:sldMk cId="3750998203" sldId="259"/>
            <ac:picMk id="53" creationId="{AC860275-E106-493A-8BF0-E0A91130EF6A}"/>
          </ac:picMkLst>
        </pc:picChg>
        <pc:picChg chg="add del">
          <ac:chgData name="Denis García Aguinaga" userId="bf3ed447-d477-4ff2-a359-ed90ad3618e9" providerId="ADAL" clId="{D7064A59-66F8-4392-B701-CF3CB9501FD6}" dt="2021-06-18T00:22:11.083" v="79" actId="26606"/>
          <ac:picMkLst>
            <pc:docMk/>
            <pc:sldMk cId="3750998203" sldId="259"/>
            <ac:picMk id="60" creationId="{AC860275-E106-493A-8BF0-E0A91130EF6A}"/>
          </ac:picMkLst>
        </pc:picChg>
      </pc:sldChg>
      <pc:sldChg chg="modSp mod">
        <pc:chgData name="Denis García Aguinaga" userId="bf3ed447-d477-4ff2-a359-ed90ad3618e9" providerId="ADAL" clId="{D7064A59-66F8-4392-B701-CF3CB9501FD6}" dt="2021-06-18T00:52:48.788" v="314" actId="123"/>
        <pc:sldMkLst>
          <pc:docMk/>
          <pc:sldMk cId="1949560324" sldId="260"/>
        </pc:sldMkLst>
        <pc:spChg chg="mod">
          <ac:chgData name="Denis García Aguinaga" userId="bf3ed447-d477-4ff2-a359-ed90ad3618e9" providerId="ADAL" clId="{D7064A59-66F8-4392-B701-CF3CB9501FD6}" dt="2021-06-18T00:52:48.788" v="314" actId="123"/>
          <ac:spMkLst>
            <pc:docMk/>
            <pc:sldMk cId="1949560324" sldId="260"/>
            <ac:spMk id="3" creationId="{1F21189A-8DE8-4E68-8FE3-916599C18D60}"/>
          </ac:spMkLst>
        </pc:spChg>
      </pc:sldChg>
      <pc:sldChg chg="addSp delSp modSp mod setBg setClrOvrMap">
        <pc:chgData name="Denis García Aguinaga" userId="bf3ed447-d477-4ff2-a359-ed90ad3618e9" providerId="ADAL" clId="{D7064A59-66F8-4392-B701-CF3CB9501FD6}" dt="2021-06-18T00:19:25.654" v="51" actId="123"/>
        <pc:sldMkLst>
          <pc:docMk/>
          <pc:sldMk cId="2531773638" sldId="261"/>
        </pc:sldMkLst>
        <pc:spChg chg="mod">
          <ac:chgData name="Denis García Aguinaga" userId="bf3ed447-d477-4ff2-a359-ed90ad3618e9" providerId="ADAL" clId="{D7064A59-66F8-4392-B701-CF3CB9501FD6}" dt="2021-06-18T00:19:16.241" v="49" actId="207"/>
          <ac:spMkLst>
            <pc:docMk/>
            <pc:sldMk cId="2531773638" sldId="261"/>
            <ac:spMk id="2" creationId="{C34E92FF-F2B8-4D92-9776-F4DED70E9F7B}"/>
          </ac:spMkLst>
        </pc:spChg>
        <pc:spChg chg="mod ord">
          <ac:chgData name="Denis García Aguinaga" userId="bf3ed447-d477-4ff2-a359-ed90ad3618e9" providerId="ADAL" clId="{D7064A59-66F8-4392-B701-CF3CB9501FD6}" dt="2021-06-18T00:19:25.654" v="51" actId="123"/>
          <ac:spMkLst>
            <pc:docMk/>
            <pc:sldMk cId="2531773638" sldId="261"/>
            <ac:spMk id="3" creationId="{650BBC3D-1398-418F-8698-6CF6DDD9F389}"/>
          </ac:spMkLst>
        </pc:spChg>
        <pc:spChg chg="add del">
          <ac:chgData name="Denis García Aguinaga" userId="bf3ed447-d477-4ff2-a359-ed90ad3618e9" providerId="ADAL" clId="{D7064A59-66F8-4392-B701-CF3CB9501FD6}" dt="2021-06-18T00:19:03.387" v="48" actId="26606"/>
          <ac:spMkLst>
            <pc:docMk/>
            <pc:sldMk cId="2531773638" sldId="261"/>
            <ac:spMk id="8" creationId="{4351DFE5-F63D-4BE0-BDA9-E3EB88F01AA5}"/>
          </ac:spMkLst>
        </pc:spChg>
        <pc:spChg chg="add del">
          <ac:chgData name="Denis García Aguinaga" userId="bf3ed447-d477-4ff2-a359-ed90ad3618e9" providerId="ADAL" clId="{D7064A59-66F8-4392-B701-CF3CB9501FD6}" dt="2021-06-18T00:18:45.802" v="36" actId="26606"/>
          <ac:spMkLst>
            <pc:docMk/>
            <pc:sldMk cId="2531773638" sldId="261"/>
            <ac:spMk id="15" creationId="{F56F5174-31D9-4DBB-AAB7-A1FD7BDB1352}"/>
          </ac:spMkLst>
        </pc:spChg>
        <pc:spChg chg="add del">
          <ac:chgData name="Denis García Aguinaga" userId="bf3ed447-d477-4ff2-a359-ed90ad3618e9" providerId="ADAL" clId="{D7064A59-66F8-4392-B701-CF3CB9501FD6}" dt="2021-06-18T00:18:45.802" v="36" actId="26606"/>
          <ac:spMkLst>
            <pc:docMk/>
            <pc:sldMk cId="2531773638" sldId="261"/>
            <ac:spMk id="19" creationId="{F9A95BEE-6BB1-4A28-A8E6-A34B2E42EF87}"/>
          </ac:spMkLst>
        </pc:spChg>
        <pc:spChg chg="add del">
          <ac:chgData name="Denis García Aguinaga" userId="bf3ed447-d477-4ff2-a359-ed90ad3618e9" providerId="ADAL" clId="{D7064A59-66F8-4392-B701-CF3CB9501FD6}" dt="2021-06-18T00:18:49.648" v="38" actId="26606"/>
          <ac:spMkLst>
            <pc:docMk/>
            <pc:sldMk cId="2531773638" sldId="261"/>
            <ac:spMk id="21" creationId="{3CD9DF72-87A3-404E-A828-84CBF11A8303}"/>
          </ac:spMkLst>
        </pc:spChg>
        <pc:spChg chg="add del">
          <ac:chgData name="Denis García Aguinaga" userId="bf3ed447-d477-4ff2-a359-ed90ad3618e9" providerId="ADAL" clId="{D7064A59-66F8-4392-B701-CF3CB9501FD6}" dt="2021-06-18T00:18:55.672" v="42" actId="26606"/>
          <ac:spMkLst>
            <pc:docMk/>
            <pc:sldMk cId="2531773638" sldId="261"/>
            <ac:spMk id="26" creationId="{3CD9DF72-87A3-404E-A828-84CBF11A8303}"/>
          </ac:spMkLst>
        </pc:spChg>
        <pc:spChg chg="add del">
          <ac:chgData name="Denis García Aguinaga" userId="bf3ed447-d477-4ff2-a359-ed90ad3618e9" providerId="ADAL" clId="{D7064A59-66F8-4392-B701-CF3CB9501FD6}" dt="2021-06-18T00:18:58.414" v="44" actId="26606"/>
          <ac:spMkLst>
            <pc:docMk/>
            <pc:sldMk cId="2531773638" sldId="261"/>
            <ac:spMk id="29" creationId="{F13C74B1-5B17-4795-BED0-7140497B445A}"/>
          </ac:spMkLst>
        </pc:spChg>
        <pc:spChg chg="add del">
          <ac:chgData name="Denis García Aguinaga" userId="bf3ed447-d477-4ff2-a359-ed90ad3618e9" providerId="ADAL" clId="{D7064A59-66F8-4392-B701-CF3CB9501FD6}" dt="2021-06-18T00:18:58.414" v="44" actId="26606"/>
          <ac:spMkLst>
            <pc:docMk/>
            <pc:sldMk cId="2531773638" sldId="261"/>
            <ac:spMk id="30" creationId="{D4974D33-8DC5-464E-8C6D-BE58F0669C17}"/>
          </ac:spMkLst>
        </pc:spChg>
        <pc:spChg chg="add del">
          <ac:chgData name="Denis García Aguinaga" userId="bf3ed447-d477-4ff2-a359-ed90ad3618e9" providerId="ADAL" clId="{D7064A59-66F8-4392-B701-CF3CB9501FD6}" dt="2021-06-18T00:19:03.378" v="47" actId="26606"/>
          <ac:spMkLst>
            <pc:docMk/>
            <pc:sldMk cId="2531773638" sldId="261"/>
            <ac:spMk id="32" creationId="{5E8D2E83-FB3A-40E7-A9E5-7AB389D612B4}"/>
          </ac:spMkLst>
        </pc:spChg>
        <pc:spChg chg="add">
          <ac:chgData name="Denis García Aguinaga" userId="bf3ed447-d477-4ff2-a359-ed90ad3618e9" providerId="ADAL" clId="{D7064A59-66F8-4392-B701-CF3CB9501FD6}" dt="2021-06-18T00:19:03.387" v="48" actId="26606"/>
          <ac:spMkLst>
            <pc:docMk/>
            <pc:sldMk cId="2531773638" sldId="261"/>
            <ac:spMk id="34" creationId="{49CD2D09-B1BB-4DF5-9E1C-3D21B21EDEFD}"/>
          </ac:spMkLst>
        </pc:spChg>
        <pc:spChg chg="add">
          <ac:chgData name="Denis García Aguinaga" userId="bf3ed447-d477-4ff2-a359-ed90ad3618e9" providerId="ADAL" clId="{D7064A59-66F8-4392-B701-CF3CB9501FD6}" dt="2021-06-18T00:19:03.387" v="48" actId="26606"/>
          <ac:spMkLst>
            <pc:docMk/>
            <pc:sldMk cId="2531773638" sldId="261"/>
            <ac:spMk id="36" creationId="{967C29FE-FD32-4AFB-AD20-DBDF5864B2D8}"/>
          </ac:spMkLst>
        </pc:spChg>
        <pc:picChg chg="add mod ord modCrop">
          <ac:chgData name="Denis García Aguinaga" userId="bf3ed447-d477-4ff2-a359-ed90ad3618e9" providerId="ADAL" clId="{D7064A59-66F8-4392-B701-CF3CB9501FD6}" dt="2021-06-18T00:19:03.387" v="48" actId="26606"/>
          <ac:picMkLst>
            <pc:docMk/>
            <pc:sldMk cId="2531773638" sldId="261"/>
            <ac:picMk id="5" creationId="{EF4BB655-CE43-45D1-A759-8FB134F90463}"/>
          </ac:picMkLst>
        </pc:picChg>
        <pc:picChg chg="add del">
          <ac:chgData name="Denis García Aguinaga" userId="bf3ed447-d477-4ff2-a359-ed90ad3618e9" providerId="ADAL" clId="{D7064A59-66F8-4392-B701-CF3CB9501FD6}" dt="2021-06-18T00:19:03.387" v="48" actId="26606"/>
          <ac:picMkLst>
            <pc:docMk/>
            <pc:sldMk cId="2531773638" sldId="261"/>
            <ac:picMk id="10" creationId="{3AA16612-ACD2-4A16-8F2B-4514FD6BF28F}"/>
          </ac:picMkLst>
        </pc:picChg>
        <pc:picChg chg="add del">
          <ac:chgData name="Denis García Aguinaga" userId="bf3ed447-d477-4ff2-a359-ed90ad3618e9" providerId="ADAL" clId="{D7064A59-66F8-4392-B701-CF3CB9501FD6}" dt="2021-06-18T00:18:45.802" v="36" actId="26606"/>
          <ac:picMkLst>
            <pc:docMk/>
            <pc:sldMk cId="2531773638" sldId="261"/>
            <ac:picMk id="17" creationId="{AE113210-7872-481A-ADE6-3A05CCAF5EB2}"/>
          </ac:picMkLst>
        </pc:picChg>
        <pc:picChg chg="add del">
          <ac:chgData name="Denis García Aguinaga" userId="bf3ed447-d477-4ff2-a359-ed90ad3618e9" providerId="ADAL" clId="{D7064A59-66F8-4392-B701-CF3CB9501FD6}" dt="2021-06-18T00:18:52.770" v="40" actId="26606"/>
          <ac:picMkLst>
            <pc:docMk/>
            <pc:sldMk cId="2531773638" sldId="261"/>
            <ac:picMk id="24" creationId="{54DDEBDD-D8BD-41A6-8A0D-B00E3768B0F9}"/>
          </ac:picMkLst>
        </pc:picChg>
        <pc:picChg chg="add">
          <ac:chgData name="Denis García Aguinaga" userId="bf3ed447-d477-4ff2-a359-ed90ad3618e9" providerId="ADAL" clId="{D7064A59-66F8-4392-B701-CF3CB9501FD6}" dt="2021-06-18T00:19:03.387" v="48" actId="26606"/>
          <ac:picMkLst>
            <pc:docMk/>
            <pc:sldMk cId="2531773638" sldId="261"/>
            <ac:picMk id="35" creationId="{83355637-BA71-4F63-94C9-E77BF81BDFC0}"/>
          </ac:picMkLst>
        </pc:picChg>
        <pc:cxnChg chg="add del">
          <ac:chgData name="Denis García Aguinaga" userId="bf3ed447-d477-4ff2-a359-ed90ad3618e9" providerId="ADAL" clId="{D7064A59-66F8-4392-B701-CF3CB9501FD6}" dt="2021-06-18T00:18:49.648" v="38" actId="26606"/>
          <ac:cxnSpMkLst>
            <pc:docMk/>
            <pc:sldMk cId="2531773638" sldId="261"/>
            <ac:cxnSpMk id="22" creationId="{20E3A342-4D61-4E3F-AF90-1AB42AEB96CC}"/>
          </ac:cxnSpMkLst>
        </pc:cxnChg>
        <pc:cxnChg chg="add del">
          <ac:chgData name="Denis García Aguinaga" userId="bf3ed447-d477-4ff2-a359-ed90ad3618e9" providerId="ADAL" clId="{D7064A59-66F8-4392-B701-CF3CB9501FD6}" dt="2021-06-18T00:18:55.672" v="42" actId="26606"/>
          <ac:cxnSpMkLst>
            <pc:docMk/>
            <pc:sldMk cId="2531773638" sldId="261"/>
            <ac:cxnSpMk id="27" creationId="{20E3A342-4D61-4E3F-AF90-1AB42AEB96CC}"/>
          </ac:cxnSpMkLst>
        </pc:cxnChg>
      </pc:sldChg>
      <pc:sldChg chg="addSp delSp modSp mod setClrOvrMap">
        <pc:chgData name="Denis García Aguinaga" userId="bf3ed447-d477-4ff2-a359-ed90ad3618e9" providerId="ADAL" clId="{D7064A59-66F8-4392-B701-CF3CB9501FD6}" dt="2021-06-18T00:46:56.675" v="250" actId="207"/>
        <pc:sldMkLst>
          <pc:docMk/>
          <pc:sldMk cId="1455332525" sldId="262"/>
        </pc:sldMkLst>
        <pc:spChg chg="mod">
          <ac:chgData name="Denis García Aguinaga" userId="bf3ed447-d477-4ff2-a359-ed90ad3618e9" providerId="ADAL" clId="{D7064A59-66F8-4392-B701-CF3CB9501FD6}" dt="2021-06-18T00:46:56.675" v="250" actId="207"/>
          <ac:spMkLst>
            <pc:docMk/>
            <pc:sldMk cId="1455332525" sldId="262"/>
            <ac:spMk id="2" creationId="{7EB4B694-7D8B-48AD-9524-748B959B1DF7}"/>
          </ac:spMkLst>
        </pc:spChg>
        <pc:spChg chg="add del">
          <ac:chgData name="Denis García Aguinaga" userId="bf3ed447-d477-4ff2-a359-ed90ad3618e9" providerId="ADAL" clId="{D7064A59-66F8-4392-B701-CF3CB9501FD6}" dt="2021-06-18T00:43:38.230" v="226" actId="26606"/>
          <ac:spMkLst>
            <pc:docMk/>
            <pc:sldMk cId="1455332525" sldId="262"/>
            <ac:spMk id="15" creationId="{B9951BD9-0868-4CDB-ACD6-9C4209B5E412}"/>
          </ac:spMkLst>
        </pc:spChg>
        <pc:spChg chg="add del">
          <ac:chgData name="Denis García Aguinaga" userId="bf3ed447-d477-4ff2-a359-ed90ad3618e9" providerId="ADAL" clId="{D7064A59-66F8-4392-B701-CF3CB9501FD6}" dt="2021-06-18T00:43:29.534" v="221" actId="26606"/>
          <ac:spMkLst>
            <pc:docMk/>
            <pc:sldMk cId="1455332525" sldId="262"/>
            <ac:spMk id="19" creationId="{9B0DBAC9-A325-40DE-99BC-5CA1A98A0A82}"/>
          </ac:spMkLst>
        </pc:spChg>
        <pc:spChg chg="add del">
          <ac:chgData name="Denis García Aguinaga" userId="bf3ed447-d477-4ff2-a359-ed90ad3618e9" providerId="ADAL" clId="{D7064A59-66F8-4392-B701-CF3CB9501FD6}" dt="2021-06-18T00:43:29.534" v="221" actId="26606"/>
          <ac:spMkLst>
            <pc:docMk/>
            <pc:sldMk cId="1455332525" sldId="262"/>
            <ac:spMk id="22" creationId="{F56F5174-31D9-4DBB-AAB7-A1FD7BDB1352}"/>
          </ac:spMkLst>
        </pc:spChg>
        <pc:spChg chg="add del">
          <ac:chgData name="Denis García Aguinaga" userId="bf3ed447-d477-4ff2-a359-ed90ad3618e9" providerId="ADAL" clId="{D7064A59-66F8-4392-B701-CF3CB9501FD6}" dt="2021-06-18T00:43:29.534" v="221" actId="26606"/>
          <ac:spMkLst>
            <pc:docMk/>
            <pc:sldMk cId="1455332525" sldId="262"/>
            <ac:spMk id="26" creationId="{F9A95BEE-6BB1-4A28-A8E6-A34B2E42EF87}"/>
          </ac:spMkLst>
        </pc:spChg>
        <pc:spChg chg="add del">
          <ac:chgData name="Denis García Aguinaga" userId="bf3ed447-d477-4ff2-a359-ed90ad3618e9" providerId="ADAL" clId="{D7064A59-66F8-4392-B701-CF3CB9501FD6}" dt="2021-06-18T00:43:33.958" v="223" actId="26606"/>
          <ac:spMkLst>
            <pc:docMk/>
            <pc:sldMk cId="1455332525" sldId="262"/>
            <ac:spMk id="28" creationId="{49CD2D09-B1BB-4DF5-9E1C-3D21B21EDEFD}"/>
          </ac:spMkLst>
        </pc:spChg>
        <pc:spChg chg="add del">
          <ac:chgData name="Denis García Aguinaga" userId="bf3ed447-d477-4ff2-a359-ed90ad3618e9" providerId="ADAL" clId="{D7064A59-66F8-4392-B701-CF3CB9501FD6}" dt="2021-06-18T00:43:33.958" v="223" actId="26606"/>
          <ac:spMkLst>
            <pc:docMk/>
            <pc:sldMk cId="1455332525" sldId="262"/>
            <ac:spMk id="30" creationId="{FD103CB7-C2FC-47F7-8F58-E184F8E2BAA7}"/>
          </ac:spMkLst>
        </pc:spChg>
        <pc:spChg chg="add del">
          <ac:chgData name="Denis García Aguinaga" userId="bf3ed447-d477-4ff2-a359-ed90ad3618e9" providerId="ADAL" clId="{D7064A59-66F8-4392-B701-CF3CB9501FD6}" dt="2021-06-18T00:43:33.958" v="223" actId="26606"/>
          <ac:spMkLst>
            <pc:docMk/>
            <pc:sldMk cId="1455332525" sldId="262"/>
            <ac:spMk id="31" creationId="{967C29FE-FD32-4AFB-AD20-DBDF5864B2D8}"/>
          </ac:spMkLst>
        </pc:spChg>
        <pc:spChg chg="add del">
          <ac:chgData name="Denis García Aguinaga" userId="bf3ed447-d477-4ff2-a359-ed90ad3618e9" providerId="ADAL" clId="{D7064A59-66F8-4392-B701-CF3CB9501FD6}" dt="2021-06-18T00:43:38.226" v="225" actId="26606"/>
          <ac:spMkLst>
            <pc:docMk/>
            <pc:sldMk cId="1455332525" sldId="262"/>
            <ac:spMk id="33" creationId="{F56F5174-31D9-4DBB-AAB7-A1FD7BDB1352}"/>
          </ac:spMkLst>
        </pc:spChg>
        <pc:spChg chg="add del">
          <ac:chgData name="Denis García Aguinaga" userId="bf3ed447-d477-4ff2-a359-ed90ad3618e9" providerId="ADAL" clId="{D7064A59-66F8-4392-B701-CF3CB9501FD6}" dt="2021-06-18T00:43:38.226" v="225" actId="26606"/>
          <ac:spMkLst>
            <pc:docMk/>
            <pc:sldMk cId="1455332525" sldId="262"/>
            <ac:spMk id="35" creationId="{F9A95BEE-6BB1-4A28-A8E6-A34B2E42EF87}"/>
          </ac:spMkLst>
        </pc:spChg>
        <pc:spChg chg="add del">
          <ac:chgData name="Denis García Aguinaga" userId="bf3ed447-d477-4ff2-a359-ed90ad3618e9" providerId="ADAL" clId="{D7064A59-66F8-4392-B701-CF3CB9501FD6}" dt="2021-06-18T00:43:38.226" v="225" actId="26606"/>
          <ac:spMkLst>
            <pc:docMk/>
            <pc:sldMk cId="1455332525" sldId="262"/>
            <ac:spMk id="36" creationId="{9B0DBAC9-A325-40DE-99BC-5CA1A98A0A82}"/>
          </ac:spMkLst>
        </pc:spChg>
        <pc:spChg chg="add del">
          <ac:chgData name="Denis García Aguinaga" userId="bf3ed447-d477-4ff2-a359-ed90ad3618e9" providerId="ADAL" clId="{D7064A59-66F8-4392-B701-CF3CB9501FD6}" dt="2021-06-18T00:46:23.097" v="248" actId="26606"/>
          <ac:spMkLst>
            <pc:docMk/>
            <pc:sldMk cId="1455332525" sldId="262"/>
            <ac:spMk id="38" creationId="{3CD9DF72-87A3-404E-A828-84CBF11A8303}"/>
          </ac:spMkLst>
        </pc:spChg>
        <pc:spChg chg="add del">
          <ac:chgData name="Denis García Aguinaga" userId="bf3ed447-d477-4ff2-a359-ed90ad3618e9" providerId="ADAL" clId="{D7064A59-66F8-4392-B701-CF3CB9501FD6}" dt="2021-06-18T00:45:56.500" v="233" actId="478"/>
          <ac:spMkLst>
            <pc:docMk/>
            <pc:sldMk cId="1455332525" sldId="262"/>
            <ac:spMk id="40" creationId="{0FC84284-2CA2-4CC0-8F29-6A929B37F7EA}"/>
          </ac:spMkLst>
        </pc:spChg>
        <pc:spChg chg="add del">
          <ac:chgData name="Denis García Aguinaga" userId="bf3ed447-d477-4ff2-a359-ed90ad3618e9" providerId="ADAL" clId="{D7064A59-66F8-4392-B701-CF3CB9501FD6}" dt="2021-06-18T00:46:03.914" v="235" actId="26606"/>
          <ac:spMkLst>
            <pc:docMk/>
            <pc:sldMk cId="1455332525" sldId="262"/>
            <ac:spMk id="44" creationId="{0671A8AE-40A1-4631-A6B8-581AFF065482}"/>
          </ac:spMkLst>
        </pc:spChg>
        <pc:spChg chg="add del">
          <ac:chgData name="Denis García Aguinaga" userId="bf3ed447-d477-4ff2-a359-ed90ad3618e9" providerId="ADAL" clId="{D7064A59-66F8-4392-B701-CF3CB9501FD6}" dt="2021-06-18T00:46:03.914" v="235" actId="26606"/>
          <ac:spMkLst>
            <pc:docMk/>
            <pc:sldMk cId="1455332525" sldId="262"/>
            <ac:spMk id="46" creationId="{AB58EF07-17C2-48CF-ABB0-EEF1F17CB8F0}"/>
          </ac:spMkLst>
        </pc:spChg>
        <pc:spChg chg="add del">
          <ac:chgData name="Denis García Aguinaga" userId="bf3ed447-d477-4ff2-a359-ed90ad3618e9" providerId="ADAL" clId="{D7064A59-66F8-4392-B701-CF3CB9501FD6}" dt="2021-06-18T00:46:03.914" v="235" actId="26606"/>
          <ac:spMkLst>
            <pc:docMk/>
            <pc:sldMk cId="1455332525" sldId="262"/>
            <ac:spMk id="48" creationId="{AF2F604E-43BE-4DC3-B983-E071523364F8}"/>
          </ac:spMkLst>
        </pc:spChg>
        <pc:spChg chg="add del">
          <ac:chgData name="Denis García Aguinaga" userId="bf3ed447-d477-4ff2-a359-ed90ad3618e9" providerId="ADAL" clId="{D7064A59-66F8-4392-B701-CF3CB9501FD6}" dt="2021-06-18T00:46:03.914" v="235" actId="26606"/>
          <ac:spMkLst>
            <pc:docMk/>
            <pc:sldMk cId="1455332525" sldId="262"/>
            <ac:spMk id="50" creationId="{08C9B587-E65E-4B52-B37C-ABEBB6E87928}"/>
          </ac:spMkLst>
        </pc:spChg>
        <pc:spChg chg="add del">
          <ac:chgData name="Denis García Aguinaga" userId="bf3ed447-d477-4ff2-a359-ed90ad3618e9" providerId="ADAL" clId="{D7064A59-66F8-4392-B701-CF3CB9501FD6}" dt="2021-06-18T00:46:08.427" v="237" actId="26606"/>
          <ac:spMkLst>
            <pc:docMk/>
            <pc:sldMk cId="1455332525" sldId="262"/>
            <ac:spMk id="52" creationId="{37C89E4B-3C9F-44B9-8B86-D9E3D112D8EC}"/>
          </ac:spMkLst>
        </pc:spChg>
        <pc:spChg chg="add del">
          <ac:chgData name="Denis García Aguinaga" userId="bf3ed447-d477-4ff2-a359-ed90ad3618e9" providerId="ADAL" clId="{D7064A59-66F8-4392-B701-CF3CB9501FD6}" dt="2021-06-18T00:46:12.295" v="239" actId="26606"/>
          <ac:spMkLst>
            <pc:docMk/>
            <pc:sldMk cId="1455332525" sldId="262"/>
            <ac:spMk id="56" creationId="{C1DD1A8A-57D5-4A81-AD04-532B043C5611}"/>
          </ac:spMkLst>
        </pc:spChg>
        <pc:spChg chg="add del">
          <ac:chgData name="Denis García Aguinaga" userId="bf3ed447-d477-4ff2-a359-ed90ad3618e9" providerId="ADAL" clId="{D7064A59-66F8-4392-B701-CF3CB9501FD6}" dt="2021-06-18T00:46:12.295" v="239" actId="26606"/>
          <ac:spMkLst>
            <pc:docMk/>
            <pc:sldMk cId="1455332525" sldId="262"/>
            <ac:spMk id="57" creationId="{007891EC-4501-44ED-A8C8-B11B6DB767AB}"/>
          </ac:spMkLst>
        </pc:spChg>
        <pc:spChg chg="add del">
          <ac:chgData name="Denis García Aguinaga" userId="bf3ed447-d477-4ff2-a359-ed90ad3618e9" providerId="ADAL" clId="{D7064A59-66F8-4392-B701-CF3CB9501FD6}" dt="2021-06-18T00:46:13.475" v="241" actId="26606"/>
          <ac:spMkLst>
            <pc:docMk/>
            <pc:sldMk cId="1455332525" sldId="262"/>
            <ac:spMk id="59" creationId="{23D09407-53BC-485E-B4CE-BC5E4FC4B25B}"/>
          </ac:spMkLst>
        </pc:spChg>
        <pc:spChg chg="add del">
          <ac:chgData name="Denis García Aguinaga" userId="bf3ed447-d477-4ff2-a359-ed90ad3618e9" providerId="ADAL" clId="{D7064A59-66F8-4392-B701-CF3CB9501FD6}" dt="2021-06-18T00:46:13.475" v="241" actId="26606"/>
          <ac:spMkLst>
            <pc:docMk/>
            <pc:sldMk cId="1455332525" sldId="262"/>
            <ac:spMk id="60" creationId="{921DB988-49FC-4608-B0A2-E2F3A4019041}"/>
          </ac:spMkLst>
        </pc:spChg>
        <pc:spChg chg="add del">
          <ac:chgData name="Denis García Aguinaga" userId="bf3ed447-d477-4ff2-a359-ed90ad3618e9" providerId="ADAL" clId="{D7064A59-66F8-4392-B701-CF3CB9501FD6}" dt="2021-06-18T00:46:16.873" v="243" actId="26606"/>
          <ac:spMkLst>
            <pc:docMk/>
            <pc:sldMk cId="1455332525" sldId="262"/>
            <ac:spMk id="68" creationId="{C1DD1A8A-57D5-4A81-AD04-532B043C5611}"/>
          </ac:spMkLst>
        </pc:spChg>
        <pc:spChg chg="add del">
          <ac:chgData name="Denis García Aguinaga" userId="bf3ed447-d477-4ff2-a359-ed90ad3618e9" providerId="ADAL" clId="{D7064A59-66F8-4392-B701-CF3CB9501FD6}" dt="2021-06-18T00:46:16.873" v="243" actId="26606"/>
          <ac:spMkLst>
            <pc:docMk/>
            <pc:sldMk cId="1455332525" sldId="262"/>
            <ac:spMk id="69" creationId="{007891EC-4501-44ED-A8C8-B11B6DB767AB}"/>
          </ac:spMkLst>
        </pc:spChg>
        <pc:spChg chg="add del">
          <ac:chgData name="Denis García Aguinaga" userId="bf3ed447-d477-4ff2-a359-ed90ad3618e9" providerId="ADAL" clId="{D7064A59-66F8-4392-B701-CF3CB9501FD6}" dt="2021-06-18T00:46:21.195" v="245" actId="26606"/>
          <ac:spMkLst>
            <pc:docMk/>
            <pc:sldMk cId="1455332525" sldId="262"/>
            <ac:spMk id="71" creationId="{0671A8AE-40A1-4631-A6B8-581AFF065482}"/>
          </ac:spMkLst>
        </pc:spChg>
        <pc:spChg chg="add del">
          <ac:chgData name="Denis García Aguinaga" userId="bf3ed447-d477-4ff2-a359-ed90ad3618e9" providerId="ADAL" clId="{D7064A59-66F8-4392-B701-CF3CB9501FD6}" dt="2021-06-18T00:46:21.195" v="245" actId="26606"/>
          <ac:spMkLst>
            <pc:docMk/>
            <pc:sldMk cId="1455332525" sldId="262"/>
            <ac:spMk id="72" creationId="{AB58EF07-17C2-48CF-ABB0-EEF1F17CB8F0}"/>
          </ac:spMkLst>
        </pc:spChg>
        <pc:spChg chg="add del">
          <ac:chgData name="Denis García Aguinaga" userId="bf3ed447-d477-4ff2-a359-ed90ad3618e9" providerId="ADAL" clId="{D7064A59-66F8-4392-B701-CF3CB9501FD6}" dt="2021-06-18T00:46:21.195" v="245" actId="26606"/>
          <ac:spMkLst>
            <pc:docMk/>
            <pc:sldMk cId="1455332525" sldId="262"/>
            <ac:spMk id="73" creationId="{AF2F604E-43BE-4DC3-B983-E071523364F8}"/>
          </ac:spMkLst>
        </pc:spChg>
        <pc:spChg chg="add del">
          <ac:chgData name="Denis García Aguinaga" userId="bf3ed447-d477-4ff2-a359-ed90ad3618e9" providerId="ADAL" clId="{D7064A59-66F8-4392-B701-CF3CB9501FD6}" dt="2021-06-18T00:46:21.195" v="245" actId="26606"/>
          <ac:spMkLst>
            <pc:docMk/>
            <pc:sldMk cId="1455332525" sldId="262"/>
            <ac:spMk id="74" creationId="{08C9B587-E65E-4B52-B37C-ABEBB6E87928}"/>
          </ac:spMkLst>
        </pc:spChg>
        <pc:spChg chg="add del">
          <ac:chgData name="Denis García Aguinaga" userId="bf3ed447-d477-4ff2-a359-ed90ad3618e9" providerId="ADAL" clId="{D7064A59-66F8-4392-B701-CF3CB9501FD6}" dt="2021-06-18T00:46:23.091" v="247" actId="26606"/>
          <ac:spMkLst>
            <pc:docMk/>
            <pc:sldMk cId="1455332525" sldId="262"/>
            <ac:spMk id="76" creationId="{37C89E4B-3C9F-44B9-8B86-D9E3D112D8EC}"/>
          </ac:spMkLst>
        </pc:spChg>
        <pc:spChg chg="add">
          <ac:chgData name="Denis García Aguinaga" userId="bf3ed447-d477-4ff2-a359-ed90ad3618e9" providerId="ADAL" clId="{D7064A59-66F8-4392-B701-CF3CB9501FD6}" dt="2021-06-18T00:46:23.097" v="248" actId="26606"/>
          <ac:spMkLst>
            <pc:docMk/>
            <pc:sldMk cId="1455332525" sldId="262"/>
            <ac:spMk id="80" creationId="{0671A8AE-40A1-4631-A6B8-581AFF065482}"/>
          </ac:spMkLst>
        </pc:spChg>
        <pc:spChg chg="add">
          <ac:chgData name="Denis García Aguinaga" userId="bf3ed447-d477-4ff2-a359-ed90ad3618e9" providerId="ADAL" clId="{D7064A59-66F8-4392-B701-CF3CB9501FD6}" dt="2021-06-18T00:46:23.097" v="248" actId="26606"/>
          <ac:spMkLst>
            <pc:docMk/>
            <pc:sldMk cId="1455332525" sldId="262"/>
            <ac:spMk id="81" creationId="{AB58EF07-17C2-48CF-ABB0-EEF1F17CB8F0}"/>
          </ac:spMkLst>
        </pc:spChg>
        <pc:spChg chg="add">
          <ac:chgData name="Denis García Aguinaga" userId="bf3ed447-d477-4ff2-a359-ed90ad3618e9" providerId="ADAL" clId="{D7064A59-66F8-4392-B701-CF3CB9501FD6}" dt="2021-06-18T00:46:23.097" v="248" actId="26606"/>
          <ac:spMkLst>
            <pc:docMk/>
            <pc:sldMk cId="1455332525" sldId="262"/>
            <ac:spMk id="82" creationId="{AF2F604E-43BE-4DC3-B983-E071523364F8}"/>
          </ac:spMkLst>
        </pc:spChg>
        <pc:spChg chg="add">
          <ac:chgData name="Denis García Aguinaga" userId="bf3ed447-d477-4ff2-a359-ed90ad3618e9" providerId="ADAL" clId="{D7064A59-66F8-4392-B701-CF3CB9501FD6}" dt="2021-06-18T00:46:23.097" v="248" actId="26606"/>
          <ac:spMkLst>
            <pc:docMk/>
            <pc:sldMk cId="1455332525" sldId="262"/>
            <ac:spMk id="83" creationId="{08C9B587-E65E-4B52-B37C-ABEBB6E87928}"/>
          </ac:spMkLst>
        </pc:spChg>
        <pc:grpChg chg="add del">
          <ac:chgData name="Denis García Aguinaga" userId="bf3ed447-d477-4ff2-a359-ed90ad3618e9" providerId="ADAL" clId="{D7064A59-66F8-4392-B701-CF3CB9501FD6}" dt="2021-06-18T00:46:13.475" v="241" actId="26606"/>
          <ac:grpSpMkLst>
            <pc:docMk/>
            <pc:sldMk cId="1455332525" sldId="262"/>
            <ac:grpSpMk id="61" creationId="{E9B930FD-8671-4C4C-ADCF-73AC1D0CD417}"/>
          </ac:grpSpMkLst>
        </pc:grpChg>
        <pc:grpChg chg="add del">
          <ac:chgData name="Denis García Aguinaga" userId="bf3ed447-d477-4ff2-a359-ed90ad3618e9" providerId="ADAL" clId="{D7064A59-66F8-4392-B701-CF3CB9501FD6}" dt="2021-06-18T00:46:13.475" v="241" actId="26606"/>
          <ac:grpSpMkLst>
            <pc:docMk/>
            <pc:sldMk cId="1455332525" sldId="262"/>
            <ac:grpSpMk id="64" creationId="{383C2651-AE0C-4AE4-8725-E2F9414FE219}"/>
          </ac:grpSpMkLst>
        </pc:grpChg>
        <pc:picChg chg="add del mod ord">
          <ac:chgData name="Denis García Aguinaga" userId="bf3ed447-d477-4ff2-a359-ed90ad3618e9" providerId="ADAL" clId="{D7064A59-66F8-4392-B701-CF3CB9501FD6}" dt="2021-06-18T00:46:23.097" v="248" actId="26606"/>
          <ac:picMkLst>
            <pc:docMk/>
            <pc:sldMk cId="1455332525" sldId="262"/>
            <ac:picMk id="7" creationId="{837FF912-82FA-4A71-BB52-F70C5314B513}"/>
          </ac:picMkLst>
        </pc:picChg>
        <pc:picChg chg="add del">
          <ac:chgData name="Denis García Aguinaga" userId="bf3ed447-d477-4ff2-a359-ed90ad3618e9" providerId="ADAL" clId="{D7064A59-66F8-4392-B701-CF3CB9501FD6}" dt="2021-06-18T00:43:29.534" v="221" actId="26606"/>
          <ac:picMkLst>
            <pc:docMk/>
            <pc:sldMk cId="1455332525" sldId="262"/>
            <ac:picMk id="24" creationId="{AE113210-7872-481A-ADE6-3A05CCAF5EB2}"/>
          </ac:picMkLst>
        </pc:picChg>
        <pc:picChg chg="add del">
          <ac:chgData name="Denis García Aguinaga" userId="bf3ed447-d477-4ff2-a359-ed90ad3618e9" providerId="ADAL" clId="{D7064A59-66F8-4392-B701-CF3CB9501FD6}" dt="2021-06-18T00:43:33.958" v="223" actId="26606"/>
          <ac:picMkLst>
            <pc:docMk/>
            <pc:sldMk cId="1455332525" sldId="262"/>
            <ac:picMk id="29" creationId="{83355637-BA71-4F63-94C9-E77BF81BDFC0}"/>
          </ac:picMkLst>
        </pc:picChg>
        <pc:picChg chg="add del">
          <ac:chgData name="Denis García Aguinaga" userId="bf3ed447-d477-4ff2-a359-ed90ad3618e9" providerId="ADAL" clId="{D7064A59-66F8-4392-B701-CF3CB9501FD6}" dt="2021-06-18T00:43:38.226" v="225" actId="26606"/>
          <ac:picMkLst>
            <pc:docMk/>
            <pc:sldMk cId="1455332525" sldId="262"/>
            <ac:picMk id="34" creationId="{AE113210-7872-481A-ADE6-3A05CCAF5EB2}"/>
          </ac:picMkLst>
        </pc:picChg>
        <pc:cxnChg chg="add del">
          <ac:chgData name="Denis García Aguinaga" userId="bf3ed447-d477-4ff2-a359-ed90ad3618e9" providerId="ADAL" clId="{D7064A59-66F8-4392-B701-CF3CB9501FD6}" dt="2021-06-18T00:46:23.097" v="248" actId="26606"/>
          <ac:cxnSpMkLst>
            <pc:docMk/>
            <pc:sldMk cId="1455332525" sldId="262"/>
            <ac:cxnSpMk id="39" creationId="{20E3A342-4D61-4E3F-AF90-1AB42AEB96CC}"/>
          </ac:cxnSpMkLst>
        </pc:cxnChg>
        <pc:cxnChg chg="add del">
          <ac:chgData name="Denis García Aguinaga" userId="bf3ed447-d477-4ff2-a359-ed90ad3618e9" providerId="ADAL" clId="{D7064A59-66F8-4392-B701-CF3CB9501FD6}" dt="2021-06-18T00:46:08.427" v="237" actId="26606"/>
          <ac:cxnSpMkLst>
            <pc:docMk/>
            <pc:sldMk cId="1455332525" sldId="262"/>
            <ac:cxnSpMk id="53" creationId="{AA2EAA10-076F-46BD-8F0F-B9A2FB77A85C}"/>
          </ac:cxnSpMkLst>
        </pc:cxnChg>
        <pc:cxnChg chg="add del">
          <ac:chgData name="Denis García Aguinaga" userId="bf3ed447-d477-4ff2-a359-ed90ad3618e9" providerId="ADAL" clId="{D7064A59-66F8-4392-B701-CF3CB9501FD6}" dt="2021-06-18T00:46:08.427" v="237" actId="26606"/>
          <ac:cxnSpMkLst>
            <pc:docMk/>
            <pc:sldMk cId="1455332525" sldId="262"/>
            <ac:cxnSpMk id="54" creationId="{D891E407-403B-4764-86C9-33A56D3BCAA3}"/>
          </ac:cxnSpMkLst>
        </pc:cxnChg>
        <pc:cxnChg chg="add del">
          <ac:chgData name="Denis García Aguinaga" userId="bf3ed447-d477-4ff2-a359-ed90ad3618e9" providerId="ADAL" clId="{D7064A59-66F8-4392-B701-CF3CB9501FD6}" dt="2021-06-18T00:46:23.091" v="247" actId="26606"/>
          <ac:cxnSpMkLst>
            <pc:docMk/>
            <pc:sldMk cId="1455332525" sldId="262"/>
            <ac:cxnSpMk id="77" creationId="{AA2EAA10-076F-46BD-8F0F-B9A2FB77A85C}"/>
          </ac:cxnSpMkLst>
        </pc:cxnChg>
        <pc:cxnChg chg="add del">
          <ac:chgData name="Denis García Aguinaga" userId="bf3ed447-d477-4ff2-a359-ed90ad3618e9" providerId="ADAL" clId="{D7064A59-66F8-4392-B701-CF3CB9501FD6}" dt="2021-06-18T00:46:23.091" v="247" actId="26606"/>
          <ac:cxnSpMkLst>
            <pc:docMk/>
            <pc:sldMk cId="1455332525" sldId="262"/>
            <ac:cxnSpMk id="78" creationId="{D891E407-403B-4764-86C9-33A56D3BCAA3}"/>
          </ac:cxnSpMkLst>
        </pc:cxnChg>
      </pc:sldChg>
      <pc:sldChg chg="addSp delSp modSp mod ord">
        <pc:chgData name="Denis García Aguinaga" userId="bf3ed447-d477-4ff2-a359-ed90ad3618e9" providerId="ADAL" clId="{D7064A59-66F8-4392-B701-CF3CB9501FD6}" dt="2021-06-18T01:03:21.262" v="411" actId="27636"/>
        <pc:sldMkLst>
          <pc:docMk/>
          <pc:sldMk cId="3926887724" sldId="264"/>
        </pc:sldMkLst>
        <pc:spChg chg="mod">
          <ac:chgData name="Denis García Aguinaga" userId="bf3ed447-d477-4ff2-a359-ed90ad3618e9" providerId="ADAL" clId="{D7064A59-66F8-4392-B701-CF3CB9501FD6}" dt="2021-06-18T01:03:09.142" v="407"/>
          <ac:spMkLst>
            <pc:docMk/>
            <pc:sldMk cId="3926887724" sldId="264"/>
            <ac:spMk id="2" creationId="{DB20C945-DE10-42EC-928E-660F771CD055}"/>
          </ac:spMkLst>
        </pc:spChg>
        <pc:spChg chg="del mod ord">
          <ac:chgData name="Denis García Aguinaga" userId="bf3ed447-d477-4ff2-a359-ed90ad3618e9" providerId="ADAL" clId="{D7064A59-66F8-4392-B701-CF3CB9501FD6}" dt="2021-06-18T00:58:14.973" v="372" actId="478"/>
          <ac:spMkLst>
            <pc:docMk/>
            <pc:sldMk cId="3926887724" sldId="264"/>
            <ac:spMk id="3" creationId="{17824AC9-926A-4AC2-BA09-92839C3A7168}"/>
          </ac:spMkLst>
        </pc:spChg>
        <pc:spChg chg="mod ord">
          <ac:chgData name="Denis García Aguinaga" userId="bf3ed447-d477-4ff2-a359-ed90ad3618e9" providerId="ADAL" clId="{D7064A59-66F8-4392-B701-CF3CB9501FD6}" dt="2021-06-18T01:03:21.262" v="411" actId="27636"/>
          <ac:spMkLst>
            <pc:docMk/>
            <pc:sldMk cId="3926887724" sldId="264"/>
            <ac:spMk id="4" creationId="{352380BF-2EC6-4CBA-AD4D-C66B53A0C81F}"/>
          </ac:spMkLst>
        </pc:spChg>
        <pc:spChg chg="mod">
          <ac:chgData name="Denis García Aguinaga" userId="bf3ed447-d477-4ff2-a359-ed90ad3618e9" providerId="ADAL" clId="{D7064A59-66F8-4392-B701-CF3CB9501FD6}" dt="2021-06-18T00:43:00.301" v="218" actId="1076"/>
          <ac:spMkLst>
            <pc:docMk/>
            <pc:sldMk cId="3926887724" sldId="264"/>
            <ac:spMk id="5" creationId="{42CE7E53-418F-40D3-B10A-23154975538F}"/>
          </ac:spMkLst>
        </pc:spChg>
        <pc:spChg chg="del mod">
          <ac:chgData name="Denis García Aguinaga" userId="bf3ed447-d477-4ff2-a359-ed90ad3618e9" providerId="ADAL" clId="{D7064A59-66F8-4392-B701-CF3CB9501FD6}" dt="2021-06-18T00:58:04.968" v="369" actId="478"/>
          <ac:spMkLst>
            <pc:docMk/>
            <pc:sldMk cId="3926887724" sldId="264"/>
            <ac:spMk id="6" creationId="{0783DF78-2185-4CB2-9C9A-8383000715BF}"/>
          </ac:spMkLst>
        </pc:spChg>
        <pc:spChg chg="del">
          <ac:chgData name="Denis García Aguinaga" userId="bf3ed447-d477-4ff2-a359-ed90ad3618e9" providerId="ADAL" clId="{D7064A59-66F8-4392-B701-CF3CB9501FD6}" dt="2021-06-18T01:02:01.251" v="400" actId="478"/>
          <ac:spMkLst>
            <pc:docMk/>
            <pc:sldMk cId="3926887724" sldId="264"/>
            <ac:spMk id="6" creationId="{D86D927A-DA79-48B2-816E-CC59DE8B6EBC}"/>
          </ac:spMkLst>
        </pc:spChg>
        <pc:spChg chg="add del mod">
          <ac:chgData name="Denis García Aguinaga" userId="bf3ed447-d477-4ff2-a359-ed90ad3618e9" providerId="ADAL" clId="{D7064A59-66F8-4392-B701-CF3CB9501FD6}" dt="2021-06-18T00:58:08.625" v="370" actId="478"/>
          <ac:spMkLst>
            <pc:docMk/>
            <pc:sldMk cId="3926887724" sldId="264"/>
            <ac:spMk id="10" creationId="{00906A61-D767-4A12-A6D3-A68592D07BB1}"/>
          </ac:spMkLst>
        </pc:spChg>
        <pc:spChg chg="add del mod">
          <ac:chgData name="Denis García Aguinaga" userId="bf3ed447-d477-4ff2-a359-ed90ad3618e9" providerId="ADAL" clId="{D7064A59-66F8-4392-B701-CF3CB9501FD6}" dt="2021-06-18T00:58:31.371" v="377" actId="478"/>
          <ac:spMkLst>
            <pc:docMk/>
            <pc:sldMk cId="3926887724" sldId="264"/>
            <ac:spMk id="12" creationId="{D1E8EE3D-EAF1-49EF-97C5-651871CDA152}"/>
          </ac:spMkLst>
        </pc:spChg>
        <pc:picChg chg="add mod ord">
          <ac:chgData name="Denis García Aguinaga" userId="bf3ed447-d477-4ff2-a359-ed90ad3618e9" providerId="ADAL" clId="{D7064A59-66F8-4392-B701-CF3CB9501FD6}" dt="2021-06-18T01:01:19.661" v="396" actId="1076"/>
          <ac:picMkLst>
            <pc:docMk/>
            <pc:sldMk cId="3926887724" sldId="264"/>
            <ac:picMk id="8" creationId="{C54A8824-0D52-4B3E-A228-895D76933AA6}"/>
          </ac:picMkLst>
        </pc:picChg>
      </pc:sldChg>
      <pc:sldChg chg="addSp delSp modSp mod setBg">
        <pc:chgData name="Denis García Aguinaga" userId="bf3ed447-d477-4ff2-a359-ed90ad3618e9" providerId="ADAL" clId="{D7064A59-66F8-4392-B701-CF3CB9501FD6}" dt="2021-06-18T01:03:26.259" v="412" actId="113"/>
        <pc:sldMkLst>
          <pc:docMk/>
          <pc:sldMk cId="3562907867" sldId="267"/>
        </pc:sldMkLst>
        <pc:spChg chg="mod">
          <ac:chgData name="Denis García Aguinaga" userId="bf3ed447-d477-4ff2-a359-ed90ad3618e9" providerId="ADAL" clId="{D7064A59-66F8-4392-B701-CF3CB9501FD6}" dt="2021-06-18T01:03:26.259" v="412" actId="113"/>
          <ac:spMkLst>
            <pc:docMk/>
            <pc:sldMk cId="3562907867" sldId="267"/>
            <ac:spMk id="2" creationId="{E371FAD4-199E-4374-ADC5-426B5D939B02}"/>
          </ac:spMkLst>
        </pc:spChg>
        <pc:spChg chg="add del">
          <ac:chgData name="Denis García Aguinaga" userId="bf3ed447-d477-4ff2-a359-ed90ad3618e9" providerId="ADAL" clId="{D7064A59-66F8-4392-B701-CF3CB9501FD6}" dt="2021-06-18T00:35:45.487" v="142" actId="26606"/>
          <ac:spMkLst>
            <pc:docMk/>
            <pc:sldMk cId="3562907867" sldId="267"/>
            <ac:spMk id="3" creationId="{7822D139-BD2B-475C-A6AC-81BA10FE391D}"/>
          </ac:spMkLst>
        </pc:spChg>
        <pc:spChg chg="add del">
          <ac:chgData name="Denis García Aguinaga" userId="bf3ed447-d477-4ff2-a359-ed90ad3618e9" providerId="ADAL" clId="{D7064A59-66F8-4392-B701-CF3CB9501FD6}" dt="2021-06-18T00:35:45.487" v="142" actId="26606"/>
          <ac:spMkLst>
            <pc:docMk/>
            <pc:sldMk cId="3562907867" sldId="267"/>
            <ac:spMk id="8" creationId="{3B854194-185D-494D-905C-7C7CB2E30F6E}"/>
          </ac:spMkLst>
        </pc:spChg>
        <pc:spChg chg="add del">
          <ac:chgData name="Denis García Aguinaga" userId="bf3ed447-d477-4ff2-a359-ed90ad3618e9" providerId="ADAL" clId="{D7064A59-66F8-4392-B701-CF3CB9501FD6}" dt="2021-06-18T00:35:45.487" v="142" actId="26606"/>
          <ac:spMkLst>
            <pc:docMk/>
            <pc:sldMk cId="3562907867" sldId="267"/>
            <ac:spMk id="10" creationId="{B4F5FA0D-0104-4987-8241-EFF7C85B88DE}"/>
          </ac:spMkLst>
        </pc:spChg>
        <pc:spChg chg="add del">
          <ac:chgData name="Denis García Aguinaga" userId="bf3ed447-d477-4ff2-a359-ed90ad3618e9" providerId="ADAL" clId="{D7064A59-66F8-4392-B701-CF3CB9501FD6}" dt="2021-06-18T00:35:17.302" v="131" actId="26606"/>
          <ac:spMkLst>
            <pc:docMk/>
            <pc:sldMk cId="3562907867" sldId="267"/>
            <ac:spMk id="17" creationId="{3B854194-185D-494D-905C-7C7CB2E30F6E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18" creationId="{BACC6370-2D7E-4714-9D71-7542949D7D5D}"/>
          </ac:spMkLst>
        </pc:spChg>
        <pc:spChg chg="add del">
          <ac:chgData name="Denis García Aguinaga" userId="bf3ed447-d477-4ff2-a359-ed90ad3618e9" providerId="ADAL" clId="{D7064A59-66F8-4392-B701-CF3CB9501FD6}" dt="2021-06-18T00:35:17.302" v="131" actId="26606"/>
          <ac:spMkLst>
            <pc:docMk/>
            <pc:sldMk cId="3562907867" sldId="267"/>
            <ac:spMk id="19" creationId="{B4F5FA0D-0104-4987-8241-EFF7C85B88DE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20" creationId="{256B2C21-A230-48C0-8DF1-C46611373C44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22" creationId="{3847E18C-932D-4C95-AABA-FEC7C9499AD7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24" creationId="{3150CB11-0C61-439E-910F-5787759E72A0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26" creationId="{43F8A58B-5155-44CE-A5FF-7647B47D0A7A}"/>
          </ac:spMkLst>
        </pc:spChg>
        <pc:spChg chg="add del">
          <ac:chgData name="Denis García Aguinaga" userId="bf3ed447-d477-4ff2-a359-ed90ad3618e9" providerId="ADAL" clId="{D7064A59-66F8-4392-B701-CF3CB9501FD6}" dt="2021-06-18T00:34:51.638" v="121" actId="26606"/>
          <ac:spMkLst>
            <pc:docMk/>
            <pc:sldMk cId="3562907867" sldId="267"/>
            <ac:spMk id="28" creationId="{443F2ACA-E6D6-4028-82DD-F03C262D5DE6}"/>
          </ac:spMkLst>
        </pc:spChg>
        <pc:spChg chg="add del">
          <ac:chgData name="Denis García Aguinaga" userId="bf3ed447-d477-4ff2-a359-ed90ad3618e9" providerId="ADAL" clId="{D7064A59-66F8-4392-B701-CF3CB9501FD6}" dt="2021-06-18T00:34:55.588" v="123" actId="26606"/>
          <ac:spMkLst>
            <pc:docMk/>
            <pc:sldMk cId="3562907867" sldId="267"/>
            <ac:spMk id="30" creationId="{457D4A72-F4F1-498A-B083-59E8C50B7892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4" creationId="{BACC6370-2D7E-4714-9D71-7542949D7D5D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5" creationId="{256B2C21-A230-48C0-8DF1-C46611373C44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6" creationId="{3847E18C-932D-4C95-AABA-FEC7C9499AD7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7" creationId="{3150CB11-0C61-439E-910F-5787759E72A0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8" creationId="{43F8A58B-5155-44CE-A5FF-7647B47D0A7A}"/>
          </ac:spMkLst>
        </pc:spChg>
        <pc:spChg chg="add del">
          <ac:chgData name="Denis García Aguinaga" userId="bf3ed447-d477-4ff2-a359-ed90ad3618e9" providerId="ADAL" clId="{D7064A59-66F8-4392-B701-CF3CB9501FD6}" dt="2021-06-18T00:35:00.618" v="125" actId="26606"/>
          <ac:spMkLst>
            <pc:docMk/>
            <pc:sldMk cId="3562907867" sldId="267"/>
            <ac:spMk id="39" creationId="{443F2ACA-E6D6-4028-82DD-F03C262D5DE6}"/>
          </ac:spMkLst>
        </pc:spChg>
        <pc:spChg chg="add del">
          <ac:chgData name="Denis García Aguinaga" userId="bf3ed447-d477-4ff2-a359-ed90ad3618e9" providerId="ADAL" clId="{D7064A59-66F8-4392-B701-CF3CB9501FD6}" dt="2021-06-18T00:35:09.025" v="127" actId="26606"/>
          <ac:spMkLst>
            <pc:docMk/>
            <pc:sldMk cId="3562907867" sldId="267"/>
            <ac:spMk id="42" creationId="{C05CBC3C-2E5A-4839-8B9B-2E5A6ADF0F58}"/>
          </ac:spMkLst>
        </pc:spChg>
        <pc:spChg chg="add del">
          <ac:chgData name="Denis García Aguinaga" userId="bf3ed447-d477-4ff2-a359-ed90ad3618e9" providerId="ADAL" clId="{D7064A59-66F8-4392-B701-CF3CB9501FD6}" dt="2021-06-18T00:35:09.025" v="127" actId="26606"/>
          <ac:spMkLst>
            <pc:docMk/>
            <pc:sldMk cId="3562907867" sldId="267"/>
            <ac:spMk id="43" creationId="{DB5B423A-57CC-4C58-AA26-8E2E862B03A0}"/>
          </ac:spMkLst>
        </pc:spChg>
        <pc:spChg chg="add del">
          <ac:chgData name="Denis García Aguinaga" userId="bf3ed447-d477-4ff2-a359-ed90ad3618e9" providerId="ADAL" clId="{D7064A59-66F8-4392-B701-CF3CB9501FD6}" dt="2021-06-18T00:35:13.536" v="129" actId="26606"/>
          <ac:spMkLst>
            <pc:docMk/>
            <pc:sldMk cId="3562907867" sldId="267"/>
            <ac:spMk id="46" creationId="{C05CBC3C-2E5A-4839-8B9B-2E5A6ADF0F58}"/>
          </ac:spMkLst>
        </pc:spChg>
        <pc:spChg chg="add del">
          <ac:chgData name="Denis García Aguinaga" userId="bf3ed447-d477-4ff2-a359-ed90ad3618e9" providerId="ADAL" clId="{D7064A59-66F8-4392-B701-CF3CB9501FD6}" dt="2021-06-18T00:35:13.536" v="129" actId="26606"/>
          <ac:spMkLst>
            <pc:docMk/>
            <pc:sldMk cId="3562907867" sldId="267"/>
            <ac:spMk id="47" creationId="{DB5B423A-57CC-4C58-AA26-8E2E862B03A0}"/>
          </ac:spMkLst>
        </pc:spChg>
        <pc:spChg chg="add del">
          <ac:chgData name="Denis García Aguinaga" userId="bf3ed447-d477-4ff2-a359-ed90ad3618e9" providerId="ADAL" clId="{D7064A59-66F8-4392-B701-CF3CB9501FD6}" dt="2021-06-18T00:35:17.302" v="131" actId="26606"/>
          <ac:spMkLst>
            <pc:docMk/>
            <pc:sldMk cId="3562907867" sldId="267"/>
            <ac:spMk id="50" creationId="{7822D139-BD2B-475C-A6AC-81BA10FE391D}"/>
          </ac:spMkLst>
        </pc:spChg>
        <pc:spChg chg="add del">
          <ac:chgData name="Denis García Aguinaga" userId="bf3ed447-d477-4ff2-a359-ed90ad3618e9" providerId="ADAL" clId="{D7064A59-66F8-4392-B701-CF3CB9501FD6}" dt="2021-06-18T00:35:23.812" v="133" actId="26606"/>
          <ac:spMkLst>
            <pc:docMk/>
            <pc:sldMk cId="3562907867" sldId="267"/>
            <ac:spMk id="52" creationId="{C05CBC3C-2E5A-4839-8B9B-2E5A6ADF0F58}"/>
          </ac:spMkLst>
        </pc:spChg>
        <pc:spChg chg="add del">
          <ac:chgData name="Denis García Aguinaga" userId="bf3ed447-d477-4ff2-a359-ed90ad3618e9" providerId="ADAL" clId="{D7064A59-66F8-4392-B701-CF3CB9501FD6}" dt="2021-06-18T00:35:23.812" v="133" actId="26606"/>
          <ac:spMkLst>
            <pc:docMk/>
            <pc:sldMk cId="3562907867" sldId="267"/>
            <ac:spMk id="53" creationId="{DB5B423A-57CC-4C58-AA26-8E2E862B03A0}"/>
          </ac:spMkLst>
        </pc:spChg>
        <pc:spChg chg="add del">
          <ac:chgData name="Denis García Aguinaga" userId="bf3ed447-d477-4ff2-a359-ed90ad3618e9" providerId="ADAL" clId="{D7064A59-66F8-4392-B701-CF3CB9501FD6}" dt="2021-06-18T00:35:28.786" v="135" actId="26606"/>
          <ac:spMkLst>
            <pc:docMk/>
            <pc:sldMk cId="3562907867" sldId="267"/>
            <ac:spMk id="56" creationId="{86C7B4A1-154A-4DF0-AC46-F88D75A2E0FD}"/>
          </ac:spMkLst>
        </pc:spChg>
        <pc:spChg chg="add del">
          <ac:chgData name="Denis García Aguinaga" userId="bf3ed447-d477-4ff2-a359-ed90ad3618e9" providerId="ADAL" clId="{D7064A59-66F8-4392-B701-CF3CB9501FD6}" dt="2021-06-18T00:35:30.088" v="137" actId="26606"/>
          <ac:spMkLst>
            <pc:docMk/>
            <pc:sldMk cId="3562907867" sldId="267"/>
            <ac:spMk id="59" creationId="{C05CBC3C-2E5A-4839-8B9B-2E5A6ADF0F58}"/>
          </ac:spMkLst>
        </pc:spChg>
        <pc:spChg chg="add del">
          <ac:chgData name="Denis García Aguinaga" userId="bf3ed447-d477-4ff2-a359-ed90ad3618e9" providerId="ADAL" clId="{D7064A59-66F8-4392-B701-CF3CB9501FD6}" dt="2021-06-18T00:35:30.088" v="137" actId="26606"/>
          <ac:spMkLst>
            <pc:docMk/>
            <pc:sldMk cId="3562907867" sldId="267"/>
            <ac:spMk id="60" creationId="{DB5B423A-57CC-4C58-AA26-8E2E862B03A0}"/>
          </ac:spMkLst>
        </pc:spChg>
        <pc:spChg chg="add del">
          <ac:chgData name="Denis García Aguinaga" userId="bf3ed447-d477-4ff2-a359-ed90ad3618e9" providerId="ADAL" clId="{D7064A59-66F8-4392-B701-CF3CB9501FD6}" dt="2021-06-18T00:35:33.375" v="139" actId="26606"/>
          <ac:spMkLst>
            <pc:docMk/>
            <pc:sldMk cId="3562907867" sldId="267"/>
            <ac:spMk id="63" creationId="{3B854194-185D-494D-905C-7C7CB2E30F6E}"/>
          </ac:spMkLst>
        </pc:spChg>
        <pc:spChg chg="add del">
          <ac:chgData name="Denis García Aguinaga" userId="bf3ed447-d477-4ff2-a359-ed90ad3618e9" providerId="ADAL" clId="{D7064A59-66F8-4392-B701-CF3CB9501FD6}" dt="2021-06-18T00:35:33.375" v="139" actId="26606"/>
          <ac:spMkLst>
            <pc:docMk/>
            <pc:sldMk cId="3562907867" sldId="267"/>
            <ac:spMk id="64" creationId="{B4F5FA0D-0104-4987-8241-EFF7C85B88DE}"/>
          </ac:spMkLst>
        </pc:spChg>
        <pc:spChg chg="add del">
          <ac:chgData name="Denis García Aguinaga" userId="bf3ed447-d477-4ff2-a359-ed90ad3618e9" providerId="ADAL" clId="{D7064A59-66F8-4392-B701-CF3CB9501FD6}" dt="2021-06-18T00:35:33.375" v="139" actId="26606"/>
          <ac:spMkLst>
            <pc:docMk/>
            <pc:sldMk cId="3562907867" sldId="267"/>
            <ac:spMk id="66" creationId="{7822D139-BD2B-475C-A6AC-81BA10FE391D}"/>
          </ac:spMkLst>
        </pc:spChg>
        <pc:spChg chg="add del">
          <ac:chgData name="Denis García Aguinaga" userId="bf3ed447-d477-4ff2-a359-ed90ad3618e9" providerId="ADAL" clId="{D7064A59-66F8-4392-B701-CF3CB9501FD6}" dt="2021-06-18T00:35:45.470" v="141" actId="26606"/>
          <ac:spMkLst>
            <pc:docMk/>
            <pc:sldMk cId="3562907867" sldId="267"/>
            <ac:spMk id="68" creationId="{C05CBC3C-2E5A-4839-8B9B-2E5A6ADF0F58}"/>
          </ac:spMkLst>
        </pc:spChg>
        <pc:spChg chg="add del">
          <ac:chgData name="Denis García Aguinaga" userId="bf3ed447-d477-4ff2-a359-ed90ad3618e9" providerId="ADAL" clId="{D7064A59-66F8-4392-B701-CF3CB9501FD6}" dt="2021-06-18T00:35:45.470" v="141" actId="26606"/>
          <ac:spMkLst>
            <pc:docMk/>
            <pc:sldMk cId="3562907867" sldId="267"/>
            <ac:spMk id="69" creationId="{DB5B423A-57CC-4C58-AA26-8E2E862B03A0}"/>
          </ac:spMkLst>
        </pc:spChg>
        <pc:spChg chg="add">
          <ac:chgData name="Denis García Aguinaga" userId="bf3ed447-d477-4ff2-a359-ed90ad3618e9" providerId="ADAL" clId="{D7064A59-66F8-4392-B701-CF3CB9501FD6}" dt="2021-06-18T00:35:45.487" v="142" actId="26606"/>
          <ac:spMkLst>
            <pc:docMk/>
            <pc:sldMk cId="3562907867" sldId="267"/>
            <ac:spMk id="72" creationId="{C05CBC3C-2E5A-4839-8B9B-2E5A6ADF0F58}"/>
          </ac:spMkLst>
        </pc:spChg>
        <pc:spChg chg="add">
          <ac:chgData name="Denis García Aguinaga" userId="bf3ed447-d477-4ff2-a359-ed90ad3618e9" providerId="ADAL" clId="{D7064A59-66F8-4392-B701-CF3CB9501FD6}" dt="2021-06-18T00:35:45.487" v="142" actId="26606"/>
          <ac:spMkLst>
            <pc:docMk/>
            <pc:sldMk cId="3562907867" sldId="267"/>
            <ac:spMk id="73" creationId="{DB5B423A-57CC-4C58-AA26-8E2E862B03A0}"/>
          </ac:spMkLst>
        </pc:spChg>
        <pc:graphicFrameChg chg="add del">
          <ac:chgData name="Denis García Aguinaga" userId="bf3ed447-d477-4ff2-a359-ed90ad3618e9" providerId="ADAL" clId="{D7064A59-66F8-4392-B701-CF3CB9501FD6}" dt="2021-06-18T00:34:51.638" v="121" actId="26606"/>
          <ac:graphicFrameMkLst>
            <pc:docMk/>
            <pc:sldMk cId="3562907867" sldId="267"/>
            <ac:graphicFrameMk id="14" creationId="{60901602-602C-4A0D-9F97-5D93371499DB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4:55.588" v="123" actId="26606"/>
          <ac:graphicFrameMkLst>
            <pc:docMk/>
            <pc:sldMk cId="3562907867" sldId="267"/>
            <ac:graphicFrameMk id="32" creationId="{FB78EE15-CF46-4694-89B4-A95E208FAFDA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00.618" v="125" actId="26606"/>
          <ac:graphicFrameMkLst>
            <pc:docMk/>
            <pc:sldMk cId="3562907867" sldId="267"/>
            <ac:graphicFrameMk id="40" creationId="{60901602-602C-4A0D-9F97-5D93371499DB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09.025" v="127" actId="26606"/>
          <ac:graphicFrameMkLst>
            <pc:docMk/>
            <pc:sldMk cId="3562907867" sldId="267"/>
            <ac:graphicFrameMk id="44" creationId="{A7779609-8EAE-4FB4-922E-917FAB46D835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13.536" v="129" actId="26606"/>
          <ac:graphicFrameMkLst>
            <pc:docMk/>
            <pc:sldMk cId="3562907867" sldId="267"/>
            <ac:graphicFrameMk id="48" creationId="{CE58FC3A-BEF3-431F-8EAC-C051B8397A0D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23.812" v="133" actId="26606"/>
          <ac:graphicFrameMkLst>
            <pc:docMk/>
            <pc:sldMk cId="3562907867" sldId="267"/>
            <ac:graphicFrameMk id="54" creationId="{CE58FC3A-BEF3-431F-8EAC-C051B8397A0D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28.786" v="135" actId="26606"/>
          <ac:graphicFrameMkLst>
            <pc:docMk/>
            <pc:sldMk cId="3562907867" sldId="267"/>
            <ac:graphicFrameMk id="57" creationId="{3030B59B-2011-4071-8CBF-7A4C9DA50295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30.088" v="137" actId="26606"/>
          <ac:graphicFrameMkLst>
            <pc:docMk/>
            <pc:sldMk cId="3562907867" sldId="267"/>
            <ac:graphicFrameMk id="61" creationId="{CE58FC3A-BEF3-431F-8EAC-C051B8397A0D}"/>
          </ac:graphicFrameMkLst>
        </pc:graphicFrameChg>
        <pc:graphicFrameChg chg="add del">
          <ac:chgData name="Denis García Aguinaga" userId="bf3ed447-d477-4ff2-a359-ed90ad3618e9" providerId="ADAL" clId="{D7064A59-66F8-4392-B701-CF3CB9501FD6}" dt="2021-06-18T00:35:45.470" v="141" actId="26606"/>
          <ac:graphicFrameMkLst>
            <pc:docMk/>
            <pc:sldMk cId="3562907867" sldId="267"/>
            <ac:graphicFrameMk id="70" creationId="{A7779609-8EAE-4FB4-922E-917FAB46D835}"/>
          </ac:graphicFrameMkLst>
        </pc:graphicFrameChg>
        <pc:graphicFrameChg chg="add">
          <ac:chgData name="Denis García Aguinaga" userId="bf3ed447-d477-4ff2-a359-ed90ad3618e9" providerId="ADAL" clId="{D7064A59-66F8-4392-B701-CF3CB9501FD6}" dt="2021-06-18T00:35:45.487" v="142" actId="26606"/>
          <ac:graphicFrameMkLst>
            <pc:docMk/>
            <pc:sldMk cId="3562907867" sldId="267"/>
            <ac:graphicFrameMk id="74" creationId="{CE58FC3A-BEF3-431F-8EAC-C051B8397A0D}"/>
          </ac:graphicFrameMkLst>
        </pc:graphicFrameChg>
        <pc:picChg chg="add del">
          <ac:chgData name="Denis García Aguinaga" userId="bf3ed447-d477-4ff2-a359-ed90ad3618e9" providerId="ADAL" clId="{D7064A59-66F8-4392-B701-CF3CB9501FD6}" dt="2021-06-18T00:35:45.487" v="142" actId="26606"/>
          <ac:picMkLst>
            <pc:docMk/>
            <pc:sldMk cId="3562907867" sldId="267"/>
            <ac:picMk id="12" creationId="{2897127E-6CEF-446C-BE87-93B7C46E49D1}"/>
          </ac:picMkLst>
        </pc:picChg>
        <pc:picChg chg="add del">
          <ac:chgData name="Denis García Aguinaga" userId="bf3ed447-d477-4ff2-a359-ed90ad3618e9" providerId="ADAL" clId="{D7064A59-66F8-4392-B701-CF3CB9501FD6}" dt="2021-06-18T00:35:28.786" v="135" actId="26606"/>
          <ac:picMkLst>
            <pc:docMk/>
            <pc:sldMk cId="3562907867" sldId="267"/>
            <ac:picMk id="15" creationId="{D6126AAA-D437-4886-AA3B-467D5D4D397B}"/>
          </ac:picMkLst>
        </pc:picChg>
        <pc:picChg chg="add del">
          <ac:chgData name="Denis García Aguinaga" userId="bf3ed447-d477-4ff2-a359-ed90ad3618e9" providerId="ADAL" clId="{D7064A59-66F8-4392-B701-CF3CB9501FD6}" dt="2021-06-18T00:35:17.302" v="131" actId="26606"/>
          <ac:picMkLst>
            <pc:docMk/>
            <pc:sldMk cId="3562907867" sldId="267"/>
            <ac:picMk id="21" creationId="{2897127E-6CEF-446C-BE87-93B7C46E49D1}"/>
          </ac:picMkLst>
        </pc:picChg>
        <pc:picChg chg="add del">
          <ac:chgData name="Denis García Aguinaga" userId="bf3ed447-d477-4ff2-a359-ed90ad3618e9" providerId="ADAL" clId="{D7064A59-66F8-4392-B701-CF3CB9501FD6}" dt="2021-06-18T00:34:55.588" v="123" actId="26606"/>
          <ac:picMkLst>
            <pc:docMk/>
            <pc:sldMk cId="3562907867" sldId="267"/>
            <ac:picMk id="31" creationId="{C7FF3303-6FC3-4637-A201-B4CCC1C992CF}"/>
          </ac:picMkLst>
        </pc:picChg>
        <pc:picChg chg="add del">
          <ac:chgData name="Denis García Aguinaga" userId="bf3ed447-d477-4ff2-a359-ed90ad3618e9" providerId="ADAL" clId="{D7064A59-66F8-4392-B701-CF3CB9501FD6}" dt="2021-06-18T00:35:33.375" v="139" actId="26606"/>
          <ac:picMkLst>
            <pc:docMk/>
            <pc:sldMk cId="3562907867" sldId="267"/>
            <ac:picMk id="65" creationId="{2897127E-6CEF-446C-BE87-93B7C46E49D1}"/>
          </ac:picMkLst>
        </pc:picChg>
      </pc:sldChg>
      <pc:sldChg chg="addSp delSp modSp mod">
        <pc:chgData name="Denis García Aguinaga" userId="bf3ed447-d477-4ff2-a359-ed90ad3618e9" providerId="ADAL" clId="{D7064A59-66F8-4392-B701-CF3CB9501FD6}" dt="2021-06-18T01:03:32.591" v="413"/>
        <pc:sldMkLst>
          <pc:docMk/>
          <pc:sldMk cId="896264527" sldId="269"/>
        </pc:sldMkLst>
        <pc:spChg chg="mod ord">
          <ac:chgData name="Denis García Aguinaga" userId="bf3ed447-d477-4ff2-a359-ed90ad3618e9" providerId="ADAL" clId="{D7064A59-66F8-4392-B701-CF3CB9501FD6}" dt="2021-06-18T01:03:32.591" v="413"/>
          <ac:spMkLst>
            <pc:docMk/>
            <pc:sldMk cId="896264527" sldId="269"/>
            <ac:spMk id="2" creationId="{A673F150-BBD6-4FD5-8FE4-328A1E720D82}"/>
          </ac:spMkLst>
        </pc:spChg>
        <pc:spChg chg="add del">
          <ac:chgData name="Denis García Aguinaga" userId="bf3ed447-d477-4ff2-a359-ed90ad3618e9" providerId="ADAL" clId="{D7064A59-66F8-4392-B701-CF3CB9501FD6}" dt="2021-06-18T00:37:11.925" v="155" actId="26606"/>
          <ac:spMkLst>
            <pc:docMk/>
            <pc:sldMk cId="896264527" sldId="269"/>
            <ac:spMk id="10" creationId="{70BDD0CE-06A4-404B-8A13-580229C1C923}"/>
          </ac:spMkLst>
        </pc:spChg>
        <pc:spChg chg="add del">
          <ac:chgData name="Denis García Aguinaga" userId="bf3ed447-d477-4ff2-a359-ed90ad3618e9" providerId="ADAL" clId="{D7064A59-66F8-4392-B701-CF3CB9501FD6}" dt="2021-06-18T00:37:11.925" v="155" actId="26606"/>
          <ac:spMkLst>
            <pc:docMk/>
            <pc:sldMk cId="896264527" sldId="269"/>
            <ac:spMk id="12" creationId="{EE9899FA-8881-472C-AA59-D08A89CA8AEF}"/>
          </ac:spMkLst>
        </pc:spChg>
        <pc:spChg chg="add del">
          <ac:chgData name="Denis García Aguinaga" userId="bf3ed447-d477-4ff2-a359-ed90ad3618e9" providerId="ADAL" clId="{D7064A59-66F8-4392-B701-CF3CB9501FD6}" dt="2021-06-18T00:37:11.925" v="155" actId="26606"/>
          <ac:spMkLst>
            <pc:docMk/>
            <pc:sldMk cId="896264527" sldId="269"/>
            <ac:spMk id="14" creationId="{080B7D90-3DF1-4514-B26D-616BE35553C9}"/>
          </ac:spMkLst>
        </pc:spChg>
        <pc:spChg chg="add del">
          <ac:chgData name="Denis García Aguinaga" userId="bf3ed447-d477-4ff2-a359-ed90ad3618e9" providerId="ADAL" clId="{D7064A59-66F8-4392-B701-CF3CB9501FD6}" dt="2021-06-18T00:36:46.744" v="148" actId="26606"/>
          <ac:spMkLst>
            <pc:docMk/>
            <pc:sldMk cId="896264527" sldId="269"/>
            <ac:spMk id="18" creationId="{3D687378-E9E8-456B-B4C7-16515D2B1F55}"/>
          </ac:spMkLst>
        </pc:spChg>
        <pc:spChg chg="add del">
          <ac:chgData name="Denis García Aguinaga" userId="bf3ed447-d477-4ff2-a359-ed90ad3618e9" providerId="ADAL" clId="{D7064A59-66F8-4392-B701-CF3CB9501FD6}" dt="2021-06-18T00:36:24.116" v="144" actId="26606"/>
          <ac:spMkLst>
            <pc:docMk/>
            <pc:sldMk cId="896264527" sldId="269"/>
            <ac:spMk id="19" creationId="{73DE2CFE-42F2-48F0-8706-5264E012B10C}"/>
          </ac:spMkLst>
        </pc:spChg>
        <pc:spChg chg="add del">
          <ac:chgData name="Denis García Aguinaga" userId="bf3ed447-d477-4ff2-a359-ed90ad3618e9" providerId="ADAL" clId="{D7064A59-66F8-4392-B701-CF3CB9501FD6}" dt="2021-06-18T00:36:27.506" v="146" actId="26606"/>
          <ac:spMkLst>
            <pc:docMk/>
            <pc:sldMk cId="896264527" sldId="269"/>
            <ac:spMk id="21" creationId="{D6A9C53F-5F90-40A5-8C85-5412D39C8C68}"/>
          </ac:spMkLst>
        </pc:spChg>
        <pc:spChg chg="add del">
          <ac:chgData name="Denis García Aguinaga" userId="bf3ed447-d477-4ff2-a359-ed90ad3618e9" providerId="ADAL" clId="{D7064A59-66F8-4392-B701-CF3CB9501FD6}" dt="2021-06-18T00:36:27.506" v="146" actId="26606"/>
          <ac:spMkLst>
            <pc:docMk/>
            <pc:sldMk cId="896264527" sldId="269"/>
            <ac:spMk id="22" creationId="{C4879EFC-8E62-4E00-973C-C45EE9EC676D}"/>
          </ac:spMkLst>
        </pc:spChg>
        <pc:spChg chg="add del">
          <ac:chgData name="Denis García Aguinaga" userId="bf3ed447-d477-4ff2-a359-ed90ad3618e9" providerId="ADAL" clId="{D7064A59-66F8-4392-B701-CF3CB9501FD6}" dt="2021-06-18T00:36:46.744" v="148" actId="26606"/>
          <ac:spMkLst>
            <pc:docMk/>
            <pc:sldMk cId="896264527" sldId="269"/>
            <ac:spMk id="24" creationId="{FC7A3AA1-44C4-4CBE-8808-D86A411AD665}"/>
          </ac:spMkLst>
        </pc:spChg>
        <pc:spChg chg="add del">
          <ac:chgData name="Denis García Aguinaga" userId="bf3ed447-d477-4ff2-a359-ed90ad3618e9" providerId="ADAL" clId="{D7064A59-66F8-4392-B701-CF3CB9501FD6}" dt="2021-06-18T00:36:46.744" v="148" actId="26606"/>
          <ac:spMkLst>
            <pc:docMk/>
            <pc:sldMk cId="896264527" sldId="269"/>
            <ac:spMk id="25" creationId="{091C9E05-1ED5-4438-8E0F-38219974999F}"/>
          </ac:spMkLst>
        </pc:spChg>
        <pc:spChg chg="add del">
          <ac:chgData name="Denis García Aguinaga" userId="bf3ed447-d477-4ff2-a359-ed90ad3618e9" providerId="ADAL" clId="{D7064A59-66F8-4392-B701-CF3CB9501FD6}" dt="2021-06-18T00:36:49.218" v="150" actId="26606"/>
          <ac:spMkLst>
            <pc:docMk/>
            <pc:sldMk cId="896264527" sldId="269"/>
            <ac:spMk id="27" creationId="{F764F740-9D2B-4435-8560-8FB9688B99B7}"/>
          </ac:spMkLst>
        </pc:spChg>
        <pc:spChg chg="add del">
          <ac:chgData name="Denis García Aguinaga" userId="bf3ed447-d477-4ff2-a359-ed90ad3618e9" providerId="ADAL" clId="{D7064A59-66F8-4392-B701-CF3CB9501FD6}" dt="2021-06-18T00:36:49.218" v="150" actId="26606"/>
          <ac:spMkLst>
            <pc:docMk/>
            <pc:sldMk cId="896264527" sldId="269"/>
            <ac:spMk id="28" creationId="{C95B82D5-A8BB-45BF-BED8-C7B206892100}"/>
          </ac:spMkLst>
        </pc:spChg>
        <pc:spChg chg="add del">
          <ac:chgData name="Denis García Aguinaga" userId="bf3ed447-d477-4ff2-a359-ed90ad3618e9" providerId="ADAL" clId="{D7064A59-66F8-4392-B701-CF3CB9501FD6}" dt="2021-06-18T00:36:49.218" v="150" actId="26606"/>
          <ac:spMkLst>
            <pc:docMk/>
            <pc:sldMk cId="896264527" sldId="269"/>
            <ac:spMk id="29" creationId="{296C61EC-FBF4-4216-BE67-6C864D30A01C}"/>
          </ac:spMkLst>
        </pc:spChg>
        <pc:spChg chg="add del">
          <ac:chgData name="Denis García Aguinaga" userId="bf3ed447-d477-4ff2-a359-ed90ad3618e9" providerId="ADAL" clId="{D7064A59-66F8-4392-B701-CF3CB9501FD6}" dt="2021-06-18T00:36:49.218" v="150" actId="26606"/>
          <ac:spMkLst>
            <pc:docMk/>
            <pc:sldMk cId="896264527" sldId="269"/>
            <ac:spMk id="30" creationId="{39D6C490-0229-4573-9696-B73E5B3A9C33}"/>
          </ac:spMkLst>
        </pc:spChg>
        <pc:spChg chg="add del">
          <ac:chgData name="Denis García Aguinaga" userId="bf3ed447-d477-4ff2-a359-ed90ad3618e9" providerId="ADAL" clId="{D7064A59-66F8-4392-B701-CF3CB9501FD6}" dt="2021-06-18T00:37:08.503" v="152" actId="26606"/>
          <ac:spMkLst>
            <pc:docMk/>
            <pc:sldMk cId="896264527" sldId="269"/>
            <ac:spMk id="32" creationId="{73DE2CFE-42F2-48F0-8706-5264E012B10C}"/>
          </ac:spMkLst>
        </pc:spChg>
        <pc:spChg chg="add del">
          <ac:chgData name="Denis García Aguinaga" userId="bf3ed447-d477-4ff2-a359-ed90ad3618e9" providerId="ADAL" clId="{D7064A59-66F8-4392-B701-CF3CB9501FD6}" dt="2021-06-18T00:37:11.917" v="154" actId="26606"/>
          <ac:spMkLst>
            <pc:docMk/>
            <pc:sldMk cId="896264527" sldId="269"/>
            <ac:spMk id="34" creationId="{385E1BDC-A9B0-4A87-82E3-F3187F69A802}"/>
          </ac:spMkLst>
        </pc:spChg>
        <pc:spChg chg="add del">
          <ac:chgData name="Denis García Aguinaga" userId="bf3ed447-d477-4ff2-a359-ed90ad3618e9" providerId="ADAL" clId="{D7064A59-66F8-4392-B701-CF3CB9501FD6}" dt="2021-06-18T00:37:11.917" v="154" actId="26606"/>
          <ac:spMkLst>
            <pc:docMk/>
            <pc:sldMk cId="896264527" sldId="269"/>
            <ac:spMk id="35" creationId="{0990C621-3B8B-4820-8328-D47EF7CE823C}"/>
          </ac:spMkLst>
        </pc:spChg>
        <pc:spChg chg="add del">
          <ac:chgData name="Denis García Aguinaga" userId="bf3ed447-d477-4ff2-a359-ed90ad3618e9" providerId="ADAL" clId="{D7064A59-66F8-4392-B701-CF3CB9501FD6}" dt="2021-06-18T00:37:11.917" v="154" actId="26606"/>
          <ac:spMkLst>
            <pc:docMk/>
            <pc:sldMk cId="896264527" sldId="269"/>
            <ac:spMk id="36" creationId="{C1A2385B-1D2A-4E17-84FA-6CB7F0AAE473}"/>
          </ac:spMkLst>
        </pc:spChg>
        <pc:spChg chg="add del">
          <ac:chgData name="Denis García Aguinaga" userId="bf3ed447-d477-4ff2-a359-ed90ad3618e9" providerId="ADAL" clId="{D7064A59-66F8-4392-B701-CF3CB9501FD6}" dt="2021-06-18T00:37:11.917" v="154" actId="26606"/>
          <ac:spMkLst>
            <pc:docMk/>
            <pc:sldMk cId="896264527" sldId="269"/>
            <ac:spMk id="37" creationId="{5E791F2F-79DB-4CC0-9FA1-001E3E91E8B7}"/>
          </ac:spMkLst>
        </pc:spChg>
        <pc:spChg chg="add del">
          <ac:chgData name="Denis García Aguinaga" userId="bf3ed447-d477-4ff2-a359-ed90ad3618e9" providerId="ADAL" clId="{D7064A59-66F8-4392-B701-CF3CB9501FD6}" dt="2021-06-18T00:37:11.917" v="154" actId="26606"/>
          <ac:spMkLst>
            <pc:docMk/>
            <pc:sldMk cId="896264527" sldId="269"/>
            <ac:spMk id="38" creationId="{9DAB2CE6-1111-4FC8-8D3B-9BF07A47E965}"/>
          </ac:spMkLst>
        </pc:spChg>
        <pc:spChg chg="add">
          <ac:chgData name="Denis García Aguinaga" userId="bf3ed447-d477-4ff2-a359-ed90ad3618e9" providerId="ADAL" clId="{D7064A59-66F8-4392-B701-CF3CB9501FD6}" dt="2021-06-18T00:37:11.925" v="155" actId="26606"/>
          <ac:spMkLst>
            <pc:docMk/>
            <pc:sldMk cId="896264527" sldId="269"/>
            <ac:spMk id="40" creationId="{FC7A3AA1-44C4-4CBE-8808-D86A411AD665}"/>
          </ac:spMkLst>
        </pc:spChg>
        <pc:spChg chg="add del">
          <ac:chgData name="Denis García Aguinaga" userId="bf3ed447-d477-4ff2-a359-ed90ad3618e9" providerId="ADAL" clId="{D7064A59-66F8-4392-B701-CF3CB9501FD6}" dt="2021-06-18T00:37:53.852" v="164" actId="478"/>
          <ac:spMkLst>
            <pc:docMk/>
            <pc:sldMk cId="896264527" sldId="269"/>
            <ac:spMk id="42" creationId="{3D687378-E9E8-456B-B4C7-16515D2B1F55}"/>
          </ac:spMkLst>
        </pc:spChg>
        <pc:spChg chg="add">
          <ac:chgData name="Denis García Aguinaga" userId="bf3ed447-d477-4ff2-a359-ed90ad3618e9" providerId="ADAL" clId="{D7064A59-66F8-4392-B701-CF3CB9501FD6}" dt="2021-06-18T00:37:11.925" v="155" actId="26606"/>
          <ac:spMkLst>
            <pc:docMk/>
            <pc:sldMk cId="896264527" sldId="269"/>
            <ac:spMk id="43" creationId="{091C9E05-1ED5-4438-8E0F-38219974999F}"/>
          </ac:spMkLst>
        </pc:spChg>
        <pc:picChg chg="mod">
          <ac:chgData name="Denis García Aguinaga" userId="bf3ed447-d477-4ff2-a359-ed90ad3618e9" providerId="ADAL" clId="{D7064A59-66F8-4392-B701-CF3CB9501FD6}" dt="2021-06-18T00:38:12.044" v="171" actId="14100"/>
          <ac:picMkLst>
            <pc:docMk/>
            <pc:sldMk cId="896264527" sldId="269"/>
            <ac:picMk id="4" creationId="{FC047C12-B20A-4CF6-A1F1-C9BDDFCC7FA2}"/>
          </ac:picMkLst>
        </pc:picChg>
        <pc:picChg chg="mod">
          <ac:chgData name="Denis García Aguinaga" userId="bf3ed447-d477-4ff2-a359-ed90ad3618e9" providerId="ADAL" clId="{D7064A59-66F8-4392-B701-CF3CB9501FD6}" dt="2021-06-18T00:44:38.410" v="227" actId="1440"/>
          <ac:picMkLst>
            <pc:docMk/>
            <pc:sldMk cId="896264527" sldId="269"/>
            <ac:picMk id="5" creationId="{2624CF06-6046-4F39-8BB0-15B8939A0D97}"/>
          </ac:picMkLst>
        </pc:picChg>
        <pc:picChg chg="add del">
          <ac:chgData name="Denis García Aguinaga" userId="bf3ed447-d477-4ff2-a359-ed90ad3618e9" providerId="ADAL" clId="{D7064A59-66F8-4392-B701-CF3CB9501FD6}" dt="2021-06-18T00:36:46.744" v="148" actId="26606"/>
          <ac:picMkLst>
            <pc:docMk/>
            <pc:sldMk cId="896264527" sldId="269"/>
            <ac:picMk id="23" creationId="{4FDAB746-A9A3-4EC2-8997-5EB71BC96424}"/>
          </ac:picMkLst>
        </pc:picChg>
        <pc:picChg chg="add">
          <ac:chgData name="Denis García Aguinaga" userId="bf3ed447-d477-4ff2-a359-ed90ad3618e9" providerId="ADAL" clId="{D7064A59-66F8-4392-B701-CF3CB9501FD6}" dt="2021-06-18T00:37:11.925" v="155" actId="26606"/>
          <ac:picMkLst>
            <pc:docMk/>
            <pc:sldMk cId="896264527" sldId="269"/>
            <ac:picMk id="41" creationId="{4FDAB746-A9A3-4EC2-8997-5EB71BC96424}"/>
          </ac:picMkLst>
        </pc:picChg>
      </pc:sldChg>
      <pc:sldChg chg="addSp delSp modSp mod">
        <pc:chgData name="Denis García Aguinaga" userId="bf3ed447-d477-4ff2-a359-ed90ad3618e9" providerId="ADAL" clId="{D7064A59-66F8-4392-B701-CF3CB9501FD6}" dt="2021-06-18T00:47:59.478" v="264" actId="14100"/>
        <pc:sldMkLst>
          <pc:docMk/>
          <pc:sldMk cId="15902169" sldId="270"/>
        </pc:sldMkLst>
        <pc:spChg chg="mod">
          <ac:chgData name="Denis García Aguinaga" userId="bf3ed447-d477-4ff2-a359-ed90ad3618e9" providerId="ADAL" clId="{D7064A59-66F8-4392-B701-CF3CB9501FD6}" dt="2021-06-18T00:47:59.478" v="264" actId="14100"/>
          <ac:spMkLst>
            <pc:docMk/>
            <pc:sldMk cId="15902169" sldId="270"/>
            <ac:spMk id="2" creationId="{3C54BEEB-4295-4AAC-923E-69ACA040CC41}"/>
          </ac:spMkLst>
        </pc:spChg>
        <pc:spChg chg="add del">
          <ac:chgData name="Denis García Aguinaga" userId="bf3ed447-d477-4ff2-a359-ed90ad3618e9" providerId="ADAL" clId="{D7064A59-66F8-4392-B701-CF3CB9501FD6}" dt="2021-06-18T00:47:51.516" v="262" actId="26606"/>
          <ac:spMkLst>
            <pc:docMk/>
            <pc:sldMk cId="15902169" sldId="270"/>
            <ac:spMk id="10" creationId="{73DE2CFE-42F2-48F0-8706-5264E012B10C}"/>
          </ac:spMkLst>
        </pc:spChg>
        <pc:spChg chg="add del">
          <ac:chgData name="Denis García Aguinaga" userId="bf3ed447-d477-4ff2-a359-ed90ad3618e9" providerId="ADAL" clId="{D7064A59-66F8-4392-B701-CF3CB9501FD6}" dt="2021-06-18T00:47:41.264" v="259" actId="26606"/>
          <ac:spMkLst>
            <pc:docMk/>
            <pc:sldMk cId="15902169" sldId="270"/>
            <ac:spMk id="14" creationId="{FB327934-26BB-45A1-9560-AC02AF499E82}"/>
          </ac:spMkLst>
        </pc:spChg>
        <pc:spChg chg="add del">
          <ac:chgData name="Denis García Aguinaga" userId="bf3ed447-d477-4ff2-a359-ed90ad3618e9" providerId="ADAL" clId="{D7064A59-66F8-4392-B701-CF3CB9501FD6}" dt="2021-06-18T00:47:28.542" v="253" actId="26606"/>
          <ac:spMkLst>
            <pc:docMk/>
            <pc:sldMk cId="15902169" sldId="270"/>
            <ac:spMk id="15" creationId="{73DE2CFE-42F2-48F0-8706-5264E012B10C}"/>
          </ac:spMkLst>
        </pc:spChg>
        <pc:spChg chg="add del">
          <ac:chgData name="Denis García Aguinaga" userId="bf3ed447-d477-4ff2-a359-ed90ad3618e9" providerId="ADAL" clId="{D7064A59-66F8-4392-B701-CF3CB9501FD6}" dt="2021-06-18T00:47:31.335" v="255" actId="26606"/>
          <ac:spMkLst>
            <pc:docMk/>
            <pc:sldMk cId="15902169" sldId="270"/>
            <ac:spMk id="18" creationId="{823AC064-BC96-4F32-8AE1-B2FD38754823}"/>
          </ac:spMkLst>
        </pc:spChg>
        <pc:spChg chg="add del">
          <ac:chgData name="Denis García Aguinaga" userId="bf3ed447-d477-4ff2-a359-ed90ad3618e9" providerId="ADAL" clId="{D7064A59-66F8-4392-B701-CF3CB9501FD6}" dt="2021-06-18T00:47:36.658" v="257" actId="26606"/>
          <ac:spMkLst>
            <pc:docMk/>
            <pc:sldMk cId="15902169" sldId="270"/>
            <ac:spMk id="21" creationId="{73DE2CFE-42F2-48F0-8706-5264E012B10C}"/>
          </ac:spMkLst>
        </pc:spChg>
        <pc:spChg chg="add del">
          <ac:chgData name="Denis García Aguinaga" userId="bf3ed447-d477-4ff2-a359-ed90ad3618e9" providerId="ADAL" clId="{D7064A59-66F8-4392-B701-CF3CB9501FD6}" dt="2021-06-18T00:47:41.264" v="259" actId="26606"/>
          <ac:spMkLst>
            <pc:docMk/>
            <pc:sldMk cId="15902169" sldId="270"/>
            <ac:spMk id="23" creationId="{FC7A3AA1-44C4-4CBE-8808-D86A411AD665}"/>
          </ac:spMkLst>
        </pc:spChg>
        <pc:spChg chg="add del">
          <ac:chgData name="Denis García Aguinaga" userId="bf3ed447-d477-4ff2-a359-ed90ad3618e9" providerId="ADAL" clId="{D7064A59-66F8-4392-B701-CF3CB9501FD6}" dt="2021-06-18T00:47:41.264" v="259" actId="26606"/>
          <ac:spMkLst>
            <pc:docMk/>
            <pc:sldMk cId="15902169" sldId="270"/>
            <ac:spMk id="25" creationId="{091C9E05-1ED5-4438-8E0F-38219974999F}"/>
          </ac:spMkLst>
        </pc:spChg>
        <pc:spChg chg="add del">
          <ac:chgData name="Denis García Aguinaga" userId="bf3ed447-d477-4ff2-a359-ed90ad3618e9" providerId="ADAL" clId="{D7064A59-66F8-4392-B701-CF3CB9501FD6}" dt="2021-06-18T00:47:51.509" v="261" actId="26606"/>
          <ac:spMkLst>
            <pc:docMk/>
            <pc:sldMk cId="15902169" sldId="270"/>
            <ac:spMk id="27" creationId="{70BDD0CE-06A4-404B-8A13-580229C1C923}"/>
          </ac:spMkLst>
        </pc:spChg>
        <pc:spChg chg="add del">
          <ac:chgData name="Denis García Aguinaga" userId="bf3ed447-d477-4ff2-a359-ed90ad3618e9" providerId="ADAL" clId="{D7064A59-66F8-4392-B701-CF3CB9501FD6}" dt="2021-06-18T00:47:51.509" v="261" actId="26606"/>
          <ac:spMkLst>
            <pc:docMk/>
            <pc:sldMk cId="15902169" sldId="270"/>
            <ac:spMk id="28" creationId="{EE9899FA-8881-472C-AA59-D08A89CA8AEF}"/>
          </ac:spMkLst>
        </pc:spChg>
        <pc:spChg chg="add del">
          <ac:chgData name="Denis García Aguinaga" userId="bf3ed447-d477-4ff2-a359-ed90ad3618e9" providerId="ADAL" clId="{D7064A59-66F8-4392-B701-CF3CB9501FD6}" dt="2021-06-18T00:47:51.509" v="261" actId="26606"/>
          <ac:spMkLst>
            <pc:docMk/>
            <pc:sldMk cId="15902169" sldId="270"/>
            <ac:spMk id="29" creationId="{080B7D90-3DF1-4514-B26D-616BE35553C9}"/>
          </ac:spMkLst>
        </pc:spChg>
        <pc:spChg chg="add">
          <ac:chgData name="Denis García Aguinaga" userId="bf3ed447-d477-4ff2-a359-ed90ad3618e9" providerId="ADAL" clId="{D7064A59-66F8-4392-B701-CF3CB9501FD6}" dt="2021-06-18T00:47:51.516" v="262" actId="26606"/>
          <ac:spMkLst>
            <pc:docMk/>
            <pc:sldMk cId="15902169" sldId="270"/>
            <ac:spMk id="31" creationId="{FC7A3AA1-44C4-4CBE-8808-D86A411AD665}"/>
          </ac:spMkLst>
        </pc:spChg>
        <pc:spChg chg="add del">
          <ac:chgData name="Denis García Aguinaga" userId="bf3ed447-d477-4ff2-a359-ed90ad3618e9" providerId="ADAL" clId="{D7064A59-66F8-4392-B701-CF3CB9501FD6}" dt="2021-06-18T00:47:55.020" v="263" actId="478"/>
          <ac:spMkLst>
            <pc:docMk/>
            <pc:sldMk cId="15902169" sldId="270"/>
            <ac:spMk id="33" creationId="{FB327934-26BB-45A1-9560-AC02AF499E82}"/>
          </ac:spMkLst>
        </pc:spChg>
        <pc:spChg chg="add">
          <ac:chgData name="Denis García Aguinaga" userId="bf3ed447-d477-4ff2-a359-ed90ad3618e9" providerId="ADAL" clId="{D7064A59-66F8-4392-B701-CF3CB9501FD6}" dt="2021-06-18T00:47:51.516" v="262" actId="26606"/>
          <ac:spMkLst>
            <pc:docMk/>
            <pc:sldMk cId="15902169" sldId="270"/>
            <ac:spMk id="34" creationId="{091C9E05-1ED5-4438-8E0F-38219974999F}"/>
          </ac:spMkLst>
        </pc:spChg>
        <pc:picChg chg="mod ord">
          <ac:chgData name="Denis García Aguinaga" userId="bf3ed447-d477-4ff2-a359-ed90ad3618e9" providerId="ADAL" clId="{D7064A59-66F8-4392-B701-CF3CB9501FD6}" dt="2021-06-18T00:47:51.516" v="262" actId="26606"/>
          <ac:picMkLst>
            <pc:docMk/>
            <pc:sldMk cId="15902169" sldId="270"/>
            <ac:picMk id="4" creationId="{E308AB5B-9DF3-4D03-B4E6-3A4E7AB9FD11}"/>
          </ac:picMkLst>
        </pc:picChg>
        <pc:picChg chg="mod ord">
          <ac:chgData name="Denis García Aguinaga" userId="bf3ed447-d477-4ff2-a359-ed90ad3618e9" providerId="ADAL" clId="{D7064A59-66F8-4392-B701-CF3CB9501FD6}" dt="2021-06-18T00:47:51.516" v="262" actId="26606"/>
          <ac:picMkLst>
            <pc:docMk/>
            <pc:sldMk cId="15902169" sldId="270"/>
            <ac:picMk id="5" creationId="{77CFBA0E-2949-4DF5-96AB-D3145183F4DB}"/>
          </ac:picMkLst>
        </pc:picChg>
        <pc:picChg chg="add del">
          <ac:chgData name="Denis García Aguinaga" userId="bf3ed447-d477-4ff2-a359-ed90ad3618e9" providerId="ADAL" clId="{D7064A59-66F8-4392-B701-CF3CB9501FD6}" dt="2021-06-18T00:47:41.264" v="259" actId="26606"/>
          <ac:picMkLst>
            <pc:docMk/>
            <pc:sldMk cId="15902169" sldId="270"/>
            <ac:picMk id="24" creationId="{4FDAB746-A9A3-4EC2-8997-5EB71BC96424}"/>
          </ac:picMkLst>
        </pc:picChg>
        <pc:picChg chg="add">
          <ac:chgData name="Denis García Aguinaga" userId="bf3ed447-d477-4ff2-a359-ed90ad3618e9" providerId="ADAL" clId="{D7064A59-66F8-4392-B701-CF3CB9501FD6}" dt="2021-06-18T00:47:51.516" v="262" actId="26606"/>
          <ac:picMkLst>
            <pc:docMk/>
            <pc:sldMk cId="15902169" sldId="270"/>
            <ac:picMk id="32" creationId="{4FDAB746-A9A3-4EC2-8997-5EB71BC96424}"/>
          </ac:picMkLst>
        </pc:picChg>
        <pc:cxnChg chg="add del">
          <ac:chgData name="Denis García Aguinaga" userId="bf3ed447-d477-4ff2-a359-ed90ad3618e9" providerId="ADAL" clId="{D7064A59-66F8-4392-B701-CF3CB9501FD6}" dt="2021-06-18T00:47:31.335" v="255" actId="26606"/>
          <ac:cxnSpMkLst>
            <pc:docMk/>
            <pc:sldMk cId="15902169" sldId="270"/>
            <ac:cxnSpMk id="17" creationId="{7E7C77BC-7138-40B1-A15B-20F57A494629}"/>
          </ac:cxnSpMkLst>
        </pc:cxnChg>
        <pc:cxnChg chg="add del">
          <ac:chgData name="Denis García Aguinaga" userId="bf3ed447-d477-4ff2-a359-ed90ad3618e9" providerId="ADAL" clId="{D7064A59-66F8-4392-B701-CF3CB9501FD6}" dt="2021-06-18T00:47:31.335" v="255" actId="26606"/>
          <ac:cxnSpMkLst>
            <pc:docMk/>
            <pc:sldMk cId="15902169" sldId="270"/>
            <ac:cxnSpMk id="19" creationId="{DB146403-F3D6-484B-B2ED-97F9565D0370}"/>
          </ac:cxnSpMkLst>
        </pc:cxnChg>
      </pc:sldChg>
      <pc:sldChg chg="addSp delSp modSp mod setBg">
        <pc:chgData name="Denis García Aguinaga" userId="bf3ed447-d477-4ff2-a359-ed90ad3618e9" providerId="ADAL" clId="{D7064A59-66F8-4392-B701-CF3CB9501FD6}" dt="2021-06-18T01:02:54.582" v="406" actId="6549"/>
        <pc:sldMkLst>
          <pc:docMk/>
          <pc:sldMk cId="2370765847" sldId="271"/>
        </pc:sldMkLst>
        <pc:spChg chg="mod">
          <ac:chgData name="Denis García Aguinaga" userId="bf3ed447-d477-4ff2-a359-ed90ad3618e9" providerId="ADAL" clId="{D7064A59-66F8-4392-B701-CF3CB9501FD6}" dt="2021-06-18T01:02:54.582" v="406" actId="6549"/>
          <ac:spMkLst>
            <pc:docMk/>
            <pc:sldMk cId="2370765847" sldId="271"/>
            <ac:spMk id="2" creationId="{F2FE06D1-B30E-4A42-9C3E-ABEE43D40099}"/>
          </ac:spMkLst>
        </pc:spChg>
        <pc:spChg chg="add del">
          <ac:chgData name="Denis García Aguinaga" userId="bf3ed447-d477-4ff2-a359-ed90ad3618e9" providerId="ADAL" clId="{D7064A59-66F8-4392-B701-CF3CB9501FD6}" dt="2021-06-18T00:54:13.627" v="316" actId="26606"/>
          <ac:spMkLst>
            <pc:docMk/>
            <pc:sldMk cId="2370765847" sldId="271"/>
            <ac:spMk id="9" creationId="{57AC5A18-FD32-4F31-AD69-0B89BB9D2A01}"/>
          </ac:spMkLst>
        </pc:spChg>
        <pc:spChg chg="add del">
          <ac:chgData name="Denis García Aguinaga" userId="bf3ed447-d477-4ff2-a359-ed90ad3618e9" providerId="ADAL" clId="{D7064A59-66F8-4392-B701-CF3CB9501FD6}" dt="2021-06-18T00:54:13.627" v="316" actId="26606"/>
          <ac:spMkLst>
            <pc:docMk/>
            <pc:sldMk cId="2370765847" sldId="271"/>
            <ac:spMk id="12" creationId="{FC7A3AA1-44C4-4CBE-8808-D86A411AD665}"/>
          </ac:spMkLst>
        </pc:spChg>
        <pc:spChg chg="add del">
          <ac:chgData name="Denis García Aguinaga" userId="bf3ed447-d477-4ff2-a359-ed90ad3618e9" providerId="ADAL" clId="{D7064A59-66F8-4392-B701-CF3CB9501FD6}" dt="2021-06-18T00:54:13.627" v="316" actId="26606"/>
          <ac:spMkLst>
            <pc:docMk/>
            <pc:sldMk cId="2370765847" sldId="271"/>
            <ac:spMk id="16" creationId="{091C9E05-1ED5-4438-8E0F-38219974999F}"/>
          </ac:spMkLst>
        </pc:spChg>
        <pc:picChg chg="mod ord">
          <ac:chgData name="Denis García Aguinaga" userId="bf3ed447-d477-4ff2-a359-ed90ad3618e9" providerId="ADAL" clId="{D7064A59-66F8-4392-B701-CF3CB9501FD6}" dt="2021-06-18T00:54:48.521" v="320" actId="1076"/>
          <ac:picMkLst>
            <pc:docMk/>
            <pc:sldMk cId="2370765847" sldId="271"/>
            <ac:picMk id="4" creationId="{77FD8BB3-E64F-4B57-9C94-37AB9314B2DA}"/>
          </ac:picMkLst>
        </pc:picChg>
        <pc:picChg chg="mod">
          <ac:chgData name="Denis García Aguinaga" userId="bf3ed447-d477-4ff2-a359-ed90ad3618e9" providerId="ADAL" clId="{D7064A59-66F8-4392-B701-CF3CB9501FD6}" dt="2021-06-18T00:55:18.260" v="327" actId="1076"/>
          <ac:picMkLst>
            <pc:docMk/>
            <pc:sldMk cId="2370765847" sldId="271"/>
            <ac:picMk id="5" creationId="{FF466335-2E03-4250-AA1E-3A05CE4A12AE}"/>
          </ac:picMkLst>
        </pc:picChg>
        <pc:picChg chg="add del">
          <ac:chgData name="Denis García Aguinaga" userId="bf3ed447-d477-4ff2-a359-ed90ad3618e9" providerId="ADAL" clId="{D7064A59-66F8-4392-B701-CF3CB9501FD6}" dt="2021-06-18T00:54:13.627" v="316" actId="26606"/>
          <ac:picMkLst>
            <pc:docMk/>
            <pc:sldMk cId="2370765847" sldId="271"/>
            <ac:picMk id="14" creationId="{4FDAB746-A9A3-4EC2-8997-5EB71BC96424}"/>
          </ac:picMkLst>
        </pc:picChg>
      </pc:sldChg>
      <pc:sldChg chg="addSp delSp modSp mod">
        <pc:chgData name="Denis García Aguinaga" userId="bf3ed447-d477-4ff2-a359-ed90ad3618e9" providerId="ADAL" clId="{D7064A59-66F8-4392-B701-CF3CB9501FD6}" dt="2021-06-18T01:06:48.711" v="419" actId="123"/>
        <pc:sldMkLst>
          <pc:docMk/>
          <pc:sldMk cId="1927439548" sldId="273"/>
        </pc:sldMkLst>
        <pc:spChg chg="mod">
          <ac:chgData name="Denis García Aguinaga" userId="bf3ed447-d477-4ff2-a359-ed90ad3618e9" providerId="ADAL" clId="{D7064A59-66F8-4392-B701-CF3CB9501FD6}" dt="2021-06-18T01:06:44.654" v="418" actId="26606"/>
          <ac:spMkLst>
            <pc:docMk/>
            <pc:sldMk cId="1927439548" sldId="273"/>
            <ac:spMk id="2" creationId="{06C9AD89-D5CD-4D30-A20E-C03DCBB73895}"/>
          </ac:spMkLst>
        </pc:spChg>
        <pc:spChg chg="mod">
          <ac:chgData name="Denis García Aguinaga" userId="bf3ed447-d477-4ff2-a359-ed90ad3618e9" providerId="ADAL" clId="{D7064A59-66F8-4392-B701-CF3CB9501FD6}" dt="2021-06-18T01:06:48.711" v="419" actId="123"/>
          <ac:spMkLst>
            <pc:docMk/>
            <pc:sldMk cId="1927439548" sldId="273"/>
            <ac:spMk id="3" creationId="{E3612F07-DA16-4C18-9F7E-712441241BBC}"/>
          </ac:spMkLst>
        </pc:spChg>
        <pc:spChg chg="add del">
          <ac:chgData name="Denis García Aguinaga" userId="bf3ed447-d477-4ff2-a359-ed90ad3618e9" providerId="ADAL" clId="{D7064A59-66F8-4392-B701-CF3CB9501FD6}" dt="2021-06-18T01:06:44.654" v="418" actId="26606"/>
          <ac:spMkLst>
            <pc:docMk/>
            <pc:sldMk cId="1927439548" sldId="273"/>
            <ac:spMk id="8" creationId="{100EDD19-6802-4EC3-95CE-CFFAB042CFD6}"/>
          </ac:spMkLst>
        </pc:spChg>
        <pc:spChg chg="add del">
          <ac:chgData name="Denis García Aguinaga" userId="bf3ed447-d477-4ff2-a359-ed90ad3618e9" providerId="ADAL" clId="{D7064A59-66F8-4392-B701-CF3CB9501FD6}" dt="2021-06-18T01:06:44.654" v="418" actId="26606"/>
          <ac:spMkLst>
            <pc:docMk/>
            <pc:sldMk cId="1927439548" sldId="273"/>
            <ac:spMk id="10" creationId="{DB17E863-922E-4C26-BD64-E8FD41D28661}"/>
          </ac:spMkLst>
        </pc:spChg>
        <pc:spChg chg="add del">
          <ac:chgData name="Denis García Aguinaga" userId="bf3ed447-d477-4ff2-a359-ed90ad3618e9" providerId="ADAL" clId="{D7064A59-66F8-4392-B701-CF3CB9501FD6}" dt="2021-06-18T01:06:38.215" v="416" actId="26606"/>
          <ac:spMkLst>
            <pc:docMk/>
            <pc:sldMk cId="1927439548" sldId="273"/>
            <ac:spMk id="15" creationId="{1B15ED52-F352-441B-82BF-E0EA34836D08}"/>
          </ac:spMkLst>
        </pc:spChg>
        <pc:spChg chg="add del">
          <ac:chgData name="Denis García Aguinaga" userId="bf3ed447-d477-4ff2-a359-ed90ad3618e9" providerId="ADAL" clId="{D7064A59-66F8-4392-B701-CF3CB9501FD6}" dt="2021-06-18T01:06:38.215" v="416" actId="26606"/>
          <ac:spMkLst>
            <pc:docMk/>
            <pc:sldMk cId="1927439548" sldId="273"/>
            <ac:spMk id="17" creationId="{3B2E3793-BFE6-45A2-9B7B-E18844431C99}"/>
          </ac:spMkLst>
        </pc:spChg>
        <pc:spChg chg="add del">
          <ac:chgData name="Denis García Aguinaga" userId="bf3ed447-d477-4ff2-a359-ed90ad3618e9" providerId="ADAL" clId="{D7064A59-66F8-4392-B701-CF3CB9501FD6}" dt="2021-06-18T01:06:38.215" v="416" actId="26606"/>
          <ac:spMkLst>
            <pc:docMk/>
            <pc:sldMk cId="1927439548" sldId="273"/>
            <ac:spMk id="19" creationId="{BC4C4868-CB8F-4AF9-9CDB-8108F2C19B67}"/>
          </ac:spMkLst>
        </pc:spChg>
        <pc:spChg chg="add del">
          <ac:chgData name="Denis García Aguinaga" userId="bf3ed447-d477-4ff2-a359-ed90ad3618e9" providerId="ADAL" clId="{D7064A59-66F8-4392-B701-CF3CB9501FD6}" dt="2021-06-18T01:06:38.215" v="416" actId="26606"/>
          <ac:spMkLst>
            <pc:docMk/>
            <pc:sldMk cId="1927439548" sldId="273"/>
            <ac:spMk id="21" creationId="{375E0459-6403-40CD-989D-56A4407CA12E}"/>
          </ac:spMkLst>
        </pc:spChg>
        <pc:spChg chg="add del">
          <ac:chgData name="Denis García Aguinaga" userId="bf3ed447-d477-4ff2-a359-ed90ad3618e9" providerId="ADAL" clId="{D7064A59-66F8-4392-B701-CF3CB9501FD6}" dt="2021-06-18T01:06:38.215" v="416" actId="26606"/>
          <ac:spMkLst>
            <pc:docMk/>
            <pc:sldMk cId="1927439548" sldId="273"/>
            <ac:spMk id="23" creationId="{53E5B1A8-3AC9-4BD1-9BBC-78CA94F2D1BA}"/>
          </ac:spMkLst>
        </pc:spChg>
        <pc:spChg chg="add del">
          <ac:chgData name="Denis García Aguinaga" userId="bf3ed447-d477-4ff2-a359-ed90ad3618e9" providerId="ADAL" clId="{D7064A59-66F8-4392-B701-CF3CB9501FD6}" dt="2021-06-18T01:06:44.654" v="418" actId="26606"/>
          <ac:spMkLst>
            <pc:docMk/>
            <pc:sldMk cId="1927439548" sldId="273"/>
            <ac:spMk id="25" creationId="{4351DFE5-F63D-4BE0-BDA9-E3EB88F01AA5}"/>
          </ac:spMkLst>
        </pc:spChg>
        <pc:picChg chg="add del">
          <ac:chgData name="Denis García Aguinaga" userId="bf3ed447-d477-4ff2-a359-ed90ad3618e9" providerId="ADAL" clId="{D7064A59-66F8-4392-B701-CF3CB9501FD6}" dt="2021-06-18T01:06:44.654" v="418" actId="26606"/>
          <ac:picMkLst>
            <pc:docMk/>
            <pc:sldMk cId="1927439548" sldId="273"/>
            <ac:picMk id="26" creationId="{3AA16612-ACD2-4A16-8F2B-4514FD6BF28F}"/>
          </ac:picMkLst>
        </pc:picChg>
      </pc:sldChg>
      <pc:sldChg chg="addSp delSp modSp mod setBg setClrOvrMap">
        <pc:chgData name="Denis García Aguinaga" userId="bf3ed447-d477-4ff2-a359-ed90ad3618e9" providerId="ADAL" clId="{D7064A59-66F8-4392-B701-CF3CB9501FD6}" dt="2021-06-18T01:01:19.030" v="395" actId="26606"/>
        <pc:sldMkLst>
          <pc:docMk/>
          <pc:sldMk cId="1687517826" sldId="274"/>
        </pc:sldMkLst>
        <pc:spChg chg="mod ord">
          <ac:chgData name="Denis García Aguinaga" userId="bf3ed447-d477-4ff2-a359-ed90ad3618e9" providerId="ADAL" clId="{D7064A59-66F8-4392-B701-CF3CB9501FD6}" dt="2021-06-18T01:01:19.030" v="395" actId="26606"/>
          <ac:spMkLst>
            <pc:docMk/>
            <pc:sldMk cId="1687517826" sldId="274"/>
            <ac:spMk id="2" creationId="{6B563FC2-73BC-448C-A394-A5BA11C685B5}"/>
          </ac:spMkLst>
        </pc:spChg>
        <pc:spChg chg="add del">
          <ac:chgData name="Denis García Aguinaga" userId="bf3ed447-d477-4ff2-a359-ed90ad3618e9" providerId="ADAL" clId="{D7064A59-66F8-4392-B701-CF3CB9501FD6}" dt="2021-06-18T01:01:19.030" v="395" actId="26606"/>
          <ac:spMkLst>
            <pc:docMk/>
            <pc:sldMk cId="1687517826" sldId="274"/>
            <ac:spMk id="3" creationId="{92954373-2C84-4EB7-BD3F-6E59691EBE83}"/>
          </ac:spMkLst>
        </pc:spChg>
        <pc:spChg chg="add del">
          <ac:chgData name="Denis García Aguinaga" userId="bf3ed447-d477-4ff2-a359-ed90ad3618e9" providerId="ADAL" clId="{D7064A59-66F8-4392-B701-CF3CB9501FD6}" dt="2021-06-18T01:01:13.571" v="391" actId="26606"/>
          <ac:spMkLst>
            <pc:docMk/>
            <pc:sldMk cId="1687517826" sldId="274"/>
            <ac:spMk id="10" creationId="{657F69E0-C4B0-4BEC-A689-4F8D877F05D4}"/>
          </ac:spMkLst>
        </pc:spChg>
        <pc:spChg chg="add del">
          <ac:chgData name="Denis García Aguinaga" userId="bf3ed447-d477-4ff2-a359-ed90ad3618e9" providerId="ADAL" clId="{D7064A59-66F8-4392-B701-CF3CB9501FD6}" dt="2021-06-18T01:01:13.571" v="391" actId="26606"/>
          <ac:spMkLst>
            <pc:docMk/>
            <pc:sldMk cId="1687517826" sldId="274"/>
            <ac:spMk id="12" creationId="{9F6380B4-6A1C-481E-8408-B4E6C75B9B81}"/>
          </ac:spMkLst>
        </pc:spChg>
        <pc:spChg chg="add del">
          <ac:chgData name="Denis García Aguinaga" userId="bf3ed447-d477-4ff2-a359-ed90ad3618e9" providerId="ADAL" clId="{D7064A59-66F8-4392-B701-CF3CB9501FD6}" dt="2021-06-18T01:01:16.047" v="393" actId="26606"/>
          <ac:spMkLst>
            <pc:docMk/>
            <pc:sldMk cId="1687517826" sldId="274"/>
            <ac:spMk id="14" creationId="{5E8D2E83-FB3A-40E7-A9E5-7AB389D612B4}"/>
          </ac:spMkLst>
        </pc:spChg>
        <pc:spChg chg="add del">
          <ac:chgData name="Denis García Aguinaga" userId="bf3ed447-d477-4ff2-a359-ed90ad3618e9" providerId="ADAL" clId="{D7064A59-66F8-4392-B701-CF3CB9501FD6}" dt="2021-06-18T01:01:16.047" v="393" actId="26606"/>
          <ac:spMkLst>
            <pc:docMk/>
            <pc:sldMk cId="1687517826" sldId="274"/>
            <ac:spMk id="15" creationId="{92954373-2C84-4EB7-BD3F-6E59691EBE83}"/>
          </ac:spMkLst>
        </pc:spChg>
        <pc:spChg chg="add del">
          <ac:chgData name="Denis García Aguinaga" userId="bf3ed447-d477-4ff2-a359-ed90ad3618e9" providerId="ADAL" clId="{D7064A59-66F8-4392-B701-CF3CB9501FD6}" dt="2021-06-18T01:01:19.030" v="395" actId="26606"/>
          <ac:spMkLst>
            <pc:docMk/>
            <pc:sldMk cId="1687517826" sldId="274"/>
            <ac:spMk id="17" creationId="{657F69E0-C4B0-4BEC-A689-4F8D877F05D4}"/>
          </ac:spMkLst>
        </pc:spChg>
        <pc:spChg chg="add del">
          <ac:chgData name="Denis García Aguinaga" userId="bf3ed447-d477-4ff2-a359-ed90ad3618e9" providerId="ADAL" clId="{D7064A59-66F8-4392-B701-CF3CB9501FD6}" dt="2021-06-18T01:01:19.030" v="395" actId="26606"/>
          <ac:spMkLst>
            <pc:docMk/>
            <pc:sldMk cId="1687517826" sldId="274"/>
            <ac:spMk id="18" creationId="{9F6380B4-6A1C-481E-8408-B4E6C75B9B81}"/>
          </ac:spMkLst>
        </pc:spChg>
        <pc:picChg chg="mod">
          <ac:chgData name="Denis García Aguinaga" userId="bf3ed447-d477-4ff2-a359-ed90ad3618e9" providerId="ADAL" clId="{D7064A59-66F8-4392-B701-CF3CB9501FD6}" dt="2021-06-18T01:01:19.030" v="395" actId="26606"/>
          <ac:picMkLst>
            <pc:docMk/>
            <pc:sldMk cId="1687517826" sldId="274"/>
            <ac:picMk id="5" creationId="{3898DC7A-7128-4346-8CC7-C6ECCC58E1E1}"/>
          </ac:picMkLst>
        </pc:picChg>
      </pc:sldChg>
    </pc:docChg>
  </pc:docChgLst>
  <pc:docChgLst>
    <pc:chgData name="Guest User" userId="S::urn:spo:anon#6aad4fda6359f9d5b03505e3c88e8a89df05072d5b5d354d2555708a5ccb8206::" providerId="AD" clId="Web-{C475720A-CB06-06F4-D2D4-FF67F5ADB9AE}"/>
    <pc:docChg chg="addSld delSld modSld">
      <pc:chgData name="Guest User" userId="S::urn:spo:anon#6aad4fda6359f9d5b03505e3c88e8a89df05072d5b5d354d2555708a5ccb8206::" providerId="AD" clId="Web-{C475720A-CB06-06F4-D2D4-FF67F5ADB9AE}" dt="2021-06-18T00:58:13.541" v="1321" actId="20577"/>
      <pc:docMkLst>
        <pc:docMk/>
      </pc:docMkLst>
      <pc:sldChg chg="modSp">
        <pc:chgData name="Guest User" userId="S::urn:spo:anon#6aad4fda6359f9d5b03505e3c88e8a89df05072d5b5d354d2555708a5ccb8206::" providerId="AD" clId="Web-{C475720A-CB06-06F4-D2D4-FF67F5ADB9AE}" dt="2021-06-18T00:50:30.479" v="954" actId="20577"/>
        <pc:sldMkLst>
          <pc:docMk/>
          <pc:sldMk cId="1949560324" sldId="260"/>
        </pc:sldMkLst>
        <pc:spChg chg="mod">
          <ac:chgData name="Guest User" userId="S::urn:spo:anon#6aad4fda6359f9d5b03505e3c88e8a89df05072d5b5d354d2555708a5ccb8206::" providerId="AD" clId="Web-{C475720A-CB06-06F4-D2D4-FF67F5ADB9AE}" dt="2021-06-18T00:45:26.829" v="911" actId="20577"/>
          <ac:spMkLst>
            <pc:docMk/>
            <pc:sldMk cId="1949560324" sldId="260"/>
            <ac:spMk id="2" creationId="{0DE44B41-26C1-4F3A-B108-E79F59711775}"/>
          </ac:spMkLst>
        </pc:spChg>
        <pc:spChg chg="mod">
          <ac:chgData name="Guest User" userId="S::urn:spo:anon#6aad4fda6359f9d5b03505e3c88e8a89df05072d5b5d354d2555708a5ccb8206::" providerId="AD" clId="Web-{C475720A-CB06-06F4-D2D4-FF67F5ADB9AE}" dt="2021-06-18T00:50:30.479" v="954" actId="20577"/>
          <ac:spMkLst>
            <pc:docMk/>
            <pc:sldMk cId="1949560324" sldId="260"/>
            <ac:spMk id="3" creationId="{1F21189A-8DE8-4E68-8FE3-916599C18D60}"/>
          </ac:spMkLst>
        </pc:spChg>
      </pc:sldChg>
      <pc:sldChg chg="modSp add replId">
        <pc:chgData name="Guest User" userId="S::urn:spo:anon#6aad4fda6359f9d5b03505e3c88e8a89df05072d5b5d354d2555708a5ccb8206::" providerId="AD" clId="Web-{C475720A-CB06-06F4-D2D4-FF67F5ADB9AE}" dt="2021-06-18T00:44:59.344" v="886" actId="20577"/>
        <pc:sldMkLst>
          <pc:docMk/>
          <pc:sldMk cId="3927541252" sldId="265"/>
        </pc:sldMkLst>
        <pc:spChg chg="mod">
          <ac:chgData name="Guest User" userId="S::urn:spo:anon#6aad4fda6359f9d5b03505e3c88e8a89df05072d5b5d354d2555708a5ccb8206::" providerId="AD" clId="Web-{C475720A-CB06-06F4-D2D4-FF67F5ADB9AE}" dt="2021-06-18T00:44:59.344" v="886" actId="20577"/>
          <ac:spMkLst>
            <pc:docMk/>
            <pc:sldMk cId="3927541252" sldId="265"/>
            <ac:spMk id="2" creationId="{0DE44B41-26C1-4F3A-B108-E79F59711775}"/>
          </ac:spMkLst>
        </pc:spChg>
        <pc:spChg chg="mod">
          <ac:chgData name="Guest User" userId="S::urn:spo:anon#6aad4fda6359f9d5b03505e3c88e8a89df05072d5b5d354d2555708a5ccb8206::" providerId="AD" clId="Web-{C475720A-CB06-06F4-D2D4-FF67F5ADB9AE}" dt="2021-06-18T00:23:31.568" v="683" actId="20577"/>
          <ac:spMkLst>
            <pc:docMk/>
            <pc:sldMk cId="3927541252" sldId="265"/>
            <ac:spMk id="3" creationId="{1F21189A-8DE8-4E68-8FE3-916599C18D60}"/>
          </ac:spMkLst>
        </pc:spChg>
      </pc:sldChg>
      <pc:sldChg chg="modSp add replId">
        <pc:chgData name="Guest User" userId="S::urn:spo:anon#6aad4fda6359f9d5b03505e3c88e8a89df05072d5b5d354d2555708a5ccb8206::" providerId="AD" clId="Web-{C475720A-CB06-06F4-D2D4-FF67F5ADB9AE}" dt="2021-06-18T00:45:07.563" v="897" actId="20577"/>
        <pc:sldMkLst>
          <pc:docMk/>
          <pc:sldMk cId="3018035817" sldId="268"/>
        </pc:sldMkLst>
        <pc:spChg chg="mod">
          <ac:chgData name="Guest User" userId="S::urn:spo:anon#6aad4fda6359f9d5b03505e3c88e8a89df05072d5b5d354d2555708a5ccb8206::" providerId="AD" clId="Web-{C475720A-CB06-06F4-D2D4-FF67F5ADB9AE}" dt="2021-06-18T00:45:07.563" v="897" actId="20577"/>
          <ac:spMkLst>
            <pc:docMk/>
            <pc:sldMk cId="3018035817" sldId="268"/>
            <ac:spMk id="2" creationId="{0DE44B41-26C1-4F3A-B108-E79F59711775}"/>
          </ac:spMkLst>
        </pc:spChg>
        <pc:spChg chg="mod">
          <ac:chgData name="Guest User" userId="S::urn:spo:anon#6aad4fda6359f9d5b03505e3c88e8a89df05072d5b5d354d2555708a5ccb8206::" providerId="AD" clId="Web-{C475720A-CB06-06F4-D2D4-FF67F5ADB9AE}" dt="2021-06-18T00:25:24.494" v="853" actId="20577"/>
          <ac:spMkLst>
            <pc:docMk/>
            <pc:sldMk cId="3018035817" sldId="268"/>
            <ac:spMk id="3" creationId="{1F21189A-8DE8-4E68-8FE3-916599C18D60}"/>
          </ac:spMkLst>
        </pc:spChg>
      </pc:sldChg>
      <pc:sldChg chg="modSp">
        <pc:chgData name="Guest User" userId="S::urn:spo:anon#6aad4fda6359f9d5b03505e3c88e8a89df05072d5b5d354d2555708a5ccb8206::" providerId="AD" clId="Web-{C475720A-CB06-06F4-D2D4-FF67F5ADB9AE}" dt="2021-06-18T00:42:24.495" v="877" actId="20577"/>
        <pc:sldMkLst>
          <pc:docMk/>
          <pc:sldMk cId="15902169" sldId="270"/>
        </pc:sldMkLst>
        <pc:spChg chg="mod">
          <ac:chgData name="Guest User" userId="S::urn:spo:anon#6aad4fda6359f9d5b03505e3c88e8a89df05072d5b5d354d2555708a5ccb8206::" providerId="AD" clId="Web-{C475720A-CB06-06F4-D2D4-FF67F5ADB9AE}" dt="2021-06-18T00:42:24.495" v="877" actId="20577"/>
          <ac:spMkLst>
            <pc:docMk/>
            <pc:sldMk cId="15902169" sldId="270"/>
            <ac:spMk id="2" creationId="{3C54BEEB-4295-4AAC-923E-69ACA040CC41}"/>
          </ac:spMkLst>
        </pc:spChg>
      </pc:sldChg>
      <pc:sldChg chg="addSp delSp modSp add del replId">
        <pc:chgData name="Guest User" userId="S::urn:spo:anon#6aad4fda6359f9d5b03505e3c88e8a89df05072d5b5d354d2555708a5ccb8206::" providerId="AD" clId="Web-{C475720A-CB06-06F4-D2D4-FF67F5ADB9AE}" dt="2021-06-18T00:41:34.556" v="875"/>
        <pc:sldMkLst>
          <pc:docMk/>
          <pc:sldMk cId="3966231666" sldId="272"/>
        </pc:sldMkLst>
        <pc:spChg chg="del">
          <ac:chgData name="Guest User" userId="S::urn:spo:anon#6aad4fda6359f9d5b03505e3c88e8a89df05072d5b5d354d2555708a5ccb8206::" providerId="AD" clId="Web-{C475720A-CB06-06F4-D2D4-FF67F5ADB9AE}" dt="2021-06-18T00:39:06.754" v="860"/>
          <ac:spMkLst>
            <pc:docMk/>
            <pc:sldMk cId="3966231666" sldId="272"/>
            <ac:spMk id="2" creationId="{0DE44B41-26C1-4F3A-B108-E79F59711775}"/>
          </ac:spMkLst>
        </pc:spChg>
        <pc:spChg chg="mod">
          <ac:chgData name="Guest User" userId="S::urn:spo:anon#6aad4fda6359f9d5b03505e3c88e8a89df05072d5b5d354d2555708a5ccb8206::" providerId="AD" clId="Web-{C475720A-CB06-06F4-D2D4-FF67F5ADB9AE}" dt="2021-06-18T00:38:50.160" v="857" actId="20577"/>
          <ac:spMkLst>
            <pc:docMk/>
            <pc:sldMk cId="3966231666" sldId="272"/>
            <ac:spMk id="3" creationId="{1F21189A-8DE8-4E68-8FE3-916599C18D60}"/>
          </ac:spMkLst>
        </pc:spChg>
        <pc:spChg chg="add mod">
          <ac:chgData name="Guest User" userId="S::urn:spo:anon#6aad4fda6359f9d5b03505e3c88e8a89df05072d5b5d354d2555708a5ccb8206::" providerId="AD" clId="Web-{C475720A-CB06-06F4-D2D4-FF67F5ADB9AE}" dt="2021-06-18T00:39:06.754" v="860"/>
          <ac:spMkLst>
            <pc:docMk/>
            <pc:sldMk cId="3966231666" sldId="272"/>
            <ac:spMk id="6" creationId="{798C036D-B48A-437D-992A-0850477ADD0F}"/>
          </ac:spMkLst>
        </pc:spChg>
        <pc:spChg chg="add del mod">
          <ac:chgData name="Guest User" userId="S::urn:spo:anon#6aad4fda6359f9d5b03505e3c88e8a89df05072d5b5d354d2555708a5ccb8206::" providerId="AD" clId="Web-{C475720A-CB06-06F4-D2D4-FF67F5ADB9AE}" dt="2021-06-18T00:39:48.396" v="867"/>
          <ac:spMkLst>
            <pc:docMk/>
            <pc:sldMk cId="3966231666" sldId="272"/>
            <ac:spMk id="7" creationId="{BEDABE0C-958A-40EF-8050-FE0B02D0F38A}"/>
          </ac:spMkLst>
        </pc:spChg>
        <pc:spChg chg="add del">
          <ac:chgData name="Guest User" userId="S::urn:spo:anon#6aad4fda6359f9d5b03505e3c88e8a89df05072d5b5d354d2555708a5ccb8206::" providerId="AD" clId="Web-{C475720A-CB06-06F4-D2D4-FF67F5ADB9AE}" dt="2021-06-18T00:40:28.350" v="872"/>
          <ac:spMkLst>
            <pc:docMk/>
            <pc:sldMk cId="3966231666" sldId="272"/>
            <ac:spMk id="9" creationId="{6BE477E7-A77A-429E-898D-63182AAA4B0F}"/>
          </ac:spMkLst>
        </pc:spChg>
        <pc:picChg chg="add mod">
          <ac:chgData name="Guest User" userId="S::urn:spo:anon#6aad4fda6359f9d5b03505e3c88e8a89df05072d5b5d354d2555708a5ccb8206::" providerId="AD" clId="Web-{C475720A-CB06-06F4-D2D4-FF67F5ADB9AE}" dt="2021-06-18T00:40:22.975" v="871" actId="14100"/>
          <ac:picMkLst>
            <pc:docMk/>
            <pc:sldMk cId="3966231666" sldId="272"/>
            <ac:picMk id="4" creationId="{0A95AACC-37E3-49AC-BFB5-AB1094F45C11}"/>
          </ac:picMkLst>
        </pc:picChg>
      </pc:sldChg>
      <pc:sldChg chg="addSp new">
        <pc:chgData name="Guest User" userId="S::urn:spo:anon#6aad4fda6359f9d5b03505e3c88e8a89df05072d5b5d354d2555708a5ccb8206::" providerId="AD" clId="Web-{C475720A-CB06-06F4-D2D4-FF67F5ADB9AE}" dt="2021-06-18T00:41:32.305" v="874"/>
        <pc:sldMkLst>
          <pc:docMk/>
          <pc:sldMk cId="1687517826" sldId="274"/>
        </pc:sldMkLst>
        <pc:picChg chg="add">
          <ac:chgData name="Guest User" userId="S::urn:spo:anon#6aad4fda6359f9d5b03505e3c88e8a89df05072d5b5d354d2555708a5ccb8206::" providerId="AD" clId="Web-{C475720A-CB06-06F4-D2D4-FF67F5ADB9AE}" dt="2021-06-18T00:41:32.305" v="874"/>
          <ac:picMkLst>
            <pc:docMk/>
            <pc:sldMk cId="1687517826" sldId="274"/>
            <ac:picMk id="5" creationId="{3898DC7A-7128-4346-8CC7-C6ECCC58E1E1}"/>
          </ac:picMkLst>
        </pc:picChg>
      </pc:sldChg>
      <pc:sldChg chg="modSp add del replId">
        <pc:chgData name="Guest User" userId="S::urn:spo:anon#6aad4fda6359f9d5b03505e3c88e8a89df05072d5b5d354d2555708a5ccb8206::" providerId="AD" clId="Web-{C475720A-CB06-06F4-D2D4-FF67F5ADB9AE}" dt="2021-06-18T00:56:45.007" v="1203"/>
        <pc:sldMkLst>
          <pc:docMk/>
          <pc:sldMk cId="2636118565" sldId="275"/>
        </pc:sldMkLst>
        <pc:spChg chg="mod">
          <ac:chgData name="Guest User" userId="S::urn:spo:anon#6aad4fda6359f9d5b03505e3c88e8a89df05072d5b5d354d2555708a5ccb8206::" providerId="AD" clId="Web-{C475720A-CB06-06F4-D2D4-FF67F5ADB9AE}" dt="2021-06-18T00:52:42.124" v="988" actId="20577"/>
          <ac:spMkLst>
            <pc:docMk/>
            <pc:sldMk cId="2636118565" sldId="275"/>
            <ac:spMk id="3" creationId="{1F21189A-8DE8-4E68-8FE3-916599C18D60}"/>
          </ac:spMkLst>
        </pc:spChg>
      </pc:sldChg>
      <pc:sldChg chg="modSp add replId">
        <pc:chgData name="Guest User" userId="S::urn:spo:anon#6aad4fda6359f9d5b03505e3c88e8a89df05072d5b5d354d2555708a5ccb8206::" providerId="AD" clId="Web-{C475720A-CB06-06F4-D2D4-FF67F5ADB9AE}" dt="2021-06-18T00:58:13.541" v="1321" actId="20577"/>
        <pc:sldMkLst>
          <pc:docMk/>
          <pc:sldMk cId="2591737400" sldId="276"/>
        </pc:sldMkLst>
        <pc:spChg chg="mod">
          <ac:chgData name="Guest User" userId="S::urn:spo:anon#6aad4fda6359f9d5b03505e3c88e8a89df05072d5b5d354d2555708a5ccb8206::" providerId="AD" clId="Web-{C475720A-CB06-06F4-D2D4-FF67F5ADB9AE}" dt="2021-06-18T00:58:13.541" v="1321" actId="20577"/>
          <ac:spMkLst>
            <pc:docMk/>
            <pc:sldMk cId="2591737400" sldId="276"/>
            <ac:spMk id="3" creationId="{1F21189A-8DE8-4E68-8FE3-916599C18D60}"/>
          </ac:spMkLst>
        </pc:spChg>
      </pc:sldChg>
      <pc:sldChg chg="modSp add del replId">
        <pc:chgData name="Guest User" userId="S::urn:spo:anon#6aad4fda6359f9d5b03505e3c88e8a89df05072d5b5d354d2555708a5ccb8206::" providerId="AD" clId="Web-{C475720A-CB06-06F4-D2D4-FF67F5ADB9AE}" dt="2021-06-18T00:52:43.608" v="989"/>
        <pc:sldMkLst>
          <pc:docMk/>
          <pc:sldMk cId="3886626739" sldId="276"/>
        </pc:sldMkLst>
        <pc:spChg chg="mod">
          <ac:chgData name="Guest User" userId="S::urn:spo:anon#6aad4fda6359f9d5b03505e3c88e8a89df05072d5b5d354d2555708a5ccb8206::" providerId="AD" clId="Web-{C475720A-CB06-06F4-D2D4-FF67F5ADB9AE}" dt="2021-06-18T00:52:32.046" v="984" actId="20577"/>
          <ac:spMkLst>
            <pc:docMk/>
            <pc:sldMk cId="3886626739" sldId="276"/>
            <ac:spMk id="3" creationId="{1F21189A-8DE8-4E68-8FE3-916599C18D6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653E8-C9EC-4859-8190-AA027D32DB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82F6FB-6081-442F-B93B-6E0B67F53BF2}">
      <dgm:prSet/>
      <dgm:spPr/>
      <dgm:t>
        <a:bodyPr/>
        <a:lstStyle/>
        <a:p>
          <a:r>
            <a:rPr lang="es-CR" b="1" i="0" dirty="0"/>
            <a:t>Es una estrategia que busca impulsar la sostenibilidad</a:t>
          </a:r>
          <a:endParaRPr lang="en-US" dirty="0"/>
        </a:p>
      </dgm:t>
    </dgm:pt>
    <dgm:pt modelId="{272170B5-47F5-471D-932E-3D30F0DBEB44}" type="parTrans" cxnId="{B2BA194B-979B-487C-9E7E-28FDF528286A}">
      <dgm:prSet/>
      <dgm:spPr/>
      <dgm:t>
        <a:bodyPr/>
        <a:lstStyle/>
        <a:p>
          <a:endParaRPr lang="en-US"/>
        </a:p>
      </dgm:t>
    </dgm:pt>
    <dgm:pt modelId="{6B42DC7C-66D5-482B-9BC4-4524633B83DC}" type="sibTrans" cxnId="{B2BA194B-979B-487C-9E7E-28FDF528286A}">
      <dgm:prSet/>
      <dgm:spPr/>
      <dgm:t>
        <a:bodyPr/>
        <a:lstStyle/>
        <a:p>
          <a:endParaRPr lang="en-US"/>
        </a:p>
      </dgm:t>
    </dgm:pt>
    <dgm:pt modelId="{206DEFE7-6A2C-402F-8858-085F1B4074CF}">
      <dgm:prSet/>
      <dgm:spPr/>
      <dgm:t>
        <a:bodyPr/>
        <a:lstStyle/>
        <a:p>
          <a:r>
            <a:rPr lang="es-CR" b="0" i="0" dirty="0"/>
            <a:t>se basa en el concepto llamado el ciclo de la materia, que significa que en lugar de un proceso lineal de producción…</a:t>
          </a:r>
          <a:endParaRPr lang="en-US" dirty="0"/>
        </a:p>
      </dgm:t>
    </dgm:pt>
    <dgm:pt modelId="{2211E0E6-D6FD-4C86-AD89-7DE04D12B042}" type="parTrans" cxnId="{324C8C3F-17AC-44E6-BC93-3A15B3CE05B4}">
      <dgm:prSet/>
      <dgm:spPr/>
      <dgm:t>
        <a:bodyPr/>
        <a:lstStyle/>
        <a:p>
          <a:endParaRPr lang="en-US"/>
        </a:p>
      </dgm:t>
    </dgm:pt>
    <dgm:pt modelId="{C512BF0B-EAF8-47F2-8647-BC281385773C}" type="sibTrans" cxnId="{324C8C3F-17AC-44E6-BC93-3A15B3CE05B4}">
      <dgm:prSet/>
      <dgm:spPr/>
      <dgm:t>
        <a:bodyPr/>
        <a:lstStyle/>
        <a:p>
          <a:endParaRPr lang="en-US"/>
        </a:p>
      </dgm:t>
    </dgm:pt>
    <dgm:pt modelId="{2ED984BD-60EB-471F-8106-3C61268600A7}">
      <dgm:prSet/>
      <dgm:spPr/>
      <dgm:t>
        <a:bodyPr/>
        <a:lstStyle/>
        <a:p>
          <a:r>
            <a:rPr lang="es-CR" b="0" i="0" dirty="0"/>
            <a:t>Se busque un ciclo infinito donde todo regrese al inicio, así como funciona la naturaleza habitualmente.</a:t>
          </a:r>
          <a:endParaRPr lang="en-US" dirty="0"/>
        </a:p>
      </dgm:t>
    </dgm:pt>
    <dgm:pt modelId="{D05B79A3-8478-499E-9ABE-108354303926}" type="parTrans" cxnId="{FAF2E746-A297-4342-B0AB-A4E8770F13AF}">
      <dgm:prSet/>
      <dgm:spPr/>
      <dgm:t>
        <a:bodyPr/>
        <a:lstStyle/>
        <a:p>
          <a:endParaRPr lang="en-US"/>
        </a:p>
      </dgm:t>
    </dgm:pt>
    <dgm:pt modelId="{7CDAE396-E93F-4A11-8559-D20121B54E31}" type="sibTrans" cxnId="{FAF2E746-A297-4342-B0AB-A4E8770F13AF}">
      <dgm:prSet/>
      <dgm:spPr/>
      <dgm:t>
        <a:bodyPr/>
        <a:lstStyle/>
        <a:p>
          <a:endParaRPr lang="en-US"/>
        </a:p>
      </dgm:t>
    </dgm:pt>
    <dgm:pt modelId="{690E19F4-A5CF-4EA7-AF6F-9730FA1AB8CB}" type="pres">
      <dgm:prSet presAssocID="{8F5653E8-C9EC-4859-8190-AA027D32DB77}" presName="diagram" presStyleCnt="0">
        <dgm:presLayoutVars>
          <dgm:dir/>
          <dgm:resizeHandles val="exact"/>
        </dgm:presLayoutVars>
      </dgm:prSet>
      <dgm:spPr/>
    </dgm:pt>
    <dgm:pt modelId="{A4FAD0FB-AE3C-416D-AED6-B00695A94D5B}" type="pres">
      <dgm:prSet presAssocID="{C082F6FB-6081-442F-B93B-6E0B67F53BF2}" presName="node" presStyleLbl="node1" presStyleIdx="0" presStyleCnt="3">
        <dgm:presLayoutVars>
          <dgm:bulletEnabled val="1"/>
        </dgm:presLayoutVars>
      </dgm:prSet>
      <dgm:spPr/>
    </dgm:pt>
    <dgm:pt modelId="{A2162D51-4EBA-4102-8486-53B590243964}" type="pres">
      <dgm:prSet presAssocID="{6B42DC7C-66D5-482B-9BC4-4524633B83DC}" presName="sibTrans" presStyleCnt="0"/>
      <dgm:spPr/>
    </dgm:pt>
    <dgm:pt modelId="{0DEF8AF9-6A46-44A7-883D-9FC936C69027}" type="pres">
      <dgm:prSet presAssocID="{206DEFE7-6A2C-402F-8858-085F1B4074CF}" presName="node" presStyleLbl="node1" presStyleIdx="1" presStyleCnt="3">
        <dgm:presLayoutVars>
          <dgm:bulletEnabled val="1"/>
        </dgm:presLayoutVars>
      </dgm:prSet>
      <dgm:spPr/>
    </dgm:pt>
    <dgm:pt modelId="{D00C3A8B-983F-401C-A921-C301F308A60E}" type="pres">
      <dgm:prSet presAssocID="{C512BF0B-EAF8-47F2-8647-BC281385773C}" presName="sibTrans" presStyleCnt="0"/>
      <dgm:spPr/>
    </dgm:pt>
    <dgm:pt modelId="{3D4E11E4-BF91-4C15-808D-00B341FB6C97}" type="pres">
      <dgm:prSet presAssocID="{2ED984BD-60EB-471F-8106-3C61268600A7}" presName="node" presStyleLbl="node1" presStyleIdx="2" presStyleCnt="3">
        <dgm:presLayoutVars>
          <dgm:bulletEnabled val="1"/>
        </dgm:presLayoutVars>
      </dgm:prSet>
      <dgm:spPr/>
    </dgm:pt>
  </dgm:ptLst>
  <dgm:cxnLst>
    <dgm:cxn modelId="{324C8C3F-17AC-44E6-BC93-3A15B3CE05B4}" srcId="{8F5653E8-C9EC-4859-8190-AA027D32DB77}" destId="{206DEFE7-6A2C-402F-8858-085F1B4074CF}" srcOrd="1" destOrd="0" parTransId="{2211E0E6-D6FD-4C86-AD89-7DE04D12B042}" sibTransId="{C512BF0B-EAF8-47F2-8647-BC281385773C}"/>
    <dgm:cxn modelId="{FAF2E746-A297-4342-B0AB-A4E8770F13AF}" srcId="{8F5653E8-C9EC-4859-8190-AA027D32DB77}" destId="{2ED984BD-60EB-471F-8106-3C61268600A7}" srcOrd="2" destOrd="0" parTransId="{D05B79A3-8478-499E-9ABE-108354303926}" sibTransId="{7CDAE396-E93F-4A11-8559-D20121B54E31}"/>
    <dgm:cxn modelId="{B2BA194B-979B-487C-9E7E-28FDF528286A}" srcId="{8F5653E8-C9EC-4859-8190-AA027D32DB77}" destId="{C082F6FB-6081-442F-B93B-6E0B67F53BF2}" srcOrd="0" destOrd="0" parTransId="{272170B5-47F5-471D-932E-3D30F0DBEB44}" sibTransId="{6B42DC7C-66D5-482B-9BC4-4524633B83DC}"/>
    <dgm:cxn modelId="{AEEB6776-3660-402B-8465-1FEF8B07F21F}" type="presOf" srcId="{206DEFE7-6A2C-402F-8858-085F1B4074CF}" destId="{0DEF8AF9-6A46-44A7-883D-9FC936C69027}" srcOrd="0" destOrd="0" presId="urn:microsoft.com/office/officeart/2005/8/layout/default"/>
    <dgm:cxn modelId="{355F49B3-EF73-4DA8-9989-30C252EC1745}" type="presOf" srcId="{8F5653E8-C9EC-4859-8190-AA027D32DB77}" destId="{690E19F4-A5CF-4EA7-AF6F-9730FA1AB8CB}" srcOrd="0" destOrd="0" presId="urn:microsoft.com/office/officeart/2005/8/layout/default"/>
    <dgm:cxn modelId="{E80191DA-15B7-491E-887E-74B48B6A957E}" type="presOf" srcId="{2ED984BD-60EB-471F-8106-3C61268600A7}" destId="{3D4E11E4-BF91-4C15-808D-00B341FB6C97}" srcOrd="0" destOrd="0" presId="urn:microsoft.com/office/officeart/2005/8/layout/default"/>
    <dgm:cxn modelId="{257843EA-AD0C-4DA1-9F97-2D186886DE98}" type="presOf" srcId="{C082F6FB-6081-442F-B93B-6E0B67F53BF2}" destId="{A4FAD0FB-AE3C-416D-AED6-B00695A94D5B}" srcOrd="0" destOrd="0" presId="urn:microsoft.com/office/officeart/2005/8/layout/default"/>
    <dgm:cxn modelId="{9FE187F8-7473-4431-B5BF-0411FFF1F151}" type="presParOf" srcId="{690E19F4-A5CF-4EA7-AF6F-9730FA1AB8CB}" destId="{A4FAD0FB-AE3C-416D-AED6-B00695A94D5B}" srcOrd="0" destOrd="0" presId="urn:microsoft.com/office/officeart/2005/8/layout/default"/>
    <dgm:cxn modelId="{DB7D339E-B7B3-45F1-89BD-B107B5A5997E}" type="presParOf" srcId="{690E19F4-A5CF-4EA7-AF6F-9730FA1AB8CB}" destId="{A2162D51-4EBA-4102-8486-53B590243964}" srcOrd="1" destOrd="0" presId="urn:microsoft.com/office/officeart/2005/8/layout/default"/>
    <dgm:cxn modelId="{799EDB73-09AB-4FE6-BCE6-34427DCC179B}" type="presParOf" srcId="{690E19F4-A5CF-4EA7-AF6F-9730FA1AB8CB}" destId="{0DEF8AF9-6A46-44A7-883D-9FC936C69027}" srcOrd="2" destOrd="0" presId="urn:microsoft.com/office/officeart/2005/8/layout/default"/>
    <dgm:cxn modelId="{FE9B4DBB-8705-4C8F-9B14-72E2707D9963}" type="presParOf" srcId="{690E19F4-A5CF-4EA7-AF6F-9730FA1AB8CB}" destId="{D00C3A8B-983F-401C-A921-C301F308A60E}" srcOrd="3" destOrd="0" presId="urn:microsoft.com/office/officeart/2005/8/layout/default"/>
    <dgm:cxn modelId="{084AE15E-54F2-4400-B81D-C1B1F2773CC7}" type="presParOf" srcId="{690E19F4-A5CF-4EA7-AF6F-9730FA1AB8CB}" destId="{3D4E11E4-BF91-4C15-808D-00B341FB6C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653E8-C9EC-4859-8190-AA027D32DB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82F6FB-6081-442F-B93B-6E0B67F53BF2}">
      <dgm:prSet/>
      <dgm:spPr/>
      <dgm:t>
        <a:bodyPr/>
        <a:lstStyle/>
        <a:p>
          <a:r>
            <a:rPr lang="es-CR" b="1" i="0" dirty="0"/>
            <a:t>Se eliminen los residuos y elementos contaminantes desde el diseño de los productos y procesos</a:t>
          </a:r>
          <a:endParaRPr lang="en-US" dirty="0"/>
        </a:p>
      </dgm:t>
    </dgm:pt>
    <dgm:pt modelId="{272170B5-47F5-471D-932E-3D30F0DBEB44}" type="parTrans" cxnId="{B2BA194B-979B-487C-9E7E-28FDF528286A}">
      <dgm:prSet/>
      <dgm:spPr/>
      <dgm:t>
        <a:bodyPr/>
        <a:lstStyle/>
        <a:p>
          <a:endParaRPr lang="en-US"/>
        </a:p>
      </dgm:t>
    </dgm:pt>
    <dgm:pt modelId="{6B42DC7C-66D5-482B-9BC4-4524633B83DC}" type="sibTrans" cxnId="{B2BA194B-979B-487C-9E7E-28FDF528286A}">
      <dgm:prSet/>
      <dgm:spPr/>
      <dgm:t>
        <a:bodyPr/>
        <a:lstStyle/>
        <a:p>
          <a:endParaRPr lang="en-US"/>
        </a:p>
      </dgm:t>
    </dgm:pt>
    <dgm:pt modelId="{206DEFE7-6A2C-402F-8858-085F1B4074CF}">
      <dgm:prSet/>
      <dgm:spPr/>
      <dgm:t>
        <a:bodyPr/>
        <a:lstStyle/>
        <a:p>
          <a:r>
            <a:rPr lang="es-CR" b="0" i="0" dirty="0"/>
            <a:t>Se mantengan los productos y materiales en uso</a:t>
          </a:r>
          <a:endParaRPr lang="en-US" dirty="0"/>
        </a:p>
      </dgm:t>
    </dgm:pt>
    <dgm:pt modelId="{2211E0E6-D6FD-4C86-AD89-7DE04D12B042}" type="parTrans" cxnId="{324C8C3F-17AC-44E6-BC93-3A15B3CE05B4}">
      <dgm:prSet/>
      <dgm:spPr/>
      <dgm:t>
        <a:bodyPr/>
        <a:lstStyle/>
        <a:p>
          <a:endParaRPr lang="en-US"/>
        </a:p>
      </dgm:t>
    </dgm:pt>
    <dgm:pt modelId="{C512BF0B-EAF8-47F2-8647-BC281385773C}" type="sibTrans" cxnId="{324C8C3F-17AC-44E6-BC93-3A15B3CE05B4}">
      <dgm:prSet/>
      <dgm:spPr/>
      <dgm:t>
        <a:bodyPr/>
        <a:lstStyle/>
        <a:p>
          <a:endParaRPr lang="en-US"/>
        </a:p>
      </dgm:t>
    </dgm:pt>
    <dgm:pt modelId="{2ED984BD-60EB-471F-8106-3C61268600A7}">
      <dgm:prSet/>
      <dgm:spPr/>
      <dgm:t>
        <a:bodyPr/>
        <a:lstStyle/>
        <a:p>
          <a:r>
            <a:rPr lang="es-CR" b="0" i="0" dirty="0"/>
            <a:t>Se regeneren los sistemas naturales</a:t>
          </a:r>
          <a:endParaRPr lang="en-US" dirty="0"/>
        </a:p>
      </dgm:t>
    </dgm:pt>
    <dgm:pt modelId="{D05B79A3-8478-499E-9ABE-108354303926}" type="parTrans" cxnId="{FAF2E746-A297-4342-B0AB-A4E8770F13AF}">
      <dgm:prSet/>
      <dgm:spPr/>
      <dgm:t>
        <a:bodyPr/>
        <a:lstStyle/>
        <a:p>
          <a:endParaRPr lang="en-US"/>
        </a:p>
      </dgm:t>
    </dgm:pt>
    <dgm:pt modelId="{7CDAE396-E93F-4A11-8559-D20121B54E31}" type="sibTrans" cxnId="{FAF2E746-A297-4342-B0AB-A4E8770F13AF}">
      <dgm:prSet/>
      <dgm:spPr/>
      <dgm:t>
        <a:bodyPr/>
        <a:lstStyle/>
        <a:p>
          <a:endParaRPr lang="en-US"/>
        </a:p>
      </dgm:t>
    </dgm:pt>
    <dgm:pt modelId="{690E19F4-A5CF-4EA7-AF6F-9730FA1AB8CB}" type="pres">
      <dgm:prSet presAssocID="{8F5653E8-C9EC-4859-8190-AA027D32DB77}" presName="diagram" presStyleCnt="0">
        <dgm:presLayoutVars>
          <dgm:dir/>
          <dgm:resizeHandles val="exact"/>
        </dgm:presLayoutVars>
      </dgm:prSet>
      <dgm:spPr/>
    </dgm:pt>
    <dgm:pt modelId="{A4FAD0FB-AE3C-416D-AED6-B00695A94D5B}" type="pres">
      <dgm:prSet presAssocID="{C082F6FB-6081-442F-B93B-6E0B67F53BF2}" presName="node" presStyleLbl="node1" presStyleIdx="0" presStyleCnt="3">
        <dgm:presLayoutVars>
          <dgm:bulletEnabled val="1"/>
        </dgm:presLayoutVars>
      </dgm:prSet>
      <dgm:spPr/>
    </dgm:pt>
    <dgm:pt modelId="{A2162D51-4EBA-4102-8486-53B590243964}" type="pres">
      <dgm:prSet presAssocID="{6B42DC7C-66D5-482B-9BC4-4524633B83DC}" presName="sibTrans" presStyleCnt="0"/>
      <dgm:spPr/>
    </dgm:pt>
    <dgm:pt modelId="{0DEF8AF9-6A46-44A7-883D-9FC936C69027}" type="pres">
      <dgm:prSet presAssocID="{206DEFE7-6A2C-402F-8858-085F1B4074CF}" presName="node" presStyleLbl="node1" presStyleIdx="1" presStyleCnt="3">
        <dgm:presLayoutVars>
          <dgm:bulletEnabled val="1"/>
        </dgm:presLayoutVars>
      </dgm:prSet>
      <dgm:spPr/>
    </dgm:pt>
    <dgm:pt modelId="{D00C3A8B-983F-401C-A921-C301F308A60E}" type="pres">
      <dgm:prSet presAssocID="{C512BF0B-EAF8-47F2-8647-BC281385773C}" presName="sibTrans" presStyleCnt="0"/>
      <dgm:spPr/>
    </dgm:pt>
    <dgm:pt modelId="{3D4E11E4-BF91-4C15-808D-00B341FB6C97}" type="pres">
      <dgm:prSet presAssocID="{2ED984BD-60EB-471F-8106-3C61268600A7}" presName="node" presStyleLbl="node1" presStyleIdx="2" presStyleCnt="3">
        <dgm:presLayoutVars>
          <dgm:bulletEnabled val="1"/>
        </dgm:presLayoutVars>
      </dgm:prSet>
      <dgm:spPr/>
    </dgm:pt>
  </dgm:ptLst>
  <dgm:cxnLst>
    <dgm:cxn modelId="{324C8C3F-17AC-44E6-BC93-3A15B3CE05B4}" srcId="{8F5653E8-C9EC-4859-8190-AA027D32DB77}" destId="{206DEFE7-6A2C-402F-8858-085F1B4074CF}" srcOrd="1" destOrd="0" parTransId="{2211E0E6-D6FD-4C86-AD89-7DE04D12B042}" sibTransId="{C512BF0B-EAF8-47F2-8647-BC281385773C}"/>
    <dgm:cxn modelId="{FAF2E746-A297-4342-B0AB-A4E8770F13AF}" srcId="{8F5653E8-C9EC-4859-8190-AA027D32DB77}" destId="{2ED984BD-60EB-471F-8106-3C61268600A7}" srcOrd="2" destOrd="0" parTransId="{D05B79A3-8478-499E-9ABE-108354303926}" sibTransId="{7CDAE396-E93F-4A11-8559-D20121B54E31}"/>
    <dgm:cxn modelId="{B2BA194B-979B-487C-9E7E-28FDF528286A}" srcId="{8F5653E8-C9EC-4859-8190-AA027D32DB77}" destId="{C082F6FB-6081-442F-B93B-6E0B67F53BF2}" srcOrd="0" destOrd="0" parTransId="{272170B5-47F5-471D-932E-3D30F0DBEB44}" sibTransId="{6B42DC7C-66D5-482B-9BC4-4524633B83DC}"/>
    <dgm:cxn modelId="{AEEB6776-3660-402B-8465-1FEF8B07F21F}" type="presOf" srcId="{206DEFE7-6A2C-402F-8858-085F1B4074CF}" destId="{0DEF8AF9-6A46-44A7-883D-9FC936C69027}" srcOrd="0" destOrd="0" presId="urn:microsoft.com/office/officeart/2005/8/layout/default"/>
    <dgm:cxn modelId="{355F49B3-EF73-4DA8-9989-30C252EC1745}" type="presOf" srcId="{8F5653E8-C9EC-4859-8190-AA027D32DB77}" destId="{690E19F4-A5CF-4EA7-AF6F-9730FA1AB8CB}" srcOrd="0" destOrd="0" presId="urn:microsoft.com/office/officeart/2005/8/layout/default"/>
    <dgm:cxn modelId="{E80191DA-15B7-491E-887E-74B48B6A957E}" type="presOf" srcId="{2ED984BD-60EB-471F-8106-3C61268600A7}" destId="{3D4E11E4-BF91-4C15-808D-00B341FB6C97}" srcOrd="0" destOrd="0" presId="urn:microsoft.com/office/officeart/2005/8/layout/default"/>
    <dgm:cxn modelId="{257843EA-AD0C-4DA1-9F97-2D186886DE98}" type="presOf" srcId="{C082F6FB-6081-442F-B93B-6E0B67F53BF2}" destId="{A4FAD0FB-AE3C-416D-AED6-B00695A94D5B}" srcOrd="0" destOrd="0" presId="urn:microsoft.com/office/officeart/2005/8/layout/default"/>
    <dgm:cxn modelId="{9FE187F8-7473-4431-B5BF-0411FFF1F151}" type="presParOf" srcId="{690E19F4-A5CF-4EA7-AF6F-9730FA1AB8CB}" destId="{A4FAD0FB-AE3C-416D-AED6-B00695A94D5B}" srcOrd="0" destOrd="0" presId="urn:microsoft.com/office/officeart/2005/8/layout/default"/>
    <dgm:cxn modelId="{DB7D339E-B7B3-45F1-89BD-B107B5A5997E}" type="presParOf" srcId="{690E19F4-A5CF-4EA7-AF6F-9730FA1AB8CB}" destId="{A2162D51-4EBA-4102-8486-53B590243964}" srcOrd="1" destOrd="0" presId="urn:microsoft.com/office/officeart/2005/8/layout/default"/>
    <dgm:cxn modelId="{799EDB73-09AB-4FE6-BCE6-34427DCC179B}" type="presParOf" srcId="{690E19F4-A5CF-4EA7-AF6F-9730FA1AB8CB}" destId="{0DEF8AF9-6A46-44A7-883D-9FC936C69027}" srcOrd="2" destOrd="0" presId="urn:microsoft.com/office/officeart/2005/8/layout/default"/>
    <dgm:cxn modelId="{FE9B4DBB-8705-4C8F-9B14-72E2707D9963}" type="presParOf" srcId="{690E19F4-A5CF-4EA7-AF6F-9730FA1AB8CB}" destId="{D00C3A8B-983F-401C-A921-C301F308A60E}" srcOrd="3" destOrd="0" presId="urn:microsoft.com/office/officeart/2005/8/layout/default"/>
    <dgm:cxn modelId="{084AE15E-54F2-4400-B81D-C1B1F2773CC7}" type="presParOf" srcId="{690E19F4-A5CF-4EA7-AF6F-9730FA1AB8CB}" destId="{3D4E11E4-BF91-4C15-808D-00B341FB6C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AD0FB-AE3C-416D-AED6-B00695A94D5B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1" i="0" kern="1200" dirty="0"/>
            <a:t>Es una estrategia que busca impulsar la sostenibilidad</a:t>
          </a:r>
          <a:endParaRPr lang="en-US" sz="2400" kern="1200" dirty="0"/>
        </a:p>
      </dsp:txBody>
      <dsp:txXfrm>
        <a:off x="0" y="820218"/>
        <a:ext cx="3414946" cy="2048967"/>
      </dsp:txXfrm>
    </dsp:sp>
    <dsp:sp modelId="{0DEF8AF9-6A46-44A7-883D-9FC936C69027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0" i="0" kern="1200" dirty="0"/>
            <a:t>se basa en el concepto llamado el ciclo de la materia, que significa que en lugar de un proceso lineal de producción…</a:t>
          </a:r>
          <a:endParaRPr lang="en-US" sz="2400" kern="1200" dirty="0"/>
        </a:p>
      </dsp:txBody>
      <dsp:txXfrm>
        <a:off x="3756441" y="820218"/>
        <a:ext cx="3414946" cy="2048967"/>
      </dsp:txXfrm>
    </dsp:sp>
    <dsp:sp modelId="{3D4E11E4-BF91-4C15-808D-00B341FB6C97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0" i="0" kern="1200" dirty="0"/>
            <a:t>Se busque un ciclo infinito donde todo regrese al inicio, así como funciona la naturaleza habitualmente.</a:t>
          </a:r>
          <a:endParaRPr lang="en-US" sz="2400" kern="1200" dirty="0"/>
        </a:p>
      </dsp:txBody>
      <dsp:txXfrm>
        <a:off x="7512882" y="820218"/>
        <a:ext cx="3414946" cy="20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AD0FB-AE3C-416D-AED6-B00695A94D5B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b="1" i="0" kern="1200" dirty="0"/>
            <a:t>Se eliminen los residuos y elementos contaminantes desde el diseño de los productos y procesos</a:t>
          </a:r>
          <a:endParaRPr lang="en-US" sz="2600" kern="1200" dirty="0"/>
        </a:p>
      </dsp:txBody>
      <dsp:txXfrm>
        <a:off x="0" y="820218"/>
        <a:ext cx="3414946" cy="2048967"/>
      </dsp:txXfrm>
    </dsp:sp>
    <dsp:sp modelId="{0DEF8AF9-6A46-44A7-883D-9FC936C69027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b="0" i="0" kern="1200" dirty="0"/>
            <a:t>Se mantengan los productos y materiales en uso</a:t>
          </a:r>
          <a:endParaRPr lang="en-US" sz="2600" kern="1200" dirty="0"/>
        </a:p>
      </dsp:txBody>
      <dsp:txXfrm>
        <a:off x="3756441" y="820218"/>
        <a:ext cx="3414946" cy="2048967"/>
      </dsp:txXfrm>
    </dsp:sp>
    <dsp:sp modelId="{3D4E11E4-BF91-4C15-808D-00B341FB6C97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b="0" i="0" kern="1200" dirty="0"/>
            <a:t>Se regeneren los sistemas naturales</a:t>
          </a:r>
          <a:endParaRPr lang="en-US" sz="2600" kern="1200" dirty="0"/>
        </a:p>
      </dsp:txBody>
      <dsp:txXfrm>
        <a:off x="7512882" y="820218"/>
        <a:ext cx="3414946" cy="204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55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0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46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932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01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81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57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6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501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50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00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A443-D84C-4BAE-865A-1EB877C9ED32}" type="datetimeFigureOut">
              <a:rPr lang="es-CR" smtClean="0"/>
              <a:t>15/07/2023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DB45-5DD4-4132-8821-A4187FA95B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537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7" name="Rectangle 209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EA26D-9500-472E-903B-A4F881822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  <a:t>Economía Circular</a:t>
            </a: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R" sz="3600" b="1" dirty="0">
                <a:solidFill>
                  <a:schemeClr val="accent2">
                    <a:lumMod val="50000"/>
                  </a:schemeClr>
                </a:solidFill>
              </a:rPr>
              <a:t>el futuro sostenible</a:t>
            </a:r>
            <a:br>
              <a:rPr lang="es-CR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s-C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0DF53-0BE6-4EFC-A085-99490B6A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s-CR" dirty="0"/>
              <a:t>Profesor: </a:t>
            </a:r>
            <a:r>
              <a:rPr lang="es-CR" dirty="0" err="1"/>
              <a:t>M.Sc</a:t>
            </a:r>
            <a:r>
              <a:rPr lang="es-CR" dirty="0"/>
              <a:t>. Denis García Aguinaga</a:t>
            </a:r>
          </a:p>
          <a:p>
            <a:pPr algn="l"/>
            <a:r>
              <a:rPr lang="es-CR" dirty="0"/>
              <a:t>Sábado 15 de julio 2023</a:t>
            </a:r>
          </a:p>
        </p:txBody>
      </p:sp>
      <p:sp>
        <p:nvSpPr>
          <p:cNvPr id="21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 economía circular, ahorro y mayor ingreso para las empresas.">
            <a:extLst>
              <a:ext uri="{FF2B5EF4-FFF2-40B4-BE49-F238E27FC236}">
                <a16:creationId xmlns:a16="http://schemas.microsoft.com/office/drawing/2014/main" id="{A514A461-84C2-5DE4-C2B4-E58579EBC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0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B7296-5B7D-4AD0-ABAD-5B031E12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R" sz="4000" b="1">
                <a:solidFill>
                  <a:srgbClr val="FFFFFF"/>
                </a:solidFill>
              </a:rPr>
              <a:t>ECONOMIA CIRCULAR</a:t>
            </a:r>
            <a:endParaRPr lang="es-CR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169" name="Marcador de contenido 2">
            <a:extLst>
              <a:ext uri="{FF2B5EF4-FFF2-40B4-BE49-F238E27FC236}">
                <a16:creationId xmlns:a16="http://schemas.microsoft.com/office/drawing/2014/main" id="{45CE1073-BDD8-4AF4-B729-CF7219335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32792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conomía circular: ¿moda o necesidad real? - | Euncet Business School">
            <a:extLst>
              <a:ext uri="{FF2B5EF4-FFF2-40B4-BE49-F238E27FC236}">
                <a16:creationId xmlns:a16="http://schemas.microsoft.com/office/drawing/2014/main" id="{0FDCAD25-3458-4719-181B-4C9153FD4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5183" r="9558" b="6868"/>
          <a:stretch/>
        </p:blipFill>
        <p:spPr bwMode="auto">
          <a:xfrm>
            <a:off x="9596734" y="-27195"/>
            <a:ext cx="2583296" cy="219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7944403C-B4EF-9EC2-F999-EBE0F34F98D1}"/>
              </a:ext>
            </a:extLst>
          </p:cNvPr>
          <p:cNvSpPr txBox="1">
            <a:spLocks/>
          </p:cNvSpPr>
          <p:nvPr/>
        </p:nvSpPr>
        <p:spPr>
          <a:xfrm>
            <a:off x="804672" y="26302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R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¿Qué es?</a:t>
            </a:r>
          </a:p>
        </p:txBody>
      </p:sp>
    </p:spTree>
    <p:extLst>
      <p:ext uri="{BB962C8B-B14F-4D97-AF65-F5344CB8AC3E}">
        <p14:creationId xmlns:p14="http://schemas.microsoft.com/office/powerpoint/2010/main" val="218417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0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B7296-5B7D-4AD0-ABAD-5B031E12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R" sz="4000" b="1">
                <a:solidFill>
                  <a:srgbClr val="FFFFFF"/>
                </a:solidFill>
              </a:rPr>
              <a:t>ECONOMIA CIRCULAR</a:t>
            </a:r>
            <a:endParaRPr lang="es-CR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169" name="Marcador de contenido 2">
            <a:extLst>
              <a:ext uri="{FF2B5EF4-FFF2-40B4-BE49-F238E27FC236}">
                <a16:creationId xmlns:a16="http://schemas.microsoft.com/office/drawing/2014/main" id="{45CE1073-BDD8-4AF4-B729-CF7219335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77827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conomía circular: ¿moda o necesidad real? - | Euncet Business School">
            <a:extLst>
              <a:ext uri="{FF2B5EF4-FFF2-40B4-BE49-F238E27FC236}">
                <a16:creationId xmlns:a16="http://schemas.microsoft.com/office/drawing/2014/main" id="{0FDCAD25-3458-4719-181B-4C9153FD4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5183" r="9558" b="6868"/>
          <a:stretch/>
        </p:blipFill>
        <p:spPr bwMode="auto">
          <a:xfrm>
            <a:off x="9596734" y="-27195"/>
            <a:ext cx="2583296" cy="219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46E100E-CFF1-FCA4-A6C3-9034A99FD2D4}"/>
              </a:ext>
            </a:extLst>
          </p:cNvPr>
          <p:cNvSpPr txBox="1">
            <a:spLocks/>
          </p:cNvSpPr>
          <p:nvPr/>
        </p:nvSpPr>
        <p:spPr>
          <a:xfrm>
            <a:off x="804672" y="26302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R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¿Qué propone?</a:t>
            </a:r>
          </a:p>
        </p:txBody>
      </p:sp>
    </p:spTree>
    <p:extLst>
      <p:ext uri="{BB962C8B-B14F-4D97-AF65-F5344CB8AC3E}">
        <p14:creationId xmlns:p14="http://schemas.microsoft.com/office/powerpoint/2010/main" val="80184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3600A-75F3-4C92-8613-8E145D11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¿Entonces?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721057-92B4-85D1-57EF-083B97E6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029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CR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Es un </a:t>
            </a:r>
            <a:r>
              <a:rPr lang="es-CR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modelo económico </a:t>
            </a:r>
            <a:r>
              <a:rPr lang="es-CR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 pretende aplicar los conceptos de reutilizar, reciclar y reparar a gran escala en las industrias y organizaciones.</a:t>
            </a:r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2BAAAE-871A-CA61-1FD5-19B189CAB414}"/>
              </a:ext>
            </a:extLst>
          </p:cNvPr>
          <p:cNvSpPr/>
          <p:nvPr/>
        </p:nvSpPr>
        <p:spPr>
          <a:xfrm>
            <a:off x="3863558" y="4604657"/>
            <a:ext cx="2198914" cy="18004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Reduciendo de esta manera los desechos al mínimo</a:t>
            </a:r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165875-2D4E-F8B8-A522-D5A3B106F8AD}"/>
              </a:ext>
            </a:extLst>
          </p:cNvPr>
          <p:cNvSpPr/>
          <p:nvPr/>
        </p:nvSpPr>
        <p:spPr>
          <a:xfrm>
            <a:off x="8294480" y="4604657"/>
            <a:ext cx="2307771" cy="19376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Usando materiales reciclados las empresas ganan también dinero</a:t>
            </a:r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2F46552-04B2-1DA5-98DC-D21587BD4CD8}"/>
              </a:ext>
            </a:extLst>
          </p:cNvPr>
          <p:cNvSpPr/>
          <p:nvPr/>
        </p:nvSpPr>
        <p:spPr>
          <a:xfrm>
            <a:off x="5718047" y="3875463"/>
            <a:ext cx="2796758" cy="27539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En lugar de invertir en materiales nuevos se usan los mismos que ya fueron producidos</a:t>
            </a:r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295C13-A7C8-4266-9B6B-D64085E9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FFFFFF"/>
                </a:solidFill>
              </a:rPr>
              <a:t>¿Tiene beneficios?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8E95EB6-7127-8DFA-1772-5D609AEB7EC5}"/>
              </a:ext>
            </a:extLst>
          </p:cNvPr>
          <p:cNvSpPr/>
          <p:nvPr/>
        </p:nvSpPr>
        <p:spPr>
          <a:xfrm>
            <a:off x="2574158" y="3395119"/>
            <a:ext cx="2198914" cy="1800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Impacto real en el medio ambiente</a:t>
            </a:r>
          </a:p>
          <a:p>
            <a:pPr algn="ctr"/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F2BDBD-FC58-973D-82B8-CAF2CD574414}"/>
              </a:ext>
            </a:extLst>
          </p:cNvPr>
          <p:cNvSpPr/>
          <p:nvPr/>
        </p:nvSpPr>
        <p:spPr>
          <a:xfrm>
            <a:off x="5433736" y="4920343"/>
            <a:ext cx="3329326" cy="19376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ODS </a:t>
            </a:r>
          </a:p>
          <a:p>
            <a:pPr algn="ctr"/>
            <a:r>
              <a:rPr lang="es-CR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suman a los</a:t>
            </a:r>
            <a:endParaRPr lang="es-CR" b="1" dirty="0">
              <a:solidFill>
                <a:srgbClr val="3131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R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resultados  Objetivos de Desarrollo Sostenible</a:t>
            </a:r>
            <a:endParaRPr lang="es-C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18AFAE6-E592-E105-299E-3CDD9DBC2B05}"/>
              </a:ext>
            </a:extLst>
          </p:cNvPr>
          <p:cNvSpPr/>
          <p:nvPr/>
        </p:nvSpPr>
        <p:spPr>
          <a:xfrm>
            <a:off x="7030407" y="2545766"/>
            <a:ext cx="3356720" cy="27539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s-CR" sz="16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Utilizar y reutilizar </a:t>
            </a:r>
          </a:p>
          <a:p>
            <a:pPr algn="ctr"/>
            <a:r>
              <a:rPr lang="es-CR" sz="1600" b="0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materias primas de manera eficiente, creando menos desperdicio.</a:t>
            </a:r>
            <a:endParaRPr lang="es-C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B0AD5A-573C-6E00-0504-BB46A9B73548}"/>
              </a:ext>
            </a:extLst>
          </p:cNvPr>
          <p:cNvSpPr/>
          <p:nvPr/>
        </p:nvSpPr>
        <p:spPr>
          <a:xfrm>
            <a:off x="4345591" y="2419045"/>
            <a:ext cx="3156857" cy="27505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i="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Ventaja competitiva</a:t>
            </a:r>
          </a:p>
          <a:p>
            <a:pPr algn="ctr"/>
            <a:r>
              <a:rPr lang="es-C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Ahorro e incremento en clientes</a:t>
            </a:r>
          </a:p>
        </p:txBody>
      </p:sp>
    </p:spTree>
    <p:extLst>
      <p:ext uri="{BB962C8B-B14F-4D97-AF65-F5344CB8AC3E}">
        <p14:creationId xmlns:p14="http://schemas.microsoft.com/office/powerpoint/2010/main" val="375099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E44B41-26C1-4F3A-B108-E79F5971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10R de la Economía Circular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1189A-8DE8-4E68-8FE3-916599C1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388601"/>
            <a:ext cx="9833548" cy="231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1. Rechazar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2. Repensar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3. Reducir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4. Reutilizar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5. Renovar/reparar</a:t>
            </a:r>
          </a:p>
          <a:p>
            <a:pPr marL="0" indent="0" algn="just">
              <a:buNone/>
            </a:pPr>
            <a:endParaRPr lang="es-CR" sz="2400" b="1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0" indent="0" algn="just">
              <a:buNone/>
            </a:pPr>
            <a:endParaRPr lang="es-CR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A59E10-03A7-9B1B-9B91-83FA97A0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90" y="3615493"/>
            <a:ext cx="3683189" cy="329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34DACC-AF37-55C4-E224-FCE8487FDB21}"/>
              </a:ext>
            </a:extLst>
          </p:cNvPr>
          <p:cNvSpPr txBox="1"/>
          <p:nvPr/>
        </p:nvSpPr>
        <p:spPr>
          <a:xfrm>
            <a:off x="8152906" y="4812383"/>
            <a:ext cx="36831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6. Reacondicionar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7. Remanufacturar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8. Readaptar/Reutilizar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9. Recuperar</a:t>
            </a:r>
          </a:p>
          <a:p>
            <a:pPr marL="0" indent="0" algn="just">
              <a:buNone/>
            </a:pPr>
            <a:r>
              <a:rPr lang="es-CR"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10. Reciclar</a:t>
            </a:r>
          </a:p>
        </p:txBody>
      </p:sp>
    </p:spTree>
    <p:extLst>
      <p:ext uri="{BB962C8B-B14F-4D97-AF65-F5344CB8AC3E}">
        <p14:creationId xmlns:p14="http://schemas.microsoft.com/office/powerpoint/2010/main" val="194956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E44B41-26C1-4F3A-B108-E79F5971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419" sz="4000" dirty="0">
                <a:solidFill>
                  <a:schemeClr val="bg1"/>
                </a:solidFill>
                <a:latin typeface="Calibri"/>
                <a:cs typeface="Times New Roman"/>
              </a:rPr>
              <a:t>Políticas en Costa Rica</a:t>
            </a:r>
            <a:endParaRPr lang="es-CR" sz="40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1189A-8DE8-4E68-8FE3-916599C1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231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Estrategia Nacional de Economía Circular:</a:t>
            </a:r>
          </a:p>
          <a:p>
            <a:pPr marL="0" indent="0">
              <a:buNone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Participan como organismos rectores los ministerios:</a:t>
            </a:r>
          </a:p>
          <a:p>
            <a:pPr lvl="1"/>
            <a:r>
              <a:rPr lang="es-CR" sz="20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Ambiente y Energía</a:t>
            </a:r>
          </a:p>
          <a:p>
            <a:pPr lvl="1"/>
            <a:r>
              <a:rPr lang="es-CR" sz="20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Salud</a:t>
            </a:r>
          </a:p>
          <a:p>
            <a:pPr lvl="1"/>
            <a:r>
              <a:rPr lang="es-CR" sz="20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Economía, Industria y Comercio</a:t>
            </a:r>
          </a:p>
          <a:p>
            <a:pPr lvl="1"/>
            <a:r>
              <a:rPr lang="es-CR" sz="20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Ciencia, Tecnología y Telecomunicaciones</a:t>
            </a:r>
          </a:p>
          <a:p>
            <a:endParaRPr lang="es-CR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61D6EC-66D2-4B37-96A4-1A080624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15" y="5337565"/>
            <a:ext cx="3301633" cy="138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988D21-BB2A-7D0B-45A5-CB253898B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73" y="4840288"/>
            <a:ext cx="5340624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E44B41-26C1-4F3A-B108-E79F5971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419" sz="4000" dirty="0">
                <a:solidFill>
                  <a:schemeClr val="bg1"/>
                </a:solidFill>
                <a:latin typeface="Calibri"/>
                <a:cs typeface="Times New Roman"/>
              </a:rPr>
              <a:t>Ejemplos en Costa Rica</a:t>
            </a:r>
            <a:endParaRPr lang="es-CR" sz="40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61D6EC-66D2-4B37-96A4-1A080624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288" y="4753716"/>
            <a:ext cx="4578585" cy="192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6E5BE2-B31F-7BA8-FCC1-94BB8CE76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556225"/>
            <a:ext cx="1797142" cy="39880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BD02C4-F1CA-AD71-9075-9045B469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095" y="2723965"/>
            <a:ext cx="1532669" cy="36858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10B2DAC-2B5D-7BBC-273E-57EEA01F8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022" y="3287898"/>
            <a:ext cx="2190863" cy="25147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F248CE-45EF-8B30-3F4D-30C6C6EEE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1669" y="3465033"/>
            <a:ext cx="2066958" cy="9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4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7" name="Rectangle 209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EA26D-9500-472E-903B-A4F881822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  <a:t>Economía Circular</a:t>
            </a: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R" sz="3600" b="1" dirty="0">
                <a:solidFill>
                  <a:schemeClr val="accent2">
                    <a:lumMod val="50000"/>
                  </a:schemeClr>
                </a:solidFill>
              </a:rPr>
              <a:t>el futuro sostenible</a:t>
            </a:r>
            <a:br>
              <a:rPr lang="es-CR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CR" sz="5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s-C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0DF53-0BE6-4EFC-A085-99490B6A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s-CR" dirty="0"/>
              <a:t>Profesor: </a:t>
            </a:r>
            <a:r>
              <a:rPr lang="es-CR" dirty="0" err="1"/>
              <a:t>M.Sc</a:t>
            </a:r>
            <a:r>
              <a:rPr lang="es-CR" dirty="0"/>
              <a:t>. Denis García Aguinaga</a:t>
            </a:r>
          </a:p>
          <a:p>
            <a:pPr algn="l"/>
            <a:r>
              <a:rPr lang="es-CR" dirty="0"/>
              <a:t>Sábado 15 de julio 2023</a:t>
            </a:r>
          </a:p>
        </p:txBody>
      </p:sp>
      <p:sp>
        <p:nvSpPr>
          <p:cNvPr id="21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 economía circular, ahorro y mayor ingreso para las empresas.">
            <a:extLst>
              <a:ext uri="{FF2B5EF4-FFF2-40B4-BE49-F238E27FC236}">
                <a16:creationId xmlns:a16="http://schemas.microsoft.com/office/drawing/2014/main" id="{A514A461-84C2-5DE4-C2B4-E58579EBC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311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Economía Circular  el futuro sostenible  </vt:lpstr>
      <vt:lpstr>ECONOMIA CIRCULAR</vt:lpstr>
      <vt:lpstr>ECONOMIA CIRCULAR</vt:lpstr>
      <vt:lpstr>¿Entonces?</vt:lpstr>
      <vt:lpstr>¿Tiene beneficios?</vt:lpstr>
      <vt:lpstr>10R de la Economía Circular</vt:lpstr>
      <vt:lpstr>Políticas en Costa Rica</vt:lpstr>
      <vt:lpstr>Ejemplos en Costa Rica</vt:lpstr>
      <vt:lpstr>Economía Circular  el futuro sostenible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de riesgo país para economías emergentes y una valoración para CR</dc:title>
  <dc:creator>Denis García Aguinaga</dc:creator>
  <cp:lastModifiedBy>Denis García Aguinaga</cp:lastModifiedBy>
  <cp:revision>1</cp:revision>
  <dcterms:created xsi:type="dcterms:W3CDTF">2021-06-17T23:56:31Z</dcterms:created>
  <dcterms:modified xsi:type="dcterms:W3CDTF">2023-07-15T16:06:58Z</dcterms:modified>
</cp:coreProperties>
</file>