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74" r:id="rId3"/>
    <p:sldId id="281" r:id="rId4"/>
    <p:sldId id="277" r:id="rId5"/>
    <p:sldId id="276" r:id="rId6"/>
    <p:sldId id="278" r:id="rId7"/>
    <p:sldId id="275" r:id="rId8"/>
    <p:sldId id="279" r:id="rId9"/>
    <p:sldId id="280" r:id="rId10"/>
    <p:sldId id="285" r:id="rId11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FF9C1C-101D-4628-8A51-F0EF96F2F59E}" v="20" dt="2023-07-15T12:57:37.4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is García Aguinaga" userId="bf3ed447-d477-4ff2-a359-ed90ad3618e9" providerId="ADAL" clId="{99FF9C1C-101D-4628-8A51-F0EF96F2F59E}"/>
    <pc:docChg chg="undo custSel addSld delSld modSld sldOrd">
      <pc:chgData name="Denis García Aguinaga" userId="bf3ed447-d477-4ff2-a359-ed90ad3618e9" providerId="ADAL" clId="{99FF9C1C-101D-4628-8A51-F0EF96F2F59E}" dt="2023-07-15T15:47:57.543" v="2102" actId="47"/>
      <pc:docMkLst>
        <pc:docMk/>
      </pc:docMkLst>
      <pc:sldChg chg="addSp delSp modSp del mod modMedia setBg addAnim delAnim setClrOvrMap">
        <pc:chgData name="Denis García Aguinaga" userId="bf3ed447-d477-4ff2-a359-ed90ad3618e9" providerId="ADAL" clId="{99FF9C1C-101D-4628-8A51-F0EF96F2F59E}" dt="2023-07-15T12:54:55.582" v="2053" actId="47"/>
        <pc:sldMkLst>
          <pc:docMk/>
          <pc:sldMk cId="4081741804" sldId="256"/>
        </pc:sldMkLst>
        <pc:spChg chg="mod">
          <ac:chgData name="Denis García Aguinaga" userId="bf3ed447-d477-4ff2-a359-ed90ad3618e9" providerId="ADAL" clId="{99FF9C1C-101D-4628-8A51-F0EF96F2F59E}" dt="2023-07-15T12:51:19.135" v="2031" actId="1076"/>
          <ac:spMkLst>
            <pc:docMk/>
            <pc:sldMk cId="4081741804" sldId="256"/>
            <ac:spMk id="2" creationId="{D7EEA26D-9500-472E-903B-A4F8818220A9}"/>
          </ac:spMkLst>
        </pc:spChg>
        <pc:spChg chg="mod">
          <ac:chgData name="Denis García Aguinaga" userId="bf3ed447-d477-4ff2-a359-ed90ad3618e9" providerId="ADAL" clId="{99FF9C1C-101D-4628-8A51-F0EF96F2F59E}" dt="2023-07-15T12:51:24.175" v="2032" actId="1076"/>
          <ac:spMkLst>
            <pc:docMk/>
            <pc:sldMk cId="4081741804" sldId="256"/>
            <ac:spMk id="3" creationId="{7D60DF53-0BE6-4EFC-A085-99490B6A6441}"/>
          </ac:spMkLst>
        </pc:spChg>
        <pc:spChg chg="add del">
          <ac:chgData name="Denis García Aguinaga" userId="bf3ed447-d477-4ff2-a359-ed90ad3618e9" providerId="ADAL" clId="{99FF9C1C-101D-4628-8A51-F0EF96F2F59E}" dt="2023-07-15T12:50:53.483" v="2024" actId="26606"/>
          <ac:spMkLst>
            <pc:docMk/>
            <pc:sldMk cId="4081741804" sldId="256"/>
            <ac:spMk id="25" creationId="{0E30439A-8A5B-46EC-8283-9B6B031D40D0}"/>
          </ac:spMkLst>
        </pc:spChg>
        <pc:spChg chg="add del">
          <ac:chgData name="Denis García Aguinaga" userId="bf3ed447-d477-4ff2-a359-ed90ad3618e9" providerId="ADAL" clId="{99FF9C1C-101D-4628-8A51-F0EF96F2F59E}" dt="2023-07-15T12:50:53.483" v="2024" actId="26606"/>
          <ac:spMkLst>
            <pc:docMk/>
            <pc:sldMk cId="4081741804" sldId="256"/>
            <ac:spMk id="27" creationId="{5CEAD642-85CF-4750-8432-7C80C901F001}"/>
          </ac:spMkLst>
        </pc:spChg>
        <pc:spChg chg="add del">
          <ac:chgData name="Denis García Aguinaga" userId="bf3ed447-d477-4ff2-a359-ed90ad3618e9" providerId="ADAL" clId="{99FF9C1C-101D-4628-8A51-F0EF96F2F59E}" dt="2023-07-15T12:50:53.483" v="2024" actId="26606"/>
          <ac:spMkLst>
            <pc:docMk/>
            <pc:sldMk cId="4081741804" sldId="256"/>
            <ac:spMk id="29" creationId="{FA33EEAE-15D5-4119-8C1E-89D943F911EF}"/>
          </ac:spMkLst>
        </pc:spChg>
        <pc:spChg chg="add del">
          <ac:chgData name="Denis García Aguinaga" userId="bf3ed447-d477-4ff2-a359-ed90ad3618e9" providerId="ADAL" clId="{99FF9C1C-101D-4628-8A51-F0EF96F2F59E}" dt="2023-07-15T12:50:53.483" v="2024" actId="26606"/>
          <ac:spMkLst>
            <pc:docMk/>
            <pc:sldMk cId="4081741804" sldId="256"/>
            <ac:spMk id="31" creationId="{730D8B3B-9B80-4025-B934-26DC7D7CD231}"/>
          </ac:spMkLst>
        </pc:spChg>
        <pc:spChg chg="add del">
          <ac:chgData name="Denis García Aguinaga" userId="bf3ed447-d477-4ff2-a359-ed90ad3618e9" providerId="ADAL" clId="{99FF9C1C-101D-4628-8A51-F0EF96F2F59E}" dt="2023-07-15T12:50:53.483" v="2024" actId="26606"/>
          <ac:spMkLst>
            <pc:docMk/>
            <pc:sldMk cId="4081741804" sldId="256"/>
            <ac:spMk id="33" creationId="{B5A1B09C-1565-46F8-B70F-621C5EB48A09}"/>
          </ac:spMkLst>
        </pc:spChg>
        <pc:spChg chg="add del">
          <ac:chgData name="Denis García Aguinaga" userId="bf3ed447-d477-4ff2-a359-ed90ad3618e9" providerId="ADAL" clId="{99FF9C1C-101D-4628-8A51-F0EF96F2F59E}" dt="2023-07-15T12:50:53.483" v="2024" actId="26606"/>
          <ac:spMkLst>
            <pc:docMk/>
            <pc:sldMk cId="4081741804" sldId="256"/>
            <ac:spMk id="35" creationId="{8C516CC8-80AC-446C-A56E-9F54B7210402}"/>
          </ac:spMkLst>
        </pc:spChg>
        <pc:spChg chg="add del">
          <ac:chgData name="Denis García Aguinaga" userId="bf3ed447-d477-4ff2-a359-ed90ad3618e9" providerId="ADAL" clId="{99FF9C1C-101D-4628-8A51-F0EF96F2F59E}" dt="2023-07-15T12:50:53.483" v="2024" actId="26606"/>
          <ac:spMkLst>
            <pc:docMk/>
            <pc:sldMk cId="4081741804" sldId="256"/>
            <ac:spMk id="37" creationId="{53947E58-F088-49F1-A3D1-DEA690192E84}"/>
          </ac:spMkLst>
        </pc:spChg>
        <pc:spChg chg="add del">
          <ac:chgData name="Denis García Aguinaga" userId="bf3ed447-d477-4ff2-a359-ed90ad3618e9" providerId="ADAL" clId="{99FF9C1C-101D-4628-8A51-F0EF96F2F59E}" dt="2023-07-15T12:49:51.126" v="2001" actId="26606"/>
          <ac:spMkLst>
            <pc:docMk/>
            <pc:sldMk cId="4081741804" sldId="256"/>
            <ac:spMk id="43" creationId="{C1DD1A8A-57D5-4A81-AD04-532B043C5611}"/>
          </ac:spMkLst>
        </pc:spChg>
        <pc:spChg chg="add del">
          <ac:chgData name="Denis García Aguinaga" userId="bf3ed447-d477-4ff2-a359-ed90ad3618e9" providerId="ADAL" clId="{99FF9C1C-101D-4628-8A51-F0EF96F2F59E}" dt="2023-07-15T12:49:51.126" v="2001" actId="26606"/>
          <ac:spMkLst>
            <pc:docMk/>
            <pc:sldMk cId="4081741804" sldId="256"/>
            <ac:spMk id="45" creationId="{007891EC-4501-44ED-A8C8-B11B6DB767AB}"/>
          </ac:spMkLst>
        </pc:spChg>
        <pc:spChg chg="add del">
          <ac:chgData name="Denis García Aguinaga" userId="bf3ed447-d477-4ff2-a359-ed90ad3618e9" providerId="ADAL" clId="{99FF9C1C-101D-4628-8A51-F0EF96F2F59E}" dt="2023-07-15T12:50:06.117" v="2005" actId="26606"/>
          <ac:spMkLst>
            <pc:docMk/>
            <pc:sldMk cId="4081741804" sldId="256"/>
            <ac:spMk id="47" creationId="{71B2258F-86CA-4D4D-8270-BC05FCDEBFB3}"/>
          </ac:spMkLst>
        </pc:spChg>
        <pc:spChg chg="add del">
          <ac:chgData name="Denis García Aguinaga" userId="bf3ed447-d477-4ff2-a359-ed90ad3618e9" providerId="ADAL" clId="{99FF9C1C-101D-4628-8A51-F0EF96F2F59E}" dt="2023-07-15T12:50:08.109" v="2009" actId="26606"/>
          <ac:spMkLst>
            <pc:docMk/>
            <pc:sldMk cId="4081741804" sldId="256"/>
            <ac:spMk id="50" creationId="{9B7AD9F6-8CE7-4299-8FC6-328F4DCD3FF9}"/>
          </ac:spMkLst>
        </pc:spChg>
        <pc:spChg chg="add del">
          <ac:chgData name="Denis García Aguinaga" userId="bf3ed447-d477-4ff2-a359-ed90ad3618e9" providerId="ADAL" clId="{99FF9C1C-101D-4628-8A51-F0EF96F2F59E}" dt="2023-07-15T12:50:08.109" v="2009" actId="26606"/>
          <ac:spMkLst>
            <pc:docMk/>
            <pc:sldMk cId="4081741804" sldId="256"/>
            <ac:spMk id="52" creationId="{F49775AF-8896-43EE-92C6-83497D6DC56F}"/>
          </ac:spMkLst>
        </pc:spChg>
        <pc:spChg chg="add del">
          <ac:chgData name="Denis García Aguinaga" userId="bf3ed447-d477-4ff2-a359-ed90ad3618e9" providerId="ADAL" clId="{99FF9C1C-101D-4628-8A51-F0EF96F2F59E}" dt="2023-07-15T12:50:37.801" v="2013" actId="26606"/>
          <ac:spMkLst>
            <pc:docMk/>
            <pc:sldMk cId="4081741804" sldId="256"/>
            <ac:spMk id="54" creationId="{71B2258F-86CA-4D4D-8270-BC05FCDEBFB3}"/>
          </ac:spMkLst>
        </pc:spChg>
        <pc:spChg chg="add del">
          <ac:chgData name="Denis García Aguinaga" userId="bf3ed447-d477-4ff2-a359-ed90ad3618e9" providerId="ADAL" clId="{99FF9C1C-101D-4628-8A51-F0EF96F2F59E}" dt="2023-07-15T12:50:40.183" v="2015" actId="26606"/>
          <ac:spMkLst>
            <pc:docMk/>
            <pc:sldMk cId="4081741804" sldId="256"/>
            <ac:spMk id="57" creationId="{6F828D28-8E09-41CC-8229-3070B5467A96}"/>
          </ac:spMkLst>
        </pc:spChg>
        <pc:spChg chg="add del">
          <ac:chgData name="Denis García Aguinaga" userId="bf3ed447-d477-4ff2-a359-ed90ad3618e9" providerId="ADAL" clId="{99FF9C1C-101D-4628-8A51-F0EF96F2F59E}" dt="2023-07-15T12:50:40.183" v="2015" actId="26606"/>
          <ac:spMkLst>
            <pc:docMk/>
            <pc:sldMk cId="4081741804" sldId="256"/>
            <ac:spMk id="59" creationId="{D5B012D8-7F27-4758-9AC6-C889B154BD73}"/>
          </ac:spMkLst>
        </pc:spChg>
        <pc:spChg chg="add del">
          <ac:chgData name="Denis García Aguinaga" userId="bf3ed447-d477-4ff2-a359-ed90ad3618e9" providerId="ADAL" clId="{99FF9C1C-101D-4628-8A51-F0EF96F2F59E}" dt="2023-07-15T12:50:40.183" v="2015" actId="26606"/>
          <ac:spMkLst>
            <pc:docMk/>
            <pc:sldMk cId="4081741804" sldId="256"/>
            <ac:spMk id="60" creationId="{4063B759-00FC-46D1-9898-8E8625268FAF}"/>
          </ac:spMkLst>
        </pc:spChg>
        <pc:spChg chg="add del">
          <ac:chgData name="Denis García Aguinaga" userId="bf3ed447-d477-4ff2-a359-ed90ad3618e9" providerId="ADAL" clId="{99FF9C1C-101D-4628-8A51-F0EF96F2F59E}" dt="2023-07-15T12:50:45.762" v="2019" actId="26606"/>
          <ac:spMkLst>
            <pc:docMk/>
            <pc:sldMk cId="4081741804" sldId="256"/>
            <ac:spMk id="62" creationId="{6F828D28-8E09-41CC-8229-3070B5467A96}"/>
          </ac:spMkLst>
        </pc:spChg>
        <pc:spChg chg="add del">
          <ac:chgData name="Denis García Aguinaga" userId="bf3ed447-d477-4ff2-a359-ed90ad3618e9" providerId="ADAL" clId="{99FF9C1C-101D-4628-8A51-F0EF96F2F59E}" dt="2023-07-15T12:50:45.762" v="2019" actId="26606"/>
          <ac:spMkLst>
            <pc:docMk/>
            <pc:sldMk cId="4081741804" sldId="256"/>
            <ac:spMk id="64" creationId="{D5B012D8-7F27-4758-9AC6-C889B154BD73}"/>
          </ac:spMkLst>
        </pc:spChg>
        <pc:spChg chg="add del">
          <ac:chgData name="Denis García Aguinaga" userId="bf3ed447-d477-4ff2-a359-ed90ad3618e9" providerId="ADAL" clId="{99FF9C1C-101D-4628-8A51-F0EF96F2F59E}" dt="2023-07-15T12:50:45.762" v="2019" actId="26606"/>
          <ac:spMkLst>
            <pc:docMk/>
            <pc:sldMk cId="4081741804" sldId="256"/>
            <ac:spMk id="65" creationId="{4063B759-00FC-46D1-9898-8E8625268FAF}"/>
          </ac:spMkLst>
        </pc:spChg>
        <pc:spChg chg="add del">
          <ac:chgData name="Denis García Aguinaga" userId="bf3ed447-d477-4ff2-a359-ed90ad3618e9" providerId="ADAL" clId="{99FF9C1C-101D-4628-8A51-F0EF96F2F59E}" dt="2023-07-15T12:50:53.465" v="2023" actId="26606"/>
          <ac:spMkLst>
            <pc:docMk/>
            <pc:sldMk cId="4081741804" sldId="256"/>
            <ac:spMk id="67" creationId="{71B2258F-86CA-4D4D-8270-BC05FCDEBFB3}"/>
          </ac:spMkLst>
        </pc:spChg>
        <pc:spChg chg="add">
          <ac:chgData name="Denis García Aguinaga" userId="bf3ed447-d477-4ff2-a359-ed90ad3618e9" providerId="ADAL" clId="{99FF9C1C-101D-4628-8A51-F0EF96F2F59E}" dt="2023-07-15T12:50:53.483" v="2024" actId="26606"/>
          <ac:spMkLst>
            <pc:docMk/>
            <pc:sldMk cId="4081741804" sldId="256"/>
            <ac:spMk id="70" creationId="{71B2258F-86CA-4D4D-8270-BC05FCDEBFB3}"/>
          </ac:spMkLst>
        </pc:spChg>
        <pc:picChg chg="add del mod">
          <ac:chgData name="Denis García Aguinaga" userId="bf3ed447-d477-4ff2-a359-ed90ad3618e9" providerId="ADAL" clId="{99FF9C1C-101D-4628-8A51-F0EF96F2F59E}" dt="2023-07-15T12:49:51.126" v="2001" actId="26606"/>
          <ac:picMkLst>
            <pc:docMk/>
            <pc:sldMk cId="4081741804" sldId="256"/>
            <ac:picMk id="39" creationId="{BBFE8E36-6BB8-1D32-0828-B4DD32EA87A5}"/>
          </ac:picMkLst>
        </pc:picChg>
        <pc:picChg chg="add del">
          <ac:chgData name="Denis García Aguinaga" userId="bf3ed447-d477-4ff2-a359-ed90ad3618e9" providerId="ADAL" clId="{99FF9C1C-101D-4628-8A51-F0EF96F2F59E}" dt="2023-07-15T12:50:06.117" v="2005" actId="26606"/>
          <ac:picMkLst>
            <pc:docMk/>
            <pc:sldMk cId="4081741804" sldId="256"/>
            <ac:picMk id="48" creationId="{81BB4A2A-FAA2-D2AA-3929-B4E9367798E8}"/>
          </ac:picMkLst>
        </pc:picChg>
        <pc:picChg chg="add del">
          <ac:chgData name="Denis García Aguinaga" userId="bf3ed447-d477-4ff2-a359-ed90ad3618e9" providerId="ADAL" clId="{99FF9C1C-101D-4628-8A51-F0EF96F2F59E}" dt="2023-07-15T12:50:08.109" v="2009" actId="26606"/>
          <ac:picMkLst>
            <pc:docMk/>
            <pc:sldMk cId="4081741804" sldId="256"/>
            <ac:picMk id="51" creationId="{0334C667-D623-B229-42E9-2B529786190A}"/>
          </ac:picMkLst>
        </pc:picChg>
        <pc:picChg chg="add del">
          <ac:chgData name="Denis García Aguinaga" userId="bf3ed447-d477-4ff2-a359-ed90ad3618e9" providerId="ADAL" clId="{99FF9C1C-101D-4628-8A51-F0EF96F2F59E}" dt="2023-07-15T12:50:37.801" v="2013" actId="26606"/>
          <ac:picMkLst>
            <pc:docMk/>
            <pc:sldMk cId="4081741804" sldId="256"/>
            <ac:picMk id="55" creationId="{81BB4A2A-FAA2-D2AA-3929-B4E9367798E8}"/>
          </ac:picMkLst>
        </pc:picChg>
        <pc:picChg chg="add del">
          <ac:chgData name="Denis García Aguinaga" userId="bf3ed447-d477-4ff2-a359-ed90ad3618e9" providerId="ADAL" clId="{99FF9C1C-101D-4628-8A51-F0EF96F2F59E}" dt="2023-07-15T12:50:40.183" v="2015" actId="26606"/>
          <ac:picMkLst>
            <pc:docMk/>
            <pc:sldMk cId="4081741804" sldId="256"/>
            <ac:picMk id="58" creationId="{71D43C64-3A59-EC32-64AB-DFD11BD14EDA}"/>
          </ac:picMkLst>
        </pc:picChg>
        <pc:picChg chg="add del">
          <ac:chgData name="Denis García Aguinaga" userId="bf3ed447-d477-4ff2-a359-ed90ad3618e9" providerId="ADAL" clId="{99FF9C1C-101D-4628-8A51-F0EF96F2F59E}" dt="2023-07-15T12:50:45.762" v="2019" actId="26606"/>
          <ac:picMkLst>
            <pc:docMk/>
            <pc:sldMk cId="4081741804" sldId="256"/>
            <ac:picMk id="63" creationId="{01ECD078-F02B-2179-0469-01ADA69154A0}"/>
          </ac:picMkLst>
        </pc:picChg>
        <pc:picChg chg="add del">
          <ac:chgData name="Denis García Aguinaga" userId="bf3ed447-d477-4ff2-a359-ed90ad3618e9" providerId="ADAL" clId="{99FF9C1C-101D-4628-8A51-F0EF96F2F59E}" dt="2023-07-15T12:50:53.465" v="2023" actId="26606"/>
          <ac:picMkLst>
            <pc:docMk/>
            <pc:sldMk cId="4081741804" sldId="256"/>
            <ac:picMk id="68" creationId="{FB70F1BD-4A62-C8E2-54A6-379AEAB3EF95}"/>
          </ac:picMkLst>
        </pc:picChg>
        <pc:picChg chg="add">
          <ac:chgData name="Denis García Aguinaga" userId="bf3ed447-d477-4ff2-a359-ed90ad3618e9" providerId="ADAL" clId="{99FF9C1C-101D-4628-8A51-F0EF96F2F59E}" dt="2023-07-15T12:50:53.483" v="2024" actId="26606"/>
          <ac:picMkLst>
            <pc:docMk/>
            <pc:sldMk cId="4081741804" sldId="256"/>
            <ac:picMk id="71" creationId="{81BB4A2A-FAA2-D2AA-3929-B4E9367798E8}"/>
          </ac:picMkLst>
        </pc:picChg>
      </pc:sldChg>
      <pc:sldChg chg="del">
        <pc:chgData name="Denis García Aguinaga" userId="bf3ed447-d477-4ff2-a359-ed90ad3618e9" providerId="ADAL" clId="{99FF9C1C-101D-4628-8A51-F0EF96F2F59E}" dt="2023-07-15T12:40:06.678" v="1993" actId="47"/>
        <pc:sldMkLst>
          <pc:docMk/>
          <pc:sldMk cId="1932796365" sldId="257"/>
        </pc:sldMkLst>
      </pc:sldChg>
      <pc:sldChg chg="del">
        <pc:chgData name="Denis García Aguinaga" userId="bf3ed447-d477-4ff2-a359-ed90ad3618e9" providerId="ADAL" clId="{99FF9C1C-101D-4628-8A51-F0EF96F2F59E}" dt="2023-07-15T12:40:07.570" v="1994" actId="47"/>
        <pc:sldMkLst>
          <pc:docMk/>
          <pc:sldMk cId="3610156564" sldId="259"/>
        </pc:sldMkLst>
      </pc:sldChg>
      <pc:sldChg chg="modSp del mod ord">
        <pc:chgData name="Denis García Aguinaga" userId="bf3ed447-d477-4ff2-a359-ed90ad3618e9" providerId="ADAL" clId="{99FF9C1C-101D-4628-8A51-F0EF96F2F59E}" dt="2023-07-15T12:36:34.350" v="1958" actId="47"/>
        <pc:sldMkLst>
          <pc:docMk/>
          <pc:sldMk cId="144149352" sldId="266"/>
        </pc:sldMkLst>
        <pc:spChg chg="mod">
          <ac:chgData name="Denis García Aguinaga" userId="bf3ed447-d477-4ff2-a359-ed90ad3618e9" providerId="ADAL" clId="{99FF9C1C-101D-4628-8A51-F0EF96F2F59E}" dt="2023-07-15T12:34:21.331" v="1921" actId="6549"/>
          <ac:spMkLst>
            <pc:docMk/>
            <pc:sldMk cId="144149352" sldId="266"/>
            <ac:spMk id="2" creationId="{469DCDE8-E5D8-4D7D-9F3C-814B0C037885}"/>
          </ac:spMkLst>
        </pc:spChg>
        <pc:spChg chg="mod">
          <ac:chgData name="Denis García Aguinaga" userId="bf3ed447-d477-4ff2-a359-ed90ad3618e9" providerId="ADAL" clId="{99FF9C1C-101D-4628-8A51-F0EF96F2F59E}" dt="2023-07-15T12:34:59.673" v="1948" actId="20577"/>
          <ac:spMkLst>
            <pc:docMk/>
            <pc:sldMk cId="144149352" sldId="266"/>
            <ac:spMk id="10" creationId="{A01B24E6-606F-478E-8045-C2205FBBD457}"/>
          </ac:spMkLst>
        </pc:spChg>
      </pc:sldChg>
      <pc:sldChg chg="del">
        <pc:chgData name="Denis García Aguinaga" userId="bf3ed447-d477-4ff2-a359-ed90ad3618e9" providerId="ADAL" clId="{99FF9C1C-101D-4628-8A51-F0EF96F2F59E}" dt="2023-07-15T12:33:59.717" v="1917" actId="47"/>
        <pc:sldMkLst>
          <pc:docMk/>
          <pc:sldMk cId="2147076057" sldId="267"/>
        </pc:sldMkLst>
      </pc:sldChg>
      <pc:sldChg chg="del">
        <pc:chgData name="Denis García Aguinaga" userId="bf3ed447-d477-4ff2-a359-ed90ad3618e9" providerId="ADAL" clId="{99FF9C1C-101D-4628-8A51-F0EF96F2F59E}" dt="2023-07-15T12:39:18.533" v="1991" actId="47"/>
        <pc:sldMkLst>
          <pc:docMk/>
          <pc:sldMk cId="3723292140" sldId="269"/>
        </pc:sldMkLst>
      </pc:sldChg>
      <pc:sldChg chg="del">
        <pc:chgData name="Denis García Aguinaga" userId="bf3ed447-d477-4ff2-a359-ed90ad3618e9" providerId="ADAL" clId="{99FF9C1C-101D-4628-8A51-F0EF96F2F59E}" dt="2023-07-15T12:39:47.311" v="1992" actId="47"/>
        <pc:sldMkLst>
          <pc:docMk/>
          <pc:sldMk cId="638751287" sldId="270"/>
        </pc:sldMkLst>
      </pc:sldChg>
      <pc:sldChg chg="del">
        <pc:chgData name="Denis García Aguinaga" userId="bf3ed447-d477-4ff2-a359-ed90ad3618e9" providerId="ADAL" clId="{99FF9C1C-101D-4628-8A51-F0EF96F2F59E}" dt="2023-07-15T12:34:04.723" v="1918" actId="47"/>
        <pc:sldMkLst>
          <pc:docMk/>
          <pc:sldMk cId="342011211" sldId="272"/>
        </pc:sldMkLst>
      </pc:sldChg>
      <pc:sldChg chg="new del">
        <pc:chgData name="Denis García Aguinaga" userId="bf3ed447-d477-4ff2-a359-ed90ad3618e9" providerId="ADAL" clId="{99FF9C1C-101D-4628-8A51-F0EF96F2F59E}" dt="2023-07-15T11:15:31.348" v="28" actId="47"/>
        <pc:sldMkLst>
          <pc:docMk/>
          <pc:sldMk cId="2623042665" sldId="273"/>
        </pc:sldMkLst>
      </pc:sldChg>
      <pc:sldChg chg="addSp delSp modSp add mod ord">
        <pc:chgData name="Denis García Aguinaga" userId="bf3ed447-d477-4ff2-a359-ed90ad3618e9" providerId="ADAL" clId="{99FF9C1C-101D-4628-8A51-F0EF96F2F59E}" dt="2023-07-15T12:35:10.898" v="1950"/>
        <pc:sldMkLst>
          <pc:docMk/>
          <pc:sldMk cId="2283449537" sldId="274"/>
        </pc:sldMkLst>
        <pc:spChg chg="del">
          <ac:chgData name="Denis García Aguinaga" userId="bf3ed447-d477-4ff2-a359-ed90ad3618e9" providerId="ADAL" clId="{99FF9C1C-101D-4628-8A51-F0EF96F2F59E}" dt="2023-07-15T11:15:36.304" v="29" actId="478"/>
          <ac:spMkLst>
            <pc:docMk/>
            <pc:sldMk cId="2283449537" sldId="274"/>
            <ac:spMk id="3" creationId="{4E5431B3-0FEE-4C83-BFCB-5949191FCC1D}"/>
          </ac:spMkLst>
        </pc:spChg>
        <pc:spChg chg="del">
          <ac:chgData name="Denis García Aguinaga" userId="bf3ed447-d477-4ff2-a359-ed90ad3618e9" providerId="ADAL" clId="{99FF9C1C-101D-4628-8A51-F0EF96F2F59E}" dt="2023-07-15T11:15:49.267" v="33" actId="478"/>
          <ac:spMkLst>
            <pc:docMk/>
            <pc:sldMk cId="2283449537" sldId="274"/>
            <ac:spMk id="4" creationId="{8ACBA0E1-8649-41DE-BFE5-30AEB5E033AC}"/>
          </ac:spMkLst>
        </pc:spChg>
        <pc:spChg chg="del">
          <ac:chgData name="Denis García Aguinaga" userId="bf3ed447-d477-4ff2-a359-ed90ad3618e9" providerId="ADAL" clId="{99FF9C1C-101D-4628-8A51-F0EF96F2F59E}" dt="2023-07-15T11:15:49.267" v="33" actId="478"/>
          <ac:spMkLst>
            <pc:docMk/>
            <pc:sldMk cId="2283449537" sldId="274"/>
            <ac:spMk id="5" creationId="{8E507E61-926C-4BB0-9B23-8AEEEFC9E4A6}"/>
          </ac:spMkLst>
        </pc:spChg>
        <pc:spChg chg="del">
          <ac:chgData name="Denis García Aguinaga" userId="bf3ed447-d477-4ff2-a359-ed90ad3618e9" providerId="ADAL" clId="{99FF9C1C-101D-4628-8A51-F0EF96F2F59E}" dt="2023-07-15T11:15:49.267" v="33" actId="478"/>
          <ac:spMkLst>
            <pc:docMk/>
            <pc:sldMk cId="2283449537" sldId="274"/>
            <ac:spMk id="6" creationId="{C9408B75-B600-4F0D-80A4-3017323D9035}"/>
          </ac:spMkLst>
        </pc:spChg>
        <pc:spChg chg="del">
          <ac:chgData name="Denis García Aguinaga" userId="bf3ed447-d477-4ff2-a359-ed90ad3618e9" providerId="ADAL" clId="{99FF9C1C-101D-4628-8A51-F0EF96F2F59E}" dt="2023-07-15T11:15:49.267" v="33" actId="478"/>
          <ac:spMkLst>
            <pc:docMk/>
            <pc:sldMk cId="2283449537" sldId="274"/>
            <ac:spMk id="7" creationId="{EF4CB8C9-7260-435C-B401-9F6FFB5A8391}"/>
          </ac:spMkLst>
        </pc:spChg>
        <pc:spChg chg="del">
          <ac:chgData name="Denis García Aguinaga" userId="bf3ed447-d477-4ff2-a359-ed90ad3618e9" providerId="ADAL" clId="{99FF9C1C-101D-4628-8A51-F0EF96F2F59E}" dt="2023-07-15T11:15:49.267" v="33" actId="478"/>
          <ac:spMkLst>
            <pc:docMk/>
            <pc:sldMk cId="2283449537" sldId="274"/>
            <ac:spMk id="8" creationId="{CBD3B5E7-1B56-4297-A552-DA89AF7CD4C1}"/>
          </ac:spMkLst>
        </pc:spChg>
        <pc:spChg chg="del">
          <ac:chgData name="Denis García Aguinaga" userId="bf3ed447-d477-4ff2-a359-ed90ad3618e9" providerId="ADAL" clId="{99FF9C1C-101D-4628-8A51-F0EF96F2F59E}" dt="2023-07-15T11:15:45.051" v="31" actId="478"/>
          <ac:spMkLst>
            <pc:docMk/>
            <pc:sldMk cId="2283449537" sldId="274"/>
            <ac:spMk id="9" creationId="{C785C8E8-EA14-463D-8449-26C1CA8F36F9}"/>
          </ac:spMkLst>
        </pc:spChg>
        <pc:spChg chg="del mod">
          <ac:chgData name="Denis García Aguinaga" userId="bf3ed447-d477-4ff2-a359-ed90ad3618e9" providerId="ADAL" clId="{99FF9C1C-101D-4628-8A51-F0EF96F2F59E}" dt="2023-07-15T11:15:49.267" v="33" actId="478"/>
          <ac:spMkLst>
            <pc:docMk/>
            <pc:sldMk cId="2283449537" sldId="274"/>
            <ac:spMk id="10" creationId="{A4C32E84-E264-46B5-8969-2AD3C3B98B96}"/>
          </ac:spMkLst>
        </pc:spChg>
        <pc:spChg chg="add mod">
          <ac:chgData name="Denis García Aguinaga" userId="bf3ed447-d477-4ff2-a359-ed90ad3618e9" providerId="ADAL" clId="{99FF9C1C-101D-4628-8A51-F0EF96F2F59E}" dt="2023-07-15T12:16:12.165" v="1602" actId="1076"/>
          <ac:spMkLst>
            <pc:docMk/>
            <pc:sldMk cId="2283449537" sldId="274"/>
            <ac:spMk id="11" creationId="{E17F2E7E-5DB4-31E9-0867-79181D6F7A12}"/>
          </ac:spMkLst>
        </pc:spChg>
        <pc:spChg chg="del">
          <ac:chgData name="Denis García Aguinaga" userId="bf3ed447-d477-4ff2-a359-ed90ad3618e9" providerId="ADAL" clId="{99FF9C1C-101D-4628-8A51-F0EF96F2F59E}" dt="2023-07-15T11:15:49.267" v="33" actId="478"/>
          <ac:spMkLst>
            <pc:docMk/>
            <pc:sldMk cId="2283449537" sldId="274"/>
            <ac:spMk id="13" creationId="{466B1678-E2FD-40B9-A5A8-B8690158A197}"/>
          </ac:spMkLst>
        </pc:spChg>
        <pc:spChg chg="del mod">
          <ac:chgData name="Denis García Aguinaga" userId="bf3ed447-d477-4ff2-a359-ed90ad3618e9" providerId="ADAL" clId="{99FF9C1C-101D-4628-8A51-F0EF96F2F59E}" dt="2023-07-15T11:43:13.978" v="710" actId="478"/>
          <ac:spMkLst>
            <pc:docMk/>
            <pc:sldMk cId="2283449537" sldId="274"/>
            <ac:spMk id="14" creationId="{D6D9F087-CF24-4650-96AC-C8CB8FA8FD74}"/>
          </ac:spMkLst>
        </pc:spChg>
        <pc:spChg chg="add mod">
          <ac:chgData name="Denis García Aguinaga" userId="bf3ed447-d477-4ff2-a359-ed90ad3618e9" providerId="ADAL" clId="{99FF9C1C-101D-4628-8A51-F0EF96F2F59E}" dt="2023-07-15T11:59:17.018" v="1359" actId="404"/>
          <ac:spMkLst>
            <pc:docMk/>
            <pc:sldMk cId="2283449537" sldId="274"/>
            <ac:spMk id="16" creationId="{A7CCBD01-3498-1D48-2D56-9ADDFD61DD2E}"/>
          </ac:spMkLst>
        </pc:spChg>
        <pc:spChg chg="add mod">
          <ac:chgData name="Denis García Aguinaga" userId="bf3ed447-d477-4ff2-a359-ed90ad3618e9" providerId="ADAL" clId="{99FF9C1C-101D-4628-8A51-F0EF96F2F59E}" dt="2023-07-15T12:02:21.673" v="1402" actId="207"/>
          <ac:spMkLst>
            <pc:docMk/>
            <pc:sldMk cId="2283449537" sldId="274"/>
            <ac:spMk id="17" creationId="{C4BEC1E2-D74B-5A83-E085-0943B3E7A961}"/>
          </ac:spMkLst>
        </pc:spChg>
        <pc:spChg chg="add del mod">
          <ac:chgData name="Denis García Aguinaga" userId="bf3ed447-d477-4ff2-a359-ed90ad3618e9" providerId="ADAL" clId="{99FF9C1C-101D-4628-8A51-F0EF96F2F59E}" dt="2023-07-15T11:57:22.969" v="1345" actId="478"/>
          <ac:spMkLst>
            <pc:docMk/>
            <pc:sldMk cId="2283449537" sldId="274"/>
            <ac:spMk id="18" creationId="{5D5D8722-27FE-40D9-6451-C5BCD9420F18}"/>
          </ac:spMkLst>
        </pc:spChg>
        <pc:spChg chg="del">
          <ac:chgData name="Denis García Aguinaga" userId="bf3ed447-d477-4ff2-a359-ed90ad3618e9" providerId="ADAL" clId="{99FF9C1C-101D-4628-8A51-F0EF96F2F59E}" dt="2023-07-15T11:15:49.267" v="33" actId="478"/>
          <ac:spMkLst>
            <pc:docMk/>
            <pc:sldMk cId="2283449537" sldId="274"/>
            <ac:spMk id="19" creationId="{371F2D86-8DCC-4413-A10D-D8722469A3CF}"/>
          </ac:spMkLst>
        </pc:spChg>
        <pc:spChg chg="mod">
          <ac:chgData name="Denis García Aguinaga" userId="bf3ed447-d477-4ff2-a359-ed90ad3618e9" providerId="ADAL" clId="{99FF9C1C-101D-4628-8A51-F0EF96F2F59E}" dt="2023-07-15T12:16:07.395" v="1601" actId="20577"/>
          <ac:spMkLst>
            <pc:docMk/>
            <pc:sldMk cId="2283449537" sldId="274"/>
            <ac:spMk id="20" creationId="{FFB0B412-70A8-4447-A274-C8AF096B9BA6}"/>
          </ac:spMkLst>
        </pc:spChg>
        <pc:cxnChg chg="del mod">
          <ac:chgData name="Denis García Aguinaga" userId="bf3ed447-d477-4ff2-a359-ed90ad3618e9" providerId="ADAL" clId="{99FF9C1C-101D-4628-8A51-F0EF96F2F59E}" dt="2023-07-15T11:15:49.267" v="33" actId="478"/>
          <ac:cxnSpMkLst>
            <pc:docMk/>
            <pc:sldMk cId="2283449537" sldId="274"/>
            <ac:cxnSpMk id="12" creationId="{13116853-5F81-4CCB-BD66-6D678A0FF962}"/>
          </ac:cxnSpMkLst>
        </pc:cxnChg>
        <pc:cxnChg chg="del mod">
          <ac:chgData name="Denis García Aguinaga" userId="bf3ed447-d477-4ff2-a359-ed90ad3618e9" providerId="ADAL" clId="{99FF9C1C-101D-4628-8A51-F0EF96F2F59E}" dt="2023-07-15T11:15:49.267" v="33" actId="478"/>
          <ac:cxnSpMkLst>
            <pc:docMk/>
            <pc:sldMk cId="2283449537" sldId="274"/>
            <ac:cxnSpMk id="15" creationId="{77A1DB15-20FF-4820-8AF2-823CE8C1679A}"/>
          </ac:cxnSpMkLst>
        </pc:cxnChg>
      </pc:sldChg>
      <pc:sldChg chg="addSp delSp modSp add mod setBg">
        <pc:chgData name="Denis García Aguinaga" userId="bf3ed447-d477-4ff2-a359-ed90ad3618e9" providerId="ADAL" clId="{99FF9C1C-101D-4628-8A51-F0EF96F2F59E}" dt="2023-07-15T12:29:14.612" v="1855" actId="114"/>
        <pc:sldMkLst>
          <pc:docMk/>
          <pc:sldMk cId="2884476309" sldId="275"/>
        </pc:sldMkLst>
        <pc:spChg chg="add mod">
          <ac:chgData name="Denis García Aguinaga" userId="bf3ed447-d477-4ff2-a359-ed90ad3618e9" providerId="ADAL" clId="{99FF9C1C-101D-4628-8A51-F0EF96F2F59E}" dt="2023-07-15T12:29:14.612" v="1855" actId="114"/>
          <ac:spMkLst>
            <pc:docMk/>
            <pc:sldMk cId="2884476309" sldId="275"/>
            <ac:spMk id="6" creationId="{D6DCE013-3DEC-95FA-A1F8-4AA8DB593A54}"/>
          </ac:spMkLst>
        </pc:spChg>
        <pc:spChg chg="mod">
          <ac:chgData name="Denis García Aguinaga" userId="bf3ed447-d477-4ff2-a359-ed90ad3618e9" providerId="ADAL" clId="{99FF9C1C-101D-4628-8A51-F0EF96F2F59E}" dt="2023-07-15T12:28:14.929" v="1833" actId="1076"/>
          <ac:spMkLst>
            <pc:docMk/>
            <pc:sldMk cId="2884476309" sldId="275"/>
            <ac:spMk id="11" creationId="{E17F2E7E-5DB4-31E9-0867-79181D6F7A12}"/>
          </ac:spMkLst>
        </pc:spChg>
        <pc:spChg chg="del">
          <ac:chgData name="Denis García Aguinaga" userId="bf3ed447-d477-4ff2-a359-ed90ad3618e9" providerId="ADAL" clId="{99FF9C1C-101D-4628-8A51-F0EF96F2F59E}" dt="2023-07-15T12:27:07.691" v="1822" actId="478"/>
          <ac:spMkLst>
            <pc:docMk/>
            <pc:sldMk cId="2884476309" sldId="275"/>
            <ac:spMk id="14" creationId="{D6D9F087-CF24-4650-96AC-C8CB8FA8FD74}"/>
          </ac:spMkLst>
        </pc:spChg>
        <pc:spChg chg="mod">
          <ac:chgData name="Denis García Aguinaga" userId="bf3ed447-d477-4ff2-a359-ed90ad3618e9" providerId="ADAL" clId="{99FF9C1C-101D-4628-8A51-F0EF96F2F59E}" dt="2023-07-15T12:27:47.800" v="1826" actId="26606"/>
          <ac:spMkLst>
            <pc:docMk/>
            <pc:sldMk cId="2884476309" sldId="275"/>
            <ac:spMk id="20" creationId="{FFB0B412-70A8-4447-A274-C8AF096B9BA6}"/>
          </ac:spMkLst>
        </pc:spChg>
        <pc:spChg chg="add del">
          <ac:chgData name="Denis García Aguinaga" userId="bf3ed447-d477-4ff2-a359-ed90ad3618e9" providerId="ADAL" clId="{99FF9C1C-101D-4628-8A51-F0EF96F2F59E}" dt="2023-07-15T12:27:47.800" v="1826" actId="26606"/>
          <ac:spMkLst>
            <pc:docMk/>
            <pc:sldMk cId="2884476309" sldId="275"/>
            <ac:spMk id="25" creationId="{385E1BDC-A9B0-4A87-82E3-F3187F69A802}"/>
          </ac:spMkLst>
        </pc:spChg>
        <pc:spChg chg="add del">
          <ac:chgData name="Denis García Aguinaga" userId="bf3ed447-d477-4ff2-a359-ed90ad3618e9" providerId="ADAL" clId="{99FF9C1C-101D-4628-8A51-F0EF96F2F59E}" dt="2023-07-15T12:27:47.800" v="1826" actId="26606"/>
          <ac:spMkLst>
            <pc:docMk/>
            <pc:sldMk cId="2884476309" sldId="275"/>
            <ac:spMk id="27" creationId="{0990C621-3B8B-4820-8328-D47EF7CE823C}"/>
          </ac:spMkLst>
        </pc:spChg>
        <pc:spChg chg="add del">
          <ac:chgData name="Denis García Aguinaga" userId="bf3ed447-d477-4ff2-a359-ed90ad3618e9" providerId="ADAL" clId="{99FF9C1C-101D-4628-8A51-F0EF96F2F59E}" dt="2023-07-15T12:27:47.800" v="1826" actId="26606"/>
          <ac:spMkLst>
            <pc:docMk/>
            <pc:sldMk cId="2884476309" sldId="275"/>
            <ac:spMk id="29" creationId="{C1A2385B-1D2A-4E17-84FA-6CB7F0AAE473}"/>
          </ac:spMkLst>
        </pc:spChg>
        <pc:spChg chg="add del">
          <ac:chgData name="Denis García Aguinaga" userId="bf3ed447-d477-4ff2-a359-ed90ad3618e9" providerId="ADAL" clId="{99FF9C1C-101D-4628-8A51-F0EF96F2F59E}" dt="2023-07-15T12:27:47.800" v="1826" actId="26606"/>
          <ac:spMkLst>
            <pc:docMk/>
            <pc:sldMk cId="2884476309" sldId="275"/>
            <ac:spMk id="31" creationId="{5E791F2F-79DB-4CC0-9FA1-001E3E91E8B7}"/>
          </ac:spMkLst>
        </pc:spChg>
        <pc:graphicFrameChg chg="add mod ord modGraphic">
          <ac:chgData name="Denis García Aguinaga" userId="bf3ed447-d477-4ff2-a359-ed90ad3618e9" providerId="ADAL" clId="{99FF9C1C-101D-4628-8A51-F0EF96F2F59E}" dt="2023-07-15T12:28:23.755" v="1835" actId="14100"/>
          <ac:graphicFrameMkLst>
            <pc:docMk/>
            <pc:sldMk cId="2884476309" sldId="275"/>
            <ac:graphicFrameMk id="2" creationId="{0190EEB1-C12A-6FA9-76D8-598A895C5F4A}"/>
          </ac:graphicFrameMkLst>
        </pc:graphicFrameChg>
        <pc:picChg chg="add mod">
          <ac:chgData name="Denis García Aguinaga" userId="bf3ed447-d477-4ff2-a359-ed90ad3618e9" providerId="ADAL" clId="{99FF9C1C-101D-4628-8A51-F0EF96F2F59E}" dt="2023-07-15T12:28:35.466" v="1840" actId="1076"/>
          <ac:picMkLst>
            <pc:docMk/>
            <pc:sldMk cId="2884476309" sldId="275"/>
            <ac:picMk id="4" creationId="{D163ACB5-6DB2-C6AC-5A43-B6A394C1352B}"/>
          </ac:picMkLst>
        </pc:picChg>
      </pc:sldChg>
      <pc:sldChg chg="addSp delSp modSp add mod ord">
        <pc:chgData name="Denis García Aguinaga" userId="bf3ed447-d477-4ff2-a359-ed90ad3618e9" providerId="ADAL" clId="{99FF9C1C-101D-4628-8A51-F0EF96F2F59E}" dt="2023-07-15T12:20:41.442" v="1748" actId="404"/>
        <pc:sldMkLst>
          <pc:docMk/>
          <pc:sldMk cId="2496583601" sldId="276"/>
        </pc:sldMkLst>
        <pc:spChg chg="add mod">
          <ac:chgData name="Denis García Aguinaga" userId="bf3ed447-d477-4ff2-a359-ed90ad3618e9" providerId="ADAL" clId="{99FF9C1C-101D-4628-8A51-F0EF96F2F59E}" dt="2023-07-15T12:20:20.687" v="1743" actId="20577"/>
          <ac:spMkLst>
            <pc:docMk/>
            <pc:sldMk cId="2496583601" sldId="276"/>
            <ac:spMk id="2" creationId="{A743E334-F1BB-2E2A-310F-39E40DB2AB42}"/>
          </ac:spMkLst>
        </pc:spChg>
        <pc:spChg chg="del mod">
          <ac:chgData name="Denis García Aguinaga" userId="bf3ed447-d477-4ff2-a359-ed90ad3618e9" providerId="ADAL" clId="{99FF9C1C-101D-4628-8A51-F0EF96F2F59E}" dt="2023-07-15T12:17:43.990" v="1616" actId="478"/>
          <ac:spMkLst>
            <pc:docMk/>
            <pc:sldMk cId="2496583601" sldId="276"/>
            <ac:spMk id="11" creationId="{E17F2E7E-5DB4-31E9-0867-79181D6F7A12}"/>
          </ac:spMkLst>
        </pc:spChg>
        <pc:spChg chg="mod">
          <ac:chgData name="Denis García Aguinaga" userId="bf3ed447-d477-4ff2-a359-ed90ad3618e9" providerId="ADAL" clId="{99FF9C1C-101D-4628-8A51-F0EF96F2F59E}" dt="2023-07-15T12:20:41.442" v="1748" actId="404"/>
          <ac:spMkLst>
            <pc:docMk/>
            <pc:sldMk cId="2496583601" sldId="276"/>
            <ac:spMk id="14" creationId="{D6D9F087-CF24-4650-96AC-C8CB8FA8FD74}"/>
          </ac:spMkLst>
        </pc:spChg>
        <pc:spChg chg="mod">
          <ac:chgData name="Denis García Aguinaga" userId="bf3ed447-d477-4ff2-a359-ed90ad3618e9" providerId="ADAL" clId="{99FF9C1C-101D-4628-8A51-F0EF96F2F59E}" dt="2023-07-15T12:17:48.536" v="1618" actId="6549"/>
          <ac:spMkLst>
            <pc:docMk/>
            <pc:sldMk cId="2496583601" sldId="276"/>
            <ac:spMk id="20" creationId="{FFB0B412-70A8-4447-A274-C8AF096B9BA6}"/>
          </ac:spMkLst>
        </pc:spChg>
      </pc:sldChg>
      <pc:sldChg chg="modSp add mod ord">
        <pc:chgData name="Denis García Aguinaga" userId="bf3ed447-d477-4ff2-a359-ed90ad3618e9" providerId="ADAL" clId="{99FF9C1C-101D-4628-8A51-F0EF96F2F59E}" dt="2023-07-15T12:20:50.573" v="1749" actId="404"/>
        <pc:sldMkLst>
          <pc:docMk/>
          <pc:sldMk cId="1473436783" sldId="277"/>
        </pc:sldMkLst>
        <pc:spChg chg="mod">
          <ac:chgData name="Denis García Aguinaga" userId="bf3ed447-d477-4ff2-a359-ed90ad3618e9" providerId="ADAL" clId="{99FF9C1C-101D-4628-8A51-F0EF96F2F59E}" dt="2023-07-15T12:16:23.071" v="1604" actId="1076"/>
          <ac:spMkLst>
            <pc:docMk/>
            <pc:sldMk cId="1473436783" sldId="277"/>
            <ac:spMk id="11" creationId="{E17F2E7E-5DB4-31E9-0867-79181D6F7A12}"/>
          </ac:spMkLst>
        </pc:spChg>
        <pc:spChg chg="mod">
          <ac:chgData name="Denis García Aguinaga" userId="bf3ed447-d477-4ff2-a359-ed90ad3618e9" providerId="ADAL" clId="{99FF9C1C-101D-4628-8A51-F0EF96F2F59E}" dt="2023-07-15T12:20:50.573" v="1749" actId="404"/>
          <ac:spMkLst>
            <pc:docMk/>
            <pc:sldMk cId="1473436783" sldId="277"/>
            <ac:spMk id="14" creationId="{D6D9F087-CF24-4650-96AC-C8CB8FA8FD74}"/>
          </ac:spMkLst>
        </pc:spChg>
        <pc:spChg chg="mod">
          <ac:chgData name="Denis García Aguinaga" userId="bf3ed447-d477-4ff2-a359-ed90ad3618e9" providerId="ADAL" clId="{99FF9C1C-101D-4628-8A51-F0EF96F2F59E}" dt="2023-07-15T12:16:19.087" v="1603" actId="6549"/>
          <ac:spMkLst>
            <pc:docMk/>
            <pc:sldMk cId="1473436783" sldId="277"/>
            <ac:spMk id="20" creationId="{FFB0B412-70A8-4447-A274-C8AF096B9BA6}"/>
          </ac:spMkLst>
        </pc:spChg>
      </pc:sldChg>
      <pc:sldChg chg="addSp delSp modSp add mod ord">
        <pc:chgData name="Denis García Aguinaga" userId="bf3ed447-d477-4ff2-a359-ed90ad3618e9" providerId="ADAL" clId="{99FF9C1C-101D-4628-8A51-F0EF96F2F59E}" dt="2023-07-15T12:25:13.157" v="1750" actId="20577"/>
        <pc:sldMkLst>
          <pc:docMk/>
          <pc:sldMk cId="3246215527" sldId="278"/>
        </pc:sldMkLst>
        <pc:spChg chg="mod">
          <ac:chgData name="Denis García Aguinaga" userId="bf3ed447-d477-4ff2-a359-ed90ad3618e9" providerId="ADAL" clId="{99FF9C1C-101D-4628-8A51-F0EF96F2F59E}" dt="2023-07-15T12:16:57.871" v="1611" actId="1076"/>
          <ac:spMkLst>
            <pc:docMk/>
            <pc:sldMk cId="3246215527" sldId="278"/>
            <ac:spMk id="11" creationId="{E17F2E7E-5DB4-31E9-0867-79181D6F7A12}"/>
          </ac:spMkLst>
        </pc:spChg>
        <pc:spChg chg="add del mod">
          <ac:chgData name="Denis García Aguinaga" userId="bf3ed447-d477-4ff2-a359-ed90ad3618e9" providerId="ADAL" clId="{99FF9C1C-101D-4628-8A51-F0EF96F2F59E}" dt="2023-07-15T12:25:13.157" v="1750" actId="20577"/>
          <ac:spMkLst>
            <pc:docMk/>
            <pc:sldMk cId="3246215527" sldId="278"/>
            <ac:spMk id="14" creationId="{D6D9F087-CF24-4650-96AC-C8CB8FA8FD74}"/>
          </ac:spMkLst>
        </pc:spChg>
        <pc:spChg chg="mod">
          <ac:chgData name="Denis García Aguinaga" userId="bf3ed447-d477-4ff2-a359-ed90ad3618e9" providerId="ADAL" clId="{99FF9C1C-101D-4628-8A51-F0EF96F2F59E}" dt="2023-07-15T12:16:45.263" v="1609" actId="2711"/>
          <ac:spMkLst>
            <pc:docMk/>
            <pc:sldMk cId="3246215527" sldId="278"/>
            <ac:spMk id="20" creationId="{FFB0B412-70A8-4447-A274-C8AF096B9BA6}"/>
          </ac:spMkLst>
        </pc:spChg>
      </pc:sldChg>
      <pc:sldChg chg="addSp delSp modSp add mod">
        <pc:chgData name="Denis García Aguinaga" userId="bf3ed447-d477-4ff2-a359-ed90ad3618e9" providerId="ADAL" clId="{99FF9C1C-101D-4628-8A51-F0EF96F2F59E}" dt="2023-07-15T12:33:26.769" v="1916" actId="14100"/>
        <pc:sldMkLst>
          <pc:docMk/>
          <pc:sldMk cId="3545455397" sldId="279"/>
        </pc:sldMkLst>
        <pc:spChg chg="mod">
          <ac:chgData name="Denis García Aguinaga" userId="bf3ed447-d477-4ff2-a359-ed90ad3618e9" providerId="ADAL" clId="{99FF9C1C-101D-4628-8A51-F0EF96F2F59E}" dt="2023-07-15T12:33:14.570" v="1914" actId="1076"/>
          <ac:spMkLst>
            <pc:docMk/>
            <pc:sldMk cId="3545455397" sldId="279"/>
            <ac:spMk id="6" creationId="{D6DCE013-3DEC-95FA-A1F8-4AA8DB593A54}"/>
          </ac:spMkLst>
        </pc:spChg>
        <pc:spChg chg="mod">
          <ac:chgData name="Denis García Aguinaga" userId="bf3ed447-d477-4ff2-a359-ed90ad3618e9" providerId="ADAL" clId="{99FF9C1C-101D-4628-8A51-F0EF96F2F59E}" dt="2023-07-15T12:29:37.729" v="1874" actId="20577"/>
          <ac:spMkLst>
            <pc:docMk/>
            <pc:sldMk cId="3545455397" sldId="279"/>
            <ac:spMk id="11" creationId="{E17F2E7E-5DB4-31E9-0867-79181D6F7A12}"/>
          </ac:spMkLst>
        </pc:spChg>
        <pc:graphicFrameChg chg="del">
          <ac:chgData name="Denis García Aguinaga" userId="bf3ed447-d477-4ff2-a359-ed90ad3618e9" providerId="ADAL" clId="{99FF9C1C-101D-4628-8A51-F0EF96F2F59E}" dt="2023-07-15T12:31:49.961" v="1881" actId="478"/>
          <ac:graphicFrameMkLst>
            <pc:docMk/>
            <pc:sldMk cId="3545455397" sldId="279"/>
            <ac:graphicFrameMk id="2" creationId="{0190EEB1-C12A-6FA9-76D8-598A895C5F4A}"/>
          </ac:graphicFrameMkLst>
        </pc:graphicFrameChg>
        <pc:picChg chg="del">
          <ac:chgData name="Denis García Aguinaga" userId="bf3ed447-d477-4ff2-a359-ed90ad3618e9" providerId="ADAL" clId="{99FF9C1C-101D-4628-8A51-F0EF96F2F59E}" dt="2023-07-15T12:31:16.562" v="1875" actId="478"/>
          <ac:picMkLst>
            <pc:docMk/>
            <pc:sldMk cId="3545455397" sldId="279"/>
            <ac:picMk id="4" creationId="{D163ACB5-6DB2-C6AC-5A43-B6A394C1352B}"/>
          </ac:picMkLst>
        </pc:picChg>
        <pc:picChg chg="add mod">
          <ac:chgData name="Denis García Aguinaga" userId="bf3ed447-d477-4ff2-a359-ed90ad3618e9" providerId="ADAL" clId="{99FF9C1C-101D-4628-8A51-F0EF96F2F59E}" dt="2023-07-15T12:33:26.769" v="1916" actId="14100"/>
          <ac:picMkLst>
            <pc:docMk/>
            <pc:sldMk cId="3545455397" sldId="279"/>
            <ac:picMk id="5" creationId="{126C7BC8-9F5C-AA7C-2A51-6068FD85D1DE}"/>
          </ac:picMkLst>
        </pc:picChg>
      </pc:sldChg>
      <pc:sldChg chg="addSp delSp modSp add mod">
        <pc:chgData name="Denis García Aguinaga" userId="bf3ed447-d477-4ff2-a359-ed90ad3618e9" providerId="ADAL" clId="{99FF9C1C-101D-4628-8A51-F0EF96F2F59E}" dt="2023-07-15T12:33:10.441" v="1913" actId="1076"/>
        <pc:sldMkLst>
          <pc:docMk/>
          <pc:sldMk cId="3947433194" sldId="280"/>
        </pc:sldMkLst>
        <pc:spChg chg="mod">
          <ac:chgData name="Denis García Aguinaga" userId="bf3ed447-d477-4ff2-a359-ed90ad3618e9" providerId="ADAL" clId="{99FF9C1C-101D-4628-8A51-F0EF96F2F59E}" dt="2023-07-15T12:33:10.441" v="1913" actId="1076"/>
          <ac:spMkLst>
            <pc:docMk/>
            <pc:sldMk cId="3947433194" sldId="280"/>
            <ac:spMk id="6" creationId="{D6DCE013-3DEC-95FA-A1F8-4AA8DB593A54}"/>
          </ac:spMkLst>
        </pc:spChg>
        <pc:spChg chg="mod">
          <ac:chgData name="Denis García Aguinaga" userId="bf3ed447-d477-4ff2-a359-ed90ad3618e9" providerId="ADAL" clId="{99FF9C1C-101D-4628-8A51-F0EF96F2F59E}" dt="2023-07-15T12:33:03.963" v="1911" actId="20577"/>
          <ac:spMkLst>
            <pc:docMk/>
            <pc:sldMk cId="3947433194" sldId="280"/>
            <ac:spMk id="11" creationId="{E17F2E7E-5DB4-31E9-0867-79181D6F7A12}"/>
          </ac:spMkLst>
        </pc:spChg>
        <pc:picChg chg="add mod modCrop">
          <ac:chgData name="Denis García Aguinaga" userId="bf3ed447-d477-4ff2-a359-ed90ad3618e9" providerId="ADAL" clId="{99FF9C1C-101D-4628-8A51-F0EF96F2F59E}" dt="2023-07-15T12:33:07" v="1912" actId="1076"/>
          <ac:picMkLst>
            <pc:docMk/>
            <pc:sldMk cId="3947433194" sldId="280"/>
            <ac:picMk id="3" creationId="{FC15BA62-CC62-B146-17C5-346734C1B9FE}"/>
          </ac:picMkLst>
        </pc:picChg>
        <pc:picChg chg="del">
          <ac:chgData name="Denis García Aguinaga" userId="bf3ed447-d477-4ff2-a359-ed90ad3618e9" providerId="ADAL" clId="{99FF9C1C-101D-4628-8A51-F0EF96F2F59E}" dt="2023-07-15T12:32:21.609" v="1884" actId="478"/>
          <ac:picMkLst>
            <pc:docMk/>
            <pc:sldMk cId="3947433194" sldId="280"/>
            <ac:picMk id="5" creationId="{126C7BC8-9F5C-AA7C-2A51-6068FD85D1DE}"/>
          </ac:picMkLst>
        </pc:picChg>
      </pc:sldChg>
      <pc:sldChg chg="addSp delSp modSp add mod setBg">
        <pc:chgData name="Denis García Aguinaga" userId="bf3ed447-d477-4ff2-a359-ed90ad3618e9" providerId="ADAL" clId="{99FF9C1C-101D-4628-8A51-F0EF96F2F59E}" dt="2023-07-15T12:39:03.616" v="1990" actId="15"/>
        <pc:sldMkLst>
          <pc:docMk/>
          <pc:sldMk cId="12674611" sldId="281"/>
        </pc:sldMkLst>
        <pc:spChg chg="add del mod">
          <ac:chgData name="Denis García Aguinaga" userId="bf3ed447-d477-4ff2-a359-ed90ad3618e9" providerId="ADAL" clId="{99FF9C1C-101D-4628-8A51-F0EF96F2F59E}" dt="2023-07-15T12:36:09.321" v="1953" actId="478"/>
          <ac:spMkLst>
            <pc:docMk/>
            <pc:sldMk cId="12674611" sldId="281"/>
            <ac:spMk id="2" creationId="{672CB127-1E20-1FAE-788D-9FDA4F433921}"/>
          </ac:spMkLst>
        </pc:spChg>
        <pc:spChg chg="mod">
          <ac:chgData name="Denis García Aguinaga" userId="bf3ed447-d477-4ff2-a359-ed90ad3618e9" providerId="ADAL" clId="{99FF9C1C-101D-4628-8A51-F0EF96F2F59E}" dt="2023-07-15T12:39:03.616" v="1990" actId="15"/>
          <ac:spMkLst>
            <pc:docMk/>
            <pc:sldMk cId="12674611" sldId="281"/>
            <ac:spMk id="11" creationId="{E17F2E7E-5DB4-31E9-0867-79181D6F7A12}"/>
          </ac:spMkLst>
        </pc:spChg>
        <pc:spChg chg="del">
          <ac:chgData name="Denis García Aguinaga" userId="bf3ed447-d477-4ff2-a359-ed90ad3618e9" providerId="ADAL" clId="{99FF9C1C-101D-4628-8A51-F0EF96F2F59E}" dt="2023-07-15T12:36:29.529" v="1957" actId="478"/>
          <ac:spMkLst>
            <pc:docMk/>
            <pc:sldMk cId="12674611" sldId="281"/>
            <ac:spMk id="16" creationId="{A7CCBD01-3498-1D48-2D56-9ADDFD61DD2E}"/>
          </ac:spMkLst>
        </pc:spChg>
        <pc:spChg chg="del">
          <ac:chgData name="Denis García Aguinaga" userId="bf3ed447-d477-4ff2-a359-ed90ad3618e9" providerId="ADAL" clId="{99FF9C1C-101D-4628-8A51-F0EF96F2F59E}" dt="2023-07-15T12:36:27.737" v="1956" actId="478"/>
          <ac:spMkLst>
            <pc:docMk/>
            <pc:sldMk cId="12674611" sldId="281"/>
            <ac:spMk id="17" creationId="{C4BEC1E2-D74B-5A83-E085-0943B3E7A961}"/>
          </ac:spMkLst>
        </pc:spChg>
        <pc:spChg chg="mod">
          <ac:chgData name="Denis García Aguinaga" userId="bf3ed447-d477-4ff2-a359-ed90ad3618e9" providerId="ADAL" clId="{99FF9C1C-101D-4628-8A51-F0EF96F2F59E}" dt="2023-07-15T12:37:21.133" v="1960" actId="26606"/>
          <ac:spMkLst>
            <pc:docMk/>
            <pc:sldMk cId="12674611" sldId="281"/>
            <ac:spMk id="20" creationId="{FFB0B412-70A8-4447-A274-C8AF096B9BA6}"/>
          </ac:spMkLst>
        </pc:spChg>
        <pc:spChg chg="add del">
          <ac:chgData name="Denis García Aguinaga" userId="bf3ed447-d477-4ff2-a359-ed90ad3618e9" providerId="ADAL" clId="{99FF9C1C-101D-4628-8A51-F0EF96F2F59E}" dt="2023-07-15T12:37:21.133" v="1960" actId="26606"/>
          <ac:spMkLst>
            <pc:docMk/>
            <pc:sldMk cId="12674611" sldId="281"/>
            <ac:spMk id="26" creationId="{79BB35BC-D5C2-4C8B-A22A-A71E6191913B}"/>
          </ac:spMkLst>
        </pc:spChg>
        <pc:picChg chg="add mod">
          <ac:chgData name="Denis García Aguinaga" userId="bf3ed447-d477-4ff2-a359-ed90ad3618e9" providerId="ADAL" clId="{99FF9C1C-101D-4628-8A51-F0EF96F2F59E}" dt="2023-07-15T12:38:08.648" v="1970" actId="14100"/>
          <ac:picMkLst>
            <pc:docMk/>
            <pc:sldMk cId="12674611" sldId="281"/>
            <ac:picMk id="3" creationId="{5BCE6B26-872D-7BED-86CD-2121ED4EAEAD}"/>
          </ac:picMkLst>
        </pc:picChg>
        <pc:picChg chg="add del">
          <ac:chgData name="Denis García Aguinaga" userId="bf3ed447-d477-4ff2-a359-ed90ad3618e9" providerId="ADAL" clId="{99FF9C1C-101D-4628-8A51-F0EF96F2F59E}" dt="2023-07-15T12:37:21.133" v="1960" actId="26606"/>
          <ac:picMkLst>
            <pc:docMk/>
            <pc:sldMk cId="12674611" sldId="281"/>
            <ac:picMk id="22" creationId="{D2EF085E-00DA-6484-BBDC-1C7EC3B2CB2D}"/>
          </ac:picMkLst>
        </pc:picChg>
      </pc:sldChg>
      <pc:sldChg chg="add del ord">
        <pc:chgData name="Denis García Aguinaga" userId="bf3ed447-d477-4ff2-a359-ed90ad3618e9" providerId="ADAL" clId="{99FF9C1C-101D-4628-8A51-F0EF96F2F59E}" dt="2023-07-15T12:51:40.359" v="2036" actId="47"/>
        <pc:sldMkLst>
          <pc:docMk/>
          <pc:sldMk cId="1506313841" sldId="282"/>
        </pc:sldMkLst>
      </pc:sldChg>
      <pc:sldChg chg="addSp delSp modSp add del mod ord setBg modAnim setClrOvrMap">
        <pc:chgData name="Denis García Aguinaga" userId="bf3ed447-d477-4ff2-a359-ed90ad3618e9" providerId="ADAL" clId="{99FF9C1C-101D-4628-8A51-F0EF96F2F59E}" dt="2023-07-15T12:58:44.088" v="2100" actId="47"/>
        <pc:sldMkLst>
          <pc:docMk/>
          <pc:sldMk cId="3663716680" sldId="283"/>
        </pc:sldMkLst>
        <pc:spChg chg="mod">
          <ac:chgData name="Denis García Aguinaga" userId="bf3ed447-d477-4ff2-a359-ed90ad3618e9" providerId="ADAL" clId="{99FF9C1C-101D-4628-8A51-F0EF96F2F59E}" dt="2023-07-15T12:54:18.619" v="2048" actId="20577"/>
          <ac:spMkLst>
            <pc:docMk/>
            <pc:sldMk cId="3663716680" sldId="283"/>
            <ac:spMk id="2" creationId="{D7EEA26D-9500-472E-903B-A4F8818220A9}"/>
          </ac:spMkLst>
        </pc:spChg>
        <pc:spChg chg="mod">
          <ac:chgData name="Denis García Aguinaga" userId="bf3ed447-d477-4ff2-a359-ed90ad3618e9" providerId="ADAL" clId="{99FF9C1C-101D-4628-8A51-F0EF96F2F59E}" dt="2023-07-15T12:54:31.343" v="2049" actId="1076"/>
          <ac:spMkLst>
            <pc:docMk/>
            <pc:sldMk cId="3663716680" sldId="283"/>
            <ac:spMk id="3" creationId="{7D60DF53-0BE6-4EFC-A085-99490B6A6441}"/>
          </ac:spMkLst>
        </pc:spChg>
        <pc:spChg chg="del">
          <ac:chgData name="Denis García Aguinaga" userId="bf3ed447-d477-4ff2-a359-ed90ad3618e9" providerId="ADAL" clId="{99FF9C1C-101D-4628-8A51-F0EF96F2F59E}" dt="2023-07-15T12:53:49.450" v="2039" actId="26606"/>
          <ac:spMkLst>
            <pc:docMk/>
            <pc:sldMk cId="3663716680" sldId="283"/>
            <ac:spMk id="70" creationId="{71B2258F-86CA-4D4D-8270-BC05FCDEBFB3}"/>
          </ac:spMkLst>
        </pc:spChg>
        <pc:spChg chg="add del">
          <ac:chgData name="Denis García Aguinaga" userId="bf3ed447-d477-4ff2-a359-ed90ad3618e9" providerId="ADAL" clId="{99FF9C1C-101D-4628-8A51-F0EF96F2F59E}" dt="2023-07-15T12:54:05.451" v="2044" actId="26606"/>
          <ac:spMkLst>
            <pc:docMk/>
            <pc:sldMk cId="3663716680" sldId="283"/>
            <ac:spMk id="1031" creationId="{71B2258F-86CA-4D4D-8270-BC05FCDEBFB3}"/>
          </ac:spMkLst>
        </pc:spChg>
        <pc:spChg chg="add del">
          <ac:chgData name="Denis García Aguinaga" userId="bf3ed447-d477-4ff2-a359-ed90ad3618e9" providerId="ADAL" clId="{99FF9C1C-101D-4628-8A51-F0EF96F2F59E}" dt="2023-07-15T12:54:05.445" v="2043" actId="26606"/>
          <ac:spMkLst>
            <pc:docMk/>
            <pc:sldMk cId="3663716680" sldId="283"/>
            <ac:spMk id="1036" creationId="{C1DD1A8A-57D5-4A81-AD04-532B043C5611}"/>
          </ac:spMkLst>
        </pc:spChg>
        <pc:spChg chg="add del">
          <ac:chgData name="Denis García Aguinaga" userId="bf3ed447-d477-4ff2-a359-ed90ad3618e9" providerId="ADAL" clId="{99FF9C1C-101D-4628-8A51-F0EF96F2F59E}" dt="2023-07-15T12:54:05.445" v="2043" actId="26606"/>
          <ac:spMkLst>
            <pc:docMk/>
            <pc:sldMk cId="3663716680" sldId="283"/>
            <ac:spMk id="1038" creationId="{007891EC-4501-44ED-A8C8-B11B6DB767AB}"/>
          </ac:spMkLst>
        </pc:spChg>
        <pc:spChg chg="add">
          <ac:chgData name="Denis García Aguinaga" userId="bf3ed447-d477-4ff2-a359-ed90ad3618e9" providerId="ADAL" clId="{99FF9C1C-101D-4628-8A51-F0EF96F2F59E}" dt="2023-07-15T12:54:05.451" v="2044" actId="26606"/>
          <ac:spMkLst>
            <pc:docMk/>
            <pc:sldMk cId="3663716680" sldId="283"/>
            <ac:spMk id="1040" creationId="{71B2258F-86CA-4D4D-8270-BC05FCDEBFB3}"/>
          </ac:spMkLst>
        </pc:spChg>
        <pc:picChg chg="del">
          <ac:chgData name="Denis García Aguinaga" userId="bf3ed447-d477-4ff2-a359-ed90ad3618e9" providerId="ADAL" clId="{99FF9C1C-101D-4628-8A51-F0EF96F2F59E}" dt="2023-07-15T12:53:43.407" v="2037" actId="478"/>
          <ac:picMkLst>
            <pc:docMk/>
            <pc:sldMk cId="3663716680" sldId="283"/>
            <ac:picMk id="71" creationId="{81BB4A2A-FAA2-D2AA-3929-B4E9367798E8}"/>
          </ac:picMkLst>
        </pc:picChg>
        <pc:picChg chg="add mod ord">
          <ac:chgData name="Denis García Aguinaga" userId="bf3ed447-d477-4ff2-a359-ed90ad3618e9" providerId="ADAL" clId="{99FF9C1C-101D-4628-8A51-F0EF96F2F59E}" dt="2023-07-15T12:54:10.648" v="2046" actId="1076"/>
          <ac:picMkLst>
            <pc:docMk/>
            <pc:sldMk cId="3663716680" sldId="283"/>
            <ac:picMk id="1026" creationId="{C3F435A6-34BE-3B90-2284-6EA333168BD4}"/>
          </ac:picMkLst>
        </pc:picChg>
      </pc:sldChg>
      <pc:sldChg chg="addSp delSp modSp add mod ord setBg addAnim delAnim modAnim setClrOvrMap">
        <pc:chgData name="Denis García Aguinaga" userId="bf3ed447-d477-4ff2-a359-ed90ad3618e9" providerId="ADAL" clId="{99FF9C1C-101D-4628-8A51-F0EF96F2F59E}" dt="2023-07-15T12:58:30.501" v="2096" actId="1076"/>
        <pc:sldMkLst>
          <pc:docMk/>
          <pc:sldMk cId="2526894107" sldId="284"/>
        </pc:sldMkLst>
        <pc:spChg chg="mod">
          <ac:chgData name="Denis García Aguinaga" userId="bf3ed447-d477-4ff2-a359-ed90ad3618e9" providerId="ADAL" clId="{99FF9C1C-101D-4628-8A51-F0EF96F2F59E}" dt="2023-07-15T12:58:30.501" v="2096" actId="1076"/>
          <ac:spMkLst>
            <pc:docMk/>
            <pc:sldMk cId="2526894107" sldId="284"/>
            <ac:spMk id="2" creationId="{D7EEA26D-9500-472E-903B-A4F8818220A9}"/>
          </ac:spMkLst>
        </pc:spChg>
        <pc:spChg chg="mod">
          <ac:chgData name="Denis García Aguinaga" userId="bf3ed447-d477-4ff2-a359-ed90ad3618e9" providerId="ADAL" clId="{99FF9C1C-101D-4628-8A51-F0EF96F2F59E}" dt="2023-07-15T12:58:22.086" v="2095" actId="1076"/>
          <ac:spMkLst>
            <pc:docMk/>
            <pc:sldMk cId="2526894107" sldId="284"/>
            <ac:spMk id="3" creationId="{7D60DF53-0BE6-4EFC-A085-99490B6A6441}"/>
          </ac:spMkLst>
        </pc:spChg>
        <pc:spChg chg="add del">
          <ac:chgData name="Denis García Aguinaga" userId="bf3ed447-d477-4ff2-a359-ed90ad3618e9" providerId="ADAL" clId="{99FF9C1C-101D-4628-8A51-F0EF96F2F59E}" dt="2023-07-15T12:56:31.939" v="2079" actId="26606"/>
          <ac:spMkLst>
            <pc:docMk/>
            <pc:sldMk cId="2526894107" sldId="284"/>
            <ac:spMk id="1040" creationId="{71B2258F-86CA-4D4D-8270-BC05FCDEBFB3}"/>
          </ac:spMkLst>
        </pc:spChg>
        <pc:spChg chg="add del">
          <ac:chgData name="Denis García Aguinaga" userId="bf3ed447-d477-4ff2-a359-ed90ad3618e9" providerId="ADAL" clId="{99FF9C1C-101D-4628-8A51-F0EF96F2F59E}" dt="2023-07-15T12:57:55.515" v="2091" actId="26606"/>
          <ac:spMkLst>
            <pc:docMk/>
            <pc:sldMk cId="2526894107" sldId="284"/>
            <ac:spMk id="2052" creationId="{C1DD1A8A-57D5-4A81-AD04-532B043C5611}"/>
          </ac:spMkLst>
        </pc:spChg>
        <pc:spChg chg="add del">
          <ac:chgData name="Denis García Aguinaga" userId="bf3ed447-d477-4ff2-a359-ed90ad3618e9" providerId="ADAL" clId="{99FF9C1C-101D-4628-8A51-F0EF96F2F59E}" dt="2023-07-15T12:57:55.515" v="2091" actId="26606"/>
          <ac:spMkLst>
            <pc:docMk/>
            <pc:sldMk cId="2526894107" sldId="284"/>
            <ac:spMk id="2053" creationId="{007891EC-4501-44ED-A8C8-B11B6DB767AB}"/>
          </ac:spMkLst>
        </pc:spChg>
        <pc:spChg chg="add del">
          <ac:chgData name="Denis García Aguinaga" userId="bf3ed447-d477-4ff2-a359-ed90ad3618e9" providerId="ADAL" clId="{99FF9C1C-101D-4628-8A51-F0EF96F2F59E}" dt="2023-07-15T12:56:05.765" v="2062" actId="26606"/>
          <ac:spMkLst>
            <pc:docMk/>
            <pc:sldMk cId="2526894107" sldId="284"/>
            <ac:spMk id="2055" creationId="{71B2258F-86CA-4D4D-8270-BC05FCDEBFB3}"/>
          </ac:spMkLst>
        </pc:spChg>
        <pc:spChg chg="add del">
          <ac:chgData name="Denis García Aguinaga" userId="bf3ed447-d477-4ff2-a359-ed90ad3618e9" providerId="ADAL" clId="{99FF9C1C-101D-4628-8A51-F0EF96F2F59E}" dt="2023-07-15T12:57:55.503" v="2090" actId="26606"/>
          <ac:spMkLst>
            <pc:docMk/>
            <pc:sldMk cId="2526894107" sldId="284"/>
            <ac:spMk id="2056" creationId="{06DA9DF9-31F7-4056-B42E-878CC92417B8}"/>
          </ac:spMkLst>
        </pc:spChg>
        <pc:spChg chg="add del">
          <ac:chgData name="Denis García Aguinaga" userId="bf3ed447-d477-4ff2-a359-ed90ad3618e9" providerId="ADAL" clId="{99FF9C1C-101D-4628-8A51-F0EF96F2F59E}" dt="2023-07-15T12:56:11.752" v="2064" actId="26606"/>
          <ac:spMkLst>
            <pc:docMk/>
            <pc:sldMk cId="2526894107" sldId="284"/>
            <ac:spMk id="2057" creationId="{007891EC-4501-44ED-A8C8-B11B6DB767AB}"/>
          </ac:spMkLst>
        </pc:spChg>
        <pc:spChg chg="add del">
          <ac:chgData name="Denis García Aguinaga" userId="bf3ed447-d477-4ff2-a359-ed90ad3618e9" providerId="ADAL" clId="{99FF9C1C-101D-4628-8A51-F0EF96F2F59E}" dt="2023-07-15T12:56:11.752" v="2064" actId="26606"/>
          <ac:spMkLst>
            <pc:docMk/>
            <pc:sldMk cId="2526894107" sldId="284"/>
            <ac:spMk id="2058" creationId="{C1DD1A8A-57D5-4A81-AD04-532B043C5611}"/>
          </ac:spMkLst>
        </pc:spChg>
        <pc:spChg chg="add del">
          <ac:chgData name="Denis García Aguinaga" userId="bf3ed447-d477-4ff2-a359-ed90ad3618e9" providerId="ADAL" clId="{99FF9C1C-101D-4628-8A51-F0EF96F2F59E}" dt="2023-07-15T12:56:15.360" v="2066" actId="26606"/>
          <ac:spMkLst>
            <pc:docMk/>
            <pc:sldMk cId="2526894107" sldId="284"/>
            <ac:spMk id="2059" creationId="{AF2F604E-43BE-4DC3-B983-E071523364F8}"/>
          </ac:spMkLst>
        </pc:spChg>
        <pc:spChg chg="add del">
          <ac:chgData name="Denis García Aguinaga" userId="bf3ed447-d477-4ff2-a359-ed90ad3618e9" providerId="ADAL" clId="{99FF9C1C-101D-4628-8A51-F0EF96F2F59E}" dt="2023-07-15T12:56:15.360" v="2066" actId="26606"/>
          <ac:spMkLst>
            <pc:docMk/>
            <pc:sldMk cId="2526894107" sldId="284"/>
            <ac:spMk id="2060" creationId="{E91DC736-0EF8-4F87-9146-EBF1D2EE4D3D}"/>
          </ac:spMkLst>
        </pc:spChg>
        <pc:spChg chg="add del">
          <ac:chgData name="Denis García Aguinaga" userId="bf3ed447-d477-4ff2-a359-ed90ad3618e9" providerId="ADAL" clId="{99FF9C1C-101D-4628-8A51-F0EF96F2F59E}" dt="2023-07-15T12:56:15.360" v="2066" actId="26606"/>
          <ac:spMkLst>
            <pc:docMk/>
            <pc:sldMk cId="2526894107" sldId="284"/>
            <ac:spMk id="2061" creationId="{08C9B587-E65E-4B52-B37C-ABEBB6E87928}"/>
          </ac:spMkLst>
        </pc:spChg>
        <pc:spChg chg="add del">
          <ac:chgData name="Denis García Aguinaga" userId="bf3ed447-d477-4ff2-a359-ed90ad3618e9" providerId="ADAL" clId="{99FF9C1C-101D-4628-8A51-F0EF96F2F59E}" dt="2023-07-15T12:56:15.360" v="2066" actId="26606"/>
          <ac:spMkLst>
            <pc:docMk/>
            <pc:sldMk cId="2526894107" sldId="284"/>
            <ac:spMk id="2062" creationId="{097CD68E-23E3-4007-8847-CD0944C4F7BE}"/>
          </ac:spMkLst>
        </pc:spChg>
        <pc:spChg chg="add">
          <ac:chgData name="Denis García Aguinaga" userId="bf3ed447-d477-4ff2-a359-ed90ad3618e9" providerId="ADAL" clId="{99FF9C1C-101D-4628-8A51-F0EF96F2F59E}" dt="2023-07-15T12:57:55.515" v="2091" actId="26606"/>
          <ac:spMkLst>
            <pc:docMk/>
            <pc:sldMk cId="2526894107" sldId="284"/>
            <ac:spMk id="2063" creationId="{3AD630B4-4CCC-7B1D-1803-DAED942D7E50}"/>
          </ac:spMkLst>
        </pc:spChg>
        <pc:spChg chg="add del">
          <ac:chgData name="Denis García Aguinaga" userId="bf3ed447-d477-4ff2-a359-ed90ad3618e9" providerId="ADAL" clId="{99FF9C1C-101D-4628-8A51-F0EF96F2F59E}" dt="2023-07-15T12:56:17.953" v="2068" actId="26606"/>
          <ac:spMkLst>
            <pc:docMk/>
            <pc:sldMk cId="2526894107" sldId="284"/>
            <ac:spMk id="2064" creationId="{6F828D28-8E09-41CC-8229-3070B5467A96}"/>
          </ac:spMkLst>
        </pc:spChg>
        <pc:spChg chg="add del">
          <ac:chgData name="Denis García Aguinaga" userId="bf3ed447-d477-4ff2-a359-ed90ad3618e9" providerId="ADAL" clId="{99FF9C1C-101D-4628-8A51-F0EF96F2F59E}" dt="2023-07-15T12:56:17.953" v="2068" actId="26606"/>
          <ac:spMkLst>
            <pc:docMk/>
            <pc:sldMk cId="2526894107" sldId="284"/>
            <ac:spMk id="2065" creationId="{D5B012D8-7F27-4758-9AC6-C889B154BD73}"/>
          </ac:spMkLst>
        </pc:spChg>
        <pc:spChg chg="add del">
          <ac:chgData name="Denis García Aguinaga" userId="bf3ed447-d477-4ff2-a359-ed90ad3618e9" providerId="ADAL" clId="{99FF9C1C-101D-4628-8A51-F0EF96F2F59E}" dt="2023-07-15T12:56:17.953" v="2068" actId="26606"/>
          <ac:spMkLst>
            <pc:docMk/>
            <pc:sldMk cId="2526894107" sldId="284"/>
            <ac:spMk id="2066" creationId="{4063B759-00FC-46D1-9898-8E8625268FAF}"/>
          </ac:spMkLst>
        </pc:spChg>
        <pc:spChg chg="add del">
          <ac:chgData name="Denis García Aguinaga" userId="bf3ed447-d477-4ff2-a359-ed90ad3618e9" providerId="ADAL" clId="{99FF9C1C-101D-4628-8A51-F0EF96F2F59E}" dt="2023-07-15T12:56:24.863" v="2072" actId="26606"/>
          <ac:spMkLst>
            <pc:docMk/>
            <pc:sldMk cId="2526894107" sldId="284"/>
            <ac:spMk id="2067" creationId="{E2683E3F-F855-4549-84F8-42064EC0F247}"/>
          </ac:spMkLst>
        </pc:spChg>
        <pc:spChg chg="add del">
          <ac:chgData name="Denis García Aguinaga" userId="bf3ed447-d477-4ff2-a359-ed90ad3618e9" providerId="ADAL" clId="{99FF9C1C-101D-4628-8A51-F0EF96F2F59E}" dt="2023-07-15T12:56:20.907" v="2070" actId="26606"/>
          <ac:spMkLst>
            <pc:docMk/>
            <pc:sldMk cId="2526894107" sldId="284"/>
            <ac:spMk id="2068" creationId="{0671A8AE-40A1-4631-A6B8-581AFF065482}"/>
          </ac:spMkLst>
        </pc:spChg>
        <pc:spChg chg="add del">
          <ac:chgData name="Denis García Aguinaga" userId="bf3ed447-d477-4ff2-a359-ed90ad3618e9" providerId="ADAL" clId="{99FF9C1C-101D-4628-8A51-F0EF96F2F59E}" dt="2023-07-15T12:56:20.907" v="2070" actId="26606"/>
          <ac:spMkLst>
            <pc:docMk/>
            <pc:sldMk cId="2526894107" sldId="284"/>
            <ac:spMk id="2069" creationId="{AB58EF07-17C2-48CF-ABB0-EEF1F17CB8F0}"/>
          </ac:spMkLst>
        </pc:spChg>
        <pc:spChg chg="add del">
          <ac:chgData name="Denis García Aguinaga" userId="bf3ed447-d477-4ff2-a359-ed90ad3618e9" providerId="ADAL" clId="{99FF9C1C-101D-4628-8A51-F0EF96F2F59E}" dt="2023-07-15T12:56:20.907" v="2070" actId="26606"/>
          <ac:spMkLst>
            <pc:docMk/>
            <pc:sldMk cId="2526894107" sldId="284"/>
            <ac:spMk id="2070" creationId="{AF2F604E-43BE-4DC3-B983-E071523364F8}"/>
          </ac:spMkLst>
        </pc:spChg>
        <pc:spChg chg="add del">
          <ac:chgData name="Denis García Aguinaga" userId="bf3ed447-d477-4ff2-a359-ed90ad3618e9" providerId="ADAL" clId="{99FF9C1C-101D-4628-8A51-F0EF96F2F59E}" dt="2023-07-15T12:56:20.907" v="2070" actId="26606"/>
          <ac:spMkLst>
            <pc:docMk/>
            <pc:sldMk cId="2526894107" sldId="284"/>
            <ac:spMk id="2071" creationId="{08C9B587-E65E-4B52-B37C-ABEBB6E87928}"/>
          </ac:spMkLst>
        </pc:spChg>
        <pc:spChg chg="add del">
          <ac:chgData name="Denis García Aguinaga" userId="bf3ed447-d477-4ff2-a359-ed90ad3618e9" providerId="ADAL" clId="{99FF9C1C-101D-4628-8A51-F0EF96F2F59E}" dt="2023-07-15T12:56:24.863" v="2072" actId="26606"/>
          <ac:spMkLst>
            <pc:docMk/>
            <pc:sldMk cId="2526894107" sldId="284"/>
            <ac:spMk id="2074" creationId="{94714483-7072-431F-9DBE-87F44E4D44BC}"/>
          </ac:spMkLst>
        </pc:spChg>
        <pc:spChg chg="add del">
          <ac:chgData name="Denis García Aguinaga" userId="bf3ed447-d477-4ff2-a359-ed90ad3618e9" providerId="ADAL" clId="{99FF9C1C-101D-4628-8A51-F0EF96F2F59E}" dt="2023-07-15T12:56:24.863" v="2072" actId="26606"/>
          <ac:spMkLst>
            <pc:docMk/>
            <pc:sldMk cId="2526894107" sldId="284"/>
            <ac:spMk id="2075" creationId="{832F3179-0CD5-40C8-9939-D8355006F7BA}"/>
          </ac:spMkLst>
        </pc:spChg>
        <pc:spChg chg="add del">
          <ac:chgData name="Denis García Aguinaga" userId="bf3ed447-d477-4ff2-a359-ed90ad3618e9" providerId="ADAL" clId="{99FF9C1C-101D-4628-8A51-F0EF96F2F59E}" dt="2023-07-15T12:56:24.863" v="2072" actId="26606"/>
          <ac:spMkLst>
            <pc:docMk/>
            <pc:sldMk cId="2526894107" sldId="284"/>
            <ac:spMk id="2076" creationId="{495892E1-F4A5-4991-AC52-4F417B14A2A2}"/>
          </ac:spMkLst>
        </pc:spChg>
        <pc:grpChg chg="add del">
          <ac:chgData name="Denis García Aguinaga" userId="bf3ed447-d477-4ff2-a359-ed90ad3618e9" providerId="ADAL" clId="{99FF9C1C-101D-4628-8A51-F0EF96F2F59E}" dt="2023-07-15T12:56:24.863" v="2072" actId="26606"/>
          <ac:grpSpMkLst>
            <pc:docMk/>
            <pc:sldMk cId="2526894107" sldId="284"/>
            <ac:grpSpMk id="2077" creationId="{11CE155D-684B-4F5E-B835-C52765E310E7}"/>
          </ac:grpSpMkLst>
        </pc:grpChg>
        <pc:grpChg chg="add del">
          <ac:chgData name="Denis García Aguinaga" userId="bf3ed447-d477-4ff2-a359-ed90ad3618e9" providerId="ADAL" clId="{99FF9C1C-101D-4628-8A51-F0EF96F2F59E}" dt="2023-07-15T12:56:24.863" v="2072" actId="26606"/>
          <ac:grpSpMkLst>
            <pc:docMk/>
            <pc:sldMk cId="2526894107" sldId="284"/>
            <ac:grpSpMk id="2082" creationId="{ACF597F8-76AA-44FA-8E6A-06223B66C0DD}"/>
          </ac:grpSpMkLst>
        </pc:grpChg>
        <pc:grpChg chg="add del">
          <ac:chgData name="Denis García Aguinaga" userId="bf3ed447-d477-4ff2-a359-ed90ad3618e9" providerId="ADAL" clId="{99FF9C1C-101D-4628-8A51-F0EF96F2F59E}" dt="2023-07-15T12:56:24.863" v="2072" actId="26606"/>
          <ac:grpSpMkLst>
            <pc:docMk/>
            <pc:sldMk cId="2526894107" sldId="284"/>
            <ac:grpSpMk id="2088" creationId="{8FC90B1E-0223-4440-AF22-8F32F6F0C7D2}"/>
          </ac:grpSpMkLst>
        </pc:grpChg>
        <pc:picChg chg="del">
          <ac:chgData name="Denis García Aguinaga" userId="bf3ed447-d477-4ff2-a359-ed90ad3618e9" providerId="ADAL" clId="{99FF9C1C-101D-4628-8A51-F0EF96F2F59E}" dt="2023-07-15T12:55:56.942" v="2057" actId="478"/>
          <ac:picMkLst>
            <pc:docMk/>
            <pc:sldMk cId="2526894107" sldId="284"/>
            <ac:picMk id="1026" creationId="{C3F435A6-34BE-3B90-2284-6EA333168BD4}"/>
          </ac:picMkLst>
        </pc:picChg>
        <pc:picChg chg="add mod ord">
          <ac:chgData name="Denis García Aguinaga" userId="bf3ed447-d477-4ff2-a359-ed90ad3618e9" providerId="ADAL" clId="{99FF9C1C-101D-4628-8A51-F0EF96F2F59E}" dt="2023-07-15T12:57:55.515" v="2091" actId="26606"/>
          <ac:picMkLst>
            <pc:docMk/>
            <pc:sldMk cId="2526894107" sldId="284"/>
            <ac:picMk id="2050" creationId="{473C15F9-DC7B-D511-4105-BA6553DB687C}"/>
          </ac:picMkLst>
        </pc:picChg>
        <pc:cxnChg chg="add">
          <ac:chgData name="Denis García Aguinaga" userId="bf3ed447-d477-4ff2-a359-ed90ad3618e9" providerId="ADAL" clId="{99FF9C1C-101D-4628-8A51-F0EF96F2F59E}" dt="2023-07-15T12:57:55.515" v="2091" actId="26606"/>
          <ac:cxnSpMkLst>
            <pc:docMk/>
            <pc:sldMk cId="2526894107" sldId="284"/>
            <ac:cxnSpMk id="2072" creationId="{49264613-F0F7-08CE-0ADF-98407A64DAE6}"/>
          </ac:cxnSpMkLst>
        </pc:cxnChg>
      </pc:sldChg>
      <pc:sldChg chg="add ord">
        <pc:chgData name="Denis García Aguinaga" userId="bf3ed447-d477-4ff2-a359-ed90ad3618e9" providerId="ADAL" clId="{99FF9C1C-101D-4628-8A51-F0EF96F2F59E}" dt="2023-07-15T12:58:41.385" v="2099"/>
        <pc:sldMkLst>
          <pc:docMk/>
          <pc:sldMk cId="3079441442" sldId="285"/>
        </pc:sldMkLst>
      </pc:sldChg>
      <pc:sldChg chg="new del">
        <pc:chgData name="Denis García Aguinaga" userId="bf3ed447-d477-4ff2-a359-ed90ad3618e9" providerId="ADAL" clId="{99FF9C1C-101D-4628-8A51-F0EF96F2F59E}" dt="2023-07-15T15:47:57.543" v="2102" actId="47"/>
        <pc:sldMkLst>
          <pc:docMk/>
          <pc:sldMk cId="2289782078" sldId="28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81BA3D-75B9-41B5-B579-5729F88FB5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77537B5-85A7-4F10-A213-F752A8AAE6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01CE55-CD27-42AA-8763-6BE0533B8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29A5-C754-4A71-863B-33784CBF4AF1}" type="datetimeFigureOut">
              <a:rPr lang="es-CR" smtClean="0"/>
              <a:t>15/07/2023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1A9F3D-4D73-4545-8FB0-7823A974D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C1C7D6-53A5-462E-814E-BC763B4F1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AA3D6-8133-4814-A01A-631DC461F2D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85383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E51960-59F8-4A32-869F-B9847B0BE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0F09A90-41E1-4B41-A1B6-14C4FBBC9D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ABDA2D-E2D3-41E2-A60F-A3DB87A0A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29A5-C754-4A71-863B-33784CBF4AF1}" type="datetimeFigureOut">
              <a:rPr lang="es-CR" smtClean="0"/>
              <a:t>15/07/2023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96BE12-00C2-4751-8A91-C8E3FBBB8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76356D-1348-4E24-9CCE-0235E5C4C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AA3D6-8133-4814-A01A-631DC461F2D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5446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C7BF2A5-71AD-4EC3-A86A-42CEE470C3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93329D-8900-49ED-AB5F-62F11B39F3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91BCE4-DBDD-448A-AF6C-196943313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29A5-C754-4A71-863B-33784CBF4AF1}" type="datetimeFigureOut">
              <a:rPr lang="es-CR" smtClean="0"/>
              <a:t>15/07/2023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719257-6B83-4510-8370-2F4C2283F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C071A8-496E-4008-8C64-56E6F446B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AA3D6-8133-4814-A01A-631DC461F2D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0026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CA4C80-C3A8-4DE4-A303-8374C029C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CB18EB-3E26-478D-B4DC-44258713F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2ABBA3-CF35-42F2-943B-CF66CCB63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29A5-C754-4A71-863B-33784CBF4AF1}" type="datetimeFigureOut">
              <a:rPr lang="es-CR" smtClean="0"/>
              <a:t>15/07/2023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4746D8-3D85-46EC-BEF8-9F9040483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CE3392-172B-4985-B7DA-B90975D01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AA3D6-8133-4814-A01A-631DC461F2D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84910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8F6432-5ECD-4231-9BAE-D0BEEEAEB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64EF04-A171-4ECC-B63B-8FEC4317D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231871-C0ED-40A4-91E3-7AD31F9A2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29A5-C754-4A71-863B-33784CBF4AF1}" type="datetimeFigureOut">
              <a:rPr lang="es-CR" smtClean="0"/>
              <a:t>15/07/2023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4F5956-2D07-493F-881F-F16229DB3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5E18E9-F056-4AC6-961C-F2DD98A8B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AA3D6-8133-4814-A01A-631DC461F2D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0910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C8BF59-6D71-462C-9EE8-91E8267A5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5C763A-B592-4A97-8A44-F33258A83A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8ED3C2B-602A-42F8-A753-CCAD60231F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EFE361-EF3B-45CA-8414-1C982C45C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29A5-C754-4A71-863B-33784CBF4AF1}" type="datetimeFigureOut">
              <a:rPr lang="es-CR" smtClean="0"/>
              <a:t>15/07/2023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C010EE-2A0F-45F8-B4F7-B4C3F7ACB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FA9248-ACE2-4614-9F7E-C5F59CB64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AA3D6-8133-4814-A01A-631DC461F2D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4368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A68695-E778-42B4-8ED4-CEDA1C90A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1DE83B-405C-4164-8C16-05EF0C647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F34B182-C34D-43F6-867E-0889E31F0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C8D2A77-2AB7-4FC1-909F-713D8FE25B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93A1AAC-FE9D-4E68-BEFA-55D25FD35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CDB3038-DCFD-49F0-9C53-B94376E26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29A5-C754-4A71-863B-33784CBF4AF1}" type="datetimeFigureOut">
              <a:rPr lang="es-CR" smtClean="0"/>
              <a:t>15/07/2023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D3486A6-162B-485F-9D0B-9E6F816A7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7041B55-7984-4CC8-B027-6E2F5A44E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AA3D6-8133-4814-A01A-631DC461F2D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8601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1116D2-ACBC-4C41-937E-B60BF3355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54EBFB-3610-4184-B0FB-83DDE9740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29A5-C754-4A71-863B-33784CBF4AF1}" type="datetimeFigureOut">
              <a:rPr lang="es-CR" smtClean="0"/>
              <a:t>15/07/2023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D4339A3-50AB-48F1-9ED6-7FCB858C0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E98CA43-0E48-4ED2-9C99-40EF6E87E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AA3D6-8133-4814-A01A-631DC461F2D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71712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4585C40-7507-445A-8357-41A4DF184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29A5-C754-4A71-863B-33784CBF4AF1}" type="datetimeFigureOut">
              <a:rPr lang="es-CR" smtClean="0"/>
              <a:t>15/07/2023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AC7DABA-D596-4AC4-BB73-0DFB508D2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DEB491-7B92-47C4-A7AD-18E461E59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AA3D6-8133-4814-A01A-631DC461F2D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68003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3FD764-EE62-400A-8901-D5EB5030C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E10A0F-0DF1-4320-A92A-DF8AB6B4A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0157F73-622A-49F2-8229-554AB5A11A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C0155E-B4B0-4968-BA32-5FC38B519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29A5-C754-4A71-863B-33784CBF4AF1}" type="datetimeFigureOut">
              <a:rPr lang="es-CR" smtClean="0"/>
              <a:t>15/07/2023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1DD09A-ABF5-43F6-AEE0-4190506ED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F82AD0-7F29-4AA3-B576-7F38D0320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AA3D6-8133-4814-A01A-631DC461F2D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7121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DA438D-2892-4795-9FE1-A4B649E4F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18781C8-0D3D-4100-8B37-425095B7DE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1FDEB72-6D0C-4F36-B345-04C3FD379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693EC1C-885D-41D4-B79B-F29ADCA76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E29A5-C754-4A71-863B-33784CBF4AF1}" type="datetimeFigureOut">
              <a:rPr lang="es-CR" smtClean="0"/>
              <a:t>15/07/2023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DA5B1DB-E71F-4BA4-9F68-3BC83C502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7512FA-7819-4D54-B9D3-948610B85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AA3D6-8133-4814-A01A-631DC461F2D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22776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4D88AD1-619C-4840-9C85-B2FF97911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54FF9F-4F6B-4DE1-8E36-684CB1950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7453D9-3894-4BC2-BE5A-E1E3D46482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E29A5-C754-4A71-863B-33784CBF4AF1}" type="datetimeFigureOut">
              <a:rPr lang="es-CR" smtClean="0"/>
              <a:t>15/07/2023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2489C2-10BD-4033-ADA9-C5BB9C448D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A82CA4-B1FB-490F-9EEA-C3CDFB82BF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AA3D6-8133-4814-A01A-631DC461F2D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94093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Rectangle 2057">
            <a:extLst>
              <a:ext uri="{FF2B5EF4-FFF2-40B4-BE49-F238E27FC236}">
                <a16:creationId xmlns:a16="http://schemas.microsoft.com/office/drawing/2014/main" id="{3AD630B4-4CCC-7B1D-1803-DAED942D7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El desarrollo social es nuestro gran reto | Foro Jurídico">
            <a:extLst>
              <a:ext uri="{FF2B5EF4-FFF2-40B4-BE49-F238E27FC236}">
                <a16:creationId xmlns:a16="http://schemas.microsoft.com/office/drawing/2014/main" id="{473C15F9-DC7B-D511-4105-BA6553DB68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7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7EEA26D-9500-472E-903B-A4F8818220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260" y="1381274"/>
            <a:ext cx="5648960" cy="3204429"/>
          </a:xfrm>
        </p:spPr>
        <p:txBody>
          <a:bodyPr anchor="t">
            <a:normAutofit/>
          </a:bodyPr>
          <a:lstStyle/>
          <a:p>
            <a:pPr algn="l"/>
            <a:r>
              <a:rPr lang="es-CR" sz="4000" dirty="0">
                <a:solidFill>
                  <a:srgbClr val="FFFFFF"/>
                </a:solidFill>
              </a:rPr>
              <a:t>Evaluación económica </a:t>
            </a:r>
            <a:br>
              <a:rPr lang="es-CR" sz="4000" dirty="0">
                <a:solidFill>
                  <a:srgbClr val="FFFFFF"/>
                </a:solidFill>
              </a:rPr>
            </a:br>
            <a:r>
              <a:rPr lang="es-CR" sz="4000" dirty="0">
                <a:solidFill>
                  <a:srgbClr val="FFFFFF"/>
                </a:solidFill>
              </a:rPr>
              <a:t>de proyectos sociales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60DF53-0BE6-4EFC-A085-99490B6A64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60" y="5768567"/>
            <a:ext cx="5334000" cy="1089423"/>
          </a:xfrm>
        </p:spPr>
        <p:txBody>
          <a:bodyPr anchor="b">
            <a:normAutofit/>
          </a:bodyPr>
          <a:lstStyle/>
          <a:p>
            <a:pPr algn="l"/>
            <a:r>
              <a:rPr lang="es-CR" sz="1800" dirty="0">
                <a:solidFill>
                  <a:srgbClr val="FFFFFF"/>
                </a:solidFill>
              </a:rPr>
              <a:t>Profesor: </a:t>
            </a:r>
            <a:r>
              <a:rPr lang="es-CR" sz="1800" dirty="0" err="1">
                <a:solidFill>
                  <a:srgbClr val="FFFFFF"/>
                </a:solidFill>
              </a:rPr>
              <a:t>M.Sc</a:t>
            </a:r>
            <a:r>
              <a:rPr lang="es-CR" sz="1800" dirty="0">
                <a:solidFill>
                  <a:srgbClr val="FFFFFF"/>
                </a:solidFill>
              </a:rPr>
              <a:t>. Denis García Aguinaga</a:t>
            </a:r>
          </a:p>
          <a:p>
            <a:pPr algn="l"/>
            <a:r>
              <a:rPr lang="es-CR" sz="1800" dirty="0">
                <a:solidFill>
                  <a:srgbClr val="FFFFFF"/>
                </a:solidFill>
              </a:rPr>
              <a:t>Sábado 15 de julio 2023</a:t>
            </a:r>
          </a:p>
        </p:txBody>
      </p:sp>
      <p:cxnSp>
        <p:nvCxnSpPr>
          <p:cNvPr id="2072" name="Straight Connector 2059">
            <a:extLst>
              <a:ext uri="{FF2B5EF4-FFF2-40B4-BE49-F238E27FC236}">
                <a16:creationId xmlns:a16="http://schemas.microsoft.com/office/drawing/2014/main" id="{49264613-F0F7-08CE-0ADF-98407A64DA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6894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Rectangle 2057">
            <a:extLst>
              <a:ext uri="{FF2B5EF4-FFF2-40B4-BE49-F238E27FC236}">
                <a16:creationId xmlns:a16="http://schemas.microsoft.com/office/drawing/2014/main" id="{3AD630B4-4CCC-7B1D-1803-DAED942D7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El desarrollo social es nuestro gran reto | Foro Jurídico">
            <a:extLst>
              <a:ext uri="{FF2B5EF4-FFF2-40B4-BE49-F238E27FC236}">
                <a16:creationId xmlns:a16="http://schemas.microsoft.com/office/drawing/2014/main" id="{473C15F9-DC7B-D511-4105-BA6553DB68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7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7EEA26D-9500-472E-903B-A4F8818220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260" y="1381274"/>
            <a:ext cx="5648960" cy="3204429"/>
          </a:xfrm>
        </p:spPr>
        <p:txBody>
          <a:bodyPr anchor="t">
            <a:normAutofit/>
          </a:bodyPr>
          <a:lstStyle/>
          <a:p>
            <a:pPr algn="l"/>
            <a:r>
              <a:rPr lang="es-CR" sz="4000" dirty="0">
                <a:solidFill>
                  <a:srgbClr val="FFFFFF"/>
                </a:solidFill>
              </a:rPr>
              <a:t>Evaluación económica </a:t>
            </a:r>
            <a:br>
              <a:rPr lang="es-CR" sz="4000" dirty="0">
                <a:solidFill>
                  <a:srgbClr val="FFFFFF"/>
                </a:solidFill>
              </a:rPr>
            </a:br>
            <a:r>
              <a:rPr lang="es-CR" sz="4000" dirty="0">
                <a:solidFill>
                  <a:srgbClr val="FFFFFF"/>
                </a:solidFill>
              </a:rPr>
              <a:t>de proyectos sociales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60DF53-0BE6-4EFC-A085-99490B6A64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60" y="5768567"/>
            <a:ext cx="5334000" cy="1089423"/>
          </a:xfrm>
        </p:spPr>
        <p:txBody>
          <a:bodyPr anchor="b">
            <a:normAutofit/>
          </a:bodyPr>
          <a:lstStyle/>
          <a:p>
            <a:pPr algn="l"/>
            <a:r>
              <a:rPr lang="es-CR" sz="1800" dirty="0">
                <a:solidFill>
                  <a:srgbClr val="FFFFFF"/>
                </a:solidFill>
              </a:rPr>
              <a:t>Profesor: </a:t>
            </a:r>
            <a:r>
              <a:rPr lang="es-CR" sz="1800" dirty="0" err="1">
                <a:solidFill>
                  <a:srgbClr val="FFFFFF"/>
                </a:solidFill>
              </a:rPr>
              <a:t>M.Sc</a:t>
            </a:r>
            <a:r>
              <a:rPr lang="es-CR" sz="1800" dirty="0">
                <a:solidFill>
                  <a:srgbClr val="FFFFFF"/>
                </a:solidFill>
              </a:rPr>
              <a:t>. Denis García Aguinaga</a:t>
            </a:r>
          </a:p>
          <a:p>
            <a:pPr algn="l"/>
            <a:r>
              <a:rPr lang="es-CR" sz="1800" dirty="0">
                <a:solidFill>
                  <a:srgbClr val="FFFFFF"/>
                </a:solidFill>
              </a:rPr>
              <a:t>Sábado 15 de julio 2023</a:t>
            </a:r>
          </a:p>
        </p:txBody>
      </p:sp>
      <p:cxnSp>
        <p:nvCxnSpPr>
          <p:cNvPr id="2072" name="Straight Connector 2059">
            <a:extLst>
              <a:ext uri="{FF2B5EF4-FFF2-40B4-BE49-F238E27FC236}">
                <a16:creationId xmlns:a16="http://schemas.microsoft.com/office/drawing/2014/main" id="{49264613-F0F7-08CE-0ADF-98407A64DA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41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adroTexto 19">
            <a:extLst>
              <a:ext uri="{FF2B5EF4-FFF2-40B4-BE49-F238E27FC236}">
                <a16:creationId xmlns:a16="http://schemas.microsoft.com/office/drawing/2014/main" id="{FFB0B412-70A8-4447-A274-C8AF096B9BA6}"/>
              </a:ext>
            </a:extLst>
          </p:cNvPr>
          <p:cNvSpPr txBox="1"/>
          <p:nvPr/>
        </p:nvSpPr>
        <p:spPr>
          <a:xfrm>
            <a:off x="0" y="-1"/>
            <a:ext cx="12192000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PROYECTOS Y EVALUACIÓN</a:t>
            </a:r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E17F2E7E-5DB4-31E9-0867-79181D6F7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857" y="758152"/>
            <a:ext cx="11170286" cy="5683288"/>
          </a:xfrm>
        </p:spPr>
        <p:txBody>
          <a:bodyPr>
            <a:normAutofit/>
          </a:bodyPr>
          <a:lstStyle/>
          <a:p>
            <a:pPr marL="0" indent="0" algn="just" fontAlgn="base">
              <a:lnSpc>
                <a:spcPct val="210000"/>
              </a:lnSpc>
              <a:buNone/>
            </a:pPr>
            <a:r>
              <a:rPr lang="es-CR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¿Qué es la evaluación social?</a:t>
            </a:r>
          </a:p>
          <a:p>
            <a:pPr marL="0" indent="0" algn="just" fontAlgn="base">
              <a:buNone/>
            </a:pPr>
            <a:r>
              <a:rPr lang="es-CR" sz="2400" dirty="0">
                <a:solidFill>
                  <a:srgbClr val="7A7A7A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Es una herramienta sistemática y objetiva utilizada para medir, analizar y valorar los diseños, procesos y resultados de un proyecto social (que responde a una política pública).</a:t>
            </a: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A7CCBD01-3498-1D48-2D56-9ADDFD61DD2E}"/>
              </a:ext>
            </a:extLst>
          </p:cNvPr>
          <p:cNvSpPr/>
          <p:nvPr/>
        </p:nvSpPr>
        <p:spPr>
          <a:xfrm>
            <a:off x="335280" y="3330016"/>
            <a:ext cx="5460366" cy="330446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 fontAlgn="base">
              <a:buNone/>
            </a:pPr>
            <a:r>
              <a:rPr lang="es-CR" sz="2800" b="1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¿Para qué evaluar?</a:t>
            </a:r>
          </a:p>
          <a:p>
            <a:pPr marL="0" indent="0" algn="just" fontAlgn="base">
              <a:buNone/>
            </a:pPr>
            <a:endParaRPr lang="es-CR" sz="2400" b="1" dirty="0">
              <a:solidFill>
                <a:schemeClr val="bg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 fontAlgn="base">
              <a:buNone/>
            </a:pPr>
            <a:r>
              <a:rPr lang="es-CR" sz="200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Para tomar decisiones fundamentadas sobre la viabilidad de: </a:t>
            </a:r>
            <a:r>
              <a:rPr lang="es-CR" sz="2000" i="1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implementar, continuar o informar sobre el fin de un proyecto social</a:t>
            </a:r>
            <a:r>
              <a:rPr lang="es-CR" sz="200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ctr"/>
            <a:endParaRPr lang="es-CR" sz="2400" dirty="0">
              <a:solidFill>
                <a:schemeClr val="bg2"/>
              </a:solidFill>
            </a:endParaRPr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C4BEC1E2-D74B-5A83-E085-0943B3E7A961}"/>
              </a:ext>
            </a:extLst>
          </p:cNvPr>
          <p:cNvSpPr/>
          <p:nvPr/>
        </p:nvSpPr>
        <p:spPr>
          <a:xfrm>
            <a:off x="6167120" y="3409912"/>
            <a:ext cx="5608320" cy="322456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 fontAlgn="base">
              <a:lnSpc>
                <a:spcPct val="300000"/>
              </a:lnSpc>
              <a:buNone/>
            </a:pPr>
            <a:r>
              <a:rPr lang="es-CR" sz="24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¿Para qué sirve?</a:t>
            </a:r>
          </a:p>
          <a:p>
            <a:pPr marL="0" indent="0" algn="just" fontAlgn="base">
              <a:buNone/>
            </a:pPr>
            <a:r>
              <a:rPr lang="es-CR" sz="20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Para mejorar la gestión y cumplir los objetivos planificados previamente en la intervención del proyecto. </a:t>
            </a:r>
          </a:p>
          <a:p>
            <a:pPr marL="0" indent="0" algn="just" fontAlgn="base">
              <a:buNone/>
            </a:pPr>
            <a:endParaRPr lang="es-CR" sz="2000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 fontAlgn="base">
              <a:buNone/>
            </a:pPr>
            <a:r>
              <a:rPr lang="es-CR" sz="20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 la evaluación se determina el grado de realización, eficiencia, eficacia y viabilidad.</a:t>
            </a:r>
            <a:endParaRPr lang="es-CR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449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adroTexto 19">
            <a:extLst>
              <a:ext uri="{FF2B5EF4-FFF2-40B4-BE49-F238E27FC236}">
                <a16:creationId xmlns:a16="http://schemas.microsoft.com/office/drawing/2014/main" id="{FFB0B412-70A8-4447-A274-C8AF096B9BA6}"/>
              </a:ext>
            </a:extLst>
          </p:cNvPr>
          <p:cNvSpPr txBox="1"/>
          <p:nvPr/>
        </p:nvSpPr>
        <p:spPr>
          <a:xfrm>
            <a:off x="0" y="-1"/>
            <a:ext cx="12192000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sz="2400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PROYECTOS Y EVALUACIÓN</a:t>
            </a:r>
            <a:endParaRPr lang="es-CR" sz="24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E17F2E7E-5DB4-31E9-0867-79181D6F7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4880" y="2001520"/>
            <a:ext cx="5585142" cy="398271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s-CR" sz="24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 evaluación económica de proyectos sociales puede hacerse </a:t>
            </a:r>
            <a:r>
              <a:rPr lang="es-CR" sz="2400" b="0" i="1" u="none" strike="noStrike" baseline="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 ante, </a:t>
            </a:r>
            <a:r>
              <a:rPr lang="es-CR" sz="2400" b="1" i="1" u="none" strike="noStrike" baseline="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durante</a:t>
            </a:r>
            <a:r>
              <a:rPr lang="es-CR" sz="2400" b="0" i="1" u="none" strike="noStrike" baseline="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o ex post</a:t>
            </a:r>
            <a:r>
              <a:rPr lang="es-CR" sz="24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endParaRPr lang="es-CR" sz="2400" b="0" i="0" u="none" strike="noStrike" baseline="0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es-CR" sz="24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NOTA:</a:t>
            </a:r>
          </a:p>
          <a:p>
            <a:pPr marL="457200" lvl="1" indent="0" algn="just">
              <a:buNone/>
            </a:pPr>
            <a:r>
              <a:rPr lang="es-CR" sz="20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 una evaluación </a:t>
            </a:r>
            <a:r>
              <a:rPr lang="es-CR" sz="2000" b="0" i="1" u="none" strike="noStrike" baseline="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 ante </a:t>
            </a:r>
            <a:r>
              <a:rPr lang="es-CR" sz="2000" b="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será necesaria la estimación tanto de los posibles resultados como de los posibles costos.</a:t>
            </a:r>
          </a:p>
        </p:txBody>
      </p:sp>
      <p:pic>
        <p:nvPicPr>
          <p:cNvPr id="3" name="Picture 21" descr="Escritorio con elementos de productividad">
            <a:extLst>
              <a:ext uri="{FF2B5EF4-FFF2-40B4-BE49-F238E27FC236}">
                <a16:creationId xmlns:a16="http://schemas.microsoft.com/office/drawing/2014/main" id="{5BCE6B26-872D-7BED-86CD-2121ED4EAE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858" r="12608" b="-1"/>
          <a:stretch/>
        </p:blipFill>
        <p:spPr>
          <a:xfrm>
            <a:off x="21" y="461664"/>
            <a:ext cx="5704806" cy="6396336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674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D6D9F087-CF24-4650-96AC-C8CB8FA8FD74}"/>
              </a:ext>
            </a:extLst>
          </p:cNvPr>
          <p:cNvSpPr/>
          <p:nvPr/>
        </p:nvSpPr>
        <p:spPr>
          <a:xfrm>
            <a:off x="274320" y="1944312"/>
            <a:ext cx="11541760" cy="45710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s-CR" sz="2400" b="1" dirty="0">
                <a:latin typeface="Cambria" panose="02040503050406030204" pitchFamily="18" charset="0"/>
                <a:ea typeface="Cambria" panose="02040503050406030204" pitchFamily="18" charset="0"/>
              </a:rPr>
              <a:t>Tipo de evaluación</a:t>
            </a:r>
            <a:r>
              <a:rPr lang="es-CR" sz="2000" dirty="0">
                <a:latin typeface="Cambria" panose="02040503050406030204" pitchFamily="18" charset="0"/>
                <a:ea typeface="Cambria" panose="02040503050406030204" pitchFamily="18" charset="0"/>
              </a:rPr>
              <a:t>: evaluación del diseño y de los procesos de ejecución. </a:t>
            </a:r>
          </a:p>
          <a:p>
            <a:pPr algn="just">
              <a:lnSpc>
                <a:spcPct val="150000"/>
              </a:lnSpc>
            </a:pPr>
            <a:r>
              <a:rPr lang="es-CR" sz="2400" b="1" dirty="0">
                <a:latin typeface="Cambria" panose="02040503050406030204" pitchFamily="18" charset="0"/>
                <a:ea typeface="Cambria" panose="02040503050406030204" pitchFamily="18" charset="0"/>
              </a:rPr>
              <a:t>Momento en que se realiza</a:t>
            </a:r>
            <a:r>
              <a:rPr lang="es-CR" sz="2000" dirty="0">
                <a:latin typeface="Cambria" panose="02040503050406030204" pitchFamily="18" charset="0"/>
                <a:ea typeface="Cambria" panose="02040503050406030204" pitchFamily="18" charset="0"/>
              </a:rPr>
              <a:t>: durante (existen otras: </a:t>
            </a:r>
            <a:r>
              <a:rPr lang="es-CR" sz="2000" i="1" dirty="0">
                <a:latin typeface="Cambria" panose="02040503050406030204" pitchFamily="18" charset="0"/>
                <a:ea typeface="Cambria" panose="02040503050406030204" pitchFamily="18" charset="0"/>
              </a:rPr>
              <a:t>ex ante </a:t>
            </a:r>
            <a:r>
              <a:rPr lang="es-CR" sz="2000" dirty="0">
                <a:latin typeface="Cambria" panose="02040503050406030204" pitchFamily="18" charset="0"/>
                <a:ea typeface="Cambria" panose="02040503050406030204" pitchFamily="18" charset="0"/>
              </a:rPr>
              <a:t>o </a:t>
            </a:r>
            <a:r>
              <a:rPr lang="es-CR" sz="2000" i="1" dirty="0">
                <a:latin typeface="Cambria" panose="02040503050406030204" pitchFamily="18" charset="0"/>
                <a:ea typeface="Cambria" panose="02040503050406030204" pitchFamily="18" charset="0"/>
              </a:rPr>
              <a:t>ex post</a:t>
            </a:r>
            <a:r>
              <a:rPr lang="es-CR" sz="20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</a:p>
          <a:p>
            <a:pPr algn="just">
              <a:lnSpc>
                <a:spcPct val="150000"/>
              </a:lnSpc>
            </a:pPr>
            <a:r>
              <a:rPr lang="es-CR" sz="2400" b="1" dirty="0">
                <a:latin typeface="Cambria" panose="02040503050406030204" pitchFamily="18" charset="0"/>
                <a:ea typeface="Cambria" panose="02040503050406030204" pitchFamily="18" charset="0"/>
              </a:rPr>
              <a:t>Agente evaluador</a:t>
            </a:r>
            <a:r>
              <a:rPr lang="es-CR" sz="2400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s-CR" sz="2000" dirty="0">
                <a:latin typeface="Cambria" panose="02040503050406030204" pitchFamily="18" charset="0"/>
                <a:ea typeface="Cambria" panose="02040503050406030204" pitchFamily="18" charset="0"/>
              </a:rPr>
              <a:t>realizada por un equipo externo (Distintas disciplinas) </a:t>
            </a:r>
          </a:p>
          <a:p>
            <a:pPr algn="just">
              <a:lnSpc>
                <a:spcPct val="150000"/>
              </a:lnSpc>
            </a:pPr>
            <a:r>
              <a:rPr lang="es-CR" sz="2400" b="1" dirty="0">
                <a:latin typeface="Cambria" panose="02040503050406030204" pitchFamily="18" charset="0"/>
                <a:ea typeface="Cambria" panose="02040503050406030204" pitchFamily="18" charset="0"/>
              </a:rPr>
              <a:t>Poblacional</a:t>
            </a:r>
            <a:r>
              <a:rPr lang="es-CR" sz="2400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s-CR" sz="2000" dirty="0">
                <a:latin typeface="Cambria" panose="02040503050406030204" pitchFamily="18" charset="0"/>
                <a:ea typeface="Cambria" panose="02040503050406030204" pitchFamily="18" charset="0"/>
              </a:rPr>
              <a:t>actores claves públicos y privados, que tuvieron alguna participación en la etapa de formulación o implementación de la Estrategia.  </a:t>
            </a:r>
          </a:p>
          <a:p>
            <a:pPr algn="just">
              <a:lnSpc>
                <a:spcPct val="150000"/>
              </a:lnSpc>
            </a:pPr>
            <a:r>
              <a:rPr lang="es-CR" sz="2400" b="1" dirty="0">
                <a:latin typeface="Cambria" panose="02040503050406030204" pitchFamily="18" charset="0"/>
                <a:ea typeface="Cambria" panose="02040503050406030204" pitchFamily="18" charset="0"/>
              </a:rPr>
              <a:t>Temporalidad</a:t>
            </a:r>
            <a:r>
              <a:rPr lang="es-CR" sz="2400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s-CR" sz="2000" dirty="0">
                <a:latin typeface="Cambria" panose="02040503050406030204" pitchFamily="18" charset="0"/>
                <a:ea typeface="Cambria" panose="02040503050406030204" pitchFamily="18" charset="0"/>
              </a:rPr>
              <a:t>periodo entre enero del 2013 a junio del 2019.  </a:t>
            </a:r>
          </a:p>
          <a:p>
            <a:pPr>
              <a:lnSpc>
                <a:spcPct val="150000"/>
              </a:lnSpc>
            </a:pPr>
            <a:r>
              <a:rPr lang="es-CR" sz="2400" b="1" dirty="0">
                <a:latin typeface="Cambria" panose="02040503050406030204" pitchFamily="18" charset="0"/>
                <a:ea typeface="Cambria" panose="02040503050406030204" pitchFamily="18" charset="0"/>
              </a:rPr>
              <a:t>Geográfico</a:t>
            </a:r>
            <a:r>
              <a:rPr lang="es-CR" sz="2400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s-CR" sz="2000" dirty="0">
                <a:latin typeface="Cambria" panose="02040503050406030204" pitchFamily="18" charset="0"/>
                <a:ea typeface="Cambria" panose="02040503050406030204" pitchFamily="18" charset="0"/>
              </a:rPr>
              <a:t>nacional. </a:t>
            </a:r>
          </a:p>
          <a:p>
            <a:pPr algn="ctr"/>
            <a:endParaRPr lang="es-CR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FFB0B412-70A8-4447-A274-C8AF096B9BA6}"/>
              </a:ext>
            </a:extLst>
          </p:cNvPr>
          <p:cNvSpPr txBox="1"/>
          <p:nvPr/>
        </p:nvSpPr>
        <p:spPr>
          <a:xfrm>
            <a:off x="0" y="-1"/>
            <a:ext cx="12192000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PROYECTOS Y EVALUACIÓN</a:t>
            </a:r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E17F2E7E-5DB4-31E9-0867-79181D6F7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718464"/>
            <a:ext cx="11236960" cy="9690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R" dirty="0">
                <a:latin typeface="Cambria" panose="02040503050406030204" pitchFamily="18" charset="0"/>
                <a:ea typeface="Cambria" panose="02040503050406030204" pitchFamily="18" charset="0"/>
              </a:rPr>
              <a:t>Definir el alcance de la evaluación, con uso de términos para dar profundidad al estudio.</a:t>
            </a:r>
          </a:p>
          <a:p>
            <a:pPr marL="0" indent="0" algn="just">
              <a:buNone/>
            </a:pPr>
            <a:endParaRPr lang="es-CR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436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D6D9F087-CF24-4650-96AC-C8CB8FA8FD74}"/>
              </a:ext>
            </a:extLst>
          </p:cNvPr>
          <p:cNvSpPr/>
          <p:nvPr/>
        </p:nvSpPr>
        <p:spPr>
          <a:xfrm>
            <a:off x="325120" y="2144712"/>
            <a:ext cx="11389360" cy="4713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s-CR" sz="2400" b="1" dirty="0">
                <a:latin typeface="Cambria" panose="02040503050406030204" pitchFamily="18" charset="0"/>
                <a:ea typeface="Cambria" panose="02040503050406030204" pitchFamily="18" charset="0"/>
              </a:rPr>
              <a:t>Revisión documental:</a:t>
            </a:r>
          </a:p>
          <a:p>
            <a:pPr lvl="1">
              <a:lnSpc>
                <a:spcPct val="150000"/>
              </a:lnSpc>
            </a:pPr>
            <a:r>
              <a:rPr lang="es-CR" sz="2000" dirty="0">
                <a:latin typeface="Cambria" panose="02040503050406030204" pitchFamily="18" charset="0"/>
                <a:ea typeface="Cambria" panose="02040503050406030204" pitchFamily="18" charset="0"/>
              </a:rPr>
              <a:t>Diagnósticos, estudios y estadísticas</a:t>
            </a:r>
          </a:p>
          <a:p>
            <a:pPr>
              <a:lnSpc>
                <a:spcPct val="150000"/>
              </a:lnSpc>
            </a:pPr>
            <a:r>
              <a:rPr lang="es-CR" sz="2400" b="1" dirty="0">
                <a:latin typeface="Cambria" panose="02040503050406030204" pitchFamily="18" charset="0"/>
                <a:ea typeface="Cambria" panose="02040503050406030204" pitchFamily="18" charset="0"/>
              </a:rPr>
              <a:t>Entrevistas con actores claves</a:t>
            </a:r>
          </a:p>
          <a:p>
            <a:pPr lvl="1">
              <a:lnSpc>
                <a:spcPct val="150000"/>
              </a:lnSpc>
            </a:pPr>
            <a:r>
              <a:rPr lang="es-CR" sz="2000" dirty="0">
                <a:latin typeface="Cambria" panose="02040503050406030204" pitchFamily="18" charset="0"/>
                <a:ea typeface="Cambria" panose="02040503050406030204" pitchFamily="18" charset="0"/>
              </a:rPr>
              <a:t>Cuestionarios con preguntas abiertas y/o cerradas </a:t>
            </a:r>
          </a:p>
          <a:p>
            <a:pPr>
              <a:lnSpc>
                <a:spcPct val="150000"/>
              </a:lnSpc>
            </a:pPr>
            <a:r>
              <a:rPr lang="es-CR" sz="2400" b="1" dirty="0">
                <a:latin typeface="Cambria" panose="02040503050406030204" pitchFamily="18" charset="0"/>
                <a:ea typeface="Cambria" panose="02040503050406030204" pitchFamily="18" charset="0"/>
              </a:rPr>
              <a:t>Talleres participativos</a:t>
            </a:r>
          </a:p>
          <a:p>
            <a:pPr lvl="1">
              <a:lnSpc>
                <a:spcPct val="150000"/>
              </a:lnSpc>
            </a:pPr>
            <a:r>
              <a:rPr lang="es-CR" sz="2000" dirty="0">
                <a:latin typeface="Cambria" panose="02040503050406030204" pitchFamily="18" charset="0"/>
                <a:ea typeface="Cambria" panose="02040503050406030204" pitchFamily="18" charset="0"/>
              </a:rPr>
              <a:t>Cuestionarios con preguntas abiertas y/o cerradas </a:t>
            </a:r>
          </a:p>
          <a:p>
            <a:pPr>
              <a:lnSpc>
                <a:spcPct val="150000"/>
              </a:lnSpc>
            </a:pPr>
            <a:r>
              <a:rPr lang="es-CR" sz="2400" b="1" dirty="0">
                <a:latin typeface="Cambria" panose="02040503050406030204" pitchFamily="18" charset="0"/>
                <a:ea typeface="Cambria" panose="02040503050406030204" pitchFamily="18" charset="0"/>
              </a:rPr>
              <a:t>Grupos Focales</a:t>
            </a:r>
          </a:p>
          <a:p>
            <a:pPr lvl="1">
              <a:lnSpc>
                <a:spcPct val="150000"/>
              </a:lnSpc>
            </a:pPr>
            <a:r>
              <a:rPr lang="es-CR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Guia</a:t>
            </a:r>
            <a:r>
              <a:rPr lang="es-CR" sz="2000" dirty="0">
                <a:latin typeface="Cambria" panose="02040503050406030204" pitchFamily="18" charset="0"/>
                <a:ea typeface="Cambria" panose="02040503050406030204" pitchFamily="18" charset="0"/>
              </a:rPr>
              <a:t> con preguntas abiertas a representantes de las poblaciones </a:t>
            </a:r>
          </a:p>
          <a:p>
            <a:pPr algn="ctr">
              <a:lnSpc>
                <a:spcPct val="150000"/>
              </a:lnSpc>
            </a:pPr>
            <a:endParaRPr lang="es-CR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FFB0B412-70A8-4447-A274-C8AF096B9BA6}"/>
              </a:ext>
            </a:extLst>
          </p:cNvPr>
          <p:cNvSpPr txBox="1"/>
          <p:nvPr/>
        </p:nvSpPr>
        <p:spPr>
          <a:xfrm>
            <a:off x="0" y="-1"/>
            <a:ext cx="12192000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sz="2400" b="1" dirty="0">
                <a:solidFill>
                  <a:schemeClr val="bg1"/>
                </a:solidFill>
              </a:rPr>
              <a:t>PROYECTOS Y EVALUACIÓN</a:t>
            </a:r>
          </a:p>
        </p:txBody>
      </p:sp>
      <p:sp>
        <p:nvSpPr>
          <p:cNvPr id="2" name="Marcador de contenido 10">
            <a:extLst>
              <a:ext uri="{FF2B5EF4-FFF2-40B4-BE49-F238E27FC236}">
                <a16:creationId xmlns:a16="http://schemas.microsoft.com/office/drawing/2014/main" id="{A743E334-F1BB-2E2A-310F-39E40DB2A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520" y="971064"/>
            <a:ext cx="11236960" cy="9690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R" dirty="0">
                <a:latin typeface="Cambria" panose="02040503050406030204" pitchFamily="18" charset="0"/>
                <a:ea typeface="Cambria" panose="02040503050406030204" pitchFamily="18" charset="0"/>
              </a:rPr>
              <a:t>Un ejemplo de metodología para obtener la información y evaluar un proyecto social</a:t>
            </a:r>
          </a:p>
          <a:p>
            <a:pPr marL="0" indent="0" algn="just">
              <a:buNone/>
            </a:pPr>
            <a:endParaRPr lang="es-CR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583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D6D9F087-CF24-4650-96AC-C8CB8FA8FD74}"/>
              </a:ext>
            </a:extLst>
          </p:cNvPr>
          <p:cNvSpPr/>
          <p:nvPr/>
        </p:nvSpPr>
        <p:spPr>
          <a:xfrm>
            <a:off x="228600" y="1412240"/>
            <a:ext cx="11815446" cy="531367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s-CR" sz="2400" b="1" dirty="0"/>
              <a:t>Primer Paso</a:t>
            </a:r>
            <a:r>
              <a:rPr lang="es-CR" sz="2000" dirty="0"/>
              <a:t>: Validación de las Preguntas de Evaluación y Revisión Documental</a:t>
            </a:r>
          </a:p>
          <a:p>
            <a:pPr>
              <a:lnSpc>
                <a:spcPct val="150000"/>
              </a:lnSpc>
            </a:pPr>
            <a:r>
              <a:rPr lang="es-CR" sz="2400" b="1" dirty="0"/>
              <a:t>Segundo Paso</a:t>
            </a:r>
            <a:r>
              <a:rPr lang="es-CR" sz="2000" dirty="0"/>
              <a:t>: Diseño de los Instrumentos de Recolección de Datos </a:t>
            </a:r>
          </a:p>
          <a:p>
            <a:pPr>
              <a:lnSpc>
                <a:spcPct val="150000"/>
              </a:lnSpc>
            </a:pPr>
            <a:r>
              <a:rPr lang="es-CR" sz="2400" b="1" dirty="0"/>
              <a:t>Tercer paso</a:t>
            </a:r>
            <a:r>
              <a:rPr lang="es-CR" sz="2000" dirty="0"/>
              <a:t>: Afinar la Matriz de Evaluación </a:t>
            </a:r>
          </a:p>
          <a:p>
            <a:pPr>
              <a:lnSpc>
                <a:spcPct val="150000"/>
              </a:lnSpc>
            </a:pPr>
            <a:r>
              <a:rPr lang="es-CR" sz="2400" b="1" dirty="0"/>
              <a:t>Cuarto Paso</a:t>
            </a:r>
            <a:r>
              <a:rPr lang="es-CR" sz="2000" dirty="0"/>
              <a:t>: Prueba del Cuestionario Principal </a:t>
            </a:r>
          </a:p>
          <a:p>
            <a:pPr>
              <a:lnSpc>
                <a:spcPct val="150000"/>
              </a:lnSpc>
            </a:pPr>
            <a:r>
              <a:rPr lang="es-CR" sz="2400" b="1" dirty="0"/>
              <a:t>Quinto Paso: </a:t>
            </a:r>
            <a:r>
              <a:rPr lang="es-CR" sz="2000" dirty="0"/>
              <a:t>Conducción de Entrevistas</a:t>
            </a:r>
          </a:p>
          <a:p>
            <a:pPr>
              <a:lnSpc>
                <a:spcPct val="150000"/>
              </a:lnSpc>
            </a:pPr>
            <a:r>
              <a:rPr lang="es-CR" sz="2400" b="1" dirty="0"/>
              <a:t>Sexto Paso: </a:t>
            </a:r>
            <a:r>
              <a:rPr lang="es-CR" sz="2000" dirty="0"/>
              <a:t>Conducción del grupo focal </a:t>
            </a:r>
          </a:p>
          <a:p>
            <a:pPr>
              <a:lnSpc>
                <a:spcPct val="150000"/>
              </a:lnSpc>
            </a:pPr>
            <a:r>
              <a:rPr lang="es-CR" sz="2400" b="1" dirty="0"/>
              <a:t>Séptimo Paso: </a:t>
            </a:r>
            <a:r>
              <a:rPr lang="es-CR" sz="2000" dirty="0"/>
              <a:t>Conducción del Taller Participativo de Evaluación</a:t>
            </a:r>
          </a:p>
          <a:p>
            <a:pPr>
              <a:lnSpc>
                <a:spcPct val="150000"/>
              </a:lnSpc>
            </a:pPr>
            <a:r>
              <a:rPr lang="es-CR" sz="2400" b="1" dirty="0"/>
              <a:t>Octavo Paso: </a:t>
            </a:r>
            <a:r>
              <a:rPr lang="es-CR" sz="2000" dirty="0"/>
              <a:t>Análisis de Datos </a:t>
            </a:r>
          </a:p>
          <a:p>
            <a:pPr>
              <a:lnSpc>
                <a:spcPct val="150000"/>
              </a:lnSpc>
            </a:pPr>
            <a:r>
              <a:rPr lang="es-CR" sz="2400" b="1" dirty="0"/>
              <a:t>Noveno Paso: </a:t>
            </a:r>
            <a:r>
              <a:rPr lang="es-CR" sz="2000" dirty="0"/>
              <a:t>Triangulación de Datos 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FFB0B412-70A8-4447-A274-C8AF096B9BA6}"/>
              </a:ext>
            </a:extLst>
          </p:cNvPr>
          <p:cNvSpPr txBox="1"/>
          <p:nvPr/>
        </p:nvSpPr>
        <p:spPr>
          <a:xfrm>
            <a:off x="0" y="-1"/>
            <a:ext cx="12192000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PROYECTOS Y EVALUACIÓN</a:t>
            </a:r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E17F2E7E-5DB4-31E9-0867-79181D6F7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604828"/>
            <a:ext cx="10515600" cy="664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R" dirty="0">
                <a:latin typeface="Cambria" panose="02040503050406030204" pitchFamily="18" charset="0"/>
                <a:ea typeface="Cambria" panose="02040503050406030204" pitchFamily="18" charset="0"/>
              </a:rPr>
              <a:t>Definir pasos para la metodología de evaluación:</a:t>
            </a:r>
          </a:p>
          <a:p>
            <a:endParaRPr lang="es-CR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215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adroTexto 19">
            <a:extLst>
              <a:ext uri="{FF2B5EF4-FFF2-40B4-BE49-F238E27FC236}">
                <a16:creationId xmlns:a16="http://schemas.microsoft.com/office/drawing/2014/main" id="{FFB0B412-70A8-4447-A274-C8AF096B9BA6}"/>
              </a:ext>
            </a:extLst>
          </p:cNvPr>
          <p:cNvSpPr txBox="1"/>
          <p:nvPr/>
        </p:nvSpPr>
        <p:spPr>
          <a:xfrm>
            <a:off x="0" y="-1"/>
            <a:ext cx="12192000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sz="2400" b="1">
                <a:solidFill>
                  <a:schemeClr val="bg1"/>
                </a:solidFill>
              </a:rPr>
              <a:t>PROYECTOS Y EVALUACIÓN</a:t>
            </a:r>
            <a:endParaRPr lang="es-CR" sz="2400" b="1" dirty="0">
              <a:solidFill>
                <a:schemeClr val="bg1"/>
              </a:solidFill>
            </a:endParaRPr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E17F2E7E-5DB4-31E9-0867-79181D6F7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435" y="790889"/>
            <a:ext cx="5329554" cy="585974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s-CR" b="0" i="0" dirty="0">
                <a:solidFill>
                  <a:srgbClr val="7A7A7A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Presentar Hallazgos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s-CR" b="0" i="0" dirty="0">
              <a:solidFill>
                <a:srgbClr val="7A7A7A"/>
              </a:solidFill>
              <a:effectLst/>
              <a:latin typeface="Roboto" panose="02000000000000000000" pitchFamily="2" charset="0"/>
            </a:endParaRPr>
          </a:p>
          <a:p>
            <a:endParaRPr lang="es-CR" dirty="0"/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0190EEB1-C12A-6FA9-76D8-598A895C5F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494767"/>
              </p:ext>
            </p:extLst>
          </p:nvPr>
        </p:nvGraphicFramePr>
        <p:xfrm>
          <a:off x="5394960" y="691063"/>
          <a:ext cx="5329554" cy="1224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777">
                  <a:extLst>
                    <a:ext uri="{9D8B030D-6E8A-4147-A177-3AD203B41FA5}">
                      <a16:colId xmlns:a16="http://schemas.microsoft.com/office/drawing/2014/main" val="3807825101"/>
                    </a:ext>
                  </a:extLst>
                </a:gridCol>
                <a:gridCol w="2664777">
                  <a:extLst>
                    <a:ext uri="{9D8B030D-6E8A-4147-A177-3AD203B41FA5}">
                      <a16:colId xmlns:a16="http://schemas.microsoft.com/office/drawing/2014/main" val="3258415822"/>
                    </a:ext>
                  </a:extLst>
                </a:gridCol>
              </a:tblGrid>
              <a:tr h="493013">
                <a:tc>
                  <a:txBody>
                    <a:bodyPr/>
                    <a:lstStyle/>
                    <a:p>
                      <a:r>
                        <a:rPr lang="es-CR" dirty="0"/>
                        <a:t>Fortalezas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Oportunidades de mejora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851663"/>
                  </a:ext>
                </a:extLst>
              </a:tr>
              <a:tr h="281722">
                <a:tc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812704"/>
                  </a:ext>
                </a:extLst>
              </a:tr>
              <a:tr h="281722">
                <a:tc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655784"/>
                  </a:ext>
                </a:extLst>
              </a:tr>
            </a:tbl>
          </a:graphicData>
        </a:graphic>
      </p:graphicFrame>
      <p:pic>
        <p:nvPicPr>
          <p:cNvPr id="4" name="Imagen 3">
            <a:extLst>
              <a:ext uri="{FF2B5EF4-FFF2-40B4-BE49-F238E27FC236}">
                <a16:creationId xmlns:a16="http://schemas.microsoft.com/office/drawing/2014/main" id="{D163ACB5-6DB2-C6AC-5A43-B6A394C13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959" y="2244821"/>
            <a:ext cx="9461873" cy="3813231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6DCE013-3DEC-95FA-A1F8-4AA8DB593A54}"/>
              </a:ext>
            </a:extLst>
          </p:cNvPr>
          <p:cNvSpPr txBox="1"/>
          <p:nvPr/>
        </p:nvSpPr>
        <p:spPr>
          <a:xfrm>
            <a:off x="1481959" y="6036448"/>
            <a:ext cx="85953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R" sz="1600" i="1" dirty="0">
                <a:latin typeface="Cambria" panose="02040503050406030204" pitchFamily="18" charset="0"/>
                <a:ea typeface="Cambria" panose="02040503050406030204" pitchFamily="18" charset="0"/>
              </a:rPr>
              <a:t> Fuente: Evaluación de la Estrategia Nacional ECNT y O. IDEA International. </a:t>
            </a:r>
          </a:p>
        </p:txBody>
      </p:sp>
    </p:spTree>
    <p:extLst>
      <p:ext uri="{BB962C8B-B14F-4D97-AF65-F5344CB8AC3E}">
        <p14:creationId xmlns:p14="http://schemas.microsoft.com/office/powerpoint/2010/main" val="2884476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adroTexto 19">
            <a:extLst>
              <a:ext uri="{FF2B5EF4-FFF2-40B4-BE49-F238E27FC236}">
                <a16:creationId xmlns:a16="http://schemas.microsoft.com/office/drawing/2014/main" id="{FFB0B412-70A8-4447-A274-C8AF096B9BA6}"/>
              </a:ext>
            </a:extLst>
          </p:cNvPr>
          <p:cNvSpPr txBox="1"/>
          <p:nvPr/>
        </p:nvSpPr>
        <p:spPr>
          <a:xfrm>
            <a:off x="0" y="-1"/>
            <a:ext cx="12192000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sz="2400" b="1">
                <a:solidFill>
                  <a:schemeClr val="bg1"/>
                </a:solidFill>
              </a:rPr>
              <a:t>PROYECTOS Y EVALUACIÓN</a:t>
            </a:r>
            <a:endParaRPr lang="es-CR" sz="2400" b="1" dirty="0">
              <a:solidFill>
                <a:schemeClr val="bg1"/>
              </a:solidFill>
            </a:endParaRPr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E17F2E7E-5DB4-31E9-0867-79181D6F7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435" y="790889"/>
            <a:ext cx="5329554" cy="585974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s-CR" b="0" i="0" dirty="0">
                <a:solidFill>
                  <a:srgbClr val="7A7A7A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Presentar Conclusiones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s-CR" b="0" i="0" dirty="0">
              <a:solidFill>
                <a:srgbClr val="7A7A7A"/>
              </a:solidFill>
              <a:effectLst/>
              <a:latin typeface="Roboto" panose="02000000000000000000" pitchFamily="2" charset="0"/>
            </a:endParaRPr>
          </a:p>
          <a:p>
            <a:endParaRPr lang="es-CR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6DCE013-3DEC-95FA-A1F8-4AA8DB593A54}"/>
              </a:ext>
            </a:extLst>
          </p:cNvPr>
          <p:cNvSpPr txBox="1"/>
          <p:nvPr/>
        </p:nvSpPr>
        <p:spPr>
          <a:xfrm>
            <a:off x="1481959" y="5897834"/>
            <a:ext cx="85953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R" sz="1600" i="1" dirty="0">
                <a:latin typeface="Cambria" panose="02040503050406030204" pitchFamily="18" charset="0"/>
                <a:ea typeface="Cambria" panose="02040503050406030204" pitchFamily="18" charset="0"/>
              </a:rPr>
              <a:t> Fuente: Evaluación de la Estrategia Nacional ECNT y O. IDEA International.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26C7BC8-9F5C-AA7C-2A51-6068FD85D1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958" y="1218598"/>
            <a:ext cx="9585146" cy="467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455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adroTexto 19">
            <a:extLst>
              <a:ext uri="{FF2B5EF4-FFF2-40B4-BE49-F238E27FC236}">
                <a16:creationId xmlns:a16="http://schemas.microsoft.com/office/drawing/2014/main" id="{FFB0B412-70A8-4447-A274-C8AF096B9BA6}"/>
              </a:ext>
            </a:extLst>
          </p:cNvPr>
          <p:cNvSpPr txBox="1"/>
          <p:nvPr/>
        </p:nvSpPr>
        <p:spPr>
          <a:xfrm>
            <a:off x="0" y="-1"/>
            <a:ext cx="12192000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sz="2400" b="1">
                <a:solidFill>
                  <a:schemeClr val="bg1"/>
                </a:solidFill>
              </a:rPr>
              <a:t>PROYECTOS Y EVALUACIÓN</a:t>
            </a:r>
            <a:endParaRPr lang="es-CR" sz="2400" b="1" dirty="0">
              <a:solidFill>
                <a:schemeClr val="bg1"/>
              </a:solidFill>
            </a:endParaRPr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E17F2E7E-5DB4-31E9-0867-79181D6F7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435" y="790889"/>
            <a:ext cx="5329554" cy="585974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s-CR" b="0" i="0" dirty="0">
                <a:solidFill>
                  <a:srgbClr val="7A7A7A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Presentar Recomendaciones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s-CR" b="0" i="0" dirty="0">
              <a:solidFill>
                <a:srgbClr val="7A7A7A"/>
              </a:solidFill>
              <a:effectLst/>
              <a:latin typeface="Roboto" panose="02000000000000000000" pitchFamily="2" charset="0"/>
            </a:endParaRPr>
          </a:p>
          <a:p>
            <a:endParaRPr lang="es-CR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6DCE013-3DEC-95FA-A1F8-4AA8DB593A54}"/>
              </a:ext>
            </a:extLst>
          </p:cNvPr>
          <p:cNvSpPr txBox="1"/>
          <p:nvPr/>
        </p:nvSpPr>
        <p:spPr>
          <a:xfrm>
            <a:off x="1210310" y="5361633"/>
            <a:ext cx="85953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R" sz="1600" i="1" dirty="0">
                <a:latin typeface="Cambria" panose="02040503050406030204" pitchFamily="18" charset="0"/>
                <a:ea typeface="Cambria" panose="02040503050406030204" pitchFamily="18" charset="0"/>
              </a:rPr>
              <a:t> Fuente: Evaluación de la Estrategia Nacional ECNT y O. IDEA International.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C15BA62-CC62-B146-17C5-346734C1B9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05"/>
          <a:stretch/>
        </p:blipFill>
        <p:spPr>
          <a:xfrm>
            <a:off x="1210310" y="2180145"/>
            <a:ext cx="10096500" cy="318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4331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</TotalTime>
  <Words>492</Words>
  <Application>Microsoft Office PowerPoint</Application>
  <PresentationFormat>Panorámica</PresentationFormat>
  <Paragraphs>61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Roboto</vt:lpstr>
      <vt:lpstr>Tema de Office</vt:lpstr>
      <vt:lpstr>Evaluación económica  de proyectos sociales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Evaluación económica  de proyectos sociales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Evaluación económica y social</dc:title>
  <dc:creator>Denis García Aguinaga</dc:creator>
  <cp:lastModifiedBy>Denis García Aguinaga</cp:lastModifiedBy>
  <cp:revision>12</cp:revision>
  <dcterms:created xsi:type="dcterms:W3CDTF">2021-07-09T21:33:21Z</dcterms:created>
  <dcterms:modified xsi:type="dcterms:W3CDTF">2023-07-15T15:47:59Z</dcterms:modified>
</cp:coreProperties>
</file>