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8" r:id="rId2"/>
    <p:sldId id="291" r:id="rId3"/>
    <p:sldId id="294" r:id="rId4"/>
    <p:sldId id="258" r:id="rId5"/>
    <p:sldId id="345" r:id="rId6"/>
    <p:sldId id="362" r:id="rId7"/>
    <p:sldId id="363" r:id="rId8"/>
    <p:sldId id="297" r:id="rId9"/>
    <p:sldId id="358" r:id="rId10"/>
    <p:sldId id="359" r:id="rId11"/>
    <p:sldId id="360" r:id="rId12"/>
    <p:sldId id="361" r:id="rId13"/>
    <p:sldId id="305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72F8F-2D69-4A10-BEF4-AFDC0884281A}" v="261" dt="2023-08-26T07:38:10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549" autoAdjust="0"/>
  </p:normalViewPr>
  <p:slideViewPr>
    <p:cSldViewPr snapToGrid="0">
      <p:cViewPr varScale="1">
        <p:scale>
          <a:sx n="92" d="100"/>
          <a:sy n="92" d="100"/>
        </p:scale>
        <p:origin x="125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Barquero" userId="04fcffa896e6b455" providerId="LiveId" clId="{AD89C566-F3F7-4464-B7B0-387E4EF80581}"/>
    <pc:docChg chg="undo custSel addSld delSld modSld sldOrd">
      <pc:chgData name="Katherine Barquero" userId="04fcffa896e6b455" providerId="LiveId" clId="{AD89C566-F3F7-4464-B7B0-387E4EF80581}" dt="2021-07-03T00:33:28.848" v="4184"/>
      <pc:docMkLst>
        <pc:docMk/>
      </pc:docMkLst>
      <pc:sldChg chg="modSp mod">
        <pc:chgData name="Katherine Barquero" userId="04fcffa896e6b455" providerId="LiveId" clId="{AD89C566-F3F7-4464-B7B0-387E4EF80581}" dt="2021-07-02T22:51:56.106" v="3864" actId="20577"/>
        <pc:sldMkLst>
          <pc:docMk/>
          <pc:sldMk cId="3015016706" sldId="258"/>
        </pc:sldMkLst>
        <pc:spChg chg="mod">
          <ac:chgData name="Katherine Barquero" userId="04fcffa896e6b455" providerId="LiveId" clId="{AD89C566-F3F7-4464-B7B0-387E4EF80581}" dt="2021-07-02T22:51:56.106" v="3864" actId="20577"/>
          <ac:spMkLst>
            <pc:docMk/>
            <pc:sldMk cId="3015016706" sldId="258"/>
            <ac:spMk id="3" creationId="{0B412C7E-2C82-40E5-A6C8-E5FD6C1915FD}"/>
          </ac:spMkLst>
        </pc:sp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165087643" sldId="274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188802312" sldId="275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350712120" sldId="276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009166447" sldId="277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917747068" sldId="278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048831940" sldId="28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705843590" sldId="281"/>
        </pc:sldMkLst>
      </pc:sldChg>
      <pc:sldChg chg="modSp mod">
        <pc:chgData name="Katherine Barquero" userId="04fcffa896e6b455" providerId="LiveId" clId="{AD89C566-F3F7-4464-B7B0-387E4EF80581}" dt="2021-07-02T23:57:06.388" v="3966" actId="20577"/>
        <pc:sldMkLst>
          <pc:docMk/>
          <pc:sldMk cId="1267667147" sldId="291"/>
        </pc:sldMkLst>
        <pc:spChg chg="mod">
          <ac:chgData name="Katherine Barquero" userId="04fcffa896e6b455" providerId="LiveId" clId="{AD89C566-F3F7-4464-B7B0-387E4EF80581}" dt="2021-07-02T23:57:06.388" v="3966" actId="20577"/>
          <ac:spMkLst>
            <pc:docMk/>
            <pc:sldMk cId="1267667147" sldId="291"/>
            <ac:spMk id="7" creationId="{00000000-0000-0000-0000-000000000000}"/>
          </ac:spMkLst>
        </pc:spChg>
      </pc:sldChg>
      <pc:sldChg chg="modSp mod">
        <pc:chgData name="Katherine Barquero" userId="04fcffa896e6b455" providerId="LiveId" clId="{AD89C566-F3F7-4464-B7B0-387E4EF80581}" dt="2021-06-29T18:52:06.528" v="415" actId="20577"/>
        <pc:sldMkLst>
          <pc:docMk/>
          <pc:sldMk cId="2124743755" sldId="297"/>
        </pc:sldMkLst>
        <pc:spChg chg="mod">
          <ac:chgData name="Katherine Barquero" userId="04fcffa896e6b455" providerId="LiveId" clId="{AD89C566-F3F7-4464-B7B0-387E4EF80581}" dt="2021-06-29T18:52:06.528" v="415" actId="20577"/>
          <ac:spMkLst>
            <pc:docMk/>
            <pc:sldMk cId="2124743755" sldId="297"/>
            <ac:spMk id="17" creationId="{CB56BBD8-1584-449D-8B14-D17CF209EA13}"/>
          </ac:spMkLst>
        </pc:spChg>
      </pc:sldChg>
      <pc:sldChg chg="modSp del mod">
        <pc:chgData name="Katherine Barquero" userId="04fcffa896e6b455" providerId="LiveId" clId="{AD89C566-F3F7-4464-B7B0-387E4EF80581}" dt="2021-07-02T22:51:15.548" v="3787" actId="2696"/>
        <pc:sldMkLst>
          <pc:docMk/>
          <pc:sldMk cId="4139348427" sldId="298"/>
        </pc:sldMkLst>
        <pc:spChg chg="mod">
          <ac:chgData name="Katherine Barquero" userId="04fcffa896e6b455" providerId="LiveId" clId="{AD89C566-F3F7-4464-B7B0-387E4EF80581}" dt="2021-06-29T19:33:49.639" v="1599" actId="1076"/>
          <ac:spMkLst>
            <pc:docMk/>
            <pc:sldMk cId="4139348427" sldId="298"/>
            <ac:spMk id="17" creationId="{CB56BBD8-1584-449D-8B14-D17CF209EA13}"/>
          </ac:spMkLst>
        </pc:spChg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59054407" sldId="312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575826685" sldId="316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461490884" sldId="317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868196892" sldId="318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836286910" sldId="319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341289472" sldId="320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140484615" sldId="321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119973386" sldId="322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2479174409" sldId="323"/>
        </pc:sldMkLst>
      </pc:sldChg>
      <pc:sldChg chg="modSp mod modAnim">
        <pc:chgData name="Katherine Barquero" userId="04fcffa896e6b455" providerId="LiveId" clId="{AD89C566-F3F7-4464-B7B0-387E4EF80581}" dt="2021-06-29T19:00:09.056" v="909" actId="21"/>
        <pc:sldMkLst>
          <pc:docMk/>
          <pc:sldMk cId="532976226" sldId="324"/>
        </pc:sldMkLst>
        <pc:spChg chg="mod">
          <ac:chgData name="Katherine Barquero" userId="04fcffa896e6b455" providerId="LiveId" clId="{AD89C566-F3F7-4464-B7B0-387E4EF80581}" dt="2021-06-29T19:00:09.056" v="909" actId="21"/>
          <ac:spMkLst>
            <pc:docMk/>
            <pc:sldMk cId="532976226" sldId="324"/>
            <ac:spMk id="4" creationId="{5CA208A8-D446-440B-ADDD-0F156F3DF5E7}"/>
          </ac:spMkLst>
        </pc:spChg>
      </pc:sldChg>
      <pc:sldChg chg="addSp delSp modSp mod setBg delAnim">
        <pc:chgData name="Katherine Barquero" userId="04fcffa896e6b455" providerId="LiveId" clId="{AD89C566-F3F7-4464-B7B0-387E4EF80581}" dt="2021-06-29T19:35:53.536" v="1605" actId="207"/>
        <pc:sldMkLst>
          <pc:docMk/>
          <pc:sldMk cId="2316837038" sldId="326"/>
        </pc:sldMkLst>
        <pc:spChg chg="del">
          <ac:chgData name="Katherine Barquero" userId="04fcffa896e6b455" providerId="LiveId" clId="{AD89C566-F3F7-4464-B7B0-387E4EF80581}" dt="2021-06-29T18:56:03.642" v="612" actId="21"/>
          <ac:spMkLst>
            <pc:docMk/>
            <pc:sldMk cId="2316837038" sldId="326"/>
            <ac:spMk id="2" creationId="{E415CED1-66EA-4711-9548-2F0FF26F1328}"/>
          </ac:spMkLst>
        </pc:spChg>
        <pc:spChg chg="mod">
          <ac:chgData name="Katherine Barquero" userId="04fcffa896e6b455" providerId="LiveId" clId="{AD89C566-F3F7-4464-B7B0-387E4EF80581}" dt="2021-06-29T19:35:53.536" v="1605" actId="207"/>
          <ac:spMkLst>
            <pc:docMk/>
            <pc:sldMk cId="2316837038" sldId="326"/>
            <ac:spMk id="4" creationId="{5CA208A8-D446-440B-ADDD-0F156F3DF5E7}"/>
          </ac:spMkLst>
        </pc:spChg>
        <pc:spChg chg="del">
          <ac:chgData name="Katherine Barquero" userId="04fcffa896e6b455" providerId="LiveId" clId="{AD89C566-F3F7-4464-B7B0-387E4EF80581}" dt="2021-06-29T18:56:03.642" v="612" actId="21"/>
          <ac:spMkLst>
            <pc:docMk/>
            <pc:sldMk cId="2316837038" sldId="326"/>
            <ac:spMk id="7" creationId="{0E7E1D60-0512-40F5-83F0-D61F1048102B}"/>
          </ac:spMkLst>
        </pc:spChg>
        <pc:spChg chg="mo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8" creationId="{542F8C53-2C70-498D-BEE2-409EBA60A30D}"/>
          </ac:spMkLst>
        </pc:spChg>
        <pc:spChg chg="add del mod">
          <ac:chgData name="Katherine Barquero" userId="04fcffa896e6b455" providerId="LiveId" clId="{AD89C566-F3F7-4464-B7B0-387E4EF80581}" dt="2021-06-29T18:57:53.187" v="811"/>
          <ac:spMkLst>
            <pc:docMk/>
            <pc:sldMk cId="2316837038" sldId="326"/>
            <ac:spMk id="10" creationId="{F58D4739-3976-4D29-928E-278BCA78B300}"/>
          </ac:spMkLst>
        </pc:spChg>
        <pc:spChg chg="add mod">
          <ac:chgData name="Katherine Barquero" userId="04fcffa896e6b455" providerId="LiveId" clId="{AD89C566-F3F7-4464-B7B0-387E4EF80581}" dt="2021-06-29T18:58:18.736" v="852" actId="20577"/>
          <ac:spMkLst>
            <pc:docMk/>
            <pc:sldMk cId="2316837038" sldId="326"/>
            <ac:spMk id="12" creationId="{0DD29B35-FD2F-49E3-ADCE-CF44663C8079}"/>
          </ac:spMkLst>
        </pc:spChg>
        <pc:spChg chg="ad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13" creationId="{5E39A796-BE83-48B1-B33F-35C4A32AAB57}"/>
          </ac:spMkLst>
        </pc:spChg>
        <pc:spChg chg="add mod">
          <ac:chgData name="Katherine Barquero" userId="04fcffa896e6b455" providerId="LiveId" clId="{AD89C566-F3F7-4464-B7B0-387E4EF80581}" dt="2021-06-29T18:59:57.455" v="908" actId="1076"/>
          <ac:spMkLst>
            <pc:docMk/>
            <pc:sldMk cId="2316837038" sldId="326"/>
            <ac:spMk id="14" creationId="{B9ADFB9E-C0DF-415C-B7FE-F6B631C1BE55}"/>
          </ac:spMkLst>
        </pc:spChg>
        <pc:spChg chg="ad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15" creationId="{72F84B47-E267-4194-8194-831DB7B5547F}"/>
          </ac:spMkLst>
        </pc:spChg>
        <pc:graphicFrameChg chg="del">
          <ac:chgData name="Katherine Barquero" userId="04fcffa896e6b455" providerId="LiveId" clId="{AD89C566-F3F7-4464-B7B0-387E4EF80581}" dt="2021-06-29T18:56:03.642" v="612" actId="21"/>
          <ac:graphicFrameMkLst>
            <pc:docMk/>
            <pc:sldMk cId="2316837038" sldId="326"/>
            <ac:graphicFrameMk id="5" creationId="{C3285110-E3A4-4A61-88E0-B8F10DFCA7C6}"/>
          </ac:graphicFrameMkLst>
        </pc:graphicFrameChg>
        <pc:graphicFrameChg chg="del">
          <ac:chgData name="Katherine Barquero" userId="04fcffa896e6b455" providerId="LiveId" clId="{AD89C566-F3F7-4464-B7B0-387E4EF80581}" dt="2021-06-29T18:56:03.642" v="612" actId="21"/>
          <ac:graphicFrameMkLst>
            <pc:docMk/>
            <pc:sldMk cId="2316837038" sldId="326"/>
            <ac:graphicFrameMk id="11" creationId="{A4890A2A-DA00-4D25-A840-23856F276468}"/>
          </ac:graphicFrameMkLst>
        </pc:graphicFrameChg>
        <pc:picChg chg="add mod modCrop">
          <ac:chgData name="Katherine Barquero" userId="04fcffa896e6b455" providerId="LiveId" clId="{AD89C566-F3F7-4464-B7B0-387E4EF80581}" dt="2021-06-29T18:57:43.903" v="807" actId="1076"/>
          <ac:picMkLst>
            <pc:docMk/>
            <pc:sldMk cId="2316837038" sldId="326"/>
            <ac:picMk id="6" creationId="{9317A528-590A-4E21-B357-EF796263D6DF}"/>
          </ac:picMkLst>
        </pc:picChg>
        <pc:picChg chg="del">
          <ac:chgData name="Katherine Barquero" userId="04fcffa896e6b455" providerId="LiveId" clId="{AD89C566-F3F7-4464-B7B0-387E4EF80581}" dt="2021-06-29T18:55:39.380" v="582" actId="21"/>
          <ac:picMkLst>
            <pc:docMk/>
            <pc:sldMk cId="2316837038" sldId="326"/>
            <ac:picMk id="9" creationId="{67A8ECD1-EF5B-4139-8627-0CFC5407BCC1}"/>
          </ac:picMkLst>
        </pc:pic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6908596" sldId="327"/>
        </pc:sldMkLst>
      </pc:sldChg>
      <pc:sldChg chg="delSp modSp mod delAnim">
        <pc:chgData name="Katherine Barquero" userId="04fcffa896e6b455" providerId="LiveId" clId="{AD89C566-F3F7-4464-B7B0-387E4EF80581}" dt="2021-07-02T23:57:54.499" v="3975" actId="1076"/>
        <pc:sldMkLst>
          <pc:docMk/>
          <pc:sldMk cId="4159395068" sldId="329"/>
        </pc:sldMkLst>
        <pc:spChg chg="mod">
          <ac:chgData name="Katherine Barquero" userId="04fcffa896e6b455" providerId="LiveId" clId="{AD89C566-F3F7-4464-B7B0-387E4EF80581}" dt="2021-07-02T23:57:54.499" v="3975" actId="1076"/>
          <ac:spMkLst>
            <pc:docMk/>
            <pc:sldMk cId="4159395068" sldId="329"/>
            <ac:spMk id="2" creationId="{E415CED1-66EA-4711-9548-2F0FF26F1328}"/>
          </ac:spMkLst>
        </pc:spChg>
        <pc:spChg chg="mod">
          <ac:chgData name="Katherine Barquero" userId="04fcffa896e6b455" providerId="LiveId" clId="{AD89C566-F3F7-4464-B7B0-387E4EF80581}" dt="2021-07-02T23:57:47.256" v="3971" actId="1076"/>
          <ac:spMkLst>
            <pc:docMk/>
            <pc:sldMk cId="4159395068" sldId="329"/>
            <ac:spMk id="4" creationId="{5CA208A8-D446-440B-ADDD-0F156F3DF5E7}"/>
          </ac:spMkLst>
        </pc:spChg>
        <pc:spChg chg="del">
          <ac:chgData name="Katherine Barquero" userId="04fcffa896e6b455" providerId="LiveId" clId="{AD89C566-F3F7-4464-B7B0-387E4EF80581}" dt="2021-07-02T23:57:43.634" v="3969" actId="21"/>
          <ac:spMkLst>
            <pc:docMk/>
            <pc:sldMk cId="4159395068" sldId="329"/>
            <ac:spMk id="8" creationId="{542F8C53-2C70-498D-BEE2-409EBA60A30D}"/>
          </ac:spMkLst>
        </pc:spChg>
        <pc:picChg chg="del">
          <ac:chgData name="Katherine Barquero" userId="04fcffa896e6b455" providerId="LiveId" clId="{AD89C566-F3F7-4464-B7B0-387E4EF80581}" dt="2021-07-02T23:57:45.482" v="3970" actId="21"/>
          <ac:picMkLst>
            <pc:docMk/>
            <pc:sldMk cId="4159395068" sldId="329"/>
            <ac:picMk id="9" creationId="{67A8ECD1-EF5B-4139-8627-0CFC5407BCC1}"/>
          </ac:picMkLst>
        </pc:pic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560756800" sldId="33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345015318" sldId="331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873847577" sldId="332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299621983" sldId="333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243880374" sldId="334"/>
        </pc:sldMkLst>
      </pc:sldChg>
      <pc:sldChg chg="del">
        <pc:chgData name="Katherine Barquero" userId="04fcffa896e6b455" providerId="LiveId" clId="{AD89C566-F3F7-4464-B7B0-387E4EF80581}" dt="2021-06-29T18:51:46.476" v="377" actId="2696"/>
        <pc:sldMkLst>
          <pc:docMk/>
          <pc:sldMk cId="3408695096" sldId="335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871624089" sldId="336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561682004" sldId="337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592751228" sldId="338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471217250" sldId="339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934795754" sldId="34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345087288" sldId="341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8385786" sldId="342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53953118" sldId="343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263079646" sldId="344"/>
        </pc:sldMkLst>
      </pc:sldChg>
      <pc:sldChg chg="addSp modSp add mod modAnim">
        <pc:chgData name="Katherine Barquero" userId="04fcffa896e6b455" providerId="LiveId" clId="{AD89C566-F3F7-4464-B7B0-387E4EF80581}" dt="2021-06-29T18:52:59.413" v="442"/>
        <pc:sldMkLst>
          <pc:docMk/>
          <pc:sldMk cId="2472343584" sldId="345"/>
        </pc:sldMkLst>
        <pc:spChg chg="mod">
          <ac:chgData name="Katherine Barquero" userId="04fcffa896e6b455" providerId="LiveId" clId="{AD89C566-F3F7-4464-B7B0-387E4EF80581}" dt="2021-06-29T18:52:21.544" v="435" actId="20577"/>
          <ac:spMkLst>
            <pc:docMk/>
            <pc:sldMk cId="2472343584" sldId="345"/>
            <ac:spMk id="2" creationId="{2703A74B-1A5E-45AB-8B88-228D74E95DD9}"/>
          </ac:spMkLst>
        </pc:spChg>
        <pc:spChg chg="add mod">
          <ac:chgData name="Katherine Barquero" userId="04fcffa896e6b455" providerId="LiveId" clId="{AD89C566-F3F7-4464-B7B0-387E4EF80581}" dt="2021-06-29T18:52:54.803" v="441" actId="693"/>
          <ac:spMkLst>
            <pc:docMk/>
            <pc:sldMk cId="2472343584" sldId="345"/>
            <ac:spMk id="4" creationId="{06F3CF52-9F5C-4E6E-89DC-DCEF07AF6D97}"/>
          </ac:spMkLst>
        </pc:spChg>
      </pc:sldChg>
      <pc:sldChg chg="modSp add mod">
        <pc:chgData name="Katherine Barquero" userId="04fcffa896e6b455" providerId="LiveId" clId="{AD89C566-F3F7-4464-B7B0-387E4EF80581}" dt="2021-06-29T19:11:09.776" v="1344" actId="20577"/>
        <pc:sldMkLst>
          <pc:docMk/>
          <pc:sldMk cId="779962222" sldId="346"/>
        </pc:sldMkLst>
        <pc:spChg chg="mod">
          <ac:chgData name="Katherine Barquero" userId="04fcffa896e6b455" providerId="LiveId" clId="{AD89C566-F3F7-4464-B7B0-387E4EF80581}" dt="2021-06-29T19:11:09.776" v="1344" actId="20577"/>
          <ac:spMkLst>
            <pc:docMk/>
            <pc:sldMk cId="779962222" sldId="346"/>
            <ac:spMk id="4" creationId="{5CA208A8-D446-440B-ADDD-0F156F3DF5E7}"/>
          </ac:spMkLst>
        </pc:spChg>
      </pc:sldChg>
      <pc:sldChg chg="delSp modSp add mod ord delAnim modAnim">
        <pc:chgData name="Katherine Barquero" userId="04fcffa896e6b455" providerId="LiveId" clId="{AD89C566-F3F7-4464-B7B0-387E4EF80581}" dt="2021-07-02T22:21:10.118" v="2851" actId="20577"/>
        <pc:sldMkLst>
          <pc:docMk/>
          <pc:sldMk cId="3296739045" sldId="347"/>
        </pc:sldMkLst>
        <pc:spChg chg="mod">
          <ac:chgData name="Katherine Barquero" userId="04fcffa896e6b455" providerId="LiveId" clId="{AD89C566-F3F7-4464-B7B0-387E4EF80581}" dt="2021-07-02T22:21:10.118" v="2851" actId="20577"/>
          <ac:spMkLst>
            <pc:docMk/>
            <pc:sldMk cId="3296739045" sldId="347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17:00.650" v="2303" actId="20577"/>
          <ac:spMkLst>
            <pc:docMk/>
            <pc:sldMk cId="3296739045" sldId="347"/>
            <ac:spMk id="8" creationId="{542F8C53-2C70-498D-BEE2-409EBA60A30D}"/>
          </ac:spMkLst>
        </pc:spChg>
        <pc:picChg chg="del">
          <ac:chgData name="Katherine Barquero" userId="04fcffa896e6b455" providerId="LiveId" clId="{AD89C566-F3F7-4464-B7B0-387E4EF80581}" dt="2021-06-29T19:11:23.388" v="1346" actId="21"/>
          <ac:picMkLst>
            <pc:docMk/>
            <pc:sldMk cId="3296739045" sldId="347"/>
            <ac:picMk id="9" creationId="{67A8ECD1-EF5B-4139-8627-0CFC5407BCC1}"/>
          </ac:picMkLst>
        </pc:picChg>
      </pc:sldChg>
      <pc:sldChg chg="modSp add del mod">
        <pc:chgData name="Katherine Barquero" userId="04fcffa896e6b455" providerId="LiveId" clId="{AD89C566-F3F7-4464-B7B0-387E4EF80581}" dt="2021-06-29T19:32:25.053" v="1553" actId="2696"/>
        <pc:sldMkLst>
          <pc:docMk/>
          <pc:sldMk cId="2378443853" sldId="348"/>
        </pc:sldMkLst>
        <pc:spChg chg="mod">
          <ac:chgData name="Katherine Barquero" userId="04fcffa896e6b455" providerId="LiveId" clId="{AD89C566-F3F7-4464-B7B0-387E4EF80581}" dt="2021-06-29T19:31:15.048" v="1483" actId="14100"/>
          <ac:spMkLst>
            <pc:docMk/>
            <pc:sldMk cId="2378443853" sldId="348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31:43.640" v="1497" actId="403"/>
          <ac:spMkLst>
            <pc:docMk/>
            <pc:sldMk cId="2378443853" sldId="348"/>
            <ac:spMk id="8" creationId="{542F8C53-2C70-498D-BEE2-409EBA60A30D}"/>
          </ac:spMkLst>
        </pc:spChg>
      </pc:sldChg>
      <pc:sldChg chg="add del ord">
        <pc:chgData name="Katherine Barquero" userId="04fcffa896e6b455" providerId="LiveId" clId="{AD89C566-F3F7-4464-B7B0-387E4EF80581}" dt="2021-06-29T19:35:37.343" v="1603" actId="2696"/>
        <pc:sldMkLst>
          <pc:docMk/>
          <pc:sldMk cId="2596222707" sldId="349"/>
        </pc:sldMkLst>
      </pc:sldChg>
      <pc:sldChg chg="addSp delSp add del setBg delDesignElem">
        <pc:chgData name="Katherine Barquero" userId="04fcffa896e6b455" providerId="LiveId" clId="{AD89C566-F3F7-4464-B7B0-387E4EF80581}" dt="2021-06-29T19:31:59.172" v="1503"/>
        <pc:sldMkLst>
          <pc:docMk/>
          <pc:sldMk cId="2247669832" sldId="350"/>
        </pc:sldMkLst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19" creationId="{8555C5B3-193A-4749-9AFD-682E53CDDE8F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4" creationId="{2EAE06A6-F76A-41C9-827A-C561B004485C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6" creationId="{89F9D4E8-0639-444B-949B-9518585061AF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8" creationId="{7E3DA7A2-ED70-4BBA-AB72-00AD461FA405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30" creationId="{FC485432-3647-4218-B5D3-15D3FA222B13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32" creationId="{F4AFDDCA-6ABA-4D23-8A5C-1BF0F4308148}"/>
          </ac:spMkLst>
        </pc:spChg>
      </pc:sldChg>
      <pc:sldChg chg="modSp add mod ord">
        <pc:chgData name="Katherine Barquero" userId="04fcffa896e6b455" providerId="LiveId" clId="{AD89C566-F3F7-4464-B7B0-387E4EF80581}" dt="2021-07-02T22:13:42.262" v="1812" actId="20577"/>
        <pc:sldMkLst>
          <pc:docMk/>
          <pc:sldMk cId="3198945995" sldId="350"/>
        </pc:sldMkLst>
        <pc:spChg chg="mod">
          <ac:chgData name="Katherine Barquero" userId="04fcffa896e6b455" providerId="LiveId" clId="{AD89C566-F3F7-4464-B7B0-387E4EF80581}" dt="2021-07-02T22:13:42.262" v="1812" actId="20577"/>
          <ac:spMkLst>
            <pc:docMk/>
            <pc:sldMk cId="3198945995" sldId="350"/>
            <ac:spMk id="17" creationId="{CB56BBD8-1584-449D-8B14-D17CF209EA13}"/>
          </ac:spMkLst>
        </pc:spChg>
      </pc:sldChg>
      <pc:sldChg chg="modSp add mod ord">
        <pc:chgData name="Katherine Barquero" userId="04fcffa896e6b455" providerId="LiveId" clId="{AD89C566-F3F7-4464-B7B0-387E4EF80581}" dt="2021-06-29T19:32:50.527" v="1577" actId="1076"/>
        <pc:sldMkLst>
          <pc:docMk/>
          <pc:sldMk cId="1846125529" sldId="351"/>
        </pc:sldMkLst>
        <pc:spChg chg="mod">
          <ac:chgData name="Katherine Barquero" userId="04fcffa896e6b455" providerId="LiveId" clId="{AD89C566-F3F7-4464-B7B0-387E4EF80581}" dt="2021-06-29T19:32:50.527" v="1577" actId="1076"/>
          <ac:spMkLst>
            <pc:docMk/>
            <pc:sldMk cId="1846125529" sldId="351"/>
            <ac:spMk id="17" creationId="{CB56BBD8-1584-449D-8B14-D17CF209EA13}"/>
          </ac:spMkLst>
        </pc:spChg>
      </pc:sldChg>
      <pc:sldChg chg="addSp delSp modSp add mod setBg delDesignElem modNotesTx">
        <pc:chgData name="Katherine Barquero" userId="04fcffa896e6b455" providerId="LiveId" clId="{AD89C566-F3F7-4464-B7B0-387E4EF80581}" dt="2021-07-02T23:57:25.870" v="3968" actId="113"/>
        <pc:sldMkLst>
          <pc:docMk/>
          <pc:sldMk cId="1561808520" sldId="352"/>
        </pc:sldMkLst>
        <pc:spChg chg="mod">
          <ac:chgData name="Katherine Barquero" userId="04fcffa896e6b455" providerId="LiveId" clId="{AD89C566-F3F7-4464-B7B0-387E4EF80581}" dt="2021-07-02T22:50:28.058" v="3752" actId="20577"/>
          <ac:spMkLst>
            <pc:docMk/>
            <pc:sldMk cId="1561808520" sldId="352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3:57:25.870" v="3968" actId="113"/>
          <ac:spMkLst>
            <pc:docMk/>
            <pc:sldMk cId="1561808520" sldId="352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43:07.062" v="3273" actId="1076"/>
          <ac:spMkLst>
            <pc:docMk/>
            <pc:sldMk cId="1561808520" sldId="352"/>
            <ac:spMk id="12" creationId="{0DD29B35-FD2F-49E3-ADCE-CF44663C8079}"/>
          </ac:spMkLst>
        </pc:spChg>
        <pc:spChg chg="del">
          <ac:chgData name="Katherine Barquero" userId="04fcffa896e6b455" providerId="LiveId" clId="{AD89C566-F3F7-4464-B7B0-387E4EF80581}" dt="2021-06-29T19:37:50.717" v="1625"/>
          <ac:spMkLst>
            <pc:docMk/>
            <pc:sldMk cId="1561808520" sldId="352"/>
            <ac:spMk id="13" creationId="{5E39A796-BE83-48B1-B33F-35C4A32AAB57}"/>
          </ac:spMkLst>
        </pc:spChg>
        <pc:spChg chg="mod">
          <ac:chgData name="Katherine Barquero" userId="04fcffa896e6b455" providerId="LiveId" clId="{AD89C566-F3F7-4464-B7B0-387E4EF80581}" dt="2021-07-02T22:43:01.999" v="3271" actId="1076"/>
          <ac:spMkLst>
            <pc:docMk/>
            <pc:sldMk cId="1561808520" sldId="352"/>
            <ac:spMk id="14" creationId="{B9ADFB9E-C0DF-415C-B7FE-F6B631C1BE55}"/>
          </ac:spMkLst>
        </pc:spChg>
        <pc:spChg chg="del">
          <ac:chgData name="Katherine Barquero" userId="04fcffa896e6b455" providerId="LiveId" clId="{AD89C566-F3F7-4464-B7B0-387E4EF80581}" dt="2021-06-29T19:37:50.717" v="1625"/>
          <ac:spMkLst>
            <pc:docMk/>
            <pc:sldMk cId="1561808520" sldId="352"/>
            <ac:spMk id="15" creationId="{72F84B47-E267-4194-8194-831DB7B5547F}"/>
          </ac:spMkLst>
        </pc:spChg>
        <pc:picChg chg="add del mod">
          <ac:chgData name="Katherine Barquero" userId="04fcffa896e6b455" providerId="LiveId" clId="{AD89C566-F3F7-4464-B7B0-387E4EF80581}" dt="2021-07-02T22:33:25.595" v="3148" actId="21"/>
          <ac:picMkLst>
            <pc:docMk/>
            <pc:sldMk cId="1561808520" sldId="352"/>
            <ac:picMk id="3" creationId="{8A1C73A8-FE26-4B68-A42C-8D857AB5A1DD}"/>
          </ac:picMkLst>
        </pc:picChg>
        <pc:picChg chg="del">
          <ac:chgData name="Katherine Barquero" userId="04fcffa896e6b455" providerId="LiveId" clId="{AD89C566-F3F7-4464-B7B0-387E4EF80581}" dt="2021-07-02T22:33:19.176" v="3144" actId="21"/>
          <ac:picMkLst>
            <pc:docMk/>
            <pc:sldMk cId="1561808520" sldId="352"/>
            <ac:picMk id="6" creationId="{9317A528-590A-4E21-B357-EF796263D6DF}"/>
          </ac:picMkLst>
        </pc:picChg>
        <pc:picChg chg="add mod">
          <ac:chgData name="Katherine Barquero" userId="04fcffa896e6b455" providerId="LiveId" clId="{AD89C566-F3F7-4464-B7B0-387E4EF80581}" dt="2021-07-02T22:43:09.506" v="3274" actId="1076"/>
          <ac:picMkLst>
            <pc:docMk/>
            <pc:sldMk cId="1561808520" sldId="352"/>
            <ac:picMk id="7" creationId="{D55C4365-7090-4DE2-A7D0-BBB8DFB0EA47}"/>
          </ac:picMkLst>
        </pc:picChg>
      </pc:sldChg>
      <pc:sldChg chg="addSp delSp modSp add del mod setBg delDesignElem">
        <pc:chgData name="Katherine Barquero" userId="04fcffa896e6b455" providerId="LiveId" clId="{AD89C566-F3F7-4464-B7B0-387E4EF80581}" dt="2021-06-29T19:37:48.099" v="1623" actId="2696"/>
        <pc:sldMkLst>
          <pc:docMk/>
          <pc:sldMk cId="4128997456" sldId="352"/>
        </pc:sldMkLst>
        <pc:spChg chg="mo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6-29T19:37:03.360" v="1622" actId="1076"/>
          <ac:spMkLst>
            <pc:docMk/>
            <pc:sldMk cId="4128997456" sldId="352"/>
            <ac:spMk id="12" creationId="{0DD29B35-FD2F-49E3-ADCE-CF44663C8079}"/>
          </ac:spMkLst>
        </pc:spChg>
        <pc:spChg chg="del">
          <ac:chgData name="Katherine Barquero" userId="04fcffa896e6b455" providerId="LiveId" clId="{AD89C566-F3F7-4464-B7B0-387E4EF80581}" dt="2021-06-29T19:36:32.077" v="1607"/>
          <ac:spMkLst>
            <pc:docMk/>
            <pc:sldMk cId="4128997456" sldId="352"/>
            <ac:spMk id="13" creationId="{5E39A796-BE83-48B1-B33F-35C4A32AAB57}"/>
          </ac:spMkLst>
        </pc:spChg>
        <pc:spChg chg="mod">
          <ac:chgData name="Katherine Barquero" userId="04fcffa896e6b455" providerId="LiveId" clId="{AD89C566-F3F7-4464-B7B0-387E4EF80581}" dt="2021-06-29T19:37:01.167" v="1621" actId="1076"/>
          <ac:spMkLst>
            <pc:docMk/>
            <pc:sldMk cId="4128997456" sldId="352"/>
            <ac:spMk id="14" creationId="{B9ADFB9E-C0DF-415C-B7FE-F6B631C1BE55}"/>
          </ac:spMkLst>
        </pc:spChg>
        <pc:spChg chg="del">
          <ac:chgData name="Katherine Barquero" userId="04fcffa896e6b455" providerId="LiveId" clId="{AD89C566-F3F7-4464-B7B0-387E4EF80581}" dt="2021-06-29T19:36:32.077" v="1607"/>
          <ac:spMkLst>
            <pc:docMk/>
            <pc:sldMk cId="4128997456" sldId="352"/>
            <ac:spMk id="15" creationId="{72F84B47-E267-4194-8194-831DB7B5547F}"/>
          </ac:spMkLst>
        </pc:spChg>
        <pc:spChg chg="ad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19" creationId="{46F7435D-E3DB-47B1-BA61-B00ACC83A9DE}"/>
          </ac:spMkLst>
        </pc:spChg>
        <pc:spChg chg="ad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21" creationId="{F263A0B5-F8C4-4116-809F-78A768EA79A6}"/>
          </ac:spMkLst>
        </pc:spChg>
        <pc:picChg chg="mod">
          <ac:chgData name="Katherine Barquero" userId="04fcffa896e6b455" providerId="LiveId" clId="{AD89C566-F3F7-4464-B7B0-387E4EF80581}" dt="2021-06-29T19:36:54.856" v="1620" actId="26606"/>
          <ac:picMkLst>
            <pc:docMk/>
            <pc:sldMk cId="4128997456" sldId="352"/>
            <ac:picMk id="6" creationId="{9317A528-590A-4E21-B357-EF796263D6DF}"/>
          </ac:picMkLst>
        </pc:picChg>
      </pc:sldChg>
      <pc:sldChg chg="addSp delSp modSp add mod">
        <pc:chgData name="Katherine Barquero" userId="04fcffa896e6b455" providerId="LiveId" clId="{AD89C566-F3F7-4464-B7B0-387E4EF80581}" dt="2021-07-02T22:56:13.595" v="3910" actId="20577"/>
        <pc:sldMkLst>
          <pc:docMk/>
          <pc:sldMk cId="4235030568" sldId="353"/>
        </pc:sldMkLst>
        <pc:spChg chg="mod">
          <ac:chgData name="Katherine Barquero" userId="04fcffa896e6b455" providerId="LiveId" clId="{AD89C566-F3F7-4464-B7B0-387E4EF80581}" dt="2021-07-02T22:47:08.188" v="3381" actId="20577"/>
          <ac:spMkLst>
            <pc:docMk/>
            <pc:sldMk cId="4235030568" sldId="353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56:13.595" v="3910" actId="20577"/>
          <ac:spMkLst>
            <pc:docMk/>
            <pc:sldMk cId="4235030568" sldId="353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33:40.037" v="3154" actId="1076"/>
          <ac:spMkLst>
            <pc:docMk/>
            <pc:sldMk cId="4235030568" sldId="353"/>
            <ac:spMk id="12" creationId="{0DD29B35-FD2F-49E3-ADCE-CF44663C8079}"/>
          </ac:spMkLst>
        </pc:spChg>
        <pc:spChg chg="mod">
          <ac:chgData name="Katherine Barquero" userId="04fcffa896e6b455" providerId="LiveId" clId="{AD89C566-F3F7-4464-B7B0-387E4EF80581}" dt="2021-07-02T22:43:18.190" v="3276" actId="20577"/>
          <ac:spMkLst>
            <pc:docMk/>
            <pc:sldMk cId="4235030568" sldId="353"/>
            <ac:spMk id="14" creationId="{B9ADFB9E-C0DF-415C-B7FE-F6B631C1BE55}"/>
          </ac:spMkLst>
        </pc:spChg>
        <pc:picChg chg="add mod">
          <ac:chgData name="Katherine Barquero" userId="04fcffa896e6b455" providerId="LiveId" clId="{AD89C566-F3F7-4464-B7B0-387E4EF80581}" dt="2021-07-02T22:34:22.561" v="3255" actId="1076"/>
          <ac:picMkLst>
            <pc:docMk/>
            <pc:sldMk cId="4235030568" sldId="353"/>
            <ac:picMk id="3" creationId="{B225F038-6865-448F-9D22-9103449FFFDD}"/>
          </ac:picMkLst>
        </pc:picChg>
        <pc:picChg chg="del">
          <ac:chgData name="Katherine Barquero" userId="04fcffa896e6b455" providerId="LiveId" clId="{AD89C566-F3F7-4464-B7B0-387E4EF80581}" dt="2021-07-02T22:33:31.762" v="3149" actId="21"/>
          <ac:picMkLst>
            <pc:docMk/>
            <pc:sldMk cId="4235030568" sldId="353"/>
            <ac:picMk id="6" creationId="{9317A528-590A-4E21-B357-EF796263D6DF}"/>
          </ac:picMkLst>
        </pc:picChg>
        <pc:picChg chg="add del mod">
          <ac:chgData name="Katherine Barquero" userId="04fcffa896e6b455" providerId="LiveId" clId="{AD89C566-F3F7-4464-B7B0-387E4EF80581}" dt="2021-07-02T22:33:33.238" v="3151"/>
          <ac:picMkLst>
            <pc:docMk/>
            <pc:sldMk cId="4235030568" sldId="353"/>
            <ac:picMk id="7" creationId="{A93AD9F2-3A6A-4886-B51D-AEAC4761FC3B}"/>
          </ac:picMkLst>
        </pc:picChg>
      </pc:sldChg>
      <pc:sldChg chg="addSp delSp modSp add mod">
        <pc:chgData name="Katherine Barquero" userId="04fcffa896e6b455" providerId="LiveId" clId="{AD89C566-F3F7-4464-B7B0-387E4EF80581}" dt="2021-07-02T22:49:58.481" v="3707" actId="1076"/>
        <pc:sldMkLst>
          <pc:docMk/>
          <pc:sldMk cId="180869680" sldId="354"/>
        </pc:sldMkLst>
        <pc:spChg chg="mod">
          <ac:chgData name="Katherine Barquero" userId="04fcffa896e6b455" providerId="LiveId" clId="{AD89C566-F3F7-4464-B7B0-387E4EF80581}" dt="2021-07-02T22:49:00.359" v="3637" actId="20577"/>
          <ac:spMkLst>
            <pc:docMk/>
            <pc:sldMk cId="180869680" sldId="354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43:00.448" v="1749" actId="20577"/>
          <ac:spMkLst>
            <pc:docMk/>
            <pc:sldMk cId="180869680" sldId="354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49:58.481" v="3707" actId="1076"/>
          <ac:spMkLst>
            <pc:docMk/>
            <pc:sldMk cId="180869680" sldId="354"/>
            <ac:spMk id="12" creationId="{0DD29B35-FD2F-49E3-ADCE-CF44663C8079}"/>
          </ac:spMkLst>
        </pc:spChg>
        <pc:spChg chg="mod">
          <ac:chgData name="Katherine Barquero" userId="04fcffa896e6b455" providerId="LiveId" clId="{AD89C566-F3F7-4464-B7B0-387E4EF80581}" dt="2021-07-02T22:49:54.198" v="3706" actId="1076"/>
          <ac:spMkLst>
            <pc:docMk/>
            <pc:sldMk cId="180869680" sldId="354"/>
            <ac:spMk id="14" creationId="{B9ADFB9E-C0DF-415C-B7FE-F6B631C1BE55}"/>
          </ac:spMkLst>
        </pc:spChg>
        <pc:picChg chg="add mod">
          <ac:chgData name="Katherine Barquero" userId="04fcffa896e6b455" providerId="LiveId" clId="{AD89C566-F3F7-4464-B7B0-387E4EF80581}" dt="2021-07-02T22:49:50.442" v="3705" actId="1076"/>
          <ac:picMkLst>
            <pc:docMk/>
            <pc:sldMk cId="180869680" sldId="354"/>
            <ac:picMk id="3" creationId="{D7A9A3E9-1FEB-4B53-92BE-E6CDA1D75263}"/>
          </ac:picMkLst>
        </pc:picChg>
        <pc:picChg chg="del">
          <ac:chgData name="Katherine Barquero" userId="04fcffa896e6b455" providerId="LiveId" clId="{AD89C566-F3F7-4464-B7B0-387E4EF80581}" dt="2021-07-02T22:47:20.101" v="3382" actId="21"/>
          <ac:picMkLst>
            <pc:docMk/>
            <pc:sldMk cId="180869680" sldId="354"/>
            <ac:picMk id="6" creationId="{9317A528-590A-4E21-B357-EF796263D6DF}"/>
          </ac:picMkLst>
        </pc:picChg>
      </pc:sldChg>
      <pc:sldChg chg="new del">
        <pc:chgData name="Katherine Barquero" userId="04fcffa896e6b455" providerId="LiveId" clId="{AD89C566-F3F7-4464-B7B0-387E4EF80581}" dt="2021-07-02T22:13:27.332" v="1751" actId="2696"/>
        <pc:sldMkLst>
          <pc:docMk/>
          <pc:sldMk cId="2818503852" sldId="355"/>
        </pc:sldMkLst>
      </pc:sldChg>
      <pc:sldChg chg="modSp add mod">
        <pc:chgData name="Katherine Barquero" userId="04fcffa896e6b455" providerId="LiveId" clId="{AD89C566-F3F7-4464-B7B0-387E4EF80581}" dt="2021-07-02T22:18:45.026" v="2569" actId="5793"/>
        <pc:sldMkLst>
          <pc:docMk/>
          <pc:sldMk cId="2874055045" sldId="355"/>
        </pc:sldMkLst>
        <pc:spChg chg="mod">
          <ac:chgData name="Katherine Barquero" userId="04fcffa896e6b455" providerId="LiveId" clId="{AD89C566-F3F7-4464-B7B0-387E4EF80581}" dt="2021-07-02T22:18:45.026" v="2569" actId="5793"/>
          <ac:spMkLst>
            <pc:docMk/>
            <pc:sldMk cId="2874055045" sldId="355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17:27.502" v="2363" actId="1076"/>
          <ac:spMkLst>
            <pc:docMk/>
            <pc:sldMk cId="2874055045" sldId="355"/>
            <ac:spMk id="8" creationId="{542F8C53-2C70-498D-BEE2-409EBA60A30D}"/>
          </ac:spMkLst>
        </pc:spChg>
      </pc:sldChg>
      <pc:sldChg chg="modSp add mod">
        <pc:chgData name="Katherine Barquero" userId="04fcffa896e6b455" providerId="LiveId" clId="{AD89C566-F3F7-4464-B7B0-387E4EF80581}" dt="2021-07-03T00:28:38.714" v="4093" actId="5793"/>
        <pc:sldMkLst>
          <pc:docMk/>
          <pc:sldMk cId="1149078578" sldId="356"/>
        </pc:sldMkLst>
        <pc:spChg chg="mod">
          <ac:chgData name="Katherine Barquero" userId="04fcffa896e6b455" providerId="LiveId" clId="{AD89C566-F3F7-4464-B7B0-387E4EF80581}" dt="2021-07-03T00:28:38.714" v="4093" actId="5793"/>
          <ac:spMkLst>
            <pc:docMk/>
            <pc:sldMk cId="1149078578" sldId="356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22:31.773" v="2852" actId="1076"/>
          <ac:spMkLst>
            <pc:docMk/>
            <pc:sldMk cId="1149078578" sldId="356"/>
            <ac:spMk id="8" creationId="{542F8C53-2C70-498D-BEE2-409EBA60A30D}"/>
          </ac:spMkLst>
        </pc:spChg>
      </pc:sldChg>
      <pc:sldChg chg="addSp delSp modSp add mod delAnim modAnim">
        <pc:chgData name="Katherine Barquero" userId="04fcffa896e6b455" providerId="LiveId" clId="{AD89C566-F3F7-4464-B7B0-387E4EF80581}" dt="2021-07-03T00:33:28.848" v="4184"/>
        <pc:sldMkLst>
          <pc:docMk/>
          <pc:sldMk cId="82420974" sldId="357"/>
        </pc:sldMkLst>
        <pc:spChg chg="add del mod">
          <ac:chgData name="Katherine Barquero" userId="04fcffa896e6b455" providerId="LiveId" clId="{AD89C566-F3F7-4464-B7B0-387E4EF80581}" dt="2021-07-03T00:29:22.539" v="4096" actId="21"/>
          <ac:spMkLst>
            <pc:docMk/>
            <pc:sldMk cId="82420974" sldId="357"/>
            <ac:spMk id="3" creationId="{A123E129-22AA-44E6-833C-4491C2F1CDA6}"/>
          </ac:spMkLst>
        </pc:spChg>
        <pc:spChg chg="del">
          <ac:chgData name="Katherine Barquero" userId="04fcffa896e6b455" providerId="LiveId" clId="{AD89C566-F3F7-4464-B7B0-387E4EF80581}" dt="2021-07-03T00:28:45.038" v="4095" actId="21"/>
          <ac:spMkLst>
            <pc:docMk/>
            <pc:sldMk cId="82420974" sldId="357"/>
            <ac:spMk id="4" creationId="{5CA208A8-D446-440B-ADDD-0F156F3DF5E7}"/>
          </ac:spMkLst>
        </pc:spChg>
        <pc:spChg chg="add mod">
          <ac:chgData name="Katherine Barquero" userId="04fcffa896e6b455" providerId="LiveId" clId="{AD89C566-F3F7-4464-B7B0-387E4EF80581}" dt="2021-07-03T00:30:05.470" v="4102" actId="1076"/>
          <ac:spMkLst>
            <pc:docMk/>
            <pc:sldMk cId="82420974" sldId="357"/>
            <ac:spMk id="9" creationId="{D11DC82E-0E70-4D03-8399-04C7B8D4A1B7}"/>
          </ac:spMkLst>
        </pc:spChg>
        <pc:spChg chg="add del mod">
          <ac:chgData name="Katherine Barquero" userId="04fcffa896e6b455" providerId="LiveId" clId="{AD89C566-F3F7-4464-B7B0-387E4EF80581}" dt="2021-07-03T00:31:34.778" v="4133" actId="21"/>
          <ac:spMkLst>
            <pc:docMk/>
            <pc:sldMk cId="82420974" sldId="357"/>
            <ac:spMk id="10" creationId="{A17C57E6-17E1-4063-AA41-BC9F5299FDF7}"/>
          </ac:spMkLst>
        </pc:spChg>
        <pc:spChg chg="add mod">
          <ac:chgData name="Katherine Barquero" userId="04fcffa896e6b455" providerId="LiveId" clId="{AD89C566-F3F7-4464-B7B0-387E4EF80581}" dt="2021-07-03T00:31:54.468" v="4140" actId="1076"/>
          <ac:spMkLst>
            <pc:docMk/>
            <pc:sldMk cId="82420974" sldId="357"/>
            <ac:spMk id="13" creationId="{26AE38FE-A9EF-4248-9F28-AB19A58F5F91}"/>
          </ac:spMkLst>
        </pc:spChg>
        <pc:spChg chg="add mod">
          <ac:chgData name="Katherine Barquero" userId="04fcffa896e6b455" providerId="LiveId" clId="{AD89C566-F3F7-4464-B7B0-387E4EF80581}" dt="2021-07-03T00:32:22.335" v="4166" actId="14100"/>
          <ac:spMkLst>
            <pc:docMk/>
            <pc:sldMk cId="82420974" sldId="357"/>
            <ac:spMk id="14" creationId="{7A0CD210-DE49-425F-BA59-0F621B59F606}"/>
          </ac:spMkLst>
        </pc:spChg>
        <pc:spChg chg="add mod">
          <ac:chgData name="Katherine Barquero" userId="04fcffa896e6b455" providerId="LiveId" clId="{AD89C566-F3F7-4464-B7B0-387E4EF80581}" dt="2021-07-03T00:32:48.344" v="4178" actId="1076"/>
          <ac:spMkLst>
            <pc:docMk/>
            <pc:sldMk cId="82420974" sldId="357"/>
            <ac:spMk id="18" creationId="{EFBD59CE-AF70-4EEB-AACC-14902C19BCA1}"/>
          </ac:spMkLst>
        </pc:spChg>
        <pc:picChg chg="add del mod">
          <ac:chgData name="Katherine Barquero" userId="04fcffa896e6b455" providerId="LiveId" clId="{AD89C566-F3F7-4464-B7B0-387E4EF80581}" dt="2021-07-03T00:31:29.704" v="4132" actId="21"/>
          <ac:picMkLst>
            <pc:docMk/>
            <pc:sldMk cId="82420974" sldId="357"/>
            <ac:picMk id="6" creationId="{45D57936-CE44-4A55-B1EC-9E6C4AA63FE5}"/>
          </ac:picMkLst>
        </pc:picChg>
        <pc:cxnChg chg="add mod">
          <ac:chgData name="Katherine Barquero" userId="04fcffa896e6b455" providerId="LiveId" clId="{AD89C566-F3F7-4464-B7B0-387E4EF80581}" dt="2021-07-03T00:30:36.356" v="4113" actId="208"/>
          <ac:cxnSpMkLst>
            <pc:docMk/>
            <pc:sldMk cId="82420974" sldId="357"/>
            <ac:cxnSpMk id="12" creationId="{CCA1C9B5-8E2C-4AD6-9224-32389C8E97E1}"/>
          </ac:cxnSpMkLst>
        </pc:cxnChg>
        <pc:cxnChg chg="add mod">
          <ac:chgData name="Katherine Barquero" userId="04fcffa896e6b455" providerId="LiveId" clId="{AD89C566-F3F7-4464-B7B0-387E4EF80581}" dt="2021-07-03T00:32:30.531" v="4169" actId="14100"/>
          <ac:cxnSpMkLst>
            <pc:docMk/>
            <pc:sldMk cId="82420974" sldId="357"/>
            <ac:cxnSpMk id="15" creationId="{73855913-E89F-487D-AE6F-6F43C3F4F10B}"/>
          </ac:cxnSpMkLst>
        </pc:cxnChg>
        <pc:cxnChg chg="add mod">
          <ac:chgData name="Katherine Barquero" userId="04fcffa896e6b455" providerId="LiveId" clId="{AD89C566-F3F7-4464-B7B0-387E4EF80581}" dt="2021-07-03T00:32:53.120" v="4180" actId="1076"/>
          <ac:cxnSpMkLst>
            <pc:docMk/>
            <pc:sldMk cId="82420974" sldId="357"/>
            <ac:cxnSpMk id="19" creationId="{E1560964-1F3D-49FA-A8C2-0744FB1A3151}"/>
          </ac:cxnSpMkLst>
        </pc:cxnChg>
      </pc:sldChg>
    </pc:docChg>
  </pc:docChgLst>
  <pc:docChgLst>
    <pc:chgData name="Katherine Barquero" userId="04fcffa896e6b455" providerId="LiveId" clId="{E5072F8F-2D69-4A10-BEF4-AFDC0884281A}"/>
    <pc:docChg chg="custSel addSld delSld modSld sldOrd">
      <pc:chgData name="Katherine Barquero" userId="04fcffa896e6b455" providerId="LiveId" clId="{E5072F8F-2D69-4A10-BEF4-AFDC0884281A}" dt="2023-08-26T07:38:10.498" v="1350"/>
      <pc:docMkLst>
        <pc:docMk/>
      </pc:docMkLst>
      <pc:sldChg chg="del">
        <pc:chgData name="Katherine Barquero" userId="04fcffa896e6b455" providerId="LiveId" clId="{E5072F8F-2D69-4A10-BEF4-AFDC0884281A}" dt="2023-08-26T06:22:43.139" v="165" actId="2696"/>
        <pc:sldMkLst>
          <pc:docMk/>
          <pc:sldMk cId="3811891111" sldId="260"/>
        </pc:sldMkLst>
      </pc:sldChg>
      <pc:sldChg chg="modSp mod">
        <pc:chgData name="Katherine Barquero" userId="04fcffa896e6b455" providerId="LiveId" clId="{E5072F8F-2D69-4A10-BEF4-AFDC0884281A}" dt="2023-08-26T06:23:00.729" v="199" actId="20577"/>
        <pc:sldMkLst>
          <pc:docMk/>
          <pc:sldMk cId="1267667147" sldId="291"/>
        </pc:sldMkLst>
        <pc:spChg chg="mod">
          <ac:chgData name="Katherine Barquero" userId="04fcffa896e6b455" providerId="LiveId" clId="{E5072F8F-2D69-4A10-BEF4-AFDC0884281A}" dt="2023-08-26T06:23:00.729" v="199" actId="20577"/>
          <ac:spMkLst>
            <pc:docMk/>
            <pc:sldMk cId="1267667147" sldId="291"/>
            <ac:spMk id="7" creationId="{00000000-0000-0000-0000-000000000000}"/>
          </ac:spMkLst>
        </pc:spChg>
      </pc:sldChg>
      <pc:sldChg chg="modSp mod">
        <pc:chgData name="Katherine Barquero" userId="04fcffa896e6b455" providerId="LiveId" clId="{E5072F8F-2D69-4A10-BEF4-AFDC0884281A}" dt="2023-08-26T06:19:27.766" v="160" actId="20577"/>
        <pc:sldMkLst>
          <pc:docMk/>
          <pc:sldMk cId="1271414883" sldId="308"/>
        </pc:sldMkLst>
        <pc:spChg chg="mod">
          <ac:chgData name="Katherine Barquero" userId="04fcffa896e6b455" providerId="LiveId" clId="{E5072F8F-2D69-4A10-BEF4-AFDC0884281A}" dt="2023-08-26T06:19:27.766" v="160" actId="20577"/>
          <ac:spMkLst>
            <pc:docMk/>
            <pc:sldMk cId="1271414883" sldId="308"/>
            <ac:spMk id="7" creationId="{00000000-0000-0000-0000-000000000000}"/>
          </ac:spMkLst>
        </pc:spChg>
      </pc:sldChg>
      <pc:sldChg chg="ord">
        <pc:chgData name="Katherine Barquero" userId="04fcffa896e6b455" providerId="LiveId" clId="{E5072F8F-2D69-4A10-BEF4-AFDC0884281A}" dt="2023-08-26T06:19:40.751" v="162"/>
        <pc:sldMkLst>
          <pc:docMk/>
          <pc:sldMk cId="2472343584" sldId="345"/>
        </pc:sldMkLst>
      </pc:sldChg>
      <pc:sldChg chg="del">
        <pc:chgData name="Katherine Barquero" userId="04fcffa896e6b455" providerId="LiveId" clId="{E5072F8F-2D69-4A10-BEF4-AFDC0884281A}" dt="2023-08-26T06:22:32.307" v="164" actId="2696"/>
        <pc:sldMkLst>
          <pc:docMk/>
          <pc:sldMk cId="1019405844" sldId="362"/>
        </pc:sldMkLst>
      </pc:sldChg>
      <pc:sldChg chg="addSp modSp new mod modAnim">
        <pc:chgData name="Katherine Barquero" userId="04fcffa896e6b455" providerId="LiveId" clId="{E5072F8F-2D69-4A10-BEF4-AFDC0884281A}" dt="2023-08-26T07:33:33.941" v="907"/>
        <pc:sldMkLst>
          <pc:docMk/>
          <pc:sldMk cId="2315442970" sldId="362"/>
        </pc:sldMkLst>
        <pc:spChg chg="mod">
          <ac:chgData name="Katherine Barquero" userId="04fcffa896e6b455" providerId="LiveId" clId="{E5072F8F-2D69-4A10-BEF4-AFDC0884281A}" dt="2023-08-26T07:31:57.237" v="639" actId="1076"/>
          <ac:spMkLst>
            <pc:docMk/>
            <pc:sldMk cId="2315442970" sldId="362"/>
            <ac:spMk id="2" creationId="{847A070D-F342-6C1F-9F18-3AAA3ED498F2}"/>
          </ac:spMkLst>
        </pc:spChg>
        <pc:spChg chg="mod">
          <ac:chgData name="Katherine Barquero" userId="04fcffa896e6b455" providerId="LiveId" clId="{E5072F8F-2D69-4A10-BEF4-AFDC0884281A}" dt="2023-08-26T07:33:20.766" v="900" actId="27636"/>
          <ac:spMkLst>
            <pc:docMk/>
            <pc:sldMk cId="2315442970" sldId="362"/>
            <ac:spMk id="3" creationId="{86535ABE-F1C8-7422-56BD-87341396C25A}"/>
          </ac:spMkLst>
        </pc:spChg>
        <pc:spChg chg="add mod">
          <ac:chgData name="Katherine Barquero" userId="04fcffa896e6b455" providerId="LiveId" clId="{E5072F8F-2D69-4A10-BEF4-AFDC0884281A}" dt="2023-08-26T07:33:26.602" v="905" actId="403"/>
          <ac:spMkLst>
            <pc:docMk/>
            <pc:sldMk cId="2315442970" sldId="362"/>
            <ac:spMk id="5" creationId="{99B222F7-1218-1CBD-3F18-B1278D387127}"/>
          </ac:spMkLst>
        </pc:spChg>
      </pc:sldChg>
      <pc:sldChg chg="addSp delSp add del setBg delDesignElem">
        <pc:chgData name="Katherine Barquero" userId="04fcffa896e6b455" providerId="LiveId" clId="{E5072F8F-2D69-4A10-BEF4-AFDC0884281A}" dt="2023-08-26T06:23:07.738" v="202"/>
        <pc:sldMkLst>
          <pc:docMk/>
          <pc:sldMk cId="2903307401" sldId="362"/>
        </pc:sldMkLst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19" creationId="{8555C5B3-193A-4749-9AFD-682E53CDDE8F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4" creationId="{2EAE06A6-F76A-41C9-827A-C561B004485C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6" creationId="{89F9D4E8-0639-444B-949B-9518585061AF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8" creationId="{7E3DA7A2-ED70-4BBA-AB72-00AD461FA405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30" creationId="{FC485432-3647-4218-B5D3-15D3FA222B13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32" creationId="{F4AFDDCA-6ABA-4D23-8A5C-1BF0F4308148}"/>
          </ac:spMkLst>
        </pc:spChg>
      </pc:sldChg>
      <pc:sldChg chg="del">
        <pc:chgData name="Katherine Barquero" userId="04fcffa896e6b455" providerId="LiveId" clId="{E5072F8F-2D69-4A10-BEF4-AFDC0884281A}" dt="2023-08-26T06:22:29.214" v="163" actId="2696"/>
        <pc:sldMkLst>
          <pc:docMk/>
          <pc:sldMk cId="1530972474" sldId="363"/>
        </pc:sldMkLst>
      </pc:sldChg>
      <pc:sldChg chg="addSp delSp modSp add mod delAnim modAnim">
        <pc:chgData name="Katherine Barquero" userId="04fcffa896e6b455" providerId="LiveId" clId="{E5072F8F-2D69-4A10-BEF4-AFDC0884281A}" dt="2023-08-26T07:38:10.498" v="1350"/>
        <pc:sldMkLst>
          <pc:docMk/>
          <pc:sldMk cId="4064619032" sldId="363"/>
        </pc:sldMkLst>
        <pc:spChg chg="mod">
          <ac:chgData name="Katherine Barquero" userId="04fcffa896e6b455" providerId="LiveId" clId="{E5072F8F-2D69-4A10-BEF4-AFDC0884281A}" dt="2023-08-26T07:38:01.918" v="1346" actId="113"/>
          <ac:spMkLst>
            <pc:docMk/>
            <pc:sldMk cId="4064619032" sldId="363"/>
            <ac:spMk id="2" creationId="{847A070D-F342-6C1F-9F18-3AAA3ED498F2}"/>
          </ac:spMkLst>
        </pc:spChg>
        <pc:spChg chg="mod">
          <ac:chgData name="Katherine Barquero" userId="04fcffa896e6b455" providerId="LiveId" clId="{E5072F8F-2D69-4A10-BEF4-AFDC0884281A}" dt="2023-08-26T07:36:57.754" v="1173" actId="14100"/>
          <ac:spMkLst>
            <pc:docMk/>
            <pc:sldMk cId="4064619032" sldId="363"/>
            <ac:spMk id="3" creationId="{86535ABE-F1C8-7422-56BD-87341396C25A}"/>
          </ac:spMkLst>
        </pc:spChg>
        <pc:spChg chg="del">
          <ac:chgData name="Katherine Barquero" userId="04fcffa896e6b455" providerId="LiveId" clId="{E5072F8F-2D69-4A10-BEF4-AFDC0884281A}" dt="2023-08-26T07:37:15.755" v="1179" actId="21"/>
          <ac:spMkLst>
            <pc:docMk/>
            <pc:sldMk cId="4064619032" sldId="363"/>
            <ac:spMk id="5" creationId="{99B222F7-1218-1CBD-3F18-B1278D387127}"/>
          </ac:spMkLst>
        </pc:spChg>
        <pc:spChg chg="add mod">
          <ac:chgData name="Katherine Barquero" userId="04fcffa896e6b455" providerId="LiveId" clId="{E5072F8F-2D69-4A10-BEF4-AFDC0884281A}" dt="2023-08-26T07:37:20.126" v="1181" actId="1076"/>
          <ac:spMkLst>
            <pc:docMk/>
            <pc:sldMk cId="4064619032" sldId="363"/>
            <ac:spMk id="6" creationId="{9A8623C6-CEA0-8C37-4BD7-47E72FB3CDAD}"/>
          </ac:spMkLst>
        </pc:spChg>
        <pc:spChg chg="add mod">
          <ac:chgData name="Katherine Barquero" userId="04fcffa896e6b455" providerId="LiveId" clId="{E5072F8F-2D69-4A10-BEF4-AFDC0884281A}" dt="2023-08-26T07:37:56.233" v="1345" actId="20577"/>
          <ac:spMkLst>
            <pc:docMk/>
            <pc:sldMk cId="4064619032" sldId="363"/>
            <ac:spMk id="7" creationId="{63928DE6-0AC8-B93E-841A-FA8BA4E91E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D4DC-44A6-4457-9F24-0371EA1275A8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170B0-CE0F-47C9-A5F8-D8324672B4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1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75" marR="264795" algn="just">
              <a:lnSpc>
                <a:spcPct val="115000"/>
              </a:lnSpc>
              <a:spcAft>
                <a:spcPts val="0"/>
              </a:spcAft>
            </a:pPr>
            <a:r>
              <a:rPr lang="es-CR" sz="1800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9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69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94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1200" dirty="0"/>
              <a:t>Empezaremos analizando ¿cómo resumir variables cualitativas?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9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18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53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2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5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71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08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71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21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314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36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4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4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90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B1D89-2104-485B-A65F-FDC72B532D4C}" type="datetimeFigureOut">
              <a:rPr lang="es-ES" smtClean="0"/>
              <a:t>26/08/2023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8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tableau.com/app/profile/katherine4669/viz/Storyline_MedicinaEmpresarial/HistoriaMedicin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.tableau.com/app/profile/dagoberto.murillo.delgado/viz/Historia7_VIInforme/Historia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R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09980" y="4277356"/>
            <a:ext cx="9966960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Análisis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datos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estadísticos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construcción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indicadores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para la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toma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decisiones</a:t>
            </a: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A361A65-F2BC-48F2-AF63-7D1C16BF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1">
                <a:solidFill>
                  <a:schemeClr val="accent1"/>
                </a:solidFill>
              </a:rPr>
              <a:t>Profesora: Katherine Barquero Mejías</a:t>
            </a:r>
            <a:endParaRPr lang="en-US" sz="2000">
              <a:solidFill>
                <a:schemeClr val="accent1"/>
              </a:solidFill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FF14C22-ECF2-4436-8D63-733B928067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89" r="1" b="3374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1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Construir gráficos:</a:t>
            </a:r>
          </a:p>
          <a:p>
            <a:endParaRPr lang="es-CR" dirty="0"/>
          </a:p>
          <a:p>
            <a:pPr marL="0" indent="0" algn="ctr">
              <a:buNone/>
            </a:pPr>
            <a:r>
              <a:rPr lang="es-CR" dirty="0"/>
              <a:t>https://public.tableau.com/app/profile/katherine4669/viz/ICAP_CLASE8/Grafico3b2</a:t>
            </a:r>
          </a:p>
        </p:txBody>
      </p:sp>
    </p:spTree>
    <p:extLst>
      <p:ext uri="{BB962C8B-B14F-4D97-AF65-F5344CB8AC3E}">
        <p14:creationId xmlns:p14="http://schemas.microsoft.com/office/powerpoint/2010/main" val="269504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Elaborar </a:t>
            </a:r>
            <a:r>
              <a:rPr lang="es-CR" dirty="0" err="1"/>
              <a:t>dashboards</a:t>
            </a:r>
            <a:endParaRPr lang="es-C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257649-D47F-4DFB-BA47-F1B6086F2FC7}"/>
              </a:ext>
            </a:extLst>
          </p:cNvPr>
          <p:cNvSpPr/>
          <p:nvPr/>
        </p:nvSpPr>
        <p:spPr>
          <a:xfrm>
            <a:off x="1721617" y="3246511"/>
            <a:ext cx="7472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https://public.tableau.com/app/profile/katherine4669/viz/ICAP_CLASE8/Dashboard1</a:t>
            </a:r>
          </a:p>
        </p:txBody>
      </p:sp>
    </p:spTree>
    <p:extLst>
      <p:ext uri="{BB962C8B-B14F-4D97-AF65-F5344CB8AC3E}">
        <p14:creationId xmlns:p14="http://schemas.microsoft.com/office/powerpoint/2010/main" val="35282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Construir una historia</a:t>
            </a:r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r>
              <a:rPr lang="es-CR" dirty="0">
                <a:hlinkClick r:id="rId3"/>
              </a:rPr>
              <a:t>https://public.tableau.com/app/profile/katherine4669/viz/Storyline_MedicinaEmpresarial/HistoriaMedicina</a:t>
            </a: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r>
              <a:rPr lang="es-CR" dirty="0">
                <a:hlinkClick r:id="rId4"/>
              </a:rPr>
              <a:t>https://public.tableau.com/app/profile/dagoberto.murillo.delgado/viz/Historia7_VIInforme/Historia7</a:t>
            </a:r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4379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Marcador de contenido 5">
            <a:extLst>
              <a:ext uri="{FF2B5EF4-FFF2-40B4-BE49-F238E27FC236}">
                <a16:creationId xmlns:a16="http://schemas.microsoft.com/office/drawing/2014/main" id="{CB56BBD8-1584-449D-8B14-D17CF209EA13}"/>
              </a:ext>
            </a:extLst>
          </p:cNvPr>
          <p:cNvSpPr txBox="1">
            <a:spLocks/>
          </p:cNvSpPr>
          <p:nvPr/>
        </p:nvSpPr>
        <p:spPr>
          <a:xfrm>
            <a:off x="1127208" y="857251"/>
            <a:ext cx="4747280" cy="30980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Muchas gracias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3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20" descr="Comment">
            <a:extLst>
              <a:ext uri="{FF2B5EF4-FFF2-40B4-BE49-F238E27FC236}">
                <a16:creationId xmlns:a16="http://schemas.microsoft.com/office/drawing/2014/main" id="{2B6FF628-8291-4507-B442-AB15E282B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61874" y="2108877"/>
            <a:ext cx="2654533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6753DD0A-FA63-470F-8543-DF632B12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485736"/>
            <a:ext cx="12192001" cy="2372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980811" y="5100681"/>
            <a:ext cx="10515600" cy="932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Clase</a:t>
            </a:r>
            <a:r>
              <a:rPr lang="en-US" sz="16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4: </a:t>
            </a:r>
            <a:endParaRPr lang="en-US" sz="16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Storytelling con </a:t>
            </a:r>
            <a:r>
              <a:rPr lang="en-US" sz="160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datos</a:t>
            </a:r>
            <a:endParaRPr lang="en-US" sz="16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A361A65-F2BC-48F2-AF63-7D1C16BF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1597" y="6418704"/>
            <a:ext cx="10515600" cy="420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100" b="1" kern="12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Profesora</a:t>
            </a:r>
            <a:r>
              <a:rPr lang="en-US" sz="11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Katherine Barquero Mejías</a:t>
            </a:r>
            <a:endParaRPr lang="en-US" sz="1100" kern="12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FF14C22-ECF2-4436-8D63-733B928067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"/>
          <a:stretch/>
        </p:blipFill>
        <p:spPr>
          <a:xfrm>
            <a:off x="838200" y="439296"/>
            <a:ext cx="10515599" cy="36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6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2" descr="Rotuladores y bolígrafos adhesivos de colores en una libreta abierta">
            <a:extLst>
              <a:ext uri="{FF2B5EF4-FFF2-40B4-BE49-F238E27FC236}">
                <a16:creationId xmlns:a16="http://schemas.microsoft.com/office/drawing/2014/main" id="{9EDF7952-7EC6-45EC-AFB1-047F31BC30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469"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arcador de contenido 5">
            <a:extLst>
              <a:ext uri="{FF2B5EF4-FFF2-40B4-BE49-F238E27FC236}">
                <a16:creationId xmlns:a16="http://schemas.microsoft.com/office/drawing/2014/main" id="{09D7621D-5410-4404-A490-59EE2FE6E229}"/>
              </a:ext>
            </a:extLst>
          </p:cNvPr>
          <p:cNvSpPr txBox="1">
            <a:spLocks/>
          </p:cNvSpPr>
          <p:nvPr/>
        </p:nvSpPr>
        <p:spPr>
          <a:xfrm>
            <a:off x="8359679" y="1789918"/>
            <a:ext cx="2942813" cy="354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R" sz="4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CR" sz="4400" b="1" dirty="0">
                <a:solidFill>
                  <a:schemeClr val="accent5">
                    <a:lumMod val="75000"/>
                  </a:schemeClr>
                </a:solidFill>
              </a:rPr>
              <a:t>Agenda de la clase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63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3A74B-1A5E-45AB-8B88-228D74E9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638" y="0"/>
            <a:ext cx="10515600" cy="1325563"/>
          </a:xfrm>
        </p:spPr>
        <p:txBody>
          <a:bodyPr/>
          <a:lstStyle/>
          <a:p>
            <a:pPr algn="r"/>
            <a:r>
              <a:rPr lang="es-CR" b="1" dirty="0">
                <a:solidFill>
                  <a:schemeClr val="accent5">
                    <a:lumMod val="75000"/>
                  </a:schemeClr>
                </a:solidFill>
                <a:latin typeface="IBM Plex Sans" panose="020B0503050203000203" pitchFamily="34" charset="0"/>
              </a:rPr>
              <a:t>Contenido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IBM Plex Sans" panose="020B0503050203000203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412C7E-2C82-40E5-A6C8-E5FD6C19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16" y="1567544"/>
            <a:ext cx="11350622" cy="46574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>
                <a:latin typeface="IBM Plex Sans" panose="020B0503050203000203" pitchFamily="34" charset="0"/>
              </a:rPr>
              <a:t>Instrucciones</a:t>
            </a:r>
            <a:r>
              <a:rPr lang="en-US" dirty="0">
                <a:latin typeface="IBM Plex Sans" panose="020B0503050203000203" pitchFamily="34" charset="0"/>
              </a:rPr>
              <a:t> y </a:t>
            </a:r>
            <a:r>
              <a:rPr lang="en-US" dirty="0" err="1">
                <a:latin typeface="IBM Plex Sans" panose="020B0503050203000203" pitchFamily="34" charset="0"/>
              </a:rPr>
              <a:t>guíapara</a:t>
            </a:r>
            <a:r>
              <a:rPr lang="en-US" dirty="0">
                <a:latin typeface="IBM Plex Sans" panose="020B0503050203000203" pitchFamily="34" charset="0"/>
              </a:rPr>
              <a:t> </a:t>
            </a:r>
            <a:r>
              <a:rPr lang="en-US" dirty="0" err="1">
                <a:latin typeface="IBM Plex Sans" panose="020B0503050203000203" pitchFamily="34" charset="0"/>
              </a:rPr>
              <a:t>descargar</a:t>
            </a:r>
            <a:r>
              <a:rPr lang="en-US" dirty="0">
                <a:latin typeface="IBM Plex Sans" panose="020B0503050203000203" pitchFamily="34" charset="0"/>
              </a:rPr>
              <a:t> Tableau Public</a:t>
            </a:r>
          </a:p>
          <a:p>
            <a:pPr marL="514350" indent="-514350">
              <a:buAutoNum type="arabicPeriod"/>
            </a:pPr>
            <a:r>
              <a:rPr lang="en-US" dirty="0">
                <a:latin typeface="IBM Plex Sans" panose="020B0503050203000203" pitchFamily="34" charset="0"/>
              </a:rPr>
              <a:t>El </a:t>
            </a:r>
            <a:r>
              <a:rPr lang="en-US" dirty="0" err="1">
                <a:latin typeface="IBM Plex Sans" panose="020B0503050203000203" pitchFamily="34" charset="0"/>
              </a:rPr>
              <a:t>uso</a:t>
            </a:r>
            <a:r>
              <a:rPr lang="en-US" dirty="0">
                <a:latin typeface="IBM Plex Sans" panose="020B0503050203000203" pitchFamily="34" charset="0"/>
              </a:rPr>
              <a:t> de </a:t>
            </a:r>
            <a:r>
              <a:rPr lang="en-US" dirty="0" err="1">
                <a:latin typeface="IBM Plex Sans" panose="020B0503050203000203" pitchFamily="34" charset="0"/>
              </a:rPr>
              <a:t>Tableu</a:t>
            </a:r>
            <a:r>
              <a:rPr lang="en-US" dirty="0">
                <a:latin typeface="IBM Plex Sans" panose="020B0503050203000203" pitchFamily="34" charset="0"/>
              </a:rPr>
              <a:t> Public</a:t>
            </a:r>
          </a:p>
          <a:p>
            <a:pPr marL="971550" lvl="1" indent="-514350">
              <a:buAutoNum type="arabicPeriod"/>
            </a:pPr>
            <a:r>
              <a:rPr lang="en-US" dirty="0">
                <a:latin typeface="IBM Plex Sans" panose="020B0503050203000203" pitchFamily="34" charset="0"/>
              </a:rPr>
              <a:t>¿</a:t>
            </a:r>
            <a:r>
              <a:rPr lang="en-US" dirty="0" err="1">
                <a:latin typeface="IBM Plex Sans" panose="020B0503050203000203" pitchFamily="34" charset="0"/>
              </a:rPr>
              <a:t>Qué</a:t>
            </a:r>
            <a:r>
              <a:rPr lang="en-US" dirty="0">
                <a:latin typeface="IBM Plex Sans" panose="020B0503050203000203" pitchFamily="34" charset="0"/>
              </a:rPr>
              <a:t> es Tableau Public?	</a:t>
            </a:r>
          </a:p>
          <a:p>
            <a:pPr marL="971550" lvl="1" indent="-514350">
              <a:buAutoNum type="arabicPeriod"/>
            </a:pPr>
            <a:r>
              <a:rPr lang="en-US" dirty="0">
                <a:latin typeface="IBM Plex Sans" panose="020B0503050203000203" pitchFamily="34" charset="0"/>
              </a:rPr>
              <a:t>¿</a:t>
            </a:r>
            <a:r>
              <a:rPr lang="en-US" dirty="0" err="1">
                <a:latin typeface="IBM Plex Sans" panose="020B0503050203000203" pitchFamily="34" charset="0"/>
              </a:rPr>
              <a:t>Cuál</a:t>
            </a:r>
            <a:r>
              <a:rPr lang="en-US" dirty="0">
                <a:latin typeface="IBM Plex Sans" panose="020B0503050203000203" pitchFamily="34" charset="0"/>
              </a:rPr>
              <a:t> es </a:t>
            </a:r>
            <a:r>
              <a:rPr lang="en-US" dirty="0" err="1">
                <a:latin typeface="IBM Plex Sans" panose="020B0503050203000203" pitchFamily="34" charset="0"/>
              </a:rPr>
              <a:t>su</a:t>
            </a:r>
            <a:r>
              <a:rPr lang="en-US" dirty="0">
                <a:latin typeface="IBM Plex Sans" panose="020B0503050203000203" pitchFamily="34" charset="0"/>
              </a:rPr>
              <a:t> </a:t>
            </a:r>
            <a:r>
              <a:rPr lang="en-US" dirty="0" err="1">
                <a:latin typeface="IBM Plex Sans" panose="020B0503050203000203" pitchFamily="34" charset="0"/>
              </a:rPr>
              <a:t>utilidad</a:t>
            </a:r>
            <a:r>
              <a:rPr lang="en-US" dirty="0">
                <a:latin typeface="IBM Plex Sans" panose="020B0503050203000203" pitchFamily="34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en-US" dirty="0" err="1">
                <a:latin typeface="IBM Plex Sans" panose="020B0503050203000203" pitchFamily="34" charset="0"/>
              </a:rPr>
              <a:t>Construyendo</a:t>
            </a:r>
            <a:r>
              <a:rPr lang="en-US" dirty="0">
                <a:latin typeface="IBM Plex Sans" panose="020B0503050203000203" pitchFamily="34" charset="0"/>
              </a:rPr>
              <a:t> </a:t>
            </a:r>
            <a:r>
              <a:rPr lang="en-US" dirty="0" err="1">
                <a:latin typeface="IBM Plex Sans" panose="020B0503050203000203" pitchFamily="34" charset="0"/>
              </a:rPr>
              <a:t>gráficos</a:t>
            </a:r>
            <a:endParaRPr lang="en-US" dirty="0">
              <a:latin typeface="IBM Plex Sans" panose="020B0503050203000203" pitchFamily="34" charset="0"/>
            </a:endParaRPr>
          </a:p>
          <a:p>
            <a:pPr marL="971550" lvl="1" indent="-514350">
              <a:buAutoNum type="arabicPeriod"/>
            </a:pPr>
            <a:r>
              <a:rPr lang="en-US" dirty="0" err="1">
                <a:latin typeface="IBM Plex Sans" panose="020B0503050203000203" pitchFamily="34" charset="0"/>
              </a:rPr>
              <a:t>Importación</a:t>
            </a:r>
            <a:r>
              <a:rPr lang="en-US" dirty="0">
                <a:latin typeface="IBM Plex Sans" panose="020B0503050203000203" pitchFamily="34" charset="0"/>
              </a:rPr>
              <a:t> de </a:t>
            </a:r>
            <a:r>
              <a:rPr lang="en-US" dirty="0" err="1">
                <a:latin typeface="IBM Plex Sans" panose="020B0503050203000203" pitchFamily="34" charset="0"/>
              </a:rPr>
              <a:t>datos</a:t>
            </a:r>
            <a:endParaRPr lang="en-US" dirty="0">
              <a:latin typeface="IBM Plex Sans" panose="020B0503050203000203" pitchFamily="34" charset="0"/>
            </a:endParaRPr>
          </a:p>
          <a:p>
            <a:pPr marL="971550" lvl="1" indent="-514350">
              <a:buAutoNum type="arabicPeriod"/>
            </a:pPr>
            <a:r>
              <a:rPr lang="en-US" dirty="0" err="1">
                <a:latin typeface="IBM Plex Sans" panose="020B0503050203000203" pitchFamily="34" charset="0"/>
              </a:rPr>
              <a:t>Conociendo</a:t>
            </a:r>
            <a:r>
              <a:rPr lang="en-US" dirty="0">
                <a:latin typeface="IBM Plex Sans" panose="020B0503050203000203" pitchFamily="34" charset="0"/>
              </a:rPr>
              <a:t> el </a:t>
            </a:r>
            <a:r>
              <a:rPr lang="en-US" dirty="0" err="1">
                <a:latin typeface="IBM Plex Sans" panose="020B0503050203000203" pitchFamily="34" charset="0"/>
              </a:rPr>
              <a:t>entorno</a:t>
            </a:r>
            <a:endParaRPr lang="en-US" dirty="0">
              <a:latin typeface="IBM Plex Sans" panose="020B0503050203000203" pitchFamily="34" charset="0"/>
            </a:endParaRPr>
          </a:p>
          <a:p>
            <a:pPr marL="971550" lvl="1" indent="-514350">
              <a:buAutoNum type="arabicPeriod"/>
            </a:pPr>
            <a:r>
              <a:rPr lang="en-US" dirty="0" err="1">
                <a:latin typeface="IBM Plex Sans" panose="020B0503050203000203" pitchFamily="34" charset="0"/>
              </a:rPr>
              <a:t>Elaboración</a:t>
            </a:r>
            <a:endParaRPr lang="en-US" dirty="0">
              <a:latin typeface="IBM Plex Sans" panose="020B0503050203000203" pitchFamily="34" charset="0"/>
            </a:endParaRPr>
          </a:p>
          <a:p>
            <a:pPr marL="0" indent="0">
              <a:buNone/>
            </a:pPr>
            <a:endParaRPr lang="en-US" dirty="0">
              <a:latin typeface="IBM Plex Sans" panose="020B0503050203000203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IBM Plex Sans" panose="020B0503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01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3A74B-1A5E-45AB-8B88-228D74E9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4862" y="0"/>
            <a:ext cx="4947138" cy="602901"/>
          </a:xfrm>
        </p:spPr>
        <p:txBody>
          <a:bodyPr>
            <a:normAutofit fontScale="90000"/>
          </a:bodyPr>
          <a:lstStyle/>
          <a:p>
            <a:pPr marL="0" indent="0" algn="r">
              <a:buNone/>
            </a:pPr>
            <a:br>
              <a:rPr lang="es-CR" sz="4400" b="1" dirty="0"/>
            </a:br>
            <a:r>
              <a:rPr lang="es-CR" sz="4400" b="1" dirty="0"/>
              <a:t>Pasos estadísticos 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412C7E-2C82-40E5-A6C8-E5FD6C19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52" y="1385428"/>
            <a:ext cx="11584622" cy="50192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500" dirty="0">
              <a:latin typeface="IBM Plex Sans" panose="020B0503050203000203" pitchFamily="34" charset="0"/>
            </a:endParaRPr>
          </a:p>
          <a:p>
            <a:endParaRPr lang="en-US" sz="1500" dirty="0">
              <a:latin typeface="IBM Plex Sans" panose="020B0503050203000203" pitchFamily="34" charset="0"/>
            </a:endParaRPr>
          </a:p>
          <a:p>
            <a:endParaRPr lang="en-US" dirty="0">
              <a:latin typeface="IBM Plex Sans" panose="020B0503050203000203" pitchFamily="34" charset="0"/>
            </a:endParaRPr>
          </a:p>
          <a:p>
            <a:endParaRPr lang="en-US" dirty="0">
              <a:latin typeface="IBM Plex Sans" panose="020B0503050203000203" pitchFamily="34" charset="0"/>
            </a:endParaRPr>
          </a:p>
        </p:txBody>
      </p:sp>
      <p:pic>
        <p:nvPicPr>
          <p:cNvPr id="14" name="Gráfico 13" descr="Insignia 1 con relleno sólido">
            <a:extLst>
              <a:ext uri="{FF2B5EF4-FFF2-40B4-BE49-F238E27FC236}">
                <a16:creationId xmlns:a16="http://schemas.microsoft.com/office/drawing/2014/main" id="{BC2BBC27-2D8F-4084-8446-875E63E9E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8742" y="1857917"/>
            <a:ext cx="621373" cy="621373"/>
          </a:xfrm>
          <a:prstGeom prst="rect">
            <a:avLst/>
          </a:prstGeom>
        </p:spPr>
      </p:pic>
      <p:pic>
        <p:nvPicPr>
          <p:cNvPr id="15" name="Gráfico 14" descr="Insignia con relleno sólido">
            <a:extLst>
              <a:ext uri="{FF2B5EF4-FFF2-40B4-BE49-F238E27FC236}">
                <a16:creationId xmlns:a16="http://schemas.microsoft.com/office/drawing/2014/main" id="{699CFC82-6F41-47AD-9F86-3480A9F8F6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99060" y="3108632"/>
            <a:ext cx="640736" cy="640736"/>
          </a:xfrm>
          <a:prstGeom prst="rect">
            <a:avLst/>
          </a:prstGeom>
        </p:spPr>
      </p:pic>
      <p:pic>
        <p:nvPicPr>
          <p:cNvPr id="16" name="Gráfico 15" descr="Insignia 3 con relleno sólido">
            <a:extLst>
              <a:ext uri="{FF2B5EF4-FFF2-40B4-BE49-F238E27FC236}">
                <a16:creationId xmlns:a16="http://schemas.microsoft.com/office/drawing/2014/main" id="{FCE264A7-F7E2-4C2E-B05C-70F82784C2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89379" y="4378710"/>
            <a:ext cx="640736" cy="640736"/>
          </a:xfrm>
          <a:prstGeom prst="rect">
            <a:avLst/>
          </a:prstGeom>
        </p:spPr>
      </p:pic>
      <p:pic>
        <p:nvPicPr>
          <p:cNvPr id="17" name="Gráfico 16" descr="Insignia 4 con relleno sólido">
            <a:extLst>
              <a:ext uri="{FF2B5EF4-FFF2-40B4-BE49-F238E27FC236}">
                <a16:creationId xmlns:a16="http://schemas.microsoft.com/office/drawing/2014/main" id="{B5EEE9A6-2667-4194-8899-3BEBC936EA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6669" y="5568741"/>
            <a:ext cx="640736" cy="6407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292DE0-CB99-47DD-AFB8-B9CFB2F88553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flipH="1">
            <a:off x="5619428" y="2479290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55E53882-451D-4617-B13A-FC5C3E557880}"/>
              </a:ext>
            </a:extLst>
          </p:cNvPr>
          <p:cNvCxnSpPr/>
          <p:nvPr/>
        </p:nvCxnSpPr>
        <p:spPr>
          <a:xfrm flipH="1">
            <a:off x="5609746" y="3782729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4FD3A094-8A63-4523-9DE6-0DC3428C730E}"/>
              </a:ext>
            </a:extLst>
          </p:cNvPr>
          <p:cNvCxnSpPr/>
          <p:nvPr/>
        </p:nvCxnSpPr>
        <p:spPr>
          <a:xfrm flipH="1">
            <a:off x="5619428" y="4986085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C08F7A7-98F6-484F-874E-98CF835E1F87}"/>
              </a:ext>
            </a:extLst>
          </p:cNvPr>
          <p:cNvCxnSpPr/>
          <p:nvPr/>
        </p:nvCxnSpPr>
        <p:spPr>
          <a:xfrm>
            <a:off x="2484707" y="2807701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B32F97D-D89A-4810-A4AA-54E92E3BDC91}"/>
              </a:ext>
            </a:extLst>
          </p:cNvPr>
          <p:cNvCxnSpPr/>
          <p:nvPr/>
        </p:nvCxnSpPr>
        <p:spPr>
          <a:xfrm>
            <a:off x="5619428" y="4068100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D2B25C57-AA9F-4C60-8747-B6A3D7FDD0D2}"/>
              </a:ext>
            </a:extLst>
          </p:cNvPr>
          <p:cNvCxnSpPr/>
          <p:nvPr/>
        </p:nvCxnSpPr>
        <p:spPr>
          <a:xfrm>
            <a:off x="2484706" y="5269009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207D3CD1-5BD6-4BDC-A1D0-7F17607AC6CF}"/>
              </a:ext>
            </a:extLst>
          </p:cNvPr>
          <p:cNvCxnSpPr/>
          <p:nvPr/>
        </p:nvCxnSpPr>
        <p:spPr>
          <a:xfrm>
            <a:off x="5852579" y="6064504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FE44388B-D633-49A1-B5D0-46DE2F57E8B3}"/>
              </a:ext>
            </a:extLst>
          </p:cNvPr>
          <p:cNvSpPr txBox="1"/>
          <p:nvPr/>
        </p:nvSpPr>
        <p:spPr>
          <a:xfrm>
            <a:off x="2629781" y="1962666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Recolectamos la información</a:t>
            </a:r>
            <a:endParaRPr lang="en-US" sz="2000" b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DAADC18-FF19-40C5-BD59-01910C28AFB6}"/>
              </a:ext>
            </a:extLst>
          </p:cNvPr>
          <p:cNvSpPr txBox="1"/>
          <p:nvPr/>
        </p:nvSpPr>
        <p:spPr>
          <a:xfrm>
            <a:off x="5986268" y="3274447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Organizamos la información</a:t>
            </a:r>
            <a:endParaRPr lang="en-US" sz="20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8D292F9-FF90-4E1C-B25C-C0187A0980E5}"/>
              </a:ext>
            </a:extLst>
          </p:cNvPr>
          <p:cNvSpPr txBox="1"/>
          <p:nvPr/>
        </p:nvSpPr>
        <p:spPr>
          <a:xfrm>
            <a:off x="3095810" y="4423973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Resumimos la información</a:t>
            </a:r>
            <a:endParaRPr lang="en-US" sz="2000" b="1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EBBA96A-731D-4B0E-9F0C-1BF7DFB993C1}"/>
              </a:ext>
            </a:extLst>
          </p:cNvPr>
          <p:cNvSpPr txBox="1"/>
          <p:nvPr/>
        </p:nvSpPr>
        <p:spPr>
          <a:xfrm>
            <a:off x="6350757" y="5350827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Presentamos la información</a:t>
            </a:r>
            <a:endParaRPr lang="en-US" sz="20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2A6949E-B551-4DB7-880E-59A9C80E35B2}"/>
              </a:ext>
            </a:extLst>
          </p:cNvPr>
          <p:cNvSpPr txBox="1"/>
          <p:nvPr/>
        </p:nvSpPr>
        <p:spPr>
          <a:xfrm>
            <a:off x="1500936" y="509096"/>
            <a:ext cx="3189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Registros administrativos, cuestionarios, sondeos, encuestas, </a:t>
            </a:r>
            <a:r>
              <a:rPr lang="es-CR" dirty="0" err="1"/>
              <a:t>etc</a:t>
            </a:r>
            <a:endParaRPr lang="en-US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6E45CE3-3286-47EF-8CC4-C888DA006DAC}"/>
              </a:ext>
            </a:extLst>
          </p:cNvPr>
          <p:cNvSpPr txBox="1"/>
          <p:nvPr/>
        </p:nvSpPr>
        <p:spPr>
          <a:xfrm>
            <a:off x="8192891" y="2692946"/>
            <a:ext cx="1870313" cy="667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Tablas de frecuencia</a:t>
            </a:r>
            <a:endParaRPr lang="en-US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BF6D8A3-8413-4A95-A49D-2E134A9C977E}"/>
              </a:ext>
            </a:extLst>
          </p:cNvPr>
          <p:cNvSpPr txBox="1"/>
          <p:nvPr/>
        </p:nvSpPr>
        <p:spPr>
          <a:xfrm>
            <a:off x="1780448" y="3412799"/>
            <a:ext cx="3189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Medidas absolutas, relativas y de tendencia central</a:t>
            </a:r>
            <a:endParaRPr lang="en-US" dirty="0"/>
          </a:p>
        </p:txBody>
      </p:sp>
      <p:sp>
        <p:nvSpPr>
          <p:cNvPr id="27" name="Flecha: doblada hacia arriba 26">
            <a:extLst>
              <a:ext uri="{FF2B5EF4-FFF2-40B4-BE49-F238E27FC236}">
                <a16:creationId xmlns:a16="http://schemas.microsoft.com/office/drawing/2014/main" id="{34710B28-D4BB-4954-B20D-44A81ECA1F82}"/>
              </a:ext>
            </a:extLst>
          </p:cNvPr>
          <p:cNvSpPr/>
          <p:nvPr/>
        </p:nvSpPr>
        <p:spPr>
          <a:xfrm rot="10800000" flipV="1">
            <a:off x="2663904" y="4068100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echa: doblada hacia arriba 43">
            <a:extLst>
              <a:ext uri="{FF2B5EF4-FFF2-40B4-BE49-F238E27FC236}">
                <a16:creationId xmlns:a16="http://schemas.microsoft.com/office/drawing/2014/main" id="{6B588615-9006-4460-AAE4-0B3C6B1EA64F}"/>
              </a:ext>
            </a:extLst>
          </p:cNvPr>
          <p:cNvSpPr/>
          <p:nvPr/>
        </p:nvSpPr>
        <p:spPr>
          <a:xfrm rot="10800000" flipV="1">
            <a:off x="2211373" y="1606657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echa: doblada hacia arriba 44">
            <a:extLst>
              <a:ext uri="{FF2B5EF4-FFF2-40B4-BE49-F238E27FC236}">
                <a16:creationId xmlns:a16="http://schemas.microsoft.com/office/drawing/2014/main" id="{0F6D74E3-3AD0-4CE4-B3FE-200051D48238}"/>
              </a:ext>
            </a:extLst>
          </p:cNvPr>
          <p:cNvSpPr/>
          <p:nvPr/>
        </p:nvSpPr>
        <p:spPr>
          <a:xfrm rot="16200000" flipV="1">
            <a:off x="7602509" y="2710750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echa: doblada hacia arriba 45">
            <a:extLst>
              <a:ext uri="{FF2B5EF4-FFF2-40B4-BE49-F238E27FC236}">
                <a16:creationId xmlns:a16="http://schemas.microsoft.com/office/drawing/2014/main" id="{B96AEBB5-F5E0-4EA6-8393-6D761750B8C0}"/>
              </a:ext>
            </a:extLst>
          </p:cNvPr>
          <p:cNvSpPr/>
          <p:nvPr/>
        </p:nvSpPr>
        <p:spPr>
          <a:xfrm rot="16200000" flipV="1">
            <a:off x="7704500" y="4823545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F89DF0-C8F4-4F91-B3FE-D6E5EE8CF0B9}"/>
              </a:ext>
            </a:extLst>
          </p:cNvPr>
          <p:cNvSpPr txBox="1"/>
          <p:nvPr/>
        </p:nvSpPr>
        <p:spPr>
          <a:xfrm>
            <a:off x="8389415" y="4766584"/>
            <a:ext cx="2545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Textos, gráficos, cuadros, infografías, </a:t>
            </a:r>
            <a:r>
              <a:rPr lang="es-CR" dirty="0" err="1"/>
              <a:t>etc</a:t>
            </a:r>
            <a:endParaRPr lang="en-U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F3CF52-9F5C-4E6E-89DC-DCEF07AF6D97}"/>
              </a:ext>
            </a:extLst>
          </p:cNvPr>
          <p:cNvSpPr/>
          <p:nvPr/>
        </p:nvSpPr>
        <p:spPr>
          <a:xfrm>
            <a:off x="6279358" y="4624887"/>
            <a:ext cx="5694849" cy="180258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30" grpId="0"/>
      <p:bldP spid="32" grpId="0"/>
      <p:bldP spid="13" grpId="0"/>
      <p:bldP spid="38" grpId="0"/>
      <p:bldP spid="42" grpId="0"/>
      <p:bldP spid="27" grpId="0" animBg="1"/>
      <p:bldP spid="44" grpId="0" animBg="1"/>
      <p:bldP spid="45" grpId="0" animBg="1"/>
      <p:bldP spid="46" grpId="0" animBg="1"/>
      <p:bldP spid="47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A070D-F342-6C1F-9F18-3AAA3ED4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34"/>
            <a:ext cx="10515600" cy="1325563"/>
          </a:xfrm>
        </p:spPr>
        <p:txBody>
          <a:bodyPr/>
          <a:lstStyle/>
          <a:p>
            <a:r>
              <a:rPr lang="es-ES" dirty="0" err="1"/>
              <a:t>Dashboards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35ABE-F1C8-7422-56BD-87341396C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09" y="1253333"/>
            <a:ext cx="10207336" cy="2383486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Herramienta que permite: monitorear, analizar y mostrar de manera visual un conjunto de indicadores</a:t>
            </a:r>
          </a:p>
          <a:p>
            <a:r>
              <a:rPr lang="es-ES" dirty="0"/>
              <a:t>Conjunto de gráficos, cuadros o imagen que resumen un tema de interés</a:t>
            </a:r>
          </a:p>
          <a:p>
            <a:r>
              <a:rPr lang="es-ES" dirty="0"/>
              <a:t>Se considera un resumen de los datos recopilados cuya presentación permite que cualquier persona la entienda </a:t>
            </a:r>
          </a:p>
          <a:p>
            <a:r>
              <a:rPr lang="es-ES" dirty="0"/>
              <a:t>Su utilidad es mayor cuando se tienen </a:t>
            </a:r>
            <a:r>
              <a:rPr lang="es-ES" b="1" dirty="0"/>
              <a:t>indicadores de seguimiento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B222F7-1218-1CBD-3F18-B1278D387127}"/>
              </a:ext>
            </a:extLst>
          </p:cNvPr>
          <p:cNvSpPr txBox="1"/>
          <p:nvPr/>
        </p:nvSpPr>
        <p:spPr>
          <a:xfrm>
            <a:off x="2527588" y="4025354"/>
            <a:ext cx="71671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/>
              <a:t>Algunas características:</a:t>
            </a:r>
          </a:p>
          <a:p>
            <a:pPr lvl="1"/>
            <a:r>
              <a:rPr lang="es-ES" sz="2400" b="1" dirty="0"/>
              <a:t>Personalizado: </a:t>
            </a:r>
            <a:r>
              <a:rPr lang="es-ES" sz="2400" dirty="0"/>
              <a:t>elección de indicadores relevantes</a:t>
            </a:r>
          </a:p>
          <a:p>
            <a:pPr lvl="1"/>
            <a:r>
              <a:rPr lang="es-ES" sz="2400" b="1" dirty="0"/>
              <a:t>Visual: </a:t>
            </a:r>
            <a:r>
              <a:rPr lang="es-ES" sz="2400" dirty="0"/>
              <a:t>rápido y fácil entendimiento</a:t>
            </a:r>
          </a:p>
          <a:p>
            <a:pPr lvl="1"/>
            <a:r>
              <a:rPr lang="es-ES" sz="2400" b="1" dirty="0"/>
              <a:t>Práctico: </a:t>
            </a:r>
            <a:r>
              <a:rPr lang="es-ES" sz="2400" dirty="0"/>
              <a:t>Favorece la toma de decisiones</a:t>
            </a:r>
          </a:p>
          <a:p>
            <a:pPr lvl="1"/>
            <a:r>
              <a:rPr lang="es-ES" sz="2400" dirty="0"/>
              <a:t>En tiempo real: aprovechar la información al máximo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23154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A070D-F342-6C1F-9F18-3AAA3ED4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34"/>
            <a:ext cx="10515600" cy="1325563"/>
          </a:xfrm>
        </p:spPr>
        <p:txBody>
          <a:bodyPr/>
          <a:lstStyle/>
          <a:p>
            <a:r>
              <a:rPr lang="es-ES" b="1" dirty="0" err="1"/>
              <a:t>Storyline</a:t>
            </a:r>
            <a:endParaRPr lang="es-C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35ABE-F1C8-7422-56BD-87341396C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09" y="1253333"/>
            <a:ext cx="10207336" cy="1167749"/>
          </a:xfrm>
        </p:spPr>
        <p:txBody>
          <a:bodyPr>
            <a:normAutofit/>
          </a:bodyPr>
          <a:lstStyle/>
          <a:p>
            <a:r>
              <a:rPr lang="es-ES" dirty="0"/>
              <a:t>En un sentido práctico, permite contar una historia con los datos disponibles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A8623C6-CEA0-8C37-4BD7-47E72FB3CDAD}"/>
              </a:ext>
            </a:extLst>
          </p:cNvPr>
          <p:cNvSpPr txBox="1"/>
          <p:nvPr/>
        </p:nvSpPr>
        <p:spPr>
          <a:xfrm>
            <a:off x="654625" y="2421082"/>
            <a:ext cx="10425547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800" dirty="0"/>
              <a:t>Idea resumida: los datos mostrados a partir de </a:t>
            </a:r>
            <a:r>
              <a:rPr lang="es-ES" sz="2800" dirty="0" err="1"/>
              <a:t>dashboards</a:t>
            </a:r>
            <a:r>
              <a:rPr lang="es-ES" sz="2800" dirty="0"/>
              <a:t> o gráficos por aparte para presentar un tema de interés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3928DE6-0AC8-B93E-841A-FA8BA4E91E05}"/>
              </a:ext>
            </a:extLst>
          </p:cNvPr>
          <p:cNvSpPr txBox="1"/>
          <p:nvPr/>
        </p:nvSpPr>
        <p:spPr>
          <a:xfrm>
            <a:off x="654625" y="3706091"/>
            <a:ext cx="10425547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800" dirty="0"/>
              <a:t>Conjunto de </a:t>
            </a:r>
            <a:r>
              <a:rPr lang="es-ES" sz="2800" dirty="0" err="1"/>
              <a:t>dashboards</a:t>
            </a:r>
            <a:r>
              <a:rPr lang="es-ES" sz="2800" dirty="0"/>
              <a:t> que organizan y presentan como ha evolucionado alguna temática de análisis, que permite dar seguimiento y tomar decisiones informadas</a:t>
            </a:r>
          </a:p>
        </p:txBody>
      </p:sp>
    </p:spTree>
    <p:extLst>
      <p:ext uri="{BB962C8B-B14F-4D97-AF65-F5344CB8AC3E}">
        <p14:creationId xmlns:p14="http://schemas.microsoft.com/office/powerpoint/2010/main" val="406461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21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Marcador de contenido 5">
            <a:extLst>
              <a:ext uri="{FF2B5EF4-FFF2-40B4-BE49-F238E27FC236}">
                <a16:creationId xmlns:a16="http://schemas.microsoft.com/office/drawing/2014/main" id="{CB56BBD8-1584-449D-8B14-D17CF209EA13}"/>
              </a:ext>
            </a:extLst>
          </p:cNvPr>
          <p:cNvSpPr txBox="1">
            <a:spLocks/>
          </p:cNvSpPr>
          <p:nvPr/>
        </p:nvSpPr>
        <p:spPr>
          <a:xfrm>
            <a:off x="810738" y="1353324"/>
            <a:ext cx="5263380" cy="28405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Tableau Public</a:t>
            </a:r>
            <a:endParaRPr lang="en-US" sz="4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áfico 3" descr="Gráfico de barras con tendencia alcista contorno">
            <a:extLst>
              <a:ext uri="{FF2B5EF4-FFF2-40B4-BE49-F238E27FC236}">
                <a16:creationId xmlns:a16="http://schemas.microsoft.com/office/drawing/2014/main" id="{C10B1410-1D43-4DD8-AF84-C36D981A1C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64813" y="1649267"/>
            <a:ext cx="2248656" cy="2248656"/>
          </a:xfrm>
          <a:prstGeom prst="rect">
            <a:avLst/>
          </a:prstGeom>
        </p:spPr>
      </p:pic>
      <p:pic>
        <p:nvPicPr>
          <p:cNvPr id="7" name="Gráfico 6" descr="Insignia 3 contorno">
            <a:extLst>
              <a:ext uri="{FF2B5EF4-FFF2-40B4-BE49-F238E27FC236}">
                <a16:creationId xmlns:a16="http://schemas.microsoft.com/office/drawing/2014/main" id="{AAE42585-BD7E-4146-A991-46AC8A6258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17019" y="3840999"/>
            <a:ext cx="914400" cy="914400"/>
          </a:xfrm>
          <a:prstGeom prst="rect">
            <a:avLst/>
          </a:prstGeom>
        </p:spPr>
      </p:pic>
      <p:pic>
        <p:nvPicPr>
          <p:cNvPr id="9" name="Gráfico 8" descr="Insignia 1 contorno">
            <a:extLst>
              <a:ext uri="{FF2B5EF4-FFF2-40B4-BE49-F238E27FC236}">
                <a16:creationId xmlns:a16="http://schemas.microsoft.com/office/drawing/2014/main" id="{D192D3E6-AFF7-44B9-8DB5-594EAFF866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93584" y="3898385"/>
            <a:ext cx="914400" cy="914400"/>
          </a:xfrm>
          <a:prstGeom prst="rect">
            <a:avLst/>
          </a:prstGeom>
        </p:spPr>
      </p:pic>
      <p:pic>
        <p:nvPicPr>
          <p:cNvPr id="12" name="Gráfico 11" descr="Insignia contorno">
            <a:extLst>
              <a:ext uri="{FF2B5EF4-FFF2-40B4-BE49-F238E27FC236}">
                <a16:creationId xmlns:a16="http://schemas.microsoft.com/office/drawing/2014/main" id="{7D2D0468-3D8D-4324-B957-4ED6D35B73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37430" y="45032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4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171665" y="399738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es </a:t>
            </a:r>
            <a:r>
              <a:rPr lang="es-CR" sz="3200" b="1" dirty="0" err="1"/>
              <a:t>Tableau</a:t>
            </a:r>
            <a:r>
              <a:rPr lang="es-CR" sz="3200" b="1" dirty="0"/>
              <a:t> </a:t>
            </a:r>
            <a:r>
              <a:rPr lang="es-CR" sz="3200" b="1" dirty="0" err="1"/>
              <a:t>Public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Es un software gratuito que le </a:t>
            </a:r>
            <a:r>
              <a:rPr lang="es-CR" b="1" dirty="0"/>
              <a:t>permite</a:t>
            </a:r>
            <a:r>
              <a:rPr lang="es-CR" dirty="0"/>
              <a:t> a cualquier persona conectarse a una hoja de cálculo o archivo de datos para crear </a:t>
            </a:r>
            <a:r>
              <a:rPr lang="es-CR" b="1" dirty="0"/>
              <a:t>visualizaciones de datos interactivos</a:t>
            </a:r>
            <a:r>
              <a:rPr lang="es-CR" dirty="0"/>
              <a:t> para la web</a:t>
            </a:r>
          </a:p>
          <a:p>
            <a:r>
              <a:rPr lang="es-CR" dirty="0"/>
              <a:t>En esta herramienta todos los datos que colocamos pueden ser descargados por cualquier persona interesada, por lo que debemos ser cuidadosos cuando tenemos información confidencial</a:t>
            </a:r>
          </a:p>
        </p:txBody>
      </p:sp>
    </p:spTree>
    <p:extLst>
      <p:ext uri="{BB962C8B-B14F-4D97-AF65-F5344CB8AC3E}">
        <p14:creationId xmlns:p14="http://schemas.microsoft.com/office/powerpoint/2010/main" val="138401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7915</TotalTime>
  <Words>458</Words>
  <Application>Microsoft Office PowerPoint</Application>
  <PresentationFormat>Panorámica</PresentationFormat>
  <Paragraphs>80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Sans</vt:lpstr>
      <vt:lpstr>Tahoma</vt:lpstr>
      <vt:lpstr>Tema de Office</vt:lpstr>
      <vt:lpstr>Presentación de PowerPoint</vt:lpstr>
      <vt:lpstr>Presentación de PowerPoint</vt:lpstr>
      <vt:lpstr>Presentación de PowerPoint</vt:lpstr>
      <vt:lpstr>Contenido</vt:lpstr>
      <vt:lpstr> Pasos estadísticos </vt:lpstr>
      <vt:lpstr>Dashboards</vt:lpstr>
      <vt:lpstr>Storyline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Política I</dc:title>
  <dc:creator>Katherine Barquero</dc:creator>
  <cp:lastModifiedBy>Katherine Barquero Mejia</cp:lastModifiedBy>
  <cp:revision>27</cp:revision>
  <dcterms:created xsi:type="dcterms:W3CDTF">2018-02-13T05:51:33Z</dcterms:created>
  <dcterms:modified xsi:type="dcterms:W3CDTF">2023-08-26T07:38:11Z</dcterms:modified>
</cp:coreProperties>
</file>