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256" r:id="rId3"/>
    <p:sldId id="406" r:id="rId4"/>
    <p:sldId id="342" r:id="rId5"/>
    <p:sldId id="257" r:id="rId6"/>
    <p:sldId id="258" r:id="rId7"/>
    <p:sldId id="271" r:id="rId8"/>
    <p:sldId id="259" r:id="rId9"/>
    <p:sldId id="260" r:id="rId10"/>
    <p:sldId id="261" r:id="rId11"/>
    <p:sldId id="262" r:id="rId12"/>
    <p:sldId id="301" r:id="rId13"/>
    <p:sldId id="353" r:id="rId14"/>
    <p:sldId id="319" r:id="rId15"/>
    <p:sldId id="320" r:id="rId16"/>
    <p:sldId id="321" r:id="rId17"/>
    <p:sldId id="322" r:id="rId18"/>
    <p:sldId id="323" r:id="rId19"/>
    <p:sldId id="324" r:id="rId20"/>
    <p:sldId id="325" r:id="rId21"/>
    <p:sldId id="374" r:id="rId22"/>
    <p:sldId id="381" r:id="rId23"/>
    <p:sldId id="263" r:id="rId24"/>
    <p:sldId id="265" r:id="rId25"/>
    <p:sldId id="302" r:id="rId26"/>
    <p:sldId id="326" r:id="rId27"/>
    <p:sldId id="330" r:id="rId28"/>
    <p:sldId id="382" r:id="rId29"/>
    <p:sldId id="315" r:id="rId30"/>
    <p:sldId id="373" r:id="rId31"/>
    <p:sldId id="375" r:id="rId32"/>
    <p:sldId id="376" r:id="rId33"/>
    <p:sldId id="377" r:id="rId34"/>
    <p:sldId id="378" r:id="rId35"/>
    <p:sldId id="379" r:id="rId36"/>
    <p:sldId id="357" r:id="rId37"/>
    <p:sldId id="358" r:id="rId38"/>
    <p:sldId id="359" r:id="rId39"/>
    <p:sldId id="360" r:id="rId40"/>
    <p:sldId id="361" r:id="rId41"/>
    <p:sldId id="362" r:id="rId42"/>
    <p:sldId id="363" r:id="rId43"/>
    <p:sldId id="387" r:id="rId44"/>
    <p:sldId id="388" r:id="rId45"/>
    <p:sldId id="389" r:id="rId46"/>
    <p:sldId id="390" r:id="rId47"/>
    <p:sldId id="391" r:id="rId48"/>
    <p:sldId id="392" r:id="rId49"/>
    <p:sldId id="393" r:id="rId50"/>
    <p:sldId id="394" r:id="rId51"/>
    <p:sldId id="395" r:id="rId52"/>
    <p:sldId id="396" r:id="rId53"/>
    <p:sldId id="397" r:id="rId54"/>
    <p:sldId id="398" r:id="rId55"/>
    <p:sldId id="399" r:id="rId56"/>
    <p:sldId id="401" r:id="rId57"/>
    <p:sldId id="403" r:id="rId58"/>
    <p:sldId id="402" r:id="rId59"/>
    <p:sldId id="404" r:id="rId60"/>
    <p:sldId id="407" r:id="rId61"/>
    <p:sldId id="408" r:id="rId62"/>
    <p:sldId id="409" r:id="rId63"/>
  </p:sldIdLst>
  <p:sldSz cx="9144000" cy="6858000" type="screen4x3"/>
  <p:notesSz cx="6858000" cy="9144000"/>
  <p:custShowLst>
    <p:custShow name="Sesion 1" id="0">
      <p:sldLst>
        <p:sld r:id="rId3"/>
        <p:sld r:id="rId5"/>
        <p:sld r:id="rId6"/>
        <p:sld r:id="rId7"/>
        <p:sld r:id="rId8"/>
        <p:sld r:id="rId9"/>
        <p:sld r:id="rId10"/>
        <p:sld r:id="rId11"/>
        <p:sld r:id="rId12"/>
        <p:sld r:id="rId13"/>
        <p:sld r:id="rId14"/>
        <p:sld r:id="rId16"/>
        <p:sld r:id="rId17"/>
        <p:sld r:id="rId18"/>
        <p:sld r:id="rId19"/>
        <p:sld r:id="rId20"/>
        <p:sld r:id="rId21"/>
        <p:sld r:id="rId22"/>
        <p:sld r:id="rId23"/>
        <p:sld r:id="rId24"/>
        <p:sld r:id="rId31"/>
        <p:sld r:id="rId32"/>
        <p:sld r:id="rId33"/>
        <p:sld r:id="rId34"/>
        <p:sld r:id="rId35"/>
        <p:sld r:id="rId36"/>
        <p:sld r:id="rId37"/>
        <p:sld r:id="rId38"/>
        <p:sld r:id="rId39"/>
        <p:sld r:id="rId40"/>
        <p:sld r:id="rId41"/>
        <p:sld r:id="rId42"/>
        <p:sld r:id="rId43"/>
        <p:sld r:id="rId29"/>
      </p:sldLst>
    </p:custShow>
  </p:custShowLst>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DFDFB6C-0F0D-4AC0-8215-04DE0718BBA0}">
          <p14:sldIdLst>
            <p14:sldId id="256"/>
            <p14:sldId id="406"/>
          </p14:sldIdLst>
        </p14:section>
        <p14:section name="PANORAMA GLOBAL" id="{AC985867-9610-431D-A11B-5F11ED32E142}">
          <p14:sldIdLst>
            <p14:sldId id="342"/>
            <p14:sldId id="257"/>
            <p14:sldId id="258"/>
            <p14:sldId id="271"/>
            <p14:sldId id="259"/>
            <p14:sldId id="260"/>
            <p14:sldId id="261"/>
            <p14:sldId id="262"/>
            <p14:sldId id="301"/>
            <p14:sldId id="353"/>
            <p14:sldId id="319"/>
            <p14:sldId id="320"/>
            <p14:sldId id="321"/>
            <p14:sldId id="322"/>
            <p14:sldId id="323"/>
            <p14:sldId id="324"/>
            <p14:sldId id="325"/>
            <p14:sldId id="374"/>
            <p14:sldId id="381"/>
          </p14:sldIdLst>
        </p14:section>
        <p14:section name="AMERICA LATINA" id="{FA039416-5AC0-4F13-B439-12706F3CF6D6}">
          <p14:sldIdLst>
            <p14:sldId id="263"/>
            <p14:sldId id="265"/>
            <p14:sldId id="302"/>
            <p14:sldId id="326"/>
            <p14:sldId id="330"/>
            <p14:sldId id="382"/>
          </p14:sldIdLst>
        </p14:section>
        <p14:section name="CENTRO AMERICA" id="{83F753FE-5C8B-4D7F-9C92-3F966D12411A}">
          <p14:sldIdLst>
            <p14:sldId id="315"/>
            <p14:sldId id="373"/>
            <p14:sldId id="375"/>
            <p14:sldId id="376"/>
            <p14:sldId id="377"/>
            <p14:sldId id="378"/>
            <p14:sldId id="379"/>
            <p14:sldId id="357"/>
            <p14:sldId id="358"/>
            <p14:sldId id="359"/>
            <p14:sldId id="360"/>
            <p14:sldId id="361"/>
            <p14:sldId id="362"/>
            <p14:sldId id="363"/>
            <p14:sldId id="387"/>
            <p14:sldId id="388"/>
            <p14:sldId id="389"/>
            <p14:sldId id="390"/>
            <p14:sldId id="391"/>
            <p14:sldId id="392"/>
            <p14:sldId id="393"/>
            <p14:sldId id="394"/>
            <p14:sldId id="395"/>
            <p14:sldId id="396"/>
            <p14:sldId id="397"/>
            <p14:sldId id="398"/>
            <p14:sldId id="399"/>
            <p14:sldId id="401"/>
            <p14:sldId id="403"/>
            <p14:sldId id="402"/>
            <p14:sldId id="404"/>
            <p14:sldId id="407"/>
            <p14:sldId id="408"/>
            <p14:sldId id="4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2E711-A1DD-4E48-9375-980937E2E596}" v="193" dt="2020-10-10T21:37:49.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4" autoAdjust="0"/>
    <p:restoredTop sz="94103" autoAdjust="0"/>
  </p:normalViewPr>
  <p:slideViewPr>
    <p:cSldViewPr>
      <p:cViewPr>
        <p:scale>
          <a:sx n="80" d="100"/>
          <a:sy n="80" d="100"/>
        </p:scale>
        <p:origin x="1248" y="-84"/>
      </p:cViewPr>
      <p:guideLst>
        <p:guide orient="horz" pos="2160"/>
        <p:guide pos="2880"/>
      </p:guideLst>
    </p:cSldViewPr>
  </p:slideViewPr>
  <p:outlineViewPr>
    <p:cViewPr>
      <p:scale>
        <a:sx n="33" d="100"/>
        <a:sy n="33" d="100"/>
      </p:scale>
      <p:origin x="0" y="-59412"/>
    </p:cViewPr>
  </p:outlineViewPr>
  <p:notesTextViewPr>
    <p:cViewPr>
      <p:scale>
        <a:sx n="3" d="2"/>
        <a:sy n="3" d="2"/>
      </p:scale>
      <p:origin x="0" y="0"/>
    </p:cViewPr>
  </p:notesTextViewPr>
  <p:sorterViewPr>
    <p:cViewPr>
      <p:scale>
        <a:sx n="200" d="100"/>
        <a:sy n="200" d="100"/>
      </p:scale>
      <p:origin x="0" y="0"/>
    </p:cViewPr>
  </p:sorterViewPr>
  <p:notesViewPr>
    <p:cSldViewPr>
      <p:cViewPr varScale="1">
        <p:scale>
          <a:sx n="51" d="100"/>
          <a:sy n="51"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DIAZ PORRAS" userId="823416ff-83c8-4bd0-a418-b3fcc8e59ca8" providerId="ADAL" clId="{EDC61B52-CD0B-484A-A316-0EDD35EF197B}"/>
    <pc:docChg chg="modSld sldOrd">
      <pc:chgData name="RAFAEL DIAZ PORRAS" userId="823416ff-83c8-4bd0-a418-b3fcc8e59ca8" providerId="ADAL" clId="{EDC61B52-CD0B-484A-A316-0EDD35EF197B}" dt="2020-06-02T21:43:15.255" v="2"/>
      <pc:docMkLst>
        <pc:docMk/>
      </pc:docMkLst>
      <pc:sldChg chg="modSp mod">
        <pc:chgData name="RAFAEL DIAZ PORRAS" userId="823416ff-83c8-4bd0-a418-b3fcc8e59ca8" providerId="ADAL" clId="{EDC61B52-CD0B-484A-A316-0EDD35EF197B}" dt="2020-05-28T21:19:27.690" v="0" actId="1076"/>
        <pc:sldMkLst>
          <pc:docMk/>
          <pc:sldMk cId="1601934140" sldId="293"/>
        </pc:sldMkLst>
        <pc:picChg chg="mod">
          <ac:chgData name="RAFAEL DIAZ PORRAS" userId="823416ff-83c8-4bd0-a418-b3fcc8e59ca8" providerId="ADAL" clId="{EDC61B52-CD0B-484A-A316-0EDD35EF197B}" dt="2020-05-28T21:19:27.690" v="0" actId="1076"/>
          <ac:picMkLst>
            <pc:docMk/>
            <pc:sldMk cId="1601934140" sldId="293"/>
            <ac:picMk id="4" creationId="{00000000-0000-0000-0000-000000000000}"/>
          </ac:picMkLst>
        </pc:picChg>
      </pc:sldChg>
      <pc:sldChg chg="ord">
        <pc:chgData name="RAFAEL DIAZ PORRAS" userId="823416ff-83c8-4bd0-a418-b3fcc8e59ca8" providerId="ADAL" clId="{EDC61B52-CD0B-484A-A316-0EDD35EF197B}" dt="2020-06-02T21:43:15.255" v="2"/>
        <pc:sldMkLst>
          <pc:docMk/>
          <pc:sldMk cId="550733489" sldId="335"/>
        </pc:sldMkLst>
      </pc:sldChg>
    </pc:docChg>
  </pc:docChgLst>
  <pc:docChgLst>
    <pc:chgData name="RAFAEL DIAZ PORRAS" userId="823416ff-83c8-4bd0-a418-b3fcc8e59ca8" providerId="ADAL" clId="{BC8DCB96-CCE3-4E08-80F4-389475DF0F63}"/>
    <pc:docChg chg="undo custSel addSld delSld modSld sldOrd modSection">
      <pc:chgData name="RAFAEL DIAZ PORRAS" userId="823416ff-83c8-4bd0-a418-b3fcc8e59ca8" providerId="ADAL" clId="{BC8DCB96-CCE3-4E08-80F4-389475DF0F63}" dt="2019-07-02T16:46:27.339" v="1124" actId="20577"/>
      <pc:docMkLst>
        <pc:docMk/>
      </pc:docMkLst>
      <pc:sldChg chg="modSp">
        <pc:chgData name="RAFAEL DIAZ PORRAS" userId="823416ff-83c8-4bd0-a418-b3fcc8e59ca8" providerId="ADAL" clId="{BC8DCB96-CCE3-4E08-80F4-389475DF0F63}" dt="2019-07-02T16:46:27.339" v="1124" actId="20577"/>
        <pc:sldMkLst>
          <pc:docMk/>
          <pc:sldMk cId="0" sldId="256"/>
        </pc:sldMkLst>
        <pc:spChg chg="mod">
          <ac:chgData name="RAFAEL DIAZ PORRAS" userId="823416ff-83c8-4bd0-a418-b3fcc8e59ca8" providerId="ADAL" clId="{BC8DCB96-CCE3-4E08-80F4-389475DF0F63}" dt="2019-07-02T16:46:27.339" v="1124" actId="20577"/>
          <ac:spMkLst>
            <pc:docMk/>
            <pc:sldMk cId="0" sldId="256"/>
            <ac:spMk id="2" creationId="{00000000-0000-0000-0000-000000000000}"/>
          </ac:spMkLst>
        </pc:spChg>
        <pc:spChg chg="mod">
          <ac:chgData name="RAFAEL DIAZ PORRAS" userId="823416ff-83c8-4bd0-a418-b3fcc8e59ca8" providerId="ADAL" clId="{BC8DCB96-CCE3-4E08-80F4-389475DF0F63}" dt="2019-06-22T21:55:06.877" v="7" actId="207"/>
          <ac:spMkLst>
            <pc:docMk/>
            <pc:sldMk cId="0" sldId="256"/>
            <ac:spMk id="8" creationId="{00000000-0000-0000-0000-000000000000}"/>
          </ac:spMkLst>
        </pc:spChg>
      </pc:sldChg>
      <pc:sldChg chg="addSp delSp modSp">
        <pc:chgData name="RAFAEL DIAZ PORRAS" userId="823416ff-83c8-4bd0-a418-b3fcc8e59ca8" providerId="ADAL" clId="{BC8DCB96-CCE3-4E08-80F4-389475DF0F63}" dt="2019-06-22T22:35:52.666" v="210" actId="1076"/>
        <pc:sldMkLst>
          <pc:docMk/>
          <pc:sldMk cId="3904472382" sldId="258"/>
        </pc:sldMkLst>
        <pc:spChg chg="del mod">
          <ac:chgData name="RAFAEL DIAZ PORRAS" userId="823416ff-83c8-4bd0-a418-b3fcc8e59ca8" providerId="ADAL" clId="{BC8DCB96-CCE3-4E08-80F4-389475DF0F63}" dt="2019-06-22T22:32:50.197" v="190" actId="12084"/>
          <ac:spMkLst>
            <pc:docMk/>
            <pc:sldMk cId="3904472382" sldId="258"/>
            <ac:spMk id="3" creationId="{00000000-0000-0000-0000-000000000000}"/>
          </ac:spMkLst>
        </pc:spChg>
        <pc:graphicFrameChg chg="add mod">
          <ac:chgData name="RAFAEL DIAZ PORRAS" userId="823416ff-83c8-4bd0-a418-b3fcc8e59ca8" providerId="ADAL" clId="{BC8DCB96-CCE3-4E08-80F4-389475DF0F63}" dt="2019-06-22T22:35:18.245" v="209"/>
          <ac:graphicFrameMkLst>
            <pc:docMk/>
            <pc:sldMk cId="3904472382" sldId="258"/>
            <ac:graphicFrameMk id="5" creationId="{AEC74E92-0290-46DB-BEF8-A32523D09F12}"/>
          </ac:graphicFrameMkLst>
        </pc:graphicFrameChg>
        <pc:picChg chg="mod">
          <ac:chgData name="RAFAEL DIAZ PORRAS" userId="823416ff-83c8-4bd0-a418-b3fcc8e59ca8" providerId="ADAL" clId="{BC8DCB96-CCE3-4E08-80F4-389475DF0F63}" dt="2019-06-22T22:35:52.666" v="210" actId="1076"/>
          <ac:picMkLst>
            <pc:docMk/>
            <pc:sldMk cId="3904472382" sldId="258"/>
            <ac:picMk id="4098" creationId="{00000000-0000-0000-0000-000000000000}"/>
          </ac:picMkLst>
        </pc:picChg>
      </pc:sldChg>
      <pc:sldChg chg="addSp delSp modSp">
        <pc:chgData name="RAFAEL DIAZ PORRAS" userId="823416ff-83c8-4bd0-a418-b3fcc8e59ca8" providerId="ADAL" clId="{BC8DCB96-CCE3-4E08-80F4-389475DF0F63}" dt="2019-06-22T22:31:20.697" v="179" actId="12269"/>
        <pc:sldMkLst>
          <pc:docMk/>
          <pc:sldMk cId="322886899" sldId="259"/>
        </pc:sldMkLst>
        <pc:spChg chg="del mod">
          <ac:chgData name="RAFAEL DIAZ PORRAS" userId="823416ff-83c8-4bd0-a418-b3fcc8e59ca8" providerId="ADAL" clId="{BC8DCB96-CCE3-4E08-80F4-389475DF0F63}" dt="2019-06-22T22:31:05.248" v="175" actId="12084"/>
          <ac:spMkLst>
            <pc:docMk/>
            <pc:sldMk cId="322886899" sldId="259"/>
            <ac:spMk id="3" creationId="{00000000-0000-0000-0000-000000000000}"/>
          </ac:spMkLst>
        </pc:spChg>
        <pc:graphicFrameChg chg="add mod">
          <ac:chgData name="RAFAEL DIAZ PORRAS" userId="823416ff-83c8-4bd0-a418-b3fcc8e59ca8" providerId="ADAL" clId="{BC8DCB96-CCE3-4E08-80F4-389475DF0F63}" dt="2019-06-22T22:31:20.697" v="179" actId="12269"/>
          <ac:graphicFrameMkLst>
            <pc:docMk/>
            <pc:sldMk cId="322886899" sldId="259"/>
            <ac:graphicFrameMk id="5" creationId="{0A5CC6D5-4FB0-47A5-9D11-5B62874175E9}"/>
          </ac:graphicFrameMkLst>
        </pc:graphicFrameChg>
        <pc:picChg chg="mod">
          <ac:chgData name="RAFAEL DIAZ PORRAS" userId="823416ff-83c8-4bd0-a418-b3fcc8e59ca8" providerId="ADAL" clId="{BC8DCB96-CCE3-4E08-80F4-389475DF0F63}" dt="2019-06-22T22:00:45.320" v="118"/>
          <ac:picMkLst>
            <pc:docMk/>
            <pc:sldMk cId="322886899" sldId="259"/>
            <ac:picMk id="5122" creationId="{00000000-0000-0000-0000-000000000000}"/>
          </ac:picMkLst>
        </pc:picChg>
      </pc:sldChg>
      <pc:sldChg chg="addSp modSp">
        <pc:chgData name="RAFAEL DIAZ PORRAS" userId="823416ff-83c8-4bd0-a418-b3fcc8e59ca8" providerId="ADAL" clId="{BC8DCB96-CCE3-4E08-80F4-389475DF0F63}" dt="2019-07-01T14:20:26.910" v="256" actId="692"/>
        <pc:sldMkLst>
          <pc:docMk/>
          <pc:sldMk cId="674788545" sldId="261"/>
        </pc:sldMkLst>
        <pc:spChg chg="add mod">
          <ac:chgData name="RAFAEL DIAZ PORRAS" userId="823416ff-83c8-4bd0-a418-b3fcc8e59ca8" providerId="ADAL" clId="{BC8DCB96-CCE3-4E08-80F4-389475DF0F63}" dt="2019-07-01T14:20:26.910" v="256" actId="692"/>
          <ac:spMkLst>
            <pc:docMk/>
            <pc:sldMk cId="674788545" sldId="261"/>
            <ac:spMk id="5" creationId="{C9EDE7AB-73B5-4D28-93B0-DC041FC8E7D7}"/>
          </ac:spMkLst>
        </pc:spChg>
      </pc:sldChg>
      <pc:sldChg chg="addSp delSp modSp modTransition setBg">
        <pc:chgData name="RAFAEL DIAZ PORRAS" userId="823416ff-83c8-4bd0-a418-b3fcc8e59ca8" providerId="ADAL" clId="{BC8DCB96-CCE3-4E08-80F4-389475DF0F63}" dt="2019-07-01T18:15:08.247" v="921" actId="14100"/>
        <pc:sldMkLst>
          <pc:docMk/>
          <pc:sldMk cId="2183573981" sldId="264"/>
        </pc:sldMkLst>
        <pc:spChg chg="mod">
          <ac:chgData name="RAFAEL DIAZ PORRAS" userId="823416ff-83c8-4bd0-a418-b3fcc8e59ca8" providerId="ADAL" clId="{BC8DCB96-CCE3-4E08-80F4-389475DF0F63}" dt="2019-07-01T18:15:08.247" v="921" actId="14100"/>
          <ac:spMkLst>
            <pc:docMk/>
            <pc:sldMk cId="2183573981" sldId="264"/>
            <ac:spMk id="2" creationId="{00000000-0000-0000-0000-000000000000}"/>
          </ac:spMkLst>
        </pc:spChg>
        <pc:spChg chg="del mod">
          <ac:chgData name="RAFAEL DIAZ PORRAS" userId="823416ff-83c8-4bd0-a418-b3fcc8e59ca8" providerId="ADAL" clId="{BC8DCB96-CCE3-4E08-80F4-389475DF0F63}" dt="2019-07-01T17:50:42.255" v="831" actId="12084"/>
          <ac:spMkLst>
            <pc:docMk/>
            <pc:sldMk cId="2183573981" sldId="264"/>
            <ac:spMk id="3" creationId="{00000000-0000-0000-0000-000000000000}"/>
          </ac:spMkLst>
        </pc:spChg>
        <pc:graphicFrameChg chg="add mod">
          <ac:chgData name="RAFAEL DIAZ PORRAS" userId="823416ff-83c8-4bd0-a418-b3fcc8e59ca8" providerId="ADAL" clId="{BC8DCB96-CCE3-4E08-80F4-389475DF0F63}" dt="2019-07-01T17:53:08.320" v="888" actId="20577"/>
          <ac:graphicFrameMkLst>
            <pc:docMk/>
            <pc:sldMk cId="2183573981" sldId="264"/>
            <ac:graphicFrameMk id="5" creationId="{5DCBC0BD-C3BB-41E5-856B-0E7B127740E6}"/>
          </ac:graphicFrameMkLst>
        </pc:graphicFrameChg>
        <pc:picChg chg="mod">
          <ac:chgData name="RAFAEL DIAZ PORRAS" userId="823416ff-83c8-4bd0-a418-b3fcc8e59ca8" providerId="ADAL" clId="{BC8DCB96-CCE3-4E08-80F4-389475DF0F63}" dt="2019-07-01T17:51:47.450" v="871" actId="14861"/>
          <ac:picMkLst>
            <pc:docMk/>
            <pc:sldMk cId="2183573981" sldId="264"/>
            <ac:picMk id="1026" creationId="{00000000-0000-0000-0000-000000000000}"/>
          </ac:picMkLst>
        </pc:picChg>
      </pc:sldChg>
      <pc:sldChg chg="modSp modTransition">
        <pc:chgData name="RAFAEL DIAZ PORRAS" userId="823416ff-83c8-4bd0-a418-b3fcc8e59ca8" providerId="ADAL" clId="{BC8DCB96-CCE3-4E08-80F4-389475DF0F63}" dt="2019-07-01T17:56:13.780" v="894"/>
        <pc:sldMkLst>
          <pc:docMk/>
          <pc:sldMk cId="4056545197" sldId="265"/>
        </pc:sldMkLst>
        <pc:spChg chg="mod">
          <ac:chgData name="RAFAEL DIAZ PORRAS" userId="823416ff-83c8-4bd0-a418-b3fcc8e59ca8" providerId="ADAL" clId="{BC8DCB96-CCE3-4E08-80F4-389475DF0F63}" dt="2019-07-01T17:54:08.098" v="891" actId="14100"/>
          <ac:spMkLst>
            <pc:docMk/>
            <pc:sldMk cId="4056545197" sldId="265"/>
            <ac:spMk id="3" creationId="{00000000-0000-0000-0000-000000000000}"/>
          </ac:spMkLst>
        </pc:spChg>
        <pc:picChg chg="mod">
          <ac:chgData name="RAFAEL DIAZ PORRAS" userId="823416ff-83c8-4bd0-a418-b3fcc8e59ca8" providerId="ADAL" clId="{BC8DCB96-CCE3-4E08-80F4-389475DF0F63}" dt="2019-07-01T17:54:13.723" v="892" actId="14100"/>
          <ac:picMkLst>
            <pc:docMk/>
            <pc:sldMk cId="4056545197" sldId="265"/>
            <ac:picMk id="2050" creationId="{00000000-0000-0000-0000-000000000000}"/>
          </ac:picMkLst>
        </pc:picChg>
      </pc:sldChg>
      <pc:sldChg chg="modTransition">
        <pc:chgData name="RAFAEL DIAZ PORRAS" userId="823416ff-83c8-4bd0-a418-b3fcc8e59ca8" providerId="ADAL" clId="{BC8DCB96-CCE3-4E08-80F4-389475DF0F63}" dt="2019-07-01T17:57:26.054" v="895"/>
        <pc:sldMkLst>
          <pc:docMk/>
          <pc:sldMk cId="2001737290" sldId="266"/>
        </pc:sldMkLst>
      </pc:sldChg>
      <pc:sldChg chg="addSp delSp modSp modTransition">
        <pc:chgData name="RAFAEL DIAZ PORRAS" userId="823416ff-83c8-4bd0-a418-b3fcc8e59ca8" providerId="ADAL" clId="{BC8DCB96-CCE3-4E08-80F4-389475DF0F63}" dt="2019-07-01T18:19:38.933" v="955" actId="14100"/>
        <pc:sldMkLst>
          <pc:docMk/>
          <pc:sldMk cId="2813124519" sldId="267"/>
        </pc:sldMkLst>
        <pc:spChg chg="mod">
          <ac:chgData name="RAFAEL DIAZ PORRAS" userId="823416ff-83c8-4bd0-a418-b3fcc8e59ca8" providerId="ADAL" clId="{BC8DCB96-CCE3-4E08-80F4-389475DF0F63}" dt="2019-07-01T18:15:47.163" v="922" actId="13822"/>
          <ac:spMkLst>
            <pc:docMk/>
            <pc:sldMk cId="2813124519" sldId="267"/>
            <ac:spMk id="2" creationId="{00000000-0000-0000-0000-000000000000}"/>
          </ac:spMkLst>
        </pc:spChg>
        <pc:spChg chg="del mod">
          <ac:chgData name="RAFAEL DIAZ PORRAS" userId="823416ff-83c8-4bd0-a418-b3fcc8e59ca8" providerId="ADAL" clId="{BC8DCB96-CCE3-4E08-80F4-389475DF0F63}" dt="2019-07-01T18:17:27.389" v="933" actId="12084"/>
          <ac:spMkLst>
            <pc:docMk/>
            <pc:sldMk cId="2813124519" sldId="267"/>
            <ac:spMk id="3" creationId="{00000000-0000-0000-0000-000000000000}"/>
          </ac:spMkLst>
        </pc:spChg>
        <pc:graphicFrameChg chg="add mod">
          <ac:chgData name="RAFAEL DIAZ PORRAS" userId="823416ff-83c8-4bd0-a418-b3fcc8e59ca8" providerId="ADAL" clId="{BC8DCB96-CCE3-4E08-80F4-389475DF0F63}" dt="2019-07-01T18:19:38.933" v="955" actId="14100"/>
          <ac:graphicFrameMkLst>
            <pc:docMk/>
            <pc:sldMk cId="2813124519" sldId="267"/>
            <ac:graphicFrameMk id="5" creationId="{005000DC-C4D7-48E1-A3D3-324745C0F820}"/>
          </ac:graphicFrameMkLst>
        </pc:graphicFrameChg>
      </pc:sldChg>
      <pc:sldChg chg="modTransition">
        <pc:chgData name="RAFAEL DIAZ PORRAS" userId="823416ff-83c8-4bd0-a418-b3fcc8e59ca8" providerId="ADAL" clId="{BC8DCB96-CCE3-4E08-80F4-389475DF0F63}" dt="2019-07-01T17:57:32.019" v="897"/>
        <pc:sldMkLst>
          <pc:docMk/>
          <pc:sldMk cId="236933587" sldId="268"/>
        </pc:sldMkLst>
      </pc:sldChg>
      <pc:sldChg chg="addSp delSp modSp modTransition">
        <pc:chgData name="RAFAEL DIAZ PORRAS" userId="823416ff-83c8-4bd0-a418-b3fcc8e59ca8" providerId="ADAL" clId="{BC8DCB96-CCE3-4E08-80F4-389475DF0F63}" dt="2019-07-01T18:22:23.551" v="977" actId="12269"/>
        <pc:sldMkLst>
          <pc:docMk/>
          <pc:sldMk cId="3583304802" sldId="269"/>
        </pc:sldMkLst>
        <pc:spChg chg="del mod">
          <ac:chgData name="RAFAEL DIAZ PORRAS" userId="823416ff-83c8-4bd0-a418-b3fcc8e59ca8" providerId="ADAL" clId="{BC8DCB96-CCE3-4E08-80F4-389475DF0F63}" dt="2019-07-01T18:22:21.697" v="976" actId="12084"/>
          <ac:spMkLst>
            <pc:docMk/>
            <pc:sldMk cId="3583304802" sldId="269"/>
            <ac:spMk id="3" creationId="{00000000-0000-0000-0000-000000000000}"/>
          </ac:spMkLst>
        </pc:spChg>
        <pc:graphicFrameChg chg="add mod">
          <ac:chgData name="RAFAEL DIAZ PORRAS" userId="823416ff-83c8-4bd0-a418-b3fcc8e59ca8" providerId="ADAL" clId="{BC8DCB96-CCE3-4E08-80F4-389475DF0F63}" dt="2019-07-01T18:22:23.551" v="977" actId="12269"/>
          <ac:graphicFrameMkLst>
            <pc:docMk/>
            <pc:sldMk cId="3583304802" sldId="269"/>
            <ac:graphicFrameMk id="4" creationId="{332B853C-FE2A-4664-802A-7B02C8A92530}"/>
          </ac:graphicFrameMkLst>
        </pc:graphicFrameChg>
      </pc:sldChg>
      <pc:sldChg chg="modSp modTransition">
        <pc:chgData name="RAFAEL DIAZ PORRAS" userId="823416ff-83c8-4bd0-a418-b3fcc8e59ca8" providerId="ADAL" clId="{BC8DCB96-CCE3-4E08-80F4-389475DF0F63}" dt="2019-07-01T17:59:55.663" v="906"/>
        <pc:sldMkLst>
          <pc:docMk/>
          <pc:sldMk cId="2904209978" sldId="274"/>
        </pc:sldMkLst>
        <pc:spChg chg="mod">
          <ac:chgData name="RAFAEL DIAZ PORRAS" userId="823416ff-83c8-4bd0-a418-b3fcc8e59ca8" providerId="ADAL" clId="{BC8DCB96-CCE3-4E08-80F4-389475DF0F63}" dt="2019-07-01T17:58:47.119" v="903" actId="20577"/>
          <ac:spMkLst>
            <pc:docMk/>
            <pc:sldMk cId="2904209978" sldId="274"/>
            <ac:spMk id="2" creationId="{00000000-0000-0000-0000-000000000000}"/>
          </ac:spMkLst>
        </pc:spChg>
        <pc:picChg chg="mod">
          <ac:chgData name="RAFAEL DIAZ PORRAS" userId="823416ff-83c8-4bd0-a418-b3fcc8e59ca8" providerId="ADAL" clId="{BC8DCB96-CCE3-4E08-80F4-389475DF0F63}" dt="2019-07-01T17:59:55.663" v="906"/>
          <ac:picMkLst>
            <pc:docMk/>
            <pc:sldMk cId="2904209978" sldId="274"/>
            <ac:picMk id="4" creationId="{00000000-0000-0000-0000-000000000000}"/>
          </ac:picMkLst>
        </pc:picChg>
      </pc:sldChg>
      <pc:sldChg chg="modTransition">
        <pc:chgData name="RAFAEL DIAZ PORRAS" userId="823416ff-83c8-4bd0-a418-b3fcc8e59ca8" providerId="ADAL" clId="{BC8DCB96-CCE3-4E08-80F4-389475DF0F63}" dt="2019-07-01T17:59:03.523" v="905"/>
        <pc:sldMkLst>
          <pc:docMk/>
          <pc:sldMk cId="849140260" sldId="275"/>
        </pc:sldMkLst>
      </pc:sldChg>
      <pc:sldChg chg="modTransition">
        <pc:chgData name="RAFAEL DIAZ PORRAS" userId="823416ff-83c8-4bd0-a418-b3fcc8e59ca8" providerId="ADAL" clId="{BC8DCB96-CCE3-4E08-80F4-389475DF0F63}" dt="2019-07-01T18:04:48.802" v="911"/>
        <pc:sldMkLst>
          <pc:docMk/>
          <pc:sldMk cId="1296576987" sldId="278"/>
        </pc:sldMkLst>
      </pc:sldChg>
      <pc:sldChg chg="modTransition">
        <pc:chgData name="RAFAEL DIAZ PORRAS" userId="823416ff-83c8-4bd0-a418-b3fcc8e59ca8" providerId="ADAL" clId="{BC8DCB96-CCE3-4E08-80F4-389475DF0F63}" dt="2019-07-01T18:07:41.320" v="912"/>
        <pc:sldMkLst>
          <pc:docMk/>
          <pc:sldMk cId="476750834" sldId="287"/>
        </pc:sldMkLst>
      </pc:sldChg>
      <pc:sldChg chg="modSp">
        <pc:chgData name="RAFAEL DIAZ PORRAS" userId="823416ff-83c8-4bd0-a418-b3fcc8e59ca8" providerId="ADAL" clId="{BC8DCB96-CCE3-4E08-80F4-389475DF0F63}" dt="2019-07-01T17:00:01.590" v="646" actId="13822"/>
        <pc:sldMkLst>
          <pc:docMk/>
          <pc:sldMk cId="3977432954" sldId="301"/>
        </pc:sldMkLst>
        <pc:spChg chg="mod">
          <ac:chgData name="RAFAEL DIAZ PORRAS" userId="823416ff-83c8-4bd0-a418-b3fcc8e59ca8" providerId="ADAL" clId="{BC8DCB96-CCE3-4E08-80F4-389475DF0F63}" dt="2019-07-01T17:00:01.590" v="646" actId="13822"/>
          <ac:spMkLst>
            <pc:docMk/>
            <pc:sldMk cId="3977432954" sldId="301"/>
            <ac:spMk id="2" creationId="{00000000-0000-0000-0000-000000000000}"/>
          </ac:spMkLst>
        </pc:spChg>
        <pc:spChg chg="mod">
          <ac:chgData name="RAFAEL DIAZ PORRAS" userId="823416ff-83c8-4bd0-a418-b3fcc8e59ca8" providerId="ADAL" clId="{BC8DCB96-CCE3-4E08-80F4-389475DF0F63}" dt="2019-07-01T14:26:33.532" v="259" actId="20577"/>
          <ac:spMkLst>
            <pc:docMk/>
            <pc:sldMk cId="3977432954" sldId="301"/>
            <ac:spMk id="9" creationId="{00000000-0000-0000-0000-000000000000}"/>
          </ac:spMkLst>
        </pc:spChg>
        <pc:spChg chg="mod">
          <ac:chgData name="RAFAEL DIAZ PORRAS" userId="823416ff-83c8-4bd0-a418-b3fcc8e59ca8" providerId="ADAL" clId="{BC8DCB96-CCE3-4E08-80F4-389475DF0F63}" dt="2019-07-01T14:32:23.923" v="282" actId="20577"/>
          <ac:spMkLst>
            <pc:docMk/>
            <pc:sldMk cId="3977432954" sldId="301"/>
            <ac:spMk id="10" creationId="{00000000-0000-0000-0000-000000000000}"/>
          </ac:spMkLst>
        </pc:spChg>
      </pc:sldChg>
      <pc:sldChg chg="modTransition">
        <pc:chgData name="RAFAEL DIAZ PORRAS" userId="823416ff-83c8-4bd0-a418-b3fcc8e59ca8" providerId="ADAL" clId="{BC8DCB96-CCE3-4E08-80F4-389475DF0F63}" dt="2019-07-01T18:24:37.445" v="978"/>
        <pc:sldMkLst>
          <pc:docMk/>
          <pc:sldMk cId="326316272" sldId="302"/>
        </pc:sldMkLst>
      </pc:sldChg>
      <pc:sldChg chg="modSp add">
        <pc:chgData name="RAFAEL DIAZ PORRAS" userId="823416ff-83c8-4bd0-a418-b3fcc8e59ca8" providerId="ADAL" clId="{BC8DCB96-CCE3-4E08-80F4-389475DF0F63}" dt="2019-07-01T15:17:49.297" v="608" actId="207"/>
        <pc:sldMkLst>
          <pc:docMk/>
          <pc:sldMk cId="3884167671" sldId="317"/>
        </pc:sldMkLst>
        <pc:spChg chg="mod">
          <ac:chgData name="RAFAEL DIAZ PORRAS" userId="823416ff-83c8-4bd0-a418-b3fcc8e59ca8" providerId="ADAL" clId="{BC8DCB96-CCE3-4E08-80F4-389475DF0F63}" dt="2019-07-01T15:17:49.297" v="608" actId="207"/>
          <ac:spMkLst>
            <pc:docMk/>
            <pc:sldMk cId="3884167671" sldId="317"/>
            <ac:spMk id="2" creationId="{00000000-0000-0000-0000-000000000000}"/>
          </ac:spMkLst>
        </pc:spChg>
        <pc:spChg chg="mod">
          <ac:chgData name="RAFAEL DIAZ PORRAS" userId="823416ff-83c8-4bd0-a418-b3fcc8e59ca8" providerId="ADAL" clId="{BC8DCB96-CCE3-4E08-80F4-389475DF0F63}" dt="2019-06-22T22:12:47.560" v="120" actId="27636"/>
          <ac:spMkLst>
            <pc:docMk/>
            <pc:sldMk cId="3884167671" sldId="317"/>
            <ac:spMk id="3" creationId="{00000000-0000-0000-0000-000000000000}"/>
          </ac:spMkLst>
        </pc:spChg>
      </pc:sldChg>
      <pc:sldChg chg="addSp delSp modSp add">
        <pc:chgData name="RAFAEL DIAZ PORRAS" userId="823416ff-83c8-4bd0-a418-b3fcc8e59ca8" providerId="ADAL" clId="{BC8DCB96-CCE3-4E08-80F4-389475DF0F63}" dt="2019-07-01T15:21:16.514" v="636" actId="12269"/>
        <pc:sldMkLst>
          <pc:docMk/>
          <pc:sldMk cId="754511804" sldId="319"/>
        </pc:sldMkLst>
        <pc:spChg chg="mod">
          <ac:chgData name="RAFAEL DIAZ PORRAS" userId="823416ff-83c8-4bd0-a418-b3fcc8e59ca8" providerId="ADAL" clId="{BC8DCB96-CCE3-4E08-80F4-389475DF0F63}" dt="2019-07-01T15:15:08.570" v="585" actId="1076"/>
          <ac:spMkLst>
            <pc:docMk/>
            <pc:sldMk cId="754511804" sldId="319"/>
            <ac:spMk id="2" creationId="{00000000-0000-0000-0000-000000000000}"/>
          </ac:spMkLst>
        </pc:spChg>
        <pc:spChg chg="del mod">
          <ac:chgData name="RAFAEL DIAZ PORRAS" userId="823416ff-83c8-4bd0-a418-b3fcc8e59ca8" providerId="ADAL" clId="{BC8DCB96-CCE3-4E08-80F4-389475DF0F63}" dt="2019-07-01T15:21:02.175" v="632" actId="12084"/>
          <ac:spMkLst>
            <pc:docMk/>
            <pc:sldMk cId="754511804" sldId="319"/>
            <ac:spMk id="3" creationId="{00000000-0000-0000-0000-000000000000}"/>
          </ac:spMkLst>
        </pc:spChg>
        <pc:graphicFrameChg chg="add mod">
          <ac:chgData name="RAFAEL DIAZ PORRAS" userId="823416ff-83c8-4bd0-a418-b3fcc8e59ca8" providerId="ADAL" clId="{BC8DCB96-CCE3-4E08-80F4-389475DF0F63}" dt="2019-07-01T15:21:16.514" v="636" actId="12269"/>
          <ac:graphicFrameMkLst>
            <pc:docMk/>
            <pc:sldMk cId="754511804" sldId="319"/>
            <ac:graphicFrameMk id="4" creationId="{7A3D1F42-64C8-4A64-A376-35A5356D8C84}"/>
          </ac:graphicFrameMkLst>
        </pc:graphicFrameChg>
      </pc:sldChg>
      <pc:sldChg chg="addSp delSp modSp add">
        <pc:chgData name="RAFAEL DIAZ PORRAS" userId="823416ff-83c8-4bd0-a418-b3fcc8e59ca8" providerId="ADAL" clId="{BC8DCB96-CCE3-4E08-80F4-389475DF0F63}" dt="2019-07-01T17:02:36.204" v="666" actId="12269"/>
        <pc:sldMkLst>
          <pc:docMk/>
          <pc:sldMk cId="916391716" sldId="320"/>
        </pc:sldMkLst>
        <pc:spChg chg="mod">
          <ac:chgData name="RAFAEL DIAZ PORRAS" userId="823416ff-83c8-4bd0-a418-b3fcc8e59ca8" providerId="ADAL" clId="{BC8DCB96-CCE3-4E08-80F4-389475DF0F63}" dt="2019-07-01T17:00:13.691" v="648" actId="13822"/>
          <ac:spMkLst>
            <pc:docMk/>
            <pc:sldMk cId="916391716" sldId="320"/>
            <ac:spMk id="2" creationId="{00000000-0000-0000-0000-000000000000}"/>
          </ac:spMkLst>
        </pc:spChg>
        <pc:spChg chg="del mod">
          <ac:chgData name="RAFAEL DIAZ PORRAS" userId="823416ff-83c8-4bd0-a418-b3fcc8e59ca8" providerId="ADAL" clId="{BC8DCB96-CCE3-4E08-80F4-389475DF0F63}" dt="2019-07-01T17:01:08.592" v="653" actId="12084"/>
          <ac:spMkLst>
            <pc:docMk/>
            <pc:sldMk cId="916391716" sldId="320"/>
            <ac:spMk id="3" creationId="{00000000-0000-0000-0000-000000000000}"/>
          </ac:spMkLst>
        </pc:spChg>
        <pc:graphicFrameChg chg="add mod">
          <ac:chgData name="RAFAEL DIAZ PORRAS" userId="823416ff-83c8-4bd0-a418-b3fcc8e59ca8" providerId="ADAL" clId="{BC8DCB96-CCE3-4E08-80F4-389475DF0F63}" dt="2019-07-01T17:02:36.204" v="666" actId="12269"/>
          <ac:graphicFrameMkLst>
            <pc:docMk/>
            <pc:sldMk cId="916391716" sldId="320"/>
            <ac:graphicFrameMk id="4" creationId="{4880C361-5020-46D1-A513-546694FA8BB5}"/>
          </ac:graphicFrameMkLst>
        </pc:graphicFrameChg>
      </pc:sldChg>
      <pc:sldChg chg="addSp delSp modSp add">
        <pc:chgData name="RAFAEL DIAZ PORRAS" userId="823416ff-83c8-4bd0-a418-b3fcc8e59ca8" providerId="ADAL" clId="{BC8DCB96-CCE3-4E08-80F4-389475DF0F63}" dt="2019-07-01T17:07:29.037" v="697" actId="12269"/>
        <pc:sldMkLst>
          <pc:docMk/>
          <pc:sldMk cId="1171753711" sldId="321"/>
        </pc:sldMkLst>
        <pc:spChg chg="mod">
          <ac:chgData name="RAFAEL DIAZ PORRAS" userId="823416ff-83c8-4bd0-a418-b3fcc8e59ca8" providerId="ADAL" clId="{BC8DCB96-CCE3-4E08-80F4-389475DF0F63}" dt="2019-07-01T17:03:22.041" v="674" actId="404"/>
          <ac:spMkLst>
            <pc:docMk/>
            <pc:sldMk cId="1171753711" sldId="321"/>
            <ac:spMk id="2" creationId="{00000000-0000-0000-0000-000000000000}"/>
          </ac:spMkLst>
        </pc:spChg>
        <pc:spChg chg="del mod">
          <ac:chgData name="RAFAEL DIAZ PORRAS" userId="823416ff-83c8-4bd0-a418-b3fcc8e59ca8" providerId="ADAL" clId="{BC8DCB96-CCE3-4E08-80F4-389475DF0F63}" dt="2019-07-01T17:04:15.106" v="684" actId="12084"/>
          <ac:spMkLst>
            <pc:docMk/>
            <pc:sldMk cId="1171753711" sldId="321"/>
            <ac:spMk id="3" creationId="{00000000-0000-0000-0000-000000000000}"/>
          </ac:spMkLst>
        </pc:spChg>
        <pc:graphicFrameChg chg="add mod">
          <ac:chgData name="RAFAEL DIAZ PORRAS" userId="823416ff-83c8-4bd0-a418-b3fcc8e59ca8" providerId="ADAL" clId="{BC8DCB96-CCE3-4E08-80F4-389475DF0F63}" dt="2019-07-01T17:07:29.037" v="697" actId="12269"/>
          <ac:graphicFrameMkLst>
            <pc:docMk/>
            <pc:sldMk cId="1171753711" sldId="321"/>
            <ac:graphicFrameMk id="4" creationId="{A8582615-AA9E-4276-93F5-B42136950D1F}"/>
          </ac:graphicFrameMkLst>
        </pc:graphicFrameChg>
      </pc:sldChg>
      <pc:sldChg chg="addSp delSp modSp add">
        <pc:chgData name="RAFAEL DIAZ PORRAS" userId="823416ff-83c8-4bd0-a418-b3fcc8e59ca8" providerId="ADAL" clId="{BC8DCB96-CCE3-4E08-80F4-389475DF0F63}" dt="2019-07-01T17:13:35.945" v="731" actId="12269"/>
        <pc:sldMkLst>
          <pc:docMk/>
          <pc:sldMk cId="178951644" sldId="322"/>
        </pc:sldMkLst>
        <pc:spChg chg="mod">
          <ac:chgData name="RAFAEL DIAZ PORRAS" userId="823416ff-83c8-4bd0-a418-b3fcc8e59ca8" providerId="ADAL" clId="{BC8DCB96-CCE3-4E08-80F4-389475DF0F63}" dt="2019-07-01T17:07:54.819" v="701" actId="13822"/>
          <ac:spMkLst>
            <pc:docMk/>
            <pc:sldMk cId="178951644" sldId="322"/>
            <ac:spMk id="2" creationId="{00000000-0000-0000-0000-000000000000}"/>
          </ac:spMkLst>
        </pc:spChg>
        <pc:spChg chg="del mod">
          <ac:chgData name="RAFAEL DIAZ PORRAS" userId="823416ff-83c8-4bd0-a418-b3fcc8e59ca8" providerId="ADAL" clId="{BC8DCB96-CCE3-4E08-80F4-389475DF0F63}" dt="2019-07-01T17:10:13.669" v="716" actId="12084"/>
          <ac:spMkLst>
            <pc:docMk/>
            <pc:sldMk cId="178951644" sldId="322"/>
            <ac:spMk id="3" creationId="{00000000-0000-0000-0000-000000000000}"/>
          </ac:spMkLst>
        </pc:spChg>
        <pc:graphicFrameChg chg="add mod">
          <ac:chgData name="RAFAEL DIAZ PORRAS" userId="823416ff-83c8-4bd0-a418-b3fcc8e59ca8" providerId="ADAL" clId="{BC8DCB96-CCE3-4E08-80F4-389475DF0F63}" dt="2019-07-01T17:13:35.945" v="731" actId="12269"/>
          <ac:graphicFrameMkLst>
            <pc:docMk/>
            <pc:sldMk cId="178951644" sldId="322"/>
            <ac:graphicFrameMk id="4" creationId="{55CEC5E5-23C8-4AC4-9CC2-32007F082B35}"/>
          </ac:graphicFrameMkLst>
        </pc:graphicFrameChg>
      </pc:sldChg>
      <pc:sldChg chg="addSp delSp modSp add ord">
        <pc:chgData name="RAFAEL DIAZ PORRAS" userId="823416ff-83c8-4bd0-a418-b3fcc8e59ca8" providerId="ADAL" clId="{BC8DCB96-CCE3-4E08-80F4-389475DF0F63}" dt="2019-07-01T17:16:14.617" v="751" actId="12269"/>
        <pc:sldMkLst>
          <pc:docMk/>
          <pc:sldMk cId="429410189" sldId="323"/>
        </pc:sldMkLst>
        <pc:spChg chg="mod">
          <ac:chgData name="RAFAEL DIAZ PORRAS" userId="823416ff-83c8-4bd0-a418-b3fcc8e59ca8" providerId="ADAL" clId="{BC8DCB96-CCE3-4E08-80F4-389475DF0F63}" dt="2019-07-01T17:14:04.697" v="737" actId="14100"/>
          <ac:spMkLst>
            <pc:docMk/>
            <pc:sldMk cId="429410189" sldId="323"/>
            <ac:spMk id="2" creationId="{00000000-0000-0000-0000-000000000000}"/>
          </ac:spMkLst>
        </pc:spChg>
        <pc:spChg chg="del mod">
          <ac:chgData name="RAFAEL DIAZ PORRAS" userId="823416ff-83c8-4bd0-a418-b3fcc8e59ca8" providerId="ADAL" clId="{BC8DCB96-CCE3-4E08-80F4-389475DF0F63}" dt="2019-07-01T17:15:41.421" v="744" actId="12084"/>
          <ac:spMkLst>
            <pc:docMk/>
            <pc:sldMk cId="429410189" sldId="323"/>
            <ac:spMk id="3" creationId="{00000000-0000-0000-0000-000000000000}"/>
          </ac:spMkLst>
        </pc:spChg>
        <pc:graphicFrameChg chg="add mod">
          <ac:chgData name="RAFAEL DIAZ PORRAS" userId="823416ff-83c8-4bd0-a418-b3fcc8e59ca8" providerId="ADAL" clId="{BC8DCB96-CCE3-4E08-80F4-389475DF0F63}" dt="2019-07-01T17:16:14.617" v="751" actId="12269"/>
          <ac:graphicFrameMkLst>
            <pc:docMk/>
            <pc:sldMk cId="429410189" sldId="323"/>
            <ac:graphicFrameMk id="5" creationId="{4B34DFCC-9208-4C62-A56A-ED43F69B87B6}"/>
          </ac:graphicFrameMkLst>
        </pc:graphicFrameChg>
        <pc:picChg chg="del">
          <ac:chgData name="RAFAEL DIAZ PORRAS" userId="823416ff-83c8-4bd0-a418-b3fcc8e59ca8" providerId="ADAL" clId="{BC8DCB96-CCE3-4E08-80F4-389475DF0F63}" dt="2019-07-01T17:14:22.247" v="739" actId="478"/>
          <ac:picMkLst>
            <pc:docMk/>
            <pc:sldMk cId="429410189" sldId="323"/>
            <ac:picMk id="4" creationId="{00000000-0000-0000-0000-000000000000}"/>
          </ac:picMkLst>
        </pc:picChg>
      </pc:sldChg>
      <pc:sldChg chg="modSp ord">
        <pc:chgData name="RAFAEL DIAZ PORRAS" userId="823416ff-83c8-4bd0-a418-b3fcc8e59ca8" providerId="ADAL" clId="{BC8DCB96-CCE3-4E08-80F4-389475DF0F63}" dt="2019-07-01T17:27:21.628" v="752" actId="207"/>
        <pc:sldMkLst>
          <pc:docMk/>
          <pc:sldMk cId="1218194733" sldId="324"/>
        </pc:sldMkLst>
        <pc:spChg chg="mod">
          <ac:chgData name="RAFAEL DIAZ PORRAS" userId="823416ff-83c8-4bd0-a418-b3fcc8e59ca8" providerId="ADAL" clId="{BC8DCB96-CCE3-4E08-80F4-389475DF0F63}" dt="2019-07-01T17:27:21.628" v="752" actId="207"/>
          <ac:spMkLst>
            <pc:docMk/>
            <pc:sldMk cId="1218194733" sldId="324"/>
            <ac:spMk id="2" creationId="{00000000-0000-0000-0000-000000000000}"/>
          </ac:spMkLst>
        </pc:spChg>
      </pc:sldChg>
      <pc:sldChg chg="addSp delSp modSp ord">
        <pc:chgData name="RAFAEL DIAZ PORRAS" userId="823416ff-83c8-4bd0-a418-b3fcc8e59ca8" providerId="ADAL" clId="{BC8DCB96-CCE3-4E08-80F4-389475DF0F63}" dt="2019-07-01T17:28:11.230" v="757" actId="478"/>
        <pc:sldMkLst>
          <pc:docMk/>
          <pc:sldMk cId="1857823824" sldId="325"/>
        </pc:sldMkLst>
        <pc:spChg chg="del">
          <ac:chgData name="RAFAEL DIAZ PORRAS" userId="823416ff-83c8-4bd0-a418-b3fcc8e59ca8" providerId="ADAL" clId="{BC8DCB96-CCE3-4E08-80F4-389475DF0F63}" dt="2019-07-01T17:27:38.420" v="753" actId="12084"/>
          <ac:spMkLst>
            <pc:docMk/>
            <pc:sldMk cId="1857823824" sldId="325"/>
            <ac:spMk id="5" creationId="{00000000-0000-0000-0000-000000000000}"/>
          </ac:spMkLst>
        </pc:spChg>
        <pc:graphicFrameChg chg="add mod">
          <ac:chgData name="RAFAEL DIAZ PORRAS" userId="823416ff-83c8-4bd0-a418-b3fcc8e59ca8" providerId="ADAL" clId="{BC8DCB96-CCE3-4E08-80F4-389475DF0F63}" dt="2019-07-01T17:27:49.547" v="755" actId="14100"/>
          <ac:graphicFrameMkLst>
            <pc:docMk/>
            <pc:sldMk cId="1857823824" sldId="325"/>
            <ac:graphicFrameMk id="2" creationId="{1ED2E1F2-50D6-489F-900E-0FC6482A3258}"/>
          </ac:graphicFrameMkLst>
        </pc:graphicFrameChg>
        <pc:picChg chg="add del">
          <ac:chgData name="RAFAEL DIAZ PORRAS" userId="823416ff-83c8-4bd0-a418-b3fcc8e59ca8" providerId="ADAL" clId="{BC8DCB96-CCE3-4E08-80F4-389475DF0F63}" dt="2019-07-01T17:28:11.230" v="757" actId="478"/>
          <ac:picMkLst>
            <pc:docMk/>
            <pc:sldMk cId="1857823824" sldId="325"/>
            <ac:picMk id="6" creationId="{00000000-0000-0000-0000-000000000000}"/>
          </ac:picMkLst>
        </pc:picChg>
      </pc:sldChg>
      <pc:sldChg chg="addSp modSp del">
        <pc:chgData name="RAFAEL DIAZ PORRAS" userId="823416ff-83c8-4bd0-a418-b3fcc8e59ca8" providerId="ADAL" clId="{BC8DCB96-CCE3-4E08-80F4-389475DF0F63}" dt="2019-07-01T17:40:27.179" v="802" actId="20578"/>
        <pc:sldMkLst>
          <pc:docMk/>
          <pc:sldMk cId="3753666180" sldId="326"/>
        </pc:sldMkLst>
        <pc:spChg chg="mod">
          <ac:chgData name="RAFAEL DIAZ PORRAS" userId="823416ff-83c8-4bd0-a418-b3fcc8e59ca8" providerId="ADAL" clId="{BC8DCB96-CCE3-4E08-80F4-389475DF0F63}" dt="2019-07-01T17:38:50.685" v="794" actId="207"/>
          <ac:spMkLst>
            <pc:docMk/>
            <pc:sldMk cId="3753666180" sldId="326"/>
            <ac:spMk id="2" creationId="{00000000-0000-0000-0000-000000000000}"/>
          </ac:spMkLst>
        </pc:spChg>
        <pc:spChg chg="mod">
          <ac:chgData name="RAFAEL DIAZ PORRAS" userId="823416ff-83c8-4bd0-a418-b3fcc8e59ca8" providerId="ADAL" clId="{BC8DCB96-CCE3-4E08-80F4-389475DF0F63}" dt="2019-07-01T17:40:27.179" v="802" actId="20578"/>
          <ac:spMkLst>
            <pc:docMk/>
            <pc:sldMk cId="3753666180" sldId="326"/>
            <ac:spMk id="3" creationId="{00000000-0000-0000-0000-000000000000}"/>
          </ac:spMkLst>
        </pc:spChg>
        <pc:spChg chg="add mod">
          <ac:chgData name="RAFAEL DIAZ PORRAS" userId="823416ff-83c8-4bd0-a418-b3fcc8e59ca8" providerId="ADAL" clId="{BC8DCB96-CCE3-4E08-80F4-389475DF0F63}" dt="2019-07-01T17:40:08.969" v="799" actId="27636"/>
          <ac:spMkLst>
            <pc:docMk/>
            <pc:sldMk cId="3753666180" sldId="326"/>
            <ac:spMk id="4" creationId="{969A02BB-E074-41DB-BDE9-1271BE2B5EAB}"/>
          </ac:spMkLst>
        </pc:spChg>
      </pc:sldChg>
      <pc:sldChg chg="modSp modTransition">
        <pc:chgData name="RAFAEL DIAZ PORRAS" userId="823416ff-83c8-4bd0-a418-b3fcc8e59ca8" providerId="ADAL" clId="{BC8DCB96-CCE3-4E08-80F4-389475DF0F63}" dt="2019-07-01T18:57:13.741" v="985"/>
        <pc:sldMkLst>
          <pc:docMk/>
          <pc:sldMk cId="2004036433" sldId="329"/>
        </pc:sldMkLst>
        <pc:spChg chg="mod">
          <ac:chgData name="RAFAEL DIAZ PORRAS" userId="823416ff-83c8-4bd0-a418-b3fcc8e59ca8" providerId="ADAL" clId="{BC8DCB96-CCE3-4E08-80F4-389475DF0F63}" dt="2019-07-01T18:34:10.294" v="981" actId="20577"/>
          <ac:spMkLst>
            <pc:docMk/>
            <pc:sldMk cId="2004036433" sldId="329"/>
            <ac:spMk id="5" creationId="{00000000-0000-0000-0000-000000000000}"/>
          </ac:spMkLst>
        </pc:spChg>
        <pc:picChg chg="mod">
          <ac:chgData name="RAFAEL DIAZ PORRAS" userId="823416ff-83c8-4bd0-a418-b3fcc8e59ca8" providerId="ADAL" clId="{BC8DCB96-CCE3-4E08-80F4-389475DF0F63}" dt="2019-07-01T17:43:31.760" v="815" actId="1076"/>
          <ac:picMkLst>
            <pc:docMk/>
            <pc:sldMk cId="2004036433" sldId="329"/>
            <ac:picMk id="6" creationId="{00000000-0000-0000-0000-000000000000}"/>
          </ac:picMkLst>
        </pc:picChg>
      </pc:sldChg>
      <pc:sldChg chg="addSp delSp modSp add ord">
        <pc:chgData name="RAFAEL DIAZ PORRAS" userId="823416ff-83c8-4bd0-a418-b3fcc8e59ca8" providerId="ADAL" clId="{BC8DCB96-CCE3-4E08-80F4-389475DF0F63}" dt="2019-07-01T18:11:19.626" v="914"/>
        <pc:sldMkLst>
          <pc:docMk/>
          <pc:sldMk cId="2631988507" sldId="330"/>
        </pc:sldMkLst>
        <pc:spChg chg="add mod">
          <ac:chgData name="RAFAEL DIAZ PORRAS" userId="823416ff-83c8-4bd0-a418-b3fcc8e59ca8" providerId="ADAL" clId="{BC8DCB96-CCE3-4E08-80F4-389475DF0F63}" dt="2019-07-01T15:03:33.481" v="570" actId="13822"/>
          <ac:spMkLst>
            <pc:docMk/>
            <pc:sldMk cId="2631988507" sldId="330"/>
            <ac:spMk id="2" creationId="{9B5B1D83-69BD-4DF7-A96D-3593D64F0D9A}"/>
          </ac:spMkLst>
        </pc:spChg>
        <pc:spChg chg="add del mod">
          <ac:chgData name="RAFAEL DIAZ PORRAS" userId="823416ff-83c8-4bd0-a418-b3fcc8e59ca8" providerId="ADAL" clId="{BC8DCB96-CCE3-4E08-80F4-389475DF0F63}" dt="2019-07-01T15:03:03.697" v="567" actId="12084"/>
          <ac:spMkLst>
            <pc:docMk/>
            <pc:sldMk cId="2631988507" sldId="330"/>
            <ac:spMk id="3" creationId="{C3B981D9-2B9A-4F48-AA00-0BBB572CDB55}"/>
          </ac:spMkLst>
        </pc:spChg>
        <pc:graphicFrameChg chg="add mod">
          <ac:chgData name="RAFAEL DIAZ PORRAS" userId="823416ff-83c8-4bd0-a418-b3fcc8e59ca8" providerId="ADAL" clId="{BC8DCB96-CCE3-4E08-80F4-389475DF0F63}" dt="2019-07-01T15:04:02.985" v="574" actId="14100"/>
          <ac:graphicFrameMkLst>
            <pc:docMk/>
            <pc:sldMk cId="2631988507" sldId="330"/>
            <ac:graphicFrameMk id="4" creationId="{D568524C-DD5B-4CD4-8DE4-9C0B071B8AE9}"/>
          </ac:graphicFrameMkLst>
        </pc:graphicFrameChg>
      </pc:sldChg>
      <pc:sldChg chg="addSp delSp modSp add">
        <pc:chgData name="RAFAEL DIAZ PORRAS" userId="823416ff-83c8-4bd0-a418-b3fcc8e59ca8" providerId="ADAL" clId="{BC8DCB96-CCE3-4E08-80F4-389475DF0F63}" dt="2019-07-01T19:09:52.883" v="1070" actId="1076"/>
        <pc:sldMkLst>
          <pc:docMk/>
          <pc:sldMk cId="3623146468" sldId="331"/>
        </pc:sldMkLst>
        <pc:spChg chg="add del mod">
          <ac:chgData name="RAFAEL DIAZ PORRAS" userId="823416ff-83c8-4bd0-a418-b3fcc8e59ca8" providerId="ADAL" clId="{BC8DCB96-CCE3-4E08-80F4-389475DF0F63}" dt="2019-07-01T19:06:24.835" v="1052"/>
          <ac:spMkLst>
            <pc:docMk/>
            <pc:sldMk cId="3623146468" sldId="331"/>
            <ac:spMk id="2" creationId="{D04ABC9E-32FA-46FA-8B5F-E1580199F6FF}"/>
          </ac:spMkLst>
        </pc:spChg>
        <pc:spChg chg="add del mod">
          <ac:chgData name="RAFAEL DIAZ PORRAS" userId="823416ff-83c8-4bd0-a418-b3fcc8e59ca8" providerId="ADAL" clId="{BC8DCB96-CCE3-4E08-80F4-389475DF0F63}" dt="2019-07-01T19:06:24.835" v="1052"/>
          <ac:spMkLst>
            <pc:docMk/>
            <pc:sldMk cId="3623146468" sldId="331"/>
            <ac:spMk id="3" creationId="{8371CED4-8545-4CD2-BC5C-2196ABDAE343}"/>
          </ac:spMkLst>
        </pc:spChg>
        <pc:spChg chg="add del mod">
          <ac:chgData name="RAFAEL DIAZ PORRAS" userId="823416ff-83c8-4bd0-a418-b3fcc8e59ca8" providerId="ADAL" clId="{BC8DCB96-CCE3-4E08-80F4-389475DF0F63}" dt="2019-07-01T19:08:19.826" v="1059" actId="478"/>
          <ac:spMkLst>
            <pc:docMk/>
            <pc:sldMk cId="3623146468" sldId="331"/>
            <ac:spMk id="4" creationId="{0A474425-82C8-42E4-ABB5-D3E413F08036}"/>
          </ac:spMkLst>
        </pc:spChg>
        <pc:picChg chg="add del mod">
          <ac:chgData name="RAFAEL DIAZ PORRAS" userId="823416ff-83c8-4bd0-a418-b3fcc8e59ca8" providerId="ADAL" clId="{BC8DCB96-CCE3-4E08-80F4-389475DF0F63}" dt="2019-07-01T19:09:46.863" v="1069" actId="478"/>
          <ac:picMkLst>
            <pc:docMk/>
            <pc:sldMk cId="3623146468" sldId="331"/>
            <ac:picMk id="5" creationId="{D5E7D1E4-9A7F-4D98-9DE7-7C25CEEF8D49}"/>
          </ac:picMkLst>
        </pc:picChg>
        <pc:picChg chg="add mod">
          <ac:chgData name="RAFAEL DIAZ PORRAS" userId="823416ff-83c8-4bd0-a418-b3fcc8e59ca8" providerId="ADAL" clId="{BC8DCB96-CCE3-4E08-80F4-389475DF0F63}" dt="2019-07-01T19:09:13.003" v="1067" actId="1076"/>
          <ac:picMkLst>
            <pc:docMk/>
            <pc:sldMk cId="3623146468" sldId="331"/>
            <ac:picMk id="6" creationId="{79303C39-A885-4119-8A3C-3A99AB3603A3}"/>
          </ac:picMkLst>
        </pc:picChg>
        <pc:picChg chg="add mod">
          <ac:chgData name="RAFAEL DIAZ PORRAS" userId="823416ff-83c8-4bd0-a418-b3fcc8e59ca8" providerId="ADAL" clId="{BC8DCB96-CCE3-4E08-80F4-389475DF0F63}" dt="2019-07-01T19:09:52.883" v="1070" actId="1076"/>
          <ac:picMkLst>
            <pc:docMk/>
            <pc:sldMk cId="3623146468" sldId="331"/>
            <ac:picMk id="7" creationId="{9331D4C1-8788-45BC-8F55-06ED26AEC87A}"/>
          </ac:picMkLst>
        </pc:picChg>
      </pc:sldChg>
      <pc:sldChg chg="addSp delSp modSp add ord">
        <pc:chgData name="RAFAEL DIAZ PORRAS" userId="823416ff-83c8-4bd0-a418-b3fcc8e59ca8" providerId="ADAL" clId="{BC8DCB96-CCE3-4E08-80F4-389475DF0F63}" dt="2019-07-01T19:06:10.796" v="1051"/>
        <pc:sldMkLst>
          <pc:docMk/>
          <pc:sldMk cId="3544380169" sldId="332"/>
        </pc:sldMkLst>
        <pc:spChg chg="del">
          <ac:chgData name="RAFAEL DIAZ PORRAS" userId="823416ff-83c8-4bd0-a418-b3fcc8e59ca8" providerId="ADAL" clId="{BC8DCB96-CCE3-4E08-80F4-389475DF0F63}" dt="2019-07-01T19:04:58.332" v="989"/>
          <ac:spMkLst>
            <pc:docMk/>
            <pc:sldMk cId="3544380169" sldId="332"/>
            <ac:spMk id="2" creationId="{A979B7EF-8AD5-419F-9950-FBAF154270CB}"/>
          </ac:spMkLst>
        </pc:spChg>
        <pc:spChg chg="del">
          <ac:chgData name="RAFAEL DIAZ PORRAS" userId="823416ff-83c8-4bd0-a418-b3fcc8e59ca8" providerId="ADAL" clId="{BC8DCB96-CCE3-4E08-80F4-389475DF0F63}" dt="2019-07-01T19:04:58.332" v="989"/>
          <ac:spMkLst>
            <pc:docMk/>
            <pc:sldMk cId="3544380169" sldId="332"/>
            <ac:spMk id="3" creationId="{F78E7CE3-BFB4-4BE5-BB92-1AE337949424}"/>
          </ac:spMkLst>
        </pc:spChg>
        <pc:spChg chg="add mod">
          <ac:chgData name="RAFAEL DIAZ PORRAS" userId="823416ff-83c8-4bd0-a418-b3fcc8e59ca8" providerId="ADAL" clId="{BC8DCB96-CCE3-4E08-80F4-389475DF0F63}" dt="2019-07-01T19:05:12.441" v="1022" actId="20577"/>
          <ac:spMkLst>
            <pc:docMk/>
            <pc:sldMk cId="3544380169" sldId="332"/>
            <ac:spMk id="4" creationId="{888C3C38-2CF3-440D-B8B9-F3E303A40D66}"/>
          </ac:spMkLst>
        </pc:spChg>
        <pc:spChg chg="add mod">
          <ac:chgData name="RAFAEL DIAZ PORRAS" userId="823416ff-83c8-4bd0-a418-b3fcc8e59ca8" providerId="ADAL" clId="{BC8DCB96-CCE3-4E08-80F4-389475DF0F63}" dt="2019-07-01T19:05:59.356" v="1050" actId="6549"/>
          <ac:spMkLst>
            <pc:docMk/>
            <pc:sldMk cId="3544380169" sldId="332"/>
            <ac:spMk id="5" creationId="{1FC57FCD-459B-4511-A46B-566839A4A010}"/>
          </ac:spMkLst>
        </pc:spChg>
      </pc:sldChg>
      <pc:sldChg chg="addSp modSp add">
        <pc:chgData name="RAFAEL DIAZ PORRAS" userId="823416ff-83c8-4bd0-a418-b3fcc8e59ca8" providerId="ADAL" clId="{BC8DCB96-CCE3-4E08-80F4-389475DF0F63}" dt="2019-07-01T19:10:28.466" v="1073" actId="1076"/>
        <pc:sldMkLst>
          <pc:docMk/>
          <pc:sldMk cId="4164812890" sldId="333"/>
        </pc:sldMkLst>
        <pc:picChg chg="add mod">
          <ac:chgData name="RAFAEL DIAZ PORRAS" userId="823416ff-83c8-4bd0-a418-b3fcc8e59ca8" providerId="ADAL" clId="{BC8DCB96-CCE3-4E08-80F4-389475DF0F63}" dt="2019-07-01T19:10:28.466" v="1073" actId="1076"/>
          <ac:picMkLst>
            <pc:docMk/>
            <pc:sldMk cId="4164812890" sldId="333"/>
            <ac:picMk id="3" creationId="{9A85C267-62EB-48DC-8F7D-ABB89527F386}"/>
          </ac:picMkLst>
        </pc:picChg>
      </pc:sldChg>
      <pc:sldChg chg="addSp modSp add">
        <pc:chgData name="RAFAEL DIAZ PORRAS" userId="823416ff-83c8-4bd0-a418-b3fcc8e59ca8" providerId="ADAL" clId="{BC8DCB96-CCE3-4E08-80F4-389475DF0F63}" dt="2019-07-01T19:10:55.215" v="1076" actId="14100"/>
        <pc:sldMkLst>
          <pc:docMk/>
          <pc:sldMk cId="2882836761" sldId="334"/>
        </pc:sldMkLst>
        <pc:picChg chg="add mod">
          <ac:chgData name="RAFAEL DIAZ PORRAS" userId="823416ff-83c8-4bd0-a418-b3fcc8e59ca8" providerId="ADAL" clId="{BC8DCB96-CCE3-4E08-80F4-389475DF0F63}" dt="2019-07-01T19:10:55.215" v="1076" actId="14100"/>
          <ac:picMkLst>
            <pc:docMk/>
            <pc:sldMk cId="2882836761" sldId="334"/>
            <ac:picMk id="3" creationId="{39085811-01B2-4AB6-8A65-060067FD0201}"/>
          </ac:picMkLst>
        </pc:picChg>
      </pc:sldChg>
      <pc:sldChg chg="addSp delSp modSp add">
        <pc:chgData name="RAFAEL DIAZ PORRAS" userId="823416ff-83c8-4bd0-a418-b3fcc8e59ca8" providerId="ADAL" clId="{BC8DCB96-CCE3-4E08-80F4-389475DF0F63}" dt="2019-07-01T19:13:47.071" v="1086" actId="1076"/>
        <pc:sldMkLst>
          <pc:docMk/>
          <pc:sldMk cId="550733489" sldId="335"/>
        </pc:sldMkLst>
        <pc:spChg chg="del">
          <ac:chgData name="RAFAEL DIAZ PORRAS" userId="823416ff-83c8-4bd0-a418-b3fcc8e59ca8" providerId="ADAL" clId="{BC8DCB96-CCE3-4E08-80F4-389475DF0F63}" dt="2019-07-01T19:12:49.697" v="1080" actId="478"/>
          <ac:spMkLst>
            <pc:docMk/>
            <pc:sldMk cId="550733489" sldId="335"/>
            <ac:spMk id="2" creationId="{D996A541-0CC6-4141-965D-CCA77AC93A30}"/>
          </ac:spMkLst>
        </pc:spChg>
        <pc:picChg chg="add mod">
          <ac:chgData name="RAFAEL DIAZ PORRAS" userId="823416ff-83c8-4bd0-a418-b3fcc8e59ca8" providerId="ADAL" clId="{BC8DCB96-CCE3-4E08-80F4-389475DF0F63}" dt="2019-07-01T19:13:34.015" v="1084" actId="14100"/>
          <ac:picMkLst>
            <pc:docMk/>
            <pc:sldMk cId="550733489" sldId="335"/>
            <ac:picMk id="3" creationId="{5E891DF3-E128-473A-BCD6-1487ABCE7A6B}"/>
          </ac:picMkLst>
        </pc:picChg>
        <pc:picChg chg="add mod">
          <ac:chgData name="RAFAEL DIAZ PORRAS" userId="823416ff-83c8-4bd0-a418-b3fcc8e59ca8" providerId="ADAL" clId="{BC8DCB96-CCE3-4E08-80F4-389475DF0F63}" dt="2019-07-01T19:13:47.071" v="1086" actId="1076"/>
          <ac:picMkLst>
            <pc:docMk/>
            <pc:sldMk cId="550733489" sldId="335"/>
            <ac:picMk id="4" creationId="{209FC3A4-9C22-47FB-9944-2E352E187D53}"/>
          </ac:picMkLst>
        </pc:picChg>
      </pc:sldChg>
    </pc:docChg>
  </pc:docChgLst>
  <pc:docChgLst>
    <pc:chgData name="RAFAEL DIAZ PORRAS" userId="823416ff-83c8-4bd0-a418-b3fcc8e59ca8" providerId="ADAL" clId="{99C00AAD-50D9-4356-8D88-7871E78B3DF6}"/>
    <pc:docChg chg="delSld modSld modSection">
      <pc:chgData name="RAFAEL DIAZ PORRAS" userId="823416ff-83c8-4bd0-a418-b3fcc8e59ca8" providerId="ADAL" clId="{99C00AAD-50D9-4356-8D88-7871E78B3DF6}" dt="2019-07-18T19:01:32.578" v="5" actId="1076"/>
      <pc:docMkLst>
        <pc:docMk/>
      </pc:docMkLst>
      <pc:sldChg chg="modSp">
        <pc:chgData name="RAFAEL DIAZ PORRAS" userId="823416ff-83c8-4bd0-a418-b3fcc8e59ca8" providerId="ADAL" clId="{99C00AAD-50D9-4356-8D88-7871E78B3DF6}" dt="2019-07-18T18:19:35.559" v="2" actId="20577"/>
        <pc:sldMkLst>
          <pc:docMk/>
          <pc:sldMk cId="2001737290" sldId="266"/>
        </pc:sldMkLst>
        <pc:spChg chg="mod">
          <ac:chgData name="RAFAEL DIAZ PORRAS" userId="823416ff-83c8-4bd0-a418-b3fcc8e59ca8" providerId="ADAL" clId="{99C00AAD-50D9-4356-8D88-7871E78B3DF6}" dt="2019-07-18T18:19:35.559" v="2" actId="20577"/>
          <ac:spMkLst>
            <pc:docMk/>
            <pc:sldMk cId="2001737290" sldId="266"/>
            <ac:spMk id="3" creationId="{00000000-0000-0000-0000-000000000000}"/>
          </ac:spMkLst>
        </pc:spChg>
      </pc:sldChg>
      <pc:sldChg chg="modSp">
        <pc:chgData name="RAFAEL DIAZ PORRAS" userId="823416ff-83c8-4bd0-a418-b3fcc8e59ca8" providerId="ADAL" clId="{99C00AAD-50D9-4356-8D88-7871E78B3DF6}" dt="2019-07-18T19:01:32.578" v="5" actId="1076"/>
        <pc:sldMkLst>
          <pc:docMk/>
          <pc:sldMk cId="2013653863" sldId="295"/>
        </pc:sldMkLst>
        <pc:picChg chg="mod">
          <ac:chgData name="RAFAEL DIAZ PORRAS" userId="823416ff-83c8-4bd0-a418-b3fcc8e59ca8" providerId="ADAL" clId="{99C00AAD-50D9-4356-8D88-7871E78B3DF6}" dt="2019-07-18T19:01:32.578" v="5" actId="1076"/>
          <ac:picMkLst>
            <pc:docMk/>
            <pc:sldMk cId="2013653863" sldId="295"/>
            <ac:picMk id="2" creationId="{00000000-0000-0000-0000-000000000000}"/>
          </ac:picMkLst>
        </pc:picChg>
      </pc:sldChg>
      <pc:sldChg chg="del">
        <pc:chgData name="RAFAEL DIAZ PORRAS" userId="823416ff-83c8-4bd0-a418-b3fcc8e59ca8" providerId="ADAL" clId="{99C00AAD-50D9-4356-8D88-7871E78B3DF6}" dt="2019-07-18T18:13:02.348" v="0" actId="2696"/>
        <pc:sldMkLst>
          <pc:docMk/>
          <pc:sldMk cId="2968316630" sldId="304"/>
        </pc:sldMkLst>
      </pc:sldChg>
    </pc:docChg>
  </pc:docChgLst>
  <pc:docChgLst>
    <pc:chgData name="RAFAEL DIAZ PORRAS" userId="823416ff-83c8-4bd0-a418-b3fcc8e59ca8" providerId="ADAL" clId="{8272E711-A1DD-4E48-9375-980937E2E596}"/>
    <pc:docChg chg="undo custSel mod addSld delSld modSld modSection">
      <pc:chgData name="RAFAEL DIAZ PORRAS" userId="823416ff-83c8-4bd0-a418-b3fcc8e59ca8" providerId="ADAL" clId="{8272E711-A1DD-4E48-9375-980937E2E596}" dt="2020-10-10T22:58:09.551" v="2094" actId="17032"/>
      <pc:docMkLst>
        <pc:docMk/>
      </pc:docMkLst>
      <pc:sldChg chg="addSp delSp modSp mod modClrScheme chgLayout">
        <pc:chgData name="RAFAEL DIAZ PORRAS" userId="823416ff-83c8-4bd0-a418-b3fcc8e59ca8" providerId="ADAL" clId="{8272E711-A1DD-4E48-9375-980937E2E596}" dt="2020-10-10T18:45:33.393" v="1045" actId="700"/>
        <pc:sldMkLst>
          <pc:docMk/>
          <pc:sldMk cId="2631988507" sldId="330"/>
        </pc:sldMkLst>
        <pc:spChg chg="mod ord">
          <ac:chgData name="RAFAEL DIAZ PORRAS" userId="823416ff-83c8-4bd0-a418-b3fcc8e59ca8" providerId="ADAL" clId="{8272E711-A1DD-4E48-9375-980937E2E596}" dt="2020-10-10T18:45:33.393" v="1045" actId="700"/>
          <ac:spMkLst>
            <pc:docMk/>
            <pc:sldMk cId="2631988507" sldId="330"/>
            <ac:spMk id="2" creationId="{9B5B1D83-69BD-4DF7-A96D-3593D64F0D9A}"/>
          </ac:spMkLst>
        </pc:spChg>
        <pc:spChg chg="add del mod ord">
          <ac:chgData name="RAFAEL DIAZ PORRAS" userId="823416ff-83c8-4bd0-a418-b3fcc8e59ca8" providerId="ADAL" clId="{8272E711-A1DD-4E48-9375-980937E2E596}" dt="2020-10-10T18:45:33.393" v="1045" actId="700"/>
          <ac:spMkLst>
            <pc:docMk/>
            <pc:sldMk cId="2631988507" sldId="330"/>
            <ac:spMk id="3" creationId="{4D71A004-44C1-4B0A-819E-4847F7EF46C5}"/>
          </ac:spMkLst>
        </pc:spChg>
        <pc:graphicFrameChg chg="mod ord">
          <ac:chgData name="RAFAEL DIAZ PORRAS" userId="823416ff-83c8-4bd0-a418-b3fcc8e59ca8" providerId="ADAL" clId="{8272E711-A1DD-4E48-9375-980937E2E596}" dt="2020-10-10T18:45:33.393" v="1045" actId="700"/>
          <ac:graphicFrameMkLst>
            <pc:docMk/>
            <pc:sldMk cId="2631988507" sldId="330"/>
            <ac:graphicFrameMk id="4" creationId="{D568524C-DD5B-4CD4-8DE4-9C0B071B8AE9}"/>
          </ac:graphicFrameMkLst>
        </pc:graphicFrameChg>
      </pc:sldChg>
      <pc:sldChg chg="addSp delSp modSp new mod">
        <pc:chgData name="RAFAEL DIAZ PORRAS" userId="823416ff-83c8-4bd0-a418-b3fcc8e59ca8" providerId="ADAL" clId="{8272E711-A1DD-4E48-9375-980937E2E596}" dt="2020-10-10T15:16:40.179" v="252"/>
        <pc:sldMkLst>
          <pc:docMk/>
          <pc:sldMk cId="3010642400" sldId="336"/>
        </pc:sldMkLst>
        <pc:spChg chg="mod">
          <ac:chgData name="RAFAEL DIAZ PORRAS" userId="823416ff-83c8-4bd0-a418-b3fcc8e59ca8" providerId="ADAL" clId="{8272E711-A1DD-4E48-9375-980937E2E596}" dt="2020-10-10T14:50:11.996" v="93" actId="404"/>
          <ac:spMkLst>
            <pc:docMk/>
            <pc:sldMk cId="3010642400" sldId="336"/>
            <ac:spMk id="2" creationId="{E06B5DDB-D75C-44D2-B659-931C33B97A5D}"/>
          </ac:spMkLst>
        </pc:spChg>
        <pc:spChg chg="del mod">
          <ac:chgData name="RAFAEL DIAZ PORRAS" userId="823416ff-83c8-4bd0-a418-b3fcc8e59ca8" providerId="ADAL" clId="{8272E711-A1DD-4E48-9375-980937E2E596}" dt="2020-10-10T14:59:15.428" v="121" actId="12084"/>
          <ac:spMkLst>
            <pc:docMk/>
            <pc:sldMk cId="3010642400" sldId="336"/>
            <ac:spMk id="3" creationId="{E1F58283-8F2C-4EC7-BA62-3BFAC63DE4C6}"/>
          </ac:spMkLst>
        </pc:spChg>
        <pc:graphicFrameChg chg="add mod">
          <ac:chgData name="RAFAEL DIAZ PORRAS" userId="823416ff-83c8-4bd0-a418-b3fcc8e59ca8" providerId="ADAL" clId="{8272E711-A1DD-4E48-9375-980937E2E596}" dt="2020-10-10T15:16:40.179" v="252"/>
          <ac:graphicFrameMkLst>
            <pc:docMk/>
            <pc:sldMk cId="3010642400" sldId="336"/>
            <ac:graphicFrameMk id="8" creationId="{5D39FCBA-4D2F-47A4-90F6-B5BEF276D06A}"/>
          </ac:graphicFrameMkLst>
        </pc:graphicFrameChg>
        <pc:picChg chg="add del mod">
          <ac:chgData name="RAFAEL DIAZ PORRAS" userId="823416ff-83c8-4bd0-a418-b3fcc8e59ca8" providerId="ADAL" clId="{8272E711-A1DD-4E48-9375-980937E2E596}" dt="2020-10-10T14:53:58.223" v="112" actId="478"/>
          <ac:picMkLst>
            <pc:docMk/>
            <pc:sldMk cId="3010642400" sldId="336"/>
            <ac:picMk id="5" creationId="{FB6B8430-5747-407A-99BF-F9ADFA94027B}"/>
          </ac:picMkLst>
        </pc:picChg>
        <pc:picChg chg="add mod">
          <ac:chgData name="RAFAEL DIAZ PORRAS" userId="823416ff-83c8-4bd0-a418-b3fcc8e59ca8" providerId="ADAL" clId="{8272E711-A1DD-4E48-9375-980937E2E596}" dt="2020-10-10T15:00:55.623" v="129"/>
          <ac:picMkLst>
            <pc:docMk/>
            <pc:sldMk cId="3010642400" sldId="336"/>
            <ac:picMk id="7" creationId="{F0C0AAB2-5491-43CC-BF5E-B955E15E9123}"/>
          </ac:picMkLst>
        </pc:picChg>
      </pc:sldChg>
      <pc:sldChg chg="addSp delSp modSp new mod">
        <pc:chgData name="RAFAEL DIAZ PORRAS" userId="823416ff-83c8-4bd0-a418-b3fcc8e59ca8" providerId="ADAL" clId="{8272E711-A1DD-4E48-9375-980937E2E596}" dt="2020-10-10T15:11:54.585" v="219"/>
        <pc:sldMkLst>
          <pc:docMk/>
          <pc:sldMk cId="1401869448" sldId="337"/>
        </pc:sldMkLst>
        <pc:spChg chg="mod">
          <ac:chgData name="RAFAEL DIAZ PORRAS" userId="823416ff-83c8-4bd0-a418-b3fcc8e59ca8" providerId="ADAL" clId="{8272E711-A1DD-4E48-9375-980937E2E596}" dt="2020-10-10T15:04:03.009" v="150" actId="20577"/>
          <ac:spMkLst>
            <pc:docMk/>
            <pc:sldMk cId="1401869448" sldId="337"/>
            <ac:spMk id="2" creationId="{CD527464-5EA5-4616-9C04-BB4D21CFC9CA}"/>
          </ac:spMkLst>
        </pc:spChg>
        <pc:spChg chg="del mod">
          <ac:chgData name="RAFAEL DIAZ PORRAS" userId="823416ff-83c8-4bd0-a418-b3fcc8e59ca8" providerId="ADAL" clId="{8272E711-A1DD-4E48-9375-980937E2E596}" dt="2020-10-10T15:07:23.632" v="199" actId="12084"/>
          <ac:spMkLst>
            <pc:docMk/>
            <pc:sldMk cId="1401869448" sldId="337"/>
            <ac:spMk id="3" creationId="{DE670167-4D20-4B0C-B66D-4C1C8B90E1F5}"/>
          </ac:spMkLst>
        </pc:spChg>
        <pc:graphicFrameChg chg="add mod">
          <ac:chgData name="RAFAEL DIAZ PORRAS" userId="823416ff-83c8-4bd0-a418-b3fcc8e59ca8" providerId="ADAL" clId="{8272E711-A1DD-4E48-9375-980937E2E596}" dt="2020-10-10T15:11:54.585" v="219"/>
          <ac:graphicFrameMkLst>
            <pc:docMk/>
            <pc:sldMk cId="1401869448" sldId="337"/>
            <ac:graphicFrameMk id="4" creationId="{FF1CA436-C5E6-4719-8C9C-02124C784D3C}"/>
          </ac:graphicFrameMkLst>
        </pc:graphicFrameChg>
        <pc:picChg chg="add mod ord">
          <ac:chgData name="RAFAEL DIAZ PORRAS" userId="823416ff-83c8-4bd0-a418-b3fcc8e59ca8" providerId="ADAL" clId="{8272E711-A1DD-4E48-9375-980937E2E596}" dt="2020-10-10T15:11:51.384" v="218" actId="14100"/>
          <ac:picMkLst>
            <pc:docMk/>
            <pc:sldMk cId="1401869448" sldId="337"/>
            <ac:picMk id="6" creationId="{AE514F9F-2F97-4130-9CD4-6C93610A2326}"/>
          </ac:picMkLst>
        </pc:picChg>
      </pc:sldChg>
      <pc:sldChg chg="addSp delSp modSp new mod">
        <pc:chgData name="RAFAEL DIAZ PORRAS" userId="823416ff-83c8-4bd0-a418-b3fcc8e59ca8" providerId="ADAL" clId="{8272E711-A1DD-4E48-9375-980937E2E596}" dt="2020-10-10T15:20:49.484" v="305"/>
        <pc:sldMkLst>
          <pc:docMk/>
          <pc:sldMk cId="4207201742" sldId="338"/>
        </pc:sldMkLst>
        <pc:spChg chg="mod">
          <ac:chgData name="RAFAEL DIAZ PORRAS" userId="823416ff-83c8-4bd0-a418-b3fcc8e59ca8" providerId="ADAL" clId="{8272E711-A1DD-4E48-9375-980937E2E596}" dt="2020-10-10T15:13:55.521" v="222" actId="14100"/>
          <ac:spMkLst>
            <pc:docMk/>
            <pc:sldMk cId="4207201742" sldId="338"/>
            <ac:spMk id="2" creationId="{BBBCB939-5A9A-482E-A239-59130E8FFDA1}"/>
          </ac:spMkLst>
        </pc:spChg>
        <pc:spChg chg="del mod">
          <ac:chgData name="RAFAEL DIAZ PORRAS" userId="823416ff-83c8-4bd0-a418-b3fcc8e59ca8" providerId="ADAL" clId="{8272E711-A1DD-4E48-9375-980937E2E596}" dt="2020-10-10T15:18:05.198" v="281" actId="12084"/>
          <ac:spMkLst>
            <pc:docMk/>
            <pc:sldMk cId="4207201742" sldId="338"/>
            <ac:spMk id="3" creationId="{94E9D9C7-B0AD-4E6C-BE9E-5DEE31685A32}"/>
          </ac:spMkLst>
        </pc:spChg>
        <pc:spChg chg="add mod">
          <ac:chgData name="RAFAEL DIAZ PORRAS" userId="823416ff-83c8-4bd0-a418-b3fcc8e59ca8" providerId="ADAL" clId="{8272E711-A1DD-4E48-9375-980937E2E596}" dt="2020-10-10T15:19:28.116" v="299" actId="404"/>
          <ac:spMkLst>
            <pc:docMk/>
            <pc:sldMk cId="4207201742" sldId="338"/>
            <ac:spMk id="6" creationId="{7A08DD84-C180-4693-81EA-BC0F07E93A7E}"/>
          </ac:spMkLst>
        </pc:spChg>
        <pc:graphicFrameChg chg="add mod">
          <ac:chgData name="RAFAEL DIAZ PORRAS" userId="823416ff-83c8-4bd0-a418-b3fcc8e59ca8" providerId="ADAL" clId="{8272E711-A1DD-4E48-9375-980937E2E596}" dt="2020-10-10T15:20:37.161" v="304"/>
          <ac:graphicFrameMkLst>
            <pc:docMk/>
            <pc:sldMk cId="4207201742" sldId="338"/>
            <ac:graphicFrameMk id="4" creationId="{92C047D5-9B22-4B6E-9792-BF62CCE37E7E}"/>
          </ac:graphicFrameMkLst>
        </pc:graphicFrameChg>
        <pc:picChg chg="add mod">
          <ac:chgData name="RAFAEL DIAZ PORRAS" userId="823416ff-83c8-4bd0-a418-b3fcc8e59ca8" providerId="ADAL" clId="{8272E711-A1DD-4E48-9375-980937E2E596}" dt="2020-10-10T15:20:49.484" v="305"/>
          <ac:picMkLst>
            <pc:docMk/>
            <pc:sldMk cId="4207201742" sldId="338"/>
            <ac:picMk id="8" creationId="{8FD8CA69-BC8F-437D-89FB-CF6D9BEAA00B}"/>
          </ac:picMkLst>
        </pc:picChg>
      </pc:sldChg>
      <pc:sldChg chg="addSp delSp modSp new mod setBg">
        <pc:chgData name="RAFAEL DIAZ PORRAS" userId="823416ff-83c8-4bd0-a418-b3fcc8e59ca8" providerId="ADAL" clId="{8272E711-A1DD-4E48-9375-980937E2E596}" dt="2020-10-10T15:57:30.671" v="653" actId="13822"/>
        <pc:sldMkLst>
          <pc:docMk/>
          <pc:sldMk cId="863719321" sldId="339"/>
        </pc:sldMkLst>
        <pc:spChg chg="mod">
          <ac:chgData name="RAFAEL DIAZ PORRAS" userId="823416ff-83c8-4bd0-a418-b3fcc8e59ca8" providerId="ADAL" clId="{8272E711-A1DD-4E48-9375-980937E2E596}" dt="2020-10-10T15:56:46.687" v="650" actId="26606"/>
          <ac:spMkLst>
            <pc:docMk/>
            <pc:sldMk cId="863719321" sldId="339"/>
            <ac:spMk id="2" creationId="{27F4A998-F11D-4697-A459-1DB3A045D0FF}"/>
          </ac:spMkLst>
        </pc:spChg>
        <pc:spChg chg="mod">
          <ac:chgData name="RAFAEL DIAZ PORRAS" userId="823416ff-83c8-4bd0-a418-b3fcc8e59ca8" providerId="ADAL" clId="{8272E711-A1DD-4E48-9375-980937E2E596}" dt="2020-10-10T15:57:30.671" v="653" actId="13822"/>
          <ac:spMkLst>
            <pc:docMk/>
            <pc:sldMk cId="863719321" sldId="339"/>
            <ac:spMk id="3" creationId="{13DC7BD4-F313-4B05-A906-EB876A810AE4}"/>
          </ac:spMkLst>
        </pc:spChg>
        <pc:spChg chg="add del">
          <ac:chgData name="RAFAEL DIAZ PORRAS" userId="823416ff-83c8-4bd0-a418-b3fcc8e59ca8" providerId="ADAL" clId="{8272E711-A1DD-4E48-9375-980937E2E596}" dt="2020-10-10T15:56:34.045" v="648" actId="26606"/>
          <ac:spMkLst>
            <pc:docMk/>
            <pc:sldMk cId="863719321" sldId="339"/>
            <ac:spMk id="12" creationId="{022BDE4A-8A20-4A69-9C5A-581C82036A4D}"/>
          </ac:spMkLst>
        </pc:spChg>
        <pc:spChg chg="add del">
          <ac:chgData name="RAFAEL DIAZ PORRAS" userId="823416ff-83c8-4bd0-a418-b3fcc8e59ca8" providerId="ADAL" clId="{8272E711-A1DD-4E48-9375-980937E2E596}" dt="2020-10-10T15:56:46.687" v="650" actId="26606"/>
          <ac:spMkLst>
            <pc:docMk/>
            <pc:sldMk cId="863719321" sldId="339"/>
            <ac:spMk id="17" creationId="{E8E4C195-FE4F-47F0-A51D-0E31F2BC936C}"/>
          </ac:spMkLst>
        </pc:spChg>
        <pc:spChg chg="add del">
          <ac:chgData name="RAFAEL DIAZ PORRAS" userId="823416ff-83c8-4bd0-a418-b3fcc8e59ca8" providerId="ADAL" clId="{8272E711-A1DD-4E48-9375-980937E2E596}" dt="2020-10-10T15:56:46.687" v="650" actId="26606"/>
          <ac:spMkLst>
            <pc:docMk/>
            <pc:sldMk cId="863719321" sldId="339"/>
            <ac:spMk id="18" creationId="{04357C93-F0CB-4A1C-8F77-4E9063789819}"/>
          </ac:spMkLst>
        </pc:spChg>
        <pc:grpChg chg="add del">
          <ac:chgData name="RAFAEL DIAZ PORRAS" userId="823416ff-83c8-4bd0-a418-b3fcc8e59ca8" providerId="ADAL" clId="{8272E711-A1DD-4E48-9375-980937E2E596}" dt="2020-10-10T15:56:46.687" v="650" actId="26606"/>
          <ac:grpSpMkLst>
            <pc:docMk/>
            <pc:sldMk cId="863719321" sldId="339"/>
            <ac:grpSpMk id="14" creationId="{3AF6A671-C637-4547-85F4-51B6D1881399}"/>
          </ac:grpSpMkLst>
        </pc:grpChg>
        <pc:picChg chg="add mod">
          <ac:chgData name="RAFAEL DIAZ PORRAS" userId="823416ff-83c8-4bd0-a418-b3fcc8e59ca8" providerId="ADAL" clId="{8272E711-A1DD-4E48-9375-980937E2E596}" dt="2020-10-10T15:56:53.954" v="651" actId="1076"/>
          <ac:picMkLst>
            <pc:docMk/>
            <pc:sldMk cId="863719321" sldId="339"/>
            <ac:picMk id="5" creationId="{E64A0B98-167E-4B89-9604-07D674B0EA04}"/>
          </ac:picMkLst>
        </pc:picChg>
        <pc:picChg chg="add mod">
          <ac:chgData name="RAFAEL DIAZ PORRAS" userId="823416ff-83c8-4bd0-a418-b3fcc8e59ca8" providerId="ADAL" clId="{8272E711-A1DD-4E48-9375-980937E2E596}" dt="2020-10-10T15:56:58.127" v="652" actId="1076"/>
          <ac:picMkLst>
            <pc:docMk/>
            <pc:sldMk cId="863719321" sldId="339"/>
            <ac:picMk id="7" creationId="{FF0A5923-626A-4603-9DAC-A3247CF13989}"/>
          </ac:picMkLst>
        </pc:picChg>
      </pc:sldChg>
      <pc:sldChg chg="addSp delSp modSp new del mod">
        <pc:chgData name="RAFAEL DIAZ PORRAS" userId="823416ff-83c8-4bd0-a418-b3fcc8e59ca8" providerId="ADAL" clId="{8272E711-A1DD-4E48-9375-980937E2E596}" dt="2020-10-10T15:32:42.436" v="353" actId="2696"/>
        <pc:sldMkLst>
          <pc:docMk/>
          <pc:sldMk cId="1000509450" sldId="339"/>
        </pc:sldMkLst>
        <pc:spChg chg="del mod">
          <ac:chgData name="RAFAEL DIAZ PORRAS" userId="823416ff-83c8-4bd0-a418-b3fcc8e59ca8" providerId="ADAL" clId="{8272E711-A1DD-4E48-9375-980937E2E596}" dt="2020-10-10T15:23:53.193" v="310" actId="22"/>
          <ac:spMkLst>
            <pc:docMk/>
            <pc:sldMk cId="1000509450" sldId="339"/>
            <ac:spMk id="3" creationId="{3A74FE60-A90B-42CE-B166-8ECC1EA4DFBD}"/>
          </ac:spMkLst>
        </pc:spChg>
        <pc:spChg chg="add del mod">
          <ac:chgData name="RAFAEL DIAZ PORRAS" userId="823416ff-83c8-4bd0-a418-b3fcc8e59ca8" providerId="ADAL" clId="{8272E711-A1DD-4E48-9375-980937E2E596}" dt="2020-10-10T15:28:19.537" v="343" actId="12084"/>
          <ac:spMkLst>
            <pc:docMk/>
            <pc:sldMk cId="1000509450" sldId="339"/>
            <ac:spMk id="7" creationId="{B5BB775F-A256-4019-BE84-68381EF98219}"/>
          </ac:spMkLst>
        </pc:spChg>
        <pc:graphicFrameChg chg="add mod">
          <ac:chgData name="RAFAEL DIAZ PORRAS" userId="823416ff-83c8-4bd0-a418-b3fcc8e59ca8" providerId="ADAL" clId="{8272E711-A1DD-4E48-9375-980937E2E596}" dt="2020-10-10T15:29:18.783" v="352"/>
          <ac:graphicFrameMkLst>
            <pc:docMk/>
            <pc:sldMk cId="1000509450" sldId="339"/>
            <ac:graphicFrameMk id="8" creationId="{7E9249B3-91E4-480F-B800-6667164E8463}"/>
          </ac:graphicFrameMkLst>
        </pc:graphicFrameChg>
        <pc:picChg chg="add del mod ord">
          <ac:chgData name="RAFAEL DIAZ PORRAS" userId="823416ff-83c8-4bd0-a418-b3fcc8e59ca8" providerId="ADAL" clId="{8272E711-A1DD-4E48-9375-980937E2E596}" dt="2020-10-10T15:24:21.216" v="314" actId="478"/>
          <ac:picMkLst>
            <pc:docMk/>
            <pc:sldMk cId="1000509450" sldId="339"/>
            <ac:picMk id="5" creationId="{7EB44D4A-1C5F-4439-B5E4-20ECBB2EBE3E}"/>
          </ac:picMkLst>
        </pc:picChg>
      </pc:sldChg>
      <pc:sldChg chg="addSp modSp new mod">
        <pc:chgData name="RAFAEL DIAZ PORRAS" userId="823416ff-83c8-4bd0-a418-b3fcc8e59ca8" providerId="ADAL" clId="{8272E711-A1DD-4E48-9375-980937E2E596}" dt="2020-10-10T15:57:37.407" v="655" actId="27636"/>
        <pc:sldMkLst>
          <pc:docMk/>
          <pc:sldMk cId="2410071771" sldId="340"/>
        </pc:sldMkLst>
        <pc:spChg chg="mod">
          <ac:chgData name="RAFAEL DIAZ PORRAS" userId="823416ff-83c8-4bd0-a418-b3fcc8e59ca8" providerId="ADAL" clId="{8272E711-A1DD-4E48-9375-980937E2E596}" dt="2020-10-10T15:54:25.474" v="637" actId="27636"/>
          <ac:spMkLst>
            <pc:docMk/>
            <pc:sldMk cId="2410071771" sldId="340"/>
            <ac:spMk id="2" creationId="{A62144EF-BC96-4FE3-B11D-ACF787BCF791}"/>
          </ac:spMkLst>
        </pc:spChg>
        <pc:spChg chg="mod">
          <ac:chgData name="RAFAEL DIAZ PORRAS" userId="823416ff-83c8-4bd0-a418-b3fcc8e59ca8" providerId="ADAL" clId="{8272E711-A1DD-4E48-9375-980937E2E596}" dt="2020-10-10T15:57:37.407" v="655" actId="27636"/>
          <ac:spMkLst>
            <pc:docMk/>
            <pc:sldMk cId="2410071771" sldId="340"/>
            <ac:spMk id="3" creationId="{B3AD790C-9E82-4D8B-8006-65655CC18D0B}"/>
          </ac:spMkLst>
        </pc:spChg>
        <pc:picChg chg="add mod">
          <ac:chgData name="RAFAEL DIAZ PORRAS" userId="823416ff-83c8-4bd0-a418-b3fcc8e59ca8" providerId="ADAL" clId="{8272E711-A1DD-4E48-9375-980937E2E596}" dt="2020-10-10T15:55:15.709" v="645"/>
          <ac:picMkLst>
            <pc:docMk/>
            <pc:sldMk cId="2410071771" sldId="340"/>
            <ac:picMk id="5" creationId="{936ADB46-5C2C-4088-A7E5-89B94CDAFBBB}"/>
          </ac:picMkLst>
        </pc:picChg>
        <pc:picChg chg="add mod">
          <ac:chgData name="RAFAEL DIAZ PORRAS" userId="823416ff-83c8-4bd0-a418-b3fcc8e59ca8" providerId="ADAL" clId="{8272E711-A1DD-4E48-9375-980937E2E596}" dt="2020-10-10T15:55:20.435" v="646"/>
          <ac:picMkLst>
            <pc:docMk/>
            <pc:sldMk cId="2410071771" sldId="340"/>
            <ac:picMk id="7" creationId="{A6D4E667-375B-4F73-B8D2-5AA145F10AD4}"/>
          </ac:picMkLst>
        </pc:picChg>
      </pc:sldChg>
      <pc:sldChg chg="addSp delSp modSp new mod">
        <pc:chgData name="RAFAEL DIAZ PORRAS" userId="823416ff-83c8-4bd0-a418-b3fcc8e59ca8" providerId="ADAL" clId="{8272E711-A1DD-4E48-9375-980937E2E596}" dt="2020-10-10T21:28:09.551" v="1740" actId="14100"/>
        <pc:sldMkLst>
          <pc:docMk/>
          <pc:sldMk cId="429851937" sldId="341"/>
        </pc:sldMkLst>
        <pc:spChg chg="mod">
          <ac:chgData name="RAFAEL DIAZ PORRAS" userId="823416ff-83c8-4bd0-a418-b3fcc8e59ca8" providerId="ADAL" clId="{8272E711-A1DD-4E48-9375-980937E2E596}" dt="2020-10-10T16:00:02.960" v="661" actId="14100"/>
          <ac:spMkLst>
            <pc:docMk/>
            <pc:sldMk cId="429851937" sldId="341"/>
            <ac:spMk id="2" creationId="{CBEE8000-E91A-4C59-9682-55B5C137B43B}"/>
          </ac:spMkLst>
        </pc:spChg>
        <pc:spChg chg="del mod">
          <ac:chgData name="RAFAEL DIAZ PORRAS" userId="823416ff-83c8-4bd0-a418-b3fcc8e59ca8" providerId="ADAL" clId="{8272E711-A1DD-4E48-9375-980937E2E596}" dt="2020-10-10T16:00:46.873" v="665" actId="478"/>
          <ac:spMkLst>
            <pc:docMk/>
            <pc:sldMk cId="429851937" sldId="341"/>
            <ac:spMk id="3" creationId="{ADBE4FF0-D0BC-478D-84DC-573D64783B74}"/>
          </ac:spMkLst>
        </pc:spChg>
        <pc:spChg chg="add mod">
          <ac:chgData name="RAFAEL DIAZ PORRAS" userId="823416ff-83c8-4bd0-a418-b3fcc8e59ca8" providerId="ADAL" clId="{8272E711-A1DD-4E48-9375-980937E2E596}" dt="2020-10-10T16:00:55.752" v="666" actId="1076"/>
          <ac:spMkLst>
            <pc:docMk/>
            <pc:sldMk cId="429851937" sldId="341"/>
            <ac:spMk id="6" creationId="{DF9C8543-808C-403D-9DA4-900B7F3123B1}"/>
          </ac:spMkLst>
        </pc:spChg>
        <pc:picChg chg="add mod">
          <ac:chgData name="RAFAEL DIAZ PORRAS" userId="823416ff-83c8-4bd0-a418-b3fcc8e59ca8" providerId="ADAL" clId="{8272E711-A1DD-4E48-9375-980937E2E596}" dt="2020-10-10T21:28:09.551" v="1740" actId="14100"/>
          <ac:picMkLst>
            <pc:docMk/>
            <pc:sldMk cId="429851937" sldId="341"/>
            <ac:picMk id="5" creationId="{3DAE4771-5091-4739-9341-C5EE78F75850}"/>
          </ac:picMkLst>
        </pc:picChg>
      </pc:sldChg>
      <pc:sldChg chg="addSp delSp modSp new mod modClrScheme chgLayout">
        <pc:chgData name="RAFAEL DIAZ PORRAS" userId="823416ff-83c8-4bd0-a418-b3fcc8e59ca8" providerId="ADAL" clId="{8272E711-A1DD-4E48-9375-980937E2E596}" dt="2020-10-10T16:47:16.425" v="886" actId="122"/>
        <pc:sldMkLst>
          <pc:docMk/>
          <pc:sldMk cId="2377483380" sldId="342"/>
        </pc:sldMkLst>
        <pc:spChg chg="del mod ord">
          <ac:chgData name="RAFAEL DIAZ PORRAS" userId="823416ff-83c8-4bd0-a418-b3fcc8e59ca8" providerId="ADAL" clId="{8272E711-A1DD-4E48-9375-980937E2E596}" dt="2020-10-10T16:34:36.463" v="669" actId="700"/>
          <ac:spMkLst>
            <pc:docMk/>
            <pc:sldMk cId="2377483380" sldId="342"/>
            <ac:spMk id="2" creationId="{4210F546-5AE7-4EA6-9C5F-421EA107C8EE}"/>
          </ac:spMkLst>
        </pc:spChg>
        <pc:spChg chg="del mod ord">
          <ac:chgData name="RAFAEL DIAZ PORRAS" userId="823416ff-83c8-4bd0-a418-b3fcc8e59ca8" providerId="ADAL" clId="{8272E711-A1DD-4E48-9375-980937E2E596}" dt="2020-10-10T16:34:36.463" v="669" actId="700"/>
          <ac:spMkLst>
            <pc:docMk/>
            <pc:sldMk cId="2377483380" sldId="342"/>
            <ac:spMk id="3" creationId="{632326A2-6ED2-42BF-99A6-A687FBE77573}"/>
          </ac:spMkLst>
        </pc:spChg>
        <pc:spChg chg="add mod ord">
          <ac:chgData name="RAFAEL DIAZ PORRAS" userId="823416ff-83c8-4bd0-a418-b3fcc8e59ca8" providerId="ADAL" clId="{8272E711-A1DD-4E48-9375-980937E2E596}" dt="2020-10-10T16:47:16.425" v="886" actId="122"/>
          <ac:spMkLst>
            <pc:docMk/>
            <pc:sldMk cId="2377483380" sldId="342"/>
            <ac:spMk id="4" creationId="{1604F162-FE1E-4A4F-A6A1-28AA0E44B34D}"/>
          </ac:spMkLst>
        </pc:spChg>
        <pc:spChg chg="add del mod ord">
          <ac:chgData name="RAFAEL DIAZ PORRAS" userId="823416ff-83c8-4bd0-a418-b3fcc8e59ca8" providerId="ADAL" clId="{8272E711-A1DD-4E48-9375-980937E2E596}" dt="2020-10-10T16:36:04.044" v="740" actId="700"/>
          <ac:spMkLst>
            <pc:docMk/>
            <pc:sldMk cId="2377483380" sldId="342"/>
            <ac:spMk id="5" creationId="{5CDAF906-EB0F-4568-8A10-8689003C5C2A}"/>
          </ac:spMkLst>
        </pc:spChg>
        <pc:spChg chg="add del mod ord">
          <ac:chgData name="RAFAEL DIAZ PORRAS" userId="823416ff-83c8-4bd0-a418-b3fcc8e59ca8" providerId="ADAL" clId="{8272E711-A1DD-4E48-9375-980937E2E596}" dt="2020-10-10T16:38:18.685" v="877" actId="12084"/>
          <ac:spMkLst>
            <pc:docMk/>
            <pc:sldMk cId="2377483380" sldId="342"/>
            <ac:spMk id="6" creationId="{5C689993-0229-4E36-83E9-49E08BA9086B}"/>
          </ac:spMkLst>
        </pc:spChg>
        <pc:spChg chg="add del mod ord">
          <ac:chgData name="RAFAEL DIAZ PORRAS" userId="823416ff-83c8-4bd0-a418-b3fcc8e59ca8" providerId="ADAL" clId="{8272E711-A1DD-4E48-9375-980937E2E596}" dt="2020-10-10T16:37:54.766" v="876" actId="12084"/>
          <ac:spMkLst>
            <pc:docMk/>
            <pc:sldMk cId="2377483380" sldId="342"/>
            <ac:spMk id="7" creationId="{E4720288-306D-43F7-B206-3C6DFBB2F0FA}"/>
          </ac:spMkLst>
        </pc:spChg>
        <pc:graphicFrameChg chg="add mod">
          <ac:chgData name="RAFAEL DIAZ PORRAS" userId="823416ff-83c8-4bd0-a418-b3fcc8e59ca8" providerId="ADAL" clId="{8272E711-A1DD-4E48-9375-980937E2E596}" dt="2020-10-10T16:46:34.388" v="883" actId="12269"/>
          <ac:graphicFrameMkLst>
            <pc:docMk/>
            <pc:sldMk cId="2377483380" sldId="342"/>
            <ac:graphicFrameMk id="8" creationId="{39337DDD-F1DE-4384-8C59-0820B33B780F}"/>
          </ac:graphicFrameMkLst>
        </pc:graphicFrameChg>
        <pc:graphicFrameChg chg="add mod">
          <ac:chgData name="RAFAEL DIAZ PORRAS" userId="823416ff-83c8-4bd0-a418-b3fcc8e59ca8" providerId="ADAL" clId="{8272E711-A1DD-4E48-9375-980937E2E596}" dt="2020-10-10T16:45:50.348" v="882"/>
          <ac:graphicFrameMkLst>
            <pc:docMk/>
            <pc:sldMk cId="2377483380" sldId="342"/>
            <ac:graphicFrameMk id="9" creationId="{20F2C24B-95F2-44D1-8E51-9CD3F3659231}"/>
          </ac:graphicFrameMkLst>
        </pc:graphicFrameChg>
      </pc:sldChg>
      <pc:sldChg chg="addSp delSp modSp new mod">
        <pc:chgData name="RAFAEL DIAZ PORRAS" userId="823416ff-83c8-4bd0-a418-b3fcc8e59ca8" providerId="ADAL" clId="{8272E711-A1DD-4E48-9375-980937E2E596}" dt="2020-10-10T19:33:09.460" v="1470" actId="20577"/>
        <pc:sldMkLst>
          <pc:docMk/>
          <pc:sldMk cId="4063567777" sldId="343"/>
        </pc:sldMkLst>
        <pc:spChg chg="mod">
          <ac:chgData name="RAFAEL DIAZ PORRAS" userId="823416ff-83c8-4bd0-a418-b3fcc8e59ca8" providerId="ADAL" clId="{8272E711-A1DD-4E48-9375-980937E2E596}" dt="2020-10-10T19:33:09.460" v="1470" actId="20577"/>
          <ac:spMkLst>
            <pc:docMk/>
            <pc:sldMk cId="4063567777" sldId="343"/>
            <ac:spMk id="2" creationId="{BD5F206B-62BF-4B77-AA2B-F15BEA54F297}"/>
          </ac:spMkLst>
        </pc:spChg>
        <pc:spChg chg="del mod">
          <ac:chgData name="RAFAEL DIAZ PORRAS" userId="823416ff-83c8-4bd0-a418-b3fcc8e59ca8" providerId="ADAL" clId="{8272E711-A1DD-4E48-9375-980937E2E596}" dt="2020-10-10T18:43:30.348" v="1037" actId="12084"/>
          <ac:spMkLst>
            <pc:docMk/>
            <pc:sldMk cId="4063567777" sldId="343"/>
            <ac:spMk id="3" creationId="{1DD55D13-9FAA-44CC-B837-D9CCE1637AC7}"/>
          </ac:spMkLst>
        </pc:spChg>
        <pc:graphicFrameChg chg="add mod">
          <ac:chgData name="RAFAEL DIAZ PORRAS" userId="823416ff-83c8-4bd0-a418-b3fcc8e59ca8" providerId="ADAL" clId="{8272E711-A1DD-4E48-9375-980937E2E596}" dt="2020-10-10T18:44:22.740" v="1042" actId="11"/>
          <ac:graphicFrameMkLst>
            <pc:docMk/>
            <pc:sldMk cId="4063567777" sldId="343"/>
            <ac:graphicFrameMk id="4" creationId="{76F45023-EC9B-43C4-8E2B-DD7C11E4EA0F}"/>
          </ac:graphicFrameMkLst>
        </pc:graphicFrameChg>
      </pc:sldChg>
      <pc:sldChg chg="addSp delSp modSp new mod modClrScheme chgLayout">
        <pc:chgData name="RAFAEL DIAZ PORRAS" userId="823416ff-83c8-4bd0-a418-b3fcc8e59ca8" providerId="ADAL" clId="{8272E711-A1DD-4E48-9375-980937E2E596}" dt="2020-10-10T18:51:20.341" v="1120" actId="14100"/>
        <pc:sldMkLst>
          <pc:docMk/>
          <pc:sldMk cId="3500255770" sldId="344"/>
        </pc:sldMkLst>
        <pc:spChg chg="del mod ord">
          <ac:chgData name="RAFAEL DIAZ PORRAS" userId="823416ff-83c8-4bd0-a418-b3fcc8e59ca8" providerId="ADAL" clId="{8272E711-A1DD-4E48-9375-980937E2E596}" dt="2020-10-10T18:45:54.735" v="1046" actId="700"/>
          <ac:spMkLst>
            <pc:docMk/>
            <pc:sldMk cId="3500255770" sldId="344"/>
            <ac:spMk id="2" creationId="{B28A0ABD-4E9B-4680-B5FC-3349DADB9A4F}"/>
          </ac:spMkLst>
        </pc:spChg>
        <pc:spChg chg="del mod ord">
          <ac:chgData name="RAFAEL DIAZ PORRAS" userId="823416ff-83c8-4bd0-a418-b3fcc8e59ca8" providerId="ADAL" clId="{8272E711-A1DD-4E48-9375-980937E2E596}" dt="2020-10-10T18:45:54.735" v="1046" actId="700"/>
          <ac:spMkLst>
            <pc:docMk/>
            <pc:sldMk cId="3500255770" sldId="344"/>
            <ac:spMk id="3" creationId="{3C259301-4DC2-4264-A381-023DF2B8327C}"/>
          </ac:spMkLst>
        </pc:spChg>
        <pc:spChg chg="add mod ord">
          <ac:chgData name="RAFAEL DIAZ PORRAS" userId="823416ff-83c8-4bd0-a418-b3fcc8e59ca8" providerId="ADAL" clId="{8272E711-A1DD-4E48-9375-980937E2E596}" dt="2020-10-10T18:51:20.341" v="1120" actId="14100"/>
          <ac:spMkLst>
            <pc:docMk/>
            <pc:sldMk cId="3500255770" sldId="344"/>
            <ac:spMk id="4" creationId="{3E0E7421-3A43-41F6-AA5E-9ED1A2D42E09}"/>
          </ac:spMkLst>
        </pc:spChg>
        <pc:spChg chg="add del mod ord">
          <ac:chgData name="RAFAEL DIAZ PORRAS" userId="823416ff-83c8-4bd0-a418-b3fcc8e59ca8" providerId="ADAL" clId="{8272E711-A1DD-4E48-9375-980937E2E596}" dt="2020-10-10T18:48:45.637" v="1108" actId="478"/>
          <ac:spMkLst>
            <pc:docMk/>
            <pc:sldMk cId="3500255770" sldId="344"/>
            <ac:spMk id="5" creationId="{16E91930-E469-4BFE-928C-FB2CB764F740}"/>
          </ac:spMkLst>
        </pc:spChg>
        <pc:spChg chg="add del mod ord">
          <ac:chgData name="RAFAEL DIAZ PORRAS" userId="823416ff-83c8-4bd0-a418-b3fcc8e59ca8" providerId="ADAL" clId="{8272E711-A1DD-4E48-9375-980937E2E596}" dt="2020-10-10T18:48:02.247" v="1101" actId="12084"/>
          <ac:spMkLst>
            <pc:docMk/>
            <pc:sldMk cId="3500255770" sldId="344"/>
            <ac:spMk id="6" creationId="{D4BEC0DB-7D01-44D6-9750-B5A99D404043}"/>
          </ac:spMkLst>
        </pc:spChg>
        <pc:graphicFrameChg chg="add mod">
          <ac:chgData name="RAFAEL DIAZ PORRAS" userId="823416ff-83c8-4bd0-a418-b3fcc8e59ca8" providerId="ADAL" clId="{8272E711-A1DD-4E48-9375-980937E2E596}" dt="2020-10-10T18:50:54.501" v="1117" actId="14100"/>
          <ac:graphicFrameMkLst>
            <pc:docMk/>
            <pc:sldMk cId="3500255770" sldId="344"/>
            <ac:graphicFrameMk id="7" creationId="{50B7892F-BF28-4E38-9CA9-2D25B71B2E60}"/>
          </ac:graphicFrameMkLst>
        </pc:graphicFrameChg>
        <pc:picChg chg="add mod">
          <ac:chgData name="RAFAEL DIAZ PORRAS" userId="823416ff-83c8-4bd0-a418-b3fcc8e59ca8" providerId="ADAL" clId="{8272E711-A1DD-4E48-9375-980937E2E596}" dt="2020-10-10T18:50:47.212" v="1115" actId="1076"/>
          <ac:picMkLst>
            <pc:docMk/>
            <pc:sldMk cId="3500255770" sldId="344"/>
            <ac:picMk id="9" creationId="{E1A7CE7B-64B9-4C3A-8B02-BD30E79B8796}"/>
          </ac:picMkLst>
        </pc:picChg>
      </pc:sldChg>
      <pc:sldChg chg="addSp delSp modSp new mod">
        <pc:chgData name="RAFAEL DIAZ PORRAS" userId="823416ff-83c8-4bd0-a418-b3fcc8e59ca8" providerId="ADAL" clId="{8272E711-A1DD-4E48-9375-980937E2E596}" dt="2020-10-10T19:19:14.738" v="1345" actId="207"/>
        <pc:sldMkLst>
          <pc:docMk/>
          <pc:sldMk cId="483138928" sldId="345"/>
        </pc:sldMkLst>
        <pc:spChg chg="mod">
          <ac:chgData name="RAFAEL DIAZ PORRAS" userId="823416ff-83c8-4bd0-a418-b3fcc8e59ca8" providerId="ADAL" clId="{8272E711-A1DD-4E48-9375-980937E2E596}" dt="2020-10-10T19:04:12.596" v="1241" actId="1076"/>
          <ac:spMkLst>
            <pc:docMk/>
            <pc:sldMk cId="483138928" sldId="345"/>
            <ac:spMk id="2" creationId="{F6E93E0F-02D6-4589-AE82-497E87292C6F}"/>
          </ac:spMkLst>
        </pc:spChg>
        <pc:spChg chg="del">
          <ac:chgData name="RAFAEL DIAZ PORRAS" userId="823416ff-83c8-4bd0-a418-b3fcc8e59ca8" providerId="ADAL" clId="{8272E711-A1DD-4E48-9375-980937E2E596}" dt="2020-10-10T18:53:18.688" v="1137" actId="478"/>
          <ac:spMkLst>
            <pc:docMk/>
            <pc:sldMk cId="483138928" sldId="345"/>
            <ac:spMk id="3" creationId="{C7D172F7-4B85-43D7-BCE7-040A6D133DBB}"/>
          </ac:spMkLst>
        </pc:spChg>
        <pc:spChg chg="del mod">
          <ac:chgData name="RAFAEL DIAZ PORRAS" userId="823416ff-83c8-4bd0-a418-b3fcc8e59ca8" providerId="ADAL" clId="{8272E711-A1DD-4E48-9375-980937E2E596}" dt="2020-10-10T18:53:57.617" v="1140" actId="12084"/>
          <ac:spMkLst>
            <pc:docMk/>
            <pc:sldMk cId="483138928" sldId="345"/>
            <ac:spMk id="4" creationId="{5BA38F9D-3DAB-4D27-AFDA-95D38E774BEF}"/>
          </ac:spMkLst>
        </pc:spChg>
        <pc:spChg chg="add del mod">
          <ac:chgData name="RAFAEL DIAZ PORRAS" userId="823416ff-83c8-4bd0-a418-b3fcc8e59ca8" providerId="ADAL" clId="{8272E711-A1DD-4E48-9375-980937E2E596}" dt="2020-10-10T19:10:54.861" v="1291" actId="12084"/>
          <ac:spMkLst>
            <pc:docMk/>
            <pc:sldMk cId="483138928" sldId="345"/>
            <ac:spMk id="7" creationId="{0FCA8B7E-CFA3-401A-A86C-4812BA9E3183}"/>
          </ac:spMkLst>
        </pc:spChg>
        <pc:spChg chg="add mod">
          <ac:chgData name="RAFAEL DIAZ PORRAS" userId="823416ff-83c8-4bd0-a418-b3fcc8e59ca8" providerId="ADAL" clId="{8272E711-A1DD-4E48-9375-980937E2E596}" dt="2020-10-10T19:19:14.738" v="1345" actId="207"/>
          <ac:spMkLst>
            <pc:docMk/>
            <pc:sldMk cId="483138928" sldId="345"/>
            <ac:spMk id="9" creationId="{67695114-03C5-465F-AF37-921416919F8C}"/>
          </ac:spMkLst>
        </pc:spChg>
        <pc:spChg chg="mod">
          <ac:chgData name="RAFAEL DIAZ PORRAS" userId="823416ff-83c8-4bd0-a418-b3fcc8e59ca8" providerId="ADAL" clId="{8272E711-A1DD-4E48-9375-980937E2E596}" dt="2020-10-10T19:15:19.497" v="1316" actId="18245"/>
          <ac:spMkLst>
            <pc:docMk/>
            <pc:sldMk cId="483138928" sldId="345"/>
            <ac:spMk id="12" creationId="{FED90334-EEFC-4087-92FC-AF171A3D4100}"/>
          </ac:spMkLst>
        </pc:spChg>
        <pc:spChg chg="mod">
          <ac:chgData name="RAFAEL DIAZ PORRAS" userId="823416ff-83c8-4bd0-a418-b3fcc8e59ca8" providerId="ADAL" clId="{8272E711-A1DD-4E48-9375-980937E2E596}" dt="2020-10-10T19:15:41.070" v="1318" actId="403"/>
          <ac:spMkLst>
            <pc:docMk/>
            <pc:sldMk cId="483138928" sldId="345"/>
            <ac:spMk id="13" creationId="{64047A3C-B32C-4D0E-B889-37F3FBC011B9}"/>
          </ac:spMkLst>
        </pc:spChg>
        <pc:spChg chg="del mod">
          <ac:chgData name="RAFAEL DIAZ PORRAS" userId="823416ff-83c8-4bd0-a418-b3fcc8e59ca8" providerId="ADAL" clId="{8272E711-A1DD-4E48-9375-980937E2E596}" dt="2020-10-10T19:16:52.397" v="1334" actId="478"/>
          <ac:spMkLst>
            <pc:docMk/>
            <pc:sldMk cId="483138928" sldId="345"/>
            <ac:spMk id="14" creationId="{2F35F782-059B-4381-B229-1C70C1A5B523}"/>
          </ac:spMkLst>
        </pc:spChg>
        <pc:spChg chg="mod">
          <ac:chgData name="RAFAEL DIAZ PORRAS" userId="823416ff-83c8-4bd0-a418-b3fcc8e59ca8" providerId="ADAL" clId="{8272E711-A1DD-4E48-9375-980937E2E596}" dt="2020-10-10T19:15:19.497" v="1316" actId="18245"/>
          <ac:spMkLst>
            <pc:docMk/>
            <pc:sldMk cId="483138928" sldId="345"/>
            <ac:spMk id="15" creationId="{60E53EF2-3537-4297-A1EF-BA825777D07B}"/>
          </ac:spMkLst>
        </pc:spChg>
        <pc:spChg chg="mod">
          <ac:chgData name="RAFAEL DIAZ PORRAS" userId="823416ff-83c8-4bd0-a418-b3fcc8e59ca8" providerId="ADAL" clId="{8272E711-A1DD-4E48-9375-980937E2E596}" dt="2020-10-10T19:15:46.559" v="1319" actId="403"/>
          <ac:spMkLst>
            <pc:docMk/>
            <pc:sldMk cId="483138928" sldId="345"/>
            <ac:spMk id="16" creationId="{35BB1BAA-CB0A-48CF-9EFD-1FFDD1F1E07B}"/>
          </ac:spMkLst>
        </pc:spChg>
        <pc:spChg chg="del mod">
          <ac:chgData name="RAFAEL DIAZ PORRAS" userId="823416ff-83c8-4bd0-a418-b3fcc8e59ca8" providerId="ADAL" clId="{8272E711-A1DD-4E48-9375-980937E2E596}" dt="2020-10-10T19:17:00.093" v="1337" actId="478"/>
          <ac:spMkLst>
            <pc:docMk/>
            <pc:sldMk cId="483138928" sldId="345"/>
            <ac:spMk id="17" creationId="{E177A292-6307-4CBE-B2CF-E420239196EB}"/>
          </ac:spMkLst>
        </pc:spChg>
        <pc:spChg chg="mod">
          <ac:chgData name="RAFAEL DIAZ PORRAS" userId="823416ff-83c8-4bd0-a418-b3fcc8e59ca8" providerId="ADAL" clId="{8272E711-A1DD-4E48-9375-980937E2E596}" dt="2020-10-10T19:15:19.497" v="1316" actId="18245"/>
          <ac:spMkLst>
            <pc:docMk/>
            <pc:sldMk cId="483138928" sldId="345"/>
            <ac:spMk id="18" creationId="{825BB547-A9C1-4610-93C4-ABDFB26C77F7}"/>
          </ac:spMkLst>
        </pc:spChg>
        <pc:spChg chg="mod">
          <ac:chgData name="RAFAEL DIAZ PORRAS" userId="823416ff-83c8-4bd0-a418-b3fcc8e59ca8" providerId="ADAL" clId="{8272E711-A1DD-4E48-9375-980937E2E596}" dt="2020-10-10T19:17:08.408" v="1339" actId="313"/>
          <ac:spMkLst>
            <pc:docMk/>
            <pc:sldMk cId="483138928" sldId="345"/>
            <ac:spMk id="19" creationId="{500139AC-F8BA-45C9-8A71-8333509D12D5}"/>
          </ac:spMkLst>
        </pc:spChg>
        <pc:spChg chg="del mod">
          <ac:chgData name="RAFAEL DIAZ PORRAS" userId="823416ff-83c8-4bd0-a418-b3fcc8e59ca8" providerId="ADAL" clId="{8272E711-A1DD-4E48-9375-980937E2E596}" dt="2020-10-10T19:17:02.869" v="1338" actId="478"/>
          <ac:spMkLst>
            <pc:docMk/>
            <pc:sldMk cId="483138928" sldId="345"/>
            <ac:spMk id="20" creationId="{0E149A0F-02A5-4A1A-BEA8-2787E352309C}"/>
          </ac:spMkLst>
        </pc:spChg>
        <pc:grpChg chg="add del mod">
          <ac:chgData name="RAFAEL DIAZ PORRAS" userId="823416ff-83c8-4bd0-a418-b3fcc8e59ca8" providerId="ADAL" clId="{8272E711-A1DD-4E48-9375-980937E2E596}" dt="2020-10-10T19:16:56.555" v="1336" actId="478"/>
          <ac:grpSpMkLst>
            <pc:docMk/>
            <pc:sldMk cId="483138928" sldId="345"/>
            <ac:grpSpMk id="11" creationId="{326C5E52-1554-4A5B-AF90-808A0C151488}"/>
          </ac:grpSpMkLst>
        </pc:grpChg>
        <pc:graphicFrameChg chg="add mod">
          <ac:chgData name="RAFAEL DIAZ PORRAS" userId="823416ff-83c8-4bd0-a418-b3fcc8e59ca8" providerId="ADAL" clId="{8272E711-A1DD-4E48-9375-980937E2E596}" dt="2020-10-10T19:17:50.651" v="1341" actId="14100"/>
          <ac:graphicFrameMkLst>
            <pc:docMk/>
            <pc:sldMk cId="483138928" sldId="345"/>
            <ac:graphicFrameMk id="5" creationId="{90A1A1EA-B019-48CA-B7AD-150CA47AA37A}"/>
          </ac:graphicFrameMkLst>
        </pc:graphicFrameChg>
        <pc:graphicFrameChg chg="add del mod">
          <ac:chgData name="RAFAEL DIAZ PORRAS" userId="823416ff-83c8-4bd0-a418-b3fcc8e59ca8" providerId="ADAL" clId="{8272E711-A1DD-4E48-9375-980937E2E596}" dt="2020-10-10T19:15:19.497" v="1316" actId="18245"/>
          <ac:graphicFrameMkLst>
            <pc:docMk/>
            <pc:sldMk cId="483138928" sldId="345"/>
            <ac:graphicFrameMk id="10" creationId="{313324DA-7193-4572-8D6C-538CC8E5B28E}"/>
          </ac:graphicFrameMkLst>
        </pc:graphicFrameChg>
      </pc:sldChg>
      <pc:sldChg chg="addSp delSp modSp new mod">
        <pc:chgData name="RAFAEL DIAZ PORRAS" userId="823416ff-83c8-4bd0-a418-b3fcc8e59ca8" providerId="ADAL" clId="{8272E711-A1DD-4E48-9375-980937E2E596}" dt="2020-10-10T19:30:28.763" v="1429" actId="1076"/>
        <pc:sldMkLst>
          <pc:docMk/>
          <pc:sldMk cId="2279261178" sldId="346"/>
        </pc:sldMkLst>
        <pc:spChg chg="mod">
          <ac:chgData name="RAFAEL DIAZ PORRAS" userId="823416ff-83c8-4bd0-a418-b3fcc8e59ca8" providerId="ADAL" clId="{8272E711-A1DD-4E48-9375-980937E2E596}" dt="2020-10-10T19:25:30.356" v="1369" actId="14100"/>
          <ac:spMkLst>
            <pc:docMk/>
            <pc:sldMk cId="2279261178" sldId="346"/>
            <ac:spMk id="2" creationId="{03D37E59-B079-44EA-96AA-4223FF04B304}"/>
          </ac:spMkLst>
        </pc:spChg>
        <pc:spChg chg="del">
          <ac:chgData name="RAFAEL DIAZ PORRAS" userId="823416ff-83c8-4bd0-a418-b3fcc8e59ca8" providerId="ADAL" clId="{8272E711-A1DD-4E48-9375-980937E2E596}" dt="2020-10-10T19:23:55.162" v="1354" actId="478"/>
          <ac:spMkLst>
            <pc:docMk/>
            <pc:sldMk cId="2279261178" sldId="346"/>
            <ac:spMk id="3" creationId="{94E523EC-EABE-42B9-9B3B-DE9B722FEA4B}"/>
          </ac:spMkLst>
        </pc:spChg>
        <pc:spChg chg="del mod">
          <ac:chgData name="RAFAEL DIAZ PORRAS" userId="823416ff-83c8-4bd0-a418-b3fcc8e59ca8" providerId="ADAL" clId="{8272E711-A1DD-4E48-9375-980937E2E596}" dt="2020-10-10T19:28:00.898" v="1402" actId="12084"/>
          <ac:spMkLst>
            <pc:docMk/>
            <pc:sldMk cId="2279261178" sldId="346"/>
            <ac:spMk id="4" creationId="{1C8699A2-3AD3-48D9-A71B-F380401D386E}"/>
          </ac:spMkLst>
        </pc:spChg>
        <pc:spChg chg="add mod">
          <ac:chgData name="RAFAEL DIAZ PORRAS" userId="823416ff-83c8-4bd0-a418-b3fcc8e59ca8" providerId="ADAL" clId="{8272E711-A1DD-4E48-9375-980937E2E596}" dt="2020-10-10T19:30:28.763" v="1429" actId="1076"/>
          <ac:spMkLst>
            <pc:docMk/>
            <pc:sldMk cId="2279261178" sldId="346"/>
            <ac:spMk id="9" creationId="{2639D3A4-428A-48D9-BFC0-A97058D91501}"/>
          </ac:spMkLst>
        </pc:spChg>
        <pc:graphicFrameChg chg="add mod">
          <ac:chgData name="RAFAEL DIAZ PORRAS" userId="823416ff-83c8-4bd0-a418-b3fcc8e59ca8" providerId="ADAL" clId="{8272E711-A1DD-4E48-9375-980937E2E596}" dt="2020-10-10T19:28:28.613" v="1406" actId="20577"/>
          <ac:graphicFrameMkLst>
            <pc:docMk/>
            <pc:sldMk cId="2279261178" sldId="346"/>
            <ac:graphicFrameMk id="5" creationId="{CA658A35-A4C8-4E53-80BD-0BD43F2212ED}"/>
          </ac:graphicFrameMkLst>
        </pc:graphicFrameChg>
        <pc:picChg chg="add mod">
          <ac:chgData name="RAFAEL DIAZ PORRAS" userId="823416ff-83c8-4bd0-a418-b3fcc8e59ca8" providerId="ADAL" clId="{8272E711-A1DD-4E48-9375-980937E2E596}" dt="2020-10-10T19:29:22.877" v="1409" actId="1076"/>
          <ac:picMkLst>
            <pc:docMk/>
            <pc:sldMk cId="2279261178" sldId="346"/>
            <ac:picMk id="7" creationId="{5678D723-18E1-442D-829E-8CD302C265F1}"/>
          </ac:picMkLst>
        </pc:picChg>
      </pc:sldChg>
      <pc:sldChg chg="addSp delSp modSp new mod setBg">
        <pc:chgData name="RAFAEL DIAZ PORRAS" userId="823416ff-83c8-4bd0-a418-b3fcc8e59ca8" providerId="ADAL" clId="{8272E711-A1DD-4E48-9375-980937E2E596}" dt="2020-10-10T19:41:21.291" v="1532" actId="1076"/>
        <pc:sldMkLst>
          <pc:docMk/>
          <pc:sldMk cId="2438477896" sldId="347"/>
        </pc:sldMkLst>
        <pc:spChg chg="mod">
          <ac:chgData name="RAFAEL DIAZ PORRAS" userId="823416ff-83c8-4bd0-a418-b3fcc8e59ca8" providerId="ADAL" clId="{8272E711-A1DD-4E48-9375-980937E2E596}" dt="2020-10-10T19:40:11.337" v="1523" actId="26606"/>
          <ac:spMkLst>
            <pc:docMk/>
            <pc:sldMk cId="2438477896" sldId="347"/>
            <ac:spMk id="2" creationId="{48895FE3-8AEB-48E4-9018-805A4200A5E8}"/>
          </ac:spMkLst>
        </pc:spChg>
        <pc:spChg chg="del">
          <ac:chgData name="RAFAEL DIAZ PORRAS" userId="823416ff-83c8-4bd0-a418-b3fcc8e59ca8" providerId="ADAL" clId="{8272E711-A1DD-4E48-9375-980937E2E596}" dt="2020-10-10T19:38:59.788" v="1519" actId="478"/>
          <ac:spMkLst>
            <pc:docMk/>
            <pc:sldMk cId="2438477896" sldId="347"/>
            <ac:spMk id="3" creationId="{A535E60C-7DF5-4DD3-B23F-B51F5228B610}"/>
          </ac:spMkLst>
        </pc:spChg>
        <pc:spChg chg="del mod">
          <ac:chgData name="RAFAEL DIAZ PORRAS" userId="823416ff-83c8-4bd0-a418-b3fcc8e59ca8" providerId="ADAL" clId="{8272E711-A1DD-4E48-9375-980937E2E596}" dt="2020-10-10T19:37:06.500" v="1497" actId="12084"/>
          <ac:spMkLst>
            <pc:docMk/>
            <pc:sldMk cId="2438477896" sldId="347"/>
            <ac:spMk id="4" creationId="{D4844D95-CF5C-453D-969A-0B3FD90A476D}"/>
          </ac:spMkLst>
        </pc:spChg>
        <pc:spChg chg="add">
          <ac:chgData name="RAFAEL DIAZ PORRAS" userId="823416ff-83c8-4bd0-a418-b3fcc8e59ca8" providerId="ADAL" clId="{8272E711-A1DD-4E48-9375-980937E2E596}" dt="2020-10-10T19:40:11.337" v="1523" actId="26606"/>
          <ac:spMkLst>
            <pc:docMk/>
            <pc:sldMk cId="2438477896" sldId="347"/>
            <ac:spMk id="12" creationId="{60E9A6ED-B880-44EA-8D60-C9D3C82CCBD2}"/>
          </ac:spMkLst>
        </pc:spChg>
        <pc:graphicFrameChg chg="add mod ord modGraphic">
          <ac:chgData name="RAFAEL DIAZ PORRAS" userId="823416ff-83c8-4bd0-a418-b3fcc8e59ca8" providerId="ADAL" clId="{8272E711-A1DD-4E48-9375-980937E2E596}" dt="2020-10-10T19:40:11.337" v="1523" actId="26606"/>
          <ac:graphicFrameMkLst>
            <pc:docMk/>
            <pc:sldMk cId="2438477896" sldId="347"/>
            <ac:graphicFrameMk id="5" creationId="{27BCD444-35EB-43A4-A34A-1814CF1D6396}"/>
          </ac:graphicFrameMkLst>
        </pc:graphicFrameChg>
        <pc:picChg chg="add mod">
          <ac:chgData name="RAFAEL DIAZ PORRAS" userId="823416ff-83c8-4bd0-a418-b3fcc8e59ca8" providerId="ADAL" clId="{8272E711-A1DD-4E48-9375-980937E2E596}" dt="2020-10-10T19:41:21.291" v="1532" actId="1076"/>
          <ac:picMkLst>
            <pc:docMk/>
            <pc:sldMk cId="2438477896" sldId="347"/>
            <ac:picMk id="7" creationId="{01E43D71-2F56-41EF-8BE8-363CD6115483}"/>
          </ac:picMkLst>
        </pc:picChg>
      </pc:sldChg>
      <pc:sldChg chg="addSp delSp modSp new mod">
        <pc:chgData name="RAFAEL DIAZ PORRAS" userId="823416ff-83c8-4bd0-a418-b3fcc8e59ca8" providerId="ADAL" clId="{8272E711-A1DD-4E48-9375-980937E2E596}" dt="2020-10-10T21:07:09.578" v="1602" actId="403"/>
        <pc:sldMkLst>
          <pc:docMk/>
          <pc:sldMk cId="3851732013" sldId="348"/>
        </pc:sldMkLst>
        <pc:spChg chg="mod">
          <ac:chgData name="RAFAEL DIAZ PORRAS" userId="823416ff-83c8-4bd0-a418-b3fcc8e59ca8" providerId="ADAL" clId="{8272E711-A1DD-4E48-9375-980937E2E596}" dt="2020-10-10T21:07:09.578" v="1602" actId="403"/>
          <ac:spMkLst>
            <pc:docMk/>
            <pc:sldMk cId="3851732013" sldId="348"/>
            <ac:spMk id="2" creationId="{0362CE1A-FBA4-4884-80A6-2B517EC2D180}"/>
          </ac:spMkLst>
        </pc:spChg>
        <pc:spChg chg="del">
          <ac:chgData name="RAFAEL DIAZ PORRAS" userId="823416ff-83c8-4bd0-a418-b3fcc8e59ca8" providerId="ADAL" clId="{8272E711-A1DD-4E48-9375-980937E2E596}" dt="2020-10-10T20:59:53.691" v="1558" actId="478"/>
          <ac:spMkLst>
            <pc:docMk/>
            <pc:sldMk cId="3851732013" sldId="348"/>
            <ac:spMk id="3" creationId="{7893C21A-0B90-4601-A8FE-70E979799F9D}"/>
          </ac:spMkLst>
        </pc:spChg>
        <pc:spChg chg="del mod">
          <ac:chgData name="RAFAEL DIAZ PORRAS" userId="823416ff-83c8-4bd0-a418-b3fcc8e59ca8" providerId="ADAL" clId="{8272E711-A1DD-4E48-9375-980937E2E596}" dt="2020-10-10T19:43:56.273" v="1544" actId="12084"/>
          <ac:spMkLst>
            <pc:docMk/>
            <pc:sldMk cId="3851732013" sldId="348"/>
            <ac:spMk id="4" creationId="{14D40AF4-C36E-42B0-8C38-ED15243A704F}"/>
          </ac:spMkLst>
        </pc:spChg>
        <pc:spChg chg="add mod">
          <ac:chgData name="RAFAEL DIAZ PORRAS" userId="823416ff-83c8-4bd0-a418-b3fcc8e59ca8" providerId="ADAL" clId="{8272E711-A1DD-4E48-9375-980937E2E596}" dt="2020-10-10T21:06:59.760" v="1599" actId="1076"/>
          <ac:spMkLst>
            <pc:docMk/>
            <pc:sldMk cId="3851732013" sldId="348"/>
            <ac:spMk id="7" creationId="{93E779E4-5F89-4719-823C-5FC48A88AC9E}"/>
          </ac:spMkLst>
        </pc:spChg>
        <pc:graphicFrameChg chg="add mod">
          <ac:chgData name="RAFAEL DIAZ PORRAS" userId="823416ff-83c8-4bd0-a418-b3fcc8e59ca8" providerId="ADAL" clId="{8272E711-A1DD-4E48-9375-980937E2E596}" dt="2020-10-10T21:05:14.719" v="1586"/>
          <ac:graphicFrameMkLst>
            <pc:docMk/>
            <pc:sldMk cId="3851732013" sldId="348"/>
            <ac:graphicFrameMk id="5" creationId="{3C9BB010-A175-42AF-8850-226099C14E7E}"/>
          </ac:graphicFrameMkLst>
        </pc:graphicFrameChg>
        <pc:picChg chg="add del mod">
          <ac:chgData name="RAFAEL DIAZ PORRAS" userId="823416ff-83c8-4bd0-a418-b3fcc8e59ca8" providerId="ADAL" clId="{8272E711-A1DD-4E48-9375-980937E2E596}" dt="2020-10-10T21:03:50.139" v="1571" actId="478"/>
          <ac:picMkLst>
            <pc:docMk/>
            <pc:sldMk cId="3851732013" sldId="348"/>
            <ac:picMk id="9" creationId="{2F3CABC9-6FFF-4828-971C-99DB87888999}"/>
          </ac:picMkLst>
        </pc:picChg>
        <pc:picChg chg="add mod">
          <ac:chgData name="RAFAEL DIAZ PORRAS" userId="823416ff-83c8-4bd0-a418-b3fcc8e59ca8" providerId="ADAL" clId="{8272E711-A1DD-4E48-9375-980937E2E596}" dt="2020-10-10T21:06:55.920" v="1598" actId="1076"/>
          <ac:picMkLst>
            <pc:docMk/>
            <pc:sldMk cId="3851732013" sldId="348"/>
            <ac:picMk id="11" creationId="{9622578F-9B93-4D13-B564-AE1AA6BE14F4}"/>
          </ac:picMkLst>
        </pc:picChg>
        <pc:picChg chg="add mod">
          <ac:chgData name="RAFAEL DIAZ PORRAS" userId="823416ff-83c8-4bd0-a418-b3fcc8e59ca8" providerId="ADAL" clId="{8272E711-A1DD-4E48-9375-980937E2E596}" dt="2020-10-10T21:04:30.169" v="1577" actId="14100"/>
          <ac:picMkLst>
            <pc:docMk/>
            <pc:sldMk cId="3851732013" sldId="348"/>
            <ac:picMk id="13" creationId="{8DC346A9-B53F-4068-9722-C3AEC6143102}"/>
          </ac:picMkLst>
        </pc:picChg>
      </pc:sldChg>
      <pc:sldChg chg="addSp delSp modSp new mod">
        <pc:chgData name="RAFAEL DIAZ PORRAS" userId="823416ff-83c8-4bd0-a418-b3fcc8e59ca8" providerId="ADAL" clId="{8272E711-A1DD-4E48-9375-980937E2E596}" dt="2020-10-10T21:26:15.872" v="1738" actId="403"/>
        <pc:sldMkLst>
          <pc:docMk/>
          <pc:sldMk cId="4281218242" sldId="349"/>
        </pc:sldMkLst>
        <pc:spChg chg="mod">
          <ac:chgData name="RAFAEL DIAZ PORRAS" userId="823416ff-83c8-4bd0-a418-b3fcc8e59ca8" providerId="ADAL" clId="{8272E711-A1DD-4E48-9375-980937E2E596}" dt="2020-10-10T21:16:41.864" v="1674" actId="1076"/>
          <ac:spMkLst>
            <pc:docMk/>
            <pc:sldMk cId="4281218242" sldId="349"/>
            <ac:spMk id="2" creationId="{F7517227-FA75-48FC-966B-2431A50D3320}"/>
          </ac:spMkLst>
        </pc:spChg>
        <pc:spChg chg="del">
          <ac:chgData name="RAFAEL DIAZ PORRAS" userId="823416ff-83c8-4bd0-a418-b3fcc8e59ca8" providerId="ADAL" clId="{8272E711-A1DD-4E48-9375-980937E2E596}" dt="2020-10-10T21:14:39.384" v="1656" actId="478"/>
          <ac:spMkLst>
            <pc:docMk/>
            <pc:sldMk cId="4281218242" sldId="349"/>
            <ac:spMk id="3" creationId="{BE7A2721-0E1F-4175-BDB8-7545A2CDF439}"/>
          </ac:spMkLst>
        </pc:spChg>
        <pc:spChg chg="del mod">
          <ac:chgData name="RAFAEL DIAZ PORRAS" userId="823416ff-83c8-4bd0-a418-b3fcc8e59ca8" providerId="ADAL" clId="{8272E711-A1DD-4E48-9375-980937E2E596}" dt="2020-10-10T21:17:33.343" v="1675" actId="12084"/>
          <ac:spMkLst>
            <pc:docMk/>
            <pc:sldMk cId="4281218242" sldId="349"/>
            <ac:spMk id="4" creationId="{EE88EF7B-6F3A-4A2F-A963-9C7DF967CCF4}"/>
          </ac:spMkLst>
        </pc:spChg>
        <pc:spChg chg="mod">
          <ac:chgData name="RAFAEL DIAZ PORRAS" userId="823416ff-83c8-4bd0-a418-b3fcc8e59ca8" providerId="ADAL" clId="{8272E711-A1DD-4E48-9375-980937E2E596}" dt="2020-10-10T21:18:42.317" v="1689" actId="18245"/>
          <ac:spMkLst>
            <pc:docMk/>
            <pc:sldMk cId="4281218242" sldId="349"/>
            <ac:spMk id="11" creationId="{F8398466-4D76-4675-A5F0-568025FDCB10}"/>
          </ac:spMkLst>
        </pc:spChg>
        <pc:spChg chg="mod">
          <ac:chgData name="RAFAEL DIAZ PORRAS" userId="823416ff-83c8-4bd0-a418-b3fcc8e59ca8" providerId="ADAL" clId="{8272E711-A1DD-4E48-9375-980937E2E596}" dt="2020-10-10T21:18:42.317" v="1689" actId="18245"/>
          <ac:spMkLst>
            <pc:docMk/>
            <pc:sldMk cId="4281218242" sldId="349"/>
            <ac:spMk id="12" creationId="{83F2B769-D484-4DC6-B8B7-4ABCEECF6565}"/>
          </ac:spMkLst>
        </pc:spChg>
        <pc:spChg chg="mod">
          <ac:chgData name="RAFAEL DIAZ PORRAS" userId="823416ff-83c8-4bd0-a418-b3fcc8e59ca8" providerId="ADAL" clId="{8272E711-A1DD-4E48-9375-980937E2E596}" dt="2020-10-10T21:18:42.317" v="1689" actId="18245"/>
          <ac:spMkLst>
            <pc:docMk/>
            <pc:sldMk cId="4281218242" sldId="349"/>
            <ac:spMk id="13" creationId="{C7F74344-40B5-4808-B606-1FA13E6F0280}"/>
          </ac:spMkLst>
        </pc:spChg>
        <pc:spChg chg="mod">
          <ac:chgData name="RAFAEL DIAZ PORRAS" userId="823416ff-83c8-4bd0-a418-b3fcc8e59ca8" providerId="ADAL" clId="{8272E711-A1DD-4E48-9375-980937E2E596}" dt="2020-10-10T21:18:42.317" v="1689" actId="18245"/>
          <ac:spMkLst>
            <pc:docMk/>
            <pc:sldMk cId="4281218242" sldId="349"/>
            <ac:spMk id="14" creationId="{EDD4DD71-1838-461C-BFC6-5877EE4BABC6}"/>
          </ac:spMkLst>
        </pc:spChg>
        <pc:spChg chg="mod">
          <ac:chgData name="RAFAEL DIAZ PORRAS" userId="823416ff-83c8-4bd0-a418-b3fcc8e59ca8" providerId="ADAL" clId="{8272E711-A1DD-4E48-9375-980937E2E596}" dt="2020-10-10T21:18:42.317" v="1689" actId="18245"/>
          <ac:spMkLst>
            <pc:docMk/>
            <pc:sldMk cId="4281218242" sldId="349"/>
            <ac:spMk id="15" creationId="{06D3F25F-7D6D-4CB7-8DE5-B5330C3307BB}"/>
          </ac:spMkLst>
        </pc:spChg>
        <pc:spChg chg="mod">
          <ac:chgData name="RAFAEL DIAZ PORRAS" userId="823416ff-83c8-4bd0-a418-b3fcc8e59ca8" providerId="ADAL" clId="{8272E711-A1DD-4E48-9375-980937E2E596}" dt="2020-10-10T21:18:42.317" v="1689" actId="18245"/>
          <ac:spMkLst>
            <pc:docMk/>
            <pc:sldMk cId="4281218242" sldId="349"/>
            <ac:spMk id="16" creationId="{A120DA26-48AA-49EA-8FAF-4E3918F8E7CF}"/>
          </ac:spMkLst>
        </pc:spChg>
        <pc:spChg chg="mod">
          <ac:chgData name="RAFAEL DIAZ PORRAS" userId="823416ff-83c8-4bd0-a418-b3fcc8e59ca8" providerId="ADAL" clId="{8272E711-A1DD-4E48-9375-980937E2E596}" dt="2020-10-10T21:18:42.317" v="1689" actId="18245"/>
          <ac:spMkLst>
            <pc:docMk/>
            <pc:sldMk cId="4281218242" sldId="349"/>
            <ac:spMk id="17" creationId="{6B042593-CAE3-4AB5-A37D-5AF5E03BE4BA}"/>
          </ac:spMkLst>
        </pc:spChg>
        <pc:spChg chg="mod">
          <ac:chgData name="RAFAEL DIAZ PORRAS" userId="823416ff-83c8-4bd0-a418-b3fcc8e59ca8" providerId="ADAL" clId="{8272E711-A1DD-4E48-9375-980937E2E596}" dt="2020-10-10T21:18:36.077" v="1688" actId="18245"/>
          <ac:spMkLst>
            <pc:docMk/>
            <pc:sldMk cId="4281218242" sldId="349"/>
            <ac:spMk id="18" creationId="{4BD6E2A2-23D9-49AA-919C-CE1AFB03998D}"/>
          </ac:spMkLst>
        </pc:spChg>
        <pc:spChg chg="mod">
          <ac:chgData name="RAFAEL DIAZ PORRAS" userId="823416ff-83c8-4bd0-a418-b3fcc8e59ca8" providerId="ADAL" clId="{8272E711-A1DD-4E48-9375-980937E2E596}" dt="2020-10-10T21:22:48.335" v="1717" actId="18245"/>
          <ac:spMkLst>
            <pc:docMk/>
            <pc:sldMk cId="4281218242" sldId="349"/>
            <ac:spMk id="20" creationId="{91C3BBB3-A817-4B81-AABD-3ED64C1EFBCA}"/>
          </ac:spMkLst>
        </pc:spChg>
        <pc:spChg chg="mod">
          <ac:chgData name="RAFAEL DIAZ PORRAS" userId="823416ff-83c8-4bd0-a418-b3fcc8e59ca8" providerId="ADAL" clId="{8272E711-A1DD-4E48-9375-980937E2E596}" dt="2020-10-10T21:22:48.335" v="1717" actId="18245"/>
          <ac:spMkLst>
            <pc:docMk/>
            <pc:sldMk cId="4281218242" sldId="349"/>
            <ac:spMk id="21" creationId="{8D194A2C-C555-4C8C-BE54-87D608C74231}"/>
          </ac:spMkLst>
        </pc:spChg>
        <pc:spChg chg="mod">
          <ac:chgData name="RAFAEL DIAZ PORRAS" userId="823416ff-83c8-4bd0-a418-b3fcc8e59ca8" providerId="ADAL" clId="{8272E711-A1DD-4E48-9375-980937E2E596}" dt="2020-10-10T21:22:48.335" v="1717" actId="18245"/>
          <ac:spMkLst>
            <pc:docMk/>
            <pc:sldMk cId="4281218242" sldId="349"/>
            <ac:spMk id="22" creationId="{D1448116-C1B9-4822-AF29-B5DB90A4751C}"/>
          </ac:spMkLst>
        </pc:spChg>
        <pc:spChg chg="mod">
          <ac:chgData name="RAFAEL DIAZ PORRAS" userId="823416ff-83c8-4bd0-a418-b3fcc8e59ca8" providerId="ADAL" clId="{8272E711-A1DD-4E48-9375-980937E2E596}" dt="2020-10-10T21:22:48.335" v="1717" actId="18245"/>
          <ac:spMkLst>
            <pc:docMk/>
            <pc:sldMk cId="4281218242" sldId="349"/>
            <ac:spMk id="23" creationId="{0D98D0AC-99F0-4EA2-9FFE-F2D588468E9D}"/>
          </ac:spMkLst>
        </pc:spChg>
        <pc:spChg chg="mod">
          <ac:chgData name="RAFAEL DIAZ PORRAS" userId="823416ff-83c8-4bd0-a418-b3fcc8e59ca8" providerId="ADAL" clId="{8272E711-A1DD-4E48-9375-980937E2E596}" dt="2020-10-10T21:22:48.335" v="1717" actId="18245"/>
          <ac:spMkLst>
            <pc:docMk/>
            <pc:sldMk cId="4281218242" sldId="349"/>
            <ac:spMk id="24" creationId="{F8270339-BE80-40F9-8359-18B08616B202}"/>
          </ac:spMkLst>
        </pc:spChg>
        <pc:spChg chg="mod">
          <ac:chgData name="RAFAEL DIAZ PORRAS" userId="823416ff-83c8-4bd0-a418-b3fcc8e59ca8" providerId="ADAL" clId="{8272E711-A1DD-4E48-9375-980937E2E596}" dt="2020-10-10T21:22:48.335" v="1717" actId="18245"/>
          <ac:spMkLst>
            <pc:docMk/>
            <pc:sldMk cId="4281218242" sldId="349"/>
            <ac:spMk id="25" creationId="{455588AF-0E11-4DAB-A190-3C541D3A09CF}"/>
          </ac:spMkLst>
        </pc:spChg>
        <pc:spChg chg="mod">
          <ac:chgData name="RAFAEL DIAZ PORRAS" userId="823416ff-83c8-4bd0-a418-b3fcc8e59ca8" providerId="ADAL" clId="{8272E711-A1DD-4E48-9375-980937E2E596}" dt="2020-10-10T21:22:48.335" v="1717" actId="18245"/>
          <ac:spMkLst>
            <pc:docMk/>
            <pc:sldMk cId="4281218242" sldId="349"/>
            <ac:spMk id="26" creationId="{A725A718-0EBE-4A71-98AA-E5E649D35274}"/>
          </ac:spMkLst>
        </pc:spChg>
        <pc:spChg chg="mod">
          <ac:chgData name="RAFAEL DIAZ PORRAS" userId="823416ff-83c8-4bd0-a418-b3fcc8e59ca8" providerId="ADAL" clId="{8272E711-A1DD-4E48-9375-980937E2E596}" dt="2020-10-10T21:22:45.636" v="1714" actId="403"/>
          <ac:spMkLst>
            <pc:docMk/>
            <pc:sldMk cId="4281218242" sldId="349"/>
            <ac:spMk id="27" creationId="{6327FFC3-784E-44A7-B23D-C4161B5397BE}"/>
          </ac:spMkLst>
        </pc:spChg>
        <pc:spChg chg="add del mod">
          <ac:chgData name="RAFAEL DIAZ PORRAS" userId="823416ff-83c8-4bd0-a418-b3fcc8e59ca8" providerId="ADAL" clId="{8272E711-A1DD-4E48-9375-980937E2E596}" dt="2020-10-10T21:24:36.215" v="1723" actId="12084"/>
          <ac:spMkLst>
            <pc:docMk/>
            <pc:sldMk cId="4281218242" sldId="349"/>
            <ac:spMk id="28" creationId="{011EE426-2310-4240-A787-79BC542B5ED2}"/>
          </ac:spMkLst>
        </pc:spChg>
        <pc:grpChg chg="mod">
          <ac:chgData name="RAFAEL DIAZ PORRAS" userId="823416ff-83c8-4bd0-a418-b3fcc8e59ca8" providerId="ADAL" clId="{8272E711-A1DD-4E48-9375-980937E2E596}" dt="2020-10-10T21:18:42.317" v="1689" actId="18245"/>
          <ac:grpSpMkLst>
            <pc:docMk/>
            <pc:sldMk cId="4281218242" sldId="349"/>
            <ac:grpSpMk id="10" creationId="{3C9AE2EE-C709-4631-BC82-A54E1878E9F6}"/>
          </ac:grpSpMkLst>
        </pc:grpChg>
        <pc:grpChg chg="mod ord">
          <ac:chgData name="RAFAEL DIAZ PORRAS" userId="823416ff-83c8-4bd0-a418-b3fcc8e59ca8" providerId="ADAL" clId="{8272E711-A1DD-4E48-9375-980937E2E596}" dt="2020-10-10T21:22:48.335" v="1717" actId="18245"/>
          <ac:grpSpMkLst>
            <pc:docMk/>
            <pc:sldMk cId="4281218242" sldId="349"/>
            <ac:grpSpMk id="19" creationId="{57947530-7731-4913-8095-64FB12712257}"/>
          </ac:grpSpMkLst>
        </pc:grpChg>
        <pc:graphicFrameChg chg="add del mod">
          <ac:chgData name="RAFAEL DIAZ PORRAS" userId="823416ff-83c8-4bd0-a418-b3fcc8e59ca8" providerId="ADAL" clId="{8272E711-A1DD-4E48-9375-980937E2E596}" dt="2020-10-10T21:23:27.197" v="1719" actId="11529"/>
          <ac:graphicFrameMkLst>
            <pc:docMk/>
            <pc:sldMk cId="4281218242" sldId="349"/>
            <ac:graphicFrameMk id="9" creationId="{9DBA8BC8-8F9A-4C95-920B-C8CF8D6FF815}"/>
          </ac:graphicFrameMkLst>
        </pc:graphicFrameChg>
        <pc:graphicFrameChg chg="add mod">
          <ac:chgData name="RAFAEL DIAZ PORRAS" userId="823416ff-83c8-4bd0-a418-b3fcc8e59ca8" providerId="ADAL" clId="{8272E711-A1DD-4E48-9375-980937E2E596}" dt="2020-10-10T21:26:15.872" v="1738" actId="403"/>
          <ac:graphicFrameMkLst>
            <pc:docMk/>
            <pc:sldMk cId="4281218242" sldId="349"/>
            <ac:graphicFrameMk id="29" creationId="{65D3315E-47BE-4067-874C-8314B1C094AE}"/>
          </ac:graphicFrameMkLst>
        </pc:graphicFrameChg>
        <pc:picChg chg="add mod">
          <ac:chgData name="RAFAEL DIAZ PORRAS" userId="823416ff-83c8-4bd0-a418-b3fcc8e59ca8" providerId="ADAL" clId="{8272E711-A1DD-4E48-9375-980937E2E596}" dt="2020-10-10T21:25:48.760" v="1729" actId="1076"/>
          <ac:picMkLst>
            <pc:docMk/>
            <pc:sldMk cId="4281218242" sldId="349"/>
            <ac:picMk id="6" creationId="{854575ED-72F8-4AAC-B487-8FB7A4AD9245}"/>
          </ac:picMkLst>
        </pc:picChg>
        <pc:picChg chg="add mod">
          <ac:chgData name="RAFAEL DIAZ PORRAS" userId="823416ff-83c8-4bd0-a418-b3fcc8e59ca8" providerId="ADAL" clId="{8272E711-A1DD-4E48-9375-980937E2E596}" dt="2020-10-10T21:25:52.063" v="1730" actId="1076"/>
          <ac:picMkLst>
            <pc:docMk/>
            <pc:sldMk cId="4281218242" sldId="349"/>
            <ac:picMk id="8" creationId="{F8D316AF-A30C-4F0B-82FD-BF4CDCE71063}"/>
          </ac:picMkLst>
        </pc:picChg>
      </pc:sldChg>
      <pc:sldChg chg="addSp delSp modSp new mod modClrScheme chgLayout">
        <pc:chgData name="RAFAEL DIAZ PORRAS" userId="823416ff-83c8-4bd0-a418-b3fcc8e59ca8" providerId="ADAL" clId="{8272E711-A1DD-4E48-9375-980937E2E596}" dt="2020-10-10T21:40:09.015" v="1818" actId="1076"/>
        <pc:sldMkLst>
          <pc:docMk/>
          <pc:sldMk cId="2622477688" sldId="350"/>
        </pc:sldMkLst>
        <pc:spChg chg="del mod ord">
          <ac:chgData name="RAFAEL DIAZ PORRAS" userId="823416ff-83c8-4bd0-a418-b3fcc8e59ca8" providerId="ADAL" clId="{8272E711-A1DD-4E48-9375-980937E2E596}" dt="2020-10-10T21:31:30.544" v="1742" actId="700"/>
          <ac:spMkLst>
            <pc:docMk/>
            <pc:sldMk cId="2622477688" sldId="350"/>
            <ac:spMk id="2" creationId="{A3DE75FB-A527-41ED-AAF4-F74FBC7DF910}"/>
          </ac:spMkLst>
        </pc:spChg>
        <pc:spChg chg="del">
          <ac:chgData name="RAFAEL DIAZ PORRAS" userId="823416ff-83c8-4bd0-a418-b3fcc8e59ca8" providerId="ADAL" clId="{8272E711-A1DD-4E48-9375-980937E2E596}" dt="2020-10-10T21:31:30.544" v="1742" actId="700"/>
          <ac:spMkLst>
            <pc:docMk/>
            <pc:sldMk cId="2622477688" sldId="350"/>
            <ac:spMk id="3" creationId="{0083BD64-D826-4EE7-9532-AFA0CB20A1EE}"/>
          </ac:spMkLst>
        </pc:spChg>
        <pc:spChg chg="del">
          <ac:chgData name="RAFAEL DIAZ PORRAS" userId="823416ff-83c8-4bd0-a418-b3fcc8e59ca8" providerId="ADAL" clId="{8272E711-A1DD-4E48-9375-980937E2E596}" dt="2020-10-10T21:31:30.544" v="1742" actId="700"/>
          <ac:spMkLst>
            <pc:docMk/>
            <pc:sldMk cId="2622477688" sldId="350"/>
            <ac:spMk id="4" creationId="{4D5BFDC8-50D7-443A-9995-104BE779370E}"/>
          </ac:spMkLst>
        </pc:spChg>
        <pc:spChg chg="add del mod ord">
          <ac:chgData name="RAFAEL DIAZ PORRAS" userId="823416ff-83c8-4bd0-a418-b3fcc8e59ca8" providerId="ADAL" clId="{8272E711-A1DD-4E48-9375-980937E2E596}" dt="2020-10-10T21:37:58.568" v="1759" actId="478"/>
          <ac:spMkLst>
            <pc:docMk/>
            <pc:sldMk cId="2622477688" sldId="350"/>
            <ac:spMk id="5" creationId="{93A49BCE-8BFC-4FFB-88E9-4A7426BC6CC0}"/>
          </ac:spMkLst>
        </pc:spChg>
        <pc:spChg chg="add mod">
          <ac:chgData name="RAFAEL DIAZ PORRAS" userId="823416ff-83c8-4bd0-a418-b3fcc8e59ca8" providerId="ADAL" clId="{8272E711-A1DD-4E48-9375-980937E2E596}" dt="2020-10-10T21:38:47.151" v="1809" actId="1076"/>
          <ac:spMkLst>
            <pc:docMk/>
            <pc:sldMk cId="2622477688" sldId="350"/>
            <ac:spMk id="12" creationId="{22FB4688-2DAF-410F-9591-8C66CC84B2D7}"/>
          </ac:spMkLst>
        </pc:spChg>
        <pc:picChg chg="add del">
          <ac:chgData name="RAFAEL DIAZ PORRAS" userId="823416ff-83c8-4bd0-a418-b3fcc8e59ca8" providerId="ADAL" clId="{8272E711-A1DD-4E48-9375-980937E2E596}" dt="2020-10-10T21:31:57.921" v="1744" actId="478"/>
          <ac:picMkLst>
            <pc:docMk/>
            <pc:sldMk cId="2622477688" sldId="350"/>
            <ac:picMk id="7" creationId="{B41BDB06-5B48-4475-970D-7EB7F6C10067}"/>
          </ac:picMkLst>
        </pc:picChg>
        <pc:picChg chg="add mod ord">
          <ac:chgData name="RAFAEL DIAZ PORRAS" userId="823416ff-83c8-4bd0-a418-b3fcc8e59ca8" providerId="ADAL" clId="{8272E711-A1DD-4E48-9375-980937E2E596}" dt="2020-10-10T21:39:38.582" v="1815" actId="167"/>
          <ac:picMkLst>
            <pc:docMk/>
            <pc:sldMk cId="2622477688" sldId="350"/>
            <ac:picMk id="9" creationId="{16D3FC51-D808-4873-86F2-FF4DCBD684DD}"/>
          </ac:picMkLst>
        </pc:picChg>
        <pc:picChg chg="add mod ord">
          <ac:chgData name="RAFAEL DIAZ PORRAS" userId="823416ff-83c8-4bd0-a418-b3fcc8e59ca8" providerId="ADAL" clId="{8272E711-A1DD-4E48-9375-980937E2E596}" dt="2020-10-10T21:40:09.015" v="1818" actId="1076"/>
          <ac:picMkLst>
            <pc:docMk/>
            <pc:sldMk cId="2622477688" sldId="350"/>
            <ac:picMk id="11" creationId="{A9BAEB6D-6BFE-43CA-BBA9-A34D3E268132}"/>
          </ac:picMkLst>
        </pc:picChg>
      </pc:sldChg>
      <pc:sldChg chg="addSp modSp new mod">
        <pc:chgData name="RAFAEL DIAZ PORRAS" userId="823416ff-83c8-4bd0-a418-b3fcc8e59ca8" providerId="ADAL" clId="{8272E711-A1DD-4E48-9375-980937E2E596}" dt="2020-10-10T22:27:20.664" v="1864" actId="22"/>
        <pc:sldMkLst>
          <pc:docMk/>
          <pc:sldMk cId="2980900534" sldId="351"/>
        </pc:sldMkLst>
        <pc:spChg chg="mod">
          <ac:chgData name="RAFAEL DIAZ PORRAS" userId="823416ff-83c8-4bd0-a418-b3fcc8e59ca8" providerId="ADAL" clId="{8272E711-A1DD-4E48-9375-980937E2E596}" dt="2020-10-10T22:27:15.395" v="1863" actId="20577"/>
          <ac:spMkLst>
            <pc:docMk/>
            <pc:sldMk cId="2980900534" sldId="351"/>
            <ac:spMk id="2" creationId="{1FF00911-CDE4-411A-A474-C840A3B11B6D}"/>
          </ac:spMkLst>
        </pc:spChg>
        <pc:picChg chg="add">
          <ac:chgData name="RAFAEL DIAZ PORRAS" userId="823416ff-83c8-4bd0-a418-b3fcc8e59ca8" providerId="ADAL" clId="{8272E711-A1DD-4E48-9375-980937E2E596}" dt="2020-10-10T22:27:20.664" v="1864" actId="22"/>
          <ac:picMkLst>
            <pc:docMk/>
            <pc:sldMk cId="2980900534" sldId="351"/>
            <ac:picMk id="4" creationId="{80C49CAF-847E-4CDF-82FB-8B3748882DC5}"/>
          </ac:picMkLst>
        </pc:picChg>
      </pc:sldChg>
      <pc:sldChg chg="addSp delSp modSp new mod">
        <pc:chgData name="RAFAEL DIAZ PORRAS" userId="823416ff-83c8-4bd0-a418-b3fcc8e59ca8" providerId="ADAL" clId="{8272E711-A1DD-4E48-9375-980937E2E596}" dt="2020-10-10T22:58:09.551" v="2094" actId="17032"/>
        <pc:sldMkLst>
          <pc:docMk/>
          <pc:sldMk cId="299106755" sldId="352"/>
        </pc:sldMkLst>
        <pc:spChg chg="mod">
          <ac:chgData name="RAFAEL DIAZ PORRAS" userId="823416ff-83c8-4bd0-a418-b3fcc8e59ca8" providerId="ADAL" clId="{8272E711-A1DD-4E48-9375-980937E2E596}" dt="2020-10-10T22:57:47.735" v="2093" actId="20577"/>
          <ac:spMkLst>
            <pc:docMk/>
            <pc:sldMk cId="299106755" sldId="352"/>
            <ac:spMk id="2" creationId="{F721E684-F35A-45E7-ACE4-E064C90EE0FB}"/>
          </ac:spMkLst>
        </pc:spChg>
        <pc:spChg chg="add del mod">
          <ac:chgData name="RAFAEL DIAZ PORRAS" userId="823416ff-83c8-4bd0-a418-b3fcc8e59ca8" providerId="ADAL" clId="{8272E711-A1DD-4E48-9375-980937E2E596}" dt="2020-10-10T22:52:28.497" v="1926" actId="478"/>
          <ac:spMkLst>
            <pc:docMk/>
            <pc:sldMk cId="299106755" sldId="352"/>
            <ac:spMk id="6" creationId="{44965C77-4B84-48EC-93C5-02A17E45B67B}"/>
          </ac:spMkLst>
        </pc:spChg>
        <pc:spChg chg="add del mod">
          <ac:chgData name="RAFAEL DIAZ PORRAS" userId="823416ff-83c8-4bd0-a418-b3fcc8e59ca8" providerId="ADAL" clId="{8272E711-A1DD-4E48-9375-980937E2E596}" dt="2020-10-10T22:52:32.031" v="1927" actId="478"/>
          <ac:spMkLst>
            <pc:docMk/>
            <pc:sldMk cId="299106755" sldId="352"/>
            <ac:spMk id="8" creationId="{17EB480D-1A1D-4547-98DB-7089730DEF49}"/>
          </ac:spMkLst>
        </pc:spChg>
        <pc:spChg chg="add del mod">
          <ac:chgData name="RAFAEL DIAZ PORRAS" userId="823416ff-83c8-4bd0-a418-b3fcc8e59ca8" providerId="ADAL" clId="{8272E711-A1DD-4E48-9375-980937E2E596}" dt="2020-10-10T22:53:09.991" v="1930" actId="478"/>
          <ac:spMkLst>
            <pc:docMk/>
            <pc:sldMk cId="299106755" sldId="352"/>
            <ac:spMk id="10" creationId="{29162735-287D-47FD-8EAF-B0305E532545}"/>
          </ac:spMkLst>
        </pc:spChg>
        <pc:spChg chg="add mod">
          <ac:chgData name="RAFAEL DIAZ PORRAS" userId="823416ff-83c8-4bd0-a418-b3fcc8e59ca8" providerId="ADAL" clId="{8272E711-A1DD-4E48-9375-980937E2E596}" dt="2020-10-10T22:57:02.198" v="2044" actId="20577"/>
          <ac:spMkLst>
            <pc:docMk/>
            <pc:sldMk cId="299106755" sldId="352"/>
            <ac:spMk id="16" creationId="{DE387050-1004-4B15-AE5F-D6A2DDCE84B9}"/>
          </ac:spMkLst>
        </pc:spChg>
        <pc:picChg chg="add del mod">
          <ac:chgData name="RAFAEL DIAZ PORRAS" userId="823416ff-83c8-4bd0-a418-b3fcc8e59ca8" providerId="ADAL" clId="{8272E711-A1DD-4E48-9375-980937E2E596}" dt="2020-10-10T22:34:58.135" v="1907" actId="478"/>
          <ac:picMkLst>
            <pc:docMk/>
            <pc:sldMk cId="299106755" sldId="352"/>
            <ac:picMk id="4" creationId="{43244854-CBE0-42C6-9113-64CB8A5FC46A}"/>
          </ac:picMkLst>
        </pc:picChg>
        <pc:picChg chg="add del">
          <ac:chgData name="RAFAEL DIAZ PORRAS" userId="823416ff-83c8-4bd0-a418-b3fcc8e59ca8" providerId="ADAL" clId="{8272E711-A1DD-4E48-9375-980937E2E596}" dt="2020-10-10T22:53:03.332" v="1928" actId="478"/>
          <ac:picMkLst>
            <pc:docMk/>
            <pc:sldMk cId="299106755" sldId="352"/>
            <ac:picMk id="12" creationId="{E335DF06-CA2E-48E8-B739-59F67524BB6B}"/>
          </ac:picMkLst>
        </pc:picChg>
        <pc:picChg chg="add mod">
          <ac:chgData name="RAFAEL DIAZ PORRAS" userId="823416ff-83c8-4bd0-a418-b3fcc8e59ca8" providerId="ADAL" clId="{8272E711-A1DD-4E48-9375-980937E2E596}" dt="2020-10-10T22:58:09.551" v="2094" actId="17032"/>
          <ac:picMkLst>
            <pc:docMk/>
            <pc:sldMk cId="299106755" sldId="352"/>
            <ac:picMk id="14" creationId="{24C7D5D1-08BA-4E3B-A047-7BE1DF915E08}"/>
          </ac:picMkLst>
        </pc:picChg>
      </pc:sldChg>
    </pc:docChg>
  </pc:docChgLst>
  <pc:docChgLst>
    <pc:chgData name="RAFAEL DIAZ PORRAS" userId="823416ff-83c8-4bd0-a418-b3fcc8e59ca8" providerId="ADAL" clId="{2B66347F-28F7-4958-897F-101692E4E766}"/>
    <pc:docChg chg="custSel modSld">
      <pc:chgData name="RAFAEL DIAZ PORRAS" userId="823416ff-83c8-4bd0-a418-b3fcc8e59ca8" providerId="ADAL" clId="{2B66347F-28F7-4958-897F-101692E4E766}" dt="2020-07-14T20:25:04.757" v="214" actId="20577"/>
      <pc:docMkLst>
        <pc:docMk/>
      </pc:docMkLst>
      <pc:sldChg chg="addSp modSp mod">
        <pc:chgData name="RAFAEL DIAZ PORRAS" userId="823416ff-83c8-4bd0-a418-b3fcc8e59ca8" providerId="ADAL" clId="{2B66347F-28F7-4958-897F-101692E4E766}" dt="2020-07-14T20:25:04.757" v="214" actId="20577"/>
        <pc:sldMkLst>
          <pc:docMk/>
          <pc:sldMk cId="0" sldId="256"/>
        </pc:sldMkLst>
        <pc:spChg chg="mod">
          <ac:chgData name="RAFAEL DIAZ PORRAS" userId="823416ff-83c8-4bd0-a418-b3fcc8e59ca8" providerId="ADAL" clId="{2B66347F-28F7-4958-897F-101692E4E766}" dt="2020-07-14T15:09:00.936" v="25" actId="20577"/>
          <ac:spMkLst>
            <pc:docMk/>
            <pc:sldMk cId="0" sldId="256"/>
            <ac:spMk id="2" creationId="{00000000-0000-0000-0000-000000000000}"/>
          </ac:spMkLst>
        </pc:spChg>
        <pc:spChg chg="add mod">
          <ac:chgData name="RAFAEL DIAZ PORRAS" userId="823416ff-83c8-4bd0-a418-b3fcc8e59ca8" providerId="ADAL" clId="{2B66347F-28F7-4958-897F-101692E4E766}" dt="2020-07-14T20:25:04.757" v="214" actId="20577"/>
          <ac:spMkLst>
            <pc:docMk/>
            <pc:sldMk cId="0" sldId="256"/>
            <ac:spMk id="5" creationId="{99D2482A-A5C4-49F0-A510-472B924B38E9}"/>
          </ac:spMkLst>
        </pc:spChg>
      </pc:sldChg>
      <pc:sldChg chg="modSp mod">
        <pc:chgData name="RAFAEL DIAZ PORRAS" userId="823416ff-83c8-4bd0-a418-b3fcc8e59ca8" providerId="ADAL" clId="{2B66347F-28F7-4958-897F-101692E4E766}" dt="2020-07-14T15:11:06.969" v="60" actId="20577"/>
        <pc:sldMkLst>
          <pc:docMk/>
          <pc:sldMk cId="2839917671" sldId="257"/>
        </pc:sldMkLst>
        <pc:spChg chg="mod">
          <ac:chgData name="RAFAEL DIAZ PORRAS" userId="823416ff-83c8-4bd0-a418-b3fcc8e59ca8" providerId="ADAL" clId="{2B66347F-28F7-4958-897F-101692E4E766}" dt="2020-07-14T15:11:06.969" v="60" actId="20577"/>
          <ac:spMkLst>
            <pc:docMk/>
            <pc:sldMk cId="2839917671" sldId="257"/>
            <ac:spMk id="5" creationId="{00000000-0000-0000-0000-000000000000}"/>
          </ac:spMkLst>
        </pc:spChg>
      </pc:sldChg>
      <pc:sldChg chg="modSp">
        <pc:chgData name="RAFAEL DIAZ PORRAS" userId="823416ff-83c8-4bd0-a418-b3fcc8e59ca8" providerId="ADAL" clId="{2B66347F-28F7-4958-897F-101692E4E766}" dt="2020-07-14T15:14:50.135" v="66"/>
        <pc:sldMkLst>
          <pc:docMk/>
          <pc:sldMk cId="322886899" sldId="259"/>
        </pc:sldMkLst>
        <pc:picChg chg="mod">
          <ac:chgData name="RAFAEL DIAZ PORRAS" userId="823416ff-83c8-4bd0-a418-b3fcc8e59ca8" providerId="ADAL" clId="{2B66347F-28F7-4958-897F-101692E4E766}" dt="2020-07-14T15:14:50.135" v="66"/>
          <ac:picMkLst>
            <pc:docMk/>
            <pc:sldMk cId="322886899" sldId="259"/>
            <ac:picMk id="5122" creationId="{00000000-0000-0000-0000-000000000000}"/>
          </ac:picMkLst>
        </pc:picChg>
      </pc:sldChg>
      <pc:sldChg chg="modSp mod">
        <pc:chgData name="RAFAEL DIAZ PORRAS" userId="823416ff-83c8-4bd0-a418-b3fcc8e59ca8" providerId="ADAL" clId="{2B66347F-28F7-4958-897F-101692E4E766}" dt="2020-07-14T15:25:24.603" v="91" actId="6549"/>
        <pc:sldMkLst>
          <pc:docMk/>
          <pc:sldMk cId="4056545197" sldId="265"/>
        </pc:sldMkLst>
        <pc:spChg chg="mod">
          <ac:chgData name="RAFAEL DIAZ PORRAS" userId="823416ff-83c8-4bd0-a418-b3fcc8e59ca8" providerId="ADAL" clId="{2B66347F-28F7-4958-897F-101692E4E766}" dt="2020-07-14T15:25:24.603" v="91" actId="6549"/>
          <ac:spMkLst>
            <pc:docMk/>
            <pc:sldMk cId="4056545197" sldId="265"/>
            <ac:spMk id="3" creationId="{00000000-0000-0000-0000-000000000000}"/>
          </ac:spMkLst>
        </pc:spChg>
      </pc:sldChg>
      <pc:sldChg chg="modSp">
        <pc:chgData name="RAFAEL DIAZ PORRAS" userId="823416ff-83c8-4bd0-a418-b3fcc8e59ca8" providerId="ADAL" clId="{2B66347F-28F7-4958-897F-101692E4E766}" dt="2020-07-14T15:26:56.265" v="93"/>
        <pc:sldMkLst>
          <pc:docMk/>
          <pc:sldMk cId="2813124519" sldId="267"/>
        </pc:sldMkLst>
        <pc:picChg chg="mod">
          <ac:chgData name="RAFAEL DIAZ PORRAS" userId="823416ff-83c8-4bd0-a418-b3fcc8e59ca8" providerId="ADAL" clId="{2B66347F-28F7-4958-897F-101692E4E766}" dt="2020-07-14T15:26:56.265" v="93"/>
          <ac:picMkLst>
            <pc:docMk/>
            <pc:sldMk cId="2813124519" sldId="267"/>
            <ac:picMk id="4098" creationId="{00000000-0000-0000-0000-000000000000}"/>
          </ac:picMkLst>
        </pc:picChg>
      </pc:sldChg>
      <pc:sldChg chg="modSp">
        <pc:chgData name="RAFAEL DIAZ PORRAS" userId="823416ff-83c8-4bd0-a418-b3fcc8e59ca8" providerId="ADAL" clId="{2B66347F-28F7-4958-897F-101692E4E766}" dt="2020-07-14T15:12:28.654" v="61"/>
        <pc:sldMkLst>
          <pc:docMk/>
          <pc:sldMk cId="936575276" sldId="271"/>
        </pc:sldMkLst>
        <pc:picChg chg="mod">
          <ac:chgData name="RAFAEL DIAZ PORRAS" userId="823416ff-83c8-4bd0-a418-b3fcc8e59ca8" providerId="ADAL" clId="{2B66347F-28F7-4958-897F-101692E4E766}" dt="2020-07-14T15:12:28.654" v="61"/>
          <ac:picMkLst>
            <pc:docMk/>
            <pc:sldMk cId="936575276" sldId="271"/>
            <ac:picMk id="6146" creationId="{00000000-0000-0000-0000-000000000000}"/>
          </ac:picMkLst>
        </pc:picChg>
      </pc:sldChg>
      <pc:sldChg chg="modSp mod">
        <pc:chgData name="RAFAEL DIAZ PORRAS" userId="823416ff-83c8-4bd0-a418-b3fcc8e59ca8" providerId="ADAL" clId="{2B66347F-28F7-4958-897F-101692E4E766}" dt="2020-07-14T15:20:30.172" v="75" actId="20577"/>
        <pc:sldMkLst>
          <pc:docMk/>
          <pc:sldMk cId="916391716" sldId="320"/>
        </pc:sldMkLst>
        <pc:spChg chg="mod">
          <ac:chgData name="RAFAEL DIAZ PORRAS" userId="823416ff-83c8-4bd0-a418-b3fcc8e59ca8" providerId="ADAL" clId="{2B66347F-28F7-4958-897F-101692E4E766}" dt="2020-07-14T15:20:30.172" v="75" actId="20577"/>
          <ac:spMkLst>
            <pc:docMk/>
            <pc:sldMk cId="916391716" sldId="320"/>
            <ac:spMk id="2" creationId="{00000000-0000-0000-0000-000000000000}"/>
          </ac:spMkLst>
        </pc:spChg>
      </pc:sldChg>
      <pc:sldChg chg="modSp mod">
        <pc:chgData name="RAFAEL DIAZ PORRAS" userId="823416ff-83c8-4bd0-a418-b3fcc8e59ca8" providerId="ADAL" clId="{2B66347F-28F7-4958-897F-101692E4E766}" dt="2020-07-14T15:21:51.112" v="76" actId="20577"/>
        <pc:sldMkLst>
          <pc:docMk/>
          <pc:sldMk cId="429410189" sldId="323"/>
        </pc:sldMkLst>
        <pc:spChg chg="mod">
          <ac:chgData name="RAFAEL DIAZ PORRAS" userId="823416ff-83c8-4bd0-a418-b3fcc8e59ca8" providerId="ADAL" clId="{2B66347F-28F7-4958-897F-101692E4E766}" dt="2020-07-14T15:21:51.112" v="76" actId="20577"/>
          <ac:spMkLst>
            <pc:docMk/>
            <pc:sldMk cId="429410189" sldId="323"/>
            <ac:spMk id="2" creationId="{00000000-0000-0000-0000-00000000000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iencias2sec3ags.blogspot.com/2013_11_01_archive.html" TargetMode="External"/><Relationship Id="rId1" Type="http://schemas.openxmlformats.org/officeDocument/2006/relationships/image" Target="../media/image2.jpg"/><Relationship Id="rId4" Type="http://schemas.openxmlformats.org/officeDocument/2006/relationships/image" Target="../media/image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iencias2sec3ags.blogspot.com/2013_11_01_archive.html" TargetMode="External"/><Relationship Id="rId1" Type="http://schemas.openxmlformats.org/officeDocument/2006/relationships/image" Target="../media/image2.jpg"/><Relationship Id="rId4"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3566E3-537C-47A8-843D-092BA8B88E0E}"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3E2D99B4-C8B1-4912-A102-37DCBC70433F}">
      <dgm:prSet custT="1"/>
      <dgm:spPr/>
      <dgm:t>
        <a:bodyPr/>
        <a:lstStyle/>
        <a:p>
          <a:r>
            <a:rPr lang="es-CR" sz="1200" dirty="0"/>
            <a:t>Permite expandir la producción mas allá de los limites domésticos</a:t>
          </a:r>
          <a:endParaRPr lang="en-US" sz="1200" dirty="0"/>
        </a:p>
      </dgm:t>
    </dgm:pt>
    <dgm:pt modelId="{E17C9EAF-C1AF-44E6-ABD3-0B7946652072}" type="parTrans" cxnId="{0863DF93-D90D-4044-A013-64272E085BDF}">
      <dgm:prSet/>
      <dgm:spPr/>
      <dgm:t>
        <a:bodyPr/>
        <a:lstStyle/>
        <a:p>
          <a:endParaRPr lang="en-US" sz="2800"/>
        </a:p>
      </dgm:t>
    </dgm:pt>
    <dgm:pt modelId="{CAAF1396-7D9F-445B-A55D-C3EB7A820831}" type="sibTrans" cxnId="{0863DF93-D90D-4044-A013-64272E085BDF}">
      <dgm:prSet/>
      <dgm:spPr/>
      <dgm:t>
        <a:bodyPr/>
        <a:lstStyle/>
        <a:p>
          <a:endParaRPr lang="en-US" sz="2800"/>
        </a:p>
      </dgm:t>
    </dgm:pt>
    <dgm:pt modelId="{47393E22-70F5-447F-B6F6-89D9A3A72B5C}">
      <dgm:prSet custT="1"/>
      <dgm:spPr/>
      <dgm:t>
        <a:bodyPr/>
        <a:lstStyle/>
        <a:p>
          <a:r>
            <a:rPr lang="es-CR" sz="1050" dirty="0"/>
            <a:t> Economías de escala, especialización o diversificación en nuevos productos</a:t>
          </a:r>
          <a:endParaRPr lang="en-US" sz="1050" dirty="0"/>
        </a:p>
      </dgm:t>
    </dgm:pt>
    <dgm:pt modelId="{021A0FDF-E577-4996-93F1-D3135D5C7ACA}" type="parTrans" cxnId="{A60742CC-EE33-41D4-8DC7-0A857AC4D5F5}">
      <dgm:prSet/>
      <dgm:spPr/>
      <dgm:t>
        <a:bodyPr/>
        <a:lstStyle/>
        <a:p>
          <a:endParaRPr lang="en-US" sz="2800"/>
        </a:p>
      </dgm:t>
    </dgm:pt>
    <dgm:pt modelId="{81AFD3B3-6B7D-4FFB-9493-D9EDDE3D6031}" type="sibTrans" cxnId="{A60742CC-EE33-41D4-8DC7-0A857AC4D5F5}">
      <dgm:prSet/>
      <dgm:spPr/>
      <dgm:t>
        <a:bodyPr/>
        <a:lstStyle/>
        <a:p>
          <a:endParaRPr lang="en-US" sz="2800"/>
        </a:p>
      </dgm:t>
    </dgm:pt>
    <dgm:pt modelId="{8EEDF251-EA3E-41C3-9B29-233BB282E6CD}">
      <dgm:prSet custT="1"/>
      <dgm:spPr/>
      <dgm:t>
        <a:bodyPr/>
        <a:lstStyle/>
        <a:p>
          <a:r>
            <a:rPr lang="es-CR" sz="1050" dirty="0"/>
            <a:t>Transmisión de tecnologías y conocimientos </a:t>
          </a:r>
          <a:endParaRPr lang="en-US" sz="1050" dirty="0"/>
        </a:p>
      </dgm:t>
    </dgm:pt>
    <dgm:pt modelId="{51D4A40C-F08E-4733-9EC6-3BA6FF5299E9}" type="parTrans" cxnId="{2D73EDCE-36E5-4335-8244-5D32638F1D85}">
      <dgm:prSet/>
      <dgm:spPr/>
      <dgm:t>
        <a:bodyPr/>
        <a:lstStyle/>
        <a:p>
          <a:endParaRPr lang="en-US" sz="2800"/>
        </a:p>
      </dgm:t>
    </dgm:pt>
    <dgm:pt modelId="{D5D97D0A-58D9-404F-9B07-1B24E47DC7DC}" type="sibTrans" cxnId="{2D73EDCE-36E5-4335-8244-5D32638F1D85}">
      <dgm:prSet/>
      <dgm:spPr/>
      <dgm:t>
        <a:bodyPr/>
        <a:lstStyle/>
        <a:p>
          <a:endParaRPr lang="en-US" sz="2800"/>
        </a:p>
      </dgm:t>
    </dgm:pt>
    <dgm:pt modelId="{91B2D72E-07AF-40C3-AB50-50A2B82255DC}">
      <dgm:prSet custT="1"/>
      <dgm:spPr/>
      <dgm:t>
        <a:bodyPr/>
        <a:lstStyle/>
        <a:p>
          <a:r>
            <a:rPr lang="es-CR" sz="1050" dirty="0"/>
            <a:t>Acceso a insumos  críticos para la  diversificación productiva y la especialización. </a:t>
          </a:r>
          <a:endParaRPr lang="en-US" sz="1050" dirty="0"/>
        </a:p>
      </dgm:t>
    </dgm:pt>
    <dgm:pt modelId="{5FEEB95F-CFF9-435F-9226-51C16F17137C}" type="parTrans" cxnId="{E68F645E-6A99-466A-90DF-B91670C481E7}">
      <dgm:prSet/>
      <dgm:spPr/>
      <dgm:t>
        <a:bodyPr/>
        <a:lstStyle/>
        <a:p>
          <a:endParaRPr lang="en-US" sz="2800"/>
        </a:p>
      </dgm:t>
    </dgm:pt>
    <dgm:pt modelId="{6A28009A-45F7-438D-9FF5-0215443CB50A}" type="sibTrans" cxnId="{E68F645E-6A99-466A-90DF-B91670C481E7}">
      <dgm:prSet/>
      <dgm:spPr/>
      <dgm:t>
        <a:bodyPr/>
        <a:lstStyle/>
        <a:p>
          <a:endParaRPr lang="en-US" sz="2800"/>
        </a:p>
      </dgm:t>
    </dgm:pt>
    <dgm:pt modelId="{E21409FC-9D93-448D-9DBB-60B7AEC22EEC}">
      <dgm:prSet custT="1"/>
      <dgm:spPr/>
      <dgm:t>
        <a:bodyPr/>
        <a:lstStyle/>
        <a:p>
          <a:r>
            <a:rPr lang="es-CR" sz="1200" dirty="0"/>
            <a:t>F</a:t>
          </a:r>
          <a:r>
            <a:rPr lang="es-CR" sz="1200" b="0" i="0" baseline="0" dirty="0"/>
            <a:t>omenta mayor competencia entre firmas   </a:t>
          </a:r>
          <a:endParaRPr lang="en-US" sz="1200" dirty="0"/>
        </a:p>
      </dgm:t>
    </dgm:pt>
    <dgm:pt modelId="{0688294C-98F7-409A-AE03-9BF8958BFB5F}" type="parTrans" cxnId="{D9C114A4-6C23-4518-9C1E-15622D09D3DC}">
      <dgm:prSet/>
      <dgm:spPr/>
      <dgm:t>
        <a:bodyPr/>
        <a:lstStyle/>
        <a:p>
          <a:endParaRPr lang="en-US" sz="2800"/>
        </a:p>
      </dgm:t>
    </dgm:pt>
    <dgm:pt modelId="{31107339-31C8-427B-B675-A4DB2927A4A8}" type="sibTrans" cxnId="{D9C114A4-6C23-4518-9C1E-15622D09D3DC}">
      <dgm:prSet/>
      <dgm:spPr/>
      <dgm:t>
        <a:bodyPr/>
        <a:lstStyle/>
        <a:p>
          <a:endParaRPr lang="en-US" sz="2800"/>
        </a:p>
      </dgm:t>
    </dgm:pt>
    <dgm:pt modelId="{2B3F2FED-44FE-4B8B-AF67-DB02D74B5FE7}">
      <dgm:prSet custT="1"/>
      <dgm:spPr/>
      <dgm:t>
        <a:bodyPr/>
        <a:lstStyle/>
        <a:p>
          <a:r>
            <a:rPr lang="es-CR" sz="1050" dirty="0"/>
            <a:t>Dentro de la propia economía y entre estas y proveedores externos, </a:t>
          </a:r>
          <a:endParaRPr lang="en-US" sz="1050" dirty="0"/>
        </a:p>
      </dgm:t>
    </dgm:pt>
    <dgm:pt modelId="{F034F118-76A7-459C-AEC9-A2850E4524B3}" type="parTrans" cxnId="{177E4073-3014-41BC-92BB-2B04CD238C17}">
      <dgm:prSet/>
      <dgm:spPr/>
      <dgm:t>
        <a:bodyPr/>
        <a:lstStyle/>
        <a:p>
          <a:endParaRPr lang="en-US" sz="2800"/>
        </a:p>
      </dgm:t>
    </dgm:pt>
    <dgm:pt modelId="{90F60EC7-3307-44F2-9FB0-7576309A34F3}" type="sibTrans" cxnId="{177E4073-3014-41BC-92BB-2B04CD238C17}">
      <dgm:prSet/>
      <dgm:spPr/>
      <dgm:t>
        <a:bodyPr/>
        <a:lstStyle/>
        <a:p>
          <a:endParaRPr lang="en-US" sz="2800"/>
        </a:p>
      </dgm:t>
    </dgm:pt>
    <dgm:pt modelId="{58332E9B-5B7B-4DAF-B56D-5CA3E5E46DDE}">
      <dgm:prSet custT="1"/>
      <dgm:spPr/>
      <dgm:t>
        <a:bodyPr/>
        <a:lstStyle/>
        <a:p>
          <a:r>
            <a:rPr lang="es-CR" sz="1050" dirty="0"/>
            <a:t>Efectos positivos sobre incentivos para mejorar de gestión de las empresas, para ser mas  eficientes </a:t>
          </a:r>
          <a:endParaRPr lang="en-US" sz="1050" dirty="0"/>
        </a:p>
      </dgm:t>
    </dgm:pt>
    <dgm:pt modelId="{6152FF91-99B6-40BC-A4CA-C715F49B5DD8}" type="parTrans" cxnId="{84E23ED6-5D7C-4290-8F17-A18103482001}">
      <dgm:prSet/>
      <dgm:spPr/>
      <dgm:t>
        <a:bodyPr/>
        <a:lstStyle/>
        <a:p>
          <a:endParaRPr lang="en-US" sz="2800"/>
        </a:p>
      </dgm:t>
    </dgm:pt>
    <dgm:pt modelId="{EF903175-7A3D-401E-A103-37A87A13B88F}" type="sibTrans" cxnId="{84E23ED6-5D7C-4290-8F17-A18103482001}">
      <dgm:prSet/>
      <dgm:spPr/>
      <dgm:t>
        <a:bodyPr/>
        <a:lstStyle/>
        <a:p>
          <a:endParaRPr lang="en-US" sz="2800"/>
        </a:p>
      </dgm:t>
    </dgm:pt>
    <dgm:pt modelId="{575217F8-FBDD-4C1F-BB98-7812E3A4BD31}">
      <dgm:prSet custT="1"/>
      <dgm:spPr/>
      <dgm:t>
        <a:bodyPr/>
        <a:lstStyle/>
        <a:p>
          <a:r>
            <a:rPr lang="es-CR" sz="1050" dirty="0"/>
            <a:t>y bajar los costos, además de estimular  la innovación. </a:t>
          </a:r>
          <a:endParaRPr lang="en-US" sz="1050" dirty="0"/>
        </a:p>
      </dgm:t>
    </dgm:pt>
    <dgm:pt modelId="{FBA9234B-37A2-4586-BF61-5F3FE26B2FB5}" type="parTrans" cxnId="{A28F08EF-2652-4E9B-99B0-CBC287C7C4FF}">
      <dgm:prSet/>
      <dgm:spPr/>
      <dgm:t>
        <a:bodyPr/>
        <a:lstStyle/>
        <a:p>
          <a:endParaRPr lang="en-US" sz="2800"/>
        </a:p>
      </dgm:t>
    </dgm:pt>
    <dgm:pt modelId="{DF0A64FC-A887-4970-8097-8ADBB438F1C3}" type="sibTrans" cxnId="{A28F08EF-2652-4E9B-99B0-CBC287C7C4FF}">
      <dgm:prSet/>
      <dgm:spPr/>
      <dgm:t>
        <a:bodyPr/>
        <a:lstStyle/>
        <a:p>
          <a:endParaRPr lang="en-US" sz="2800"/>
        </a:p>
      </dgm:t>
    </dgm:pt>
    <dgm:pt modelId="{5CD77357-91CF-430A-8247-83579DAE845D}">
      <dgm:prSet custT="1"/>
      <dgm:spPr/>
      <dgm:t>
        <a:bodyPr/>
        <a:lstStyle/>
        <a:p>
          <a:r>
            <a:rPr lang="es-CR" sz="1200" dirty="0"/>
            <a:t>A</a:t>
          </a:r>
          <a:r>
            <a:rPr lang="es-CR" sz="1200" b="0" i="0" baseline="0" dirty="0"/>
            <a:t>umenta el bienestar de los consumidores </a:t>
          </a:r>
          <a:endParaRPr lang="en-US" sz="1200" dirty="0"/>
        </a:p>
      </dgm:t>
    </dgm:pt>
    <dgm:pt modelId="{CD444C98-EA30-4710-BDD8-73A92F0349CA}" type="parTrans" cxnId="{F0792406-A08E-4168-A4A9-01542FCACABE}">
      <dgm:prSet/>
      <dgm:spPr/>
      <dgm:t>
        <a:bodyPr/>
        <a:lstStyle/>
        <a:p>
          <a:endParaRPr lang="en-US" sz="2800"/>
        </a:p>
      </dgm:t>
    </dgm:pt>
    <dgm:pt modelId="{F749797C-E943-4126-809C-AE84AA2E7FA9}" type="sibTrans" cxnId="{F0792406-A08E-4168-A4A9-01542FCACABE}">
      <dgm:prSet/>
      <dgm:spPr/>
      <dgm:t>
        <a:bodyPr/>
        <a:lstStyle/>
        <a:p>
          <a:endParaRPr lang="en-US" sz="2800"/>
        </a:p>
      </dgm:t>
    </dgm:pt>
    <dgm:pt modelId="{93BFBEA3-2FD9-4608-8451-D5680E21CDF6}">
      <dgm:prSet custT="1"/>
      <dgm:spPr/>
      <dgm:t>
        <a:bodyPr/>
        <a:lstStyle/>
        <a:p>
          <a:r>
            <a:rPr lang="es-CR" sz="1050" dirty="0"/>
            <a:t>Menores  </a:t>
          </a:r>
          <a:r>
            <a:rPr lang="es-CR" sz="1100" dirty="0"/>
            <a:t>precios</a:t>
          </a:r>
          <a:r>
            <a:rPr lang="es-CR" sz="1050" dirty="0"/>
            <a:t> y la mayor calidad de los bienes y servicios disponibles. </a:t>
          </a:r>
          <a:endParaRPr lang="en-US" sz="1050" dirty="0"/>
        </a:p>
      </dgm:t>
    </dgm:pt>
    <dgm:pt modelId="{F315BD23-039D-4976-B3BB-3E3DDB1911D0}" type="parTrans" cxnId="{B0E7BE62-D2E4-4430-ACDD-88F2E1C04E37}">
      <dgm:prSet/>
      <dgm:spPr/>
      <dgm:t>
        <a:bodyPr/>
        <a:lstStyle/>
        <a:p>
          <a:endParaRPr lang="en-US" sz="2800"/>
        </a:p>
      </dgm:t>
    </dgm:pt>
    <dgm:pt modelId="{E74C796A-3923-478D-A2E8-C020F84AEA68}" type="sibTrans" cxnId="{B0E7BE62-D2E4-4430-ACDD-88F2E1C04E37}">
      <dgm:prSet/>
      <dgm:spPr/>
      <dgm:t>
        <a:bodyPr/>
        <a:lstStyle/>
        <a:p>
          <a:endParaRPr lang="en-US" sz="2800"/>
        </a:p>
      </dgm:t>
    </dgm:pt>
    <dgm:pt modelId="{33182B47-2A3D-4971-800B-88F734115D0B}">
      <dgm:prSet custT="1"/>
      <dgm:spPr/>
      <dgm:t>
        <a:bodyPr/>
        <a:lstStyle/>
        <a:p>
          <a:r>
            <a:rPr lang="es-CR" sz="1050" dirty="0"/>
            <a:t>La mayor competencia promueve la reasignación de recursos desde  empresas menos productivas hacia aquellas mas productivas.</a:t>
          </a:r>
          <a:endParaRPr lang="en-US" sz="1050" dirty="0"/>
        </a:p>
      </dgm:t>
    </dgm:pt>
    <dgm:pt modelId="{9D33FDAD-DA7A-41E4-A48E-0F8FA383B206}" type="parTrans" cxnId="{A5CB2336-FE3A-49F8-A448-A3816F0EB6AC}">
      <dgm:prSet/>
      <dgm:spPr/>
      <dgm:t>
        <a:bodyPr/>
        <a:lstStyle/>
        <a:p>
          <a:endParaRPr lang="en-US" sz="2800"/>
        </a:p>
      </dgm:t>
    </dgm:pt>
    <dgm:pt modelId="{151DB68F-B368-4F1B-B549-3C3BA857F081}" type="sibTrans" cxnId="{A5CB2336-FE3A-49F8-A448-A3816F0EB6AC}">
      <dgm:prSet/>
      <dgm:spPr/>
      <dgm:t>
        <a:bodyPr/>
        <a:lstStyle/>
        <a:p>
          <a:endParaRPr lang="en-US" sz="2800"/>
        </a:p>
      </dgm:t>
    </dgm:pt>
    <dgm:pt modelId="{9025C487-2C3D-445A-A75C-475613724290}">
      <dgm:prSet custT="1"/>
      <dgm:spPr/>
      <dgm:t>
        <a:bodyPr/>
        <a:lstStyle/>
        <a:p>
          <a:r>
            <a:rPr lang="es-CR" sz="1050" dirty="0"/>
            <a:t>que pueden aprovechar las nuevas oportunidades de ventas por el mayor  acceso a mercados externos y la posibilidad de importar insumos de mas calidad.</a:t>
          </a:r>
          <a:endParaRPr lang="en-US" sz="1050" dirty="0"/>
        </a:p>
      </dgm:t>
    </dgm:pt>
    <dgm:pt modelId="{027BC01D-1598-4AFC-AB54-4383A427ABB0}" type="parTrans" cxnId="{27D028C1-5249-444F-A005-337EE9A74FF6}">
      <dgm:prSet/>
      <dgm:spPr/>
      <dgm:t>
        <a:bodyPr/>
        <a:lstStyle/>
        <a:p>
          <a:endParaRPr lang="en-US" sz="2800"/>
        </a:p>
      </dgm:t>
    </dgm:pt>
    <dgm:pt modelId="{E44B8006-ECDD-45B0-89B7-902C1C41CA7A}" type="sibTrans" cxnId="{27D028C1-5249-444F-A005-337EE9A74FF6}">
      <dgm:prSet/>
      <dgm:spPr/>
      <dgm:t>
        <a:bodyPr/>
        <a:lstStyle/>
        <a:p>
          <a:endParaRPr lang="en-US" sz="2800"/>
        </a:p>
      </dgm:t>
    </dgm:pt>
    <dgm:pt modelId="{AC3F8512-1DC8-4206-82AF-F9CC2A50B9B9}">
      <dgm:prSet custT="1"/>
      <dgm:spPr/>
      <dgm:t>
        <a:bodyPr/>
        <a:lstStyle/>
        <a:p>
          <a:r>
            <a:rPr lang="es-CR" sz="1200" dirty="0"/>
            <a:t>También beneficia </a:t>
          </a:r>
          <a:r>
            <a:rPr lang="es-CR" sz="1200" b="0" i="0" baseline="0" dirty="0"/>
            <a:t>sectores de bienes transables, </a:t>
          </a:r>
          <a:r>
            <a:rPr lang="es-CR" sz="1200" dirty="0"/>
            <a:t>y servicios no transables, </a:t>
          </a:r>
          <a:endParaRPr lang="en-US" sz="1200" dirty="0"/>
        </a:p>
      </dgm:t>
    </dgm:pt>
    <dgm:pt modelId="{8CE96A95-57ED-4F41-BFE0-6B4F2EDEC8B1}" type="parTrans" cxnId="{7E66630E-A004-43C9-884D-661764854D4E}">
      <dgm:prSet/>
      <dgm:spPr/>
      <dgm:t>
        <a:bodyPr/>
        <a:lstStyle/>
        <a:p>
          <a:endParaRPr lang="en-US" sz="2800"/>
        </a:p>
      </dgm:t>
    </dgm:pt>
    <dgm:pt modelId="{78DA6346-DAB9-4051-AAFE-05DFC45D1794}" type="sibTrans" cxnId="{7E66630E-A004-43C9-884D-661764854D4E}">
      <dgm:prSet/>
      <dgm:spPr/>
      <dgm:t>
        <a:bodyPr/>
        <a:lstStyle/>
        <a:p>
          <a:endParaRPr lang="en-US" sz="2800"/>
        </a:p>
      </dgm:t>
    </dgm:pt>
    <dgm:pt modelId="{C00E40E5-1450-4D00-AE1A-55FE03D9FD09}">
      <dgm:prSet custT="1"/>
      <dgm:spPr/>
      <dgm:t>
        <a:bodyPr/>
        <a:lstStyle/>
        <a:p>
          <a:r>
            <a:rPr lang="es-CR" sz="1050" dirty="0"/>
            <a:t>Son proveedores de las firmas que exportan (por ejemplo, transporte local, servicios  profesionales, etc.) y </a:t>
          </a:r>
          <a:endParaRPr lang="en-US" sz="1050" dirty="0"/>
        </a:p>
      </dgm:t>
    </dgm:pt>
    <dgm:pt modelId="{E58930F7-8619-495C-8862-6F8A25D6F869}" type="parTrans" cxnId="{4AC14498-432C-4807-ADCA-ABE20CCB0B9B}">
      <dgm:prSet/>
      <dgm:spPr/>
      <dgm:t>
        <a:bodyPr/>
        <a:lstStyle/>
        <a:p>
          <a:endParaRPr lang="en-US" sz="2800"/>
        </a:p>
      </dgm:t>
    </dgm:pt>
    <dgm:pt modelId="{09B85875-2238-44E9-8605-EB564FA4EBB0}" type="sibTrans" cxnId="{4AC14498-432C-4807-ADCA-ABE20CCB0B9B}">
      <dgm:prSet/>
      <dgm:spPr/>
      <dgm:t>
        <a:bodyPr/>
        <a:lstStyle/>
        <a:p>
          <a:endParaRPr lang="en-US" sz="2800"/>
        </a:p>
      </dgm:t>
    </dgm:pt>
    <dgm:pt modelId="{4B5CBDF4-ECD6-436C-80CE-F576CA7E4A40}">
      <dgm:prSet custT="1"/>
      <dgm:spPr/>
      <dgm:t>
        <a:bodyPr/>
        <a:lstStyle/>
        <a:p>
          <a:r>
            <a:rPr lang="es-CR" sz="1050" dirty="0"/>
            <a:t>de esta manera mas indirecta, se integran en las cadenas globales de valor, incentivando también la  innovación y una mayor productividad en estos sectores. </a:t>
          </a:r>
          <a:endParaRPr lang="en-US" sz="1050" dirty="0"/>
        </a:p>
      </dgm:t>
    </dgm:pt>
    <dgm:pt modelId="{F1FA9A8B-AE22-4C35-B5B2-56263B9315F3}" type="parTrans" cxnId="{D2C2BB5D-2AEF-4E26-909D-76DEF9B364BB}">
      <dgm:prSet/>
      <dgm:spPr/>
      <dgm:t>
        <a:bodyPr/>
        <a:lstStyle/>
        <a:p>
          <a:endParaRPr lang="en-US" sz="2800"/>
        </a:p>
      </dgm:t>
    </dgm:pt>
    <dgm:pt modelId="{286E1202-1B97-4C62-AC8A-96CBB6C7B9DC}" type="sibTrans" cxnId="{D2C2BB5D-2AEF-4E26-909D-76DEF9B364BB}">
      <dgm:prSet/>
      <dgm:spPr/>
      <dgm:t>
        <a:bodyPr/>
        <a:lstStyle/>
        <a:p>
          <a:endParaRPr lang="en-US" sz="2800"/>
        </a:p>
      </dgm:t>
    </dgm:pt>
    <dgm:pt modelId="{624A7581-4C52-46F7-BDBC-D2A39AA76AE7}">
      <dgm:prSet custT="1"/>
      <dgm:spPr/>
      <dgm:t>
        <a:bodyPr/>
        <a:lstStyle/>
        <a:p>
          <a:r>
            <a:rPr lang="es-CR" sz="1050" b="0" i="0" baseline="0" dirty="0"/>
            <a:t>La mayoría de los países de la región han estado involucrados en los últimos 30 anos en políticas de apertura comercial </a:t>
          </a:r>
          <a:endParaRPr lang="en-US" sz="1050" dirty="0"/>
        </a:p>
      </dgm:t>
    </dgm:pt>
    <dgm:pt modelId="{AA387025-2D81-4A7D-B303-CEAC279CCB35}" type="parTrans" cxnId="{8131ABF2-5236-4FFC-B02D-A23137EDAACC}">
      <dgm:prSet/>
      <dgm:spPr/>
      <dgm:t>
        <a:bodyPr/>
        <a:lstStyle/>
        <a:p>
          <a:endParaRPr lang="en-US" sz="2800"/>
        </a:p>
      </dgm:t>
    </dgm:pt>
    <dgm:pt modelId="{74E3DD9E-8D78-4DBE-90D1-57C2A9EDCE63}" type="sibTrans" cxnId="{8131ABF2-5236-4FFC-B02D-A23137EDAACC}">
      <dgm:prSet/>
      <dgm:spPr/>
      <dgm:t>
        <a:bodyPr/>
        <a:lstStyle/>
        <a:p>
          <a:endParaRPr lang="en-US" sz="2800"/>
        </a:p>
      </dgm:t>
    </dgm:pt>
    <dgm:pt modelId="{4680F219-67CC-423A-9D0C-18DEBD4D748B}">
      <dgm:prSet custT="1"/>
      <dgm:spPr/>
      <dgm:t>
        <a:bodyPr/>
        <a:lstStyle/>
        <a:p>
          <a:r>
            <a:rPr lang="es-CR" sz="1200"/>
            <a:t>Si bien para el promedio de  la región estas políticas han generado  aumentos en el comercio e inversiones, </a:t>
          </a:r>
          <a:endParaRPr lang="en-US" sz="1200"/>
        </a:p>
      </dgm:t>
    </dgm:pt>
    <dgm:pt modelId="{4CB599C1-85FE-477B-AC7C-AED37AB9101E}" type="parTrans" cxnId="{75FA4EA3-7612-45BD-AD39-EA64D3D5BAD7}">
      <dgm:prSet/>
      <dgm:spPr/>
      <dgm:t>
        <a:bodyPr/>
        <a:lstStyle/>
        <a:p>
          <a:endParaRPr lang="en-US" sz="2800"/>
        </a:p>
      </dgm:t>
    </dgm:pt>
    <dgm:pt modelId="{054F0BD1-C743-4D06-8C8A-D9331EB36BBD}" type="sibTrans" cxnId="{75FA4EA3-7612-45BD-AD39-EA64D3D5BAD7}">
      <dgm:prSet/>
      <dgm:spPr/>
      <dgm:t>
        <a:bodyPr/>
        <a:lstStyle/>
        <a:p>
          <a:endParaRPr lang="en-US" sz="2800"/>
        </a:p>
      </dgm:t>
    </dgm:pt>
    <dgm:pt modelId="{3E5B5C4B-FD7C-4533-9788-06F6728EF8F8}">
      <dgm:prSet custT="1"/>
      <dgm:spPr/>
      <dgm:t>
        <a:bodyPr/>
        <a:lstStyle/>
        <a:p>
          <a:r>
            <a:rPr lang="es-CR" sz="1050" dirty="0"/>
            <a:t>Sus resultados han sido modestos y no se condicen con las  expectativas que se tenían sobre el impacto en el crecimiento y bienestar (</a:t>
          </a:r>
          <a:r>
            <a:rPr lang="es-CR" sz="1050" dirty="0" err="1"/>
            <a:t>Mesquita</a:t>
          </a:r>
          <a:r>
            <a:rPr lang="es-CR" sz="1050" dirty="0"/>
            <a:t>  Moreira et al., 2019; Rodrik, 2006). </a:t>
          </a:r>
          <a:endParaRPr lang="en-US" sz="1050" dirty="0"/>
        </a:p>
      </dgm:t>
    </dgm:pt>
    <dgm:pt modelId="{5D02B544-DA57-4F32-A205-4F6B9BD3DAD9}" type="parTrans" cxnId="{42FE6C5F-E802-46E8-81DC-49E980D3396B}">
      <dgm:prSet/>
      <dgm:spPr/>
      <dgm:t>
        <a:bodyPr/>
        <a:lstStyle/>
        <a:p>
          <a:endParaRPr lang="en-US" sz="2800"/>
        </a:p>
      </dgm:t>
    </dgm:pt>
    <dgm:pt modelId="{EBCC911D-6AC1-4C8D-AC7B-15D9A741B47A}" type="sibTrans" cxnId="{42FE6C5F-E802-46E8-81DC-49E980D3396B}">
      <dgm:prSet/>
      <dgm:spPr/>
      <dgm:t>
        <a:bodyPr/>
        <a:lstStyle/>
        <a:p>
          <a:endParaRPr lang="en-US" sz="2800"/>
        </a:p>
      </dgm:t>
    </dgm:pt>
    <dgm:pt modelId="{C8AEF8F9-29DA-45D2-A175-BE656FA99303}">
      <dgm:prSet custT="1"/>
      <dgm:spPr/>
      <dgm:t>
        <a:bodyPr/>
        <a:lstStyle/>
        <a:p>
          <a:r>
            <a:rPr lang="es-CR" sz="1050" dirty="0"/>
            <a:t>No obstante ello, fue evidente el mayor crecimiento durante el periodo entre 2003 y 2013 que se dio en parte </a:t>
          </a:r>
          <a:r>
            <a:rPr lang="es-CR" sz="1050"/>
            <a:t>como consecuencia de la irrupción de China en los flujos de comercio mundial, facilitada por su incorporación a la Organización Mundial del Comercio (OMC) a  principios de la década de 2000, y su rápido crecimiento económico en esos años (Costa et al., 2016).</a:t>
          </a:r>
          <a:endParaRPr lang="en-US" sz="1050" dirty="0"/>
        </a:p>
      </dgm:t>
    </dgm:pt>
    <dgm:pt modelId="{2944408A-F30D-434F-9890-3F2A8059EE61}" type="parTrans" cxnId="{E656AB14-CDFF-4E9C-B950-CAD98508AA53}">
      <dgm:prSet/>
      <dgm:spPr/>
      <dgm:t>
        <a:bodyPr/>
        <a:lstStyle/>
        <a:p>
          <a:endParaRPr lang="en-US" sz="2800"/>
        </a:p>
      </dgm:t>
    </dgm:pt>
    <dgm:pt modelId="{82E16B5E-1624-4346-9B2D-388B526C6767}" type="sibTrans" cxnId="{E656AB14-CDFF-4E9C-B950-CAD98508AA53}">
      <dgm:prSet/>
      <dgm:spPr/>
      <dgm:t>
        <a:bodyPr/>
        <a:lstStyle/>
        <a:p>
          <a:endParaRPr lang="en-US" sz="2800"/>
        </a:p>
      </dgm:t>
    </dgm:pt>
    <dgm:pt modelId="{DD86A71C-B34B-4F79-9B87-ACA416E4514D}">
      <dgm:prSet custT="1"/>
      <dgm:spPr/>
      <dgm:t>
        <a:bodyPr/>
        <a:lstStyle/>
        <a:p>
          <a:r>
            <a:rPr lang="es-CR" sz="1050" dirty="0"/>
            <a:t>Oportunidades:  empresas de integrando cadenas globales de valor, </a:t>
          </a:r>
          <a:endParaRPr lang="en-US" sz="1050" dirty="0"/>
        </a:p>
      </dgm:t>
    </dgm:pt>
    <dgm:pt modelId="{BE6C2267-9C12-4821-AAE2-AE1625401031}" type="parTrans" cxnId="{755CF6EF-C040-41D3-865A-C130179BA5CD}">
      <dgm:prSet/>
      <dgm:spPr/>
    </dgm:pt>
    <dgm:pt modelId="{4C209DAA-8721-4ACC-86FC-68B85343092F}" type="sibTrans" cxnId="{755CF6EF-C040-41D3-865A-C130179BA5CD}">
      <dgm:prSet/>
      <dgm:spPr/>
    </dgm:pt>
    <dgm:pt modelId="{689441F8-D0B8-4AA0-A8DC-C201BAAE7834}" type="pres">
      <dgm:prSet presAssocID="{AF3566E3-537C-47A8-843D-092BA8B88E0E}" presName="diagram" presStyleCnt="0">
        <dgm:presLayoutVars>
          <dgm:dir/>
          <dgm:resizeHandles val="exact"/>
        </dgm:presLayoutVars>
      </dgm:prSet>
      <dgm:spPr/>
    </dgm:pt>
    <dgm:pt modelId="{D0C4B962-678C-42CD-AB2A-C3D6D6A7F725}" type="pres">
      <dgm:prSet presAssocID="{3E2D99B4-C8B1-4912-A102-37DCBC70433F}" presName="node" presStyleLbl="node1" presStyleIdx="0" presStyleCnt="5" custScaleX="102429" custScaleY="121681">
        <dgm:presLayoutVars>
          <dgm:bulletEnabled val="1"/>
        </dgm:presLayoutVars>
      </dgm:prSet>
      <dgm:spPr/>
    </dgm:pt>
    <dgm:pt modelId="{31AD1AC5-F4B6-4F0D-9A0E-2D65F15C9FBA}" type="pres">
      <dgm:prSet presAssocID="{CAAF1396-7D9F-445B-A55D-C3EB7A820831}" presName="sibTrans" presStyleCnt="0"/>
      <dgm:spPr/>
    </dgm:pt>
    <dgm:pt modelId="{402B046A-1284-4FCE-92FD-B626AB6B6C2B}" type="pres">
      <dgm:prSet presAssocID="{E21409FC-9D93-448D-9DBB-60B7AEC22EEC}" presName="node" presStyleLbl="node1" presStyleIdx="1" presStyleCnt="5">
        <dgm:presLayoutVars>
          <dgm:bulletEnabled val="1"/>
        </dgm:presLayoutVars>
      </dgm:prSet>
      <dgm:spPr/>
    </dgm:pt>
    <dgm:pt modelId="{F3E25311-C3E0-409F-B168-4F192EF14CC5}" type="pres">
      <dgm:prSet presAssocID="{31107339-31C8-427B-B675-A4DB2927A4A8}" presName="sibTrans" presStyleCnt="0"/>
      <dgm:spPr/>
    </dgm:pt>
    <dgm:pt modelId="{8F4CED51-E2C0-46C8-A954-D43FC98CD32D}" type="pres">
      <dgm:prSet presAssocID="{5CD77357-91CF-430A-8247-83579DAE845D}" presName="node" presStyleLbl="node1" presStyleIdx="2" presStyleCnt="5" custScaleY="132247" custLinFactNeighborX="4748" custLinFactNeighborY="1267">
        <dgm:presLayoutVars>
          <dgm:bulletEnabled val="1"/>
        </dgm:presLayoutVars>
      </dgm:prSet>
      <dgm:spPr/>
    </dgm:pt>
    <dgm:pt modelId="{F3D42329-FA3D-4A68-A2DF-34E3DFCBFB91}" type="pres">
      <dgm:prSet presAssocID="{F749797C-E943-4126-809C-AE84AA2E7FA9}" presName="sibTrans" presStyleCnt="0"/>
      <dgm:spPr/>
    </dgm:pt>
    <dgm:pt modelId="{13D8ED85-3216-463B-9F51-A7C0390C331E}" type="pres">
      <dgm:prSet presAssocID="{AC3F8512-1DC8-4206-82AF-F9CC2A50B9B9}" presName="node" presStyleLbl="node1" presStyleIdx="3" presStyleCnt="5" custScaleX="111170" custScaleY="136136">
        <dgm:presLayoutVars>
          <dgm:bulletEnabled val="1"/>
        </dgm:presLayoutVars>
      </dgm:prSet>
      <dgm:spPr/>
    </dgm:pt>
    <dgm:pt modelId="{03C82A3B-13FB-48B6-9517-4718158A8678}" type="pres">
      <dgm:prSet presAssocID="{78DA6346-DAB9-4051-AAFE-05DFC45D1794}" presName="sibTrans" presStyleCnt="0"/>
      <dgm:spPr/>
    </dgm:pt>
    <dgm:pt modelId="{2B85F3F2-47AA-48D2-9DFB-4E5AA73873BF}" type="pres">
      <dgm:prSet presAssocID="{4680F219-67CC-423A-9D0C-18DEBD4D748B}" presName="node" presStyleLbl="node1" presStyleIdx="4" presStyleCnt="5" custScaleX="203944">
        <dgm:presLayoutVars>
          <dgm:bulletEnabled val="1"/>
        </dgm:presLayoutVars>
      </dgm:prSet>
      <dgm:spPr/>
    </dgm:pt>
  </dgm:ptLst>
  <dgm:cxnLst>
    <dgm:cxn modelId="{F0792406-A08E-4168-A4A9-01542FCACABE}" srcId="{AF3566E3-537C-47A8-843D-092BA8B88E0E}" destId="{5CD77357-91CF-430A-8247-83579DAE845D}" srcOrd="2" destOrd="0" parTransId="{CD444C98-EA30-4710-BDD8-73A92F0349CA}" sibTransId="{F749797C-E943-4126-809C-AE84AA2E7FA9}"/>
    <dgm:cxn modelId="{7E66630E-A004-43C9-884D-661764854D4E}" srcId="{AF3566E3-537C-47A8-843D-092BA8B88E0E}" destId="{AC3F8512-1DC8-4206-82AF-F9CC2A50B9B9}" srcOrd="3" destOrd="0" parTransId="{8CE96A95-57ED-4F41-BFE0-6B4F2EDEC8B1}" sibTransId="{78DA6346-DAB9-4051-AAFE-05DFC45D1794}"/>
    <dgm:cxn modelId="{E656AB14-CDFF-4E9C-B950-CAD98508AA53}" srcId="{4680F219-67CC-423A-9D0C-18DEBD4D748B}" destId="{C8AEF8F9-29DA-45D2-A175-BE656FA99303}" srcOrd="1" destOrd="0" parTransId="{2944408A-F30D-434F-9890-3F2A8059EE61}" sibTransId="{82E16B5E-1624-4346-9B2D-388B526C6767}"/>
    <dgm:cxn modelId="{E532D71D-18AF-400B-8C18-EFF4B9FF8185}" type="presOf" srcId="{C00E40E5-1450-4D00-AE1A-55FE03D9FD09}" destId="{13D8ED85-3216-463B-9F51-A7C0390C331E}" srcOrd="0" destOrd="1" presId="urn:microsoft.com/office/officeart/2005/8/layout/default"/>
    <dgm:cxn modelId="{D07AFB2D-5004-4553-A71F-E316B6500240}" type="presOf" srcId="{2B3F2FED-44FE-4B8B-AF67-DB02D74B5FE7}" destId="{402B046A-1284-4FCE-92FD-B626AB6B6C2B}" srcOrd="0" destOrd="1" presId="urn:microsoft.com/office/officeart/2005/8/layout/default"/>
    <dgm:cxn modelId="{A5CB2336-FE3A-49F8-A448-A3816F0EB6AC}" srcId="{5CD77357-91CF-430A-8247-83579DAE845D}" destId="{33182B47-2A3D-4971-800B-88F734115D0B}" srcOrd="1" destOrd="0" parTransId="{9D33FDAD-DA7A-41E4-A48E-0F8FA383B206}" sibTransId="{151DB68F-B368-4F1B-B549-3C3BA857F081}"/>
    <dgm:cxn modelId="{2CFB115C-BFA0-4F12-AB02-0DE0E209A543}" type="presOf" srcId="{4680F219-67CC-423A-9D0C-18DEBD4D748B}" destId="{2B85F3F2-47AA-48D2-9DFB-4E5AA73873BF}" srcOrd="0" destOrd="0" presId="urn:microsoft.com/office/officeart/2005/8/layout/default"/>
    <dgm:cxn modelId="{D2C2BB5D-2AEF-4E26-909D-76DEF9B364BB}" srcId="{AC3F8512-1DC8-4206-82AF-F9CC2A50B9B9}" destId="{4B5CBDF4-ECD6-436C-80CE-F576CA7E4A40}" srcOrd="1" destOrd="0" parTransId="{F1FA9A8B-AE22-4C35-B5B2-56263B9315F3}" sibTransId="{286E1202-1B97-4C62-AC8A-96CBB6C7B9DC}"/>
    <dgm:cxn modelId="{E68F645E-6A99-466A-90DF-B91670C481E7}" srcId="{3E2D99B4-C8B1-4912-A102-37DCBC70433F}" destId="{91B2D72E-07AF-40C3-AB50-50A2B82255DC}" srcOrd="3" destOrd="0" parTransId="{5FEEB95F-CFF9-435F-9226-51C16F17137C}" sibTransId="{6A28009A-45F7-438D-9FF5-0215443CB50A}"/>
    <dgm:cxn modelId="{42FE6C5F-E802-46E8-81DC-49E980D3396B}" srcId="{4680F219-67CC-423A-9D0C-18DEBD4D748B}" destId="{3E5B5C4B-FD7C-4533-9788-06F6728EF8F8}" srcOrd="0" destOrd="0" parTransId="{5D02B544-DA57-4F32-A205-4F6B9BD3DAD9}" sibTransId="{EBCC911D-6AC1-4C8D-AC7B-15D9A741B47A}"/>
    <dgm:cxn modelId="{457E7741-4D77-45B9-8188-3A5736DDBEF4}" type="presOf" srcId="{3E2D99B4-C8B1-4912-A102-37DCBC70433F}" destId="{D0C4B962-678C-42CD-AB2A-C3D6D6A7F725}" srcOrd="0" destOrd="0" presId="urn:microsoft.com/office/officeart/2005/8/layout/default"/>
    <dgm:cxn modelId="{06C76A42-4E0F-4239-AE31-BDC6A2D93FAC}" type="presOf" srcId="{E21409FC-9D93-448D-9DBB-60B7AEC22EEC}" destId="{402B046A-1284-4FCE-92FD-B626AB6B6C2B}" srcOrd="0" destOrd="0" presId="urn:microsoft.com/office/officeart/2005/8/layout/default"/>
    <dgm:cxn modelId="{B0E7BE62-D2E4-4430-ACDD-88F2E1C04E37}" srcId="{5CD77357-91CF-430A-8247-83579DAE845D}" destId="{93BFBEA3-2FD9-4608-8451-D5680E21CDF6}" srcOrd="0" destOrd="0" parTransId="{F315BD23-039D-4976-B3BB-3E3DDB1911D0}" sibTransId="{E74C796A-3923-478D-A2E8-C020F84AEA68}"/>
    <dgm:cxn modelId="{F4D78B46-EC2C-4FBE-B800-83E850605645}" type="presOf" srcId="{8EEDF251-EA3E-41C3-9B29-233BB282E6CD}" destId="{D0C4B962-678C-42CD-AB2A-C3D6D6A7F725}" srcOrd="0" destOrd="3" presId="urn:microsoft.com/office/officeart/2005/8/layout/default"/>
    <dgm:cxn modelId="{78D13F6A-8C12-4D9B-8E4E-7474B1E1FDDF}" type="presOf" srcId="{58332E9B-5B7B-4DAF-B56D-5CA3E5E46DDE}" destId="{402B046A-1284-4FCE-92FD-B626AB6B6C2B}" srcOrd="0" destOrd="2" presId="urn:microsoft.com/office/officeart/2005/8/layout/default"/>
    <dgm:cxn modelId="{FB29396D-6093-482F-B036-A0590E16ECF1}" type="presOf" srcId="{AF3566E3-537C-47A8-843D-092BA8B88E0E}" destId="{689441F8-D0B8-4AA0-A8DC-C201BAAE7834}" srcOrd="0" destOrd="0" presId="urn:microsoft.com/office/officeart/2005/8/layout/default"/>
    <dgm:cxn modelId="{84194E50-D12C-487C-ABF6-01CB72B117EA}" type="presOf" srcId="{AC3F8512-1DC8-4206-82AF-F9CC2A50B9B9}" destId="{13D8ED85-3216-463B-9F51-A7C0390C331E}" srcOrd="0" destOrd="0" presId="urn:microsoft.com/office/officeart/2005/8/layout/default"/>
    <dgm:cxn modelId="{72ED1B51-F10A-496A-9ADB-964893BF4534}" type="presOf" srcId="{33182B47-2A3D-4971-800B-88F734115D0B}" destId="{8F4CED51-E2C0-46C8-A954-D43FC98CD32D}" srcOrd="0" destOrd="2" presId="urn:microsoft.com/office/officeart/2005/8/layout/default"/>
    <dgm:cxn modelId="{177E4073-3014-41BC-92BB-2B04CD238C17}" srcId="{E21409FC-9D93-448D-9DBB-60B7AEC22EEC}" destId="{2B3F2FED-44FE-4B8B-AF67-DB02D74B5FE7}" srcOrd="0" destOrd="0" parTransId="{F034F118-76A7-459C-AEC9-A2850E4524B3}" sibTransId="{90F60EC7-3307-44F2-9FB0-7576309A34F3}"/>
    <dgm:cxn modelId="{1BDD0E54-EA02-4051-9961-A45B9DFE2430}" type="presOf" srcId="{C8AEF8F9-29DA-45D2-A175-BE656FA99303}" destId="{2B85F3F2-47AA-48D2-9DFB-4E5AA73873BF}" srcOrd="0" destOrd="2" presId="urn:microsoft.com/office/officeart/2005/8/layout/default"/>
    <dgm:cxn modelId="{AC552754-2E0E-4F72-BB45-423F0B138351}" type="presOf" srcId="{9025C487-2C3D-445A-A75C-475613724290}" destId="{8F4CED51-E2C0-46C8-A954-D43FC98CD32D}" srcOrd="0" destOrd="3" presId="urn:microsoft.com/office/officeart/2005/8/layout/default"/>
    <dgm:cxn modelId="{FB60E47A-BC8A-4DC7-8C83-120E20A585DF}" type="presOf" srcId="{624A7581-4C52-46F7-BDBC-D2A39AA76AE7}" destId="{13D8ED85-3216-463B-9F51-A7C0390C331E}" srcOrd="0" destOrd="3" presId="urn:microsoft.com/office/officeart/2005/8/layout/default"/>
    <dgm:cxn modelId="{E107DB7F-D5DD-45B7-8432-B16C020E6413}" type="presOf" srcId="{3E5B5C4B-FD7C-4533-9788-06F6728EF8F8}" destId="{2B85F3F2-47AA-48D2-9DFB-4E5AA73873BF}" srcOrd="0" destOrd="1" presId="urn:microsoft.com/office/officeart/2005/8/layout/default"/>
    <dgm:cxn modelId="{0863DF93-D90D-4044-A013-64272E085BDF}" srcId="{AF3566E3-537C-47A8-843D-092BA8B88E0E}" destId="{3E2D99B4-C8B1-4912-A102-37DCBC70433F}" srcOrd="0" destOrd="0" parTransId="{E17C9EAF-C1AF-44E6-ABD3-0B7946652072}" sibTransId="{CAAF1396-7D9F-445B-A55D-C3EB7A820831}"/>
    <dgm:cxn modelId="{4AC14498-432C-4807-ADCA-ABE20CCB0B9B}" srcId="{AC3F8512-1DC8-4206-82AF-F9CC2A50B9B9}" destId="{C00E40E5-1450-4D00-AE1A-55FE03D9FD09}" srcOrd="0" destOrd="0" parTransId="{E58930F7-8619-495C-8862-6F8A25D6F869}" sibTransId="{09B85875-2238-44E9-8605-EB564FA4EBB0}"/>
    <dgm:cxn modelId="{75FA4EA3-7612-45BD-AD39-EA64D3D5BAD7}" srcId="{AF3566E3-537C-47A8-843D-092BA8B88E0E}" destId="{4680F219-67CC-423A-9D0C-18DEBD4D748B}" srcOrd="4" destOrd="0" parTransId="{4CB599C1-85FE-477B-AC7C-AED37AB9101E}" sibTransId="{054F0BD1-C743-4D06-8C8A-D9331EB36BBD}"/>
    <dgm:cxn modelId="{D9C114A4-6C23-4518-9C1E-15622D09D3DC}" srcId="{AF3566E3-537C-47A8-843D-092BA8B88E0E}" destId="{E21409FC-9D93-448D-9DBB-60B7AEC22EEC}" srcOrd="1" destOrd="0" parTransId="{0688294C-98F7-409A-AE03-9BF8958BFB5F}" sibTransId="{31107339-31C8-427B-B675-A4DB2927A4A8}"/>
    <dgm:cxn modelId="{1CADFBB1-3D48-4DD3-958B-3999AC360F02}" type="presOf" srcId="{91B2D72E-07AF-40C3-AB50-50A2B82255DC}" destId="{D0C4B962-678C-42CD-AB2A-C3D6D6A7F725}" srcOrd="0" destOrd="4" presId="urn:microsoft.com/office/officeart/2005/8/layout/default"/>
    <dgm:cxn modelId="{249834BB-B0E4-4686-B2E6-0974DBC29488}" type="presOf" srcId="{47393E22-70F5-447F-B6F6-89D9A3A72B5C}" destId="{D0C4B962-678C-42CD-AB2A-C3D6D6A7F725}" srcOrd="0" destOrd="1" presId="urn:microsoft.com/office/officeart/2005/8/layout/default"/>
    <dgm:cxn modelId="{49D9EDBB-CFA2-4A02-9E29-44DB7BD81AA5}" type="presOf" srcId="{DD86A71C-B34B-4F79-9B87-ACA416E4514D}" destId="{D0C4B962-678C-42CD-AB2A-C3D6D6A7F725}" srcOrd="0" destOrd="2" presId="urn:microsoft.com/office/officeart/2005/8/layout/default"/>
    <dgm:cxn modelId="{4CD363C0-7AEE-499A-B1CE-39D8F420826A}" type="presOf" srcId="{575217F8-FBDD-4C1F-BB98-7812E3A4BD31}" destId="{402B046A-1284-4FCE-92FD-B626AB6B6C2B}" srcOrd="0" destOrd="3" presId="urn:microsoft.com/office/officeart/2005/8/layout/default"/>
    <dgm:cxn modelId="{27D028C1-5249-444F-A005-337EE9A74FF6}" srcId="{5CD77357-91CF-430A-8247-83579DAE845D}" destId="{9025C487-2C3D-445A-A75C-475613724290}" srcOrd="2" destOrd="0" parTransId="{027BC01D-1598-4AFC-AB54-4383A427ABB0}" sibTransId="{E44B8006-ECDD-45B0-89B7-902C1C41CA7A}"/>
    <dgm:cxn modelId="{60450BCC-619F-4669-8A70-2C1EE55A296F}" type="presOf" srcId="{5CD77357-91CF-430A-8247-83579DAE845D}" destId="{8F4CED51-E2C0-46C8-A954-D43FC98CD32D}" srcOrd="0" destOrd="0" presId="urn:microsoft.com/office/officeart/2005/8/layout/default"/>
    <dgm:cxn modelId="{A60742CC-EE33-41D4-8DC7-0A857AC4D5F5}" srcId="{3E2D99B4-C8B1-4912-A102-37DCBC70433F}" destId="{47393E22-70F5-447F-B6F6-89D9A3A72B5C}" srcOrd="0" destOrd="0" parTransId="{021A0FDF-E577-4996-93F1-D3135D5C7ACA}" sibTransId="{81AFD3B3-6B7D-4FFB-9493-D9EDDE3D6031}"/>
    <dgm:cxn modelId="{2D73EDCE-36E5-4335-8244-5D32638F1D85}" srcId="{3E2D99B4-C8B1-4912-A102-37DCBC70433F}" destId="{8EEDF251-EA3E-41C3-9B29-233BB282E6CD}" srcOrd="2" destOrd="0" parTransId="{51D4A40C-F08E-4733-9EC6-3BA6FF5299E9}" sibTransId="{D5D97D0A-58D9-404F-9B07-1B24E47DC7DC}"/>
    <dgm:cxn modelId="{961100D1-1C0E-4C8E-B668-AC8007601B3C}" type="presOf" srcId="{93BFBEA3-2FD9-4608-8451-D5680E21CDF6}" destId="{8F4CED51-E2C0-46C8-A954-D43FC98CD32D}" srcOrd="0" destOrd="1" presId="urn:microsoft.com/office/officeart/2005/8/layout/default"/>
    <dgm:cxn modelId="{84E23ED6-5D7C-4290-8F17-A18103482001}" srcId="{E21409FC-9D93-448D-9DBB-60B7AEC22EEC}" destId="{58332E9B-5B7B-4DAF-B56D-5CA3E5E46DDE}" srcOrd="1" destOrd="0" parTransId="{6152FF91-99B6-40BC-A4CA-C715F49B5DD8}" sibTransId="{EF903175-7A3D-401E-A103-37A87A13B88F}"/>
    <dgm:cxn modelId="{DE6F9DD7-A0EE-4332-A17B-0E98B899DFC2}" type="presOf" srcId="{4B5CBDF4-ECD6-436C-80CE-F576CA7E4A40}" destId="{13D8ED85-3216-463B-9F51-A7C0390C331E}" srcOrd="0" destOrd="2" presId="urn:microsoft.com/office/officeart/2005/8/layout/default"/>
    <dgm:cxn modelId="{A28F08EF-2652-4E9B-99B0-CBC287C7C4FF}" srcId="{E21409FC-9D93-448D-9DBB-60B7AEC22EEC}" destId="{575217F8-FBDD-4C1F-BB98-7812E3A4BD31}" srcOrd="2" destOrd="0" parTransId="{FBA9234B-37A2-4586-BF61-5F3FE26B2FB5}" sibTransId="{DF0A64FC-A887-4970-8097-8ADBB438F1C3}"/>
    <dgm:cxn modelId="{755CF6EF-C040-41D3-865A-C130179BA5CD}" srcId="{3E2D99B4-C8B1-4912-A102-37DCBC70433F}" destId="{DD86A71C-B34B-4F79-9B87-ACA416E4514D}" srcOrd="1" destOrd="0" parTransId="{BE6C2267-9C12-4821-AAE2-AE1625401031}" sibTransId="{4C209DAA-8721-4ACC-86FC-68B85343092F}"/>
    <dgm:cxn modelId="{8131ABF2-5236-4FFC-B02D-A23137EDAACC}" srcId="{AC3F8512-1DC8-4206-82AF-F9CC2A50B9B9}" destId="{624A7581-4C52-46F7-BDBC-D2A39AA76AE7}" srcOrd="2" destOrd="0" parTransId="{AA387025-2D81-4A7D-B303-CEAC279CCB35}" sibTransId="{74E3DD9E-8D78-4DBE-90D1-57C2A9EDCE63}"/>
    <dgm:cxn modelId="{7A4F5446-E0D6-4096-BE60-9DBBEAAE58D2}" type="presParOf" srcId="{689441F8-D0B8-4AA0-A8DC-C201BAAE7834}" destId="{D0C4B962-678C-42CD-AB2A-C3D6D6A7F725}" srcOrd="0" destOrd="0" presId="urn:microsoft.com/office/officeart/2005/8/layout/default"/>
    <dgm:cxn modelId="{E0769D88-0AFB-4347-94DE-D59B79B2F507}" type="presParOf" srcId="{689441F8-D0B8-4AA0-A8DC-C201BAAE7834}" destId="{31AD1AC5-F4B6-4F0D-9A0E-2D65F15C9FBA}" srcOrd="1" destOrd="0" presId="urn:microsoft.com/office/officeart/2005/8/layout/default"/>
    <dgm:cxn modelId="{C5DB35F9-0C3D-4DF9-BBF6-5318FCFEBED4}" type="presParOf" srcId="{689441F8-D0B8-4AA0-A8DC-C201BAAE7834}" destId="{402B046A-1284-4FCE-92FD-B626AB6B6C2B}" srcOrd="2" destOrd="0" presId="urn:microsoft.com/office/officeart/2005/8/layout/default"/>
    <dgm:cxn modelId="{F32DEFD3-D0EF-4553-AA91-3E95BF8C2860}" type="presParOf" srcId="{689441F8-D0B8-4AA0-A8DC-C201BAAE7834}" destId="{F3E25311-C3E0-409F-B168-4F192EF14CC5}" srcOrd="3" destOrd="0" presId="urn:microsoft.com/office/officeart/2005/8/layout/default"/>
    <dgm:cxn modelId="{AD6A978E-0E49-4843-B1E5-FC5E673BEB8B}" type="presParOf" srcId="{689441F8-D0B8-4AA0-A8DC-C201BAAE7834}" destId="{8F4CED51-E2C0-46C8-A954-D43FC98CD32D}" srcOrd="4" destOrd="0" presId="urn:microsoft.com/office/officeart/2005/8/layout/default"/>
    <dgm:cxn modelId="{C8FABCAA-904E-46DB-A21D-330CF6F473C8}" type="presParOf" srcId="{689441F8-D0B8-4AA0-A8DC-C201BAAE7834}" destId="{F3D42329-FA3D-4A68-A2DF-34E3DFCBFB91}" srcOrd="5" destOrd="0" presId="urn:microsoft.com/office/officeart/2005/8/layout/default"/>
    <dgm:cxn modelId="{2AE8F19F-9D19-4689-A789-92F4B7C125DE}" type="presParOf" srcId="{689441F8-D0B8-4AA0-A8DC-C201BAAE7834}" destId="{13D8ED85-3216-463B-9F51-A7C0390C331E}" srcOrd="6" destOrd="0" presId="urn:microsoft.com/office/officeart/2005/8/layout/default"/>
    <dgm:cxn modelId="{5B77FF07-72EE-4B4C-AE49-71AEEA1B64FB}" type="presParOf" srcId="{689441F8-D0B8-4AA0-A8DC-C201BAAE7834}" destId="{03C82A3B-13FB-48B6-9517-4718158A8678}" srcOrd="7" destOrd="0" presId="urn:microsoft.com/office/officeart/2005/8/layout/default"/>
    <dgm:cxn modelId="{3558A655-218E-48B7-8EBE-35423BA1D75C}" type="presParOf" srcId="{689441F8-D0B8-4AA0-A8DC-C201BAAE7834}" destId="{2B85F3F2-47AA-48D2-9DFB-4E5AA73873B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4AC8AD-7FF3-4509-90E0-B25DB2924053}" type="doc">
      <dgm:prSet loTypeId="urn:microsoft.com/office/officeart/2005/8/layout/target3" loCatId="relationship" qsTypeId="urn:microsoft.com/office/officeart/2005/8/quickstyle/3d4" qsCatId="3D" csTypeId="urn:microsoft.com/office/officeart/2005/8/colors/accent1_2" csCatId="accent1"/>
      <dgm:spPr/>
      <dgm:t>
        <a:bodyPr/>
        <a:lstStyle/>
        <a:p>
          <a:endParaRPr lang="es-CR"/>
        </a:p>
      </dgm:t>
    </dgm:pt>
    <dgm:pt modelId="{FD393A33-8EE9-41AD-B94A-65CA718D52F1}">
      <dgm:prSet custT="1"/>
      <dgm:spPr/>
      <dgm:t>
        <a:bodyPr/>
        <a:lstStyle/>
        <a:p>
          <a:r>
            <a:rPr lang="es-CR" sz="2000"/>
            <a:t>Surgimiento de fuerzas que cuestionan políticas económicas y críticas a la globalización</a:t>
          </a:r>
        </a:p>
      </dgm:t>
    </dgm:pt>
    <dgm:pt modelId="{5579BFA6-F9FC-4C02-9247-41C0EE302FF1}" type="parTrans" cxnId="{C7A085C2-E2A7-4673-BFDB-B0CFF1939AEF}">
      <dgm:prSet/>
      <dgm:spPr/>
      <dgm:t>
        <a:bodyPr/>
        <a:lstStyle/>
        <a:p>
          <a:endParaRPr lang="es-CR" sz="2400"/>
        </a:p>
      </dgm:t>
    </dgm:pt>
    <dgm:pt modelId="{EEC403AF-13F2-4D3D-9760-5E9E66CD2A74}" type="sibTrans" cxnId="{C7A085C2-E2A7-4673-BFDB-B0CFF1939AEF}">
      <dgm:prSet/>
      <dgm:spPr/>
      <dgm:t>
        <a:bodyPr/>
        <a:lstStyle/>
        <a:p>
          <a:endParaRPr lang="es-CR" sz="2400"/>
        </a:p>
      </dgm:t>
    </dgm:pt>
    <dgm:pt modelId="{E0210B01-79B1-454F-AC8A-BD55AC8D49C1}">
      <dgm:prSet custT="1"/>
      <dgm:spPr/>
      <dgm:t>
        <a:bodyPr/>
        <a:lstStyle/>
        <a:p>
          <a:r>
            <a:rPr lang="es-CR" sz="2000"/>
            <a:t>Rechazo a la sujeción de los Estados Nacionales a normas e instituciones supranacionales que limitan su economía</a:t>
          </a:r>
        </a:p>
      </dgm:t>
    </dgm:pt>
    <dgm:pt modelId="{88F2D283-0483-4CAB-9D5B-5E7586533ABE}" type="parTrans" cxnId="{18DA8B16-C8CE-4A3C-87F8-4C08D1DA892A}">
      <dgm:prSet/>
      <dgm:spPr/>
      <dgm:t>
        <a:bodyPr/>
        <a:lstStyle/>
        <a:p>
          <a:endParaRPr lang="es-CR" sz="2400"/>
        </a:p>
      </dgm:t>
    </dgm:pt>
    <dgm:pt modelId="{A7AA7328-53D5-4E66-AA93-BFF878B43E5C}" type="sibTrans" cxnId="{18DA8B16-C8CE-4A3C-87F8-4C08D1DA892A}">
      <dgm:prSet/>
      <dgm:spPr/>
      <dgm:t>
        <a:bodyPr/>
        <a:lstStyle/>
        <a:p>
          <a:endParaRPr lang="es-CR" sz="2400"/>
        </a:p>
      </dgm:t>
    </dgm:pt>
    <dgm:pt modelId="{D9918CB0-51CA-493A-B54F-658F78CA1E7C}">
      <dgm:prSet custT="1"/>
      <dgm:spPr/>
      <dgm:t>
        <a:bodyPr/>
        <a:lstStyle/>
        <a:p>
          <a:r>
            <a:rPr lang="es-CR" sz="2000"/>
            <a:t>Unión Europea: cuestionamientos sobre las normas de libre movilidad de personas o los límites de déficit fiscal y deuda pública</a:t>
          </a:r>
        </a:p>
      </dgm:t>
    </dgm:pt>
    <dgm:pt modelId="{48DF75A3-6875-48F9-946D-B2393218DE76}" type="parTrans" cxnId="{CCD4A289-E365-4CCD-8900-EADF20C66017}">
      <dgm:prSet/>
      <dgm:spPr/>
      <dgm:t>
        <a:bodyPr/>
        <a:lstStyle/>
        <a:p>
          <a:endParaRPr lang="es-CR" sz="2400"/>
        </a:p>
      </dgm:t>
    </dgm:pt>
    <dgm:pt modelId="{E8EDF86C-8654-4FA8-B344-8F948F99FB2B}" type="sibTrans" cxnId="{CCD4A289-E365-4CCD-8900-EADF20C66017}">
      <dgm:prSet/>
      <dgm:spPr/>
      <dgm:t>
        <a:bodyPr/>
        <a:lstStyle/>
        <a:p>
          <a:endParaRPr lang="es-CR" sz="2400"/>
        </a:p>
      </dgm:t>
    </dgm:pt>
    <dgm:pt modelId="{3ED1A68A-C8D0-41C3-AE52-EDB2E6606427}">
      <dgm:prSet custT="1"/>
      <dgm:spPr/>
      <dgm:t>
        <a:bodyPr/>
        <a:lstStyle/>
        <a:p>
          <a:r>
            <a:rPr lang="es-CR" sz="2000"/>
            <a:t>Nueva administración de EEUU – America First</a:t>
          </a:r>
        </a:p>
      </dgm:t>
    </dgm:pt>
    <dgm:pt modelId="{CC27ABBD-38C7-4C42-A258-031E9027A300}" type="parTrans" cxnId="{5C767810-A3EA-44DA-A567-D11BC0012010}">
      <dgm:prSet/>
      <dgm:spPr/>
      <dgm:t>
        <a:bodyPr/>
        <a:lstStyle/>
        <a:p>
          <a:endParaRPr lang="es-CR" sz="2400"/>
        </a:p>
      </dgm:t>
    </dgm:pt>
    <dgm:pt modelId="{B8CDF721-A6D8-45D9-91F5-99A340CBC454}" type="sibTrans" cxnId="{5C767810-A3EA-44DA-A567-D11BC0012010}">
      <dgm:prSet/>
      <dgm:spPr/>
      <dgm:t>
        <a:bodyPr/>
        <a:lstStyle/>
        <a:p>
          <a:endParaRPr lang="es-CR" sz="2400"/>
        </a:p>
      </dgm:t>
    </dgm:pt>
    <dgm:pt modelId="{071C8BF2-DCDD-4981-BC41-6D6509F51C50}" type="pres">
      <dgm:prSet presAssocID="{CE4AC8AD-7FF3-4509-90E0-B25DB2924053}" presName="Name0" presStyleCnt="0">
        <dgm:presLayoutVars>
          <dgm:chMax val="7"/>
          <dgm:dir/>
          <dgm:animLvl val="lvl"/>
          <dgm:resizeHandles val="exact"/>
        </dgm:presLayoutVars>
      </dgm:prSet>
      <dgm:spPr/>
    </dgm:pt>
    <dgm:pt modelId="{40838E34-A404-44F0-829C-908912568E71}" type="pres">
      <dgm:prSet presAssocID="{FD393A33-8EE9-41AD-B94A-65CA718D52F1}" presName="circle1" presStyleLbl="node1" presStyleIdx="0" presStyleCnt="4"/>
      <dgm:spPr/>
    </dgm:pt>
    <dgm:pt modelId="{0DE38BEC-9C6E-42C3-82CF-D3F10C89AC96}" type="pres">
      <dgm:prSet presAssocID="{FD393A33-8EE9-41AD-B94A-65CA718D52F1}" presName="space" presStyleCnt="0"/>
      <dgm:spPr/>
    </dgm:pt>
    <dgm:pt modelId="{818C787B-7C4A-443D-A0F8-69750EC37914}" type="pres">
      <dgm:prSet presAssocID="{FD393A33-8EE9-41AD-B94A-65CA718D52F1}" presName="rect1" presStyleLbl="alignAcc1" presStyleIdx="0" presStyleCnt="4"/>
      <dgm:spPr/>
    </dgm:pt>
    <dgm:pt modelId="{543BF8A8-C84E-4884-96F0-DE047A4F8C1A}" type="pres">
      <dgm:prSet presAssocID="{E0210B01-79B1-454F-AC8A-BD55AC8D49C1}" presName="vertSpace2" presStyleLbl="node1" presStyleIdx="0" presStyleCnt="4"/>
      <dgm:spPr/>
    </dgm:pt>
    <dgm:pt modelId="{F420CB6C-0A81-445E-B90C-77FC8B6E7A89}" type="pres">
      <dgm:prSet presAssocID="{E0210B01-79B1-454F-AC8A-BD55AC8D49C1}" presName="circle2" presStyleLbl="node1" presStyleIdx="1" presStyleCnt="4"/>
      <dgm:spPr/>
    </dgm:pt>
    <dgm:pt modelId="{01D48F03-9EC0-402D-97C1-6E1AC40F423D}" type="pres">
      <dgm:prSet presAssocID="{E0210B01-79B1-454F-AC8A-BD55AC8D49C1}" presName="rect2" presStyleLbl="alignAcc1" presStyleIdx="1" presStyleCnt="4"/>
      <dgm:spPr/>
    </dgm:pt>
    <dgm:pt modelId="{9CC5CF16-D765-44ED-AE95-6BB6DA76AC7C}" type="pres">
      <dgm:prSet presAssocID="{D9918CB0-51CA-493A-B54F-658F78CA1E7C}" presName="vertSpace3" presStyleLbl="node1" presStyleIdx="1" presStyleCnt="4"/>
      <dgm:spPr/>
    </dgm:pt>
    <dgm:pt modelId="{63416884-CF16-4508-A73E-1DA7ECB8A5D0}" type="pres">
      <dgm:prSet presAssocID="{D9918CB0-51CA-493A-B54F-658F78CA1E7C}" presName="circle3" presStyleLbl="node1" presStyleIdx="2" presStyleCnt="4"/>
      <dgm:spPr/>
    </dgm:pt>
    <dgm:pt modelId="{8761AA3C-31F9-451E-951A-EB9E4949D706}" type="pres">
      <dgm:prSet presAssocID="{D9918CB0-51CA-493A-B54F-658F78CA1E7C}" presName="rect3" presStyleLbl="alignAcc1" presStyleIdx="2" presStyleCnt="4"/>
      <dgm:spPr/>
    </dgm:pt>
    <dgm:pt modelId="{D0BD83DF-B7D8-40DF-9CD2-A235EEFFB91B}" type="pres">
      <dgm:prSet presAssocID="{3ED1A68A-C8D0-41C3-AE52-EDB2E6606427}" presName="vertSpace4" presStyleLbl="node1" presStyleIdx="2" presStyleCnt="4"/>
      <dgm:spPr/>
    </dgm:pt>
    <dgm:pt modelId="{77E9A439-9D42-4DF6-A5A2-E4B6BA22CBF6}" type="pres">
      <dgm:prSet presAssocID="{3ED1A68A-C8D0-41C3-AE52-EDB2E6606427}" presName="circle4" presStyleLbl="node1" presStyleIdx="3" presStyleCnt="4"/>
      <dgm:spPr/>
    </dgm:pt>
    <dgm:pt modelId="{CACC9921-3026-45C2-BF53-B7E4B2D0D0A2}" type="pres">
      <dgm:prSet presAssocID="{3ED1A68A-C8D0-41C3-AE52-EDB2E6606427}" presName="rect4" presStyleLbl="alignAcc1" presStyleIdx="3" presStyleCnt="4"/>
      <dgm:spPr/>
    </dgm:pt>
    <dgm:pt modelId="{84469DAD-FC0D-4F9E-8ADC-E4A82BA682D4}" type="pres">
      <dgm:prSet presAssocID="{FD393A33-8EE9-41AD-B94A-65CA718D52F1}" presName="rect1ParTxNoCh" presStyleLbl="alignAcc1" presStyleIdx="3" presStyleCnt="4">
        <dgm:presLayoutVars>
          <dgm:chMax val="1"/>
          <dgm:bulletEnabled val="1"/>
        </dgm:presLayoutVars>
      </dgm:prSet>
      <dgm:spPr/>
    </dgm:pt>
    <dgm:pt modelId="{668520F8-AD34-4C9F-BE02-90BDD5B5F864}" type="pres">
      <dgm:prSet presAssocID="{E0210B01-79B1-454F-AC8A-BD55AC8D49C1}" presName="rect2ParTxNoCh" presStyleLbl="alignAcc1" presStyleIdx="3" presStyleCnt="4">
        <dgm:presLayoutVars>
          <dgm:chMax val="1"/>
          <dgm:bulletEnabled val="1"/>
        </dgm:presLayoutVars>
      </dgm:prSet>
      <dgm:spPr/>
    </dgm:pt>
    <dgm:pt modelId="{20929902-C7B8-4B46-8A92-B804B75E95DD}" type="pres">
      <dgm:prSet presAssocID="{D9918CB0-51CA-493A-B54F-658F78CA1E7C}" presName="rect3ParTxNoCh" presStyleLbl="alignAcc1" presStyleIdx="3" presStyleCnt="4">
        <dgm:presLayoutVars>
          <dgm:chMax val="1"/>
          <dgm:bulletEnabled val="1"/>
        </dgm:presLayoutVars>
      </dgm:prSet>
      <dgm:spPr/>
    </dgm:pt>
    <dgm:pt modelId="{95AA88CB-B5E6-4EC0-BFE4-653F5DC678C5}" type="pres">
      <dgm:prSet presAssocID="{3ED1A68A-C8D0-41C3-AE52-EDB2E6606427}" presName="rect4ParTxNoCh" presStyleLbl="alignAcc1" presStyleIdx="3" presStyleCnt="4">
        <dgm:presLayoutVars>
          <dgm:chMax val="1"/>
          <dgm:bulletEnabled val="1"/>
        </dgm:presLayoutVars>
      </dgm:prSet>
      <dgm:spPr/>
    </dgm:pt>
  </dgm:ptLst>
  <dgm:cxnLst>
    <dgm:cxn modelId="{5C767810-A3EA-44DA-A567-D11BC0012010}" srcId="{CE4AC8AD-7FF3-4509-90E0-B25DB2924053}" destId="{3ED1A68A-C8D0-41C3-AE52-EDB2E6606427}" srcOrd="3" destOrd="0" parTransId="{CC27ABBD-38C7-4C42-A258-031E9027A300}" sibTransId="{B8CDF721-A6D8-45D9-91F5-99A340CBC454}"/>
    <dgm:cxn modelId="{18DA8B16-C8CE-4A3C-87F8-4C08D1DA892A}" srcId="{CE4AC8AD-7FF3-4509-90E0-B25DB2924053}" destId="{E0210B01-79B1-454F-AC8A-BD55AC8D49C1}" srcOrd="1" destOrd="0" parTransId="{88F2D283-0483-4CAB-9D5B-5E7586533ABE}" sibTransId="{A7AA7328-53D5-4E66-AA93-BFF878B43E5C}"/>
    <dgm:cxn modelId="{A46ABA2A-AD12-4F5F-8495-0BDAA7FB61E7}" type="presOf" srcId="{FD393A33-8EE9-41AD-B94A-65CA718D52F1}" destId="{818C787B-7C4A-443D-A0F8-69750EC37914}" srcOrd="0" destOrd="0" presId="urn:microsoft.com/office/officeart/2005/8/layout/target3"/>
    <dgm:cxn modelId="{AAEA922F-0C66-4690-8C7B-73A702845D6A}" type="presOf" srcId="{D9918CB0-51CA-493A-B54F-658F78CA1E7C}" destId="{20929902-C7B8-4B46-8A92-B804B75E95DD}" srcOrd="1" destOrd="0" presId="urn:microsoft.com/office/officeart/2005/8/layout/target3"/>
    <dgm:cxn modelId="{C64B883C-2FFD-4B92-BFF6-563028ED2186}" type="presOf" srcId="{E0210B01-79B1-454F-AC8A-BD55AC8D49C1}" destId="{01D48F03-9EC0-402D-97C1-6E1AC40F423D}" srcOrd="0" destOrd="0" presId="urn:microsoft.com/office/officeart/2005/8/layout/target3"/>
    <dgm:cxn modelId="{690A3149-7BCD-4E8B-9679-CBB403A32AED}" type="presOf" srcId="{D9918CB0-51CA-493A-B54F-658F78CA1E7C}" destId="{8761AA3C-31F9-451E-951A-EB9E4949D706}" srcOrd="0" destOrd="0" presId="urn:microsoft.com/office/officeart/2005/8/layout/target3"/>
    <dgm:cxn modelId="{54613C73-12EE-49C2-9792-759EFEB864C4}" type="presOf" srcId="{CE4AC8AD-7FF3-4509-90E0-B25DB2924053}" destId="{071C8BF2-DCDD-4981-BC41-6D6509F51C50}" srcOrd="0" destOrd="0" presId="urn:microsoft.com/office/officeart/2005/8/layout/target3"/>
    <dgm:cxn modelId="{CCD4A289-E365-4CCD-8900-EADF20C66017}" srcId="{CE4AC8AD-7FF3-4509-90E0-B25DB2924053}" destId="{D9918CB0-51CA-493A-B54F-658F78CA1E7C}" srcOrd="2" destOrd="0" parTransId="{48DF75A3-6875-48F9-946D-B2393218DE76}" sibTransId="{E8EDF86C-8654-4FA8-B344-8F948F99FB2B}"/>
    <dgm:cxn modelId="{53A226AB-62D9-439D-95A9-ACAF4DC8DE99}" type="presOf" srcId="{FD393A33-8EE9-41AD-B94A-65CA718D52F1}" destId="{84469DAD-FC0D-4F9E-8ADC-E4A82BA682D4}" srcOrd="1" destOrd="0" presId="urn:microsoft.com/office/officeart/2005/8/layout/target3"/>
    <dgm:cxn modelId="{226EB7B7-F96F-434E-9A2B-98F6A8144FBC}" type="presOf" srcId="{3ED1A68A-C8D0-41C3-AE52-EDB2E6606427}" destId="{95AA88CB-B5E6-4EC0-BFE4-653F5DC678C5}" srcOrd="1" destOrd="0" presId="urn:microsoft.com/office/officeart/2005/8/layout/target3"/>
    <dgm:cxn modelId="{17B1EABE-A3CA-461A-9577-AD93050D623A}" type="presOf" srcId="{3ED1A68A-C8D0-41C3-AE52-EDB2E6606427}" destId="{CACC9921-3026-45C2-BF53-B7E4B2D0D0A2}" srcOrd="0" destOrd="0" presId="urn:microsoft.com/office/officeart/2005/8/layout/target3"/>
    <dgm:cxn modelId="{C7A085C2-E2A7-4673-BFDB-B0CFF1939AEF}" srcId="{CE4AC8AD-7FF3-4509-90E0-B25DB2924053}" destId="{FD393A33-8EE9-41AD-B94A-65CA718D52F1}" srcOrd="0" destOrd="0" parTransId="{5579BFA6-F9FC-4C02-9247-41C0EE302FF1}" sibTransId="{EEC403AF-13F2-4D3D-9760-5E9E66CD2A74}"/>
    <dgm:cxn modelId="{321B26C4-F5AE-4ADA-9E89-7F547B4CC323}" type="presOf" srcId="{E0210B01-79B1-454F-AC8A-BD55AC8D49C1}" destId="{668520F8-AD34-4C9F-BE02-90BDD5B5F864}" srcOrd="1" destOrd="0" presId="urn:microsoft.com/office/officeart/2005/8/layout/target3"/>
    <dgm:cxn modelId="{A1B8D221-2B03-46BE-B56C-FEB3E490AADE}" type="presParOf" srcId="{071C8BF2-DCDD-4981-BC41-6D6509F51C50}" destId="{40838E34-A404-44F0-829C-908912568E71}" srcOrd="0" destOrd="0" presId="urn:microsoft.com/office/officeart/2005/8/layout/target3"/>
    <dgm:cxn modelId="{ABCF920C-5526-429F-8217-682F9D08BB7B}" type="presParOf" srcId="{071C8BF2-DCDD-4981-BC41-6D6509F51C50}" destId="{0DE38BEC-9C6E-42C3-82CF-D3F10C89AC96}" srcOrd="1" destOrd="0" presId="urn:microsoft.com/office/officeart/2005/8/layout/target3"/>
    <dgm:cxn modelId="{73B2D586-3D50-41FE-B741-37CDB5F122C1}" type="presParOf" srcId="{071C8BF2-DCDD-4981-BC41-6D6509F51C50}" destId="{818C787B-7C4A-443D-A0F8-69750EC37914}" srcOrd="2" destOrd="0" presId="urn:microsoft.com/office/officeart/2005/8/layout/target3"/>
    <dgm:cxn modelId="{D7D42658-A10C-45DE-8233-9978B02721FE}" type="presParOf" srcId="{071C8BF2-DCDD-4981-BC41-6D6509F51C50}" destId="{543BF8A8-C84E-4884-96F0-DE047A4F8C1A}" srcOrd="3" destOrd="0" presId="urn:microsoft.com/office/officeart/2005/8/layout/target3"/>
    <dgm:cxn modelId="{A05CC8BD-2351-4E31-A27D-4AD8AC97FA7C}" type="presParOf" srcId="{071C8BF2-DCDD-4981-BC41-6D6509F51C50}" destId="{F420CB6C-0A81-445E-B90C-77FC8B6E7A89}" srcOrd="4" destOrd="0" presId="urn:microsoft.com/office/officeart/2005/8/layout/target3"/>
    <dgm:cxn modelId="{8FB62670-ADFC-4656-8614-061147970DE4}" type="presParOf" srcId="{071C8BF2-DCDD-4981-BC41-6D6509F51C50}" destId="{01D48F03-9EC0-402D-97C1-6E1AC40F423D}" srcOrd="5" destOrd="0" presId="urn:microsoft.com/office/officeart/2005/8/layout/target3"/>
    <dgm:cxn modelId="{474108C5-E832-4ECF-89D9-AEC1F9A85047}" type="presParOf" srcId="{071C8BF2-DCDD-4981-BC41-6D6509F51C50}" destId="{9CC5CF16-D765-44ED-AE95-6BB6DA76AC7C}" srcOrd="6" destOrd="0" presId="urn:microsoft.com/office/officeart/2005/8/layout/target3"/>
    <dgm:cxn modelId="{F757BB8E-550E-4CF3-BB0B-4C178F343057}" type="presParOf" srcId="{071C8BF2-DCDD-4981-BC41-6D6509F51C50}" destId="{63416884-CF16-4508-A73E-1DA7ECB8A5D0}" srcOrd="7" destOrd="0" presId="urn:microsoft.com/office/officeart/2005/8/layout/target3"/>
    <dgm:cxn modelId="{79B27842-1C86-4050-8D4C-8E1157B153C4}" type="presParOf" srcId="{071C8BF2-DCDD-4981-BC41-6D6509F51C50}" destId="{8761AA3C-31F9-451E-951A-EB9E4949D706}" srcOrd="8" destOrd="0" presId="urn:microsoft.com/office/officeart/2005/8/layout/target3"/>
    <dgm:cxn modelId="{8FBF6B91-A5F1-41AD-8748-9D4274D69CC4}" type="presParOf" srcId="{071C8BF2-DCDD-4981-BC41-6D6509F51C50}" destId="{D0BD83DF-B7D8-40DF-9CD2-A235EEFFB91B}" srcOrd="9" destOrd="0" presId="urn:microsoft.com/office/officeart/2005/8/layout/target3"/>
    <dgm:cxn modelId="{4092647F-916E-426B-94C9-00E63D167693}" type="presParOf" srcId="{071C8BF2-DCDD-4981-BC41-6D6509F51C50}" destId="{77E9A439-9D42-4DF6-A5A2-E4B6BA22CBF6}" srcOrd="10" destOrd="0" presId="urn:microsoft.com/office/officeart/2005/8/layout/target3"/>
    <dgm:cxn modelId="{F40B1C87-7833-4E1B-B2A0-15DE9C23BE6F}" type="presParOf" srcId="{071C8BF2-DCDD-4981-BC41-6D6509F51C50}" destId="{CACC9921-3026-45C2-BF53-B7E4B2D0D0A2}" srcOrd="11" destOrd="0" presId="urn:microsoft.com/office/officeart/2005/8/layout/target3"/>
    <dgm:cxn modelId="{38F508CE-BD3D-4A25-83D6-7BB170B45EC7}" type="presParOf" srcId="{071C8BF2-DCDD-4981-BC41-6D6509F51C50}" destId="{84469DAD-FC0D-4F9E-8ADC-E4A82BA682D4}" srcOrd="12" destOrd="0" presId="urn:microsoft.com/office/officeart/2005/8/layout/target3"/>
    <dgm:cxn modelId="{0683D729-BD56-44E8-A740-56C453E335D7}" type="presParOf" srcId="{071C8BF2-DCDD-4981-BC41-6D6509F51C50}" destId="{668520F8-AD34-4C9F-BE02-90BDD5B5F864}" srcOrd="13" destOrd="0" presId="urn:microsoft.com/office/officeart/2005/8/layout/target3"/>
    <dgm:cxn modelId="{7A2B71CB-EB7F-4A2E-8B69-F876F3C25D71}" type="presParOf" srcId="{071C8BF2-DCDD-4981-BC41-6D6509F51C50}" destId="{20929902-C7B8-4B46-8A92-B804B75E95DD}" srcOrd="14" destOrd="0" presId="urn:microsoft.com/office/officeart/2005/8/layout/target3"/>
    <dgm:cxn modelId="{E48A7BCF-E8A3-4C13-ADA6-4496CA368759}" type="presParOf" srcId="{071C8BF2-DCDD-4981-BC41-6D6509F51C50}" destId="{95AA88CB-B5E6-4EC0-BFE4-653F5DC678C5}"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EDE83C-204D-4A38-96C8-8055A6C654D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CR"/>
        </a:p>
      </dgm:t>
    </dgm:pt>
    <dgm:pt modelId="{51307378-91CF-4CBC-B7F0-115DA33D8908}">
      <dgm:prSet/>
      <dgm:spPr/>
      <dgm:t>
        <a:bodyPr/>
        <a:lstStyle/>
        <a:p>
          <a:r>
            <a:rPr lang="es-CR"/>
            <a:t>Tensiones comerciales entre Estados Unidos y China radica por el liderazgo económico y tecnológico mundial. </a:t>
          </a:r>
        </a:p>
      </dgm:t>
    </dgm:pt>
    <dgm:pt modelId="{DA56AE77-FD96-4075-9EA6-8EBC80025A35}" type="parTrans" cxnId="{9B184896-36C3-4EDF-B2ED-5B971028B4D4}">
      <dgm:prSet/>
      <dgm:spPr/>
      <dgm:t>
        <a:bodyPr/>
        <a:lstStyle/>
        <a:p>
          <a:endParaRPr lang="es-CR"/>
        </a:p>
      </dgm:t>
    </dgm:pt>
    <dgm:pt modelId="{D04631AD-1E92-4AD7-B619-7B795CBFA96F}" type="sibTrans" cxnId="{9B184896-36C3-4EDF-B2ED-5B971028B4D4}">
      <dgm:prSet/>
      <dgm:spPr/>
      <dgm:t>
        <a:bodyPr/>
        <a:lstStyle/>
        <a:p>
          <a:endParaRPr lang="es-CR"/>
        </a:p>
      </dgm:t>
    </dgm:pt>
    <dgm:pt modelId="{F40F40F5-404E-40B7-B5AB-2246D28096A6}">
      <dgm:prSet/>
      <dgm:spPr/>
      <dgm:t>
        <a:bodyPr/>
        <a:lstStyle/>
        <a:p>
          <a:r>
            <a:rPr lang="es-CR"/>
            <a:t>China ha reducido o cerrado las brecha que mantenía con los EEUU - marcado en el plano tecnológico.</a:t>
          </a:r>
        </a:p>
      </dgm:t>
    </dgm:pt>
    <dgm:pt modelId="{0870629E-3983-48D9-AE68-8A6708EE4661}" type="parTrans" cxnId="{6A3828AA-5D92-4862-A4AB-8C79A7469DA8}">
      <dgm:prSet/>
      <dgm:spPr/>
      <dgm:t>
        <a:bodyPr/>
        <a:lstStyle/>
        <a:p>
          <a:endParaRPr lang="es-CR"/>
        </a:p>
      </dgm:t>
    </dgm:pt>
    <dgm:pt modelId="{5B354BBD-F589-465A-A038-D6CB6ABB21AE}" type="sibTrans" cxnId="{6A3828AA-5D92-4862-A4AB-8C79A7469DA8}">
      <dgm:prSet/>
      <dgm:spPr/>
      <dgm:t>
        <a:bodyPr/>
        <a:lstStyle/>
        <a:p>
          <a:endParaRPr lang="es-CR"/>
        </a:p>
      </dgm:t>
    </dgm:pt>
    <dgm:pt modelId="{01871F69-E98D-4E98-B458-9C83A4447C2D}">
      <dgm:prSet/>
      <dgm:spPr/>
      <dgm:t>
        <a:bodyPr/>
        <a:lstStyle/>
        <a:p>
          <a:r>
            <a:rPr lang="es-CR"/>
            <a:t>La supremacía tecnológica es el factor de mayor importancia como la causa de las actuales tensiones</a:t>
          </a:r>
        </a:p>
      </dgm:t>
    </dgm:pt>
    <dgm:pt modelId="{BB582E3B-1EE3-4974-9F67-2503FE50ABCC}" type="parTrans" cxnId="{21645F03-BAFF-4A0F-86E3-29F941CCEDA2}">
      <dgm:prSet/>
      <dgm:spPr/>
      <dgm:t>
        <a:bodyPr/>
        <a:lstStyle/>
        <a:p>
          <a:endParaRPr lang="es-CR"/>
        </a:p>
      </dgm:t>
    </dgm:pt>
    <dgm:pt modelId="{BA82C8C0-EF48-4C0A-BBC7-D94EFF758C1D}" type="sibTrans" cxnId="{21645F03-BAFF-4A0F-86E3-29F941CCEDA2}">
      <dgm:prSet/>
      <dgm:spPr/>
      <dgm:t>
        <a:bodyPr/>
        <a:lstStyle/>
        <a:p>
          <a:endParaRPr lang="es-CR"/>
        </a:p>
      </dgm:t>
    </dgm:pt>
    <dgm:pt modelId="{B70E651F-890B-403D-BBE7-F72F80F9B41C}">
      <dgm:prSet/>
      <dgm:spPr/>
      <dgm:t>
        <a:bodyPr/>
        <a:lstStyle/>
        <a:p>
          <a:r>
            <a:rPr lang="es-CR"/>
            <a:t>Altos aranceles aplicados </a:t>
          </a:r>
        </a:p>
      </dgm:t>
    </dgm:pt>
    <dgm:pt modelId="{7BBDABE3-1ED7-4EC5-8A2C-ADA5159F76BA}" type="parTrans" cxnId="{33E9E3DE-F829-43F7-9E0F-0DD843C5BB12}">
      <dgm:prSet/>
      <dgm:spPr/>
      <dgm:t>
        <a:bodyPr/>
        <a:lstStyle/>
        <a:p>
          <a:endParaRPr lang="es-CR"/>
        </a:p>
      </dgm:t>
    </dgm:pt>
    <dgm:pt modelId="{91D16BD6-2806-46FF-91C4-7FBB68AD01D2}" type="sibTrans" cxnId="{33E9E3DE-F829-43F7-9E0F-0DD843C5BB12}">
      <dgm:prSet/>
      <dgm:spPr/>
      <dgm:t>
        <a:bodyPr/>
        <a:lstStyle/>
        <a:p>
          <a:endParaRPr lang="es-CR"/>
        </a:p>
      </dgm:t>
    </dgm:pt>
    <dgm:pt modelId="{7A5C98B8-FB0C-43D2-BBA0-CE26087389E6}">
      <dgm:prSet/>
      <dgm:spPr/>
      <dgm:t>
        <a:bodyPr/>
        <a:lstStyle/>
        <a:p>
          <a:r>
            <a:rPr lang="es-CR"/>
            <a:t>Made in China 2025. </a:t>
          </a:r>
        </a:p>
      </dgm:t>
    </dgm:pt>
    <dgm:pt modelId="{2F674F94-87DD-48F9-AB77-A8EDA5F90525}" type="parTrans" cxnId="{5932F3F4-E0FC-4C7E-9AAC-3D2688CA6792}">
      <dgm:prSet/>
      <dgm:spPr/>
      <dgm:t>
        <a:bodyPr/>
        <a:lstStyle/>
        <a:p>
          <a:endParaRPr lang="es-CR"/>
        </a:p>
      </dgm:t>
    </dgm:pt>
    <dgm:pt modelId="{F4DCF0E4-CF47-4F5D-80AA-000A0345C307}" type="sibTrans" cxnId="{5932F3F4-E0FC-4C7E-9AAC-3D2688CA6792}">
      <dgm:prSet/>
      <dgm:spPr/>
      <dgm:t>
        <a:bodyPr/>
        <a:lstStyle/>
        <a:p>
          <a:endParaRPr lang="es-CR"/>
        </a:p>
      </dgm:t>
    </dgm:pt>
    <dgm:pt modelId="{61D9D6CF-5A48-42BA-AE13-33A1E24CA68F}" type="pres">
      <dgm:prSet presAssocID="{CDEDE83C-204D-4A38-96C8-8055A6C654D3}" presName="Name0" presStyleCnt="0">
        <dgm:presLayoutVars>
          <dgm:chMax val="7"/>
          <dgm:dir/>
          <dgm:animLvl val="lvl"/>
          <dgm:resizeHandles val="exact"/>
        </dgm:presLayoutVars>
      </dgm:prSet>
      <dgm:spPr/>
    </dgm:pt>
    <dgm:pt modelId="{BB6BE148-A514-4679-83BA-5A5281083BBF}" type="pres">
      <dgm:prSet presAssocID="{51307378-91CF-4CBC-B7F0-115DA33D8908}" presName="circle1" presStyleLbl="node1" presStyleIdx="0" presStyleCnt="5"/>
      <dgm:spPr/>
    </dgm:pt>
    <dgm:pt modelId="{D5C8BA8C-DE7E-4882-A197-794AD4E4D48B}" type="pres">
      <dgm:prSet presAssocID="{51307378-91CF-4CBC-B7F0-115DA33D8908}" presName="space" presStyleCnt="0"/>
      <dgm:spPr/>
    </dgm:pt>
    <dgm:pt modelId="{7FEF14F5-9F3D-4EFC-B5F5-791584E73896}" type="pres">
      <dgm:prSet presAssocID="{51307378-91CF-4CBC-B7F0-115DA33D8908}" presName="rect1" presStyleLbl="alignAcc1" presStyleIdx="0" presStyleCnt="5"/>
      <dgm:spPr/>
    </dgm:pt>
    <dgm:pt modelId="{65D01421-E777-468C-B179-49D428BFB6CA}" type="pres">
      <dgm:prSet presAssocID="{F40F40F5-404E-40B7-B5AB-2246D28096A6}" presName="vertSpace2" presStyleLbl="node1" presStyleIdx="0" presStyleCnt="5"/>
      <dgm:spPr/>
    </dgm:pt>
    <dgm:pt modelId="{5D7B5965-F276-4C0A-80F9-E89519457315}" type="pres">
      <dgm:prSet presAssocID="{F40F40F5-404E-40B7-B5AB-2246D28096A6}" presName="circle2" presStyleLbl="node1" presStyleIdx="1" presStyleCnt="5"/>
      <dgm:spPr/>
    </dgm:pt>
    <dgm:pt modelId="{18492929-DAAA-4B2E-82EE-90D78D2423E6}" type="pres">
      <dgm:prSet presAssocID="{F40F40F5-404E-40B7-B5AB-2246D28096A6}" presName="rect2" presStyleLbl="alignAcc1" presStyleIdx="1" presStyleCnt="5"/>
      <dgm:spPr/>
    </dgm:pt>
    <dgm:pt modelId="{2C786270-3DE4-43A8-B64E-9A50F8DD2D18}" type="pres">
      <dgm:prSet presAssocID="{01871F69-E98D-4E98-B458-9C83A4447C2D}" presName="vertSpace3" presStyleLbl="node1" presStyleIdx="1" presStyleCnt="5"/>
      <dgm:spPr/>
    </dgm:pt>
    <dgm:pt modelId="{A479A4CE-6EEC-4F59-A60F-1EF61A374E29}" type="pres">
      <dgm:prSet presAssocID="{01871F69-E98D-4E98-B458-9C83A4447C2D}" presName="circle3" presStyleLbl="node1" presStyleIdx="2" presStyleCnt="5"/>
      <dgm:spPr/>
    </dgm:pt>
    <dgm:pt modelId="{3E64EA8A-C914-4589-BA27-9F9E9C9FA60D}" type="pres">
      <dgm:prSet presAssocID="{01871F69-E98D-4E98-B458-9C83A4447C2D}" presName="rect3" presStyleLbl="alignAcc1" presStyleIdx="2" presStyleCnt="5"/>
      <dgm:spPr/>
    </dgm:pt>
    <dgm:pt modelId="{FF0945D8-77B7-45A8-B0C2-42B0A3A4B149}" type="pres">
      <dgm:prSet presAssocID="{B70E651F-890B-403D-BBE7-F72F80F9B41C}" presName="vertSpace4" presStyleLbl="node1" presStyleIdx="2" presStyleCnt="5"/>
      <dgm:spPr/>
    </dgm:pt>
    <dgm:pt modelId="{6123648B-89BD-4816-8D99-AD4CA343D488}" type="pres">
      <dgm:prSet presAssocID="{B70E651F-890B-403D-BBE7-F72F80F9B41C}" presName="circle4" presStyleLbl="node1" presStyleIdx="3" presStyleCnt="5"/>
      <dgm:spPr/>
    </dgm:pt>
    <dgm:pt modelId="{817AD920-1166-4C2D-8A17-3F0416D45524}" type="pres">
      <dgm:prSet presAssocID="{B70E651F-890B-403D-BBE7-F72F80F9B41C}" presName="rect4" presStyleLbl="alignAcc1" presStyleIdx="3" presStyleCnt="5"/>
      <dgm:spPr/>
    </dgm:pt>
    <dgm:pt modelId="{3861EA59-0886-42FB-A230-8739106D205F}" type="pres">
      <dgm:prSet presAssocID="{7A5C98B8-FB0C-43D2-BBA0-CE26087389E6}" presName="vertSpace5" presStyleLbl="node1" presStyleIdx="3" presStyleCnt="5"/>
      <dgm:spPr/>
    </dgm:pt>
    <dgm:pt modelId="{DA4C6321-3E82-4C4A-A5B3-7E98EFC16D74}" type="pres">
      <dgm:prSet presAssocID="{7A5C98B8-FB0C-43D2-BBA0-CE26087389E6}" presName="circle5" presStyleLbl="node1" presStyleIdx="4" presStyleCnt="5"/>
      <dgm:spPr/>
    </dgm:pt>
    <dgm:pt modelId="{FD740027-A517-4601-892F-E6BAFA67220E}" type="pres">
      <dgm:prSet presAssocID="{7A5C98B8-FB0C-43D2-BBA0-CE26087389E6}" presName="rect5" presStyleLbl="alignAcc1" presStyleIdx="4" presStyleCnt="5"/>
      <dgm:spPr/>
    </dgm:pt>
    <dgm:pt modelId="{F32BEEF8-3E45-4849-AEF8-4AE85AB36AF2}" type="pres">
      <dgm:prSet presAssocID="{51307378-91CF-4CBC-B7F0-115DA33D8908}" presName="rect1ParTxNoCh" presStyleLbl="alignAcc1" presStyleIdx="4" presStyleCnt="5">
        <dgm:presLayoutVars>
          <dgm:chMax val="1"/>
          <dgm:bulletEnabled val="1"/>
        </dgm:presLayoutVars>
      </dgm:prSet>
      <dgm:spPr/>
    </dgm:pt>
    <dgm:pt modelId="{A0E0D10C-1988-4677-BC21-8F29508CC208}" type="pres">
      <dgm:prSet presAssocID="{F40F40F5-404E-40B7-B5AB-2246D28096A6}" presName="rect2ParTxNoCh" presStyleLbl="alignAcc1" presStyleIdx="4" presStyleCnt="5">
        <dgm:presLayoutVars>
          <dgm:chMax val="1"/>
          <dgm:bulletEnabled val="1"/>
        </dgm:presLayoutVars>
      </dgm:prSet>
      <dgm:spPr/>
    </dgm:pt>
    <dgm:pt modelId="{2A06285E-5152-430F-8CB9-370F72DC88F4}" type="pres">
      <dgm:prSet presAssocID="{01871F69-E98D-4E98-B458-9C83A4447C2D}" presName="rect3ParTxNoCh" presStyleLbl="alignAcc1" presStyleIdx="4" presStyleCnt="5">
        <dgm:presLayoutVars>
          <dgm:chMax val="1"/>
          <dgm:bulletEnabled val="1"/>
        </dgm:presLayoutVars>
      </dgm:prSet>
      <dgm:spPr/>
    </dgm:pt>
    <dgm:pt modelId="{AF65E27F-075F-4024-91BA-0512266FFC1B}" type="pres">
      <dgm:prSet presAssocID="{B70E651F-890B-403D-BBE7-F72F80F9B41C}" presName="rect4ParTxNoCh" presStyleLbl="alignAcc1" presStyleIdx="4" presStyleCnt="5">
        <dgm:presLayoutVars>
          <dgm:chMax val="1"/>
          <dgm:bulletEnabled val="1"/>
        </dgm:presLayoutVars>
      </dgm:prSet>
      <dgm:spPr/>
    </dgm:pt>
    <dgm:pt modelId="{20F10997-E488-40E3-99D5-9592839EB093}" type="pres">
      <dgm:prSet presAssocID="{7A5C98B8-FB0C-43D2-BBA0-CE26087389E6}" presName="rect5ParTxNoCh" presStyleLbl="alignAcc1" presStyleIdx="4" presStyleCnt="5">
        <dgm:presLayoutVars>
          <dgm:chMax val="1"/>
          <dgm:bulletEnabled val="1"/>
        </dgm:presLayoutVars>
      </dgm:prSet>
      <dgm:spPr/>
    </dgm:pt>
  </dgm:ptLst>
  <dgm:cxnLst>
    <dgm:cxn modelId="{21645F03-BAFF-4A0F-86E3-29F941CCEDA2}" srcId="{CDEDE83C-204D-4A38-96C8-8055A6C654D3}" destId="{01871F69-E98D-4E98-B458-9C83A4447C2D}" srcOrd="2" destOrd="0" parTransId="{BB582E3B-1EE3-4974-9F67-2503FE50ABCC}" sibTransId="{BA82C8C0-EF48-4C0A-BBC7-D94EFF758C1D}"/>
    <dgm:cxn modelId="{CF097719-E19E-42EE-936F-C1E04DA7578C}" type="presOf" srcId="{B70E651F-890B-403D-BBE7-F72F80F9B41C}" destId="{817AD920-1166-4C2D-8A17-3F0416D45524}" srcOrd="0" destOrd="0" presId="urn:microsoft.com/office/officeart/2005/8/layout/target3"/>
    <dgm:cxn modelId="{6230D81C-C4CD-4055-922A-6D988487442D}" type="presOf" srcId="{51307378-91CF-4CBC-B7F0-115DA33D8908}" destId="{7FEF14F5-9F3D-4EFC-B5F5-791584E73896}" srcOrd="0" destOrd="0" presId="urn:microsoft.com/office/officeart/2005/8/layout/target3"/>
    <dgm:cxn modelId="{4C1B9B1D-28AF-427F-BF04-E8305ED58A67}" type="presOf" srcId="{7A5C98B8-FB0C-43D2-BBA0-CE26087389E6}" destId="{FD740027-A517-4601-892F-E6BAFA67220E}" srcOrd="0" destOrd="0" presId="urn:microsoft.com/office/officeart/2005/8/layout/target3"/>
    <dgm:cxn modelId="{1F972267-BC80-4984-BC36-405BB3B9E6CE}" type="presOf" srcId="{01871F69-E98D-4E98-B458-9C83A4447C2D}" destId="{3E64EA8A-C914-4589-BA27-9F9E9C9FA60D}" srcOrd="0" destOrd="0" presId="urn:microsoft.com/office/officeart/2005/8/layout/target3"/>
    <dgm:cxn modelId="{2CE07F80-CFA1-4CF5-AB97-33D4D905FB33}" type="presOf" srcId="{7A5C98B8-FB0C-43D2-BBA0-CE26087389E6}" destId="{20F10997-E488-40E3-99D5-9592839EB093}" srcOrd="1" destOrd="0" presId="urn:microsoft.com/office/officeart/2005/8/layout/target3"/>
    <dgm:cxn modelId="{3D43DF8E-74EC-4457-8EF4-9E4F9B9FAC75}" type="presOf" srcId="{CDEDE83C-204D-4A38-96C8-8055A6C654D3}" destId="{61D9D6CF-5A48-42BA-AE13-33A1E24CA68F}" srcOrd="0" destOrd="0" presId="urn:microsoft.com/office/officeart/2005/8/layout/target3"/>
    <dgm:cxn modelId="{338DD492-76EF-4167-9765-ABA740C5D99F}" type="presOf" srcId="{51307378-91CF-4CBC-B7F0-115DA33D8908}" destId="{F32BEEF8-3E45-4849-AEF8-4AE85AB36AF2}" srcOrd="1" destOrd="0" presId="urn:microsoft.com/office/officeart/2005/8/layout/target3"/>
    <dgm:cxn modelId="{9B184896-36C3-4EDF-B2ED-5B971028B4D4}" srcId="{CDEDE83C-204D-4A38-96C8-8055A6C654D3}" destId="{51307378-91CF-4CBC-B7F0-115DA33D8908}" srcOrd="0" destOrd="0" parTransId="{DA56AE77-FD96-4075-9EA6-8EBC80025A35}" sibTransId="{D04631AD-1E92-4AD7-B619-7B795CBFA96F}"/>
    <dgm:cxn modelId="{467656A4-D0FE-40F0-BD29-8DFFEFF23630}" type="presOf" srcId="{F40F40F5-404E-40B7-B5AB-2246D28096A6}" destId="{18492929-DAAA-4B2E-82EE-90D78D2423E6}" srcOrd="0" destOrd="0" presId="urn:microsoft.com/office/officeart/2005/8/layout/target3"/>
    <dgm:cxn modelId="{6A3828AA-5D92-4862-A4AB-8C79A7469DA8}" srcId="{CDEDE83C-204D-4A38-96C8-8055A6C654D3}" destId="{F40F40F5-404E-40B7-B5AB-2246D28096A6}" srcOrd="1" destOrd="0" parTransId="{0870629E-3983-48D9-AE68-8A6708EE4661}" sibTransId="{5B354BBD-F589-465A-A038-D6CB6ABB21AE}"/>
    <dgm:cxn modelId="{49793DB1-9143-47EB-85AB-338149E19001}" type="presOf" srcId="{01871F69-E98D-4E98-B458-9C83A4447C2D}" destId="{2A06285E-5152-430F-8CB9-370F72DC88F4}" srcOrd="1" destOrd="0" presId="urn:microsoft.com/office/officeart/2005/8/layout/target3"/>
    <dgm:cxn modelId="{45BC0EBE-F1AD-40F5-849A-C40FB186453C}" type="presOf" srcId="{F40F40F5-404E-40B7-B5AB-2246D28096A6}" destId="{A0E0D10C-1988-4677-BC21-8F29508CC208}" srcOrd="1" destOrd="0" presId="urn:microsoft.com/office/officeart/2005/8/layout/target3"/>
    <dgm:cxn modelId="{011AEAC7-A59F-4EA0-A21A-18FF45A73875}" type="presOf" srcId="{B70E651F-890B-403D-BBE7-F72F80F9B41C}" destId="{AF65E27F-075F-4024-91BA-0512266FFC1B}" srcOrd="1" destOrd="0" presId="urn:microsoft.com/office/officeart/2005/8/layout/target3"/>
    <dgm:cxn modelId="{33E9E3DE-F829-43F7-9E0F-0DD843C5BB12}" srcId="{CDEDE83C-204D-4A38-96C8-8055A6C654D3}" destId="{B70E651F-890B-403D-BBE7-F72F80F9B41C}" srcOrd="3" destOrd="0" parTransId="{7BBDABE3-1ED7-4EC5-8A2C-ADA5159F76BA}" sibTransId="{91D16BD6-2806-46FF-91C4-7FBB68AD01D2}"/>
    <dgm:cxn modelId="{5932F3F4-E0FC-4C7E-9AAC-3D2688CA6792}" srcId="{CDEDE83C-204D-4A38-96C8-8055A6C654D3}" destId="{7A5C98B8-FB0C-43D2-BBA0-CE26087389E6}" srcOrd="4" destOrd="0" parTransId="{2F674F94-87DD-48F9-AB77-A8EDA5F90525}" sibTransId="{F4DCF0E4-CF47-4F5D-80AA-000A0345C307}"/>
    <dgm:cxn modelId="{377E7AF9-5AEE-4D48-814E-7B979DC282CC}" type="presParOf" srcId="{61D9D6CF-5A48-42BA-AE13-33A1E24CA68F}" destId="{BB6BE148-A514-4679-83BA-5A5281083BBF}" srcOrd="0" destOrd="0" presId="urn:microsoft.com/office/officeart/2005/8/layout/target3"/>
    <dgm:cxn modelId="{747ABC25-D691-4C33-A883-413EF2A89C41}" type="presParOf" srcId="{61D9D6CF-5A48-42BA-AE13-33A1E24CA68F}" destId="{D5C8BA8C-DE7E-4882-A197-794AD4E4D48B}" srcOrd="1" destOrd="0" presId="urn:microsoft.com/office/officeart/2005/8/layout/target3"/>
    <dgm:cxn modelId="{4BBABEEA-EC3D-4041-AFFF-9B3E4EFF2418}" type="presParOf" srcId="{61D9D6CF-5A48-42BA-AE13-33A1E24CA68F}" destId="{7FEF14F5-9F3D-4EFC-B5F5-791584E73896}" srcOrd="2" destOrd="0" presId="urn:microsoft.com/office/officeart/2005/8/layout/target3"/>
    <dgm:cxn modelId="{9A3CCA4B-5AA4-4913-B72A-6F55106B5F74}" type="presParOf" srcId="{61D9D6CF-5A48-42BA-AE13-33A1E24CA68F}" destId="{65D01421-E777-468C-B179-49D428BFB6CA}" srcOrd="3" destOrd="0" presId="urn:microsoft.com/office/officeart/2005/8/layout/target3"/>
    <dgm:cxn modelId="{497E6756-0648-4754-A833-19E15585A193}" type="presParOf" srcId="{61D9D6CF-5A48-42BA-AE13-33A1E24CA68F}" destId="{5D7B5965-F276-4C0A-80F9-E89519457315}" srcOrd="4" destOrd="0" presId="urn:microsoft.com/office/officeart/2005/8/layout/target3"/>
    <dgm:cxn modelId="{4C87FB78-D109-435D-A829-FC59DDF90008}" type="presParOf" srcId="{61D9D6CF-5A48-42BA-AE13-33A1E24CA68F}" destId="{18492929-DAAA-4B2E-82EE-90D78D2423E6}" srcOrd="5" destOrd="0" presId="urn:microsoft.com/office/officeart/2005/8/layout/target3"/>
    <dgm:cxn modelId="{678C1A25-394C-4347-8637-16CCC300DBC1}" type="presParOf" srcId="{61D9D6CF-5A48-42BA-AE13-33A1E24CA68F}" destId="{2C786270-3DE4-43A8-B64E-9A50F8DD2D18}" srcOrd="6" destOrd="0" presId="urn:microsoft.com/office/officeart/2005/8/layout/target3"/>
    <dgm:cxn modelId="{9453E6D1-3297-4D92-9D3F-FFEAFDE8726E}" type="presParOf" srcId="{61D9D6CF-5A48-42BA-AE13-33A1E24CA68F}" destId="{A479A4CE-6EEC-4F59-A60F-1EF61A374E29}" srcOrd="7" destOrd="0" presId="urn:microsoft.com/office/officeart/2005/8/layout/target3"/>
    <dgm:cxn modelId="{CA3CE146-C246-48D0-BE2F-1B376F1C6B75}" type="presParOf" srcId="{61D9D6CF-5A48-42BA-AE13-33A1E24CA68F}" destId="{3E64EA8A-C914-4589-BA27-9F9E9C9FA60D}" srcOrd="8" destOrd="0" presId="urn:microsoft.com/office/officeart/2005/8/layout/target3"/>
    <dgm:cxn modelId="{DED42E84-EDFD-4564-94B6-CBF7BE88506F}" type="presParOf" srcId="{61D9D6CF-5A48-42BA-AE13-33A1E24CA68F}" destId="{FF0945D8-77B7-45A8-B0C2-42B0A3A4B149}" srcOrd="9" destOrd="0" presId="urn:microsoft.com/office/officeart/2005/8/layout/target3"/>
    <dgm:cxn modelId="{6B5B32B3-CD3E-4C41-B4EF-F144F09CEA31}" type="presParOf" srcId="{61D9D6CF-5A48-42BA-AE13-33A1E24CA68F}" destId="{6123648B-89BD-4816-8D99-AD4CA343D488}" srcOrd="10" destOrd="0" presId="urn:microsoft.com/office/officeart/2005/8/layout/target3"/>
    <dgm:cxn modelId="{E145D8EA-27A8-4CB1-90BD-FC45EED31CE2}" type="presParOf" srcId="{61D9D6CF-5A48-42BA-AE13-33A1E24CA68F}" destId="{817AD920-1166-4C2D-8A17-3F0416D45524}" srcOrd="11" destOrd="0" presId="urn:microsoft.com/office/officeart/2005/8/layout/target3"/>
    <dgm:cxn modelId="{296F7CB6-3BEB-4477-BC0B-48D05467B232}" type="presParOf" srcId="{61D9D6CF-5A48-42BA-AE13-33A1E24CA68F}" destId="{3861EA59-0886-42FB-A230-8739106D205F}" srcOrd="12" destOrd="0" presId="urn:microsoft.com/office/officeart/2005/8/layout/target3"/>
    <dgm:cxn modelId="{0FD77DFC-9E59-4A75-8D71-6C238FDC1D55}" type="presParOf" srcId="{61D9D6CF-5A48-42BA-AE13-33A1E24CA68F}" destId="{DA4C6321-3E82-4C4A-A5B3-7E98EFC16D74}" srcOrd="13" destOrd="0" presId="urn:microsoft.com/office/officeart/2005/8/layout/target3"/>
    <dgm:cxn modelId="{C3C41650-9EC4-4111-96DB-B5D5D49C9CC4}" type="presParOf" srcId="{61D9D6CF-5A48-42BA-AE13-33A1E24CA68F}" destId="{FD740027-A517-4601-892F-E6BAFA67220E}" srcOrd="14" destOrd="0" presId="urn:microsoft.com/office/officeart/2005/8/layout/target3"/>
    <dgm:cxn modelId="{EBD96BE3-720F-4D0E-9870-551F445908CE}" type="presParOf" srcId="{61D9D6CF-5A48-42BA-AE13-33A1E24CA68F}" destId="{F32BEEF8-3E45-4849-AEF8-4AE85AB36AF2}" srcOrd="15" destOrd="0" presId="urn:microsoft.com/office/officeart/2005/8/layout/target3"/>
    <dgm:cxn modelId="{E027F2AE-8478-4DD6-A216-25DB9DF17A3A}" type="presParOf" srcId="{61D9D6CF-5A48-42BA-AE13-33A1E24CA68F}" destId="{A0E0D10C-1988-4677-BC21-8F29508CC208}" srcOrd="16" destOrd="0" presId="urn:microsoft.com/office/officeart/2005/8/layout/target3"/>
    <dgm:cxn modelId="{3B00E4E7-4D58-460E-B0B4-F72858B61587}" type="presParOf" srcId="{61D9D6CF-5A48-42BA-AE13-33A1E24CA68F}" destId="{2A06285E-5152-430F-8CB9-370F72DC88F4}" srcOrd="17" destOrd="0" presId="urn:microsoft.com/office/officeart/2005/8/layout/target3"/>
    <dgm:cxn modelId="{67C1C6F0-E896-404B-B6E7-B6B2FA55FE20}" type="presParOf" srcId="{61D9D6CF-5A48-42BA-AE13-33A1E24CA68F}" destId="{AF65E27F-075F-4024-91BA-0512266FFC1B}" srcOrd="18" destOrd="0" presId="urn:microsoft.com/office/officeart/2005/8/layout/target3"/>
    <dgm:cxn modelId="{891AFCA0-D13E-4D5B-BD55-7D1460606319}" type="presParOf" srcId="{61D9D6CF-5A48-42BA-AE13-33A1E24CA68F}" destId="{20F10997-E488-40E3-99D5-9592839EB093}"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DC8E49-2CE8-4575-8F49-9AEC9D158E3F}" type="doc">
      <dgm:prSet loTypeId="urn:microsoft.com/office/officeart/2005/8/layout/matrix1" loCatId="matrix" qsTypeId="urn:microsoft.com/office/officeart/2005/8/quickstyle/simple1" qsCatId="simple" csTypeId="urn:microsoft.com/office/officeart/2005/8/colors/accent0_2" csCatId="mainScheme"/>
      <dgm:spPr/>
      <dgm:t>
        <a:bodyPr/>
        <a:lstStyle/>
        <a:p>
          <a:endParaRPr lang="es-CR"/>
        </a:p>
      </dgm:t>
    </dgm:pt>
    <dgm:pt modelId="{93C1C533-D7D6-4AB0-9BF4-657DEF4E84FE}">
      <dgm:prSet/>
      <dgm:spPr/>
      <dgm:t>
        <a:bodyPr/>
        <a:lstStyle/>
        <a:p>
          <a:r>
            <a:rPr lang="es-CR"/>
            <a:t>Panorama 2020-21 (Cepal, 2021)</a:t>
          </a:r>
        </a:p>
      </dgm:t>
    </dgm:pt>
    <dgm:pt modelId="{7ADA12FF-3E44-40EC-A8B9-3492BBA68008}" type="parTrans" cxnId="{93C4C728-B32B-419C-8DC0-88DDDBC1D646}">
      <dgm:prSet/>
      <dgm:spPr/>
      <dgm:t>
        <a:bodyPr/>
        <a:lstStyle/>
        <a:p>
          <a:endParaRPr lang="es-CR"/>
        </a:p>
      </dgm:t>
    </dgm:pt>
    <dgm:pt modelId="{D327C608-0C96-4F12-8EF9-CF981674008B}" type="sibTrans" cxnId="{93C4C728-B32B-419C-8DC0-88DDDBC1D646}">
      <dgm:prSet/>
      <dgm:spPr/>
      <dgm:t>
        <a:bodyPr/>
        <a:lstStyle/>
        <a:p>
          <a:endParaRPr lang="es-CR"/>
        </a:p>
      </dgm:t>
    </dgm:pt>
    <dgm:pt modelId="{D7EFECD2-3BF2-4B08-9CA6-6BA2B47224EC}">
      <dgm:prSet/>
      <dgm:spPr/>
      <dgm:t>
        <a:bodyPr/>
        <a:lstStyle/>
        <a:p>
          <a:r>
            <a:rPr lang="es-CR" b="1" dirty="0"/>
            <a:t>COVID-19</a:t>
          </a:r>
          <a:r>
            <a:rPr lang="es-CR" dirty="0"/>
            <a:t>  ha puesto de manifiesto las asimetrías existentes en la capacidad de respuesta de los distintos  países ante la crisis </a:t>
          </a:r>
        </a:p>
      </dgm:t>
    </dgm:pt>
    <dgm:pt modelId="{F4306D84-85D4-4F6B-9429-25DF0F98FACA}" type="parTrans" cxnId="{822CC096-A686-4E80-BE2C-2577BD19EC9E}">
      <dgm:prSet/>
      <dgm:spPr/>
      <dgm:t>
        <a:bodyPr/>
        <a:lstStyle/>
        <a:p>
          <a:endParaRPr lang="es-CR"/>
        </a:p>
      </dgm:t>
    </dgm:pt>
    <dgm:pt modelId="{EDCDD833-9D7E-4E25-B8B1-05E2EA82E038}" type="sibTrans" cxnId="{822CC096-A686-4E80-BE2C-2577BD19EC9E}">
      <dgm:prSet/>
      <dgm:spPr/>
      <dgm:t>
        <a:bodyPr/>
        <a:lstStyle/>
        <a:p>
          <a:endParaRPr lang="es-CR"/>
        </a:p>
      </dgm:t>
    </dgm:pt>
    <dgm:pt modelId="{C9F7D947-0C06-48D6-B558-A3DCC4AF6B3D}">
      <dgm:prSet/>
      <dgm:spPr/>
      <dgm:t>
        <a:bodyPr/>
        <a:lstStyle/>
        <a:p>
          <a:r>
            <a:rPr lang="es-CR" b="1"/>
            <a:t>Crecimiento económico</a:t>
          </a:r>
          <a:r>
            <a:rPr lang="es-CR"/>
            <a:t>: 2020 la economía mundial con la peor caída en décadas (-3,2%), el crecimiento esperado para 2021 es de casi  un 6%</a:t>
          </a:r>
        </a:p>
      </dgm:t>
    </dgm:pt>
    <dgm:pt modelId="{CAFF70B7-C8A8-48F3-B4AA-FCDACC8228F0}" type="parTrans" cxnId="{E79CBBA0-CD35-4097-8E9B-5F53370DC9DB}">
      <dgm:prSet/>
      <dgm:spPr/>
      <dgm:t>
        <a:bodyPr/>
        <a:lstStyle/>
        <a:p>
          <a:endParaRPr lang="es-CR"/>
        </a:p>
      </dgm:t>
    </dgm:pt>
    <dgm:pt modelId="{7657CF9C-287E-4803-9709-0CCC1E6C9DA4}" type="sibTrans" cxnId="{E79CBBA0-CD35-4097-8E9B-5F53370DC9DB}">
      <dgm:prSet/>
      <dgm:spPr/>
      <dgm:t>
        <a:bodyPr/>
        <a:lstStyle/>
        <a:p>
          <a:endParaRPr lang="es-CR"/>
        </a:p>
      </dgm:t>
    </dgm:pt>
    <dgm:pt modelId="{22404CD8-A700-41C5-809C-B1CDE287B26D}">
      <dgm:prSet/>
      <dgm:spPr/>
      <dgm:t>
        <a:bodyPr/>
        <a:lstStyle/>
        <a:p>
          <a:r>
            <a:rPr lang="es-CR" b="1"/>
            <a:t>Comercio mundial:</a:t>
          </a:r>
          <a:r>
            <a:rPr lang="es-CR"/>
            <a:t> Tras la caída del 5,4% sufrida en 2020, el volumen  de comercio mundial logra una dinámica recuperación y  para  2021 la OMC espera un crecimiento del 8%  </a:t>
          </a:r>
        </a:p>
      </dgm:t>
    </dgm:pt>
    <dgm:pt modelId="{BF385274-DDA2-41A7-9D81-407DB37E68AD}" type="parTrans" cxnId="{E778F182-F2B7-43E3-AD24-742EEC7DFA47}">
      <dgm:prSet/>
      <dgm:spPr/>
      <dgm:t>
        <a:bodyPr/>
        <a:lstStyle/>
        <a:p>
          <a:endParaRPr lang="es-CR"/>
        </a:p>
      </dgm:t>
    </dgm:pt>
    <dgm:pt modelId="{1EED2768-623F-4F59-A8B1-AD182A6DFBEE}" type="sibTrans" cxnId="{E778F182-F2B7-43E3-AD24-742EEC7DFA47}">
      <dgm:prSet/>
      <dgm:spPr/>
      <dgm:t>
        <a:bodyPr/>
        <a:lstStyle/>
        <a:p>
          <a:endParaRPr lang="es-CR"/>
        </a:p>
      </dgm:t>
    </dgm:pt>
    <dgm:pt modelId="{47635BDE-1072-488B-A3CF-2DAAD47DFAE8}">
      <dgm:prSet/>
      <dgm:spPr/>
      <dgm:t>
        <a:bodyPr/>
        <a:lstStyle/>
        <a:p>
          <a:r>
            <a:rPr lang="es-CR" b="1"/>
            <a:t>Precios de productos básicos</a:t>
          </a:r>
          <a:r>
            <a:rPr lang="es-CR"/>
            <a:t>: en 2021 serían un 38% más altos, en promedio</a:t>
          </a:r>
        </a:p>
      </dgm:t>
    </dgm:pt>
    <dgm:pt modelId="{99DD28FB-632A-4D8B-B1D1-208FD876D0AE}" type="parTrans" cxnId="{7D51FAC6-AC6C-4511-8EA4-BA826D276D07}">
      <dgm:prSet/>
      <dgm:spPr/>
      <dgm:t>
        <a:bodyPr/>
        <a:lstStyle/>
        <a:p>
          <a:endParaRPr lang="es-CR"/>
        </a:p>
      </dgm:t>
    </dgm:pt>
    <dgm:pt modelId="{4A32DE0B-B136-4FEA-A922-672D53438CB9}" type="sibTrans" cxnId="{7D51FAC6-AC6C-4511-8EA4-BA826D276D07}">
      <dgm:prSet/>
      <dgm:spPr/>
      <dgm:t>
        <a:bodyPr/>
        <a:lstStyle/>
        <a:p>
          <a:endParaRPr lang="es-CR"/>
        </a:p>
      </dgm:t>
    </dgm:pt>
    <dgm:pt modelId="{5310F9A4-AAAD-4A99-A882-22B09AC47C26}">
      <dgm:prSet/>
      <dgm:spPr/>
    </dgm:pt>
    <dgm:pt modelId="{D46711BA-A0D5-4AD7-B37C-A252D3972D8B}" type="parTrans" cxnId="{FD745985-3156-4898-A965-5D35F7F7A82D}">
      <dgm:prSet/>
      <dgm:spPr/>
      <dgm:t>
        <a:bodyPr/>
        <a:lstStyle/>
        <a:p>
          <a:endParaRPr lang="es-CR"/>
        </a:p>
      </dgm:t>
    </dgm:pt>
    <dgm:pt modelId="{F0429D96-9A8F-474D-923D-1CB744B8E8F3}" type="sibTrans" cxnId="{FD745985-3156-4898-A965-5D35F7F7A82D}">
      <dgm:prSet/>
      <dgm:spPr/>
      <dgm:t>
        <a:bodyPr/>
        <a:lstStyle/>
        <a:p>
          <a:endParaRPr lang="es-CR"/>
        </a:p>
      </dgm:t>
    </dgm:pt>
    <dgm:pt modelId="{9867BBF5-3065-4003-A5BA-C80763C0E1AB}">
      <dgm:prSet/>
      <dgm:spPr/>
    </dgm:pt>
    <dgm:pt modelId="{50ADFB75-30E3-412C-8582-142E71F09696}" type="parTrans" cxnId="{D0CD6ED9-2EEE-4540-8EC2-FF7D782B8B06}">
      <dgm:prSet/>
      <dgm:spPr/>
      <dgm:t>
        <a:bodyPr/>
        <a:lstStyle/>
        <a:p>
          <a:endParaRPr lang="es-CR"/>
        </a:p>
      </dgm:t>
    </dgm:pt>
    <dgm:pt modelId="{66344CF0-5FB5-48CF-8FD9-C93486A5466F}" type="sibTrans" cxnId="{D0CD6ED9-2EEE-4540-8EC2-FF7D782B8B06}">
      <dgm:prSet/>
      <dgm:spPr/>
      <dgm:t>
        <a:bodyPr/>
        <a:lstStyle/>
        <a:p>
          <a:endParaRPr lang="es-CR"/>
        </a:p>
      </dgm:t>
    </dgm:pt>
    <dgm:pt modelId="{16E6B78A-BF91-4DC5-B411-0C674F8F6068}" type="pres">
      <dgm:prSet presAssocID="{E6DC8E49-2CE8-4575-8F49-9AEC9D158E3F}" presName="diagram" presStyleCnt="0">
        <dgm:presLayoutVars>
          <dgm:chMax val="1"/>
          <dgm:dir/>
          <dgm:animLvl val="ctr"/>
          <dgm:resizeHandles val="exact"/>
        </dgm:presLayoutVars>
      </dgm:prSet>
      <dgm:spPr/>
    </dgm:pt>
    <dgm:pt modelId="{0F059A76-2A71-43B9-B6EF-497AED5E8AC2}" type="pres">
      <dgm:prSet presAssocID="{E6DC8E49-2CE8-4575-8F49-9AEC9D158E3F}" presName="matrix" presStyleCnt="0"/>
      <dgm:spPr/>
    </dgm:pt>
    <dgm:pt modelId="{76B9B0C3-1392-4749-BE0B-2BBDCF106CE5}" type="pres">
      <dgm:prSet presAssocID="{E6DC8E49-2CE8-4575-8F49-9AEC9D158E3F}" presName="tile1" presStyleLbl="node1" presStyleIdx="0" presStyleCnt="4"/>
      <dgm:spPr/>
    </dgm:pt>
    <dgm:pt modelId="{C830D60D-ECB4-4AE4-9E55-44ADB8BEC824}" type="pres">
      <dgm:prSet presAssocID="{E6DC8E49-2CE8-4575-8F49-9AEC9D158E3F}" presName="tile1text" presStyleLbl="node1" presStyleIdx="0" presStyleCnt="4">
        <dgm:presLayoutVars>
          <dgm:chMax val="0"/>
          <dgm:chPref val="0"/>
          <dgm:bulletEnabled val="1"/>
        </dgm:presLayoutVars>
      </dgm:prSet>
      <dgm:spPr/>
    </dgm:pt>
    <dgm:pt modelId="{5E643E56-16C0-4DFC-9D3D-75E2D344DD53}" type="pres">
      <dgm:prSet presAssocID="{E6DC8E49-2CE8-4575-8F49-9AEC9D158E3F}" presName="tile2" presStyleLbl="node1" presStyleIdx="1" presStyleCnt="4"/>
      <dgm:spPr/>
    </dgm:pt>
    <dgm:pt modelId="{52F678F6-5F30-4C65-A513-8F557992F9F2}" type="pres">
      <dgm:prSet presAssocID="{E6DC8E49-2CE8-4575-8F49-9AEC9D158E3F}" presName="tile2text" presStyleLbl="node1" presStyleIdx="1" presStyleCnt="4">
        <dgm:presLayoutVars>
          <dgm:chMax val="0"/>
          <dgm:chPref val="0"/>
          <dgm:bulletEnabled val="1"/>
        </dgm:presLayoutVars>
      </dgm:prSet>
      <dgm:spPr/>
    </dgm:pt>
    <dgm:pt modelId="{B491CC88-3FC6-4712-BFBB-0E8C673621D6}" type="pres">
      <dgm:prSet presAssocID="{E6DC8E49-2CE8-4575-8F49-9AEC9D158E3F}" presName="tile3" presStyleLbl="node1" presStyleIdx="2" presStyleCnt="4"/>
      <dgm:spPr/>
    </dgm:pt>
    <dgm:pt modelId="{35BDE70F-5578-4E3B-ABD7-FCB75A501C7A}" type="pres">
      <dgm:prSet presAssocID="{E6DC8E49-2CE8-4575-8F49-9AEC9D158E3F}" presName="tile3text" presStyleLbl="node1" presStyleIdx="2" presStyleCnt="4">
        <dgm:presLayoutVars>
          <dgm:chMax val="0"/>
          <dgm:chPref val="0"/>
          <dgm:bulletEnabled val="1"/>
        </dgm:presLayoutVars>
      </dgm:prSet>
      <dgm:spPr/>
    </dgm:pt>
    <dgm:pt modelId="{21764C44-21F2-4368-B39A-E6626BBDA131}" type="pres">
      <dgm:prSet presAssocID="{E6DC8E49-2CE8-4575-8F49-9AEC9D158E3F}" presName="tile4" presStyleLbl="node1" presStyleIdx="3" presStyleCnt="4"/>
      <dgm:spPr/>
    </dgm:pt>
    <dgm:pt modelId="{2B547E81-0B87-4BC2-8673-697ADEE2ADA2}" type="pres">
      <dgm:prSet presAssocID="{E6DC8E49-2CE8-4575-8F49-9AEC9D158E3F}" presName="tile4text" presStyleLbl="node1" presStyleIdx="3" presStyleCnt="4">
        <dgm:presLayoutVars>
          <dgm:chMax val="0"/>
          <dgm:chPref val="0"/>
          <dgm:bulletEnabled val="1"/>
        </dgm:presLayoutVars>
      </dgm:prSet>
      <dgm:spPr/>
    </dgm:pt>
    <dgm:pt modelId="{6A62FD61-98FC-4A63-AE32-A8ED62242B2E}" type="pres">
      <dgm:prSet presAssocID="{E6DC8E49-2CE8-4575-8F49-9AEC9D158E3F}" presName="centerTile" presStyleLbl="fgShp" presStyleIdx="0" presStyleCnt="1">
        <dgm:presLayoutVars>
          <dgm:chMax val="0"/>
          <dgm:chPref val="0"/>
        </dgm:presLayoutVars>
      </dgm:prSet>
      <dgm:spPr/>
    </dgm:pt>
  </dgm:ptLst>
  <dgm:cxnLst>
    <dgm:cxn modelId="{D2DE3903-4A85-4FD8-9E4D-A937D96C0FAC}" type="presOf" srcId="{93C1C533-D7D6-4AB0-9BF4-657DEF4E84FE}" destId="{6A62FD61-98FC-4A63-AE32-A8ED62242B2E}" srcOrd="0" destOrd="0" presId="urn:microsoft.com/office/officeart/2005/8/layout/matrix1"/>
    <dgm:cxn modelId="{93C4C728-B32B-419C-8DC0-88DDDBC1D646}" srcId="{E6DC8E49-2CE8-4575-8F49-9AEC9D158E3F}" destId="{93C1C533-D7D6-4AB0-9BF4-657DEF4E84FE}" srcOrd="0" destOrd="0" parTransId="{7ADA12FF-3E44-40EC-A8B9-3492BBA68008}" sibTransId="{D327C608-0C96-4F12-8EF9-CF981674008B}"/>
    <dgm:cxn modelId="{496BDC33-D8E7-4AB4-9A9A-FE24246C1B9B}" type="presOf" srcId="{E6DC8E49-2CE8-4575-8F49-9AEC9D158E3F}" destId="{16E6B78A-BF91-4DC5-B411-0C674F8F6068}" srcOrd="0" destOrd="0" presId="urn:microsoft.com/office/officeart/2005/8/layout/matrix1"/>
    <dgm:cxn modelId="{21B29944-1D8A-425F-82A5-10207DEEF497}" type="presOf" srcId="{D7EFECD2-3BF2-4B08-9CA6-6BA2B47224EC}" destId="{C830D60D-ECB4-4AE4-9E55-44ADB8BEC824}" srcOrd="1" destOrd="0" presId="urn:microsoft.com/office/officeart/2005/8/layout/matrix1"/>
    <dgm:cxn modelId="{10072868-78EF-477C-8357-6189E74AE2D5}" type="presOf" srcId="{C9F7D947-0C06-48D6-B558-A3DCC4AF6B3D}" destId="{5E643E56-16C0-4DFC-9D3D-75E2D344DD53}" srcOrd="0" destOrd="0" presId="urn:microsoft.com/office/officeart/2005/8/layout/matrix1"/>
    <dgm:cxn modelId="{931D8174-3680-4B8F-8E47-8F6BA5122938}" type="presOf" srcId="{22404CD8-A700-41C5-809C-B1CDE287B26D}" destId="{35BDE70F-5578-4E3B-ABD7-FCB75A501C7A}" srcOrd="1" destOrd="0" presId="urn:microsoft.com/office/officeart/2005/8/layout/matrix1"/>
    <dgm:cxn modelId="{1FC84A7B-2564-4E72-AA44-8DCD14F02BDE}" type="presOf" srcId="{22404CD8-A700-41C5-809C-B1CDE287B26D}" destId="{B491CC88-3FC6-4712-BFBB-0E8C673621D6}" srcOrd="0" destOrd="0" presId="urn:microsoft.com/office/officeart/2005/8/layout/matrix1"/>
    <dgm:cxn modelId="{E778F182-F2B7-43E3-AD24-742EEC7DFA47}" srcId="{93C1C533-D7D6-4AB0-9BF4-657DEF4E84FE}" destId="{22404CD8-A700-41C5-809C-B1CDE287B26D}" srcOrd="2" destOrd="0" parTransId="{BF385274-DDA2-41A7-9D81-407DB37E68AD}" sibTransId="{1EED2768-623F-4F59-A8B1-AD182A6DFBEE}"/>
    <dgm:cxn modelId="{FD745985-3156-4898-A965-5D35F7F7A82D}" srcId="{93C1C533-D7D6-4AB0-9BF4-657DEF4E84FE}" destId="{5310F9A4-AAAD-4A99-A882-22B09AC47C26}" srcOrd="4" destOrd="0" parTransId="{D46711BA-A0D5-4AD7-B37C-A252D3972D8B}" sibTransId="{F0429D96-9A8F-474D-923D-1CB744B8E8F3}"/>
    <dgm:cxn modelId="{A75C0586-3344-476E-AE96-CE3FE820352D}" type="presOf" srcId="{D7EFECD2-3BF2-4B08-9CA6-6BA2B47224EC}" destId="{76B9B0C3-1392-4749-BE0B-2BBDCF106CE5}" srcOrd="0" destOrd="0" presId="urn:microsoft.com/office/officeart/2005/8/layout/matrix1"/>
    <dgm:cxn modelId="{822CC096-A686-4E80-BE2C-2577BD19EC9E}" srcId="{93C1C533-D7D6-4AB0-9BF4-657DEF4E84FE}" destId="{D7EFECD2-3BF2-4B08-9CA6-6BA2B47224EC}" srcOrd="0" destOrd="0" parTransId="{F4306D84-85D4-4F6B-9429-25DF0F98FACA}" sibTransId="{EDCDD833-9D7E-4E25-B8B1-05E2EA82E038}"/>
    <dgm:cxn modelId="{C74E219B-D2C6-4BDE-8CEE-D0113CA2146F}" type="presOf" srcId="{C9F7D947-0C06-48D6-B558-A3DCC4AF6B3D}" destId="{52F678F6-5F30-4C65-A513-8F557992F9F2}" srcOrd="1" destOrd="0" presId="urn:microsoft.com/office/officeart/2005/8/layout/matrix1"/>
    <dgm:cxn modelId="{E79CBBA0-CD35-4097-8E9B-5F53370DC9DB}" srcId="{93C1C533-D7D6-4AB0-9BF4-657DEF4E84FE}" destId="{C9F7D947-0C06-48D6-B558-A3DCC4AF6B3D}" srcOrd="1" destOrd="0" parTransId="{CAFF70B7-C8A8-48F3-B4AA-FCDACC8228F0}" sibTransId="{7657CF9C-287E-4803-9709-0CCC1E6C9DA4}"/>
    <dgm:cxn modelId="{7D51FAC6-AC6C-4511-8EA4-BA826D276D07}" srcId="{93C1C533-D7D6-4AB0-9BF4-657DEF4E84FE}" destId="{47635BDE-1072-488B-A3CF-2DAAD47DFAE8}" srcOrd="3" destOrd="0" parTransId="{99DD28FB-632A-4D8B-B1D1-208FD876D0AE}" sibTransId="{4A32DE0B-B136-4FEA-A922-672D53438CB9}"/>
    <dgm:cxn modelId="{D0CD6ED9-2EEE-4540-8EC2-FF7D782B8B06}" srcId="{93C1C533-D7D6-4AB0-9BF4-657DEF4E84FE}" destId="{9867BBF5-3065-4003-A5BA-C80763C0E1AB}" srcOrd="5" destOrd="0" parTransId="{50ADFB75-30E3-412C-8582-142E71F09696}" sibTransId="{66344CF0-5FB5-48CF-8FD9-C93486A5466F}"/>
    <dgm:cxn modelId="{40AE9DE0-B4D3-4C7C-A4DD-D7DBD33344D2}" type="presOf" srcId="{47635BDE-1072-488B-A3CF-2DAAD47DFAE8}" destId="{21764C44-21F2-4368-B39A-E6626BBDA131}" srcOrd="0" destOrd="0" presId="urn:microsoft.com/office/officeart/2005/8/layout/matrix1"/>
    <dgm:cxn modelId="{4E7DDFEB-35E1-4E32-9B2E-FFDC4BF4A7E2}" type="presOf" srcId="{47635BDE-1072-488B-A3CF-2DAAD47DFAE8}" destId="{2B547E81-0B87-4BC2-8673-697ADEE2ADA2}" srcOrd="1" destOrd="0" presId="urn:microsoft.com/office/officeart/2005/8/layout/matrix1"/>
    <dgm:cxn modelId="{FFC1F37D-1127-4F74-9B19-911946FE218B}" type="presParOf" srcId="{16E6B78A-BF91-4DC5-B411-0C674F8F6068}" destId="{0F059A76-2A71-43B9-B6EF-497AED5E8AC2}" srcOrd="0" destOrd="0" presId="urn:microsoft.com/office/officeart/2005/8/layout/matrix1"/>
    <dgm:cxn modelId="{11671C3F-4811-4CD1-A135-92677556E26C}" type="presParOf" srcId="{0F059A76-2A71-43B9-B6EF-497AED5E8AC2}" destId="{76B9B0C3-1392-4749-BE0B-2BBDCF106CE5}" srcOrd="0" destOrd="0" presId="urn:microsoft.com/office/officeart/2005/8/layout/matrix1"/>
    <dgm:cxn modelId="{A794089C-A741-41FD-8A6F-3A38E291B4E3}" type="presParOf" srcId="{0F059A76-2A71-43B9-B6EF-497AED5E8AC2}" destId="{C830D60D-ECB4-4AE4-9E55-44ADB8BEC824}" srcOrd="1" destOrd="0" presId="urn:microsoft.com/office/officeart/2005/8/layout/matrix1"/>
    <dgm:cxn modelId="{1140D107-E1AC-47FD-9B10-B892C973075B}" type="presParOf" srcId="{0F059A76-2A71-43B9-B6EF-497AED5E8AC2}" destId="{5E643E56-16C0-4DFC-9D3D-75E2D344DD53}" srcOrd="2" destOrd="0" presId="urn:microsoft.com/office/officeart/2005/8/layout/matrix1"/>
    <dgm:cxn modelId="{F3926FBB-D7CD-45CC-82EE-59BFCB9D7656}" type="presParOf" srcId="{0F059A76-2A71-43B9-B6EF-497AED5E8AC2}" destId="{52F678F6-5F30-4C65-A513-8F557992F9F2}" srcOrd="3" destOrd="0" presId="urn:microsoft.com/office/officeart/2005/8/layout/matrix1"/>
    <dgm:cxn modelId="{BA47BFFB-B685-48BE-A919-36AD91E831C8}" type="presParOf" srcId="{0F059A76-2A71-43B9-B6EF-497AED5E8AC2}" destId="{B491CC88-3FC6-4712-BFBB-0E8C673621D6}" srcOrd="4" destOrd="0" presId="urn:microsoft.com/office/officeart/2005/8/layout/matrix1"/>
    <dgm:cxn modelId="{896CF8BA-871F-4D22-95E5-4F1D3CEC0B34}" type="presParOf" srcId="{0F059A76-2A71-43B9-B6EF-497AED5E8AC2}" destId="{35BDE70F-5578-4E3B-ABD7-FCB75A501C7A}" srcOrd="5" destOrd="0" presId="urn:microsoft.com/office/officeart/2005/8/layout/matrix1"/>
    <dgm:cxn modelId="{9A7E74D1-D6EA-4B75-8F60-58A91B800DB1}" type="presParOf" srcId="{0F059A76-2A71-43B9-B6EF-497AED5E8AC2}" destId="{21764C44-21F2-4368-B39A-E6626BBDA131}" srcOrd="6" destOrd="0" presId="urn:microsoft.com/office/officeart/2005/8/layout/matrix1"/>
    <dgm:cxn modelId="{C7B1B446-093E-4B4A-919A-810891B60F99}" type="presParOf" srcId="{0F059A76-2A71-43B9-B6EF-497AED5E8AC2}" destId="{2B547E81-0B87-4BC2-8673-697ADEE2ADA2}" srcOrd="7" destOrd="0" presId="urn:microsoft.com/office/officeart/2005/8/layout/matrix1"/>
    <dgm:cxn modelId="{287C4574-58B0-480C-9001-087823C26F00}" type="presParOf" srcId="{16E6B78A-BF91-4DC5-B411-0C674F8F6068}" destId="{6A62FD61-98FC-4A63-AE32-A8ED62242B2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34D5DA-8170-416C-B610-E33E2E5AE5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D4586269-9DD7-4678-BE6C-1EA0E06056A4}">
      <dgm:prSet custT="1"/>
      <dgm:spPr/>
      <dgm:t>
        <a:bodyPr/>
        <a:lstStyle/>
        <a:p>
          <a:pPr rtl="0"/>
          <a:r>
            <a:rPr lang="es-CR" sz="1600"/>
            <a:t>Servicios modernos:</a:t>
          </a:r>
        </a:p>
      </dgm:t>
    </dgm:pt>
    <dgm:pt modelId="{8A6B216D-9D5A-4456-A4DE-B9EB84E1E759}" type="parTrans" cxnId="{0B21DAAB-F598-4119-A479-EBD9167CCD3C}">
      <dgm:prSet/>
      <dgm:spPr/>
      <dgm:t>
        <a:bodyPr/>
        <a:lstStyle/>
        <a:p>
          <a:endParaRPr lang="es-CR" sz="2000"/>
        </a:p>
      </dgm:t>
    </dgm:pt>
    <dgm:pt modelId="{39931446-27D5-4F6D-A477-315A7B4839DE}" type="sibTrans" cxnId="{0B21DAAB-F598-4119-A479-EBD9167CCD3C}">
      <dgm:prSet/>
      <dgm:spPr/>
      <dgm:t>
        <a:bodyPr/>
        <a:lstStyle/>
        <a:p>
          <a:endParaRPr lang="es-CR" sz="2000"/>
        </a:p>
      </dgm:t>
    </dgm:pt>
    <dgm:pt modelId="{854E669F-FC33-41D4-9B34-F1EF76B9A1FB}">
      <dgm:prSet custT="1"/>
      <dgm:spPr/>
      <dgm:t>
        <a:bodyPr/>
        <a:lstStyle/>
        <a:p>
          <a:pPr rtl="0"/>
          <a:r>
            <a:rPr lang="es-CR" sz="1200"/>
            <a:t>servicios que se comercializan principalmente por Internet, como servicios de telecomunicaciones, informática e información, servicios financieros, seguros y servicios de pensiones, regalías y otros servicios empresariales. </a:t>
          </a:r>
        </a:p>
      </dgm:t>
    </dgm:pt>
    <dgm:pt modelId="{9F8E50B1-C724-4154-8B67-9BA7958DD394}" type="parTrans" cxnId="{9C6F92CE-69D9-4DE6-B8E7-125F84B0CAD6}">
      <dgm:prSet/>
      <dgm:spPr/>
      <dgm:t>
        <a:bodyPr/>
        <a:lstStyle/>
        <a:p>
          <a:endParaRPr lang="es-CR" sz="2000"/>
        </a:p>
      </dgm:t>
    </dgm:pt>
    <dgm:pt modelId="{451D080C-D6FF-4C96-9323-6DE10AD26319}" type="sibTrans" cxnId="{9C6F92CE-69D9-4DE6-B8E7-125F84B0CAD6}">
      <dgm:prSet/>
      <dgm:spPr/>
      <dgm:t>
        <a:bodyPr/>
        <a:lstStyle/>
        <a:p>
          <a:endParaRPr lang="es-CR" sz="2000"/>
        </a:p>
      </dgm:t>
    </dgm:pt>
    <dgm:pt modelId="{AB868A19-D832-4516-BCE1-9335C4442B8C}">
      <dgm:prSet custT="1"/>
      <dgm:spPr/>
      <dgm:t>
        <a:bodyPr/>
        <a:lstStyle/>
        <a:p>
          <a:pPr rtl="0"/>
          <a:r>
            <a:rPr lang="es-CR" sz="1600" dirty="0"/>
            <a:t>América Latina y el Caribe tiene una participación marginal en el comercio de servicios modernos </a:t>
          </a:r>
        </a:p>
      </dgm:t>
    </dgm:pt>
    <dgm:pt modelId="{7334C918-7251-448B-835E-9F8C31DB2461}" type="parTrans" cxnId="{92D7FE67-593A-4553-B037-2AD6960138C5}">
      <dgm:prSet/>
      <dgm:spPr/>
      <dgm:t>
        <a:bodyPr/>
        <a:lstStyle/>
        <a:p>
          <a:endParaRPr lang="es-CR" sz="2000"/>
        </a:p>
      </dgm:t>
    </dgm:pt>
    <dgm:pt modelId="{D45D34AC-6A71-45DA-8ECD-2A0F8245E853}" type="sibTrans" cxnId="{92D7FE67-593A-4553-B037-2AD6960138C5}">
      <dgm:prSet/>
      <dgm:spPr/>
      <dgm:t>
        <a:bodyPr/>
        <a:lstStyle/>
        <a:p>
          <a:endParaRPr lang="es-CR" sz="2000"/>
        </a:p>
      </dgm:t>
    </dgm:pt>
    <dgm:pt modelId="{FA4F2C77-2C05-4A27-BE23-43F717F4B297}">
      <dgm:prSet custT="1"/>
      <dgm:spPr/>
      <dgm:t>
        <a:bodyPr/>
        <a:lstStyle/>
        <a:p>
          <a:pPr rtl="0"/>
          <a:r>
            <a:rPr lang="es-CR" sz="1200" dirty="0"/>
            <a:t>(menos del 2% de las exportaciones mundiales), aunque este es el rubro más dinámico del comercio internacional. </a:t>
          </a:r>
        </a:p>
      </dgm:t>
    </dgm:pt>
    <dgm:pt modelId="{40983BAD-5A67-4F92-BFBF-388E706F142C}" type="parTrans" cxnId="{99A9598B-0556-411B-9FB9-677C7DBE53D8}">
      <dgm:prSet/>
      <dgm:spPr/>
      <dgm:t>
        <a:bodyPr/>
        <a:lstStyle/>
        <a:p>
          <a:endParaRPr lang="es-CR" sz="2000"/>
        </a:p>
      </dgm:t>
    </dgm:pt>
    <dgm:pt modelId="{946EC325-FF03-49FD-9C04-63E2C0D71159}" type="sibTrans" cxnId="{99A9598B-0556-411B-9FB9-677C7DBE53D8}">
      <dgm:prSet/>
      <dgm:spPr/>
      <dgm:t>
        <a:bodyPr/>
        <a:lstStyle/>
        <a:p>
          <a:endParaRPr lang="es-CR" sz="2000"/>
        </a:p>
      </dgm:t>
    </dgm:pt>
    <dgm:pt modelId="{B902A2CA-B5D3-4B85-917F-A6EE79C97BFE}">
      <dgm:prSet custT="1"/>
      <dgm:spPr/>
      <dgm:t>
        <a:bodyPr/>
        <a:lstStyle/>
        <a:p>
          <a:pPr rtl="0"/>
          <a:r>
            <a:rPr lang="es-CR" sz="1600" dirty="0"/>
            <a:t>Experiencia de las principales economías de la región </a:t>
          </a:r>
        </a:p>
      </dgm:t>
    </dgm:pt>
    <dgm:pt modelId="{117272E1-FE0C-4FCB-9E35-FA5A015D7228}" type="parTrans" cxnId="{6D732FC2-68E7-48B6-9663-22993EBDF235}">
      <dgm:prSet/>
      <dgm:spPr/>
      <dgm:t>
        <a:bodyPr/>
        <a:lstStyle/>
        <a:p>
          <a:endParaRPr lang="es-CR" sz="2000"/>
        </a:p>
      </dgm:t>
    </dgm:pt>
    <dgm:pt modelId="{9ECDB5C9-0A90-4EA4-90AF-92D3B806C4CA}" type="sibTrans" cxnId="{6D732FC2-68E7-48B6-9663-22993EBDF235}">
      <dgm:prSet/>
      <dgm:spPr/>
      <dgm:t>
        <a:bodyPr/>
        <a:lstStyle/>
        <a:p>
          <a:endParaRPr lang="es-CR" sz="2000"/>
        </a:p>
      </dgm:t>
    </dgm:pt>
    <dgm:pt modelId="{F4DD9C23-C739-4332-8C13-2D658919D666}">
      <dgm:prSet custT="1"/>
      <dgm:spPr/>
      <dgm:t>
        <a:bodyPr/>
        <a:lstStyle/>
        <a:p>
          <a:pPr rtl="0"/>
          <a:r>
            <a:rPr lang="es-CR" sz="1200"/>
            <a:t>Servicios exportados indirectamente mediante su incorporación en las ventas de bienes industriales al exterior. </a:t>
          </a:r>
        </a:p>
      </dgm:t>
    </dgm:pt>
    <dgm:pt modelId="{A5C8FC82-ECC1-401F-8841-6FC5CF30BB01}" type="parTrans" cxnId="{A94DC974-6BAD-43E6-AEA4-8D35A19E7847}">
      <dgm:prSet/>
      <dgm:spPr/>
      <dgm:t>
        <a:bodyPr/>
        <a:lstStyle/>
        <a:p>
          <a:endParaRPr lang="es-CR" sz="2000"/>
        </a:p>
      </dgm:t>
    </dgm:pt>
    <dgm:pt modelId="{2D610D76-4851-48D7-B3C1-1F41760DC8A3}" type="sibTrans" cxnId="{A94DC974-6BAD-43E6-AEA4-8D35A19E7847}">
      <dgm:prSet/>
      <dgm:spPr/>
      <dgm:t>
        <a:bodyPr/>
        <a:lstStyle/>
        <a:p>
          <a:endParaRPr lang="es-CR" sz="2000"/>
        </a:p>
      </dgm:t>
    </dgm:pt>
    <dgm:pt modelId="{17FA61A9-E65A-48A3-AF6A-992A86A9A95B}">
      <dgm:prSet custT="1"/>
      <dgm:spPr/>
      <dgm:t>
        <a:bodyPr/>
        <a:lstStyle/>
        <a:p>
          <a:pPr rtl="0"/>
          <a:r>
            <a:rPr lang="es-CR" sz="1200"/>
            <a:t>Resultan clave para la competitividad internacional de estos productos. </a:t>
          </a:r>
        </a:p>
      </dgm:t>
    </dgm:pt>
    <dgm:pt modelId="{FD4112A5-DFDF-4E65-8069-1A2CE33EC329}" type="parTrans" cxnId="{DF64C073-9E34-408D-B3E2-83D86FC6EF9A}">
      <dgm:prSet/>
      <dgm:spPr/>
      <dgm:t>
        <a:bodyPr/>
        <a:lstStyle/>
        <a:p>
          <a:endParaRPr lang="es-CR" sz="2000"/>
        </a:p>
      </dgm:t>
    </dgm:pt>
    <dgm:pt modelId="{467A6B4D-35B1-41D4-91D1-B2737C90BCD2}" type="sibTrans" cxnId="{DF64C073-9E34-408D-B3E2-83D86FC6EF9A}">
      <dgm:prSet/>
      <dgm:spPr/>
      <dgm:t>
        <a:bodyPr/>
        <a:lstStyle/>
        <a:p>
          <a:endParaRPr lang="es-CR" sz="2000"/>
        </a:p>
      </dgm:t>
    </dgm:pt>
    <dgm:pt modelId="{D71B3781-0F67-4B6C-A0D8-FA73F0B34065}">
      <dgm:prSet custT="1"/>
      <dgm:spPr/>
      <dgm:t>
        <a:bodyPr/>
        <a:lstStyle/>
        <a:p>
          <a:pPr rtl="0"/>
          <a:r>
            <a:rPr lang="es-CR" sz="1200"/>
            <a:t>Algunos países sudamericanos incorporan una alta proporción de servicios nacionales en sus manufacturas exportadas, cuyo costo podría aumentar.</a:t>
          </a:r>
        </a:p>
      </dgm:t>
    </dgm:pt>
    <dgm:pt modelId="{5EA3CB10-FA20-40BC-B2F2-38736C714B0B}" type="parTrans" cxnId="{1720CE48-4BD9-4080-B315-8E6FAC83AAAD}">
      <dgm:prSet/>
      <dgm:spPr/>
      <dgm:t>
        <a:bodyPr/>
        <a:lstStyle/>
        <a:p>
          <a:endParaRPr lang="es-CR" sz="2000"/>
        </a:p>
      </dgm:t>
    </dgm:pt>
    <dgm:pt modelId="{95226098-7816-462E-8C39-791CACAB5583}" type="sibTrans" cxnId="{1720CE48-4BD9-4080-B315-8E6FAC83AAAD}">
      <dgm:prSet/>
      <dgm:spPr/>
      <dgm:t>
        <a:bodyPr/>
        <a:lstStyle/>
        <a:p>
          <a:endParaRPr lang="es-CR" sz="2000"/>
        </a:p>
      </dgm:t>
    </dgm:pt>
    <dgm:pt modelId="{50C40C20-E285-415E-B360-D9922FDE39A8}">
      <dgm:prSet custT="1"/>
      <dgm:spPr/>
      <dgm:t>
        <a:bodyPr/>
        <a:lstStyle/>
        <a:p>
          <a:pPr rtl="0"/>
          <a:r>
            <a:rPr lang="es-CR" sz="1600"/>
            <a:t>Las empresas exportadoras de bienes industriales en Costa Rica y México contratan proporcionalmente más servicios importados que otras empresas similares en América del Sur debido,</a:t>
          </a:r>
        </a:p>
      </dgm:t>
    </dgm:pt>
    <dgm:pt modelId="{ADB55C53-57AF-4653-A737-11CD27B7EF2B}" type="parTrans" cxnId="{FC44700A-9857-486A-9A2F-3EB7B4D31F1F}">
      <dgm:prSet/>
      <dgm:spPr/>
      <dgm:t>
        <a:bodyPr/>
        <a:lstStyle/>
        <a:p>
          <a:endParaRPr lang="es-CR" sz="2000"/>
        </a:p>
      </dgm:t>
    </dgm:pt>
    <dgm:pt modelId="{04B59AFE-2ADD-4594-BE4F-E9C092BEA4D6}" type="sibTrans" cxnId="{FC44700A-9857-486A-9A2F-3EB7B4D31F1F}">
      <dgm:prSet/>
      <dgm:spPr/>
      <dgm:t>
        <a:bodyPr/>
        <a:lstStyle/>
        <a:p>
          <a:endParaRPr lang="es-CR" sz="2000"/>
        </a:p>
      </dgm:t>
    </dgm:pt>
    <dgm:pt modelId="{57A681DB-62BC-4A69-82C3-47BC549A86B9}">
      <dgm:prSet custT="1"/>
      <dgm:spPr/>
      <dgm:t>
        <a:bodyPr/>
        <a:lstStyle/>
        <a:p>
          <a:pPr rtl="0"/>
          <a:r>
            <a:rPr lang="es-CR" sz="1200"/>
            <a:t>En cierto modo, a que están más integradas en cadenas de valor norteamericanas. </a:t>
          </a:r>
        </a:p>
      </dgm:t>
    </dgm:pt>
    <dgm:pt modelId="{E29768BF-F8CA-4386-AE16-211645081570}" type="parTrans" cxnId="{D9AFDC6A-68B0-499A-9958-E94083E0E258}">
      <dgm:prSet/>
      <dgm:spPr/>
      <dgm:t>
        <a:bodyPr/>
        <a:lstStyle/>
        <a:p>
          <a:endParaRPr lang="es-CR" sz="2000"/>
        </a:p>
      </dgm:t>
    </dgm:pt>
    <dgm:pt modelId="{D8094A74-FBBB-4329-82C7-DAEC344FC7CB}" type="sibTrans" cxnId="{D9AFDC6A-68B0-499A-9958-E94083E0E258}">
      <dgm:prSet/>
      <dgm:spPr/>
      <dgm:t>
        <a:bodyPr/>
        <a:lstStyle/>
        <a:p>
          <a:endParaRPr lang="es-CR" sz="2000"/>
        </a:p>
      </dgm:t>
    </dgm:pt>
    <dgm:pt modelId="{DD9E9E5E-637B-49E2-8150-14D02D3011D4}">
      <dgm:prSet custT="1"/>
      <dgm:spPr/>
      <dgm:t>
        <a:bodyPr/>
        <a:lstStyle/>
        <a:p>
          <a:pPr rtl="0"/>
          <a:r>
            <a:rPr lang="es-CR" sz="1200"/>
            <a:t>Las diferencias entre los países con respecto a su dinámica exportadora se deben, en parte, a la existencia de estrategias público-privadas activas en ámbitos como el capital humano y la certificación, el trato impositivo que reciben las empresas y la atracción de inversión extranjera directa. </a:t>
          </a:r>
        </a:p>
      </dgm:t>
    </dgm:pt>
    <dgm:pt modelId="{1DE85B01-14DE-4E2E-A3DA-50ABCADAD247}" type="parTrans" cxnId="{1A54106C-E512-494F-AC71-B1C90B136717}">
      <dgm:prSet/>
      <dgm:spPr/>
      <dgm:t>
        <a:bodyPr/>
        <a:lstStyle/>
        <a:p>
          <a:endParaRPr lang="es-CR" sz="2000"/>
        </a:p>
      </dgm:t>
    </dgm:pt>
    <dgm:pt modelId="{5D88C3BC-0696-486E-96CF-EAE69E93CD34}" type="sibTrans" cxnId="{1A54106C-E512-494F-AC71-B1C90B136717}">
      <dgm:prSet/>
      <dgm:spPr/>
      <dgm:t>
        <a:bodyPr/>
        <a:lstStyle/>
        <a:p>
          <a:endParaRPr lang="es-CR" sz="2000"/>
        </a:p>
      </dgm:t>
    </dgm:pt>
    <dgm:pt modelId="{253D9A8F-98C9-4D36-A7A1-EFA1D5D71B8F}">
      <dgm:prSet custT="1"/>
      <dgm:spPr/>
      <dgm:t>
        <a:bodyPr/>
        <a:lstStyle/>
        <a:p>
          <a:pPr rtl="0"/>
          <a:r>
            <a:rPr lang="es-CR" sz="1200"/>
            <a:t>Además, son pocos los esquemas subregionales de integración que cuentan con iniciativas activas para promover este tipo de comercio</a:t>
          </a:r>
        </a:p>
      </dgm:t>
    </dgm:pt>
    <dgm:pt modelId="{6124E588-958A-481F-9556-D128DC002EA4}" type="parTrans" cxnId="{35FF6B15-4FB1-4172-891D-65C7B517961C}">
      <dgm:prSet/>
      <dgm:spPr/>
      <dgm:t>
        <a:bodyPr/>
        <a:lstStyle/>
        <a:p>
          <a:endParaRPr lang="es-CR" sz="2000"/>
        </a:p>
      </dgm:t>
    </dgm:pt>
    <dgm:pt modelId="{7E56170F-9648-4533-9177-48121C452282}" type="sibTrans" cxnId="{35FF6B15-4FB1-4172-891D-65C7B517961C}">
      <dgm:prSet/>
      <dgm:spPr/>
      <dgm:t>
        <a:bodyPr/>
        <a:lstStyle/>
        <a:p>
          <a:endParaRPr lang="es-CR" sz="2000"/>
        </a:p>
      </dgm:t>
    </dgm:pt>
    <dgm:pt modelId="{CC0B98D2-2C61-40F0-873E-FE97655C4578}" type="pres">
      <dgm:prSet presAssocID="{9034D5DA-8170-416C-B610-E33E2E5AE5A5}" presName="linear" presStyleCnt="0">
        <dgm:presLayoutVars>
          <dgm:animLvl val="lvl"/>
          <dgm:resizeHandles val="exact"/>
        </dgm:presLayoutVars>
      </dgm:prSet>
      <dgm:spPr/>
    </dgm:pt>
    <dgm:pt modelId="{BC9ED41D-D707-41B4-8389-8A7D9BA37302}" type="pres">
      <dgm:prSet presAssocID="{D4586269-9DD7-4678-BE6C-1EA0E06056A4}" presName="parentText" presStyleLbl="node1" presStyleIdx="0" presStyleCnt="4" custScaleY="63434">
        <dgm:presLayoutVars>
          <dgm:chMax val="0"/>
          <dgm:bulletEnabled val="1"/>
        </dgm:presLayoutVars>
      </dgm:prSet>
      <dgm:spPr/>
    </dgm:pt>
    <dgm:pt modelId="{DE13C230-CCC2-40F5-B37F-35321AF6F56B}" type="pres">
      <dgm:prSet presAssocID="{D4586269-9DD7-4678-BE6C-1EA0E06056A4}" presName="childText" presStyleLbl="revTx" presStyleIdx="0" presStyleCnt="4">
        <dgm:presLayoutVars>
          <dgm:bulletEnabled val="1"/>
        </dgm:presLayoutVars>
      </dgm:prSet>
      <dgm:spPr/>
    </dgm:pt>
    <dgm:pt modelId="{F971C125-AB57-4A26-9866-C75A2315A3BB}" type="pres">
      <dgm:prSet presAssocID="{AB868A19-D832-4516-BCE1-9335C4442B8C}" presName="parentText" presStyleLbl="node1" presStyleIdx="1" presStyleCnt="4" custScaleY="65766">
        <dgm:presLayoutVars>
          <dgm:chMax val="0"/>
          <dgm:bulletEnabled val="1"/>
        </dgm:presLayoutVars>
      </dgm:prSet>
      <dgm:spPr/>
    </dgm:pt>
    <dgm:pt modelId="{CC23E351-36FB-4CF2-8D4A-B412788C08A8}" type="pres">
      <dgm:prSet presAssocID="{AB868A19-D832-4516-BCE1-9335C4442B8C}" presName="childText" presStyleLbl="revTx" presStyleIdx="1" presStyleCnt="4">
        <dgm:presLayoutVars>
          <dgm:bulletEnabled val="1"/>
        </dgm:presLayoutVars>
      </dgm:prSet>
      <dgm:spPr/>
    </dgm:pt>
    <dgm:pt modelId="{A061CC7A-5720-413B-A66C-6F4F8C870AFF}" type="pres">
      <dgm:prSet presAssocID="{B902A2CA-B5D3-4B85-917F-A6EE79C97BFE}" presName="parentText" presStyleLbl="node1" presStyleIdx="2" presStyleCnt="4" custScaleY="59535">
        <dgm:presLayoutVars>
          <dgm:chMax val="0"/>
          <dgm:bulletEnabled val="1"/>
        </dgm:presLayoutVars>
      </dgm:prSet>
      <dgm:spPr/>
    </dgm:pt>
    <dgm:pt modelId="{732D3142-A8AB-4DC8-9627-D5D2E58B12FE}" type="pres">
      <dgm:prSet presAssocID="{B902A2CA-B5D3-4B85-917F-A6EE79C97BFE}" presName="childText" presStyleLbl="revTx" presStyleIdx="2" presStyleCnt="4">
        <dgm:presLayoutVars>
          <dgm:bulletEnabled val="1"/>
        </dgm:presLayoutVars>
      </dgm:prSet>
      <dgm:spPr/>
    </dgm:pt>
    <dgm:pt modelId="{9997E285-019E-430B-82A2-52FD51816372}" type="pres">
      <dgm:prSet presAssocID="{50C40C20-E285-415E-B360-D9922FDE39A8}" presName="parentText" presStyleLbl="node1" presStyleIdx="3" presStyleCnt="4">
        <dgm:presLayoutVars>
          <dgm:chMax val="0"/>
          <dgm:bulletEnabled val="1"/>
        </dgm:presLayoutVars>
      </dgm:prSet>
      <dgm:spPr/>
    </dgm:pt>
    <dgm:pt modelId="{CED3D352-E8DF-4119-AFAF-9EBFAE783114}" type="pres">
      <dgm:prSet presAssocID="{50C40C20-E285-415E-B360-D9922FDE39A8}" presName="childText" presStyleLbl="revTx" presStyleIdx="3" presStyleCnt="4">
        <dgm:presLayoutVars>
          <dgm:bulletEnabled val="1"/>
        </dgm:presLayoutVars>
      </dgm:prSet>
      <dgm:spPr/>
    </dgm:pt>
  </dgm:ptLst>
  <dgm:cxnLst>
    <dgm:cxn modelId="{11600A04-1304-4084-8C7B-6703BFD3AFD0}" type="presOf" srcId="{17FA61A9-E65A-48A3-AF6A-992A86A9A95B}" destId="{732D3142-A8AB-4DC8-9627-D5D2E58B12FE}" srcOrd="0" destOrd="1" presId="urn:microsoft.com/office/officeart/2005/8/layout/vList2"/>
    <dgm:cxn modelId="{FC44700A-9857-486A-9A2F-3EB7B4D31F1F}" srcId="{9034D5DA-8170-416C-B610-E33E2E5AE5A5}" destId="{50C40C20-E285-415E-B360-D9922FDE39A8}" srcOrd="3" destOrd="0" parTransId="{ADB55C53-57AF-4653-A737-11CD27B7EF2B}" sibTransId="{04B59AFE-2ADD-4594-BE4F-E9C092BEA4D6}"/>
    <dgm:cxn modelId="{35FF6B15-4FB1-4172-891D-65C7B517961C}" srcId="{50C40C20-E285-415E-B360-D9922FDE39A8}" destId="{253D9A8F-98C9-4D36-A7A1-EFA1D5D71B8F}" srcOrd="2" destOrd="0" parTransId="{6124E588-958A-481F-9556-D128DC002EA4}" sibTransId="{7E56170F-9648-4533-9177-48121C452282}"/>
    <dgm:cxn modelId="{E6766225-D3B6-40DC-AFCD-234879AF073D}" type="presOf" srcId="{DD9E9E5E-637B-49E2-8150-14D02D3011D4}" destId="{CED3D352-E8DF-4119-AFAF-9EBFAE783114}" srcOrd="0" destOrd="1" presId="urn:microsoft.com/office/officeart/2005/8/layout/vList2"/>
    <dgm:cxn modelId="{3260282D-DA71-4E79-842A-0D5C44F126BC}" type="presOf" srcId="{57A681DB-62BC-4A69-82C3-47BC549A86B9}" destId="{CED3D352-E8DF-4119-AFAF-9EBFAE783114}" srcOrd="0" destOrd="0" presId="urn:microsoft.com/office/officeart/2005/8/layout/vList2"/>
    <dgm:cxn modelId="{0152D635-3E02-4ED5-B630-3B1E52DBE729}" type="presOf" srcId="{9034D5DA-8170-416C-B610-E33E2E5AE5A5}" destId="{CC0B98D2-2C61-40F0-873E-FE97655C4578}" srcOrd="0" destOrd="0" presId="urn:microsoft.com/office/officeart/2005/8/layout/vList2"/>
    <dgm:cxn modelId="{DC3F3040-1E34-449C-AA5B-DA743E5FFBAE}" type="presOf" srcId="{253D9A8F-98C9-4D36-A7A1-EFA1D5D71B8F}" destId="{CED3D352-E8DF-4119-AFAF-9EBFAE783114}" srcOrd="0" destOrd="2" presId="urn:microsoft.com/office/officeart/2005/8/layout/vList2"/>
    <dgm:cxn modelId="{6138FF42-45E2-4AB2-853B-118442E98A42}" type="presOf" srcId="{D71B3781-0F67-4B6C-A0D8-FA73F0B34065}" destId="{732D3142-A8AB-4DC8-9627-D5D2E58B12FE}" srcOrd="0" destOrd="2" presId="urn:microsoft.com/office/officeart/2005/8/layout/vList2"/>
    <dgm:cxn modelId="{04DC5C65-3DA9-4A8B-975F-878879D4D279}" type="presOf" srcId="{AB868A19-D832-4516-BCE1-9335C4442B8C}" destId="{F971C125-AB57-4A26-9866-C75A2315A3BB}" srcOrd="0" destOrd="0" presId="urn:microsoft.com/office/officeart/2005/8/layout/vList2"/>
    <dgm:cxn modelId="{92D7FE67-593A-4553-B037-2AD6960138C5}" srcId="{9034D5DA-8170-416C-B610-E33E2E5AE5A5}" destId="{AB868A19-D832-4516-BCE1-9335C4442B8C}" srcOrd="1" destOrd="0" parTransId="{7334C918-7251-448B-835E-9F8C31DB2461}" sibTransId="{D45D34AC-6A71-45DA-8ECD-2A0F8245E853}"/>
    <dgm:cxn modelId="{1720CE48-4BD9-4080-B315-8E6FAC83AAAD}" srcId="{B902A2CA-B5D3-4B85-917F-A6EE79C97BFE}" destId="{D71B3781-0F67-4B6C-A0D8-FA73F0B34065}" srcOrd="2" destOrd="0" parTransId="{5EA3CB10-FA20-40BC-B2F2-38736C714B0B}" sibTransId="{95226098-7816-462E-8C39-791CACAB5583}"/>
    <dgm:cxn modelId="{D9AFDC6A-68B0-499A-9958-E94083E0E258}" srcId="{50C40C20-E285-415E-B360-D9922FDE39A8}" destId="{57A681DB-62BC-4A69-82C3-47BC549A86B9}" srcOrd="0" destOrd="0" parTransId="{E29768BF-F8CA-4386-AE16-211645081570}" sibTransId="{D8094A74-FBBB-4329-82C7-DAEC344FC7CB}"/>
    <dgm:cxn modelId="{1A54106C-E512-494F-AC71-B1C90B136717}" srcId="{50C40C20-E285-415E-B360-D9922FDE39A8}" destId="{DD9E9E5E-637B-49E2-8150-14D02D3011D4}" srcOrd="1" destOrd="0" parTransId="{1DE85B01-14DE-4E2E-A3DA-50ABCADAD247}" sibTransId="{5D88C3BC-0696-486E-96CF-EAE69E93CD34}"/>
    <dgm:cxn modelId="{0A9DCB51-D548-4132-8E22-64B02002B261}" type="presOf" srcId="{854E669F-FC33-41D4-9B34-F1EF76B9A1FB}" destId="{DE13C230-CCC2-40F5-B37F-35321AF6F56B}" srcOrd="0" destOrd="0" presId="urn:microsoft.com/office/officeart/2005/8/layout/vList2"/>
    <dgm:cxn modelId="{DF64C073-9E34-408D-B3E2-83D86FC6EF9A}" srcId="{B902A2CA-B5D3-4B85-917F-A6EE79C97BFE}" destId="{17FA61A9-E65A-48A3-AF6A-992A86A9A95B}" srcOrd="1" destOrd="0" parTransId="{FD4112A5-DFDF-4E65-8069-1A2CE33EC329}" sibTransId="{467A6B4D-35B1-41D4-91D1-B2737C90BCD2}"/>
    <dgm:cxn modelId="{A94DC974-6BAD-43E6-AEA4-8D35A19E7847}" srcId="{B902A2CA-B5D3-4B85-917F-A6EE79C97BFE}" destId="{F4DD9C23-C739-4332-8C13-2D658919D666}" srcOrd="0" destOrd="0" parTransId="{A5C8FC82-ECC1-401F-8841-6FC5CF30BB01}" sibTransId="{2D610D76-4851-48D7-B3C1-1F41760DC8A3}"/>
    <dgm:cxn modelId="{99A9598B-0556-411B-9FB9-677C7DBE53D8}" srcId="{AB868A19-D832-4516-BCE1-9335C4442B8C}" destId="{FA4F2C77-2C05-4A27-BE23-43F717F4B297}" srcOrd="0" destOrd="0" parTransId="{40983BAD-5A67-4F92-BFBF-388E706F142C}" sibTransId="{946EC325-FF03-49FD-9C04-63E2C0D71159}"/>
    <dgm:cxn modelId="{0B21DAAB-F598-4119-A479-EBD9167CCD3C}" srcId="{9034D5DA-8170-416C-B610-E33E2E5AE5A5}" destId="{D4586269-9DD7-4678-BE6C-1EA0E06056A4}" srcOrd="0" destOrd="0" parTransId="{8A6B216D-9D5A-4456-A4DE-B9EB84E1E759}" sibTransId="{39931446-27D5-4F6D-A477-315A7B4839DE}"/>
    <dgm:cxn modelId="{6D732FC2-68E7-48B6-9663-22993EBDF235}" srcId="{9034D5DA-8170-416C-B610-E33E2E5AE5A5}" destId="{B902A2CA-B5D3-4B85-917F-A6EE79C97BFE}" srcOrd="2" destOrd="0" parTransId="{117272E1-FE0C-4FCB-9E35-FA5A015D7228}" sibTransId="{9ECDB5C9-0A90-4EA4-90AF-92D3B806C4CA}"/>
    <dgm:cxn modelId="{9C6F92CE-69D9-4DE6-B8E7-125F84B0CAD6}" srcId="{D4586269-9DD7-4678-BE6C-1EA0E06056A4}" destId="{854E669F-FC33-41D4-9B34-F1EF76B9A1FB}" srcOrd="0" destOrd="0" parTransId="{9F8E50B1-C724-4154-8B67-9BA7958DD394}" sibTransId="{451D080C-D6FF-4C96-9323-6DE10AD26319}"/>
    <dgm:cxn modelId="{D881DBDB-4D26-4F89-82F9-FCBF869BC461}" type="presOf" srcId="{F4DD9C23-C739-4332-8C13-2D658919D666}" destId="{732D3142-A8AB-4DC8-9627-D5D2E58B12FE}" srcOrd="0" destOrd="0" presId="urn:microsoft.com/office/officeart/2005/8/layout/vList2"/>
    <dgm:cxn modelId="{0D9577F6-22D1-4956-A2DF-AF0050510EAC}" type="presOf" srcId="{FA4F2C77-2C05-4A27-BE23-43F717F4B297}" destId="{CC23E351-36FB-4CF2-8D4A-B412788C08A8}" srcOrd="0" destOrd="0" presId="urn:microsoft.com/office/officeart/2005/8/layout/vList2"/>
    <dgm:cxn modelId="{9F69F2F6-791F-4B2A-8B4F-EFC9529A528E}" type="presOf" srcId="{50C40C20-E285-415E-B360-D9922FDE39A8}" destId="{9997E285-019E-430B-82A2-52FD51816372}" srcOrd="0" destOrd="0" presId="urn:microsoft.com/office/officeart/2005/8/layout/vList2"/>
    <dgm:cxn modelId="{CB5F48FD-E92B-49A9-B4C3-C33BBE41829C}" type="presOf" srcId="{D4586269-9DD7-4678-BE6C-1EA0E06056A4}" destId="{BC9ED41D-D707-41B4-8389-8A7D9BA37302}" srcOrd="0" destOrd="0" presId="urn:microsoft.com/office/officeart/2005/8/layout/vList2"/>
    <dgm:cxn modelId="{D14864FF-60FC-4FC7-A03D-8C74A74F1002}" type="presOf" srcId="{B902A2CA-B5D3-4B85-917F-A6EE79C97BFE}" destId="{A061CC7A-5720-413B-A66C-6F4F8C870AFF}" srcOrd="0" destOrd="0" presId="urn:microsoft.com/office/officeart/2005/8/layout/vList2"/>
    <dgm:cxn modelId="{4A193842-BA9F-4917-8533-542841E1ADD4}" type="presParOf" srcId="{CC0B98D2-2C61-40F0-873E-FE97655C4578}" destId="{BC9ED41D-D707-41B4-8389-8A7D9BA37302}" srcOrd="0" destOrd="0" presId="urn:microsoft.com/office/officeart/2005/8/layout/vList2"/>
    <dgm:cxn modelId="{7A1C1628-C0BE-4A5B-9E5D-03B8F3B4D185}" type="presParOf" srcId="{CC0B98D2-2C61-40F0-873E-FE97655C4578}" destId="{DE13C230-CCC2-40F5-B37F-35321AF6F56B}" srcOrd="1" destOrd="0" presId="urn:microsoft.com/office/officeart/2005/8/layout/vList2"/>
    <dgm:cxn modelId="{BF146DCB-7002-40FF-A104-13477A333A04}" type="presParOf" srcId="{CC0B98D2-2C61-40F0-873E-FE97655C4578}" destId="{F971C125-AB57-4A26-9866-C75A2315A3BB}" srcOrd="2" destOrd="0" presId="urn:microsoft.com/office/officeart/2005/8/layout/vList2"/>
    <dgm:cxn modelId="{8327D76C-A9BA-4838-9A1D-285FFC62919A}" type="presParOf" srcId="{CC0B98D2-2C61-40F0-873E-FE97655C4578}" destId="{CC23E351-36FB-4CF2-8D4A-B412788C08A8}" srcOrd="3" destOrd="0" presId="urn:microsoft.com/office/officeart/2005/8/layout/vList2"/>
    <dgm:cxn modelId="{857AA5BC-FD29-43D6-9472-E3E728536EB7}" type="presParOf" srcId="{CC0B98D2-2C61-40F0-873E-FE97655C4578}" destId="{A061CC7A-5720-413B-A66C-6F4F8C870AFF}" srcOrd="4" destOrd="0" presId="urn:microsoft.com/office/officeart/2005/8/layout/vList2"/>
    <dgm:cxn modelId="{DFFF6C20-D889-4616-90D0-2D5D06909E3E}" type="presParOf" srcId="{CC0B98D2-2C61-40F0-873E-FE97655C4578}" destId="{732D3142-A8AB-4DC8-9627-D5D2E58B12FE}" srcOrd="5" destOrd="0" presId="urn:microsoft.com/office/officeart/2005/8/layout/vList2"/>
    <dgm:cxn modelId="{5CB33D48-1088-44FA-8EFC-60DDE0A07116}" type="presParOf" srcId="{CC0B98D2-2C61-40F0-873E-FE97655C4578}" destId="{9997E285-019E-430B-82A2-52FD51816372}" srcOrd="6" destOrd="0" presId="urn:microsoft.com/office/officeart/2005/8/layout/vList2"/>
    <dgm:cxn modelId="{FBA38D54-1583-4F80-9192-407233D2697E}" type="presParOf" srcId="{CC0B98D2-2C61-40F0-873E-FE97655C4578}" destId="{CED3D352-E8DF-4119-AFAF-9EBFAE78311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986383-A1F3-4E6D-857E-9CBED65E454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CR"/>
        </a:p>
      </dgm:t>
    </dgm:pt>
    <dgm:pt modelId="{CC2894FD-16FB-4F8E-A431-F3AFB4C46ACB}">
      <dgm:prSet custT="1"/>
      <dgm:spPr/>
      <dgm:t>
        <a:bodyPr/>
        <a:lstStyle/>
        <a:p>
          <a:r>
            <a:rPr lang="es-CR" sz="1800"/>
            <a:t>Balanza de pagos:</a:t>
          </a:r>
        </a:p>
      </dgm:t>
    </dgm:pt>
    <dgm:pt modelId="{11A802DB-286F-45BD-BC5B-335CF5A1B5A1}" type="parTrans" cxnId="{472E0D9F-A2CC-427D-8079-F28F28C03376}">
      <dgm:prSet/>
      <dgm:spPr/>
      <dgm:t>
        <a:bodyPr/>
        <a:lstStyle/>
        <a:p>
          <a:endParaRPr lang="es-CR" sz="2400"/>
        </a:p>
      </dgm:t>
    </dgm:pt>
    <dgm:pt modelId="{C70B2A9F-1BF4-4E44-BD3A-3A2DE8228A76}" type="sibTrans" cxnId="{472E0D9F-A2CC-427D-8079-F28F28C03376}">
      <dgm:prSet/>
      <dgm:spPr/>
      <dgm:t>
        <a:bodyPr/>
        <a:lstStyle/>
        <a:p>
          <a:endParaRPr lang="es-CR" sz="2400"/>
        </a:p>
      </dgm:t>
    </dgm:pt>
    <dgm:pt modelId="{0D845784-93DC-4010-8A1C-4FA34BA63247}">
      <dgm:prSet custT="1"/>
      <dgm:spPr/>
      <dgm:t>
        <a:bodyPr/>
        <a:lstStyle/>
        <a:p>
          <a:r>
            <a:rPr lang="es-CR" sz="1400" dirty="0"/>
            <a:t>Déficit de la cuenta corriente se amplía en 2018 a raíz del deterioro de las balanzas comercial y de rentas, pese a la mejora en la balanza de transferencias (remesas)</a:t>
          </a:r>
        </a:p>
      </dgm:t>
    </dgm:pt>
    <dgm:pt modelId="{D3898CB3-E61E-49DE-AD7B-15B367933F4E}" type="parTrans" cxnId="{5F2B7C53-EF57-4635-BFA6-FA4DF5830E8E}">
      <dgm:prSet/>
      <dgm:spPr/>
      <dgm:t>
        <a:bodyPr/>
        <a:lstStyle/>
        <a:p>
          <a:endParaRPr lang="es-CR" sz="2400"/>
        </a:p>
      </dgm:t>
    </dgm:pt>
    <dgm:pt modelId="{74D6A4A6-59C6-4935-9FC5-FFC11D198F32}" type="sibTrans" cxnId="{5F2B7C53-EF57-4635-BFA6-FA4DF5830E8E}">
      <dgm:prSet/>
      <dgm:spPr/>
      <dgm:t>
        <a:bodyPr/>
        <a:lstStyle/>
        <a:p>
          <a:endParaRPr lang="es-CR" sz="2400"/>
        </a:p>
      </dgm:t>
    </dgm:pt>
    <dgm:pt modelId="{B9C965B0-32BE-4967-9425-1AF6B21BFFEE}">
      <dgm:prSet custT="1"/>
      <dgm:spPr/>
      <dgm:t>
        <a:bodyPr/>
        <a:lstStyle/>
        <a:p>
          <a:r>
            <a:rPr lang="es-CR" sz="1800"/>
            <a:t>Términos de intercambio:</a:t>
          </a:r>
        </a:p>
      </dgm:t>
    </dgm:pt>
    <dgm:pt modelId="{D16E39B8-07FA-4A8C-A039-33E3E99FC5E6}" type="parTrans" cxnId="{44195767-3ED9-47A9-923A-607DAE2F3DC1}">
      <dgm:prSet/>
      <dgm:spPr/>
      <dgm:t>
        <a:bodyPr/>
        <a:lstStyle/>
        <a:p>
          <a:endParaRPr lang="es-CR" sz="2400"/>
        </a:p>
      </dgm:t>
    </dgm:pt>
    <dgm:pt modelId="{C615F390-63CB-4212-97A2-AEA13081A700}" type="sibTrans" cxnId="{44195767-3ED9-47A9-923A-607DAE2F3DC1}">
      <dgm:prSet/>
      <dgm:spPr/>
      <dgm:t>
        <a:bodyPr/>
        <a:lstStyle/>
        <a:p>
          <a:endParaRPr lang="es-CR" sz="2400"/>
        </a:p>
      </dgm:t>
    </dgm:pt>
    <dgm:pt modelId="{3C7F8544-F682-4D96-A697-62712F41AF16}">
      <dgm:prSet custT="1"/>
      <dgm:spPr/>
      <dgm:t>
        <a:bodyPr/>
        <a:lstStyle/>
        <a:p>
          <a:r>
            <a:rPr lang="es-CR" sz="1400"/>
            <a:t>mejoran en 2018 por segundo año consecutivo para el promedio de la región, </a:t>
          </a:r>
        </a:p>
      </dgm:t>
    </dgm:pt>
    <dgm:pt modelId="{2D7EEFCD-7D05-4ED0-BE92-A5CD6CCA4A83}" type="parTrans" cxnId="{0AFA54C0-39CB-4234-9E02-97CB8F1C3E46}">
      <dgm:prSet/>
      <dgm:spPr/>
      <dgm:t>
        <a:bodyPr/>
        <a:lstStyle/>
        <a:p>
          <a:endParaRPr lang="es-CR" sz="2400"/>
        </a:p>
      </dgm:t>
    </dgm:pt>
    <dgm:pt modelId="{31166FF5-0F19-4AE3-A4C9-2D1F45F38C0C}" type="sibTrans" cxnId="{0AFA54C0-39CB-4234-9E02-97CB8F1C3E46}">
      <dgm:prSet/>
      <dgm:spPr/>
      <dgm:t>
        <a:bodyPr/>
        <a:lstStyle/>
        <a:p>
          <a:endParaRPr lang="es-CR" sz="2400"/>
        </a:p>
      </dgm:t>
    </dgm:pt>
    <dgm:pt modelId="{1158F229-844A-42EE-BE99-851064C132BC}">
      <dgm:prSet custT="1"/>
      <dgm:spPr/>
      <dgm:t>
        <a:bodyPr/>
        <a:lstStyle/>
        <a:p>
          <a:r>
            <a:rPr lang="es-CR" sz="1400"/>
            <a:t>aunque en Centroamérica y en algunos países del Caribe sufren un deterioro debido a los mayores precios de la energía.</a:t>
          </a:r>
        </a:p>
      </dgm:t>
    </dgm:pt>
    <dgm:pt modelId="{01C79CBD-573A-4FD5-A3BE-DC397CFBD462}" type="parTrans" cxnId="{FDFF72C6-5886-43EF-A8C1-FEF141C8EB9B}">
      <dgm:prSet/>
      <dgm:spPr/>
      <dgm:t>
        <a:bodyPr/>
        <a:lstStyle/>
        <a:p>
          <a:endParaRPr lang="es-CR" sz="2400"/>
        </a:p>
      </dgm:t>
    </dgm:pt>
    <dgm:pt modelId="{501BDF97-96F3-4CB9-85D9-F501D481828B}" type="sibTrans" cxnId="{FDFF72C6-5886-43EF-A8C1-FEF141C8EB9B}">
      <dgm:prSet/>
      <dgm:spPr/>
      <dgm:t>
        <a:bodyPr/>
        <a:lstStyle/>
        <a:p>
          <a:endParaRPr lang="es-CR" sz="2400"/>
        </a:p>
      </dgm:t>
    </dgm:pt>
    <dgm:pt modelId="{32910F85-ACB1-40DB-95B2-58824D8E816D}">
      <dgm:prSet custT="1"/>
      <dgm:spPr/>
      <dgm:t>
        <a:bodyPr/>
        <a:lstStyle/>
        <a:p>
          <a:r>
            <a:rPr lang="es-CR" sz="1800"/>
            <a:t>Superávit de la balanza de bienes </a:t>
          </a:r>
        </a:p>
      </dgm:t>
    </dgm:pt>
    <dgm:pt modelId="{05BBB786-2430-48E2-BFDD-79F704FA328E}" type="parTrans" cxnId="{AB1C3329-57ED-47BE-A003-A1ED6CC5065B}">
      <dgm:prSet/>
      <dgm:spPr/>
      <dgm:t>
        <a:bodyPr/>
        <a:lstStyle/>
        <a:p>
          <a:endParaRPr lang="es-CR" sz="2400"/>
        </a:p>
      </dgm:t>
    </dgm:pt>
    <dgm:pt modelId="{39BE7E93-00A7-4BBB-B827-8F3A87910631}" type="sibTrans" cxnId="{AB1C3329-57ED-47BE-A003-A1ED6CC5065B}">
      <dgm:prSet/>
      <dgm:spPr/>
      <dgm:t>
        <a:bodyPr/>
        <a:lstStyle/>
        <a:p>
          <a:endParaRPr lang="es-CR" sz="2400"/>
        </a:p>
      </dgm:t>
    </dgm:pt>
    <dgm:pt modelId="{D6563CFC-6CF4-4221-9320-BFA6265EC096}">
      <dgm:prSet custT="1"/>
      <dgm:spPr/>
      <dgm:t>
        <a:bodyPr/>
        <a:lstStyle/>
        <a:p>
          <a:r>
            <a:rPr lang="es-CR" sz="1400"/>
            <a:t>En 2018 se reduce debido a un crecimiento de las importaciones mayor que el de las exportaciones.</a:t>
          </a:r>
        </a:p>
      </dgm:t>
    </dgm:pt>
    <dgm:pt modelId="{1FB074A4-1886-44DB-A00A-D6B8DE945DE9}" type="parTrans" cxnId="{6670F1B9-F118-4B89-8443-93E3D229CCCF}">
      <dgm:prSet/>
      <dgm:spPr/>
      <dgm:t>
        <a:bodyPr/>
        <a:lstStyle/>
        <a:p>
          <a:endParaRPr lang="es-CR" sz="2400"/>
        </a:p>
      </dgm:t>
    </dgm:pt>
    <dgm:pt modelId="{5AB6EC05-D776-4AD9-808B-50E02EC9027C}" type="sibTrans" cxnId="{6670F1B9-F118-4B89-8443-93E3D229CCCF}">
      <dgm:prSet/>
      <dgm:spPr/>
      <dgm:t>
        <a:bodyPr/>
        <a:lstStyle/>
        <a:p>
          <a:endParaRPr lang="es-CR" sz="2400"/>
        </a:p>
      </dgm:t>
    </dgm:pt>
    <dgm:pt modelId="{4685FAE0-4560-4A62-AE04-6299218643B9}">
      <dgm:prSet custT="1"/>
      <dgm:spPr/>
      <dgm:t>
        <a:bodyPr/>
        <a:lstStyle/>
        <a:p>
          <a:r>
            <a:rPr lang="es-CR" sz="1800"/>
            <a:t>Déficit de cuenta corriente: </a:t>
          </a:r>
        </a:p>
      </dgm:t>
    </dgm:pt>
    <dgm:pt modelId="{B79024E5-26E9-4EE9-8C2A-6D602146CAF8}" type="parTrans" cxnId="{B7DCF51C-E9C5-4DE9-A353-B046F0A81FCA}">
      <dgm:prSet/>
      <dgm:spPr/>
      <dgm:t>
        <a:bodyPr/>
        <a:lstStyle/>
        <a:p>
          <a:endParaRPr lang="es-CR" sz="2400"/>
        </a:p>
      </dgm:t>
    </dgm:pt>
    <dgm:pt modelId="{C9CC4E17-732D-4791-BBA4-BE31E1CB7158}" type="sibTrans" cxnId="{B7DCF51C-E9C5-4DE9-A353-B046F0A81FCA}">
      <dgm:prSet/>
      <dgm:spPr/>
      <dgm:t>
        <a:bodyPr/>
        <a:lstStyle/>
        <a:p>
          <a:endParaRPr lang="es-CR" sz="2400"/>
        </a:p>
      </dgm:t>
    </dgm:pt>
    <dgm:pt modelId="{9B4ECFED-FA8B-4176-96E0-2B1341035B58}">
      <dgm:prSet custT="1"/>
      <dgm:spPr/>
      <dgm:t>
        <a:bodyPr/>
        <a:lstStyle/>
        <a:p>
          <a:r>
            <a:rPr lang="es-CR" sz="1400"/>
            <a:t>En 2018 los mayores pagos netos de renta y de intereses por deuda externa han contribuido a ampliar el déficit en la cuenta corriente de la región, </a:t>
          </a:r>
        </a:p>
      </dgm:t>
    </dgm:pt>
    <dgm:pt modelId="{99E3901D-408E-4345-8AF2-0B70840DBD97}" type="parTrans" cxnId="{39F1BF68-E86F-4B0E-8416-5F3F19074A9A}">
      <dgm:prSet/>
      <dgm:spPr/>
      <dgm:t>
        <a:bodyPr/>
        <a:lstStyle/>
        <a:p>
          <a:endParaRPr lang="es-CR" sz="2400"/>
        </a:p>
      </dgm:t>
    </dgm:pt>
    <dgm:pt modelId="{0633CF2B-2A39-453C-94C0-37A4AEAAB338}" type="sibTrans" cxnId="{39F1BF68-E86F-4B0E-8416-5F3F19074A9A}">
      <dgm:prSet/>
      <dgm:spPr/>
      <dgm:t>
        <a:bodyPr/>
        <a:lstStyle/>
        <a:p>
          <a:endParaRPr lang="es-CR" sz="2400"/>
        </a:p>
      </dgm:t>
    </dgm:pt>
    <dgm:pt modelId="{368F6AAA-52D1-4B58-8973-6743B01F40E2}">
      <dgm:prSet custT="1"/>
      <dgm:spPr/>
      <dgm:t>
        <a:bodyPr/>
        <a:lstStyle/>
        <a:p>
          <a:r>
            <a:rPr lang="es-CR" sz="1400" dirty="0"/>
            <a:t>mientras que el déficit en la cuenta de servicios se mantiene estable y </a:t>
          </a:r>
        </a:p>
      </dgm:t>
    </dgm:pt>
    <dgm:pt modelId="{F07718E0-B9B8-4BCC-83D9-7F6F429C6ED2}" type="parTrans" cxnId="{38240371-F31C-479F-9113-04C2928D68FE}">
      <dgm:prSet/>
      <dgm:spPr/>
      <dgm:t>
        <a:bodyPr/>
        <a:lstStyle/>
        <a:p>
          <a:endParaRPr lang="es-CR" sz="2400"/>
        </a:p>
      </dgm:t>
    </dgm:pt>
    <dgm:pt modelId="{76EF918A-F2C5-4EB9-A589-591D89E753B1}" type="sibTrans" cxnId="{38240371-F31C-479F-9113-04C2928D68FE}">
      <dgm:prSet/>
      <dgm:spPr/>
      <dgm:t>
        <a:bodyPr/>
        <a:lstStyle/>
        <a:p>
          <a:endParaRPr lang="es-CR" sz="2400"/>
        </a:p>
      </dgm:t>
    </dgm:pt>
    <dgm:pt modelId="{A5CB8298-6517-4A72-9902-35FE193DAE3A}">
      <dgm:prSet custT="1"/>
      <dgm:spPr/>
      <dgm:t>
        <a:bodyPr/>
        <a:lstStyle/>
        <a:p>
          <a:r>
            <a:rPr lang="es-CR" sz="1400"/>
            <a:t>el flujo sostenido de remesas hacia la región compensa parcialmente esos desequilibrios </a:t>
          </a:r>
        </a:p>
      </dgm:t>
    </dgm:pt>
    <dgm:pt modelId="{FDD6EBDF-2DCE-46B6-835F-9FCE34D27943}" type="parTrans" cxnId="{B89BC3C4-168B-4982-951A-8955B8AADFCE}">
      <dgm:prSet/>
      <dgm:spPr/>
      <dgm:t>
        <a:bodyPr/>
        <a:lstStyle/>
        <a:p>
          <a:endParaRPr lang="es-CR" sz="2400"/>
        </a:p>
      </dgm:t>
    </dgm:pt>
    <dgm:pt modelId="{E5D80F66-E5C7-4C6A-820C-794392A571FF}" type="sibTrans" cxnId="{B89BC3C4-168B-4982-951A-8955B8AADFCE}">
      <dgm:prSet/>
      <dgm:spPr/>
      <dgm:t>
        <a:bodyPr/>
        <a:lstStyle/>
        <a:p>
          <a:endParaRPr lang="es-CR" sz="2400"/>
        </a:p>
      </dgm:t>
    </dgm:pt>
    <dgm:pt modelId="{CB39F12B-149B-439B-9612-E546CBEB1175}">
      <dgm:prSet custT="1"/>
      <dgm:spPr/>
      <dgm:t>
        <a:bodyPr/>
        <a:lstStyle/>
        <a:p>
          <a:r>
            <a:rPr lang="es-CR" sz="1800"/>
            <a:t>Flujos financieros internacionales</a:t>
          </a:r>
        </a:p>
      </dgm:t>
    </dgm:pt>
    <dgm:pt modelId="{19800C16-46D1-4DD1-AB0F-4917F0822FE6}" type="parTrans" cxnId="{0631043B-F9F8-4BF9-811A-97E55147635B}">
      <dgm:prSet/>
      <dgm:spPr/>
      <dgm:t>
        <a:bodyPr/>
        <a:lstStyle/>
        <a:p>
          <a:endParaRPr lang="es-CR" sz="2400"/>
        </a:p>
      </dgm:t>
    </dgm:pt>
    <dgm:pt modelId="{88612B7C-61BD-46EB-BAF6-7261224919B5}" type="sibTrans" cxnId="{0631043B-F9F8-4BF9-811A-97E55147635B}">
      <dgm:prSet/>
      <dgm:spPr/>
      <dgm:t>
        <a:bodyPr/>
        <a:lstStyle/>
        <a:p>
          <a:endParaRPr lang="es-CR" sz="2400"/>
        </a:p>
      </dgm:t>
    </dgm:pt>
    <dgm:pt modelId="{D9FA9F2C-3D2B-4368-8255-25A74DFD525A}">
      <dgm:prSet custT="1"/>
      <dgm:spPr/>
      <dgm:t>
        <a:bodyPr/>
        <a:lstStyle/>
        <a:p>
          <a:r>
            <a:rPr lang="es-CR" sz="1400"/>
            <a:t>Al igual que los demás mercados emergentes, experimentó una disminución de los flujos financieros en 2018 </a:t>
          </a:r>
        </a:p>
      </dgm:t>
    </dgm:pt>
    <dgm:pt modelId="{BF6A13D8-7412-4027-B380-626AF86C90A9}" type="parTrans" cxnId="{9C425536-0A18-4911-809E-6293F6888E73}">
      <dgm:prSet/>
      <dgm:spPr/>
      <dgm:t>
        <a:bodyPr/>
        <a:lstStyle/>
        <a:p>
          <a:endParaRPr lang="es-CR" sz="2400"/>
        </a:p>
      </dgm:t>
    </dgm:pt>
    <dgm:pt modelId="{BC541DC7-80FE-45D7-9BBC-81E2D1B31AAC}" type="sibTrans" cxnId="{9C425536-0A18-4911-809E-6293F6888E73}">
      <dgm:prSet/>
      <dgm:spPr/>
      <dgm:t>
        <a:bodyPr/>
        <a:lstStyle/>
        <a:p>
          <a:endParaRPr lang="es-CR" sz="2400"/>
        </a:p>
      </dgm:t>
    </dgm:pt>
    <dgm:pt modelId="{C1211352-77F2-447B-85E2-BA3FFF0EDFC4}">
      <dgm:prSet custT="1"/>
      <dgm:spPr/>
      <dgm:t>
        <a:bodyPr/>
        <a:lstStyle/>
        <a:p>
          <a:r>
            <a:rPr lang="es-CR" sz="1400"/>
            <a:t>En línea con las mayores tensiones financieras a nivel global, el acceso por parte de los países de América Latina y el Caribe a los mercados internacionales de deuda se ha reducido considerablemente en 2018 </a:t>
          </a:r>
        </a:p>
      </dgm:t>
    </dgm:pt>
    <dgm:pt modelId="{30EEE91A-80B1-4DD2-97B2-E0AEE47B5C8C}" type="parTrans" cxnId="{839462A0-114E-426F-99B1-C9691A755C2A}">
      <dgm:prSet/>
      <dgm:spPr/>
      <dgm:t>
        <a:bodyPr/>
        <a:lstStyle/>
        <a:p>
          <a:endParaRPr lang="es-CR" sz="2400"/>
        </a:p>
      </dgm:t>
    </dgm:pt>
    <dgm:pt modelId="{41A8C6DF-27D7-4B01-A054-CEA08A0001E2}" type="sibTrans" cxnId="{839462A0-114E-426F-99B1-C9691A755C2A}">
      <dgm:prSet/>
      <dgm:spPr/>
      <dgm:t>
        <a:bodyPr/>
        <a:lstStyle/>
        <a:p>
          <a:endParaRPr lang="es-CR" sz="2400"/>
        </a:p>
      </dgm:t>
    </dgm:pt>
    <dgm:pt modelId="{D31C774B-79D7-4798-9312-A7193CEF975B}">
      <dgm:prSet custT="1"/>
      <dgm:spPr/>
      <dgm:t>
        <a:bodyPr/>
        <a:lstStyle/>
        <a:p>
          <a:r>
            <a:rPr lang="es-CR" sz="1400"/>
            <a:t>A partir de comienzos de 2018 se revirtió la tendencia a la baja que había  mostrado el riesgo soberano en la región durante los últimos dos años.</a:t>
          </a:r>
        </a:p>
      </dgm:t>
    </dgm:pt>
    <dgm:pt modelId="{DCADE3E9-DC51-44DF-A868-9C43C4269772}" type="parTrans" cxnId="{DB16FA2B-F018-4C59-8CBF-B40F2B1499E6}">
      <dgm:prSet/>
      <dgm:spPr/>
      <dgm:t>
        <a:bodyPr/>
        <a:lstStyle/>
        <a:p>
          <a:endParaRPr lang="es-CR" sz="2400"/>
        </a:p>
      </dgm:t>
    </dgm:pt>
    <dgm:pt modelId="{33A3EB3F-F42B-4FE4-8F07-D1A5851068C6}" type="sibTrans" cxnId="{DB16FA2B-F018-4C59-8CBF-B40F2B1499E6}">
      <dgm:prSet/>
      <dgm:spPr/>
      <dgm:t>
        <a:bodyPr/>
        <a:lstStyle/>
        <a:p>
          <a:endParaRPr lang="es-CR" sz="2400"/>
        </a:p>
      </dgm:t>
    </dgm:pt>
    <dgm:pt modelId="{14301FC5-82EE-4CE7-84DA-E3DF45B91E11}" type="pres">
      <dgm:prSet presAssocID="{60986383-A1F3-4E6D-857E-9CBED65E454C}" presName="linear" presStyleCnt="0">
        <dgm:presLayoutVars>
          <dgm:animLvl val="lvl"/>
          <dgm:resizeHandles val="exact"/>
        </dgm:presLayoutVars>
      </dgm:prSet>
      <dgm:spPr/>
    </dgm:pt>
    <dgm:pt modelId="{9F157B34-3370-4DBD-AFC8-0818D20E7FF7}" type="pres">
      <dgm:prSet presAssocID="{CC2894FD-16FB-4F8E-A431-F3AFB4C46ACB}" presName="parentText" presStyleLbl="node1" presStyleIdx="0" presStyleCnt="5">
        <dgm:presLayoutVars>
          <dgm:chMax val="0"/>
          <dgm:bulletEnabled val="1"/>
        </dgm:presLayoutVars>
      </dgm:prSet>
      <dgm:spPr/>
    </dgm:pt>
    <dgm:pt modelId="{F340E8AC-D8AB-444F-9003-5C1D27E3863C}" type="pres">
      <dgm:prSet presAssocID="{CC2894FD-16FB-4F8E-A431-F3AFB4C46ACB}" presName="childText" presStyleLbl="revTx" presStyleIdx="0" presStyleCnt="5">
        <dgm:presLayoutVars>
          <dgm:bulletEnabled val="1"/>
        </dgm:presLayoutVars>
      </dgm:prSet>
      <dgm:spPr/>
    </dgm:pt>
    <dgm:pt modelId="{EEF19192-8556-423F-ACA2-2B48CA2E666C}" type="pres">
      <dgm:prSet presAssocID="{B9C965B0-32BE-4967-9425-1AF6B21BFFEE}" presName="parentText" presStyleLbl="node1" presStyleIdx="1" presStyleCnt="5">
        <dgm:presLayoutVars>
          <dgm:chMax val="0"/>
          <dgm:bulletEnabled val="1"/>
        </dgm:presLayoutVars>
      </dgm:prSet>
      <dgm:spPr/>
    </dgm:pt>
    <dgm:pt modelId="{C97A7C17-4874-4B42-A33F-82CCC276B820}" type="pres">
      <dgm:prSet presAssocID="{B9C965B0-32BE-4967-9425-1AF6B21BFFEE}" presName="childText" presStyleLbl="revTx" presStyleIdx="1" presStyleCnt="5">
        <dgm:presLayoutVars>
          <dgm:bulletEnabled val="1"/>
        </dgm:presLayoutVars>
      </dgm:prSet>
      <dgm:spPr/>
    </dgm:pt>
    <dgm:pt modelId="{BBD0B973-1E5A-4D92-87FC-7455BFEA5511}" type="pres">
      <dgm:prSet presAssocID="{32910F85-ACB1-40DB-95B2-58824D8E816D}" presName="parentText" presStyleLbl="node1" presStyleIdx="2" presStyleCnt="5">
        <dgm:presLayoutVars>
          <dgm:chMax val="0"/>
          <dgm:bulletEnabled val="1"/>
        </dgm:presLayoutVars>
      </dgm:prSet>
      <dgm:spPr/>
    </dgm:pt>
    <dgm:pt modelId="{1DB8916F-10E9-4DBC-880C-2C4B77D88388}" type="pres">
      <dgm:prSet presAssocID="{32910F85-ACB1-40DB-95B2-58824D8E816D}" presName="childText" presStyleLbl="revTx" presStyleIdx="2" presStyleCnt="5">
        <dgm:presLayoutVars>
          <dgm:bulletEnabled val="1"/>
        </dgm:presLayoutVars>
      </dgm:prSet>
      <dgm:spPr/>
    </dgm:pt>
    <dgm:pt modelId="{29A3B835-799E-4B14-9835-FD1062E4EB7A}" type="pres">
      <dgm:prSet presAssocID="{4685FAE0-4560-4A62-AE04-6299218643B9}" presName="parentText" presStyleLbl="node1" presStyleIdx="3" presStyleCnt="5">
        <dgm:presLayoutVars>
          <dgm:chMax val="0"/>
          <dgm:bulletEnabled val="1"/>
        </dgm:presLayoutVars>
      </dgm:prSet>
      <dgm:spPr/>
    </dgm:pt>
    <dgm:pt modelId="{FFD93454-64AD-4D78-8DC1-E9F7F400A6AE}" type="pres">
      <dgm:prSet presAssocID="{4685FAE0-4560-4A62-AE04-6299218643B9}" presName="childText" presStyleLbl="revTx" presStyleIdx="3" presStyleCnt="5">
        <dgm:presLayoutVars>
          <dgm:bulletEnabled val="1"/>
        </dgm:presLayoutVars>
      </dgm:prSet>
      <dgm:spPr/>
    </dgm:pt>
    <dgm:pt modelId="{02A718D0-E4EC-472B-BF7E-AE9E0E66AE71}" type="pres">
      <dgm:prSet presAssocID="{CB39F12B-149B-439B-9612-E546CBEB1175}" presName="parentText" presStyleLbl="node1" presStyleIdx="4" presStyleCnt="5">
        <dgm:presLayoutVars>
          <dgm:chMax val="0"/>
          <dgm:bulletEnabled val="1"/>
        </dgm:presLayoutVars>
      </dgm:prSet>
      <dgm:spPr/>
    </dgm:pt>
    <dgm:pt modelId="{8AB27F64-DBF4-4CD0-AF9B-CCD2E154F5D1}" type="pres">
      <dgm:prSet presAssocID="{CB39F12B-149B-439B-9612-E546CBEB1175}" presName="childText" presStyleLbl="revTx" presStyleIdx="4" presStyleCnt="5">
        <dgm:presLayoutVars>
          <dgm:bulletEnabled val="1"/>
        </dgm:presLayoutVars>
      </dgm:prSet>
      <dgm:spPr/>
    </dgm:pt>
  </dgm:ptLst>
  <dgm:cxnLst>
    <dgm:cxn modelId="{B7DCF51C-E9C5-4DE9-A353-B046F0A81FCA}" srcId="{60986383-A1F3-4E6D-857E-9CBED65E454C}" destId="{4685FAE0-4560-4A62-AE04-6299218643B9}" srcOrd="3" destOrd="0" parTransId="{B79024E5-26E9-4EE9-8C2A-6D602146CAF8}" sibTransId="{C9CC4E17-732D-4791-BBA4-BE31E1CB7158}"/>
    <dgm:cxn modelId="{90F1BA22-3593-4FF0-BD0C-DB92333DE237}" type="presOf" srcId="{D6563CFC-6CF4-4221-9320-BFA6265EC096}" destId="{1DB8916F-10E9-4DBC-880C-2C4B77D88388}" srcOrd="0" destOrd="0" presId="urn:microsoft.com/office/officeart/2005/8/layout/vList2"/>
    <dgm:cxn modelId="{82A52D29-547F-426A-94C5-46C32897388A}" type="presOf" srcId="{CC2894FD-16FB-4F8E-A431-F3AFB4C46ACB}" destId="{9F157B34-3370-4DBD-AFC8-0818D20E7FF7}" srcOrd="0" destOrd="0" presId="urn:microsoft.com/office/officeart/2005/8/layout/vList2"/>
    <dgm:cxn modelId="{AB1C3329-57ED-47BE-A003-A1ED6CC5065B}" srcId="{60986383-A1F3-4E6D-857E-9CBED65E454C}" destId="{32910F85-ACB1-40DB-95B2-58824D8E816D}" srcOrd="2" destOrd="0" parTransId="{05BBB786-2430-48E2-BFDD-79F704FA328E}" sibTransId="{39BE7E93-00A7-4BBB-B827-8F3A87910631}"/>
    <dgm:cxn modelId="{2BBEB12A-2E49-4316-B3D6-272DB6215CBC}" type="presOf" srcId="{B9C965B0-32BE-4967-9425-1AF6B21BFFEE}" destId="{EEF19192-8556-423F-ACA2-2B48CA2E666C}" srcOrd="0" destOrd="0" presId="urn:microsoft.com/office/officeart/2005/8/layout/vList2"/>
    <dgm:cxn modelId="{DB16FA2B-F018-4C59-8CBF-B40F2B1499E6}" srcId="{CB39F12B-149B-439B-9612-E546CBEB1175}" destId="{D31C774B-79D7-4798-9312-A7193CEF975B}" srcOrd="2" destOrd="0" parTransId="{DCADE3E9-DC51-44DF-A868-9C43C4269772}" sibTransId="{33A3EB3F-F42B-4FE4-8F07-D1A5851068C6}"/>
    <dgm:cxn modelId="{19F1882C-19FF-4CD2-B163-506513A48B09}" type="presOf" srcId="{368F6AAA-52D1-4B58-8973-6743B01F40E2}" destId="{FFD93454-64AD-4D78-8DC1-E9F7F400A6AE}" srcOrd="0" destOrd="1" presId="urn:microsoft.com/office/officeart/2005/8/layout/vList2"/>
    <dgm:cxn modelId="{9C425536-0A18-4911-809E-6293F6888E73}" srcId="{CB39F12B-149B-439B-9612-E546CBEB1175}" destId="{D9FA9F2C-3D2B-4368-8255-25A74DFD525A}" srcOrd="0" destOrd="0" parTransId="{BF6A13D8-7412-4027-B380-626AF86C90A9}" sibTransId="{BC541DC7-80FE-45D7-9BBC-81E2D1B31AAC}"/>
    <dgm:cxn modelId="{0631043B-F9F8-4BF9-811A-97E55147635B}" srcId="{60986383-A1F3-4E6D-857E-9CBED65E454C}" destId="{CB39F12B-149B-439B-9612-E546CBEB1175}" srcOrd="4" destOrd="0" parTransId="{19800C16-46D1-4DD1-AB0F-4917F0822FE6}" sibTransId="{88612B7C-61BD-46EB-BAF6-7261224919B5}"/>
    <dgm:cxn modelId="{24606D60-FE07-49EC-A613-593ED4B9FCA1}" type="presOf" srcId="{D9FA9F2C-3D2B-4368-8255-25A74DFD525A}" destId="{8AB27F64-DBF4-4CD0-AF9B-CCD2E154F5D1}" srcOrd="0" destOrd="0" presId="urn:microsoft.com/office/officeart/2005/8/layout/vList2"/>
    <dgm:cxn modelId="{4F293B44-D79F-4FDE-AC09-FE3F7FCE91C7}" type="presOf" srcId="{3C7F8544-F682-4D96-A697-62712F41AF16}" destId="{C97A7C17-4874-4B42-A33F-82CCC276B820}" srcOrd="0" destOrd="0" presId="urn:microsoft.com/office/officeart/2005/8/layout/vList2"/>
    <dgm:cxn modelId="{44195767-3ED9-47A9-923A-607DAE2F3DC1}" srcId="{60986383-A1F3-4E6D-857E-9CBED65E454C}" destId="{B9C965B0-32BE-4967-9425-1AF6B21BFFEE}" srcOrd="1" destOrd="0" parTransId="{D16E39B8-07FA-4A8C-A039-33E3E99FC5E6}" sibTransId="{C615F390-63CB-4212-97A2-AEA13081A700}"/>
    <dgm:cxn modelId="{39F1BF68-E86F-4B0E-8416-5F3F19074A9A}" srcId="{4685FAE0-4560-4A62-AE04-6299218643B9}" destId="{9B4ECFED-FA8B-4176-96E0-2B1341035B58}" srcOrd="0" destOrd="0" parTransId="{99E3901D-408E-4345-8AF2-0B70840DBD97}" sibTransId="{0633CF2B-2A39-453C-94C0-37A4AEAAB338}"/>
    <dgm:cxn modelId="{6F9DC26B-8031-4A8C-9137-C29960F798B4}" type="presOf" srcId="{9B4ECFED-FA8B-4176-96E0-2B1341035B58}" destId="{FFD93454-64AD-4D78-8DC1-E9F7F400A6AE}" srcOrd="0" destOrd="0" presId="urn:microsoft.com/office/officeart/2005/8/layout/vList2"/>
    <dgm:cxn modelId="{38240371-F31C-479F-9113-04C2928D68FE}" srcId="{4685FAE0-4560-4A62-AE04-6299218643B9}" destId="{368F6AAA-52D1-4B58-8973-6743B01F40E2}" srcOrd="1" destOrd="0" parTransId="{F07718E0-B9B8-4BCC-83D9-7F6F429C6ED2}" sibTransId="{76EF918A-F2C5-4EB9-A589-591D89E753B1}"/>
    <dgm:cxn modelId="{5F2B7C53-EF57-4635-BFA6-FA4DF5830E8E}" srcId="{CC2894FD-16FB-4F8E-A431-F3AFB4C46ACB}" destId="{0D845784-93DC-4010-8A1C-4FA34BA63247}" srcOrd="0" destOrd="0" parTransId="{D3898CB3-E61E-49DE-AD7B-15B367933F4E}" sibTransId="{74D6A4A6-59C6-4935-9FC5-FFC11D198F32}"/>
    <dgm:cxn modelId="{1BB62F75-3C95-4BCC-9B6B-5841A8A21E3F}" type="presOf" srcId="{60986383-A1F3-4E6D-857E-9CBED65E454C}" destId="{14301FC5-82EE-4CE7-84DA-E3DF45B91E11}" srcOrd="0" destOrd="0" presId="urn:microsoft.com/office/officeart/2005/8/layout/vList2"/>
    <dgm:cxn modelId="{8F817284-FA48-44B6-891B-CC0D4E3637CE}" type="presOf" srcId="{C1211352-77F2-447B-85E2-BA3FFF0EDFC4}" destId="{8AB27F64-DBF4-4CD0-AF9B-CCD2E154F5D1}" srcOrd="0" destOrd="1" presId="urn:microsoft.com/office/officeart/2005/8/layout/vList2"/>
    <dgm:cxn modelId="{472E0D9F-A2CC-427D-8079-F28F28C03376}" srcId="{60986383-A1F3-4E6D-857E-9CBED65E454C}" destId="{CC2894FD-16FB-4F8E-A431-F3AFB4C46ACB}" srcOrd="0" destOrd="0" parTransId="{11A802DB-286F-45BD-BC5B-335CF5A1B5A1}" sibTransId="{C70B2A9F-1BF4-4E44-BD3A-3A2DE8228A76}"/>
    <dgm:cxn modelId="{839462A0-114E-426F-99B1-C9691A755C2A}" srcId="{CB39F12B-149B-439B-9612-E546CBEB1175}" destId="{C1211352-77F2-447B-85E2-BA3FFF0EDFC4}" srcOrd="1" destOrd="0" parTransId="{30EEE91A-80B1-4DD2-97B2-E0AEE47B5C8C}" sibTransId="{41A8C6DF-27D7-4B01-A054-CEA08A0001E2}"/>
    <dgm:cxn modelId="{BF3792A2-BD81-48D3-8A7D-75B3349D02CF}" type="presOf" srcId="{1158F229-844A-42EE-BE99-851064C132BC}" destId="{C97A7C17-4874-4B42-A33F-82CCC276B820}" srcOrd="0" destOrd="1" presId="urn:microsoft.com/office/officeart/2005/8/layout/vList2"/>
    <dgm:cxn modelId="{191413A6-E73E-45BE-BDD0-249590B15F97}" type="presOf" srcId="{A5CB8298-6517-4A72-9902-35FE193DAE3A}" destId="{FFD93454-64AD-4D78-8DC1-E9F7F400A6AE}" srcOrd="0" destOrd="2" presId="urn:microsoft.com/office/officeart/2005/8/layout/vList2"/>
    <dgm:cxn modelId="{6670F1B9-F118-4B89-8443-93E3D229CCCF}" srcId="{32910F85-ACB1-40DB-95B2-58824D8E816D}" destId="{D6563CFC-6CF4-4221-9320-BFA6265EC096}" srcOrd="0" destOrd="0" parTransId="{1FB074A4-1886-44DB-A00A-D6B8DE945DE9}" sibTransId="{5AB6EC05-D776-4AD9-808B-50E02EC9027C}"/>
    <dgm:cxn modelId="{0AFA54C0-39CB-4234-9E02-97CB8F1C3E46}" srcId="{B9C965B0-32BE-4967-9425-1AF6B21BFFEE}" destId="{3C7F8544-F682-4D96-A697-62712F41AF16}" srcOrd="0" destOrd="0" parTransId="{2D7EEFCD-7D05-4ED0-BE92-A5CD6CCA4A83}" sibTransId="{31166FF5-0F19-4AE3-A4C9-2D1F45F38C0C}"/>
    <dgm:cxn modelId="{121305C2-0262-4E96-B322-A5D99AE38D7D}" type="presOf" srcId="{D31C774B-79D7-4798-9312-A7193CEF975B}" destId="{8AB27F64-DBF4-4CD0-AF9B-CCD2E154F5D1}" srcOrd="0" destOrd="2" presId="urn:microsoft.com/office/officeart/2005/8/layout/vList2"/>
    <dgm:cxn modelId="{12E4FAC3-5055-49BD-828C-747423206DDF}" type="presOf" srcId="{CB39F12B-149B-439B-9612-E546CBEB1175}" destId="{02A718D0-E4EC-472B-BF7E-AE9E0E66AE71}" srcOrd="0" destOrd="0" presId="urn:microsoft.com/office/officeart/2005/8/layout/vList2"/>
    <dgm:cxn modelId="{450F71C4-F452-4E13-BAF9-C86A1BA98427}" type="presOf" srcId="{4685FAE0-4560-4A62-AE04-6299218643B9}" destId="{29A3B835-799E-4B14-9835-FD1062E4EB7A}" srcOrd="0" destOrd="0" presId="urn:microsoft.com/office/officeart/2005/8/layout/vList2"/>
    <dgm:cxn modelId="{B89BC3C4-168B-4982-951A-8955B8AADFCE}" srcId="{4685FAE0-4560-4A62-AE04-6299218643B9}" destId="{A5CB8298-6517-4A72-9902-35FE193DAE3A}" srcOrd="2" destOrd="0" parTransId="{FDD6EBDF-2DCE-46B6-835F-9FCE34D27943}" sibTransId="{E5D80F66-E5C7-4C6A-820C-794392A571FF}"/>
    <dgm:cxn modelId="{FDFF72C6-5886-43EF-A8C1-FEF141C8EB9B}" srcId="{B9C965B0-32BE-4967-9425-1AF6B21BFFEE}" destId="{1158F229-844A-42EE-BE99-851064C132BC}" srcOrd="1" destOrd="0" parTransId="{01C79CBD-573A-4FD5-A3BE-DC397CFBD462}" sibTransId="{501BDF97-96F3-4CB9-85D9-F501D481828B}"/>
    <dgm:cxn modelId="{593FACE3-4A8B-4912-BFED-4B3BB26C60CC}" type="presOf" srcId="{32910F85-ACB1-40DB-95B2-58824D8E816D}" destId="{BBD0B973-1E5A-4D92-87FC-7455BFEA5511}" srcOrd="0" destOrd="0" presId="urn:microsoft.com/office/officeart/2005/8/layout/vList2"/>
    <dgm:cxn modelId="{11E393EE-D68D-4C11-B983-32F7772DD754}" type="presOf" srcId="{0D845784-93DC-4010-8A1C-4FA34BA63247}" destId="{F340E8AC-D8AB-444F-9003-5C1D27E3863C}" srcOrd="0" destOrd="0" presId="urn:microsoft.com/office/officeart/2005/8/layout/vList2"/>
    <dgm:cxn modelId="{B46F255F-E7BF-4DB2-AF9A-2BD629B5E8F7}" type="presParOf" srcId="{14301FC5-82EE-4CE7-84DA-E3DF45B91E11}" destId="{9F157B34-3370-4DBD-AFC8-0818D20E7FF7}" srcOrd="0" destOrd="0" presId="urn:microsoft.com/office/officeart/2005/8/layout/vList2"/>
    <dgm:cxn modelId="{418BB6ED-1635-4D25-B485-F54A578FAF5C}" type="presParOf" srcId="{14301FC5-82EE-4CE7-84DA-E3DF45B91E11}" destId="{F340E8AC-D8AB-444F-9003-5C1D27E3863C}" srcOrd="1" destOrd="0" presId="urn:microsoft.com/office/officeart/2005/8/layout/vList2"/>
    <dgm:cxn modelId="{9B5C8F36-A2E7-49F5-A6A5-9C5032C23180}" type="presParOf" srcId="{14301FC5-82EE-4CE7-84DA-E3DF45B91E11}" destId="{EEF19192-8556-423F-ACA2-2B48CA2E666C}" srcOrd="2" destOrd="0" presId="urn:microsoft.com/office/officeart/2005/8/layout/vList2"/>
    <dgm:cxn modelId="{7D23EAED-6EBB-45C1-9622-BF232D801A57}" type="presParOf" srcId="{14301FC5-82EE-4CE7-84DA-E3DF45B91E11}" destId="{C97A7C17-4874-4B42-A33F-82CCC276B820}" srcOrd="3" destOrd="0" presId="urn:microsoft.com/office/officeart/2005/8/layout/vList2"/>
    <dgm:cxn modelId="{81B5CDA1-D669-41F4-8D0E-ECA296527282}" type="presParOf" srcId="{14301FC5-82EE-4CE7-84DA-E3DF45B91E11}" destId="{BBD0B973-1E5A-4D92-87FC-7455BFEA5511}" srcOrd="4" destOrd="0" presId="urn:microsoft.com/office/officeart/2005/8/layout/vList2"/>
    <dgm:cxn modelId="{22BE912B-EC76-4684-A8D1-1B07C69C5087}" type="presParOf" srcId="{14301FC5-82EE-4CE7-84DA-E3DF45B91E11}" destId="{1DB8916F-10E9-4DBC-880C-2C4B77D88388}" srcOrd="5" destOrd="0" presId="urn:microsoft.com/office/officeart/2005/8/layout/vList2"/>
    <dgm:cxn modelId="{95A91EE4-FA87-4773-8E02-A961CC4CA78C}" type="presParOf" srcId="{14301FC5-82EE-4CE7-84DA-E3DF45B91E11}" destId="{29A3B835-799E-4B14-9835-FD1062E4EB7A}" srcOrd="6" destOrd="0" presId="urn:microsoft.com/office/officeart/2005/8/layout/vList2"/>
    <dgm:cxn modelId="{425F02B8-81B4-4526-A2A2-EC7D1ED781EB}" type="presParOf" srcId="{14301FC5-82EE-4CE7-84DA-E3DF45B91E11}" destId="{FFD93454-64AD-4D78-8DC1-E9F7F400A6AE}" srcOrd="7" destOrd="0" presId="urn:microsoft.com/office/officeart/2005/8/layout/vList2"/>
    <dgm:cxn modelId="{CE42F4B3-8BB6-40B1-82F6-CDE8EF247C4F}" type="presParOf" srcId="{14301FC5-82EE-4CE7-84DA-E3DF45B91E11}" destId="{02A718D0-E4EC-472B-BF7E-AE9E0E66AE71}" srcOrd="8" destOrd="0" presId="urn:microsoft.com/office/officeart/2005/8/layout/vList2"/>
    <dgm:cxn modelId="{FE8767C7-2D59-4858-98E2-995F97B308B2}" type="presParOf" srcId="{14301FC5-82EE-4CE7-84DA-E3DF45B91E11}" destId="{8AB27F64-DBF4-4CD0-AF9B-CCD2E154F5D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6B308B-78C2-4A57-ACEC-D629E95D0D63}"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s-CR"/>
        </a:p>
      </dgm:t>
    </dgm:pt>
    <dgm:pt modelId="{5093BECB-08DF-4836-9DA4-8DEF43F75C5B}">
      <dgm:prSet custT="1">
        <dgm:style>
          <a:lnRef idx="1">
            <a:schemeClr val="accent1"/>
          </a:lnRef>
          <a:fillRef idx="2">
            <a:schemeClr val="accent1"/>
          </a:fillRef>
          <a:effectRef idx="1">
            <a:schemeClr val="accent1"/>
          </a:effectRef>
          <a:fontRef idx="minor">
            <a:schemeClr val="dk1"/>
          </a:fontRef>
        </dgm:style>
      </dgm:prSet>
      <dgm:spPr/>
      <dgm:t>
        <a:bodyPr/>
        <a:lstStyle/>
        <a:p>
          <a:r>
            <a:rPr lang="es-CR" sz="2000" dirty="0"/>
            <a:t>Sector externo AL (CEPAL, 2021)</a:t>
          </a:r>
        </a:p>
      </dgm:t>
    </dgm:pt>
    <dgm:pt modelId="{0E0D7101-9B88-4EBE-88BE-86DC847A4445}" type="parTrans" cxnId="{73C456C2-58A6-467E-AF76-CF3E598A3C7C}">
      <dgm:prSet/>
      <dgm:spPr/>
      <dgm:t>
        <a:bodyPr/>
        <a:lstStyle/>
        <a:p>
          <a:endParaRPr lang="es-CR"/>
        </a:p>
      </dgm:t>
    </dgm:pt>
    <dgm:pt modelId="{F3771FDE-93B2-421B-945C-050A4E551E7B}" type="sibTrans" cxnId="{73C456C2-58A6-467E-AF76-CF3E598A3C7C}">
      <dgm:prSet/>
      <dgm:spPr/>
      <dgm:t>
        <a:bodyPr/>
        <a:lstStyle/>
        <a:p>
          <a:endParaRPr lang="es-CR"/>
        </a:p>
      </dgm:t>
    </dgm:pt>
    <dgm:pt modelId="{977188AD-589E-4E78-80A2-D31170D0F9E3}">
      <dgm:prSet/>
      <dgm:spPr/>
      <dgm:t>
        <a:bodyPr/>
        <a:lstStyle/>
        <a:p>
          <a:r>
            <a:rPr lang="es-CR" b="1" dirty="0"/>
            <a:t>Balanza de pagos</a:t>
          </a:r>
          <a:r>
            <a:rPr lang="es-CR" dirty="0"/>
            <a:t>: Tras un pequeño superávit en 2020 —algo que no se producía desde 2007—, el saldo  de la cuenta corriente de la balanza de  pagos pasaría nuevamente a ser deficitario  en 2021, aunque en una magnitud mucho  menor que el promedio de la década anterior a  la crisis</a:t>
          </a:r>
        </a:p>
      </dgm:t>
    </dgm:pt>
    <dgm:pt modelId="{E1A92310-1A87-41A5-BF40-739C6A16C6BD}" type="parTrans" cxnId="{84BF7F4F-3BE8-438E-A8F2-7132343B817F}">
      <dgm:prSet/>
      <dgm:spPr/>
      <dgm:t>
        <a:bodyPr/>
        <a:lstStyle/>
        <a:p>
          <a:endParaRPr lang="es-CR"/>
        </a:p>
      </dgm:t>
    </dgm:pt>
    <dgm:pt modelId="{82713367-0141-45A2-8B01-7C7945BCC48E}" type="sibTrans" cxnId="{84BF7F4F-3BE8-438E-A8F2-7132343B817F}">
      <dgm:prSet/>
      <dgm:spPr/>
      <dgm:t>
        <a:bodyPr/>
        <a:lstStyle/>
        <a:p>
          <a:endParaRPr lang="es-CR"/>
        </a:p>
      </dgm:t>
    </dgm:pt>
    <dgm:pt modelId="{22752A1A-B008-4C73-A6F3-D82B0A18BE34}">
      <dgm:prSet/>
      <dgm:spPr/>
      <dgm:t>
        <a:bodyPr/>
        <a:lstStyle/>
        <a:p>
          <a:r>
            <a:rPr lang="es-CR" b="1"/>
            <a:t>Superávit balanza bienes</a:t>
          </a:r>
          <a:r>
            <a:rPr lang="es-CR"/>
            <a:t>: Se espera se reduzca en 2021, producto de un mayor crecimiento de las importaciones que de  las exportaciones</a:t>
          </a:r>
        </a:p>
      </dgm:t>
    </dgm:pt>
    <dgm:pt modelId="{01C32AA5-0D15-4913-B728-3126B8528DD6}" type="parTrans" cxnId="{220EAB96-80AA-4563-B7B9-FF490EF43BDB}">
      <dgm:prSet/>
      <dgm:spPr/>
      <dgm:t>
        <a:bodyPr/>
        <a:lstStyle/>
        <a:p>
          <a:endParaRPr lang="es-CR"/>
        </a:p>
      </dgm:t>
    </dgm:pt>
    <dgm:pt modelId="{241D20D3-1D00-4450-8374-317AB058CB7E}" type="sibTrans" cxnId="{220EAB96-80AA-4563-B7B9-FF490EF43BDB}">
      <dgm:prSet/>
      <dgm:spPr/>
      <dgm:t>
        <a:bodyPr/>
        <a:lstStyle/>
        <a:p>
          <a:endParaRPr lang="es-CR"/>
        </a:p>
      </dgm:t>
    </dgm:pt>
    <dgm:pt modelId="{A30D0C23-3ACC-44A5-8BF4-D1FFF56E9821}">
      <dgm:prSet/>
      <dgm:spPr/>
      <dgm:t>
        <a:bodyPr/>
        <a:lstStyle/>
        <a:p>
          <a:r>
            <a:rPr lang="es-CR" b="1"/>
            <a:t>Términos de intercambio</a:t>
          </a:r>
          <a:r>
            <a:rPr lang="es-CR"/>
            <a:t>: Se espera que mejoren este  año, en promedio, para América Latina, aunque las  economías del Caribe y de Centroamérica se verían  perjudicadas por el aumento del precio de la energía</a:t>
          </a:r>
        </a:p>
      </dgm:t>
    </dgm:pt>
    <dgm:pt modelId="{C41980BD-8A4E-4BCE-B612-F294378FB09A}" type="parTrans" cxnId="{1117E155-0DA9-48BB-A555-D40B7B674D3D}">
      <dgm:prSet/>
      <dgm:spPr/>
      <dgm:t>
        <a:bodyPr/>
        <a:lstStyle/>
        <a:p>
          <a:endParaRPr lang="es-CR"/>
        </a:p>
      </dgm:t>
    </dgm:pt>
    <dgm:pt modelId="{0C0B24E0-3175-432C-9F94-2D672886C39B}" type="sibTrans" cxnId="{1117E155-0DA9-48BB-A555-D40B7B674D3D}">
      <dgm:prSet/>
      <dgm:spPr/>
      <dgm:t>
        <a:bodyPr/>
        <a:lstStyle/>
        <a:p>
          <a:endParaRPr lang="es-CR"/>
        </a:p>
      </dgm:t>
    </dgm:pt>
    <dgm:pt modelId="{98139E2A-23E8-4B3B-BF48-34196D205490}">
      <dgm:prSet/>
      <dgm:spPr/>
      <dgm:t>
        <a:bodyPr/>
        <a:lstStyle/>
        <a:p>
          <a:r>
            <a:rPr lang="es-CR" b="1"/>
            <a:t>Servicios: </a:t>
          </a:r>
          <a:r>
            <a:rPr lang="es-CR"/>
            <a:t>Se empeore en 2021, debido a que  continúan las restricciones al turismo internacional y a que las  importaciones de transporte y otros servicios se recuperarían,  en  consonancia con el rebote de la actividad</a:t>
          </a:r>
        </a:p>
      </dgm:t>
    </dgm:pt>
    <dgm:pt modelId="{E034A199-EE25-4F6B-B87F-936B908DEDC8}" type="parTrans" cxnId="{1E5F97E4-F8DE-4A6C-8B6F-AC6A467CAAB3}">
      <dgm:prSet/>
      <dgm:spPr/>
      <dgm:t>
        <a:bodyPr/>
        <a:lstStyle/>
        <a:p>
          <a:endParaRPr lang="es-CR"/>
        </a:p>
      </dgm:t>
    </dgm:pt>
    <dgm:pt modelId="{9533D35E-321E-4851-9F82-D6E722BCD6AE}" type="sibTrans" cxnId="{1E5F97E4-F8DE-4A6C-8B6F-AC6A467CAAB3}">
      <dgm:prSet/>
      <dgm:spPr/>
      <dgm:t>
        <a:bodyPr/>
        <a:lstStyle/>
        <a:p>
          <a:endParaRPr lang="es-CR"/>
        </a:p>
      </dgm:t>
    </dgm:pt>
    <dgm:pt modelId="{AAA455AF-0E70-45FF-9D81-9391381DCE90}">
      <dgm:prSet/>
      <dgm:spPr/>
      <dgm:t>
        <a:bodyPr/>
        <a:lstStyle/>
        <a:p>
          <a:endParaRPr lang="es-CR"/>
        </a:p>
      </dgm:t>
    </dgm:pt>
    <dgm:pt modelId="{7B505141-3C69-41A5-A991-C6745D45D44B}" type="parTrans" cxnId="{3DDDB364-5B55-49CA-88D0-1B3E3CF509CB}">
      <dgm:prSet/>
      <dgm:spPr/>
      <dgm:t>
        <a:bodyPr/>
        <a:lstStyle/>
        <a:p>
          <a:endParaRPr lang="es-CR"/>
        </a:p>
      </dgm:t>
    </dgm:pt>
    <dgm:pt modelId="{2FCC624E-6296-46FB-A242-B02596EDC250}" type="sibTrans" cxnId="{3DDDB364-5B55-49CA-88D0-1B3E3CF509CB}">
      <dgm:prSet/>
      <dgm:spPr/>
      <dgm:t>
        <a:bodyPr/>
        <a:lstStyle/>
        <a:p>
          <a:endParaRPr lang="es-CR"/>
        </a:p>
      </dgm:t>
    </dgm:pt>
    <dgm:pt modelId="{D770D6A4-1D78-471F-8C94-EAC3BA80C3B6}">
      <dgm:prSet/>
      <dgm:spPr/>
      <dgm:t>
        <a:bodyPr/>
        <a:lstStyle/>
        <a:p>
          <a:endParaRPr lang="es-CR"/>
        </a:p>
      </dgm:t>
    </dgm:pt>
    <dgm:pt modelId="{3D6C9813-18D4-4750-9047-8CB011CFCA20}" type="parTrans" cxnId="{72121307-3C5F-4B8E-BC47-A5AE55E50D46}">
      <dgm:prSet/>
      <dgm:spPr/>
      <dgm:t>
        <a:bodyPr/>
        <a:lstStyle/>
        <a:p>
          <a:endParaRPr lang="es-CR"/>
        </a:p>
      </dgm:t>
    </dgm:pt>
    <dgm:pt modelId="{FB5BA1DA-4A2B-433D-A26D-A7DE03E1B1BC}" type="sibTrans" cxnId="{72121307-3C5F-4B8E-BC47-A5AE55E50D46}">
      <dgm:prSet/>
      <dgm:spPr/>
      <dgm:t>
        <a:bodyPr/>
        <a:lstStyle/>
        <a:p>
          <a:endParaRPr lang="es-CR"/>
        </a:p>
      </dgm:t>
    </dgm:pt>
    <dgm:pt modelId="{F0EECF4B-9317-4E7C-B4CB-3D5E918A7F8C}">
      <dgm:prSet/>
      <dgm:spPr/>
      <dgm:t>
        <a:bodyPr/>
        <a:lstStyle/>
        <a:p>
          <a:endParaRPr lang="es-CR"/>
        </a:p>
      </dgm:t>
    </dgm:pt>
    <dgm:pt modelId="{8FD5D366-8347-466B-8752-6F08DD814458}" type="parTrans" cxnId="{02E2EBA5-3EE0-4B8A-96A0-BE1FF0EF7FFF}">
      <dgm:prSet/>
      <dgm:spPr/>
      <dgm:t>
        <a:bodyPr/>
        <a:lstStyle/>
        <a:p>
          <a:endParaRPr lang="es-CR"/>
        </a:p>
      </dgm:t>
    </dgm:pt>
    <dgm:pt modelId="{E8338AB4-9399-4B01-808C-D2C2A74850E1}" type="sibTrans" cxnId="{02E2EBA5-3EE0-4B8A-96A0-BE1FF0EF7FFF}">
      <dgm:prSet/>
      <dgm:spPr/>
      <dgm:t>
        <a:bodyPr/>
        <a:lstStyle/>
        <a:p>
          <a:endParaRPr lang="es-CR"/>
        </a:p>
      </dgm:t>
    </dgm:pt>
    <dgm:pt modelId="{AD3D02E2-5F11-4276-9C14-5672490020DF}">
      <dgm:prSet/>
      <dgm:spPr/>
      <dgm:t>
        <a:bodyPr/>
        <a:lstStyle/>
        <a:p>
          <a:endParaRPr lang="es-CR"/>
        </a:p>
      </dgm:t>
    </dgm:pt>
    <dgm:pt modelId="{96FAA6A8-35A8-4A00-8693-E280B6CEF4EB}" type="parTrans" cxnId="{08417BAC-39E2-4338-B8C1-0754C601E481}">
      <dgm:prSet/>
      <dgm:spPr/>
      <dgm:t>
        <a:bodyPr/>
        <a:lstStyle/>
        <a:p>
          <a:endParaRPr lang="es-CR"/>
        </a:p>
      </dgm:t>
    </dgm:pt>
    <dgm:pt modelId="{FBE30A59-D33F-4F93-A219-A0809648B497}" type="sibTrans" cxnId="{08417BAC-39E2-4338-B8C1-0754C601E481}">
      <dgm:prSet/>
      <dgm:spPr/>
      <dgm:t>
        <a:bodyPr/>
        <a:lstStyle/>
        <a:p>
          <a:endParaRPr lang="es-CR"/>
        </a:p>
      </dgm:t>
    </dgm:pt>
    <dgm:pt modelId="{25F262DF-922D-4A22-AC53-A09DEC50CB08}" type="pres">
      <dgm:prSet presAssocID="{E56B308B-78C2-4A57-ACEC-D629E95D0D63}" presName="diagram" presStyleCnt="0">
        <dgm:presLayoutVars>
          <dgm:chMax val="1"/>
          <dgm:dir/>
          <dgm:animLvl val="ctr"/>
          <dgm:resizeHandles val="exact"/>
        </dgm:presLayoutVars>
      </dgm:prSet>
      <dgm:spPr/>
    </dgm:pt>
    <dgm:pt modelId="{1F9DB2F5-947D-486A-995D-4F74660A71CA}" type="pres">
      <dgm:prSet presAssocID="{E56B308B-78C2-4A57-ACEC-D629E95D0D63}" presName="matrix" presStyleCnt="0"/>
      <dgm:spPr/>
    </dgm:pt>
    <dgm:pt modelId="{B872614F-D1D7-4686-B1F8-4379BCEA6EBF}" type="pres">
      <dgm:prSet presAssocID="{E56B308B-78C2-4A57-ACEC-D629E95D0D63}" presName="tile1" presStyleLbl="node1" presStyleIdx="0" presStyleCnt="4"/>
      <dgm:spPr/>
    </dgm:pt>
    <dgm:pt modelId="{63746F3B-2676-4D7B-B5AC-58F49F641368}" type="pres">
      <dgm:prSet presAssocID="{E56B308B-78C2-4A57-ACEC-D629E95D0D63}" presName="tile1text" presStyleLbl="node1" presStyleIdx="0" presStyleCnt="4">
        <dgm:presLayoutVars>
          <dgm:chMax val="0"/>
          <dgm:chPref val="0"/>
          <dgm:bulletEnabled val="1"/>
        </dgm:presLayoutVars>
      </dgm:prSet>
      <dgm:spPr/>
    </dgm:pt>
    <dgm:pt modelId="{626A0F7D-AEEC-43EE-9068-8C4996E6021E}" type="pres">
      <dgm:prSet presAssocID="{E56B308B-78C2-4A57-ACEC-D629E95D0D63}" presName="tile2" presStyleLbl="node1" presStyleIdx="1" presStyleCnt="4"/>
      <dgm:spPr/>
    </dgm:pt>
    <dgm:pt modelId="{4AC0E5C2-E544-422F-84CE-282E31E1B2C9}" type="pres">
      <dgm:prSet presAssocID="{E56B308B-78C2-4A57-ACEC-D629E95D0D63}" presName="tile2text" presStyleLbl="node1" presStyleIdx="1" presStyleCnt="4">
        <dgm:presLayoutVars>
          <dgm:chMax val="0"/>
          <dgm:chPref val="0"/>
          <dgm:bulletEnabled val="1"/>
        </dgm:presLayoutVars>
      </dgm:prSet>
      <dgm:spPr/>
    </dgm:pt>
    <dgm:pt modelId="{068A4F69-0FFA-420E-B5BF-20CE2498DFB4}" type="pres">
      <dgm:prSet presAssocID="{E56B308B-78C2-4A57-ACEC-D629E95D0D63}" presName="tile3" presStyleLbl="node1" presStyleIdx="2" presStyleCnt="4"/>
      <dgm:spPr/>
    </dgm:pt>
    <dgm:pt modelId="{0F5A893E-9FC4-4727-AA80-21EF1027C32D}" type="pres">
      <dgm:prSet presAssocID="{E56B308B-78C2-4A57-ACEC-D629E95D0D63}" presName="tile3text" presStyleLbl="node1" presStyleIdx="2" presStyleCnt="4">
        <dgm:presLayoutVars>
          <dgm:chMax val="0"/>
          <dgm:chPref val="0"/>
          <dgm:bulletEnabled val="1"/>
        </dgm:presLayoutVars>
      </dgm:prSet>
      <dgm:spPr/>
    </dgm:pt>
    <dgm:pt modelId="{4F0DEAA8-6564-4346-AAF7-51AD605A7444}" type="pres">
      <dgm:prSet presAssocID="{E56B308B-78C2-4A57-ACEC-D629E95D0D63}" presName="tile4" presStyleLbl="node1" presStyleIdx="3" presStyleCnt="4"/>
      <dgm:spPr/>
    </dgm:pt>
    <dgm:pt modelId="{48B1C888-2BD0-4CAB-BB42-2BB8426E4B00}" type="pres">
      <dgm:prSet presAssocID="{E56B308B-78C2-4A57-ACEC-D629E95D0D63}" presName="tile4text" presStyleLbl="node1" presStyleIdx="3" presStyleCnt="4">
        <dgm:presLayoutVars>
          <dgm:chMax val="0"/>
          <dgm:chPref val="0"/>
          <dgm:bulletEnabled val="1"/>
        </dgm:presLayoutVars>
      </dgm:prSet>
      <dgm:spPr/>
    </dgm:pt>
    <dgm:pt modelId="{3639D398-C455-4686-9859-95CDE8B40658}" type="pres">
      <dgm:prSet presAssocID="{E56B308B-78C2-4A57-ACEC-D629E95D0D63}" presName="centerTile" presStyleLbl="fgShp" presStyleIdx="0" presStyleCnt="1">
        <dgm:presLayoutVars>
          <dgm:chMax val="0"/>
          <dgm:chPref val="0"/>
        </dgm:presLayoutVars>
      </dgm:prSet>
      <dgm:spPr/>
    </dgm:pt>
  </dgm:ptLst>
  <dgm:cxnLst>
    <dgm:cxn modelId="{72121307-3C5F-4B8E-BC47-A5AE55E50D46}" srcId="{5093BECB-08DF-4836-9DA4-8DEF43F75C5B}" destId="{D770D6A4-1D78-471F-8C94-EAC3BA80C3B6}" srcOrd="5" destOrd="0" parTransId="{3D6C9813-18D4-4750-9047-8CB011CFCA20}" sibTransId="{FB5BA1DA-4A2B-433D-A26D-A7DE03E1B1BC}"/>
    <dgm:cxn modelId="{1568CA16-A99F-4E09-8B95-D113D424504E}" type="presOf" srcId="{977188AD-589E-4E78-80A2-D31170D0F9E3}" destId="{63746F3B-2676-4D7B-B5AC-58F49F641368}" srcOrd="1" destOrd="0" presId="urn:microsoft.com/office/officeart/2005/8/layout/matrix1"/>
    <dgm:cxn modelId="{0D45DA1C-2362-4FE3-93E7-B0441073FDE9}" type="presOf" srcId="{22752A1A-B008-4C73-A6F3-D82B0A18BE34}" destId="{626A0F7D-AEEC-43EE-9068-8C4996E6021E}" srcOrd="0" destOrd="0" presId="urn:microsoft.com/office/officeart/2005/8/layout/matrix1"/>
    <dgm:cxn modelId="{B5FD1532-4DA3-4BAB-B8DB-FDFCCE1750CE}" type="presOf" srcId="{A30D0C23-3ACC-44A5-8BF4-D1FFF56E9821}" destId="{068A4F69-0FFA-420E-B5BF-20CE2498DFB4}" srcOrd="0" destOrd="0" presId="urn:microsoft.com/office/officeart/2005/8/layout/matrix1"/>
    <dgm:cxn modelId="{B9456B3C-9A71-4D56-8551-1D6E418C4685}" type="presOf" srcId="{977188AD-589E-4E78-80A2-D31170D0F9E3}" destId="{B872614F-D1D7-4686-B1F8-4379BCEA6EBF}" srcOrd="0" destOrd="0" presId="urn:microsoft.com/office/officeart/2005/8/layout/matrix1"/>
    <dgm:cxn modelId="{3DDDB364-5B55-49CA-88D0-1B3E3CF509CB}" srcId="{5093BECB-08DF-4836-9DA4-8DEF43F75C5B}" destId="{AAA455AF-0E70-45FF-9D81-9391381DCE90}" srcOrd="4" destOrd="0" parTransId="{7B505141-3C69-41A5-A991-C6745D45D44B}" sibTransId="{2FCC624E-6296-46FB-A242-B02596EDC250}"/>
    <dgm:cxn modelId="{84BF7F4F-3BE8-438E-A8F2-7132343B817F}" srcId="{5093BECB-08DF-4836-9DA4-8DEF43F75C5B}" destId="{977188AD-589E-4E78-80A2-D31170D0F9E3}" srcOrd="0" destOrd="0" parTransId="{E1A92310-1A87-41A5-BF40-739C6A16C6BD}" sibTransId="{82713367-0141-45A2-8B01-7C7945BCC48E}"/>
    <dgm:cxn modelId="{1117E155-0DA9-48BB-A555-D40B7B674D3D}" srcId="{5093BECB-08DF-4836-9DA4-8DEF43F75C5B}" destId="{A30D0C23-3ACC-44A5-8BF4-D1FFF56E9821}" srcOrd="2" destOrd="0" parTransId="{C41980BD-8A4E-4BCE-B612-F294378FB09A}" sibTransId="{0C0B24E0-3175-432C-9F94-2D672886C39B}"/>
    <dgm:cxn modelId="{939DBA89-BC25-453C-BECE-8803F9767F98}" type="presOf" srcId="{5093BECB-08DF-4836-9DA4-8DEF43F75C5B}" destId="{3639D398-C455-4686-9859-95CDE8B40658}" srcOrd="0" destOrd="0" presId="urn:microsoft.com/office/officeart/2005/8/layout/matrix1"/>
    <dgm:cxn modelId="{220EAB96-80AA-4563-B7B9-FF490EF43BDB}" srcId="{5093BECB-08DF-4836-9DA4-8DEF43F75C5B}" destId="{22752A1A-B008-4C73-A6F3-D82B0A18BE34}" srcOrd="1" destOrd="0" parTransId="{01C32AA5-0D15-4913-B728-3126B8528DD6}" sibTransId="{241D20D3-1D00-4450-8374-317AB058CB7E}"/>
    <dgm:cxn modelId="{F494B39B-E35B-4726-84EE-55ECFD2234FE}" type="presOf" srcId="{98139E2A-23E8-4B3B-BF48-34196D205490}" destId="{4F0DEAA8-6564-4346-AAF7-51AD605A7444}" srcOrd="0" destOrd="0" presId="urn:microsoft.com/office/officeart/2005/8/layout/matrix1"/>
    <dgm:cxn modelId="{02E2EBA5-3EE0-4B8A-96A0-BE1FF0EF7FFF}" srcId="{5093BECB-08DF-4836-9DA4-8DEF43F75C5B}" destId="{F0EECF4B-9317-4E7C-B4CB-3D5E918A7F8C}" srcOrd="6" destOrd="0" parTransId="{8FD5D366-8347-466B-8752-6F08DD814458}" sibTransId="{E8338AB4-9399-4B01-808C-D2C2A74850E1}"/>
    <dgm:cxn modelId="{08417BAC-39E2-4338-B8C1-0754C601E481}" srcId="{5093BECB-08DF-4836-9DA4-8DEF43F75C5B}" destId="{AD3D02E2-5F11-4276-9C14-5672490020DF}" srcOrd="7" destOrd="0" parTransId="{96FAA6A8-35A8-4A00-8693-E280B6CEF4EB}" sibTransId="{FBE30A59-D33F-4F93-A219-A0809648B497}"/>
    <dgm:cxn modelId="{D6685DB3-6EC5-4B66-B49C-F0054C925126}" type="presOf" srcId="{22752A1A-B008-4C73-A6F3-D82B0A18BE34}" destId="{4AC0E5C2-E544-422F-84CE-282E31E1B2C9}" srcOrd="1" destOrd="0" presId="urn:microsoft.com/office/officeart/2005/8/layout/matrix1"/>
    <dgm:cxn modelId="{73C456C2-58A6-467E-AF76-CF3E598A3C7C}" srcId="{E56B308B-78C2-4A57-ACEC-D629E95D0D63}" destId="{5093BECB-08DF-4836-9DA4-8DEF43F75C5B}" srcOrd="0" destOrd="0" parTransId="{0E0D7101-9B88-4EBE-88BE-86DC847A4445}" sibTransId="{F3771FDE-93B2-421B-945C-050A4E551E7B}"/>
    <dgm:cxn modelId="{793488DA-CE91-4FEE-AE64-96D0EFD02ED3}" type="presOf" srcId="{A30D0C23-3ACC-44A5-8BF4-D1FFF56E9821}" destId="{0F5A893E-9FC4-4727-AA80-21EF1027C32D}" srcOrd="1" destOrd="0" presId="urn:microsoft.com/office/officeart/2005/8/layout/matrix1"/>
    <dgm:cxn modelId="{1E5F97E4-F8DE-4A6C-8B6F-AC6A467CAAB3}" srcId="{5093BECB-08DF-4836-9DA4-8DEF43F75C5B}" destId="{98139E2A-23E8-4B3B-BF48-34196D205490}" srcOrd="3" destOrd="0" parTransId="{E034A199-EE25-4F6B-B87F-936B908DEDC8}" sibTransId="{9533D35E-321E-4851-9F82-D6E722BCD6AE}"/>
    <dgm:cxn modelId="{727A80EC-04EA-4083-969C-DDC5C2BF7D63}" type="presOf" srcId="{98139E2A-23E8-4B3B-BF48-34196D205490}" destId="{48B1C888-2BD0-4CAB-BB42-2BB8426E4B00}" srcOrd="1" destOrd="0" presId="urn:microsoft.com/office/officeart/2005/8/layout/matrix1"/>
    <dgm:cxn modelId="{923C47F1-522F-484B-90A6-67F92A5B6BCD}" type="presOf" srcId="{E56B308B-78C2-4A57-ACEC-D629E95D0D63}" destId="{25F262DF-922D-4A22-AC53-A09DEC50CB08}" srcOrd="0" destOrd="0" presId="urn:microsoft.com/office/officeart/2005/8/layout/matrix1"/>
    <dgm:cxn modelId="{DD650C98-DDBF-4BD9-B93A-AAB181025E2B}" type="presParOf" srcId="{25F262DF-922D-4A22-AC53-A09DEC50CB08}" destId="{1F9DB2F5-947D-486A-995D-4F74660A71CA}" srcOrd="0" destOrd="0" presId="urn:microsoft.com/office/officeart/2005/8/layout/matrix1"/>
    <dgm:cxn modelId="{85ADBC04-79AF-4A70-878F-C76E27A6031D}" type="presParOf" srcId="{1F9DB2F5-947D-486A-995D-4F74660A71CA}" destId="{B872614F-D1D7-4686-B1F8-4379BCEA6EBF}" srcOrd="0" destOrd="0" presId="urn:microsoft.com/office/officeart/2005/8/layout/matrix1"/>
    <dgm:cxn modelId="{E82228EA-6A2A-49CF-B490-178B0D47ACFE}" type="presParOf" srcId="{1F9DB2F5-947D-486A-995D-4F74660A71CA}" destId="{63746F3B-2676-4D7B-B5AC-58F49F641368}" srcOrd="1" destOrd="0" presId="urn:microsoft.com/office/officeart/2005/8/layout/matrix1"/>
    <dgm:cxn modelId="{B85C98DE-F3B8-4BE2-A57A-4116A32D5428}" type="presParOf" srcId="{1F9DB2F5-947D-486A-995D-4F74660A71CA}" destId="{626A0F7D-AEEC-43EE-9068-8C4996E6021E}" srcOrd="2" destOrd="0" presId="urn:microsoft.com/office/officeart/2005/8/layout/matrix1"/>
    <dgm:cxn modelId="{3D943074-8AEF-4349-A5FA-2F6A46070E21}" type="presParOf" srcId="{1F9DB2F5-947D-486A-995D-4F74660A71CA}" destId="{4AC0E5C2-E544-422F-84CE-282E31E1B2C9}" srcOrd="3" destOrd="0" presId="urn:microsoft.com/office/officeart/2005/8/layout/matrix1"/>
    <dgm:cxn modelId="{168C9B2D-EAA2-4E4A-BA09-454692323DA5}" type="presParOf" srcId="{1F9DB2F5-947D-486A-995D-4F74660A71CA}" destId="{068A4F69-0FFA-420E-B5BF-20CE2498DFB4}" srcOrd="4" destOrd="0" presId="urn:microsoft.com/office/officeart/2005/8/layout/matrix1"/>
    <dgm:cxn modelId="{5BB362AA-D17B-4B3C-A835-8DD1B75856FF}" type="presParOf" srcId="{1F9DB2F5-947D-486A-995D-4F74660A71CA}" destId="{0F5A893E-9FC4-4727-AA80-21EF1027C32D}" srcOrd="5" destOrd="0" presId="urn:microsoft.com/office/officeart/2005/8/layout/matrix1"/>
    <dgm:cxn modelId="{E26F22AA-52D1-4BE7-9D2D-2451AB2FAA9F}" type="presParOf" srcId="{1F9DB2F5-947D-486A-995D-4F74660A71CA}" destId="{4F0DEAA8-6564-4346-AAF7-51AD605A7444}" srcOrd="6" destOrd="0" presId="urn:microsoft.com/office/officeart/2005/8/layout/matrix1"/>
    <dgm:cxn modelId="{B610739A-5FB0-48DC-BF9D-47D2BFD67051}" type="presParOf" srcId="{1F9DB2F5-947D-486A-995D-4F74660A71CA}" destId="{48B1C888-2BD0-4CAB-BB42-2BB8426E4B00}" srcOrd="7" destOrd="0" presId="urn:microsoft.com/office/officeart/2005/8/layout/matrix1"/>
    <dgm:cxn modelId="{008F076D-796C-43B6-9529-B83FD7DAB65A}" type="presParOf" srcId="{25F262DF-922D-4A22-AC53-A09DEC50CB08}" destId="{3639D398-C455-4686-9859-95CDE8B4065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E54CAE3-6CB7-4BF6-8584-441DA29A587E}"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CR"/>
        </a:p>
      </dgm:t>
    </dgm:pt>
    <dgm:pt modelId="{4908393B-CDB6-4133-90AB-5698A39D1F16}">
      <dgm:prSet/>
      <dgm:spPr/>
      <dgm:t>
        <a:bodyPr/>
        <a:lstStyle/>
        <a:p>
          <a:r>
            <a:rPr lang="es-CR" dirty="0"/>
            <a:t>La pandemia de COVID-19 llevó a la economía global a :</a:t>
          </a:r>
        </a:p>
      </dgm:t>
    </dgm:pt>
    <dgm:pt modelId="{D358718B-5524-46C8-8AE2-2B152361A605}" type="parTrans" cxnId="{8A4062E6-A34F-4FFD-B82F-2D872708DFA1}">
      <dgm:prSet/>
      <dgm:spPr/>
      <dgm:t>
        <a:bodyPr/>
        <a:lstStyle/>
        <a:p>
          <a:endParaRPr lang="es-CR"/>
        </a:p>
      </dgm:t>
    </dgm:pt>
    <dgm:pt modelId="{9ADAF0B1-5FDC-4150-9722-2A903545AF76}" type="sibTrans" cxnId="{8A4062E6-A34F-4FFD-B82F-2D872708DFA1}">
      <dgm:prSet/>
      <dgm:spPr/>
      <dgm:t>
        <a:bodyPr/>
        <a:lstStyle/>
        <a:p>
          <a:endParaRPr lang="es-CR"/>
        </a:p>
      </dgm:t>
    </dgm:pt>
    <dgm:pt modelId="{51BEC3AA-5BA5-4ABA-8B9F-FB2454F6B453}">
      <dgm:prSet/>
      <dgm:spPr/>
      <dgm:t>
        <a:bodyPr/>
        <a:lstStyle/>
        <a:p>
          <a:r>
            <a:rPr lang="es-CR"/>
            <a:t>la peor recesión desde la Segunda Guerra Mundial y</a:t>
          </a:r>
        </a:p>
      </dgm:t>
    </dgm:pt>
    <dgm:pt modelId="{04D5A8FA-5FB9-4BD0-90F6-0FBA03A5F3A2}" type="parTrans" cxnId="{724ACBF1-7C30-4C5B-B1A0-A905D93C482A}">
      <dgm:prSet/>
      <dgm:spPr/>
      <dgm:t>
        <a:bodyPr/>
        <a:lstStyle/>
        <a:p>
          <a:endParaRPr lang="es-CR"/>
        </a:p>
      </dgm:t>
    </dgm:pt>
    <dgm:pt modelId="{066A0E84-E8D6-4469-87FA-1AAD0391BE43}" type="sibTrans" cxnId="{724ACBF1-7C30-4C5B-B1A0-A905D93C482A}">
      <dgm:prSet/>
      <dgm:spPr/>
      <dgm:t>
        <a:bodyPr/>
        <a:lstStyle/>
        <a:p>
          <a:endParaRPr lang="es-CR"/>
        </a:p>
      </dgm:t>
    </dgm:pt>
    <dgm:pt modelId="{548BAF0A-2BB1-464F-BED9-95069886C0A6}">
      <dgm:prSet/>
      <dgm:spPr/>
      <dgm:t>
        <a:bodyPr/>
        <a:lstStyle/>
        <a:p>
          <a:r>
            <a:rPr lang="es-CR"/>
            <a:t>para 2020 se proyecta una caída del PIB mundial del 5,2%</a:t>
          </a:r>
        </a:p>
      </dgm:t>
    </dgm:pt>
    <dgm:pt modelId="{6E0BC37A-32F6-439A-9093-664FD8EC246F}" type="parTrans" cxnId="{E3D31FE4-7E66-4EE2-A2A8-D98B067A76FA}">
      <dgm:prSet/>
      <dgm:spPr/>
      <dgm:t>
        <a:bodyPr/>
        <a:lstStyle/>
        <a:p>
          <a:endParaRPr lang="es-CR"/>
        </a:p>
      </dgm:t>
    </dgm:pt>
    <dgm:pt modelId="{EDED81F9-8F3D-4855-8630-D247DE5FDC97}" type="sibTrans" cxnId="{E3D31FE4-7E66-4EE2-A2A8-D98B067A76FA}">
      <dgm:prSet/>
      <dgm:spPr/>
      <dgm:t>
        <a:bodyPr/>
        <a:lstStyle/>
        <a:p>
          <a:endParaRPr lang="es-CR"/>
        </a:p>
      </dgm:t>
    </dgm:pt>
    <dgm:pt modelId="{F3FF9080-D7D3-451E-A390-E108B6BB3F09}" type="pres">
      <dgm:prSet presAssocID="{FE54CAE3-6CB7-4BF6-8584-441DA29A587E}" presName="Name0" presStyleCnt="0">
        <dgm:presLayoutVars>
          <dgm:dir/>
          <dgm:animLvl val="lvl"/>
          <dgm:resizeHandles val="exact"/>
        </dgm:presLayoutVars>
      </dgm:prSet>
      <dgm:spPr/>
    </dgm:pt>
    <dgm:pt modelId="{280D51D5-CDE4-4E0D-B328-B7FA683049DA}" type="pres">
      <dgm:prSet presAssocID="{4908393B-CDB6-4133-90AB-5698A39D1F16}" presName="composite" presStyleCnt="0"/>
      <dgm:spPr/>
    </dgm:pt>
    <dgm:pt modelId="{B20C37AA-D718-4209-BCF1-E3C585847168}" type="pres">
      <dgm:prSet presAssocID="{4908393B-CDB6-4133-90AB-5698A39D1F16}" presName="parTx" presStyleLbl="alignNode1" presStyleIdx="0" presStyleCnt="1">
        <dgm:presLayoutVars>
          <dgm:chMax val="0"/>
          <dgm:chPref val="0"/>
          <dgm:bulletEnabled val="1"/>
        </dgm:presLayoutVars>
      </dgm:prSet>
      <dgm:spPr/>
    </dgm:pt>
    <dgm:pt modelId="{05D92A3C-33E0-4E75-8D93-7901CCE09E78}" type="pres">
      <dgm:prSet presAssocID="{4908393B-CDB6-4133-90AB-5698A39D1F16}" presName="desTx" presStyleLbl="alignAccFollowNode1" presStyleIdx="0" presStyleCnt="1">
        <dgm:presLayoutVars>
          <dgm:bulletEnabled val="1"/>
        </dgm:presLayoutVars>
      </dgm:prSet>
      <dgm:spPr/>
    </dgm:pt>
  </dgm:ptLst>
  <dgm:cxnLst>
    <dgm:cxn modelId="{99D4B372-2B33-4884-8207-7D99F1195BCD}" type="presOf" srcId="{548BAF0A-2BB1-464F-BED9-95069886C0A6}" destId="{05D92A3C-33E0-4E75-8D93-7901CCE09E78}" srcOrd="0" destOrd="1" presId="urn:microsoft.com/office/officeart/2005/8/layout/hList1"/>
    <dgm:cxn modelId="{481E307C-1D50-43EE-8769-8CCAAD58FB67}" type="presOf" srcId="{4908393B-CDB6-4133-90AB-5698A39D1F16}" destId="{B20C37AA-D718-4209-BCF1-E3C585847168}" srcOrd="0" destOrd="0" presId="urn:microsoft.com/office/officeart/2005/8/layout/hList1"/>
    <dgm:cxn modelId="{D19F7DCC-805F-4F34-A812-9DF207E7A59C}" type="presOf" srcId="{FE54CAE3-6CB7-4BF6-8584-441DA29A587E}" destId="{F3FF9080-D7D3-451E-A390-E108B6BB3F09}" srcOrd="0" destOrd="0" presId="urn:microsoft.com/office/officeart/2005/8/layout/hList1"/>
    <dgm:cxn modelId="{4F2F82E2-80D9-4264-9CE1-2C65BFAE12C7}" type="presOf" srcId="{51BEC3AA-5BA5-4ABA-8B9F-FB2454F6B453}" destId="{05D92A3C-33E0-4E75-8D93-7901CCE09E78}" srcOrd="0" destOrd="0" presId="urn:microsoft.com/office/officeart/2005/8/layout/hList1"/>
    <dgm:cxn modelId="{E3D31FE4-7E66-4EE2-A2A8-D98B067A76FA}" srcId="{4908393B-CDB6-4133-90AB-5698A39D1F16}" destId="{548BAF0A-2BB1-464F-BED9-95069886C0A6}" srcOrd="1" destOrd="0" parTransId="{6E0BC37A-32F6-439A-9093-664FD8EC246F}" sibTransId="{EDED81F9-8F3D-4855-8630-D247DE5FDC97}"/>
    <dgm:cxn modelId="{8A4062E6-A34F-4FFD-B82F-2D872708DFA1}" srcId="{FE54CAE3-6CB7-4BF6-8584-441DA29A587E}" destId="{4908393B-CDB6-4133-90AB-5698A39D1F16}" srcOrd="0" destOrd="0" parTransId="{D358718B-5524-46C8-8AE2-2B152361A605}" sibTransId="{9ADAF0B1-5FDC-4150-9722-2A903545AF76}"/>
    <dgm:cxn modelId="{724ACBF1-7C30-4C5B-B1A0-A905D93C482A}" srcId="{4908393B-CDB6-4133-90AB-5698A39D1F16}" destId="{51BEC3AA-5BA5-4ABA-8B9F-FB2454F6B453}" srcOrd="0" destOrd="0" parTransId="{04D5A8FA-5FB9-4BD0-90F6-0FBA03A5F3A2}" sibTransId="{066A0E84-E8D6-4469-87FA-1AAD0391BE43}"/>
    <dgm:cxn modelId="{11A13C17-2E70-40A5-9AC0-9DAE53B7B28A}" type="presParOf" srcId="{F3FF9080-D7D3-451E-A390-E108B6BB3F09}" destId="{280D51D5-CDE4-4E0D-B328-B7FA683049DA}" srcOrd="0" destOrd="0" presId="urn:microsoft.com/office/officeart/2005/8/layout/hList1"/>
    <dgm:cxn modelId="{DF17335C-E81E-4AE0-ABAB-38B59C5AF770}" type="presParOf" srcId="{280D51D5-CDE4-4E0D-B328-B7FA683049DA}" destId="{B20C37AA-D718-4209-BCF1-E3C585847168}" srcOrd="0" destOrd="0" presId="urn:microsoft.com/office/officeart/2005/8/layout/hList1"/>
    <dgm:cxn modelId="{EE8240CB-ACA5-497D-A85C-0A15AE053649}" type="presParOf" srcId="{280D51D5-CDE4-4E0D-B328-B7FA683049DA}" destId="{05D92A3C-33E0-4E75-8D93-7901CCE09E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196D9F-FD8A-4C3E-956D-3E01E770B7BF}" type="doc">
      <dgm:prSet loTypeId="urn:microsoft.com/office/officeart/2005/8/layout/hList1" loCatId="list" qsTypeId="urn:microsoft.com/office/officeart/2005/8/quickstyle/simple3" qsCatId="simple" csTypeId="urn:microsoft.com/office/officeart/2005/8/colors/accent1_2" csCatId="accent1"/>
      <dgm:spPr/>
      <dgm:t>
        <a:bodyPr/>
        <a:lstStyle/>
        <a:p>
          <a:endParaRPr lang="es-CR"/>
        </a:p>
      </dgm:t>
    </dgm:pt>
    <dgm:pt modelId="{5E246FFD-08D6-4D48-969B-21DC0273408B}">
      <dgm:prSet custT="1"/>
      <dgm:spPr/>
      <dgm:t>
        <a:bodyPr/>
        <a:lstStyle/>
        <a:p>
          <a:r>
            <a:rPr lang="es-CR" sz="1400"/>
            <a:t>El comercio mundial:</a:t>
          </a:r>
        </a:p>
      </dgm:t>
    </dgm:pt>
    <dgm:pt modelId="{C7745279-F520-41C0-8CBB-7188C19D2BC9}" type="parTrans" cxnId="{4750C8D6-A16C-4376-A789-377F14066592}">
      <dgm:prSet/>
      <dgm:spPr/>
      <dgm:t>
        <a:bodyPr/>
        <a:lstStyle/>
        <a:p>
          <a:endParaRPr lang="es-CR" sz="1200"/>
        </a:p>
      </dgm:t>
    </dgm:pt>
    <dgm:pt modelId="{876B38D5-0A77-41BD-9287-E95F392D413D}" type="sibTrans" cxnId="{4750C8D6-A16C-4376-A789-377F14066592}">
      <dgm:prSet/>
      <dgm:spPr/>
      <dgm:t>
        <a:bodyPr/>
        <a:lstStyle/>
        <a:p>
          <a:endParaRPr lang="es-CR" sz="1200"/>
        </a:p>
      </dgm:t>
    </dgm:pt>
    <dgm:pt modelId="{1C868CEF-9924-4CFA-A99F-D918B5FAB48D}">
      <dgm:prSet custT="1"/>
      <dgm:spPr/>
      <dgm:t>
        <a:bodyPr/>
        <a:lstStyle/>
        <a:p>
          <a:r>
            <a:rPr lang="es-CR" sz="1400" dirty="0"/>
            <a:t>ha colapsado</a:t>
          </a:r>
        </a:p>
      </dgm:t>
    </dgm:pt>
    <dgm:pt modelId="{BD567066-5C53-450D-B7AD-81BF93A6CB1F}" type="parTrans" cxnId="{85AD8896-7CEC-42F1-9C35-4ED50D3D3935}">
      <dgm:prSet/>
      <dgm:spPr/>
      <dgm:t>
        <a:bodyPr/>
        <a:lstStyle/>
        <a:p>
          <a:endParaRPr lang="es-CR" sz="1200"/>
        </a:p>
      </dgm:t>
    </dgm:pt>
    <dgm:pt modelId="{BBDAC734-B4F6-405C-A878-8CF40E15EF1D}" type="sibTrans" cxnId="{85AD8896-7CEC-42F1-9C35-4ED50D3D3935}">
      <dgm:prSet/>
      <dgm:spPr/>
      <dgm:t>
        <a:bodyPr/>
        <a:lstStyle/>
        <a:p>
          <a:endParaRPr lang="es-CR" sz="1200"/>
        </a:p>
      </dgm:t>
    </dgm:pt>
    <dgm:pt modelId="{8CF34C21-228F-4807-99FB-1848D507C502}">
      <dgm:prSet custT="1"/>
      <dgm:spPr/>
      <dgm:t>
        <a:bodyPr/>
        <a:lstStyle/>
        <a:p>
          <a:r>
            <a:rPr lang="es-CR" sz="1400" dirty="0"/>
            <a:t>OMC proyecta caída de los volúmenes del comercio de mercancías </a:t>
          </a:r>
        </a:p>
      </dgm:t>
    </dgm:pt>
    <dgm:pt modelId="{58E75B26-65D8-4FEE-A348-C7FAF41EF068}" type="parTrans" cxnId="{96FEBAC4-86A4-4A9D-ACC8-B03334FC08F7}">
      <dgm:prSet/>
      <dgm:spPr/>
      <dgm:t>
        <a:bodyPr/>
        <a:lstStyle/>
        <a:p>
          <a:endParaRPr lang="es-CR" sz="1200"/>
        </a:p>
      </dgm:t>
    </dgm:pt>
    <dgm:pt modelId="{EC34E7D0-01B6-428C-AFD3-0B78A27A9522}" type="sibTrans" cxnId="{96FEBAC4-86A4-4A9D-ACC8-B03334FC08F7}">
      <dgm:prSet/>
      <dgm:spPr/>
      <dgm:t>
        <a:bodyPr/>
        <a:lstStyle/>
        <a:p>
          <a:endParaRPr lang="es-CR" sz="1200"/>
        </a:p>
      </dgm:t>
    </dgm:pt>
    <dgm:pt modelId="{A55E2857-EA6B-42E3-A748-8D3D7805D333}">
      <dgm:prSet custT="1"/>
      <dgm:spPr/>
      <dgm:t>
        <a:bodyPr/>
        <a:lstStyle/>
        <a:p>
          <a:r>
            <a:rPr lang="es-CR" sz="1400" dirty="0"/>
            <a:t>entre un 13% y un 32% para 2020</a:t>
          </a:r>
        </a:p>
      </dgm:t>
    </dgm:pt>
    <dgm:pt modelId="{CF7DBFFF-9DB2-4695-B60B-524F57C7A083}" type="parTrans" cxnId="{67D5409E-DEA6-4C82-94F0-669A1DCA3265}">
      <dgm:prSet/>
      <dgm:spPr/>
      <dgm:t>
        <a:bodyPr/>
        <a:lstStyle/>
        <a:p>
          <a:endParaRPr lang="es-CR" sz="1200"/>
        </a:p>
      </dgm:t>
    </dgm:pt>
    <dgm:pt modelId="{559CF58C-1031-49C5-947B-DD46712D6390}" type="sibTrans" cxnId="{67D5409E-DEA6-4C82-94F0-669A1DCA3265}">
      <dgm:prSet/>
      <dgm:spPr/>
      <dgm:t>
        <a:bodyPr/>
        <a:lstStyle/>
        <a:p>
          <a:endParaRPr lang="es-CR" sz="1200"/>
        </a:p>
      </dgm:t>
    </dgm:pt>
    <dgm:pt modelId="{4C05B098-C24B-41A8-B7F3-EE3B66EACC8D}" type="pres">
      <dgm:prSet presAssocID="{2B196D9F-FD8A-4C3E-956D-3E01E770B7BF}" presName="Name0" presStyleCnt="0">
        <dgm:presLayoutVars>
          <dgm:dir/>
          <dgm:animLvl val="lvl"/>
          <dgm:resizeHandles val="exact"/>
        </dgm:presLayoutVars>
      </dgm:prSet>
      <dgm:spPr/>
    </dgm:pt>
    <dgm:pt modelId="{EB6401D0-3E2E-4A16-96C3-C4262FD2311B}" type="pres">
      <dgm:prSet presAssocID="{5E246FFD-08D6-4D48-969B-21DC0273408B}" presName="composite" presStyleCnt="0"/>
      <dgm:spPr/>
    </dgm:pt>
    <dgm:pt modelId="{B6AB8726-43DC-4999-93A5-730CCD1D686B}" type="pres">
      <dgm:prSet presAssocID="{5E246FFD-08D6-4D48-969B-21DC0273408B}" presName="parTx" presStyleLbl="alignNode1" presStyleIdx="0" presStyleCnt="1" custLinFactNeighborY="8519">
        <dgm:presLayoutVars>
          <dgm:chMax val="0"/>
          <dgm:chPref val="0"/>
          <dgm:bulletEnabled val="1"/>
        </dgm:presLayoutVars>
      </dgm:prSet>
      <dgm:spPr/>
    </dgm:pt>
    <dgm:pt modelId="{96C4DE28-85B2-4A54-97A5-47610168D1C5}" type="pres">
      <dgm:prSet presAssocID="{5E246FFD-08D6-4D48-969B-21DC0273408B}" presName="desTx" presStyleLbl="alignAccFollowNode1" presStyleIdx="0" presStyleCnt="1" custLinFactNeighborY="8152">
        <dgm:presLayoutVars>
          <dgm:bulletEnabled val="1"/>
        </dgm:presLayoutVars>
      </dgm:prSet>
      <dgm:spPr/>
    </dgm:pt>
  </dgm:ptLst>
  <dgm:cxnLst>
    <dgm:cxn modelId="{37C69B20-7EE6-4F3B-A695-B3350C25C410}" type="presOf" srcId="{5E246FFD-08D6-4D48-969B-21DC0273408B}" destId="{B6AB8726-43DC-4999-93A5-730CCD1D686B}" srcOrd="0" destOrd="0" presId="urn:microsoft.com/office/officeart/2005/8/layout/hList1"/>
    <dgm:cxn modelId="{F7D44560-10CA-4D19-8721-193203C8DD29}" type="presOf" srcId="{2B196D9F-FD8A-4C3E-956D-3E01E770B7BF}" destId="{4C05B098-C24B-41A8-B7F3-EE3B66EACC8D}" srcOrd="0" destOrd="0" presId="urn:microsoft.com/office/officeart/2005/8/layout/hList1"/>
    <dgm:cxn modelId="{BD08D26F-4EEE-48D2-A7EE-C7C1070393E2}" type="presOf" srcId="{1C868CEF-9924-4CFA-A99F-D918B5FAB48D}" destId="{96C4DE28-85B2-4A54-97A5-47610168D1C5}" srcOrd="0" destOrd="0" presId="urn:microsoft.com/office/officeart/2005/8/layout/hList1"/>
    <dgm:cxn modelId="{C529FE8B-98F3-45B3-837B-4B4526491060}" type="presOf" srcId="{8CF34C21-228F-4807-99FB-1848D507C502}" destId="{96C4DE28-85B2-4A54-97A5-47610168D1C5}" srcOrd="0" destOrd="1" presId="urn:microsoft.com/office/officeart/2005/8/layout/hList1"/>
    <dgm:cxn modelId="{85AD8896-7CEC-42F1-9C35-4ED50D3D3935}" srcId="{5E246FFD-08D6-4D48-969B-21DC0273408B}" destId="{1C868CEF-9924-4CFA-A99F-D918B5FAB48D}" srcOrd="0" destOrd="0" parTransId="{BD567066-5C53-450D-B7AD-81BF93A6CB1F}" sibTransId="{BBDAC734-B4F6-405C-A878-8CF40E15EF1D}"/>
    <dgm:cxn modelId="{67D5409E-DEA6-4C82-94F0-669A1DCA3265}" srcId="{5E246FFD-08D6-4D48-969B-21DC0273408B}" destId="{A55E2857-EA6B-42E3-A748-8D3D7805D333}" srcOrd="2" destOrd="0" parTransId="{CF7DBFFF-9DB2-4695-B60B-524F57C7A083}" sibTransId="{559CF58C-1031-49C5-947B-DD46712D6390}"/>
    <dgm:cxn modelId="{C10921C3-C357-45AB-A5C1-5F819532FF5E}" type="presOf" srcId="{A55E2857-EA6B-42E3-A748-8D3D7805D333}" destId="{96C4DE28-85B2-4A54-97A5-47610168D1C5}" srcOrd="0" destOrd="2" presId="urn:microsoft.com/office/officeart/2005/8/layout/hList1"/>
    <dgm:cxn modelId="{96FEBAC4-86A4-4A9D-ACC8-B03334FC08F7}" srcId="{5E246FFD-08D6-4D48-969B-21DC0273408B}" destId="{8CF34C21-228F-4807-99FB-1848D507C502}" srcOrd="1" destOrd="0" parTransId="{58E75B26-65D8-4FEE-A348-C7FAF41EF068}" sibTransId="{EC34E7D0-01B6-428C-AFD3-0B78A27A9522}"/>
    <dgm:cxn modelId="{4750C8D6-A16C-4376-A789-377F14066592}" srcId="{2B196D9F-FD8A-4C3E-956D-3E01E770B7BF}" destId="{5E246FFD-08D6-4D48-969B-21DC0273408B}" srcOrd="0" destOrd="0" parTransId="{C7745279-F520-41C0-8CBB-7188C19D2BC9}" sibTransId="{876B38D5-0A77-41BD-9287-E95F392D413D}"/>
    <dgm:cxn modelId="{DE47B176-3BFE-475A-8013-C864A7DAC6E7}" type="presParOf" srcId="{4C05B098-C24B-41A8-B7F3-EE3B66EACC8D}" destId="{EB6401D0-3E2E-4A16-96C3-C4262FD2311B}" srcOrd="0" destOrd="0" presId="urn:microsoft.com/office/officeart/2005/8/layout/hList1"/>
    <dgm:cxn modelId="{AE6EF878-3515-4FF3-866C-417F25DBE43C}" type="presParOf" srcId="{EB6401D0-3E2E-4A16-96C3-C4262FD2311B}" destId="{B6AB8726-43DC-4999-93A5-730CCD1D686B}" srcOrd="0" destOrd="0" presId="urn:microsoft.com/office/officeart/2005/8/layout/hList1"/>
    <dgm:cxn modelId="{504C597F-9AD8-4CE1-A928-769FD45A8D58}" type="presParOf" srcId="{EB6401D0-3E2E-4A16-96C3-C4262FD2311B}" destId="{96C4DE28-85B2-4A54-97A5-47610168D1C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073F912-0B39-4872-9162-FB684720BCB2}"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CR"/>
        </a:p>
      </dgm:t>
    </dgm:pt>
    <dgm:pt modelId="{5AF46F99-1B19-4994-88A4-E1153817ADEC}">
      <dgm:prSet/>
      <dgm:spPr/>
      <dgm:t>
        <a:bodyPr/>
        <a:lstStyle/>
        <a:p>
          <a:r>
            <a:rPr lang="es-CR"/>
            <a:t>En 2020:</a:t>
          </a:r>
        </a:p>
      </dgm:t>
    </dgm:pt>
    <dgm:pt modelId="{F0238AE1-4405-4E8D-A793-A9370FBEDFED}" type="parTrans" cxnId="{64E625B7-98B1-47AB-8193-0F7F409B4258}">
      <dgm:prSet/>
      <dgm:spPr/>
      <dgm:t>
        <a:bodyPr/>
        <a:lstStyle/>
        <a:p>
          <a:endParaRPr lang="es-CR"/>
        </a:p>
      </dgm:t>
    </dgm:pt>
    <dgm:pt modelId="{5136153B-BE5D-4C56-AE53-56D34E94EE3C}" type="sibTrans" cxnId="{64E625B7-98B1-47AB-8193-0F7F409B4258}">
      <dgm:prSet/>
      <dgm:spPr/>
      <dgm:t>
        <a:bodyPr/>
        <a:lstStyle/>
        <a:p>
          <a:endParaRPr lang="es-CR"/>
        </a:p>
      </dgm:t>
    </dgm:pt>
    <dgm:pt modelId="{F931F608-6953-49F4-B1DD-D56E0DCA3583}">
      <dgm:prSet/>
      <dgm:spPr/>
      <dgm:t>
        <a:bodyPr/>
        <a:lstStyle/>
        <a:p>
          <a:r>
            <a:rPr lang="es-CR"/>
            <a:t>Precios de los productos básicos serán menores que en 2019, </a:t>
          </a:r>
        </a:p>
      </dgm:t>
    </dgm:pt>
    <dgm:pt modelId="{27C8E3B5-404A-4999-B783-C8E87D0DAE65}" type="parTrans" cxnId="{79E026E1-B990-4F1B-9C55-7153691886C1}">
      <dgm:prSet/>
      <dgm:spPr/>
      <dgm:t>
        <a:bodyPr/>
        <a:lstStyle/>
        <a:p>
          <a:endParaRPr lang="es-CR"/>
        </a:p>
      </dgm:t>
    </dgm:pt>
    <dgm:pt modelId="{C69D8F55-02C5-42C6-A1E5-F75C0050CE21}" type="sibTrans" cxnId="{79E026E1-B990-4F1B-9C55-7153691886C1}">
      <dgm:prSet/>
      <dgm:spPr/>
      <dgm:t>
        <a:bodyPr/>
        <a:lstStyle/>
        <a:p>
          <a:endParaRPr lang="es-CR"/>
        </a:p>
      </dgm:t>
    </dgm:pt>
    <dgm:pt modelId="{B23A66F9-6022-4448-B949-F570F5BA95AE}">
      <dgm:prSet/>
      <dgm:spPr/>
      <dgm:t>
        <a:bodyPr/>
        <a:lstStyle/>
        <a:p>
          <a:r>
            <a:rPr lang="es-CR"/>
            <a:t>Tendrá impacto negativo en los términos de intercambio de los países que exportadores</a:t>
          </a:r>
        </a:p>
      </dgm:t>
    </dgm:pt>
    <dgm:pt modelId="{ACD6928B-71C6-4592-9990-E8AA8432E17C}" type="parTrans" cxnId="{BEE5DC8F-6655-4226-99BE-1E87E64BBC20}">
      <dgm:prSet/>
      <dgm:spPr/>
      <dgm:t>
        <a:bodyPr/>
        <a:lstStyle/>
        <a:p>
          <a:endParaRPr lang="es-CR"/>
        </a:p>
      </dgm:t>
    </dgm:pt>
    <dgm:pt modelId="{DB95EFB2-2CFB-486D-90FF-060C82554D70}" type="sibTrans" cxnId="{BEE5DC8F-6655-4226-99BE-1E87E64BBC20}">
      <dgm:prSet/>
      <dgm:spPr/>
      <dgm:t>
        <a:bodyPr/>
        <a:lstStyle/>
        <a:p>
          <a:endParaRPr lang="es-CR"/>
        </a:p>
      </dgm:t>
    </dgm:pt>
    <dgm:pt modelId="{2E7AE812-06B8-45A9-80F6-0AFBE9FD32F3}" type="pres">
      <dgm:prSet presAssocID="{2073F912-0B39-4872-9162-FB684720BCB2}" presName="Name0" presStyleCnt="0">
        <dgm:presLayoutVars>
          <dgm:dir/>
          <dgm:animLvl val="lvl"/>
          <dgm:resizeHandles val="exact"/>
        </dgm:presLayoutVars>
      </dgm:prSet>
      <dgm:spPr/>
    </dgm:pt>
    <dgm:pt modelId="{4F12F282-615D-4FBA-81A2-9152550CC4AF}" type="pres">
      <dgm:prSet presAssocID="{5AF46F99-1B19-4994-88A4-E1153817ADEC}" presName="composite" presStyleCnt="0"/>
      <dgm:spPr/>
    </dgm:pt>
    <dgm:pt modelId="{D236810C-CB22-4733-8C68-A06A75464413}" type="pres">
      <dgm:prSet presAssocID="{5AF46F99-1B19-4994-88A4-E1153817ADEC}" presName="parTx" presStyleLbl="alignNode1" presStyleIdx="0" presStyleCnt="1">
        <dgm:presLayoutVars>
          <dgm:chMax val="0"/>
          <dgm:chPref val="0"/>
          <dgm:bulletEnabled val="1"/>
        </dgm:presLayoutVars>
      </dgm:prSet>
      <dgm:spPr/>
    </dgm:pt>
    <dgm:pt modelId="{BCC52CD3-D39C-476A-8F15-998340EE47D1}" type="pres">
      <dgm:prSet presAssocID="{5AF46F99-1B19-4994-88A4-E1153817ADEC}" presName="desTx" presStyleLbl="alignAccFollowNode1" presStyleIdx="0" presStyleCnt="1" custLinFactNeighborX="-4167" custLinFactNeighborY="4038">
        <dgm:presLayoutVars>
          <dgm:bulletEnabled val="1"/>
        </dgm:presLayoutVars>
      </dgm:prSet>
      <dgm:spPr/>
    </dgm:pt>
  </dgm:ptLst>
  <dgm:cxnLst>
    <dgm:cxn modelId="{13B65B21-BA5C-45A4-B9F6-47651E3AABE3}" type="presOf" srcId="{5AF46F99-1B19-4994-88A4-E1153817ADEC}" destId="{D236810C-CB22-4733-8C68-A06A75464413}" srcOrd="0" destOrd="0" presId="urn:microsoft.com/office/officeart/2005/8/layout/hList1"/>
    <dgm:cxn modelId="{CC908F6B-3D5B-41BF-BCF2-8EEB444AA93D}" type="presOf" srcId="{F931F608-6953-49F4-B1DD-D56E0DCA3583}" destId="{BCC52CD3-D39C-476A-8F15-998340EE47D1}" srcOrd="0" destOrd="0" presId="urn:microsoft.com/office/officeart/2005/8/layout/hList1"/>
    <dgm:cxn modelId="{BEE5DC8F-6655-4226-99BE-1E87E64BBC20}" srcId="{5AF46F99-1B19-4994-88A4-E1153817ADEC}" destId="{B23A66F9-6022-4448-B949-F570F5BA95AE}" srcOrd="1" destOrd="0" parTransId="{ACD6928B-71C6-4592-9990-E8AA8432E17C}" sibTransId="{DB95EFB2-2CFB-486D-90FF-060C82554D70}"/>
    <dgm:cxn modelId="{61F957AB-2FC5-4255-A4D0-034F4E0B4519}" type="presOf" srcId="{B23A66F9-6022-4448-B949-F570F5BA95AE}" destId="{BCC52CD3-D39C-476A-8F15-998340EE47D1}" srcOrd="0" destOrd="1" presId="urn:microsoft.com/office/officeart/2005/8/layout/hList1"/>
    <dgm:cxn modelId="{64E625B7-98B1-47AB-8193-0F7F409B4258}" srcId="{2073F912-0B39-4872-9162-FB684720BCB2}" destId="{5AF46F99-1B19-4994-88A4-E1153817ADEC}" srcOrd="0" destOrd="0" parTransId="{F0238AE1-4405-4E8D-A793-A9370FBEDFED}" sibTransId="{5136153B-BE5D-4C56-AE53-56D34E94EE3C}"/>
    <dgm:cxn modelId="{80619DD6-DA58-4F8C-980C-E3A59DF0D8A1}" type="presOf" srcId="{2073F912-0B39-4872-9162-FB684720BCB2}" destId="{2E7AE812-06B8-45A9-80F6-0AFBE9FD32F3}" srcOrd="0" destOrd="0" presId="urn:microsoft.com/office/officeart/2005/8/layout/hList1"/>
    <dgm:cxn modelId="{79E026E1-B990-4F1B-9C55-7153691886C1}" srcId="{5AF46F99-1B19-4994-88A4-E1153817ADEC}" destId="{F931F608-6953-49F4-B1DD-D56E0DCA3583}" srcOrd="0" destOrd="0" parTransId="{27C8E3B5-404A-4999-B783-C8E87D0DAE65}" sibTransId="{C69D8F55-02C5-42C6-A1E5-F75C0050CE21}"/>
    <dgm:cxn modelId="{FC387CF8-BF63-4576-99BA-95DFA9730A68}" type="presParOf" srcId="{2E7AE812-06B8-45A9-80F6-0AFBE9FD32F3}" destId="{4F12F282-615D-4FBA-81A2-9152550CC4AF}" srcOrd="0" destOrd="0" presId="urn:microsoft.com/office/officeart/2005/8/layout/hList1"/>
    <dgm:cxn modelId="{25A06020-85C1-4420-B280-CECC082EFA39}" type="presParOf" srcId="{4F12F282-615D-4FBA-81A2-9152550CC4AF}" destId="{D236810C-CB22-4733-8C68-A06A75464413}" srcOrd="0" destOrd="0" presId="urn:microsoft.com/office/officeart/2005/8/layout/hList1"/>
    <dgm:cxn modelId="{9E53F6A7-366D-4410-ADD9-D02D62D4B25C}" type="presParOf" srcId="{4F12F282-615D-4FBA-81A2-9152550CC4AF}" destId="{BCC52CD3-D39C-476A-8F15-998340EE47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0C7730-5768-47D0-B404-4F164FB8A88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R"/>
        </a:p>
      </dgm:t>
    </dgm:pt>
    <dgm:pt modelId="{41C2A2E0-0B5A-4263-A2F0-FFB3660DE332}">
      <dgm:prSet/>
      <dgm:spPr/>
      <dgm:t>
        <a:bodyPr/>
        <a:lstStyle/>
        <a:p>
          <a:r>
            <a:rPr lang="es-CR" dirty="0"/>
            <a:t>El choque externo negativo se ha transmitido por cinco canales: </a:t>
          </a:r>
        </a:p>
      </dgm:t>
    </dgm:pt>
    <dgm:pt modelId="{0FDF6618-12E9-4765-BBC8-54D2999E1CB3}" type="parTrans" cxnId="{6FC86A90-9EC0-46D8-AEC0-A096F8F70729}">
      <dgm:prSet/>
      <dgm:spPr/>
      <dgm:t>
        <a:bodyPr/>
        <a:lstStyle/>
        <a:p>
          <a:endParaRPr lang="es-CR"/>
        </a:p>
      </dgm:t>
    </dgm:pt>
    <dgm:pt modelId="{6EEC47BD-C375-40F7-B434-5467B6721E71}" type="sibTrans" cxnId="{6FC86A90-9EC0-46D8-AEC0-A096F8F70729}">
      <dgm:prSet/>
      <dgm:spPr/>
      <dgm:t>
        <a:bodyPr/>
        <a:lstStyle/>
        <a:p>
          <a:endParaRPr lang="es-CR"/>
        </a:p>
      </dgm:t>
    </dgm:pt>
    <dgm:pt modelId="{2FEDD214-4EF1-451B-B966-452986D53765}">
      <dgm:prSet/>
      <dgm:spPr/>
      <dgm:t>
        <a:bodyPr/>
        <a:lstStyle/>
        <a:p>
          <a:pPr>
            <a:buFont typeface="+mj-lt"/>
            <a:buAutoNum type="arabicPeriod"/>
          </a:pPr>
          <a:r>
            <a:rPr lang="es-CR" dirty="0"/>
            <a:t>Los términos de intercambio,</a:t>
          </a:r>
        </a:p>
      </dgm:t>
    </dgm:pt>
    <dgm:pt modelId="{0069815A-3B8E-4D13-B678-085C46A45BBF}" type="parTrans" cxnId="{8797BD05-EB64-44AD-A69F-BDE88688BD3B}">
      <dgm:prSet/>
      <dgm:spPr/>
      <dgm:t>
        <a:bodyPr/>
        <a:lstStyle/>
        <a:p>
          <a:endParaRPr lang="es-CR"/>
        </a:p>
      </dgm:t>
    </dgm:pt>
    <dgm:pt modelId="{64170C6A-CDB8-4563-8CF1-38D8C0331CCF}" type="sibTrans" cxnId="{8797BD05-EB64-44AD-A69F-BDE88688BD3B}">
      <dgm:prSet/>
      <dgm:spPr/>
      <dgm:t>
        <a:bodyPr/>
        <a:lstStyle/>
        <a:p>
          <a:endParaRPr lang="es-CR"/>
        </a:p>
      </dgm:t>
    </dgm:pt>
    <dgm:pt modelId="{613D0819-CD30-4E84-9C85-A51B3BC95429}">
      <dgm:prSet/>
      <dgm:spPr/>
      <dgm:t>
        <a:bodyPr/>
        <a:lstStyle/>
        <a:p>
          <a:pPr>
            <a:buFont typeface="+mj-lt"/>
            <a:buAutoNum type="arabicPeriod"/>
          </a:pPr>
          <a:r>
            <a:rPr lang="es-CR" dirty="0"/>
            <a:t>El comercial </a:t>
          </a:r>
        </a:p>
      </dgm:t>
    </dgm:pt>
    <dgm:pt modelId="{CA9C4EE6-D6C7-498C-ACDE-4FDAAE0F9CF9}" type="parTrans" cxnId="{373B4163-DB10-48FE-BFF8-C094F5E07B9D}">
      <dgm:prSet/>
      <dgm:spPr/>
      <dgm:t>
        <a:bodyPr/>
        <a:lstStyle/>
        <a:p>
          <a:endParaRPr lang="es-CR"/>
        </a:p>
      </dgm:t>
    </dgm:pt>
    <dgm:pt modelId="{74C14D87-0897-423C-83DF-27E8A72EF6E5}" type="sibTrans" cxnId="{373B4163-DB10-48FE-BFF8-C094F5E07B9D}">
      <dgm:prSet/>
      <dgm:spPr/>
      <dgm:t>
        <a:bodyPr/>
        <a:lstStyle/>
        <a:p>
          <a:endParaRPr lang="es-CR"/>
        </a:p>
      </dgm:t>
    </dgm:pt>
    <dgm:pt modelId="{0C0710EA-0A30-46C8-A33C-A1C7987B1AFD}">
      <dgm:prSet/>
      <dgm:spPr/>
      <dgm:t>
        <a:bodyPr/>
        <a:lstStyle/>
        <a:p>
          <a:pPr>
            <a:buFont typeface="+mj-lt"/>
            <a:buAutoNum type="romanLcPeriod"/>
          </a:pPr>
          <a:r>
            <a:rPr lang="es-CR" dirty="0"/>
            <a:t>El comercio tanto de bienes como de servicios</a:t>
          </a:r>
        </a:p>
      </dgm:t>
    </dgm:pt>
    <dgm:pt modelId="{D9E67A97-0C83-4634-ABEC-62406C6BC145}" type="parTrans" cxnId="{70D552DE-4079-4767-AAA9-82F4205979FE}">
      <dgm:prSet/>
      <dgm:spPr/>
      <dgm:t>
        <a:bodyPr/>
        <a:lstStyle/>
        <a:p>
          <a:endParaRPr lang="es-CR"/>
        </a:p>
      </dgm:t>
    </dgm:pt>
    <dgm:pt modelId="{B6259AF7-E945-4127-BAEA-C34DCD9ED83B}" type="sibTrans" cxnId="{70D552DE-4079-4767-AAA9-82F4205979FE}">
      <dgm:prSet/>
      <dgm:spPr/>
      <dgm:t>
        <a:bodyPr/>
        <a:lstStyle/>
        <a:p>
          <a:endParaRPr lang="es-CR"/>
        </a:p>
      </dgm:t>
    </dgm:pt>
    <dgm:pt modelId="{E517AD6C-8E61-4081-B6EE-9CFB100FDB54}">
      <dgm:prSet/>
      <dgm:spPr/>
      <dgm:t>
        <a:bodyPr/>
        <a:lstStyle/>
        <a:p>
          <a:pPr>
            <a:buFont typeface="+mj-lt"/>
            <a:buAutoNum type="romanLcPeriod"/>
          </a:pPr>
          <a:r>
            <a:rPr lang="es-CR" dirty="0"/>
            <a:t>y de cadenas de valor, </a:t>
          </a:r>
        </a:p>
      </dgm:t>
    </dgm:pt>
    <dgm:pt modelId="{CA3D6392-8C01-4867-90E7-1A4626C18A0A}" type="parTrans" cxnId="{0C0EE873-807E-4186-8DED-F85CAAB1AC6B}">
      <dgm:prSet/>
      <dgm:spPr/>
      <dgm:t>
        <a:bodyPr/>
        <a:lstStyle/>
        <a:p>
          <a:endParaRPr lang="es-CR"/>
        </a:p>
      </dgm:t>
    </dgm:pt>
    <dgm:pt modelId="{D65750FF-D766-4D1C-B50B-6E57993ABE30}" type="sibTrans" cxnId="{0C0EE873-807E-4186-8DED-F85CAAB1AC6B}">
      <dgm:prSet/>
      <dgm:spPr/>
      <dgm:t>
        <a:bodyPr/>
        <a:lstStyle/>
        <a:p>
          <a:endParaRPr lang="es-CR"/>
        </a:p>
      </dgm:t>
    </dgm:pt>
    <dgm:pt modelId="{DBCF2B3B-D52D-40F6-9E9F-D2DAE965C7BE}">
      <dgm:prSet/>
      <dgm:spPr/>
      <dgm:t>
        <a:bodyPr/>
        <a:lstStyle/>
        <a:p>
          <a:pPr>
            <a:buFont typeface="+mj-lt"/>
            <a:buAutoNum type="arabicPeriod"/>
          </a:pPr>
          <a:r>
            <a:rPr lang="es-CR" dirty="0"/>
            <a:t>El de las remesas, </a:t>
          </a:r>
        </a:p>
      </dgm:t>
    </dgm:pt>
    <dgm:pt modelId="{7309F75F-B03E-4ACF-8CA8-CE5E79BCED11}" type="parTrans" cxnId="{16FD2627-90CA-49EB-A583-00E2A0481376}">
      <dgm:prSet/>
      <dgm:spPr/>
      <dgm:t>
        <a:bodyPr/>
        <a:lstStyle/>
        <a:p>
          <a:endParaRPr lang="es-CR"/>
        </a:p>
      </dgm:t>
    </dgm:pt>
    <dgm:pt modelId="{AA3ABB1C-63F0-4992-B808-78884386EF5A}" type="sibTrans" cxnId="{16FD2627-90CA-49EB-A583-00E2A0481376}">
      <dgm:prSet/>
      <dgm:spPr/>
      <dgm:t>
        <a:bodyPr/>
        <a:lstStyle/>
        <a:p>
          <a:endParaRPr lang="es-CR"/>
        </a:p>
      </dgm:t>
    </dgm:pt>
    <dgm:pt modelId="{035F9B00-9DA8-48C0-B841-3B5ED51B9614}">
      <dgm:prSet/>
      <dgm:spPr/>
      <dgm:t>
        <a:bodyPr/>
        <a:lstStyle/>
        <a:p>
          <a:pPr>
            <a:buFont typeface="+mj-lt"/>
            <a:buAutoNum type="arabicPeriod"/>
          </a:pPr>
          <a:r>
            <a:rPr lang="es-CR" dirty="0"/>
            <a:t>el de la renta </a:t>
          </a:r>
        </a:p>
      </dgm:t>
    </dgm:pt>
    <dgm:pt modelId="{84FC7D51-6DAF-46AB-A612-A610EF6711B8}" type="parTrans" cxnId="{1CCFEFFC-D0EF-4B90-BEC6-0EF3EF12141C}">
      <dgm:prSet/>
      <dgm:spPr/>
      <dgm:t>
        <a:bodyPr/>
        <a:lstStyle/>
        <a:p>
          <a:endParaRPr lang="es-CR"/>
        </a:p>
      </dgm:t>
    </dgm:pt>
    <dgm:pt modelId="{0B2D9A40-457A-4CEF-AEA5-B0DF7FDFC2AF}" type="sibTrans" cxnId="{1CCFEFFC-D0EF-4B90-BEC6-0EF3EF12141C}">
      <dgm:prSet/>
      <dgm:spPr/>
      <dgm:t>
        <a:bodyPr/>
        <a:lstStyle/>
        <a:p>
          <a:endParaRPr lang="es-CR"/>
        </a:p>
      </dgm:t>
    </dgm:pt>
    <dgm:pt modelId="{2962926C-E649-442A-983C-DF5D73ED266C}">
      <dgm:prSet/>
      <dgm:spPr/>
      <dgm:t>
        <a:bodyPr/>
        <a:lstStyle/>
        <a:p>
          <a:pPr>
            <a:buFont typeface="+mj-lt"/>
            <a:buAutoNum type="arabicPeriod"/>
          </a:pPr>
          <a:r>
            <a:rPr lang="es-CR" dirty="0"/>
            <a:t>y el financiero. Ese choque externo</a:t>
          </a:r>
        </a:p>
      </dgm:t>
    </dgm:pt>
    <dgm:pt modelId="{2255894A-0FE9-4808-8B43-FF4E1885BB03}" type="parTrans" cxnId="{827960FF-6CE5-4E04-8FFC-2E5A26E0FC11}">
      <dgm:prSet/>
      <dgm:spPr/>
      <dgm:t>
        <a:bodyPr/>
        <a:lstStyle/>
        <a:p>
          <a:endParaRPr lang="es-CR"/>
        </a:p>
      </dgm:t>
    </dgm:pt>
    <dgm:pt modelId="{910F4AB5-38E4-4E85-ABF4-C0A1B1D86F3A}" type="sibTrans" cxnId="{827960FF-6CE5-4E04-8FFC-2E5A26E0FC11}">
      <dgm:prSet/>
      <dgm:spPr/>
      <dgm:t>
        <a:bodyPr/>
        <a:lstStyle/>
        <a:p>
          <a:endParaRPr lang="es-CR"/>
        </a:p>
      </dgm:t>
    </dgm:pt>
    <dgm:pt modelId="{BCB57BF8-DE7C-40FB-871C-424E7A8C8F59}">
      <dgm:prSet/>
      <dgm:spPr/>
      <dgm:t>
        <a:bodyPr/>
        <a:lstStyle/>
        <a:p>
          <a:r>
            <a:rPr lang="es-CR"/>
            <a:t>Se ha manifestado a través de los distintos componentes de la balanza de pagos, </a:t>
          </a:r>
        </a:p>
      </dgm:t>
    </dgm:pt>
    <dgm:pt modelId="{6C3AB964-75A5-48CB-9FF6-1D3CC26CBE46}" type="parTrans" cxnId="{573FC7A5-C744-40C9-A89E-0D552B0DF586}">
      <dgm:prSet/>
      <dgm:spPr/>
      <dgm:t>
        <a:bodyPr/>
        <a:lstStyle/>
        <a:p>
          <a:endParaRPr lang="es-CR"/>
        </a:p>
      </dgm:t>
    </dgm:pt>
    <dgm:pt modelId="{F2F11A64-68D2-4EF8-8558-6F2227435663}" type="sibTrans" cxnId="{573FC7A5-C744-40C9-A89E-0D552B0DF586}">
      <dgm:prSet/>
      <dgm:spPr/>
      <dgm:t>
        <a:bodyPr/>
        <a:lstStyle/>
        <a:p>
          <a:endParaRPr lang="es-CR"/>
        </a:p>
      </dgm:t>
    </dgm:pt>
    <dgm:pt modelId="{ED354315-7FC5-4DB8-A26D-271DE54E25C1}">
      <dgm:prSet/>
      <dgm:spPr/>
      <dgm:t>
        <a:bodyPr/>
        <a:lstStyle/>
        <a:p>
          <a:r>
            <a:rPr lang="es-CR"/>
            <a:t>La cuenta corriente —balance de bienes, de servicios, de transferencias corrientes y de renta</a:t>
          </a:r>
        </a:p>
      </dgm:t>
    </dgm:pt>
    <dgm:pt modelId="{CCAE12BC-79BC-42F1-9C54-09DBFA350040}" type="parTrans" cxnId="{4B5ADB8A-A3D8-47C9-AC35-8808C610BAE6}">
      <dgm:prSet/>
      <dgm:spPr/>
      <dgm:t>
        <a:bodyPr/>
        <a:lstStyle/>
        <a:p>
          <a:endParaRPr lang="es-CR"/>
        </a:p>
      </dgm:t>
    </dgm:pt>
    <dgm:pt modelId="{F75213C8-E274-4E62-A32C-A0B3BA0E87C5}" type="sibTrans" cxnId="{4B5ADB8A-A3D8-47C9-AC35-8808C610BAE6}">
      <dgm:prSet/>
      <dgm:spPr/>
      <dgm:t>
        <a:bodyPr/>
        <a:lstStyle/>
        <a:p>
          <a:endParaRPr lang="es-CR"/>
        </a:p>
      </dgm:t>
    </dgm:pt>
    <dgm:pt modelId="{F877AFE1-F632-48A6-ACAA-241DC251E794}">
      <dgm:prSet/>
      <dgm:spPr/>
      <dgm:t>
        <a:bodyPr/>
        <a:lstStyle/>
        <a:p>
          <a:r>
            <a:rPr lang="es-CR"/>
            <a:t>La cuenta financiera.</a:t>
          </a:r>
        </a:p>
      </dgm:t>
    </dgm:pt>
    <dgm:pt modelId="{5C859483-D34D-42C2-BF90-0140F6E2A7D0}" type="parTrans" cxnId="{1FE9B97D-C5D8-46A6-8E77-D4C18AAC8AB8}">
      <dgm:prSet/>
      <dgm:spPr/>
      <dgm:t>
        <a:bodyPr/>
        <a:lstStyle/>
        <a:p>
          <a:endParaRPr lang="es-CR"/>
        </a:p>
      </dgm:t>
    </dgm:pt>
    <dgm:pt modelId="{CC181CC9-4D89-452A-AE2F-ED6E860A2A74}" type="sibTrans" cxnId="{1FE9B97D-C5D8-46A6-8E77-D4C18AAC8AB8}">
      <dgm:prSet/>
      <dgm:spPr/>
      <dgm:t>
        <a:bodyPr/>
        <a:lstStyle/>
        <a:p>
          <a:endParaRPr lang="es-CR"/>
        </a:p>
      </dgm:t>
    </dgm:pt>
    <dgm:pt modelId="{896B44E5-893B-4823-BE5B-AD4F7779EF5A}" type="pres">
      <dgm:prSet presAssocID="{7C0C7730-5768-47D0-B404-4F164FB8A885}" presName="Name0" presStyleCnt="0">
        <dgm:presLayoutVars>
          <dgm:dir/>
          <dgm:animLvl val="lvl"/>
          <dgm:resizeHandles val="exact"/>
        </dgm:presLayoutVars>
      </dgm:prSet>
      <dgm:spPr/>
    </dgm:pt>
    <dgm:pt modelId="{FCBD729F-1D94-42ED-86C3-EDADC35BCF0F}" type="pres">
      <dgm:prSet presAssocID="{41C2A2E0-0B5A-4263-A2F0-FFB3660DE332}" presName="composite" presStyleCnt="0"/>
      <dgm:spPr/>
    </dgm:pt>
    <dgm:pt modelId="{DECA19A9-6B28-4F87-B713-B32AB9BCDEA1}" type="pres">
      <dgm:prSet presAssocID="{41C2A2E0-0B5A-4263-A2F0-FFB3660DE332}" presName="parTx" presStyleLbl="alignNode1" presStyleIdx="0" presStyleCnt="2">
        <dgm:presLayoutVars>
          <dgm:chMax val="0"/>
          <dgm:chPref val="0"/>
          <dgm:bulletEnabled val="1"/>
        </dgm:presLayoutVars>
      </dgm:prSet>
      <dgm:spPr/>
    </dgm:pt>
    <dgm:pt modelId="{6BD9BC32-A0EC-4E14-B634-3FDDA84AABDD}" type="pres">
      <dgm:prSet presAssocID="{41C2A2E0-0B5A-4263-A2F0-FFB3660DE332}" presName="desTx" presStyleLbl="alignAccFollowNode1" presStyleIdx="0" presStyleCnt="2">
        <dgm:presLayoutVars>
          <dgm:bulletEnabled val="1"/>
        </dgm:presLayoutVars>
      </dgm:prSet>
      <dgm:spPr/>
    </dgm:pt>
    <dgm:pt modelId="{38DC8456-6715-426F-A058-3B3D89827C8D}" type="pres">
      <dgm:prSet presAssocID="{6EEC47BD-C375-40F7-B434-5467B6721E71}" presName="space" presStyleCnt="0"/>
      <dgm:spPr/>
    </dgm:pt>
    <dgm:pt modelId="{3175EBDF-2463-49F3-86C6-A3C2824D7C3C}" type="pres">
      <dgm:prSet presAssocID="{BCB57BF8-DE7C-40FB-871C-424E7A8C8F59}" presName="composite" presStyleCnt="0"/>
      <dgm:spPr/>
    </dgm:pt>
    <dgm:pt modelId="{294E3785-3382-4627-A55A-E04C5047161A}" type="pres">
      <dgm:prSet presAssocID="{BCB57BF8-DE7C-40FB-871C-424E7A8C8F59}" presName="parTx" presStyleLbl="alignNode1" presStyleIdx="1" presStyleCnt="2">
        <dgm:presLayoutVars>
          <dgm:chMax val="0"/>
          <dgm:chPref val="0"/>
          <dgm:bulletEnabled val="1"/>
        </dgm:presLayoutVars>
      </dgm:prSet>
      <dgm:spPr/>
    </dgm:pt>
    <dgm:pt modelId="{C5794C92-2608-46C3-8423-DA6BFB64325B}" type="pres">
      <dgm:prSet presAssocID="{BCB57BF8-DE7C-40FB-871C-424E7A8C8F59}" presName="desTx" presStyleLbl="alignAccFollowNode1" presStyleIdx="1" presStyleCnt="2">
        <dgm:presLayoutVars>
          <dgm:bulletEnabled val="1"/>
        </dgm:presLayoutVars>
      </dgm:prSet>
      <dgm:spPr/>
    </dgm:pt>
  </dgm:ptLst>
  <dgm:cxnLst>
    <dgm:cxn modelId="{8797BD05-EB64-44AD-A69F-BDE88688BD3B}" srcId="{41C2A2E0-0B5A-4263-A2F0-FFB3660DE332}" destId="{2FEDD214-4EF1-451B-B966-452986D53765}" srcOrd="0" destOrd="0" parTransId="{0069815A-3B8E-4D13-B678-085C46A45BBF}" sibTransId="{64170C6A-CDB8-4563-8CF1-38D8C0331CCF}"/>
    <dgm:cxn modelId="{193FB00D-CEC0-4986-9A4F-7CBA48474DD1}" type="presOf" srcId="{DBCF2B3B-D52D-40F6-9E9F-D2DAE965C7BE}" destId="{6BD9BC32-A0EC-4E14-B634-3FDDA84AABDD}" srcOrd="0" destOrd="4" presId="urn:microsoft.com/office/officeart/2005/8/layout/hList1"/>
    <dgm:cxn modelId="{EDF8DA13-1696-4C1E-82D5-8B2AE91132EC}" type="presOf" srcId="{F877AFE1-F632-48A6-ACAA-241DC251E794}" destId="{C5794C92-2608-46C3-8423-DA6BFB64325B}" srcOrd="0" destOrd="1" presId="urn:microsoft.com/office/officeart/2005/8/layout/hList1"/>
    <dgm:cxn modelId="{690B6922-6582-49B5-850D-2B5211CC305B}" type="presOf" srcId="{0C0710EA-0A30-46C8-A33C-A1C7987B1AFD}" destId="{6BD9BC32-A0EC-4E14-B634-3FDDA84AABDD}" srcOrd="0" destOrd="2" presId="urn:microsoft.com/office/officeart/2005/8/layout/hList1"/>
    <dgm:cxn modelId="{16FD2627-90CA-49EB-A583-00E2A0481376}" srcId="{41C2A2E0-0B5A-4263-A2F0-FFB3660DE332}" destId="{DBCF2B3B-D52D-40F6-9E9F-D2DAE965C7BE}" srcOrd="2" destOrd="0" parTransId="{7309F75F-B03E-4ACF-8CA8-CE5E79BCED11}" sibTransId="{AA3ABB1C-63F0-4992-B808-78884386EF5A}"/>
    <dgm:cxn modelId="{FB15A62B-F34C-4A03-8E38-6A51E9EBFBA9}" type="presOf" srcId="{035F9B00-9DA8-48C0-B841-3B5ED51B9614}" destId="{6BD9BC32-A0EC-4E14-B634-3FDDA84AABDD}" srcOrd="0" destOrd="5" presId="urn:microsoft.com/office/officeart/2005/8/layout/hList1"/>
    <dgm:cxn modelId="{373B4163-DB10-48FE-BFF8-C094F5E07B9D}" srcId="{41C2A2E0-0B5A-4263-A2F0-FFB3660DE332}" destId="{613D0819-CD30-4E84-9C85-A51B3BC95429}" srcOrd="1" destOrd="0" parTransId="{CA9C4EE6-D6C7-498C-ACDE-4FDAAE0F9CF9}" sibTransId="{74C14D87-0897-423C-83DF-27E8A72EF6E5}"/>
    <dgm:cxn modelId="{B7A7A14B-F221-4C26-8757-80B9D7AE9228}" type="presOf" srcId="{2962926C-E649-442A-983C-DF5D73ED266C}" destId="{6BD9BC32-A0EC-4E14-B634-3FDDA84AABDD}" srcOrd="0" destOrd="6" presId="urn:microsoft.com/office/officeart/2005/8/layout/hList1"/>
    <dgm:cxn modelId="{0C0EE873-807E-4186-8DED-F85CAAB1AC6B}" srcId="{613D0819-CD30-4E84-9C85-A51B3BC95429}" destId="{E517AD6C-8E61-4081-B6EE-9CFB100FDB54}" srcOrd="1" destOrd="0" parTransId="{CA3D6392-8C01-4867-90E7-1A4626C18A0A}" sibTransId="{D65750FF-D766-4D1C-B50B-6E57993ABE30}"/>
    <dgm:cxn modelId="{1FE9B97D-C5D8-46A6-8E77-D4C18AAC8AB8}" srcId="{BCB57BF8-DE7C-40FB-871C-424E7A8C8F59}" destId="{F877AFE1-F632-48A6-ACAA-241DC251E794}" srcOrd="1" destOrd="0" parTransId="{5C859483-D34D-42C2-BF90-0140F6E2A7D0}" sibTransId="{CC181CC9-4D89-452A-AE2F-ED6E860A2A74}"/>
    <dgm:cxn modelId="{4B5ADB8A-A3D8-47C9-AC35-8808C610BAE6}" srcId="{BCB57BF8-DE7C-40FB-871C-424E7A8C8F59}" destId="{ED354315-7FC5-4DB8-A26D-271DE54E25C1}" srcOrd="0" destOrd="0" parTransId="{CCAE12BC-79BC-42F1-9C54-09DBFA350040}" sibTransId="{F75213C8-E274-4E62-A32C-A0B3BA0E87C5}"/>
    <dgm:cxn modelId="{6FC86A90-9EC0-46D8-AEC0-A096F8F70729}" srcId="{7C0C7730-5768-47D0-B404-4F164FB8A885}" destId="{41C2A2E0-0B5A-4263-A2F0-FFB3660DE332}" srcOrd="0" destOrd="0" parTransId="{0FDF6618-12E9-4765-BBC8-54D2999E1CB3}" sibTransId="{6EEC47BD-C375-40F7-B434-5467B6721E71}"/>
    <dgm:cxn modelId="{573FC7A5-C744-40C9-A89E-0D552B0DF586}" srcId="{7C0C7730-5768-47D0-B404-4F164FB8A885}" destId="{BCB57BF8-DE7C-40FB-871C-424E7A8C8F59}" srcOrd="1" destOrd="0" parTransId="{6C3AB964-75A5-48CB-9FF6-1D3CC26CBE46}" sibTransId="{F2F11A64-68D2-4EF8-8558-6F2227435663}"/>
    <dgm:cxn modelId="{4CA6EBBD-A41A-4C30-BE2D-9B2897E9033C}" type="presOf" srcId="{41C2A2E0-0B5A-4263-A2F0-FFB3660DE332}" destId="{DECA19A9-6B28-4F87-B713-B32AB9BCDEA1}" srcOrd="0" destOrd="0" presId="urn:microsoft.com/office/officeart/2005/8/layout/hList1"/>
    <dgm:cxn modelId="{252856C0-2E11-41F7-8F74-53F36E5A5B23}" type="presOf" srcId="{2FEDD214-4EF1-451B-B966-452986D53765}" destId="{6BD9BC32-A0EC-4E14-B634-3FDDA84AABDD}" srcOrd="0" destOrd="0" presId="urn:microsoft.com/office/officeart/2005/8/layout/hList1"/>
    <dgm:cxn modelId="{944D42C8-30E2-47CD-AB0C-C140485A2AE9}" type="presOf" srcId="{ED354315-7FC5-4DB8-A26D-271DE54E25C1}" destId="{C5794C92-2608-46C3-8423-DA6BFB64325B}" srcOrd="0" destOrd="0" presId="urn:microsoft.com/office/officeart/2005/8/layout/hList1"/>
    <dgm:cxn modelId="{70D552DE-4079-4767-AAA9-82F4205979FE}" srcId="{613D0819-CD30-4E84-9C85-A51B3BC95429}" destId="{0C0710EA-0A30-46C8-A33C-A1C7987B1AFD}" srcOrd="0" destOrd="0" parTransId="{D9E67A97-0C83-4634-ABEC-62406C6BC145}" sibTransId="{B6259AF7-E945-4127-BAEA-C34DCD9ED83B}"/>
    <dgm:cxn modelId="{07E95CE2-5916-41B9-8302-E45CF59D99C3}" type="presOf" srcId="{BCB57BF8-DE7C-40FB-871C-424E7A8C8F59}" destId="{294E3785-3382-4627-A55A-E04C5047161A}" srcOrd="0" destOrd="0" presId="urn:microsoft.com/office/officeart/2005/8/layout/hList1"/>
    <dgm:cxn modelId="{F81C39ED-ECE8-4310-AE70-9E0144C73ABC}" type="presOf" srcId="{E517AD6C-8E61-4081-B6EE-9CFB100FDB54}" destId="{6BD9BC32-A0EC-4E14-B634-3FDDA84AABDD}" srcOrd="0" destOrd="3" presId="urn:microsoft.com/office/officeart/2005/8/layout/hList1"/>
    <dgm:cxn modelId="{CEBB73F6-8FA9-49C4-986C-CD8AD04B283C}" type="presOf" srcId="{7C0C7730-5768-47D0-B404-4F164FB8A885}" destId="{896B44E5-893B-4823-BE5B-AD4F7779EF5A}" srcOrd="0" destOrd="0" presId="urn:microsoft.com/office/officeart/2005/8/layout/hList1"/>
    <dgm:cxn modelId="{6385A8FA-9303-47D3-BEF9-239A481CF4FE}" type="presOf" srcId="{613D0819-CD30-4E84-9C85-A51B3BC95429}" destId="{6BD9BC32-A0EC-4E14-B634-3FDDA84AABDD}" srcOrd="0" destOrd="1" presId="urn:microsoft.com/office/officeart/2005/8/layout/hList1"/>
    <dgm:cxn modelId="{1CCFEFFC-D0EF-4B90-BEC6-0EF3EF12141C}" srcId="{41C2A2E0-0B5A-4263-A2F0-FFB3660DE332}" destId="{035F9B00-9DA8-48C0-B841-3B5ED51B9614}" srcOrd="3" destOrd="0" parTransId="{84FC7D51-6DAF-46AB-A612-A610EF6711B8}" sibTransId="{0B2D9A40-457A-4CEF-AEA5-B0DF7FDFC2AF}"/>
    <dgm:cxn modelId="{827960FF-6CE5-4E04-8FFC-2E5A26E0FC11}" srcId="{41C2A2E0-0B5A-4263-A2F0-FFB3660DE332}" destId="{2962926C-E649-442A-983C-DF5D73ED266C}" srcOrd="4" destOrd="0" parTransId="{2255894A-0FE9-4808-8B43-FF4E1885BB03}" sibTransId="{910F4AB5-38E4-4E85-ABF4-C0A1B1D86F3A}"/>
    <dgm:cxn modelId="{4B13E730-B2BD-4043-BAEB-41E0D2A6A530}" type="presParOf" srcId="{896B44E5-893B-4823-BE5B-AD4F7779EF5A}" destId="{FCBD729F-1D94-42ED-86C3-EDADC35BCF0F}" srcOrd="0" destOrd="0" presId="urn:microsoft.com/office/officeart/2005/8/layout/hList1"/>
    <dgm:cxn modelId="{68815113-6700-4EA9-A6CB-A0D0491A7DF3}" type="presParOf" srcId="{FCBD729F-1D94-42ED-86C3-EDADC35BCF0F}" destId="{DECA19A9-6B28-4F87-B713-B32AB9BCDEA1}" srcOrd="0" destOrd="0" presId="urn:microsoft.com/office/officeart/2005/8/layout/hList1"/>
    <dgm:cxn modelId="{DF7A3456-DAC0-4495-A919-00CB0A8B4314}" type="presParOf" srcId="{FCBD729F-1D94-42ED-86C3-EDADC35BCF0F}" destId="{6BD9BC32-A0EC-4E14-B634-3FDDA84AABDD}" srcOrd="1" destOrd="0" presId="urn:microsoft.com/office/officeart/2005/8/layout/hList1"/>
    <dgm:cxn modelId="{399C2760-DC6E-4414-85DB-1950E6D84966}" type="presParOf" srcId="{896B44E5-893B-4823-BE5B-AD4F7779EF5A}" destId="{38DC8456-6715-426F-A058-3B3D89827C8D}" srcOrd="1" destOrd="0" presId="urn:microsoft.com/office/officeart/2005/8/layout/hList1"/>
    <dgm:cxn modelId="{730136F4-8EDD-4839-96D5-100F69F5C6E8}" type="presParOf" srcId="{896B44E5-893B-4823-BE5B-AD4F7779EF5A}" destId="{3175EBDF-2463-49F3-86C6-A3C2824D7C3C}" srcOrd="2" destOrd="0" presId="urn:microsoft.com/office/officeart/2005/8/layout/hList1"/>
    <dgm:cxn modelId="{F7F0E189-E5CD-4CE8-8BCA-6935AF72A4A4}" type="presParOf" srcId="{3175EBDF-2463-49F3-86C6-A3C2824D7C3C}" destId="{294E3785-3382-4627-A55A-E04C5047161A}" srcOrd="0" destOrd="0" presId="urn:microsoft.com/office/officeart/2005/8/layout/hList1"/>
    <dgm:cxn modelId="{2E791BF7-C200-46EA-9D1B-44920916F2D2}" type="presParOf" srcId="{3175EBDF-2463-49F3-86C6-A3C2824D7C3C}" destId="{C5794C92-2608-46C3-8423-DA6BFB6432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F15CB-E1CC-46AD-8715-582D23CD8D14}" type="doc">
      <dgm:prSet loTypeId="urn:microsoft.com/office/officeart/2005/8/layout/venn1" loCatId="relationship" qsTypeId="urn:microsoft.com/office/officeart/2005/8/quickstyle/3d3" qsCatId="3D" csTypeId="urn:microsoft.com/office/officeart/2005/8/colors/accent1_2" csCatId="accent1"/>
      <dgm:spPr/>
      <dgm:t>
        <a:bodyPr/>
        <a:lstStyle/>
        <a:p>
          <a:endParaRPr lang="es-CR"/>
        </a:p>
      </dgm:t>
    </dgm:pt>
    <dgm:pt modelId="{D4BCFDDB-37DC-4FC1-871D-CD83FB7C0C02}">
      <dgm:prSet/>
      <dgm:spPr/>
      <dgm:t>
        <a:bodyPr/>
        <a:lstStyle/>
        <a:p>
          <a:r>
            <a:rPr lang="es-CR"/>
            <a:t>Panorama Global</a:t>
          </a:r>
        </a:p>
      </dgm:t>
    </dgm:pt>
    <dgm:pt modelId="{EE9C91DE-9F96-4577-94D9-B07F42C5C2AC}" type="parTrans" cxnId="{C3F4025D-8444-4FB5-AEB7-7DEAD0138D8E}">
      <dgm:prSet/>
      <dgm:spPr/>
      <dgm:t>
        <a:bodyPr/>
        <a:lstStyle/>
        <a:p>
          <a:endParaRPr lang="es-CR"/>
        </a:p>
      </dgm:t>
    </dgm:pt>
    <dgm:pt modelId="{AF79BA2B-040F-4788-8936-BB407E3D6A62}" type="sibTrans" cxnId="{C3F4025D-8444-4FB5-AEB7-7DEAD0138D8E}">
      <dgm:prSet/>
      <dgm:spPr/>
      <dgm:t>
        <a:bodyPr/>
        <a:lstStyle/>
        <a:p>
          <a:endParaRPr lang="es-CR"/>
        </a:p>
      </dgm:t>
    </dgm:pt>
    <dgm:pt modelId="{188027B1-2B39-4A38-9698-434CDF2BF5F2}">
      <dgm:prSet/>
      <dgm:spPr/>
      <dgm:t>
        <a:bodyPr/>
        <a:lstStyle/>
        <a:p>
          <a:r>
            <a:rPr lang="es-CR"/>
            <a:t>Latinoamérica</a:t>
          </a:r>
        </a:p>
      </dgm:t>
    </dgm:pt>
    <dgm:pt modelId="{B9A98BF9-4F06-4392-91F3-B8BC1E041983}" type="parTrans" cxnId="{488B582B-312B-4CF7-B5D8-D18E0066E14E}">
      <dgm:prSet/>
      <dgm:spPr/>
      <dgm:t>
        <a:bodyPr/>
        <a:lstStyle/>
        <a:p>
          <a:endParaRPr lang="es-CR"/>
        </a:p>
      </dgm:t>
    </dgm:pt>
    <dgm:pt modelId="{9937D7B1-6D85-4975-9645-902CDD32971E}" type="sibTrans" cxnId="{488B582B-312B-4CF7-B5D8-D18E0066E14E}">
      <dgm:prSet/>
      <dgm:spPr/>
      <dgm:t>
        <a:bodyPr/>
        <a:lstStyle/>
        <a:p>
          <a:endParaRPr lang="es-CR"/>
        </a:p>
      </dgm:t>
    </dgm:pt>
    <dgm:pt modelId="{4FACEDF1-357B-4729-AC47-E790AD5B6B9D}">
      <dgm:prSet/>
      <dgm:spPr/>
      <dgm:t>
        <a:bodyPr/>
        <a:lstStyle/>
        <a:p>
          <a:r>
            <a:rPr lang="es-CR"/>
            <a:t>Centro América</a:t>
          </a:r>
        </a:p>
      </dgm:t>
    </dgm:pt>
    <dgm:pt modelId="{20651232-6EF4-4224-95ED-CC1989CA80BF}" type="parTrans" cxnId="{D00E0DB9-BCA4-46C8-8CA4-8BD6CDC2292D}">
      <dgm:prSet/>
      <dgm:spPr/>
      <dgm:t>
        <a:bodyPr/>
        <a:lstStyle/>
        <a:p>
          <a:endParaRPr lang="es-CR"/>
        </a:p>
      </dgm:t>
    </dgm:pt>
    <dgm:pt modelId="{AD3E3B72-EA64-4219-9DB0-122E3C2254F3}" type="sibTrans" cxnId="{D00E0DB9-BCA4-46C8-8CA4-8BD6CDC2292D}">
      <dgm:prSet/>
      <dgm:spPr/>
      <dgm:t>
        <a:bodyPr/>
        <a:lstStyle/>
        <a:p>
          <a:endParaRPr lang="es-CR"/>
        </a:p>
      </dgm:t>
    </dgm:pt>
    <dgm:pt modelId="{F37FECFB-DEA2-4B69-A02F-A33030F7BCA9}" type="pres">
      <dgm:prSet presAssocID="{B47F15CB-E1CC-46AD-8715-582D23CD8D14}" presName="compositeShape" presStyleCnt="0">
        <dgm:presLayoutVars>
          <dgm:chMax val="7"/>
          <dgm:dir/>
          <dgm:resizeHandles val="exact"/>
        </dgm:presLayoutVars>
      </dgm:prSet>
      <dgm:spPr/>
    </dgm:pt>
    <dgm:pt modelId="{996C7815-EFCD-442E-9D78-1D51691EB6B2}" type="pres">
      <dgm:prSet presAssocID="{D4BCFDDB-37DC-4FC1-871D-CD83FB7C0C02}" presName="circ1" presStyleLbl="vennNode1" presStyleIdx="0" presStyleCnt="3"/>
      <dgm:spPr/>
    </dgm:pt>
    <dgm:pt modelId="{840B2584-96BA-416A-B59E-39F2A467AFAA}" type="pres">
      <dgm:prSet presAssocID="{D4BCFDDB-37DC-4FC1-871D-CD83FB7C0C02}" presName="circ1Tx" presStyleLbl="revTx" presStyleIdx="0" presStyleCnt="0">
        <dgm:presLayoutVars>
          <dgm:chMax val="0"/>
          <dgm:chPref val="0"/>
          <dgm:bulletEnabled val="1"/>
        </dgm:presLayoutVars>
      </dgm:prSet>
      <dgm:spPr/>
    </dgm:pt>
    <dgm:pt modelId="{8CBDE388-7A81-489B-8DF5-D4F618646DB2}" type="pres">
      <dgm:prSet presAssocID="{188027B1-2B39-4A38-9698-434CDF2BF5F2}" presName="circ2" presStyleLbl="vennNode1" presStyleIdx="1" presStyleCnt="3"/>
      <dgm:spPr/>
    </dgm:pt>
    <dgm:pt modelId="{72A5033A-669C-4891-ABA2-9643DB58226E}" type="pres">
      <dgm:prSet presAssocID="{188027B1-2B39-4A38-9698-434CDF2BF5F2}" presName="circ2Tx" presStyleLbl="revTx" presStyleIdx="0" presStyleCnt="0">
        <dgm:presLayoutVars>
          <dgm:chMax val="0"/>
          <dgm:chPref val="0"/>
          <dgm:bulletEnabled val="1"/>
        </dgm:presLayoutVars>
      </dgm:prSet>
      <dgm:spPr/>
    </dgm:pt>
    <dgm:pt modelId="{4CAA9DE2-9642-46EE-B6A1-B38E6F34F23C}" type="pres">
      <dgm:prSet presAssocID="{4FACEDF1-357B-4729-AC47-E790AD5B6B9D}" presName="circ3" presStyleLbl="vennNode1" presStyleIdx="2" presStyleCnt="3"/>
      <dgm:spPr/>
    </dgm:pt>
    <dgm:pt modelId="{E2CE65BD-302F-4611-8EC5-6B400E3DB22F}" type="pres">
      <dgm:prSet presAssocID="{4FACEDF1-357B-4729-AC47-E790AD5B6B9D}" presName="circ3Tx" presStyleLbl="revTx" presStyleIdx="0" presStyleCnt="0">
        <dgm:presLayoutVars>
          <dgm:chMax val="0"/>
          <dgm:chPref val="0"/>
          <dgm:bulletEnabled val="1"/>
        </dgm:presLayoutVars>
      </dgm:prSet>
      <dgm:spPr/>
    </dgm:pt>
  </dgm:ptLst>
  <dgm:cxnLst>
    <dgm:cxn modelId="{AD06540E-83A7-4DD6-A593-8A5EFADDD6DC}" type="presOf" srcId="{4FACEDF1-357B-4729-AC47-E790AD5B6B9D}" destId="{4CAA9DE2-9642-46EE-B6A1-B38E6F34F23C}" srcOrd="0" destOrd="0" presId="urn:microsoft.com/office/officeart/2005/8/layout/venn1"/>
    <dgm:cxn modelId="{20348913-BDE1-4B9E-B061-1BB47792328D}" type="presOf" srcId="{B47F15CB-E1CC-46AD-8715-582D23CD8D14}" destId="{F37FECFB-DEA2-4B69-A02F-A33030F7BCA9}" srcOrd="0" destOrd="0" presId="urn:microsoft.com/office/officeart/2005/8/layout/venn1"/>
    <dgm:cxn modelId="{90E2531B-34AB-4207-8276-8206D5715314}" type="presOf" srcId="{188027B1-2B39-4A38-9698-434CDF2BF5F2}" destId="{8CBDE388-7A81-489B-8DF5-D4F618646DB2}" srcOrd="0" destOrd="0" presId="urn:microsoft.com/office/officeart/2005/8/layout/venn1"/>
    <dgm:cxn modelId="{488B582B-312B-4CF7-B5D8-D18E0066E14E}" srcId="{B47F15CB-E1CC-46AD-8715-582D23CD8D14}" destId="{188027B1-2B39-4A38-9698-434CDF2BF5F2}" srcOrd="1" destOrd="0" parTransId="{B9A98BF9-4F06-4392-91F3-B8BC1E041983}" sibTransId="{9937D7B1-6D85-4975-9645-902CDD32971E}"/>
    <dgm:cxn modelId="{C3F4025D-8444-4FB5-AEB7-7DEAD0138D8E}" srcId="{B47F15CB-E1CC-46AD-8715-582D23CD8D14}" destId="{D4BCFDDB-37DC-4FC1-871D-CD83FB7C0C02}" srcOrd="0" destOrd="0" parTransId="{EE9C91DE-9F96-4577-94D9-B07F42C5C2AC}" sibTransId="{AF79BA2B-040F-4788-8936-BB407E3D6A62}"/>
    <dgm:cxn modelId="{D1B71A6B-C519-47E8-911E-B15D06698E62}" type="presOf" srcId="{D4BCFDDB-37DC-4FC1-871D-CD83FB7C0C02}" destId="{996C7815-EFCD-442E-9D78-1D51691EB6B2}" srcOrd="0" destOrd="0" presId="urn:microsoft.com/office/officeart/2005/8/layout/venn1"/>
    <dgm:cxn modelId="{9A020151-F592-402B-BC0C-620CB7B7C09F}" type="presOf" srcId="{D4BCFDDB-37DC-4FC1-871D-CD83FB7C0C02}" destId="{840B2584-96BA-416A-B59E-39F2A467AFAA}" srcOrd="1" destOrd="0" presId="urn:microsoft.com/office/officeart/2005/8/layout/venn1"/>
    <dgm:cxn modelId="{B8B817B4-3C70-4A89-BBEF-0610FC811907}" type="presOf" srcId="{4FACEDF1-357B-4729-AC47-E790AD5B6B9D}" destId="{E2CE65BD-302F-4611-8EC5-6B400E3DB22F}" srcOrd="1" destOrd="0" presId="urn:microsoft.com/office/officeart/2005/8/layout/venn1"/>
    <dgm:cxn modelId="{D00E0DB9-BCA4-46C8-8CA4-8BD6CDC2292D}" srcId="{B47F15CB-E1CC-46AD-8715-582D23CD8D14}" destId="{4FACEDF1-357B-4729-AC47-E790AD5B6B9D}" srcOrd="2" destOrd="0" parTransId="{20651232-6EF4-4224-95ED-CC1989CA80BF}" sibTransId="{AD3E3B72-EA64-4219-9DB0-122E3C2254F3}"/>
    <dgm:cxn modelId="{54CB03CE-C755-4C56-8338-6B568533BF07}" type="presOf" srcId="{188027B1-2B39-4A38-9698-434CDF2BF5F2}" destId="{72A5033A-669C-4891-ABA2-9643DB58226E}" srcOrd="1" destOrd="0" presId="urn:microsoft.com/office/officeart/2005/8/layout/venn1"/>
    <dgm:cxn modelId="{3B6E83EE-C270-4318-8BAF-3BF3CBF39787}" type="presParOf" srcId="{F37FECFB-DEA2-4B69-A02F-A33030F7BCA9}" destId="{996C7815-EFCD-442E-9D78-1D51691EB6B2}" srcOrd="0" destOrd="0" presId="urn:microsoft.com/office/officeart/2005/8/layout/venn1"/>
    <dgm:cxn modelId="{65797826-37CA-4964-8A79-0C664AFB160B}" type="presParOf" srcId="{F37FECFB-DEA2-4B69-A02F-A33030F7BCA9}" destId="{840B2584-96BA-416A-B59E-39F2A467AFAA}" srcOrd="1" destOrd="0" presId="urn:microsoft.com/office/officeart/2005/8/layout/venn1"/>
    <dgm:cxn modelId="{5C2697B0-1654-4964-969A-F6EE6C2CBF97}" type="presParOf" srcId="{F37FECFB-DEA2-4B69-A02F-A33030F7BCA9}" destId="{8CBDE388-7A81-489B-8DF5-D4F618646DB2}" srcOrd="2" destOrd="0" presId="urn:microsoft.com/office/officeart/2005/8/layout/venn1"/>
    <dgm:cxn modelId="{EC356505-C9AF-45CE-B2CE-0C3D85F9FAE1}" type="presParOf" srcId="{F37FECFB-DEA2-4B69-A02F-A33030F7BCA9}" destId="{72A5033A-669C-4891-ABA2-9643DB58226E}" srcOrd="3" destOrd="0" presId="urn:microsoft.com/office/officeart/2005/8/layout/venn1"/>
    <dgm:cxn modelId="{8F7C2000-BAD0-4D98-B48B-7843992719CE}" type="presParOf" srcId="{F37FECFB-DEA2-4B69-A02F-A33030F7BCA9}" destId="{4CAA9DE2-9642-46EE-B6A1-B38E6F34F23C}" srcOrd="4" destOrd="0" presId="urn:microsoft.com/office/officeart/2005/8/layout/venn1"/>
    <dgm:cxn modelId="{9907326F-73C8-42FF-8094-E05B9465A363}" type="presParOf" srcId="{F37FECFB-DEA2-4B69-A02F-A33030F7BCA9}" destId="{E2CE65BD-302F-4611-8EC5-6B400E3DB22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A401C09-3093-4E57-8737-C7BE70D8B12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CR"/>
        </a:p>
      </dgm:t>
    </dgm:pt>
    <dgm:pt modelId="{5E835950-B47E-4092-8C71-B2263D0AACFF}">
      <dgm:prSet/>
      <dgm:spPr/>
      <dgm:t>
        <a:bodyPr/>
        <a:lstStyle/>
        <a:p>
          <a:r>
            <a:rPr lang="es-CR" b="0" dirty="0"/>
            <a:t>las economías exportadoras de hidrocarburos sufrirán el mayor impacto</a:t>
          </a:r>
          <a:endParaRPr lang="es-CR" dirty="0"/>
        </a:p>
      </dgm:t>
    </dgm:pt>
    <dgm:pt modelId="{3EECFBBA-2838-4AED-A04C-71AC5DC3E79E}" type="parTrans" cxnId="{CA1CF30D-3F5C-45C0-9105-264BD4BA0C2E}">
      <dgm:prSet/>
      <dgm:spPr/>
      <dgm:t>
        <a:bodyPr/>
        <a:lstStyle/>
        <a:p>
          <a:endParaRPr lang="es-CR"/>
        </a:p>
      </dgm:t>
    </dgm:pt>
    <dgm:pt modelId="{1AFB1778-68FA-491F-89C3-EB9563676BAA}" type="sibTrans" cxnId="{CA1CF30D-3F5C-45C0-9105-264BD4BA0C2E}">
      <dgm:prSet/>
      <dgm:spPr/>
      <dgm:t>
        <a:bodyPr/>
        <a:lstStyle/>
        <a:p>
          <a:endParaRPr lang="es-CR"/>
        </a:p>
      </dgm:t>
    </dgm:pt>
    <dgm:pt modelId="{0C2A1A1A-8879-4211-81B1-7C8CAAC55562}">
      <dgm:prSet/>
      <dgm:spPr/>
      <dgm:t>
        <a:bodyPr/>
        <a:lstStyle/>
        <a:p>
          <a:r>
            <a:rPr lang="es-CR" b="0"/>
            <a:t>las economías exportadoras de alimentos y metales se verán menos afectadas y,</a:t>
          </a:r>
          <a:endParaRPr lang="es-CR"/>
        </a:p>
      </dgm:t>
    </dgm:pt>
    <dgm:pt modelId="{5B79DDCF-3FCB-4C1A-BF25-6A794C8EA9F0}" type="parTrans" cxnId="{B13BFD74-5BDD-492D-A3AA-A5005AB3F71F}">
      <dgm:prSet/>
      <dgm:spPr/>
      <dgm:t>
        <a:bodyPr/>
        <a:lstStyle/>
        <a:p>
          <a:endParaRPr lang="es-CR"/>
        </a:p>
      </dgm:t>
    </dgm:pt>
    <dgm:pt modelId="{C6BE51ED-3F32-4F9B-B15B-2544D51B15F1}" type="sibTrans" cxnId="{B13BFD74-5BDD-492D-A3AA-A5005AB3F71F}">
      <dgm:prSet/>
      <dgm:spPr/>
      <dgm:t>
        <a:bodyPr/>
        <a:lstStyle/>
        <a:p>
          <a:endParaRPr lang="es-CR"/>
        </a:p>
      </dgm:t>
    </dgm:pt>
    <dgm:pt modelId="{2C913996-4370-4631-815D-14D7C95EFF0B}">
      <dgm:prSet/>
      <dgm:spPr/>
      <dgm:t>
        <a:bodyPr/>
        <a:lstStyle/>
        <a:p>
          <a:r>
            <a:rPr lang="es-CR" b="0"/>
            <a:t>en el caso del  Caribe, el descenso de los precios de importación constituirá una  manera de mitigar el resto de los choques</a:t>
          </a:r>
          <a:endParaRPr lang="es-CR"/>
        </a:p>
      </dgm:t>
    </dgm:pt>
    <dgm:pt modelId="{5559A9B4-961F-44E8-9318-480F0E5C8A5E}" type="parTrans" cxnId="{0F134359-2F3B-4631-9B72-7F0E08BD43FC}">
      <dgm:prSet/>
      <dgm:spPr/>
      <dgm:t>
        <a:bodyPr/>
        <a:lstStyle/>
        <a:p>
          <a:endParaRPr lang="es-CR"/>
        </a:p>
      </dgm:t>
    </dgm:pt>
    <dgm:pt modelId="{9448A64E-84EF-4776-BE16-F326A0D3F980}" type="sibTrans" cxnId="{0F134359-2F3B-4631-9B72-7F0E08BD43FC}">
      <dgm:prSet/>
      <dgm:spPr/>
      <dgm:t>
        <a:bodyPr/>
        <a:lstStyle/>
        <a:p>
          <a:endParaRPr lang="es-CR"/>
        </a:p>
      </dgm:t>
    </dgm:pt>
    <dgm:pt modelId="{8E371A02-F01D-4826-9AB4-8CFC390A40A0}" type="pres">
      <dgm:prSet presAssocID="{EA401C09-3093-4E57-8737-C7BE70D8B12E}" presName="linear" presStyleCnt="0">
        <dgm:presLayoutVars>
          <dgm:animLvl val="lvl"/>
          <dgm:resizeHandles val="exact"/>
        </dgm:presLayoutVars>
      </dgm:prSet>
      <dgm:spPr/>
    </dgm:pt>
    <dgm:pt modelId="{20C15148-E52D-4CCD-9131-7355B97BD6BD}" type="pres">
      <dgm:prSet presAssocID="{5E835950-B47E-4092-8C71-B2263D0AACFF}" presName="parentText" presStyleLbl="node1" presStyleIdx="0" presStyleCnt="3">
        <dgm:presLayoutVars>
          <dgm:chMax val="0"/>
          <dgm:bulletEnabled val="1"/>
        </dgm:presLayoutVars>
      </dgm:prSet>
      <dgm:spPr/>
    </dgm:pt>
    <dgm:pt modelId="{6AF060D4-C7C9-4AEF-AEE6-63D2A9DD149B}" type="pres">
      <dgm:prSet presAssocID="{1AFB1778-68FA-491F-89C3-EB9563676BAA}" presName="spacer" presStyleCnt="0"/>
      <dgm:spPr/>
    </dgm:pt>
    <dgm:pt modelId="{EE942252-E27D-4422-95C8-ACA95B6A2E7B}" type="pres">
      <dgm:prSet presAssocID="{0C2A1A1A-8879-4211-81B1-7C8CAAC55562}" presName="parentText" presStyleLbl="node1" presStyleIdx="1" presStyleCnt="3">
        <dgm:presLayoutVars>
          <dgm:chMax val="0"/>
          <dgm:bulletEnabled val="1"/>
        </dgm:presLayoutVars>
      </dgm:prSet>
      <dgm:spPr/>
    </dgm:pt>
    <dgm:pt modelId="{EB77A9B5-EC0A-4FB1-8AD2-612EE2273F89}" type="pres">
      <dgm:prSet presAssocID="{C6BE51ED-3F32-4F9B-B15B-2544D51B15F1}" presName="spacer" presStyleCnt="0"/>
      <dgm:spPr/>
    </dgm:pt>
    <dgm:pt modelId="{5CBCA769-757E-49AB-BD91-04E4E96E24BD}" type="pres">
      <dgm:prSet presAssocID="{2C913996-4370-4631-815D-14D7C95EFF0B}" presName="parentText" presStyleLbl="node1" presStyleIdx="2" presStyleCnt="3">
        <dgm:presLayoutVars>
          <dgm:chMax val="0"/>
          <dgm:bulletEnabled val="1"/>
        </dgm:presLayoutVars>
      </dgm:prSet>
      <dgm:spPr/>
    </dgm:pt>
  </dgm:ptLst>
  <dgm:cxnLst>
    <dgm:cxn modelId="{CA1CF30D-3F5C-45C0-9105-264BD4BA0C2E}" srcId="{EA401C09-3093-4E57-8737-C7BE70D8B12E}" destId="{5E835950-B47E-4092-8C71-B2263D0AACFF}" srcOrd="0" destOrd="0" parTransId="{3EECFBBA-2838-4AED-A04C-71AC5DC3E79E}" sibTransId="{1AFB1778-68FA-491F-89C3-EB9563676BAA}"/>
    <dgm:cxn modelId="{26689F19-9548-4CF7-B22F-F7A848967C30}" type="presOf" srcId="{EA401C09-3093-4E57-8737-C7BE70D8B12E}" destId="{8E371A02-F01D-4826-9AB4-8CFC390A40A0}" srcOrd="0" destOrd="0" presId="urn:microsoft.com/office/officeart/2005/8/layout/vList2"/>
    <dgm:cxn modelId="{BCED8E69-7195-4CE4-8FC6-82EAB6AF44D3}" type="presOf" srcId="{0C2A1A1A-8879-4211-81B1-7C8CAAC55562}" destId="{EE942252-E27D-4422-95C8-ACA95B6A2E7B}" srcOrd="0" destOrd="0" presId="urn:microsoft.com/office/officeart/2005/8/layout/vList2"/>
    <dgm:cxn modelId="{B13BFD74-5BDD-492D-A3AA-A5005AB3F71F}" srcId="{EA401C09-3093-4E57-8737-C7BE70D8B12E}" destId="{0C2A1A1A-8879-4211-81B1-7C8CAAC55562}" srcOrd="1" destOrd="0" parTransId="{5B79DDCF-3FCB-4C1A-BF25-6A794C8EA9F0}" sibTransId="{C6BE51ED-3F32-4F9B-B15B-2544D51B15F1}"/>
    <dgm:cxn modelId="{0F134359-2F3B-4631-9B72-7F0E08BD43FC}" srcId="{EA401C09-3093-4E57-8737-C7BE70D8B12E}" destId="{2C913996-4370-4631-815D-14D7C95EFF0B}" srcOrd="2" destOrd="0" parTransId="{5559A9B4-961F-44E8-9318-480F0E5C8A5E}" sibTransId="{9448A64E-84EF-4776-BE16-F326A0D3F980}"/>
    <dgm:cxn modelId="{6EE448B3-4E9A-4077-987D-6A6F5C652947}" type="presOf" srcId="{5E835950-B47E-4092-8C71-B2263D0AACFF}" destId="{20C15148-E52D-4CCD-9131-7355B97BD6BD}" srcOrd="0" destOrd="0" presId="urn:microsoft.com/office/officeart/2005/8/layout/vList2"/>
    <dgm:cxn modelId="{4EE0D9B5-E393-40B6-9854-46AD6819C451}" type="presOf" srcId="{2C913996-4370-4631-815D-14D7C95EFF0B}" destId="{5CBCA769-757E-49AB-BD91-04E4E96E24BD}" srcOrd="0" destOrd="0" presId="urn:microsoft.com/office/officeart/2005/8/layout/vList2"/>
    <dgm:cxn modelId="{4C088AFF-A087-4F6F-92D8-2069BD67504D}" type="presParOf" srcId="{8E371A02-F01D-4826-9AB4-8CFC390A40A0}" destId="{20C15148-E52D-4CCD-9131-7355B97BD6BD}" srcOrd="0" destOrd="0" presId="urn:microsoft.com/office/officeart/2005/8/layout/vList2"/>
    <dgm:cxn modelId="{5CE411DD-9EF3-45C9-BC2E-7B67E5D988CF}" type="presParOf" srcId="{8E371A02-F01D-4826-9AB4-8CFC390A40A0}" destId="{6AF060D4-C7C9-4AEF-AEE6-63D2A9DD149B}" srcOrd="1" destOrd="0" presId="urn:microsoft.com/office/officeart/2005/8/layout/vList2"/>
    <dgm:cxn modelId="{5BF015D6-BBCA-4176-B50F-90AD0C0AC310}" type="presParOf" srcId="{8E371A02-F01D-4826-9AB4-8CFC390A40A0}" destId="{EE942252-E27D-4422-95C8-ACA95B6A2E7B}" srcOrd="2" destOrd="0" presId="urn:microsoft.com/office/officeart/2005/8/layout/vList2"/>
    <dgm:cxn modelId="{2481D89D-F431-4525-B9AB-81CF04857DC2}" type="presParOf" srcId="{8E371A02-F01D-4826-9AB4-8CFC390A40A0}" destId="{EB77A9B5-EC0A-4FB1-8AD2-612EE2273F89}" srcOrd="3" destOrd="0" presId="urn:microsoft.com/office/officeart/2005/8/layout/vList2"/>
    <dgm:cxn modelId="{55285BA3-D570-40C7-BD50-A2A7834E6F0B}" type="presParOf" srcId="{8E371A02-F01D-4826-9AB4-8CFC390A40A0}" destId="{5CBCA769-757E-49AB-BD91-04E4E96E24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DA59F6D-FA5B-4D33-A478-08924D7A1147}" type="doc">
      <dgm:prSet loTypeId="urn:microsoft.com/office/officeart/2005/8/layout/hProcess11" loCatId="process" qsTypeId="urn:microsoft.com/office/officeart/2005/8/quickstyle/3d5" qsCatId="3D" csTypeId="urn:microsoft.com/office/officeart/2005/8/colors/colorful1" csCatId="colorful" phldr="1"/>
      <dgm:spPr/>
      <dgm:t>
        <a:bodyPr/>
        <a:lstStyle/>
        <a:p>
          <a:endParaRPr lang="es-CR"/>
        </a:p>
      </dgm:t>
    </dgm:pt>
    <dgm:pt modelId="{B8BAFF8E-5F0D-43E5-9DFD-618E20DC3DB6}">
      <dgm:prSet custT="1"/>
      <dgm:spPr/>
      <dgm:t>
        <a:bodyPr/>
        <a:lstStyle/>
        <a:p>
          <a:r>
            <a:rPr lang="es-CR" sz="1200" dirty="0"/>
            <a:t>Caída de la actividad económica de los principales</a:t>
          </a:r>
          <a:br>
            <a:rPr lang="es-CR" sz="1200" dirty="0"/>
          </a:br>
          <a:r>
            <a:rPr lang="es-CR" sz="1200" dirty="0"/>
            <a:t>socios comerciales </a:t>
          </a:r>
        </a:p>
      </dgm:t>
    </dgm:pt>
    <dgm:pt modelId="{7EB86DBD-A376-460E-A397-78C7E6BDE07B}" type="parTrans" cxnId="{6B7B29BB-7A6E-4847-9E6A-E7A6A58C62E4}">
      <dgm:prSet/>
      <dgm:spPr/>
      <dgm:t>
        <a:bodyPr/>
        <a:lstStyle/>
        <a:p>
          <a:endParaRPr lang="es-CR" sz="2000"/>
        </a:p>
      </dgm:t>
    </dgm:pt>
    <dgm:pt modelId="{D6367BC7-D259-42A5-8E0D-2D9AB3950F1F}" type="sibTrans" cxnId="{6B7B29BB-7A6E-4847-9E6A-E7A6A58C62E4}">
      <dgm:prSet/>
      <dgm:spPr/>
      <dgm:t>
        <a:bodyPr/>
        <a:lstStyle/>
        <a:p>
          <a:endParaRPr lang="es-CR" sz="2000"/>
        </a:p>
      </dgm:t>
    </dgm:pt>
    <dgm:pt modelId="{33587B70-4C89-4CE0-9D8F-F5790A492050}">
      <dgm:prSet custT="1"/>
      <dgm:spPr/>
      <dgm:t>
        <a:bodyPr/>
        <a:lstStyle/>
        <a:p>
          <a:r>
            <a:rPr lang="es-CR" sz="1200" dirty="0"/>
            <a:t>Reducción </a:t>
          </a:r>
          <a:br>
            <a:rPr lang="es-CR" sz="1200" dirty="0"/>
          </a:br>
          <a:r>
            <a:rPr lang="es-CR" sz="1200" dirty="0"/>
            <a:t>del volumen de exportaciones de la región</a:t>
          </a:r>
        </a:p>
      </dgm:t>
    </dgm:pt>
    <dgm:pt modelId="{DAB0D243-93E2-44C1-BC1F-76F33F1AA35F}" type="parTrans" cxnId="{F0DA0CC7-F259-47CD-A740-27A5CD3EE26A}">
      <dgm:prSet/>
      <dgm:spPr/>
      <dgm:t>
        <a:bodyPr/>
        <a:lstStyle/>
        <a:p>
          <a:endParaRPr lang="es-CR" sz="2000"/>
        </a:p>
      </dgm:t>
    </dgm:pt>
    <dgm:pt modelId="{06310052-7408-4AC5-9764-A22ADFFDF70F}" type="sibTrans" cxnId="{F0DA0CC7-F259-47CD-A740-27A5CD3EE26A}">
      <dgm:prSet/>
      <dgm:spPr/>
      <dgm:t>
        <a:bodyPr/>
        <a:lstStyle/>
        <a:p>
          <a:endParaRPr lang="es-CR" sz="2000"/>
        </a:p>
      </dgm:t>
    </dgm:pt>
    <dgm:pt modelId="{54630989-DD4F-4D9E-A4B9-211695B04DDF}" type="pres">
      <dgm:prSet presAssocID="{BDA59F6D-FA5B-4D33-A478-08924D7A1147}" presName="Name0" presStyleCnt="0">
        <dgm:presLayoutVars>
          <dgm:dir/>
          <dgm:resizeHandles val="exact"/>
        </dgm:presLayoutVars>
      </dgm:prSet>
      <dgm:spPr/>
    </dgm:pt>
    <dgm:pt modelId="{CF11319A-AC52-4A53-AF00-B256F917DE1E}" type="pres">
      <dgm:prSet presAssocID="{BDA59F6D-FA5B-4D33-A478-08924D7A1147}" presName="arrow" presStyleLbl="bgShp" presStyleIdx="0" presStyleCnt="1"/>
      <dgm:spPr/>
    </dgm:pt>
    <dgm:pt modelId="{B6217D7A-4FD0-436B-96FB-9230D1FD6E36}" type="pres">
      <dgm:prSet presAssocID="{BDA59F6D-FA5B-4D33-A478-08924D7A1147}" presName="points" presStyleCnt="0"/>
      <dgm:spPr/>
    </dgm:pt>
    <dgm:pt modelId="{9946DF3C-4A45-423C-9071-159F8766725D}" type="pres">
      <dgm:prSet presAssocID="{B8BAFF8E-5F0D-43E5-9DFD-618E20DC3DB6}" presName="compositeA" presStyleCnt="0"/>
      <dgm:spPr/>
    </dgm:pt>
    <dgm:pt modelId="{98887968-8880-4122-93D8-EF1AB7C955DD}" type="pres">
      <dgm:prSet presAssocID="{B8BAFF8E-5F0D-43E5-9DFD-618E20DC3DB6}" presName="textA" presStyleLbl="revTx" presStyleIdx="0" presStyleCnt="2">
        <dgm:presLayoutVars>
          <dgm:bulletEnabled val="1"/>
        </dgm:presLayoutVars>
      </dgm:prSet>
      <dgm:spPr/>
    </dgm:pt>
    <dgm:pt modelId="{64BCF8CA-91F6-4D67-8C8F-24D2094205FA}" type="pres">
      <dgm:prSet presAssocID="{B8BAFF8E-5F0D-43E5-9DFD-618E20DC3DB6}" presName="circleA" presStyleLbl="node1" presStyleIdx="0" presStyleCnt="2"/>
      <dgm:spPr/>
    </dgm:pt>
    <dgm:pt modelId="{503C2027-A7F7-4783-971F-C7872DA3BA16}" type="pres">
      <dgm:prSet presAssocID="{B8BAFF8E-5F0D-43E5-9DFD-618E20DC3DB6}" presName="spaceA" presStyleCnt="0"/>
      <dgm:spPr/>
    </dgm:pt>
    <dgm:pt modelId="{05734536-42B7-4788-BB47-44542DA7948A}" type="pres">
      <dgm:prSet presAssocID="{D6367BC7-D259-42A5-8E0D-2D9AB3950F1F}" presName="space" presStyleCnt="0"/>
      <dgm:spPr/>
    </dgm:pt>
    <dgm:pt modelId="{7C880AD4-E468-4AEF-91B5-0C3B9EB7B497}" type="pres">
      <dgm:prSet presAssocID="{33587B70-4C89-4CE0-9D8F-F5790A492050}" presName="compositeB" presStyleCnt="0"/>
      <dgm:spPr/>
    </dgm:pt>
    <dgm:pt modelId="{4D2552BE-0CBB-4C04-B15A-4A98CC5F067D}" type="pres">
      <dgm:prSet presAssocID="{33587B70-4C89-4CE0-9D8F-F5790A492050}" presName="textB" presStyleLbl="revTx" presStyleIdx="1" presStyleCnt="2" custScaleX="134749">
        <dgm:presLayoutVars>
          <dgm:bulletEnabled val="1"/>
        </dgm:presLayoutVars>
      </dgm:prSet>
      <dgm:spPr/>
    </dgm:pt>
    <dgm:pt modelId="{58A036D7-AB10-4C88-A92B-205EB03C9A4D}" type="pres">
      <dgm:prSet presAssocID="{33587B70-4C89-4CE0-9D8F-F5790A492050}" presName="circleB" presStyleLbl="node1" presStyleIdx="1" presStyleCnt="2"/>
      <dgm:spPr/>
    </dgm:pt>
    <dgm:pt modelId="{7007D013-9632-4161-8230-772DCA3979CB}" type="pres">
      <dgm:prSet presAssocID="{33587B70-4C89-4CE0-9D8F-F5790A492050}" presName="spaceB" presStyleCnt="0"/>
      <dgm:spPr/>
    </dgm:pt>
  </dgm:ptLst>
  <dgm:cxnLst>
    <dgm:cxn modelId="{A5EB8C04-19B9-41F1-9686-E36B368D9408}" type="presOf" srcId="{33587B70-4C89-4CE0-9D8F-F5790A492050}" destId="{4D2552BE-0CBB-4C04-B15A-4A98CC5F067D}" srcOrd="0" destOrd="0" presId="urn:microsoft.com/office/officeart/2005/8/layout/hProcess11"/>
    <dgm:cxn modelId="{A0BDE798-92A2-4BCE-950E-687F354DBACB}" type="presOf" srcId="{B8BAFF8E-5F0D-43E5-9DFD-618E20DC3DB6}" destId="{98887968-8880-4122-93D8-EF1AB7C955DD}" srcOrd="0" destOrd="0" presId="urn:microsoft.com/office/officeart/2005/8/layout/hProcess11"/>
    <dgm:cxn modelId="{6B7B29BB-7A6E-4847-9E6A-E7A6A58C62E4}" srcId="{BDA59F6D-FA5B-4D33-A478-08924D7A1147}" destId="{B8BAFF8E-5F0D-43E5-9DFD-618E20DC3DB6}" srcOrd="0" destOrd="0" parTransId="{7EB86DBD-A376-460E-A397-78C7E6BDE07B}" sibTransId="{D6367BC7-D259-42A5-8E0D-2D9AB3950F1F}"/>
    <dgm:cxn modelId="{F0DA0CC7-F259-47CD-A740-27A5CD3EE26A}" srcId="{BDA59F6D-FA5B-4D33-A478-08924D7A1147}" destId="{33587B70-4C89-4CE0-9D8F-F5790A492050}" srcOrd="1" destOrd="0" parTransId="{DAB0D243-93E2-44C1-BC1F-76F33F1AA35F}" sibTransId="{06310052-7408-4AC5-9764-A22ADFFDF70F}"/>
    <dgm:cxn modelId="{509AECD2-DCE7-4AC3-A86A-5AE93D288F6D}" type="presOf" srcId="{BDA59F6D-FA5B-4D33-A478-08924D7A1147}" destId="{54630989-DD4F-4D9E-A4B9-211695B04DDF}" srcOrd="0" destOrd="0" presId="urn:microsoft.com/office/officeart/2005/8/layout/hProcess11"/>
    <dgm:cxn modelId="{F39D3A85-E1A3-4EE7-A59A-E5B97BBAC26C}" type="presParOf" srcId="{54630989-DD4F-4D9E-A4B9-211695B04DDF}" destId="{CF11319A-AC52-4A53-AF00-B256F917DE1E}" srcOrd="0" destOrd="0" presId="urn:microsoft.com/office/officeart/2005/8/layout/hProcess11"/>
    <dgm:cxn modelId="{358D2ECF-67D7-49EB-9804-AD8F467D2D4F}" type="presParOf" srcId="{54630989-DD4F-4D9E-A4B9-211695B04DDF}" destId="{B6217D7A-4FD0-436B-96FB-9230D1FD6E36}" srcOrd="1" destOrd="0" presId="urn:microsoft.com/office/officeart/2005/8/layout/hProcess11"/>
    <dgm:cxn modelId="{E1FF359A-E247-4267-A02D-E2C8DE1EC6A4}" type="presParOf" srcId="{B6217D7A-4FD0-436B-96FB-9230D1FD6E36}" destId="{9946DF3C-4A45-423C-9071-159F8766725D}" srcOrd="0" destOrd="0" presId="urn:microsoft.com/office/officeart/2005/8/layout/hProcess11"/>
    <dgm:cxn modelId="{998B51C2-6834-419A-9A1E-804CD68F0926}" type="presParOf" srcId="{9946DF3C-4A45-423C-9071-159F8766725D}" destId="{98887968-8880-4122-93D8-EF1AB7C955DD}" srcOrd="0" destOrd="0" presId="urn:microsoft.com/office/officeart/2005/8/layout/hProcess11"/>
    <dgm:cxn modelId="{36AF544A-CD67-437D-9F01-293ED1616A7D}" type="presParOf" srcId="{9946DF3C-4A45-423C-9071-159F8766725D}" destId="{64BCF8CA-91F6-4D67-8C8F-24D2094205FA}" srcOrd="1" destOrd="0" presId="urn:microsoft.com/office/officeart/2005/8/layout/hProcess11"/>
    <dgm:cxn modelId="{111F9A0C-B6FA-4E92-BCF4-CBCB5ABBECAC}" type="presParOf" srcId="{9946DF3C-4A45-423C-9071-159F8766725D}" destId="{503C2027-A7F7-4783-971F-C7872DA3BA16}" srcOrd="2" destOrd="0" presId="urn:microsoft.com/office/officeart/2005/8/layout/hProcess11"/>
    <dgm:cxn modelId="{0459230C-FDA2-4240-9218-7FADF4F54A8D}" type="presParOf" srcId="{B6217D7A-4FD0-436B-96FB-9230D1FD6E36}" destId="{05734536-42B7-4788-BB47-44542DA7948A}" srcOrd="1" destOrd="0" presId="urn:microsoft.com/office/officeart/2005/8/layout/hProcess11"/>
    <dgm:cxn modelId="{EC65C546-3315-470C-816B-CB3EDF78D9D9}" type="presParOf" srcId="{B6217D7A-4FD0-436B-96FB-9230D1FD6E36}" destId="{7C880AD4-E468-4AEF-91B5-0C3B9EB7B497}" srcOrd="2" destOrd="0" presId="urn:microsoft.com/office/officeart/2005/8/layout/hProcess11"/>
    <dgm:cxn modelId="{9C429C55-F402-4FE8-85F9-C7CD7AADF980}" type="presParOf" srcId="{7C880AD4-E468-4AEF-91B5-0C3B9EB7B497}" destId="{4D2552BE-0CBB-4C04-B15A-4A98CC5F067D}" srcOrd="0" destOrd="0" presId="urn:microsoft.com/office/officeart/2005/8/layout/hProcess11"/>
    <dgm:cxn modelId="{D2F38317-CDAF-47F8-9CC2-9FE5C793FB47}" type="presParOf" srcId="{7C880AD4-E468-4AEF-91B5-0C3B9EB7B497}" destId="{58A036D7-AB10-4C88-A92B-205EB03C9A4D}" srcOrd="1" destOrd="0" presId="urn:microsoft.com/office/officeart/2005/8/layout/hProcess11"/>
    <dgm:cxn modelId="{5A473169-B305-4B83-BB54-7F788BF86D46}" type="presParOf" srcId="{7C880AD4-E468-4AEF-91B5-0C3B9EB7B497}" destId="{7007D013-9632-4161-8230-772DCA3979C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C45D081-6C5A-48FB-A430-CB41BDFF35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741DFDC2-3B8E-41D5-9F58-EFD4E9CAFD2B}">
      <dgm:prSet custT="1"/>
      <dgm:spPr/>
      <dgm:t>
        <a:bodyPr/>
        <a:lstStyle/>
        <a:p>
          <a:r>
            <a:rPr lang="es-CR" sz="1600" b="0"/>
            <a:t>El Banco Mundial:  proyecta</a:t>
          </a:r>
          <a:endParaRPr lang="es-CR" sz="1600"/>
        </a:p>
      </dgm:t>
    </dgm:pt>
    <dgm:pt modelId="{297E5C5C-9B8A-43B8-99F3-B5DAAE675A20}" type="parTrans" cxnId="{1912367F-36DB-43FF-B7D8-AC331EA26AF6}">
      <dgm:prSet/>
      <dgm:spPr/>
      <dgm:t>
        <a:bodyPr/>
        <a:lstStyle/>
        <a:p>
          <a:endParaRPr lang="es-CR"/>
        </a:p>
      </dgm:t>
    </dgm:pt>
    <dgm:pt modelId="{AFBA035B-5AA3-4AF7-944C-BB7FE749E5F6}" type="sibTrans" cxnId="{1912367F-36DB-43FF-B7D8-AC331EA26AF6}">
      <dgm:prSet/>
      <dgm:spPr/>
      <dgm:t>
        <a:bodyPr/>
        <a:lstStyle/>
        <a:p>
          <a:endParaRPr lang="es-CR"/>
        </a:p>
      </dgm:t>
    </dgm:pt>
    <dgm:pt modelId="{8BD84379-62E0-4ECB-906A-5CA612DF788C}">
      <dgm:prSet/>
      <dgm:spPr/>
      <dgm:t>
        <a:bodyPr/>
        <a:lstStyle/>
        <a:p>
          <a:r>
            <a:rPr lang="es-CR" b="0"/>
            <a:t>caída de dos cifras en las remesas destinadas a la mayoría de los países de ALC</a:t>
          </a:r>
          <a:endParaRPr lang="es-CR"/>
        </a:p>
      </dgm:t>
    </dgm:pt>
    <dgm:pt modelId="{2B1C48E5-2DBE-4DF5-BD8A-0C55913774F8}" type="parTrans" cxnId="{DD1C3A68-FDD8-4511-8584-A8654959F0E8}">
      <dgm:prSet/>
      <dgm:spPr/>
      <dgm:t>
        <a:bodyPr/>
        <a:lstStyle/>
        <a:p>
          <a:endParaRPr lang="es-CR"/>
        </a:p>
      </dgm:t>
    </dgm:pt>
    <dgm:pt modelId="{E3971CCB-BC5B-40D0-A033-32E26FE69EBC}" type="sibTrans" cxnId="{DD1C3A68-FDD8-4511-8584-A8654959F0E8}">
      <dgm:prSet/>
      <dgm:spPr/>
      <dgm:t>
        <a:bodyPr/>
        <a:lstStyle/>
        <a:p>
          <a:endParaRPr lang="es-CR"/>
        </a:p>
      </dgm:t>
    </dgm:pt>
    <dgm:pt modelId="{48A15CCA-8521-48C8-B8D2-36EB666CB8B7}">
      <dgm:prSet/>
      <dgm:spPr/>
      <dgm:t>
        <a:bodyPr/>
        <a:lstStyle/>
        <a:p>
          <a:r>
            <a:rPr lang="es-CR"/>
            <a:t>E</a:t>
          </a:r>
          <a:r>
            <a:rPr lang="es-CR" b="0"/>
            <a:t>n relación  con el nivel de 2019</a:t>
          </a:r>
          <a:endParaRPr lang="es-CR"/>
        </a:p>
      </dgm:t>
    </dgm:pt>
    <dgm:pt modelId="{BE7E6E22-647F-482C-BBB2-E93C50FD9957}" type="parTrans" cxnId="{1D87D27C-9431-4212-8D50-C12B88ABA62C}">
      <dgm:prSet/>
      <dgm:spPr/>
      <dgm:t>
        <a:bodyPr/>
        <a:lstStyle/>
        <a:p>
          <a:endParaRPr lang="es-CR"/>
        </a:p>
      </dgm:t>
    </dgm:pt>
    <dgm:pt modelId="{81153837-6EA9-4879-B3B9-DD4367D9CD61}" type="sibTrans" cxnId="{1D87D27C-9431-4212-8D50-C12B88ABA62C}">
      <dgm:prSet/>
      <dgm:spPr/>
      <dgm:t>
        <a:bodyPr/>
        <a:lstStyle/>
        <a:p>
          <a:endParaRPr lang="es-CR"/>
        </a:p>
      </dgm:t>
    </dgm:pt>
    <dgm:pt modelId="{342080C0-33D5-4D09-BEB2-D1A980BF8C30}">
      <dgm:prSet custT="1"/>
      <dgm:spPr/>
      <dgm:t>
        <a:bodyPr/>
        <a:lstStyle/>
        <a:p>
          <a:r>
            <a:rPr lang="es-CR" sz="1600" b="0" dirty="0"/>
            <a:t>Afecta con mucha mayor intensidad a</a:t>
          </a:r>
          <a:endParaRPr lang="es-CR" sz="1600" dirty="0"/>
        </a:p>
      </dgm:t>
    </dgm:pt>
    <dgm:pt modelId="{22567F24-AE31-4FF6-BCBF-F321B04F80B5}" type="parTrans" cxnId="{C3ADFF7C-E1CF-48AD-B4CC-BB814C4FB542}">
      <dgm:prSet/>
      <dgm:spPr/>
      <dgm:t>
        <a:bodyPr/>
        <a:lstStyle/>
        <a:p>
          <a:endParaRPr lang="es-CR"/>
        </a:p>
      </dgm:t>
    </dgm:pt>
    <dgm:pt modelId="{F7F905F9-99EE-4993-9983-9766A30355AB}" type="sibTrans" cxnId="{C3ADFF7C-E1CF-48AD-B4CC-BB814C4FB542}">
      <dgm:prSet/>
      <dgm:spPr/>
      <dgm:t>
        <a:bodyPr/>
        <a:lstStyle/>
        <a:p>
          <a:endParaRPr lang="es-CR"/>
        </a:p>
      </dgm:t>
    </dgm:pt>
    <dgm:pt modelId="{5D6AB17C-2070-42CE-97A9-DB206ECCF6E7}">
      <dgm:prSet/>
      <dgm:spPr/>
      <dgm:t>
        <a:bodyPr/>
        <a:lstStyle/>
        <a:p>
          <a:r>
            <a:rPr lang="es-CR" b="0"/>
            <a:t>Haití —donde las remesas alcanzan alrededor de un 33% del PIB—, </a:t>
          </a:r>
          <a:endParaRPr lang="es-CR"/>
        </a:p>
      </dgm:t>
    </dgm:pt>
    <dgm:pt modelId="{BE5D81FD-1CA5-4846-B17A-AAE58E23795F}" type="parTrans" cxnId="{CE510DF1-5323-4F01-8C37-B7642513D75E}">
      <dgm:prSet/>
      <dgm:spPr/>
      <dgm:t>
        <a:bodyPr/>
        <a:lstStyle/>
        <a:p>
          <a:endParaRPr lang="es-CR"/>
        </a:p>
      </dgm:t>
    </dgm:pt>
    <dgm:pt modelId="{038F46EE-2396-4B6B-935E-FCA31E9192D4}" type="sibTrans" cxnId="{CE510DF1-5323-4F01-8C37-B7642513D75E}">
      <dgm:prSet/>
      <dgm:spPr/>
      <dgm:t>
        <a:bodyPr/>
        <a:lstStyle/>
        <a:p>
          <a:endParaRPr lang="es-CR"/>
        </a:p>
      </dgm:t>
    </dgm:pt>
    <dgm:pt modelId="{CD74140C-B284-477C-8B2E-204847AD7458}">
      <dgm:prSet/>
      <dgm:spPr/>
      <dgm:t>
        <a:bodyPr/>
        <a:lstStyle/>
        <a:p>
          <a:r>
            <a:rPr lang="es-CR" b="0"/>
            <a:t>El Salvador </a:t>
          </a:r>
          <a:endParaRPr lang="es-CR"/>
        </a:p>
      </dgm:t>
    </dgm:pt>
    <dgm:pt modelId="{D049481C-0D01-49CA-92F7-12598FE7F234}" type="parTrans" cxnId="{20FA7BB5-0BDC-49CF-9F5E-D88CBCDD0C82}">
      <dgm:prSet/>
      <dgm:spPr/>
      <dgm:t>
        <a:bodyPr/>
        <a:lstStyle/>
        <a:p>
          <a:endParaRPr lang="es-CR"/>
        </a:p>
      </dgm:t>
    </dgm:pt>
    <dgm:pt modelId="{9B1AA366-5C6B-4D02-B15F-B40D208EEE5E}" type="sibTrans" cxnId="{20FA7BB5-0BDC-49CF-9F5E-D88CBCDD0C82}">
      <dgm:prSet/>
      <dgm:spPr/>
      <dgm:t>
        <a:bodyPr/>
        <a:lstStyle/>
        <a:p>
          <a:endParaRPr lang="es-CR"/>
        </a:p>
      </dgm:t>
    </dgm:pt>
    <dgm:pt modelId="{2B0CF9D6-B103-4906-BB8F-6C365FD08DAE}">
      <dgm:prSet/>
      <dgm:spPr/>
      <dgm:t>
        <a:bodyPr/>
        <a:lstStyle/>
        <a:p>
          <a:r>
            <a:rPr lang="es-CR" b="0"/>
            <a:t>Honduras —donde alcanzan  un 20%—  y varios otros  países que,  en general, son  los de menor ingreso per cápita de la región</a:t>
          </a:r>
          <a:endParaRPr lang="es-CR"/>
        </a:p>
      </dgm:t>
    </dgm:pt>
    <dgm:pt modelId="{32CAD195-5A02-44A3-A876-347FA8100B43}" type="parTrans" cxnId="{375006B1-8A65-487A-8D84-85B37EFE2832}">
      <dgm:prSet/>
      <dgm:spPr/>
      <dgm:t>
        <a:bodyPr/>
        <a:lstStyle/>
        <a:p>
          <a:endParaRPr lang="es-CR"/>
        </a:p>
      </dgm:t>
    </dgm:pt>
    <dgm:pt modelId="{C9EC5C26-4B82-4E5A-A557-6A9488DFBE3C}" type="sibTrans" cxnId="{375006B1-8A65-487A-8D84-85B37EFE2832}">
      <dgm:prSet/>
      <dgm:spPr/>
      <dgm:t>
        <a:bodyPr/>
        <a:lstStyle/>
        <a:p>
          <a:endParaRPr lang="es-CR"/>
        </a:p>
      </dgm:t>
    </dgm:pt>
    <dgm:pt modelId="{9C8D05A0-1AB1-4154-BBE9-14DF666D3725}" type="pres">
      <dgm:prSet presAssocID="{DC45D081-6C5A-48FB-A430-CB41BDFF35C9}" presName="linear" presStyleCnt="0">
        <dgm:presLayoutVars>
          <dgm:animLvl val="lvl"/>
          <dgm:resizeHandles val="exact"/>
        </dgm:presLayoutVars>
      </dgm:prSet>
      <dgm:spPr/>
    </dgm:pt>
    <dgm:pt modelId="{BE6E9F55-C7B3-468C-B358-7E3E6D236F1D}" type="pres">
      <dgm:prSet presAssocID="{741DFDC2-3B8E-41D5-9F58-EFD4E9CAFD2B}" presName="parentText" presStyleLbl="node1" presStyleIdx="0" presStyleCnt="2">
        <dgm:presLayoutVars>
          <dgm:chMax val="0"/>
          <dgm:bulletEnabled val="1"/>
        </dgm:presLayoutVars>
      </dgm:prSet>
      <dgm:spPr/>
    </dgm:pt>
    <dgm:pt modelId="{DC36B818-FF1F-472C-92FD-6C29F5249189}" type="pres">
      <dgm:prSet presAssocID="{741DFDC2-3B8E-41D5-9F58-EFD4E9CAFD2B}" presName="childText" presStyleLbl="revTx" presStyleIdx="0" presStyleCnt="2">
        <dgm:presLayoutVars>
          <dgm:bulletEnabled val="1"/>
        </dgm:presLayoutVars>
      </dgm:prSet>
      <dgm:spPr/>
    </dgm:pt>
    <dgm:pt modelId="{8B8E6416-8CF0-4D28-AC7A-CA0B1CC85D19}" type="pres">
      <dgm:prSet presAssocID="{342080C0-33D5-4D09-BEB2-D1A980BF8C30}" presName="parentText" presStyleLbl="node1" presStyleIdx="1" presStyleCnt="2">
        <dgm:presLayoutVars>
          <dgm:chMax val="0"/>
          <dgm:bulletEnabled val="1"/>
        </dgm:presLayoutVars>
      </dgm:prSet>
      <dgm:spPr/>
    </dgm:pt>
    <dgm:pt modelId="{8F4BF422-245D-42BD-921D-9942A0DA3E90}" type="pres">
      <dgm:prSet presAssocID="{342080C0-33D5-4D09-BEB2-D1A980BF8C30}" presName="childText" presStyleLbl="revTx" presStyleIdx="1" presStyleCnt="2">
        <dgm:presLayoutVars>
          <dgm:bulletEnabled val="1"/>
        </dgm:presLayoutVars>
      </dgm:prSet>
      <dgm:spPr/>
    </dgm:pt>
  </dgm:ptLst>
  <dgm:cxnLst>
    <dgm:cxn modelId="{ED8E8B41-788B-4729-BEF1-19C31E66521C}" type="presOf" srcId="{48A15CCA-8521-48C8-B8D2-36EB666CB8B7}" destId="{DC36B818-FF1F-472C-92FD-6C29F5249189}" srcOrd="0" destOrd="1" presId="urn:microsoft.com/office/officeart/2005/8/layout/vList2"/>
    <dgm:cxn modelId="{DD1C3A68-FDD8-4511-8584-A8654959F0E8}" srcId="{741DFDC2-3B8E-41D5-9F58-EFD4E9CAFD2B}" destId="{8BD84379-62E0-4ECB-906A-5CA612DF788C}" srcOrd="0" destOrd="0" parTransId="{2B1C48E5-2DBE-4DF5-BD8A-0C55913774F8}" sibTransId="{E3971CCB-BC5B-40D0-A033-32E26FE69EBC}"/>
    <dgm:cxn modelId="{167D1B4B-780B-4D9E-9AE9-1DE73FBD6514}" type="presOf" srcId="{DC45D081-6C5A-48FB-A430-CB41BDFF35C9}" destId="{9C8D05A0-1AB1-4154-BBE9-14DF666D3725}" srcOrd="0" destOrd="0" presId="urn:microsoft.com/office/officeart/2005/8/layout/vList2"/>
    <dgm:cxn modelId="{DCCADA6D-9620-4324-A1AD-AFC8C0E20B55}" type="presOf" srcId="{8BD84379-62E0-4ECB-906A-5CA612DF788C}" destId="{DC36B818-FF1F-472C-92FD-6C29F5249189}" srcOrd="0" destOrd="0" presId="urn:microsoft.com/office/officeart/2005/8/layout/vList2"/>
    <dgm:cxn modelId="{D515E076-95AD-4C99-8668-16FB45E29501}" type="presOf" srcId="{CD74140C-B284-477C-8B2E-204847AD7458}" destId="{8F4BF422-245D-42BD-921D-9942A0DA3E90}" srcOrd="0" destOrd="1" presId="urn:microsoft.com/office/officeart/2005/8/layout/vList2"/>
    <dgm:cxn modelId="{F3B69358-0837-4BE7-BB96-CF372B4CD1F9}" type="presOf" srcId="{5D6AB17C-2070-42CE-97A9-DB206ECCF6E7}" destId="{8F4BF422-245D-42BD-921D-9942A0DA3E90}" srcOrd="0" destOrd="0" presId="urn:microsoft.com/office/officeart/2005/8/layout/vList2"/>
    <dgm:cxn modelId="{1D87D27C-9431-4212-8D50-C12B88ABA62C}" srcId="{741DFDC2-3B8E-41D5-9F58-EFD4E9CAFD2B}" destId="{48A15CCA-8521-48C8-B8D2-36EB666CB8B7}" srcOrd="1" destOrd="0" parTransId="{BE7E6E22-647F-482C-BBB2-E93C50FD9957}" sibTransId="{81153837-6EA9-4879-B3B9-DD4367D9CD61}"/>
    <dgm:cxn modelId="{C3ADFF7C-E1CF-48AD-B4CC-BB814C4FB542}" srcId="{DC45D081-6C5A-48FB-A430-CB41BDFF35C9}" destId="{342080C0-33D5-4D09-BEB2-D1A980BF8C30}" srcOrd="1" destOrd="0" parTransId="{22567F24-AE31-4FF6-BCBF-F321B04F80B5}" sibTransId="{F7F905F9-99EE-4993-9983-9766A30355AB}"/>
    <dgm:cxn modelId="{1912367F-36DB-43FF-B7D8-AC331EA26AF6}" srcId="{DC45D081-6C5A-48FB-A430-CB41BDFF35C9}" destId="{741DFDC2-3B8E-41D5-9F58-EFD4E9CAFD2B}" srcOrd="0" destOrd="0" parTransId="{297E5C5C-9B8A-43B8-99F3-B5DAAE675A20}" sibTransId="{AFBA035B-5AA3-4AF7-944C-BB7FE749E5F6}"/>
    <dgm:cxn modelId="{87889F8F-C7C1-4B40-9BBA-E3DD4353C406}" type="presOf" srcId="{342080C0-33D5-4D09-BEB2-D1A980BF8C30}" destId="{8B8E6416-8CF0-4D28-AC7A-CA0B1CC85D19}" srcOrd="0" destOrd="0" presId="urn:microsoft.com/office/officeart/2005/8/layout/vList2"/>
    <dgm:cxn modelId="{B8A9199C-B355-45D9-956E-DFF9DC7B3095}" type="presOf" srcId="{2B0CF9D6-B103-4906-BB8F-6C365FD08DAE}" destId="{8F4BF422-245D-42BD-921D-9942A0DA3E90}" srcOrd="0" destOrd="2" presId="urn:microsoft.com/office/officeart/2005/8/layout/vList2"/>
    <dgm:cxn modelId="{375006B1-8A65-487A-8D84-85B37EFE2832}" srcId="{342080C0-33D5-4D09-BEB2-D1A980BF8C30}" destId="{2B0CF9D6-B103-4906-BB8F-6C365FD08DAE}" srcOrd="2" destOrd="0" parTransId="{32CAD195-5A02-44A3-A876-347FA8100B43}" sibTransId="{C9EC5C26-4B82-4E5A-A557-6A9488DFBE3C}"/>
    <dgm:cxn modelId="{20FA7BB5-0BDC-49CF-9F5E-D88CBCDD0C82}" srcId="{342080C0-33D5-4D09-BEB2-D1A980BF8C30}" destId="{CD74140C-B284-477C-8B2E-204847AD7458}" srcOrd="1" destOrd="0" parTransId="{D049481C-0D01-49CA-92F7-12598FE7F234}" sibTransId="{9B1AA366-5C6B-4D02-B15F-B40D208EEE5E}"/>
    <dgm:cxn modelId="{F5C3BDE8-3098-4CBB-9953-7C6B70AA0C77}" type="presOf" srcId="{741DFDC2-3B8E-41D5-9F58-EFD4E9CAFD2B}" destId="{BE6E9F55-C7B3-468C-B358-7E3E6D236F1D}" srcOrd="0" destOrd="0" presId="urn:microsoft.com/office/officeart/2005/8/layout/vList2"/>
    <dgm:cxn modelId="{CE510DF1-5323-4F01-8C37-B7642513D75E}" srcId="{342080C0-33D5-4D09-BEB2-D1A980BF8C30}" destId="{5D6AB17C-2070-42CE-97A9-DB206ECCF6E7}" srcOrd="0" destOrd="0" parTransId="{BE5D81FD-1CA5-4846-B17A-AAE58E23795F}" sibTransId="{038F46EE-2396-4B6B-935E-FCA31E9192D4}"/>
    <dgm:cxn modelId="{C436BF4E-7331-41D3-98B9-0F8B2986AF69}" type="presParOf" srcId="{9C8D05A0-1AB1-4154-BBE9-14DF666D3725}" destId="{BE6E9F55-C7B3-468C-B358-7E3E6D236F1D}" srcOrd="0" destOrd="0" presId="urn:microsoft.com/office/officeart/2005/8/layout/vList2"/>
    <dgm:cxn modelId="{E7BA6991-90AD-460E-9FEF-95C2C945A3C7}" type="presParOf" srcId="{9C8D05A0-1AB1-4154-BBE9-14DF666D3725}" destId="{DC36B818-FF1F-472C-92FD-6C29F5249189}" srcOrd="1" destOrd="0" presId="urn:microsoft.com/office/officeart/2005/8/layout/vList2"/>
    <dgm:cxn modelId="{46A2A875-603A-44EB-806F-4A8F2624A83C}" type="presParOf" srcId="{9C8D05A0-1AB1-4154-BBE9-14DF666D3725}" destId="{8B8E6416-8CF0-4D28-AC7A-CA0B1CC85D19}" srcOrd="2" destOrd="0" presId="urn:microsoft.com/office/officeart/2005/8/layout/vList2"/>
    <dgm:cxn modelId="{6E365B17-F73F-4013-BF5D-8886A981EA97}" type="presParOf" srcId="{9C8D05A0-1AB1-4154-BBE9-14DF666D3725}" destId="{8F4BF422-245D-42BD-921D-9942A0DA3E9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215E6A9-D184-41D5-920A-F5D683B1D0C6}" type="doc">
      <dgm:prSet loTypeId="urn:microsoft.com/office/officeart/2009/3/layout/DescendingProcess" loCatId="process" qsTypeId="urn:microsoft.com/office/officeart/2005/8/quickstyle/simple4" qsCatId="simple" csTypeId="urn:microsoft.com/office/officeart/2005/8/colors/accent6_2" csCatId="accent6" phldr="1"/>
      <dgm:spPr/>
      <dgm:t>
        <a:bodyPr/>
        <a:lstStyle/>
        <a:p>
          <a:endParaRPr lang="es-CR"/>
        </a:p>
      </dgm:t>
    </dgm:pt>
    <dgm:pt modelId="{764D433B-9819-4311-9A58-45220FE58D64}">
      <dgm:prSet/>
      <dgm:spPr/>
      <dgm:t>
        <a:bodyPr/>
        <a:lstStyle/>
        <a:p>
          <a:r>
            <a:rPr lang="es-CR" b="0"/>
            <a:t>Deterioro de la balanza de servicios  especialmente en el Caribe, </a:t>
          </a:r>
          <a:endParaRPr lang="es-CR"/>
        </a:p>
      </dgm:t>
    </dgm:pt>
    <dgm:pt modelId="{CDF3C42E-CFB0-4869-B005-0DE72E2C73B6}" type="parTrans" cxnId="{5E2DDA7F-2072-48FC-89A5-AE0217AF7247}">
      <dgm:prSet/>
      <dgm:spPr/>
      <dgm:t>
        <a:bodyPr/>
        <a:lstStyle/>
        <a:p>
          <a:endParaRPr lang="es-CR" sz="5400"/>
        </a:p>
      </dgm:t>
    </dgm:pt>
    <dgm:pt modelId="{5265972C-A9E6-460F-A992-3E5338BAF5F0}" type="sibTrans" cxnId="{5E2DDA7F-2072-48FC-89A5-AE0217AF7247}">
      <dgm:prSet/>
      <dgm:spPr/>
      <dgm:t>
        <a:bodyPr/>
        <a:lstStyle/>
        <a:p>
          <a:endParaRPr lang="es-CR"/>
        </a:p>
      </dgm:t>
    </dgm:pt>
    <dgm:pt modelId="{3737781C-17C7-4BBC-91B6-04039F992C59}">
      <dgm:prSet/>
      <dgm:spPr/>
      <dgm:t>
        <a:bodyPr/>
        <a:lstStyle/>
        <a:p>
          <a:r>
            <a:rPr lang="es-CR" b="0"/>
            <a:t>Contracción de los ingresos provenientes del  turismo internacional</a:t>
          </a:r>
          <a:endParaRPr lang="es-CR"/>
        </a:p>
      </dgm:t>
    </dgm:pt>
    <dgm:pt modelId="{55C0095F-8A60-4B5A-9C48-A32CB41AEF68}" type="parTrans" cxnId="{8B50C6EE-FF80-41A9-9F74-59F083B55108}">
      <dgm:prSet/>
      <dgm:spPr/>
      <dgm:t>
        <a:bodyPr/>
        <a:lstStyle/>
        <a:p>
          <a:endParaRPr lang="es-CR" sz="5400"/>
        </a:p>
      </dgm:t>
    </dgm:pt>
    <dgm:pt modelId="{20A0904E-582C-463C-9511-150B77975C73}" type="sibTrans" cxnId="{8B50C6EE-FF80-41A9-9F74-59F083B55108}">
      <dgm:prSet/>
      <dgm:spPr/>
      <dgm:t>
        <a:bodyPr/>
        <a:lstStyle/>
        <a:p>
          <a:endParaRPr lang="es-CR"/>
        </a:p>
      </dgm:t>
    </dgm:pt>
    <dgm:pt modelId="{BAAFCB88-4199-4DE5-8342-8884E2E8E151}" type="pres">
      <dgm:prSet presAssocID="{2215E6A9-D184-41D5-920A-F5D683B1D0C6}" presName="Name0" presStyleCnt="0">
        <dgm:presLayoutVars>
          <dgm:chMax val="7"/>
          <dgm:chPref val="5"/>
        </dgm:presLayoutVars>
      </dgm:prSet>
      <dgm:spPr/>
    </dgm:pt>
    <dgm:pt modelId="{E3AA51C5-42C7-4BDC-A21D-BD12B154681B}" type="pres">
      <dgm:prSet presAssocID="{2215E6A9-D184-41D5-920A-F5D683B1D0C6}" presName="arrowNode" presStyleLbl="node1" presStyleIdx="0" presStyleCnt="1"/>
      <dgm:spPr/>
    </dgm:pt>
    <dgm:pt modelId="{4A494DE5-2882-4ADF-A638-49A9C42E8FEF}" type="pres">
      <dgm:prSet presAssocID="{764D433B-9819-4311-9A58-45220FE58D64}" presName="txNode1" presStyleLbl="revTx" presStyleIdx="0" presStyleCnt="2">
        <dgm:presLayoutVars>
          <dgm:bulletEnabled val="1"/>
        </dgm:presLayoutVars>
      </dgm:prSet>
      <dgm:spPr/>
    </dgm:pt>
    <dgm:pt modelId="{4C5AEE2A-DCDA-4B86-B140-92EB38124A66}" type="pres">
      <dgm:prSet presAssocID="{3737781C-17C7-4BBC-91B6-04039F992C59}" presName="txNode2" presStyleLbl="revTx" presStyleIdx="1" presStyleCnt="2">
        <dgm:presLayoutVars>
          <dgm:bulletEnabled val="1"/>
        </dgm:presLayoutVars>
      </dgm:prSet>
      <dgm:spPr/>
    </dgm:pt>
  </dgm:ptLst>
  <dgm:cxnLst>
    <dgm:cxn modelId="{9B5EA413-BAA8-440F-915B-E1C5CB2EB9BD}" type="presOf" srcId="{2215E6A9-D184-41D5-920A-F5D683B1D0C6}" destId="{BAAFCB88-4199-4DE5-8342-8884E2E8E151}" srcOrd="0" destOrd="0" presId="urn:microsoft.com/office/officeart/2009/3/layout/DescendingProcess"/>
    <dgm:cxn modelId="{74DAA720-8C36-4983-A0E8-2CAEE84EF6F5}" type="presOf" srcId="{764D433B-9819-4311-9A58-45220FE58D64}" destId="{4A494DE5-2882-4ADF-A638-49A9C42E8FEF}" srcOrd="0" destOrd="0" presId="urn:microsoft.com/office/officeart/2009/3/layout/DescendingProcess"/>
    <dgm:cxn modelId="{AFFAF633-B1F7-4E3E-8563-B86C4106A853}" type="presOf" srcId="{3737781C-17C7-4BBC-91B6-04039F992C59}" destId="{4C5AEE2A-DCDA-4B86-B140-92EB38124A66}" srcOrd="0" destOrd="0" presId="urn:microsoft.com/office/officeart/2009/3/layout/DescendingProcess"/>
    <dgm:cxn modelId="{5E2DDA7F-2072-48FC-89A5-AE0217AF7247}" srcId="{2215E6A9-D184-41D5-920A-F5D683B1D0C6}" destId="{764D433B-9819-4311-9A58-45220FE58D64}" srcOrd="0" destOrd="0" parTransId="{CDF3C42E-CFB0-4869-B005-0DE72E2C73B6}" sibTransId="{5265972C-A9E6-460F-A992-3E5338BAF5F0}"/>
    <dgm:cxn modelId="{8B50C6EE-FF80-41A9-9F74-59F083B55108}" srcId="{2215E6A9-D184-41D5-920A-F5D683B1D0C6}" destId="{3737781C-17C7-4BBC-91B6-04039F992C59}" srcOrd="1" destOrd="0" parTransId="{55C0095F-8A60-4B5A-9C48-A32CB41AEF68}" sibTransId="{20A0904E-582C-463C-9511-150B77975C73}"/>
    <dgm:cxn modelId="{34551D7F-1D24-4489-A7A7-3778D0123206}" type="presParOf" srcId="{BAAFCB88-4199-4DE5-8342-8884E2E8E151}" destId="{E3AA51C5-42C7-4BDC-A21D-BD12B154681B}" srcOrd="0" destOrd="0" presId="urn:microsoft.com/office/officeart/2009/3/layout/DescendingProcess"/>
    <dgm:cxn modelId="{638ECBD4-ECCC-4E07-BEC8-6A8129794640}" type="presParOf" srcId="{BAAFCB88-4199-4DE5-8342-8884E2E8E151}" destId="{4A494DE5-2882-4ADF-A638-49A9C42E8FEF}" srcOrd="1" destOrd="0" presId="urn:microsoft.com/office/officeart/2009/3/layout/DescendingProcess"/>
    <dgm:cxn modelId="{41532F95-402C-415D-A4EA-D4F19BFC76B9}" type="presParOf" srcId="{BAAFCB88-4199-4DE5-8342-8884E2E8E151}" destId="{4C5AEE2A-DCDA-4B86-B140-92EB38124A66}" srcOrd="2"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006E4E-97F0-4E99-9741-04D155B25184}"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CR"/>
        </a:p>
      </dgm:t>
    </dgm:pt>
    <dgm:pt modelId="{5F47906C-2AA8-4C9D-BBBA-AC6773FDAEBE}">
      <dgm:prSet custT="1"/>
      <dgm:spPr/>
      <dgm:t>
        <a:bodyPr/>
        <a:lstStyle/>
        <a:p>
          <a:r>
            <a:rPr lang="es-CR" sz="1400" dirty="0"/>
            <a:t>La balanza de renta mejoraría este año  </a:t>
          </a:r>
        </a:p>
      </dgm:t>
    </dgm:pt>
    <dgm:pt modelId="{1D920B61-A558-4836-A0B0-C170CAC8FFE2}" type="parTrans" cxnId="{D22E67B9-8EEE-433B-87D1-BBA22C120EC1}">
      <dgm:prSet/>
      <dgm:spPr/>
      <dgm:t>
        <a:bodyPr/>
        <a:lstStyle/>
        <a:p>
          <a:endParaRPr lang="es-CR" sz="4000"/>
        </a:p>
      </dgm:t>
    </dgm:pt>
    <dgm:pt modelId="{6D53CFE2-2E44-4EFA-8A46-17736C50FBFE}" type="sibTrans" cxnId="{D22E67B9-8EEE-433B-87D1-BBA22C120EC1}">
      <dgm:prSet/>
      <dgm:spPr/>
      <dgm:t>
        <a:bodyPr/>
        <a:lstStyle/>
        <a:p>
          <a:endParaRPr lang="es-CR" sz="4000"/>
        </a:p>
      </dgm:t>
    </dgm:pt>
    <dgm:pt modelId="{13239057-8281-4D25-941D-9F4AEE2DDCF3}">
      <dgm:prSet custT="1"/>
      <dgm:spPr/>
      <dgm:t>
        <a:bodyPr/>
        <a:lstStyle/>
        <a:p>
          <a:r>
            <a:rPr lang="es-CR" sz="1400" dirty="0"/>
            <a:t>Menor remisión de utilidades al exterior, aunque pagos netos de intereses podrían aumentar</a:t>
          </a:r>
        </a:p>
      </dgm:t>
    </dgm:pt>
    <dgm:pt modelId="{FD249E92-F02E-4C4D-BE65-D34C10FE028C}" type="parTrans" cxnId="{113F18C9-B709-4235-8332-A895828A8C8D}">
      <dgm:prSet/>
      <dgm:spPr/>
      <dgm:t>
        <a:bodyPr/>
        <a:lstStyle/>
        <a:p>
          <a:endParaRPr lang="es-CR" sz="4000"/>
        </a:p>
      </dgm:t>
    </dgm:pt>
    <dgm:pt modelId="{77991D4E-7505-4ADF-95B4-B4FFB1018ECC}" type="sibTrans" cxnId="{113F18C9-B709-4235-8332-A895828A8C8D}">
      <dgm:prSet/>
      <dgm:spPr/>
      <dgm:t>
        <a:bodyPr/>
        <a:lstStyle/>
        <a:p>
          <a:endParaRPr lang="es-CR" sz="4000"/>
        </a:p>
      </dgm:t>
    </dgm:pt>
    <dgm:pt modelId="{31A42DCB-6E32-483D-85E8-F2DC95355F98}" type="pres">
      <dgm:prSet presAssocID="{7B006E4E-97F0-4E99-9741-04D155B25184}" presName="arrowDiagram" presStyleCnt="0">
        <dgm:presLayoutVars>
          <dgm:chMax val="5"/>
          <dgm:dir/>
          <dgm:resizeHandles val="exact"/>
        </dgm:presLayoutVars>
      </dgm:prSet>
      <dgm:spPr/>
    </dgm:pt>
    <dgm:pt modelId="{CBC7E66B-EECA-48C8-834A-A18273DC2167}" type="pres">
      <dgm:prSet presAssocID="{7B006E4E-97F0-4E99-9741-04D155B25184}" presName="arrow" presStyleLbl="bgShp" presStyleIdx="0" presStyleCnt="1"/>
      <dgm:spPr/>
    </dgm:pt>
    <dgm:pt modelId="{CAB37DF9-CD1F-45C4-BE58-17FB0A69B315}" type="pres">
      <dgm:prSet presAssocID="{7B006E4E-97F0-4E99-9741-04D155B25184}" presName="arrowDiagram2" presStyleCnt="0"/>
      <dgm:spPr/>
    </dgm:pt>
    <dgm:pt modelId="{32807580-BCFB-40E6-AE26-E0FC9902ACBA}" type="pres">
      <dgm:prSet presAssocID="{5F47906C-2AA8-4C9D-BBBA-AC6773FDAEBE}" presName="bullet2a" presStyleLbl="node1" presStyleIdx="0" presStyleCnt="2"/>
      <dgm:spPr/>
    </dgm:pt>
    <dgm:pt modelId="{52B8CEB1-95EF-49F7-96D2-01E90657D342}" type="pres">
      <dgm:prSet presAssocID="{5F47906C-2AA8-4C9D-BBBA-AC6773FDAEBE}" presName="textBox2a" presStyleLbl="revTx" presStyleIdx="0" presStyleCnt="2">
        <dgm:presLayoutVars>
          <dgm:bulletEnabled val="1"/>
        </dgm:presLayoutVars>
      </dgm:prSet>
      <dgm:spPr/>
    </dgm:pt>
    <dgm:pt modelId="{7A95B2EA-4C57-4305-A17E-DE6F499D7862}" type="pres">
      <dgm:prSet presAssocID="{13239057-8281-4D25-941D-9F4AEE2DDCF3}" presName="bullet2b" presStyleLbl="node1" presStyleIdx="1" presStyleCnt="2"/>
      <dgm:spPr/>
    </dgm:pt>
    <dgm:pt modelId="{AF390E6A-0BDC-469D-B71F-A565385C19CA}" type="pres">
      <dgm:prSet presAssocID="{13239057-8281-4D25-941D-9F4AEE2DDCF3}" presName="textBox2b" presStyleLbl="revTx" presStyleIdx="1" presStyleCnt="2" custScaleX="139606">
        <dgm:presLayoutVars>
          <dgm:bulletEnabled val="1"/>
        </dgm:presLayoutVars>
      </dgm:prSet>
      <dgm:spPr/>
    </dgm:pt>
  </dgm:ptLst>
  <dgm:cxnLst>
    <dgm:cxn modelId="{67087926-DC66-4EFD-A044-2D104D9230B0}" type="presOf" srcId="{13239057-8281-4D25-941D-9F4AEE2DDCF3}" destId="{AF390E6A-0BDC-469D-B71F-A565385C19CA}" srcOrd="0" destOrd="0" presId="urn:microsoft.com/office/officeart/2005/8/layout/arrow2"/>
    <dgm:cxn modelId="{91009788-6505-483C-A3B0-DC49415DF145}" type="presOf" srcId="{5F47906C-2AA8-4C9D-BBBA-AC6773FDAEBE}" destId="{52B8CEB1-95EF-49F7-96D2-01E90657D342}" srcOrd="0" destOrd="0" presId="urn:microsoft.com/office/officeart/2005/8/layout/arrow2"/>
    <dgm:cxn modelId="{D22E67B9-8EEE-433B-87D1-BBA22C120EC1}" srcId="{7B006E4E-97F0-4E99-9741-04D155B25184}" destId="{5F47906C-2AA8-4C9D-BBBA-AC6773FDAEBE}" srcOrd="0" destOrd="0" parTransId="{1D920B61-A558-4836-A0B0-C170CAC8FFE2}" sibTransId="{6D53CFE2-2E44-4EFA-8A46-17736C50FBFE}"/>
    <dgm:cxn modelId="{113F18C9-B709-4235-8332-A895828A8C8D}" srcId="{7B006E4E-97F0-4E99-9741-04D155B25184}" destId="{13239057-8281-4D25-941D-9F4AEE2DDCF3}" srcOrd="1" destOrd="0" parTransId="{FD249E92-F02E-4C4D-BE65-D34C10FE028C}" sibTransId="{77991D4E-7505-4ADF-95B4-B4FFB1018ECC}"/>
    <dgm:cxn modelId="{7909CBD4-873C-4546-8DC7-12E08AF39927}" type="presOf" srcId="{7B006E4E-97F0-4E99-9741-04D155B25184}" destId="{31A42DCB-6E32-483D-85E8-F2DC95355F98}" srcOrd="0" destOrd="0" presId="urn:microsoft.com/office/officeart/2005/8/layout/arrow2"/>
    <dgm:cxn modelId="{15093079-4452-4618-A279-BA56A2A747C4}" type="presParOf" srcId="{31A42DCB-6E32-483D-85E8-F2DC95355F98}" destId="{CBC7E66B-EECA-48C8-834A-A18273DC2167}" srcOrd="0" destOrd="0" presId="urn:microsoft.com/office/officeart/2005/8/layout/arrow2"/>
    <dgm:cxn modelId="{56531E79-7226-4488-8259-FDE7D2B4B3D6}" type="presParOf" srcId="{31A42DCB-6E32-483D-85E8-F2DC95355F98}" destId="{CAB37DF9-CD1F-45C4-BE58-17FB0A69B315}" srcOrd="1" destOrd="0" presId="urn:microsoft.com/office/officeart/2005/8/layout/arrow2"/>
    <dgm:cxn modelId="{7796A552-FE28-4DE5-A3F4-D74ABEEF6618}" type="presParOf" srcId="{CAB37DF9-CD1F-45C4-BE58-17FB0A69B315}" destId="{32807580-BCFB-40E6-AE26-E0FC9902ACBA}" srcOrd="0" destOrd="0" presId="urn:microsoft.com/office/officeart/2005/8/layout/arrow2"/>
    <dgm:cxn modelId="{E8897B8F-3260-4E0B-8F94-D0093106EE04}" type="presParOf" srcId="{CAB37DF9-CD1F-45C4-BE58-17FB0A69B315}" destId="{52B8CEB1-95EF-49F7-96D2-01E90657D342}" srcOrd="1" destOrd="0" presId="urn:microsoft.com/office/officeart/2005/8/layout/arrow2"/>
    <dgm:cxn modelId="{04827432-D016-4F2A-8CFA-5FF9FEE03E6A}" type="presParOf" srcId="{CAB37DF9-CD1F-45C4-BE58-17FB0A69B315}" destId="{7A95B2EA-4C57-4305-A17E-DE6F499D7862}" srcOrd="2" destOrd="0" presId="urn:microsoft.com/office/officeart/2005/8/layout/arrow2"/>
    <dgm:cxn modelId="{2157175D-7C00-4B94-A277-BDA42CC95556}" type="presParOf" srcId="{CAB37DF9-CD1F-45C4-BE58-17FB0A69B315}" destId="{AF390E6A-0BDC-469D-B71F-A565385C19CA}"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440A6F1-9ED9-4B4E-8245-BCE60E83FA6C}"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s-CR"/>
        </a:p>
      </dgm:t>
    </dgm:pt>
    <dgm:pt modelId="{0F1CD47D-BEED-45BC-AC7D-16EAC0660A34}">
      <dgm:prSet custT="1"/>
      <dgm:spPr/>
      <dgm:t>
        <a:bodyPr/>
        <a:lstStyle/>
        <a:p>
          <a:r>
            <a:rPr lang="es-CR" sz="1050" dirty="0"/>
            <a:t>I trimestre 2020, reducción significativa de los flujos financieros netos, Caída del 126% con respecto al cuarto trimestre de 2019. </a:t>
          </a:r>
        </a:p>
      </dgm:t>
    </dgm:pt>
    <dgm:pt modelId="{D85FA450-C03E-4B75-88B8-91EC79855D1F}" type="parTrans" cxnId="{73B7C932-F0DB-4B1E-8672-CA645FEEFA43}">
      <dgm:prSet/>
      <dgm:spPr/>
      <dgm:t>
        <a:bodyPr/>
        <a:lstStyle/>
        <a:p>
          <a:endParaRPr lang="es-CR" sz="3600"/>
        </a:p>
      </dgm:t>
    </dgm:pt>
    <dgm:pt modelId="{350DD53D-B50C-4D91-880F-E4D3B3E8A31F}" type="sibTrans" cxnId="{73B7C932-F0DB-4B1E-8672-CA645FEEFA43}">
      <dgm:prSet/>
      <dgm:spPr/>
      <dgm:t>
        <a:bodyPr/>
        <a:lstStyle/>
        <a:p>
          <a:endParaRPr lang="es-CR" sz="3600"/>
        </a:p>
      </dgm:t>
    </dgm:pt>
    <dgm:pt modelId="{C75AA5B3-96C8-4C60-80DD-B8D8DF911B12}">
      <dgm:prSet custT="1"/>
      <dgm:spPr/>
      <dgm:t>
        <a:bodyPr/>
        <a:lstStyle/>
        <a:p>
          <a:r>
            <a:rPr lang="es-CR" sz="1050"/>
            <a:t>Continuó durante gran parte  del mes de abril, </a:t>
          </a:r>
        </a:p>
      </dgm:t>
    </dgm:pt>
    <dgm:pt modelId="{7D172A6F-E0DC-4E53-B218-E9513142EAEA}" type="parTrans" cxnId="{3E9BC3FD-BC72-4C87-A12C-9E502CF5CBD6}">
      <dgm:prSet/>
      <dgm:spPr/>
      <dgm:t>
        <a:bodyPr/>
        <a:lstStyle/>
        <a:p>
          <a:endParaRPr lang="es-CR" sz="3600"/>
        </a:p>
      </dgm:t>
    </dgm:pt>
    <dgm:pt modelId="{6B18CDC8-CF00-4650-AA2A-975A25BECEE2}" type="sibTrans" cxnId="{3E9BC3FD-BC72-4C87-A12C-9E502CF5CBD6}">
      <dgm:prSet/>
      <dgm:spPr/>
      <dgm:t>
        <a:bodyPr/>
        <a:lstStyle/>
        <a:p>
          <a:endParaRPr lang="es-CR" sz="3600"/>
        </a:p>
      </dgm:t>
    </dgm:pt>
    <dgm:pt modelId="{E8B01B36-9BFE-4B6A-87C3-3D588B07A9DE}">
      <dgm:prSet custT="1"/>
      <dgm:spPr/>
      <dgm:t>
        <a:bodyPr/>
        <a:lstStyle/>
        <a:p>
          <a:r>
            <a:rPr lang="es-CR" sz="1050"/>
            <a:t>Luego, comenzó una fase  de recuperación</a:t>
          </a:r>
        </a:p>
      </dgm:t>
    </dgm:pt>
    <dgm:pt modelId="{CE1A4437-0F01-4EE1-85E6-439288C75F5F}" type="parTrans" cxnId="{830A2CB2-9406-4FEB-A0DF-20755C2F8778}">
      <dgm:prSet/>
      <dgm:spPr/>
      <dgm:t>
        <a:bodyPr/>
        <a:lstStyle/>
        <a:p>
          <a:endParaRPr lang="es-CR" sz="3600"/>
        </a:p>
      </dgm:t>
    </dgm:pt>
    <dgm:pt modelId="{E7864BE2-6810-477A-AE4C-706A81C429E6}" type="sibTrans" cxnId="{830A2CB2-9406-4FEB-A0DF-20755C2F8778}">
      <dgm:prSet/>
      <dgm:spPr/>
      <dgm:t>
        <a:bodyPr/>
        <a:lstStyle/>
        <a:p>
          <a:endParaRPr lang="es-CR" sz="3600"/>
        </a:p>
      </dgm:t>
    </dgm:pt>
    <dgm:pt modelId="{734E5A5C-21F0-42C5-AF79-CDD56549107C}" type="pres">
      <dgm:prSet presAssocID="{7440A6F1-9ED9-4B4E-8245-BCE60E83FA6C}" presName="Name0" presStyleCnt="0">
        <dgm:presLayoutVars>
          <dgm:chMax val="3"/>
          <dgm:chPref val="3"/>
          <dgm:bulletEnabled val="1"/>
          <dgm:dir/>
          <dgm:animLvl val="lvl"/>
        </dgm:presLayoutVars>
      </dgm:prSet>
      <dgm:spPr/>
    </dgm:pt>
    <dgm:pt modelId="{4846AF1A-8C5F-4CF5-ACB1-00EFBA838B3D}" type="pres">
      <dgm:prSet presAssocID="{7440A6F1-9ED9-4B4E-8245-BCE60E83FA6C}" presName="arc1" presStyleLbl="node1" presStyleIdx="0" presStyleCnt="4"/>
      <dgm:spPr/>
    </dgm:pt>
    <dgm:pt modelId="{03730BDB-BF06-4DDE-AE64-EE49D9EC9609}" type="pres">
      <dgm:prSet presAssocID="{7440A6F1-9ED9-4B4E-8245-BCE60E83FA6C}" presName="arc3" presStyleLbl="node1" presStyleIdx="1" presStyleCnt="4"/>
      <dgm:spPr/>
    </dgm:pt>
    <dgm:pt modelId="{460EAABD-BB89-4542-A605-DB4186A24E20}" type="pres">
      <dgm:prSet presAssocID="{7440A6F1-9ED9-4B4E-8245-BCE60E83FA6C}" presName="parentText2" presStyleLbl="revTx" presStyleIdx="0" presStyleCnt="3">
        <dgm:presLayoutVars>
          <dgm:chMax val="4"/>
          <dgm:chPref val="3"/>
          <dgm:bulletEnabled val="1"/>
        </dgm:presLayoutVars>
      </dgm:prSet>
      <dgm:spPr/>
    </dgm:pt>
    <dgm:pt modelId="{84FD8021-EB24-4573-A06A-744B57808E99}" type="pres">
      <dgm:prSet presAssocID="{7440A6F1-9ED9-4B4E-8245-BCE60E83FA6C}" presName="arc2" presStyleLbl="node1" presStyleIdx="2" presStyleCnt="4"/>
      <dgm:spPr/>
    </dgm:pt>
    <dgm:pt modelId="{D43CCCE9-9869-450B-8C98-C78B2728DCD4}" type="pres">
      <dgm:prSet presAssocID="{7440A6F1-9ED9-4B4E-8245-BCE60E83FA6C}" presName="arc4" presStyleLbl="node1" presStyleIdx="3" presStyleCnt="4"/>
      <dgm:spPr/>
    </dgm:pt>
    <dgm:pt modelId="{AB035DF3-F7E3-4AC3-8C00-5C48299B924F}" type="pres">
      <dgm:prSet presAssocID="{7440A6F1-9ED9-4B4E-8245-BCE60E83FA6C}" presName="parentText3" presStyleLbl="revTx" presStyleIdx="1" presStyleCnt="3">
        <dgm:presLayoutVars>
          <dgm:chMax val="1"/>
          <dgm:chPref val="1"/>
          <dgm:bulletEnabled val="1"/>
        </dgm:presLayoutVars>
      </dgm:prSet>
      <dgm:spPr/>
    </dgm:pt>
    <dgm:pt modelId="{914BB3B2-A160-47A7-B7DC-8162B0E5B40A}" type="pres">
      <dgm:prSet presAssocID="{7440A6F1-9ED9-4B4E-8245-BCE60E83FA6C}" presName="middleComposite" presStyleCnt="0"/>
      <dgm:spPr/>
    </dgm:pt>
    <dgm:pt modelId="{D59D057B-B43C-4642-A926-2AD81BA5E56D}" type="pres">
      <dgm:prSet presAssocID="{7440A6F1-9ED9-4B4E-8245-BCE60E83FA6C}" presName="leftComposite" presStyleCnt="0"/>
      <dgm:spPr/>
    </dgm:pt>
    <dgm:pt modelId="{40BBD14A-C772-4B99-A703-713016B5D520}" type="pres">
      <dgm:prSet presAssocID="{7440A6F1-9ED9-4B4E-8245-BCE60E83FA6C}" presName="parentText1" presStyleLbl="revTx" presStyleIdx="2" presStyleCnt="3">
        <dgm:presLayoutVars>
          <dgm:chMax val="4"/>
          <dgm:chPref val="3"/>
          <dgm:bulletEnabled val="1"/>
        </dgm:presLayoutVars>
      </dgm:prSet>
      <dgm:spPr/>
    </dgm:pt>
  </dgm:ptLst>
  <dgm:cxnLst>
    <dgm:cxn modelId="{73B7C932-F0DB-4B1E-8672-CA645FEEFA43}" srcId="{7440A6F1-9ED9-4B4E-8245-BCE60E83FA6C}" destId="{0F1CD47D-BEED-45BC-AC7D-16EAC0660A34}" srcOrd="0" destOrd="0" parTransId="{D85FA450-C03E-4B75-88B8-91EC79855D1F}" sibTransId="{350DD53D-B50C-4D91-880F-E4D3B3E8A31F}"/>
    <dgm:cxn modelId="{29907840-88D2-4AED-B237-4DDB8A476DB9}" type="presOf" srcId="{C75AA5B3-96C8-4C60-80DD-B8D8DF911B12}" destId="{460EAABD-BB89-4542-A605-DB4186A24E20}" srcOrd="0" destOrd="0" presId="urn:microsoft.com/office/officeart/2009/3/layout/PhasedProcess"/>
    <dgm:cxn modelId="{43803C7F-987C-4911-8DBA-88E47F71FD3B}" type="presOf" srcId="{E8B01B36-9BFE-4B6A-87C3-3D588B07A9DE}" destId="{AB035DF3-F7E3-4AC3-8C00-5C48299B924F}" srcOrd="0" destOrd="0" presId="urn:microsoft.com/office/officeart/2009/3/layout/PhasedProcess"/>
    <dgm:cxn modelId="{9FA8A4A4-5914-4698-974B-92AC91AE8AA0}" type="presOf" srcId="{0F1CD47D-BEED-45BC-AC7D-16EAC0660A34}" destId="{40BBD14A-C772-4B99-A703-713016B5D520}" srcOrd="0" destOrd="0" presId="urn:microsoft.com/office/officeart/2009/3/layout/PhasedProcess"/>
    <dgm:cxn modelId="{830A2CB2-9406-4FEB-A0DF-20755C2F8778}" srcId="{7440A6F1-9ED9-4B4E-8245-BCE60E83FA6C}" destId="{E8B01B36-9BFE-4B6A-87C3-3D588B07A9DE}" srcOrd="2" destOrd="0" parTransId="{CE1A4437-0F01-4EE1-85E6-439288C75F5F}" sibTransId="{E7864BE2-6810-477A-AE4C-706A81C429E6}"/>
    <dgm:cxn modelId="{FC3BE6CE-8359-457B-9487-800564F05423}" type="presOf" srcId="{7440A6F1-9ED9-4B4E-8245-BCE60E83FA6C}" destId="{734E5A5C-21F0-42C5-AF79-CDD56549107C}" srcOrd="0" destOrd="0" presId="urn:microsoft.com/office/officeart/2009/3/layout/PhasedProcess"/>
    <dgm:cxn modelId="{3E9BC3FD-BC72-4C87-A12C-9E502CF5CBD6}" srcId="{7440A6F1-9ED9-4B4E-8245-BCE60E83FA6C}" destId="{C75AA5B3-96C8-4C60-80DD-B8D8DF911B12}" srcOrd="1" destOrd="0" parTransId="{7D172A6F-E0DC-4E53-B218-E9513142EAEA}" sibTransId="{6B18CDC8-CF00-4650-AA2A-975A25BECEE2}"/>
    <dgm:cxn modelId="{DDADFBCB-14BF-459E-B9B7-E7C73475A42B}" type="presParOf" srcId="{734E5A5C-21F0-42C5-AF79-CDD56549107C}" destId="{4846AF1A-8C5F-4CF5-ACB1-00EFBA838B3D}" srcOrd="0" destOrd="0" presId="urn:microsoft.com/office/officeart/2009/3/layout/PhasedProcess"/>
    <dgm:cxn modelId="{77900643-B3EE-4233-AF60-DB2254D380DA}" type="presParOf" srcId="{734E5A5C-21F0-42C5-AF79-CDD56549107C}" destId="{03730BDB-BF06-4DDE-AE64-EE49D9EC9609}" srcOrd="1" destOrd="0" presId="urn:microsoft.com/office/officeart/2009/3/layout/PhasedProcess"/>
    <dgm:cxn modelId="{ECD0F36E-CC08-408E-B7A0-21AB93AD6B43}" type="presParOf" srcId="{734E5A5C-21F0-42C5-AF79-CDD56549107C}" destId="{460EAABD-BB89-4542-A605-DB4186A24E20}" srcOrd="2" destOrd="0" presId="urn:microsoft.com/office/officeart/2009/3/layout/PhasedProcess"/>
    <dgm:cxn modelId="{4D87F159-DC6F-4B13-BAA6-574648BD5226}" type="presParOf" srcId="{734E5A5C-21F0-42C5-AF79-CDD56549107C}" destId="{84FD8021-EB24-4573-A06A-744B57808E99}" srcOrd="3" destOrd="0" presId="urn:microsoft.com/office/officeart/2009/3/layout/PhasedProcess"/>
    <dgm:cxn modelId="{544F4149-1E2F-4094-A6B9-D8F75EF1F239}" type="presParOf" srcId="{734E5A5C-21F0-42C5-AF79-CDD56549107C}" destId="{D43CCCE9-9869-450B-8C98-C78B2728DCD4}" srcOrd="4" destOrd="0" presId="urn:microsoft.com/office/officeart/2009/3/layout/PhasedProcess"/>
    <dgm:cxn modelId="{01C6FD41-E6FB-49FC-AFF5-580A87EBC841}" type="presParOf" srcId="{734E5A5C-21F0-42C5-AF79-CDD56549107C}" destId="{AB035DF3-F7E3-4AC3-8C00-5C48299B924F}" srcOrd="5" destOrd="0" presId="urn:microsoft.com/office/officeart/2009/3/layout/PhasedProcess"/>
    <dgm:cxn modelId="{674C9578-FB79-4166-AED3-358C74FDAF9D}" type="presParOf" srcId="{734E5A5C-21F0-42C5-AF79-CDD56549107C}" destId="{914BB3B2-A160-47A7-B7DC-8162B0E5B40A}" srcOrd="6" destOrd="0" presId="urn:microsoft.com/office/officeart/2009/3/layout/PhasedProcess"/>
    <dgm:cxn modelId="{9427F340-663E-4913-A704-F237DAA84B52}" type="presParOf" srcId="{734E5A5C-21F0-42C5-AF79-CDD56549107C}" destId="{D59D057B-B43C-4642-A926-2AD81BA5E56D}" srcOrd="7" destOrd="0" presId="urn:microsoft.com/office/officeart/2009/3/layout/PhasedProcess"/>
    <dgm:cxn modelId="{4E38E425-FD22-427D-AB2F-0F811CD362D0}" type="presParOf" srcId="{734E5A5C-21F0-42C5-AF79-CDD56549107C}" destId="{40BBD14A-C772-4B99-A703-713016B5D520}" srcOrd="8" destOrd="0" presId="urn:microsoft.com/office/officeart/2009/3/layout/Phased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DEF4BA8-90FB-4393-9390-76FBBAB57C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CR"/>
        </a:p>
      </dgm:t>
    </dgm:pt>
    <dgm:pt modelId="{CC472EAA-6689-4702-B1D9-A670601AF1EE}">
      <dgm:prSet custT="1"/>
      <dgm:spPr/>
      <dgm:t>
        <a:bodyPr/>
        <a:lstStyle/>
        <a:p>
          <a:r>
            <a:rPr lang="es-CR" sz="1400"/>
            <a:t>Para implementar políticas expansivas para mitigar los efectos de la crisis y sentar las bases de la recuperación</a:t>
          </a:r>
        </a:p>
      </dgm:t>
    </dgm:pt>
    <dgm:pt modelId="{46CCAA12-2915-4833-BD27-282D8CF99B1D}" type="parTrans" cxnId="{09CAED7C-E1D8-447B-865C-522BD760629B}">
      <dgm:prSet/>
      <dgm:spPr/>
      <dgm:t>
        <a:bodyPr/>
        <a:lstStyle/>
        <a:p>
          <a:endParaRPr lang="es-CR" sz="2000"/>
        </a:p>
      </dgm:t>
    </dgm:pt>
    <dgm:pt modelId="{0571874A-01B5-4A4C-8330-1167486427EB}" type="sibTrans" cxnId="{09CAED7C-E1D8-447B-865C-522BD760629B}">
      <dgm:prSet/>
      <dgm:spPr/>
      <dgm:t>
        <a:bodyPr/>
        <a:lstStyle/>
        <a:p>
          <a:endParaRPr lang="es-CR" sz="2000"/>
        </a:p>
      </dgm:t>
    </dgm:pt>
    <dgm:pt modelId="{B0CB7073-6BA0-41E7-A0B0-8694A305B680}">
      <dgm:prSet custT="1"/>
      <dgm:spPr/>
      <dgm:t>
        <a:bodyPr/>
        <a:lstStyle/>
        <a:p>
          <a:r>
            <a:rPr lang="es-CR" sz="1050"/>
            <a:t>En 2020, las economías avanzadas: 12,7%PIB gastos y alivio tributario y 11,3% del PIB en instrumentos de liquidez </a:t>
          </a:r>
        </a:p>
      </dgm:t>
    </dgm:pt>
    <dgm:pt modelId="{C835975E-6F86-4431-B270-3B4D043940BD}" type="parTrans" cxnId="{651E8D62-F985-4FF1-9F14-514C429F7B50}">
      <dgm:prSet/>
      <dgm:spPr/>
      <dgm:t>
        <a:bodyPr/>
        <a:lstStyle/>
        <a:p>
          <a:endParaRPr lang="es-CR" sz="2000"/>
        </a:p>
      </dgm:t>
    </dgm:pt>
    <dgm:pt modelId="{7B31B906-8A16-482C-9D62-7504C2EBFD65}" type="sibTrans" cxnId="{651E8D62-F985-4FF1-9F14-514C429F7B50}">
      <dgm:prSet/>
      <dgm:spPr/>
      <dgm:t>
        <a:bodyPr/>
        <a:lstStyle/>
        <a:p>
          <a:endParaRPr lang="es-CR" sz="2000"/>
        </a:p>
      </dgm:t>
    </dgm:pt>
    <dgm:pt modelId="{7C19C5FD-B30C-424C-BC76-766F1E0CD766}">
      <dgm:prSet custT="1"/>
      <dgm:spPr/>
      <dgm:t>
        <a:bodyPr/>
        <a:lstStyle/>
        <a:p>
          <a:r>
            <a:rPr lang="es-CR" sz="1050"/>
            <a:t>En países emergentes: tan solo un 4% del PIB en gastos adicionales y alivio tributario</a:t>
          </a:r>
        </a:p>
      </dgm:t>
    </dgm:pt>
    <dgm:pt modelId="{7DDF8076-20D3-4668-8EDF-487F47C5319C}" type="parTrans" cxnId="{400F6B11-C4C7-46AB-94A2-980CF17D0FB2}">
      <dgm:prSet/>
      <dgm:spPr/>
      <dgm:t>
        <a:bodyPr/>
        <a:lstStyle/>
        <a:p>
          <a:endParaRPr lang="es-CR" sz="2000"/>
        </a:p>
      </dgm:t>
    </dgm:pt>
    <dgm:pt modelId="{5C338ABD-1249-4ABA-B943-A3A27B464C29}" type="sibTrans" cxnId="{400F6B11-C4C7-46AB-94A2-980CF17D0FB2}">
      <dgm:prSet/>
      <dgm:spPr/>
      <dgm:t>
        <a:bodyPr/>
        <a:lstStyle/>
        <a:p>
          <a:endParaRPr lang="es-CR" sz="2000"/>
        </a:p>
      </dgm:t>
    </dgm:pt>
    <dgm:pt modelId="{BBDE7E17-F359-4858-9044-6A83104F5CCD}">
      <dgm:prSet custT="1"/>
      <dgm:spPr/>
      <dgm:t>
        <a:bodyPr/>
        <a:lstStyle/>
        <a:p>
          <a:r>
            <a:rPr lang="es-CR" sz="1400"/>
            <a:t>Para sostener la actividad económica tanto a corto como a mediano plazo. </a:t>
          </a:r>
        </a:p>
      </dgm:t>
    </dgm:pt>
    <dgm:pt modelId="{730D1DD7-814B-4E09-A9E3-5EF4836D74B8}" type="parTrans" cxnId="{8B1BCF1A-AC76-454B-92E9-49E35ED67D7B}">
      <dgm:prSet/>
      <dgm:spPr/>
      <dgm:t>
        <a:bodyPr/>
        <a:lstStyle/>
        <a:p>
          <a:endParaRPr lang="es-CR" sz="2000"/>
        </a:p>
      </dgm:t>
    </dgm:pt>
    <dgm:pt modelId="{5A00C835-FC77-4283-AB47-E929838DA926}" type="sibTrans" cxnId="{8B1BCF1A-AC76-454B-92E9-49E35ED67D7B}">
      <dgm:prSet/>
      <dgm:spPr/>
      <dgm:t>
        <a:bodyPr/>
        <a:lstStyle/>
        <a:p>
          <a:endParaRPr lang="es-CR" sz="2000"/>
        </a:p>
      </dgm:t>
    </dgm:pt>
    <dgm:pt modelId="{B6528F8F-686D-46D1-9413-0E9A38D49902}">
      <dgm:prSet custT="1"/>
      <dgm:spPr/>
      <dgm:t>
        <a:bodyPr/>
        <a:lstStyle/>
        <a:p>
          <a:r>
            <a:rPr lang="es-CR" sz="1050"/>
            <a:t>Unión Europea, marco financiero plurianual para el período 2021-2027 del doble del marco financiero plurianual anterior. </a:t>
          </a:r>
        </a:p>
      </dgm:t>
    </dgm:pt>
    <dgm:pt modelId="{3CA613ED-1305-46CD-A3B4-ACE9C2FEC167}" type="parTrans" cxnId="{5CFD2524-C7AB-4827-86BD-E2E70B9EE6F8}">
      <dgm:prSet/>
      <dgm:spPr/>
      <dgm:t>
        <a:bodyPr/>
        <a:lstStyle/>
        <a:p>
          <a:endParaRPr lang="es-CR" sz="2000"/>
        </a:p>
      </dgm:t>
    </dgm:pt>
    <dgm:pt modelId="{E0B4A827-6D56-46D8-AF32-949D501F5813}" type="sibTrans" cxnId="{5CFD2524-C7AB-4827-86BD-E2E70B9EE6F8}">
      <dgm:prSet/>
      <dgm:spPr/>
      <dgm:t>
        <a:bodyPr/>
        <a:lstStyle/>
        <a:p>
          <a:endParaRPr lang="es-CR" sz="2000"/>
        </a:p>
      </dgm:t>
    </dgm:pt>
    <dgm:pt modelId="{5D5C9503-A2CC-4C63-A576-5C2A65276D93}">
      <dgm:prSet custT="1"/>
      <dgm:spPr/>
      <dgm:t>
        <a:bodyPr/>
        <a:lstStyle/>
        <a:p>
          <a:r>
            <a:rPr lang="es-CR" sz="1050"/>
            <a:t>Plan de Rescate Estadounidense de 2021 (American Rescue Plan Act), estímulos para la vacunación, fortalecer las redes sanitarias, brindar alivio económico a las familias, ampliar los beneficios del  seguro de desempleo y mantener el apoyo a las empresas,  que sumado a los que de 2020, alcanza a cerca de un 25% del PIB.</a:t>
          </a:r>
        </a:p>
      </dgm:t>
    </dgm:pt>
    <dgm:pt modelId="{0F0CBD59-9719-4407-9ED4-A20F7D341DF2}" type="parTrans" cxnId="{45B6E03B-D153-40A2-9F6A-270A842D05B1}">
      <dgm:prSet/>
      <dgm:spPr/>
      <dgm:t>
        <a:bodyPr/>
        <a:lstStyle/>
        <a:p>
          <a:endParaRPr lang="es-CR" sz="2000"/>
        </a:p>
      </dgm:t>
    </dgm:pt>
    <dgm:pt modelId="{04EE5D6A-09EA-45F3-8585-ECE9A260A3C1}" type="sibTrans" cxnId="{45B6E03B-D153-40A2-9F6A-270A842D05B1}">
      <dgm:prSet/>
      <dgm:spPr/>
      <dgm:t>
        <a:bodyPr/>
        <a:lstStyle/>
        <a:p>
          <a:endParaRPr lang="es-CR" sz="2000"/>
        </a:p>
      </dgm:t>
    </dgm:pt>
    <dgm:pt modelId="{9B013596-8372-4AFD-B61F-9FB8065DD0E4}">
      <dgm:prSet custT="1"/>
      <dgm:spPr/>
      <dgm:t>
        <a:bodyPr/>
        <a:lstStyle/>
        <a:p>
          <a:r>
            <a:rPr lang="es-CR" sz="1400"/>
            <a:t>Disparidad en empleos y riqueza</a:t>
          </a:r>
        </a:p>
      </dgm:t>
    </dgm:pt>
    <dgm:pt modelId="{02FD5FAB-4746-42D2-8678-D5E660E7051C}" type="parTrans" cxnId="{F34D25A3-E399-4B1A-BF65-78E4C43B44C4}">
      <dgm:prSet/>
      <dgm:spPr/>
      <dgm:t>
        <a:bodyPr/>
        <a:lstStyle/>
        <a:p>
          <a:endParaRPr lang="es-CR" sz="2000"/>
        </a:p>
      </dgm:t>
    </dgm:pt>
    <dgm:pt modelId="{F454300B-5741-4E65-82B1-E2BC84E737BE}" type="sibTrans" cxnId="{F34D25A3-E399-4B1A-BF65-78E4C43B44C4}">
      <dgm:prSet/>
      <dgm:spPr/>
      <dgm:t>
        <a:bodyPr/>
        <a:lstStyle/>
        <a:p>
          <a:endParaRPr lang="es-CR" sz="2000"/>
        </a:p>
      </dgm:t>
    </dgm:pt>
    <dgm:pt modelId="{9DE5CCF7-8722-4CD9-8638-476EB3C7E616}">
      <dgm:prSet custT="1"/>
      <dgm:spPr/>
      <dgm:t>
        <a:bodyPr/>
        <a:lstStyle/>
        <a:p>
          <a:r>
            <a:rPr lang="es-CR" sz="1050"/>
            <a:t>En 2020, se perdieron más de 140 millones de empleos, la riqueza mundial aumentó un 7,4% debido al crecimiento de los mercados bursátiles, la apreciación del sector inmobiliario, las bajas tasas de interés y los ahorros imprevistos como consecuencia del confinamiento (CEPAL, 2021b). </a:t>
          </a:r>
        </a:p>
      </dgm:t>
    </dgm:pt>
    <dgm:pt modelId="{9F3C070E-1701-48F7-9AF6-4CD53EA74B58}" type="parTrans" cxnId="{FDD22E91-89C3-4C56-B134-05749E5CF96D}">
      <dgm:prSet/>
      <dgm:spPr/>
      <dgm:t>
        <a:bodyPr/>
        <a:lstStyle/>
        <a:p>
          <a:endParaRPr lang="es-CR" sz="2000"/>
        </a:p>
      </dgm:t>
    </dgm:pt>
    <dgm:pt modelId="{4FAD407B-BC95-4300-96DD-EE533CECA7C2}" type="sibTrans" cxnId="{FDD22E91-89C3-4C56-B134-05749E5CF96D}">
      <dgm:prSet/>
      <dgm:spPr/>
      <dgm:t>
        <a:bodyPr/>
        <a:lstStyle/>
        <a:p>
          <a:endParaRPr lang="es-CR" sz="2000"/>
        </a:p>
      </dgm:t>
    </dgm:pt>
    <dgm:pt modelId="{55754146-FDAB-4BB4-BF24-BC81C9178359}">
      <dgm:prSet custT="1"/>
      <dgm:spPr/>
      <dgm:t>
        <a:bodyPr/>
        <a:lstStyle/>
        <a:p>
          <a:r>
            <a:rPr lang="es-CR" sz="1050"/>
            <a:t>El aumento de la riqueza no fue uniforme: 12,4% en el Canadá y los Estados Unidos, un 9,2% en Europa y un 4,4% en China, en la India, se redujo un 4,4% y en América Latina y el Caribe cayó un 11,4%. Así, siguiendo el patrón histórico, el 1% de las personas más ricas concentraron cerca del 50% de la riqueza mundial.</a:t>
          </a:r>
        </a:p>
      </dgm:t>
    </dgm:pt>
    <dgm:pt modelId="{C2F8845E-0050-4C9E-B44A-A5BAC95F4189}" type="parTrans" cxnId="{8BCE7F7D-3189-451F-9946-28EB82E6079B}">
      <dgm:prSet/>
      <dgm:spPr/>
      <dgm:t>
        <a:bodyPr/>
        <a:lstStyle/>
        <a:p>
          <a:endParaRPr lang="es-CR" sz="2000"/>
        </a:p>
      </dgm:t>
    </dgm:pt>
    <dgm:pt modelId="{65D49409-C6F0-4520-BF94-BB836F7D55DC}" type="sibTrans" cxnId="{8BCE7F7D-3189-451F-9946-28EB82E6079B}">
      <dgm:prSet/>
      <dgm:spPr/>
      <dgm:t>
        <a:bodyPr/>
        <a:lstStyle/>
        <a:p>
          <a:endParaRPr lang="es-CR" sz="2000"/>
        </a:p>
      </dgm:t>
    </dgm:pt>
    <dgm:pt modelId="{0939D8EA-C29A-4983-B8B2-5D1A3811E195}">
      <dgm:prSet custT="1"/>
      <dgm:spPr/>
      <dgm:t>
        <a:bodyPr/>
        <a:lstStyle/>
        <a:p>
          <a:r>
            <a:rPr lang="es-CR" sz="1400"/>
            <a:t>Capacidad de acceso de los países a las vacunas</a:t>
          </a:r>
        </a:p>
      </dgm:t>
    </dgm:pt>
    <dgm:pt modelId="{FBC23DEE-032E-4225-8233-70AC1FE7D5B1}" type="parTrans" cxnId="{F3B22C7A-F746-4742-8F9A-A286DB868335}">
      <dgm:prSet/>
      <dgm:spPr/>
      <dgm:t>
        <a:bodyPr/>
        <a:lstStyle/>
        <a:p>
          <a:endParaRPr lang="es-CR" sz="2000"/>
        </a:p>
      </dgm:t>
    </dgm:pt>
    <dgm:pt modelId="{AB27F3D2-B5B4-4F1D-AFAB-7DC14A571E0B}" type="sibTrans" cxnId="{F3B22C7A-F746-4742-8F9A-A286DB868335}">
      <dgm:prSet/>
      <dgm:spPr/>
      <dgm:t>
        <a:bodyPr/>
        <a:lstStyle/>
        <a:p>
          <a:endParaRPr lang="es-CR" sz="2000"/>
        </a:p>
      </dgm:t>
    </dgm:pt>
    <dgm:pt modelId="{34D7AD7D-9393-4220-BDD9-6889DF189AF3}">
      <dgm:prSet custT="1"/>
      <dgm:spPr/>
      <dgm:t>
        <a:bodyPr/>
        <a:lstStyle/>
        <a:p>
          <a:r>
            <a:rPr lang="es-CR" sz="1050"/>
            <a:t>A pesar de que los resultados científicos y tecnológicos han sido inéditos eldesarrollo de varias vacunas  </a:t>
          </a:r>
        </a:p>
      </dgm:t>
    </dgm:pt>
    <dgm:pt modelId="{2D9CEDE5-CEB8-4DD2-9D46-554CAC12D2AC}" type="parTrans" cxnId="{EACA5093-7AFB-4CDB-9799-A673063D5208}">
      <dgm:prSet/>
      <dgm:spPr/>
      <dgm:t>
        <a:bodyPr/>
        <a:lstStyle/>
        <a:p>
          <a:endParaRPr lang="es-CR" sz="2000"/>
        </a:p>
      </dgm:t>
    </dgm:pt>
    <dgm:pt modelId="{3822F4A7-1804-48F9-81BC-18898B794CB6}" type="sibTrans" cxnId="{EACA5093-7AFB-4CDB-9799-A673063D5208}">
      <dgm:prSet/>
      <dgm:spPr/>
      <dgm:t>
        <a:bodyPr/>
        <a:lstStyle/>
        <a:p>
          <a:endParaRPr lang="es-CR" sz="2000"/>
        </a:p>
      </dgm:t>
    </dgm:pt>
    <dgm:pt modelId="{80D5C4DE-BD54-44A1-B308-485009C5A348}">
      <dgm:prSet custT="1"/>
      <dgm:spPr/>
      <dgm:t>
        <a:bodyPr/>
        <a:lstStyle/>
        <a:p>
          <a:r>
            <a:rPr lang="es-CR" sz="1050"/>
            <a:t>Una marcada concentración de la  compra de vacunas por parte de los países más desarrollados,</a:t>
          </a:r>
        </a:p>
      </dgm:t>
    </dgm:pt>
    <dgm:pt modelId="{25DCF23A-9617-456E-A1A2-4860DAF60A68}" type="parTrans" cxnId="{A2EFD84E-6D80-4182-A8F6-CFEA7F06D7D8}">
      <dgm:prSet/>
      <dgm:spPr/>
      <dgm:t>
        <a:bodyPr/>
        <a:lstStyle/>
        <a:p>
          <a:endParaRPr lang="es-CR" sz="2000"/>
        </a:p>
      </dgm:t>
    </dgm:pt>
    <dgm:pt modelId="{DE198358-7498-4ECD-9C9F-8DD1C035533D}" type="sibTrans" cxnId="{A2EFD84E-6D80-4182-A8F6-CFEA7F06D7D8}">
      <dgm:prSet/>
      <dgm:spPr/>
      <dgm:t>
        <a:bodyPr/>
        <a:lstStyle/>
        <a:p>
          <a:endParaRPr lang="es-CR" sz="2000"/>
        </a:p>
      </dgm:t>
    </dgm:pt>
    <dgm:pt modelId="{AE0ED39B-4397-4328-A598-298B245CAD9A}">
      <dgm:prSet custT="1"/>
      <dgm:spPr/>
      <dgm:t>
        <a:bodyPr/>
        <a:lstStyle/>
        <a:p>
          <a:r>
            <a:rPr lang="es-CR" sz="1050"/>
            <a:t>Al 22 de agosto de 2021, en la  Unión Europea ya el 55,6% de la población había completado su pauta de vacunación, y en los Estados Unidos y el Canadá  esta cifra alcanzaba el 53,0%, mientras que a nivel mundial solo era del 24,5%. </a:t>
          </a:r>
        </a:p>
      </dgm:t>
    </dgm:pt>
    <dgm:pt modelId="{AE818A56-0550-44DE-8F47-E56E0028C673}" type="parTrans" cxnId="{FC021EAA-B82C-403B-B2D6-3FD036FD327B}">
      <dgm:prSet/>
      <dgm:spPr/>
      <dgm:t>
        <a:bodyPr/>
        <a:lstStyle/>
        <a:p>
          <a:endParaRPr lang="es-CR" sz="2000"/>
        </a:p>
      </dgm:t>
    </dgm:pt>
    <dgm:pt modelId="{24585205-C683-4E2F-B364-259EA85FECD2}" type="sibTrans" cxnId="{FC021EAA-B82C-403B-B2D6-3FD036FD327B}">
      <dgm:prSet/>
      <dgm:spPr/>
      <dgm:t>
        <a:bodyPr/>
        <a:lstStyle/>
        <a:p>
          <a:endParaRPr lang="es-CR" sz="2000"/>
        </a:p>
      </dgm:t>
    </dgm:pt>
    <dgm:pt modelId="{E33AC19B-4D9C-4B2E-8BEE-30EFEFF13D52}">
      <dgm:prSet custT="1"/>
      <dgm:spPr/>
      <dgm:t>
        <a:bodyPr/>
        <a:lstStyle/>
        <a:p>
          <a:r>
            <a:rPr lang="es-CR" sz="1050"/>
            <a:t>En América Latina y el Caribe, la  cifra ascendía al 24,8% (un 26,8% en América del Sur, un 22,4% en Centroamérica y México y solo un 5,8% en el Caribe</a:t>
          </a:r>
        </a:p>
      </dgm:t>
    </dgm:pt>
    <dgm:pt modelId="{94CFF25D-970B-4A3C-8979-C28A3BA54AC9}" type="parTrans" cxnId="{8965EA4F-6D7D-4731-AAF4-E0DC7F0C40F8}">
      <dgm:prSet/>
      <dgm:spPr/>
      <dgm:t>
        <a:bodyPr/>
        <a:lstStyle/>
        <a:p>
          <a:endParaRPr lang="es-CR" sz="2000"/>
        </a:p>
      </dgm:t>
    </dgm:pt>
    <dgm:pt modelId="{10CD449D-2330-476F-A041-F2F897B05179}" type="sibTrans" cxnId="{8965EA4F-6D7D-4731-AAF4-E0DC7F0C40F8}">
      <dgm:prSet/>
      <dgm:spPr/>
      <dgm:t>
        <a:bodyPr/>
        <a:lstStyle/>
        <a:p>
          <a:endParaRPr lang="es-CR" sz="2000"/>
        </a:p>
      </dgm:t>
    </dgm:pt>
    <dgm:pt modelId="{9D212144-C893-46A9-A2AC-8DF1DBE57283}" type="pres">
      <dgm:prSet presAssocID="{6DEF4BA8-90FB-4393-9390-76FBBAB57C9C}" presName="linear" presStyleCnt="0">
        <dgm:presLayoutVars>
          <dgm:animLvl val="lvl"/>
          <dgm:resizeHandles val="exact"/>
        </dgm:presLayoutVars>
      </dgm:prSet>
      <dgm:spPr/>
    </dgm:pt>
    <dgm:pt modelId="{C3037E03-ED90-41AD-94D6-27FACA354AB3}" type="pres">
      <dgm:prSet presAssocID="{CC472EAA-6689-4702-B1D9-A670601AF1EE}" presName="parentText" presStyleLbl="node1" presStyleIdx="0" presStyleCnt="4">
        <dgm:presLayoutVars>
          <dgm:chMax val="0"/>
          <dgm:bulletEnabled val="1"/>
        </dgm:presLayoutVars>
      </dgm:prSet>
      <dgm:spPr/>
    </dgm:pt>
    <dgm:pt modelId="{6DA0E545-1038-4F3D-98D3-42AE089C6209}" type="pres">
      <dgm:prSet presAssocID="{CC472EAA-6689-4702-B1D9-A670601AF1EE}" presName="childText" presStyleLbl="revTx" presStyleIdx="0" presStyleCnt="4">
        <dgm:presLayoutVars>
          <dgm:bulletEnabled val="1"/>
        </dgm:presLayoutVars>
      </dgm:prSet>
      <dgm:spPr/>
    </dgm:pt>
    <dgm:pt modelId="{13893771-EA9B-4045-9AD5-115636FC1D8D}" type="pres">
      <dgm:prSet presAssocID="{BBDE7E17-F359-4858-9044-6A83104F5CCD}" presName="parentText" presStyleLbl="node1" presStyleIdx="1" presStyleCnt="4">
        <dgm:presLayoutVars>
          <dgm:chMax val="0"/>
          <dgm:bulletEnabled val="1"/>
        </dgm:presLayoutVars>
      </dgm:prSet>
      <dgm:spPr/>
    </dgm:pt>
    <dgm:pt modelId="{80B2CEDE-6616-4496-8DF0-9990D40D672C}" type="pres">
      <dgm:prSet presAssocID="{BBDE7E17-F359-4858-9044-6A83104F5CCD}" presName="childText" presStyleLbl="revTx" presStyleIdx="1" presStyleCnt="4">
        <dgm:presLayoutVars>
          <dgm:bulletEnabled val="1"/>
        </dgm:presLayoutVars>
      </dgm:prSet>
      <dgm:spPr/>
    </dgm:pt>
    <dgm:pt modelId="{218A0FF6-96BC-4E6D-8C95-613592B4E793}" type="pres">
      <dgm:prSet presAssocID="{9B013596-8372-4AFD-B61F-9FB8065DD0E4}" presName="parentText" presStyleLbl="node1" presStyleIdx="2" presStyleCnt="4">
        <dgm:presLayoutVars>
          <dgm:chMax val="0"/>
          <dgm:bulletEnabled val="1"/>
        </dgm:presLayoutVars>
      </dgm:prSet>
      <dgm:spPr/>
    </dgm:pt>
    <dgm:pt modelId="{F8B4CD70-66BC-420E-AEED-6E6467EA1882}" type="pres">
      <dgm:prSet presAssocID="{9B013596-8372-4AFD-B61F-9FB8065DD0E4}" presName="childText" presStyleLbl="revTx" presStyleIdx="2" presStyleCnt="4">
        <dgm:presLayoutVars>
          <dgm:bulletEnabled val="1"/>
        </dgm:presLayoutVars>
      </dgm:prSet>
      <dgm:spPr/>
    </dgm:pt>
    <dgm:pt modelId="{3113183A-B311-4DB3-AE81-9601ADD44459}" type="pres">
      <dgm:prSet presAssocID="{0939D8EA-C29A-4983-B8B2-5D1A3811E195}" presName="parentText" presStyleLbl="node1" presStyleIdx="3" presStyleCnt="4">
        <dgm:presLayoutVars>
          <dgm:chMax val="0"/>
          <dgm:bulletEnabled val="1"/>
        </dgm:presLayoutVars>
      </dgm:prSet>
      <dgm:spPr/>
    </dgm:pt>
    <dgm:pt modelId="{69BDFDE4-8252-4310-8786-7A236026839C}" type="pres">
      <dgm:prSet presAssocID="{0939D8EA-C29A-4983-B8B2-5D1A3811E195}" presName="childText" presStyleLbl="revTx" presStyleIdx="3" presStyleCnt="4">
        <dgm:presLayoutVars>
          <dgm:bulletEnabled val="1"/>
        </dgm:presLayoutVars>
      </dgm:prSet>
      <dgm:spPr/>
    </dgm:pt>
  </dgm:ptLst>
  <dgm:cxnLst>
    <dgm:cxn modelId="{4BBDFA02-65BA-4115-B5A8-5E3F20160BC6}" type="presOf" srcId="{0939D8EA-C29A-4983-B8B2-5D1A3811E195}" destId="{3113183A-B311-4DB3-AE81-9601ADD44459}" srcOrd="0" destOrd="0" presId="urn:microsoft.com/office/officeart/2005/8/layout/vList2"/>
    <dgm:cxn modelId="{D7868A03-8195-4D5D-B045-58EC23B9DEFA}" type="presOf" srcId="{E33AC19B-4D9C-4B2E-8BEE-30EFEFF13D52}" destId="{69BDFDE4-8252-4310-8786-7A236026839C}" srcOrd="0" destOrd="3" presId="urn:microsoft.com/office/officeart/2005/8/layout/vList2"/>
    <dgm:cxn modelId="{400F6B11-C4C7-46AB-94A2-980CF17D0FB2}" srcId="{CC472EAA-6689-4702-B1D9-A670601AF1EE}" destId="{7C19C5FD-B30C-424C-BC76-766F1E0CD766}" srcOrd="1" destOrd="0" parTransId="{7DDF8076-20D3-4668-8EDF-487F47C5319C}" sibTransId="{5C338ABD-1249-4ABA-B943-A3A27B464C29}"/>
    <dgm:cxn modelId="{06A76715-40C6-4EB4-88C3-95E40380CC47}" type="presOf" srcId="{B6528F8F-686D-46D1-9413-0E9A38D49902}" destId="{80B2CEDE-6616-4496-8DF0-9990D40D672C}" srcOrd="0" destOrd="0" presId="urn:microsoft.com/office/officeart/2005/8/layout/vList2"/>
    <dgm:cxn modelId="{8B1BCF1A-AC76-454B-92E9-49E35ED67D7B}" srcId="{6DEF4BA8-90FB-4393-9390-76FBBAB57C9C}" destId="{BBDE7E17-F359-4858-9044-6A83104F5CCD}" srcOrd="1" destOrd="0" parTransId="{730D1DD7-814B-4E09-A9E3-5EF4836D74B8}" sibTransId="{5A00C835-FC77-4283-AB47-E929838DA926}"/>
    <dgm:cxn modelId="{5CFD2524-C7AB-4827-86BD-E2E70B9EE6F8}" srcId="{BBDE7E17-F359-4858-9044-6A83104F5CCD}" destId="{B6528F8F-686D-46D1-9413-0E9A38D49902}" srcOrd="0" destOrd="0" parTransId="{3CA613ED-1305-46CD-A3B4-ACE9C2FEC167}" sibTransId="{E0B4A827-6D56-46D8-AF32-949D501F5813}"/>
    <dgm:cxn modelId="{E636472B-BBA0-44F4-9DB7-820F7BF6D0E5}" type="presOf" srcId="{B0CB7073-6BA0-41E7-A0B0-8694A305B680}" destId="{6DA0E545-1038-4F3D-98D3-42AE089C6209}" srcOrd="0" destOrd="0" presId="urn:microsoft.com/office/officeart/2005/8/layout/vList2"/>
    <dgm:cxn modelId="{1BBA052D-B58B-42B0-917F-4275B41753A6}" type="presOf" srcId="{9DE5CCF7-8722-4CD9-8638-476EB3C7E616}" destId="{F8B4CD70-66BC-420E-AEED-6E6467EA1882}" srcOrd="0" destOrd="0" presId="urn:microsoft.com/office/officeart/2005/8/layout/vList2"/>
    <dgm:cxn modelId="{45B6E03B-D153-40A2-9F6A-270A842D05B1}" srcId="{BBDE7E17-F359-4858-9044-6A83104F5CCD}" destId="{5D5C9503-A2CC-4C63-A576-5C2A65276D93}" srcOrd="1" destOrd="0" parTransId="{0F0CBD59-9719-4407-9ED4-A20F7D341DF2}" sibTransId="{04EE5D6A-09EA-45F3-8585-ECE9A260A3C1}"/>
    <dgm:cxn modelId="{651E8D62-F985-4FF1-9F14-514C429F7B50}" srcId="{CC472EAA-6689-4702-B1D9-A670601AF1EE}" destId="{B0CB7073-6BA0-41E7-A0B0-8694A305B680}" srcOrd="0" destOrd="0" parTransId="{C835975E-6F86-4431-B270-3B4D043940BD}" sibTransId="{7B31B906-8A16-482C-9D62-7504C2EBFD65}"/>
    <dgm:cxn modelId="{EA000C68-690C-47BB-B984-01890CC6B7D6}" type="presOf" srcId="{6DEF4BA8-90FB-4393-9390-76FBBAB57C9C}" destId="{9D212144-C893-46A9-A2AC-8DF1DBE57283}" srcOrd="0" destOrd="0" presId="urn:microsoft.com/office/officeart/2005/8/layout/vList2"/>
    <dgm:cxn modelId="{B0CE2D4D-F465-42EC-8DE5-2CA0078EEA1F}" type="presOf" srcId="{5D5C9503-A2CC-4C63-A576-5C2A65276D93}" destId="{80B2CEDE-6616-4496-8DF0-9990D40D672C}" srcOrd="0" destOrd="1" presId="urn:microsoft.com/office/officeart/2005/8/layout/vList2"/>
    <dgm:cxn modelId="{A2EFD84E-6D80-4182-A8F6-CFEA7F06D7D8}" srcId="{0939D8EA-C29A-4983-B8B2-5D1A3811E195}" destId="{80D5C4DE-BD54-44A1-B308-485009C5A348}" srcOrd="1" destOrd="0" parTransId="{25DCF23A-9617-456E-A1A2-4860DAF60A68}" sibTransId="{DE198358-7498-4ECD-9C9F-8DD1C035533D}"/>
    <dgm:cxn modelId="{8965EA4F-6D7D-4731-AAF4-E0DC7F0C40F8}" srcId="{0939D8EA-C29A-4983-B8B2-5D1A3811E195}" destId="{E33AC19B-4D9C-4B2E-8BEE-30EFEFF13D52}" srcOrd="3" destOrd="0" parTransId="{94CFF25D-970B-4A3C-8979-C28A3BA54AC9}" sibTransId="{10CD449D-2330-476F-A041-F2F897B05179}"/>
    <dgm:cxn modelId="{918BE270-2C10-4545-8C10-7AD394F29079}" type="presOf" srcId="{CC472EAA-6689-4702-B1D9-A670601AF1EE}" destId="{C3037E03-ED90-41AD-94D6-27FACA354AB3}" srcOrd="0" destOrd="0" presId="urn:microsoft.com/office/officeart/2005/8/layout/vList2"/>
    <dgm:cxn modelId="{F3B22C7A-F746-4742-8F9A-A286DB868335}" srcId="{6DEF4BA8-90FB-4393-9390-76FBBAB57C9C}" destId="{0939D8EA-C29A-4983-B8B2-5D1A3811E195}" srcOrd="3" destOrd="0" parTransId="{FBC23DEE-032E-4225-8233-70AC1FE7D5B1}" sibTransId="{AB27F3D2-B5B4-4F1D-AFAB-7DC14A571E0B}"/>
    <dgm:cxn modelId="{09CAED7C-E1D8-447B-865C-522BD760629B}" srcId="{6DEF4BA8-90FB-4393-9390-76FBBAB57C9C}" destId="{CC472EAA-6689-4702-B1D9-A670601AF1EE}" srcOrd="0" destOrd="0" parTransId="{46CCAA12-2915-4833-BD27-282D8CF99B1D}" sibTransId="{0571874A-01B5-4A4C-8330-1167486427EB}"/>
    <dgm:cxn modelId="{8BCE7F7D-3189-451F-9946-28EB82E6079B}" srcId="{9B013596-8372-4AFD-B61F-9FB8065DD0E4}" destId="{55754146-FDAB-4BB4-BF24-BC81C9178359}" srcOrd="1" destOrd="0" parTransId="{C2F8845E-0050-4C9E-B44A-A5BAC95F4189}" sibTransId="{65D49409-C6F0-4520-BF94-BB836F7D55DC}"/>
    <dgm:cxn modelId="{38456C88-93D1-45F9-AEF5-F4DC56C76608}" type="presOf" srcId="{80D5C4DE-BD54-44A1-B308-485009C5A348}" destId="{69BDFDE4-8252-4310-8786-7A236026839C}" srcOrd="0" destOrd="1" presId="urn:microsoft.com/office/officeart/2005/8/layout/vList2"/>
    <dgm:cxn modelId="{FC94368B-01AC-4D63-9362-A12A9A91D315}" type="presOf" srcId="{34D7AD7D-9393-4220-BDD9-6889DF189AF3}" destId="{69BDFDE4-8252-4310-8786-7A236026839C}" srcOrd="0" destOrd="0" presId="urn:microsoft.com/office/officeart/2005/8/layout/vList2"/>
    <dgm:cxn modelId="{FDD22E91-89C3-4C56-B134-05749E5CF96D}" srcId="{9B013596-8372-4AFD-B61F-9FB8065DD0E4}" destId="{9DE5CCF7-8722-4CD9-8638-476EB3C7E616}" srcOrd="0" destOrd="0" parTransId="{9F3C070E-1701-48F7-9AF6-4CD53EA74B58}" sibTransId="{4FAD407B-BC95-4300-96DD-EE533CECA7C2}"/>
    <dgm:cxn modelId="{EACA5093-7AFB-4CDB-9799-A673063D5208}" srcId="{0939D8EA-C29A-4983-B8B2-5D1A3811E195}" destId="{34D7AD7D-9393-4220-BDD9-6889DF189AF3}" srcOrd="0" destOrd="0" parTransId="{2D9CEDE5-CEB8-4DD2-9D46-554CAC12D2AC}" sibTransId="{3822F4A7-1804-48F9-81BC-18898B794CB6}"/>
    <dgm:cxn modelId="{3B64CC95-AA58-40C7-B130-7D62DB861DD5}" type="presOf" srcId="{AE0ED39B-4397-4328-A598-298B245CAD9A}" destId="{69BDFDE4-8252-4310-8786-7A236026839C}" srcOrd="0" destOrd="2" presId="urn:microsoft.com/office/officeart/2005/8/layout/vList2"/>
    <dgm:cxn modelId="{F34D25A3-E399-4B1A-BF65-78E4C43B44C4}" srcId="{6DEF4BA8-90FB-4393-9390-76FBBAB57C9C}" destId="{9B013596-8372-4AFD-B61F-9FB8065DD0E4}" srcOrd="2" destOrd="0" parTransId="{02FD5FAB-4746-42D2-8678-D5E660E7051C}" sibTransId="{F454300B-5741-4E65-82B1-E2BC84E737BE}"/>
    <dgm:cxn modelId="{FC021EAA-B82C-403B-B2D6-3FD036FD327B}" srcId="{0939D8EA-C29A-4983-B8B2-5D1A3811E195}" destId="{AE0ED39B-4397-4328-A598-298B245CAD9A}" srcOrd="2" destOrd="0" parTransId="{AE818A56-0550-44DE-8F47-E56E0028C673}" sibTransId="{24585205-C683-4E2F-B364-259EA85FECD2}"/>
    <dgm:cxn modelId="{472B95BE-3015-491F-A381-F6894BDB1F9A}" type="presOf" srcId="{9B013596-8372-4AFD-B61F-9FB8065DD0E4}" destId="{218A0FF6-96BC-4E6D-8C95-613592B4E793}" srcOrd="0" destOrd="0" presId="urn:microsoft.com/office/officeart/2005/8/layout/vList2"/>
    <dgm:cxn modelId="{BF8684BF-A3FB-4762-A552-4EB6BE802BB4}" type="presOf" srcId="{55754146-FDAB-4BB4-BF24-BC81C9178359}" destId="{F8B4CD70-66BC-420E-AEED-6E6467EA1882}" srcOrd="0" destOrd="1" presId="urn:microsoft.com/office/officeart/2005/8/layout/vList2"/>
    <dgm:cxn modelId="{996485E7-7CF9-4D08-BA16-3A341F42C267}" type="presOf" srcId="{BBDE7E17-F359-4858-9044-6A83104F5CCD}" destId="{13893771-EA9B-4045-9AD5-115636FC1D8D}" srcOrd="0" destOrd="0" presId="urn:microsoft.com/office/officeart/2005/8/layout/vList2"/>
    <dgm:cxn modelId="{FB0700F2-B1D3-4F30-B9D6-02BAF9238E4D}" type="presOf" srcId="{7C19C5FD-B30C-424C-BC76-766F1E0CD766}" destId="{6DA0E545-1038-4F3D-98D3-42AE089C6209}" srcOrd="0" destOrd="1" presId="urn:microsoft.com/office/officeart/2005/8/layout/vList2"/>
    <dgm:cxn modelId="{D641C1EA-A212-456B-97F9-323D745A18E5}" type="presParOf" srcId="{9D212144-C893-46A9-A2AC-8DF1DBE57283}" destId="{C3037E03-ED90-41AD-94D6-27FACA354AB3}" srcOrd="0" destOrd="0" presId="urn:microsoft.com/office/officeart/2005/8/layout/vList2"/>
    <dgm:cxn modelId="{4B3D43D3-452B-4583-ACC2-40FB3BDF8EE6}" type="presParOf" srcId="{9D212144-C893-46A9-A2AC-8DF1DBE57283}" destId="{6DA0E545-1038-4F3D-98D3-42AE089C6209}" srcOrd="1" destOrd="0" presId="urn:microsoft.com/office/officeart/2005/8/layout/vList2"/>
    <dgm:cxn modelId="{AE23A8FC-4D35-423B-9F1F-B1A5A106264E}" type="presParOf" srcId="{9D212144-C893-46A9-A2AC-8DF1DBE57283}" destId="{13893771-EA9B-4045-9AD5-115636FC1D8D}" srcOrd="2" destOrd="0" presId="urn:microsoft.com/office/officeart/2005/8/layout/vList2"/>
    <dgm:cxn modelId="{9FBC6436-F882-4568-B9BC-A350CBD3F07A}" type="presParOf" srcId="{9D212144-C893-46A9-A2AC-8DF1DBE57283}" destId="{80B2CEDE-6616-4496-8DF0-9990D40D672C}" srcOrd="3" destOrd="0" presId="urn:microsoft.com/office/officeart/2005/8/layout/vList2"/>
    <dgm:cxn modelId="{E876EC6F-78BF-4140-A239-E17DBBD4E044}" type="presParOf" srcId="{9D212144-C893-46A9-A2AC-8DF1DBE57283}" destId="{218A0FF6-96BC-4E6D-8C95-613592B4E793}" srcOrd="4" destOrd="0" presId="urn:microsoft.com/office/officeart/2005/8/layout/vList2"/>
    <dgm:cxn modelId="{C7CBDE60-2EBF-45B7-8180-0DB39CD97C2C}" type="presParOf" srcId="{9D212144-C893-46A9-A2AC-8DF1DBE57283}" destId="{F8B4CD70-66BC-420E-AEED-6E6467EA1882}" srcOrd="5" destOrd="0" presId="urn:microsoft.com/office/officeart/2005/8/layout/vList2"/>
    <dgm:cxn modelId="{7BB3240D-815C-475E-8ACD-3B79749A6B14}" type="presParOf" srcId="{9D212144-C893-46A9-A2AC-8DF1DBE57283}" destId="{3113183A-B311-4DB3-AE81-9601ADD44459}" srcOrd="6" destOrd="0" presId="urn:microsoft.com/office/officeart/2005/8/layout/vList2"/>
    <dgm:cxn modelId="{954EF597-061D-4E18-8769-0C85427DA4E6}" type="presParOf" srcId="{9D212144-C893-46A9-A2AC-8DF1DBE57283}" destId="{69BDFDE4-8252-4310-8786-7A236026839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A60A064-3C98-465C-A2DC-CCE796E6E30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CR"/>
        </a:p>
      </dgm:t>
    </dgm:pt>
    <dgm:pt modelId="{91901A0D-CF42-40E4-A59C-1719613B8FC3}">
      <dgm:prSet/>
      <dgm:spPr/>
      <dgm:t>
        <a:bodyPr/>
        <a:lstStyle/>
        <a:p>
          <a:r>
            <a:rPr lang="es-CR" b="0" i="0" baseline="0"/>
            <a:t>El déficit de la balanza de servicios como porcentaje del PIB </a:t>
          </a:r>
          <a:endParaRPr lang="es-CR"/>
        </a:p>
      </dgm:t>
    </dgm:pt>
    <dgm:pt modelId="{1B980B29-6FCC-47B8-BA07-793826E30AB6}" type="parTrans" cxnId="{0ACA6AA7-1C11-483A-BD26-5439CA7F2EFC}">
      <dgm:prSet/>
      <dgm:spPr/>
      <dgm:t>
        <a:bodyPr/>
        <a:lstStyle/>
        <a:p>
          <a:endParaRPr lang="es-CR"/>
        </a:p>
      </dgm:t>
    </dgm:pt>
    <dgm:pt modelId="{26A484F4-0812-49D5-82A9-8BF47B0B31E4}" type="sibTrans" cxnId="{0ACA6AA7-1C11-483A-BD26-5439CA7F2EFC}">
      <dgm:prSet/>
      <dgm:spPr/>
      <dgm:t>
        <a:bodyPr/>
        <a:lstStyle/>
        <a:p>
          <a:endParaRPr lang="es-CR"/>
        </a:p>
      </dgm:t>
    </dgm:pt>
    <dgm:pt modelId="{81C27461-B80C-40ED-B40B-5793C06022EE}">
      <dgm:prSet/>
      <dgm:spPr/>
      <dgm:t>
        <a:bodyPr/>
        <a:lstStyle/>
        <a:p>
          <a:r>
            <a:rPr lang="es-CR" b="0" i="0" baseline="0"/>
            <a:t>aumentó al 1,0% en 2020 (en comparación con el 0,9% registrado en 2019</a:t>
          </a:r>
          <a:endParaRPr lang="es-CR"/>
        </a:p>
      </dgm:t>
    </dgm:pt>
    <dgm:pt modelId="{008A90DD-CBFA-4899-B00D-B8E52F30DD87}" type="parTrans" cxnId="{4EE6CBD7-1EF3-4014-AD3C-5B9CED13D93B}">
      <dgm:prSet/>
      <dgm:spPr/>
      <dgm:t>
        <a:bodyPr/>
        <a:lstStyle/>
        <a:p>
          <a:endParaRPr lang="es-CR"/>
        </a:p>
      </dgm:t>
    </dgm:pt>
    <dgm:pt modelId="{6E5E8BEA-1447-422F-B212-DBD1A9D469C2}" type="sibTrans" cxnId="{4EE6CBD7-1EF3-4014-AD3C-5B9CED13D93B}">
      <dgm:prSet/>
      <dgm:spPr/>
      <dgm:t>
        <a:bodyPr/>
        <a:lstStyle/>
        <a:p>
          <a:endParaRPr lang="es-CR"/>
        </a:p>
      </dgm:t>
    </dgm:pt>
    <dgm:pt modelId="{1C315E37-10B7-4F0A-8A9B-755BBCD05DCF}">
      <dgm:prSet/>
      <dgm:spPr/>
      <dgm:t>
        <a:bodyPr/>
        <a:lstStyle/>
        <a:p>
          <a:r>
            <a:rPr lang="es-CR" b="0" i="0" baseline="0" dirty="0"/>
            <a:t>tanto las exportaciones como las importaciones de servicios se contrajeron por encima del 30%. </a:t>
          </a:r>
          <a:endParaRPr lang="es-CR" dirty="0"/>
        </a:p>
      </dgm:t>
    </dgm:pt>
    <dgm:pt modelId="{353D9C85-2745-49CB-A958-34464A1095A6}" type="parTrans" cxnId="{A147433B-9126-470B-BC97-C90964613059}">
      <dgm:prSet/>
      <dgm:spPr/>
      <dgm:t>
        <a:bodyPr/>
        <a:lstStyle/>
        <a:p>
          <a:endParaRPr lang="es-CR"/>
        </a:p>
      </dgm:t>
    </dgm:pt>
    <dgm:pt modelId="{6CBB5740-6055-42F0-A5FE-10938F79D8FB}" type="sibTrans" cxnId="{A147433B-9126-470B-BC97-C90964613059}">
      <dgm:prSet/>
      <dgm:spPr/>
      <dgm:t>
        <a:bodyPr/>
        <a:lstStyle/>
        <a:p>
          <a:endParaRPr lang="es-CR"/>
        </a:p>
      </dgm:t>
    </dgm:pt>
    <dgm:pt modelId="{A0631C7E-2146-4DDF-92D3-4DF4B61DDF5F}">
      <dgm:prSet/>
      <dgm:spPr/>
      <dgm:t>
        <a:bodyPr/>
        <a:lstStyle/>
        <a:p>
          <a:r>
            <a:rPr lang="es-CR" b="0" i="0" baseline="0"/>
            <a:t>Los servicios de viajes fueron el rubro que sufrió el mayor deterioro.</a:t>
          </a:r>
          <a:endParaRPr lang="es-CR"/>
        </a:p>
      </dgm:t>
    </dgm:pt>
    <dgm:pt modelId="{AB9DECEA-C4A6-427F-8803-DEBC9DA71A5B}" type="parTrans" cxnId="{C74550A5-AC7B-4B93-9F75-3BAFB4947ED8}">
      <dgm:prSet/>
      <dgm:spPr/>
      <dgm:t>
        <a:bodyPr/>
        <a:lstStyle/>
        <a:p>
          <a:endParaRPr lang="es-CR"/>
        </a:p>
      </dgm:t>
    </dgm:pt>
    <dgm:pt modelId="{D8A07AE1-C81A-441F-AF57-75D4572E1B18}" type="sibTrans" cxnId="{C74550A5-AC7B-4B93-9F75-3BAFB4947ED8}">
      <dgm:prSet/>
      <dgm:spPr/>
      <dgm:t>
        <a:bodyPr/>
        <a:lstStyle/>
        <a:p>
          <a:endParaRPr lang="es-CR"/>
        </a:p>
      </dgm:t>
    </dgm:pt>
    <dgm:pt modelId="{8E0D5234-1F23-41BB-A78C-A9025C4A9BA8}">
      <dgm:prSet/>
      <dgm:spPr/>
      <dgm:t>
        <a:bodyPr/>
        <a:lstStyle/>
        <a:p>
          <a:r>
            <a:rPr lang="es-CR"/>
            <a:t>Para 2021 se espera que</a:t>
          </a:r>
        </a:p>
      </dgm:t>
    </dgm:pt>
    <dgm:pt modelId="{15D03597-3ED6-464C-9E68-55B0D1289218}" type="parTrans" cxnId="{0163D023-882F-4B99-8F19-0317D08ADD68}">
      <dgm:prSet/>
      <dgm:spPr/>
      <dgm:t>
        <a:bodyPr/>
        <a:lstStyle/>
        <a:p>
          <a:endParaRPr lang="es-CR"/>
        </a:p>
      </dgm:t>
    </dgm:pt>
    <dgm:pt modelId="{2243FEB0-B05E-495A-AD5D-57AE774E448D}" type="sibTrans" cxnId="{0163D023-882F-4B99-8F19-0317D08ADD68}">
      <dgm:prSet/>
      <dgm:spPr/>
      <dgm:t>
        <a:bodyPr/>
        <a:lstStyle/>
        <a:p>
          <a:endParaRPr lang="es-CR"/>
        </a:p>
      </dgm:t>
    </dgm:pt>
    <dgm:pt modelId="{40D7C19D-3001-4D1E-ACF1-E273C84C8AA1}">
      <dgm:prSet/>
      <dgm:spPr/>
      <dgm:t>
        <a:bodyPr/>
        <a:lstStyle/>
        <a:p>
          <a:r>
            <a:rPr lang="es-CR"/>
            <a:t>se amplíe y ascienda a un 1,2% del PIB, </a:t>
          </a:r>
        </a:p>
      </dgm:t>
    </dgm:pt>
    <dgm:pt modelId="{F815082C-0C97-47B4-BD05-A6D34BA53D9B}" type="parTrans" cxnId="{CC993B1F-3BA8-4FC8-86C9-F09E6CE37EEB}">
      <dgm:prSet/>
      <dgm:spPr/>
      <dgm:t>
        <a:bodyPr/>
        <a:lstStyle/>
        <a:p>
          <a:endParaRPr lang="es-CR"/>
        </a:p>
      </dgm:t>
    </dgm:pt>
    <dgm:pt modelId="{596A5E2E-0109-4137-A6CC-5F4B6EE07567}" type="sibTrans" cxnId="{CC993B1F-3BA8-4FC8-86C9-F09E6CE37EEB}">
      <dgm:prSet/>
      <dgm:spPr/>
      <dgm:t>
        <a:bodyPr/>
        <a:lstStyle/>
        <a:p>
          <a:endParaRPr lang="es-CR"/>
        </a:p>
      </dgm:t>
    </dgm:pt>
    <dgm:pt modelId="{824075A5-40AE-4091-8511-98BC70383DDB}">
      <dgm:prSet/>
      <dgm:spPr/>
      <dgm:t>
        <a:bodyPr/>
        <a:lstStyle/>
        <a:p>
          <a:r>
            <a:rPr lang="es-CR" b="0" i="0" baseline="0"/>
            <a:t>en consonancia con el fuerte rebote de la actividad y, por extensión, de la importación de transporte y otros servicios asociados.</a:t>
          </a:r>
          <a:endParaRPr lang="es-CR"/>
        </a:p>
      </dgm:t>
    </dgm:pt>
    <dgm:pt modelId="{AD09223D-7836-4491-8EF7-101B77791981}" type="parTrans" cxnId="{6FF18603-A1B9-4CCA-8D06-2A6BBD9773C3}">
      <dgm:prSet/>
      <dgm:spPr/>
      <dgm:t>
        <a:bodyPr/>
        <a:lstStyle/>
        <a:p>
          <a:endParaRPr lang="es-CR"/>
        </a:p>
      </dgm:t>
    </dgm:pt>
    <dgm:pt modelId="{B264153A-2560-4103-A355-E62E452BE4E5}" type="sibTrans" cxnId="{6FF18603-A1B9-4CCA-8D06-2A6BBD9773C3}">
      <dgm:prSet/>
      <dgm:spPr/>
      <dgm:t>
        <a:bodyPr/>
        <a:lstStyle/>
        <a:p>
          <a:endParaRPr lang="es-CR"/>
        </a:p>
      </dgm:t>
    </dgm:pt>
    <dgm:pt modelId="{103828F0-0E8D-46E9-A75D-5C1B0EFC127E}">
      <dgm:prSet/>
      <dgm:spPr/>
      <dgm:t>
        <a:bodyPr/>
        <a:lstStyle/>
        <a:p>
          <a:r>
            <a:rPr lang="es-CR"/>
            <a:t>Los servicios asociados al turismo experimentarán</a:t>
          </a:r>
        </a:p>
      </dgm:t>
    </dgm:pt>
    <dgm:pt modelId="{EB0A4CAF-BEF2-40FE-8593-A8881D28F19E}" type="parTrans" cxnId="{B16DE683-DF61-40C2-BC76-6840D28E854D}">
      <dgm:prSet/>
      <dgm:spPr/>
      <dgm:t>
        <a:bodyPr/>
        <a:lstStyle/>
        <a:p>
          <a:endParaRPr lang="es-CR"/>
        </a:p>
      </dgm:t>
    </dgm:pt>
    <dgm:pt modelId="{634B180F-5603-4AF2-A285-DDAAE03FB30B}" type="sibTrans" cxnId="{B16DE683-DF61-40C2-BC76-6840D28E854D}">
      <dgm:prSet/>
      <dgm:spPr/>
      <dgm:t>
        <a:bodyPr/>
        <a:lstStyle/>
        <a:p>
          <a:endParaRPr lang="es-CR"/>
        </a:p>
      </dgm:t>
    </dgm:pt>
    <dgm:pt modelId="{596B7582-E336-4E03-86B0-E8C7EE337576}">
      <dgm:prSet/>
      <dgm:spPr/>
      <dgm:t>
        <a:bodyPr/>
        <a:lstStyle/>
        <a:p>
          <a:r>
            <a:rPr lang="es-CR" b="0" i="0" baseline="0"/>
            <a:t>Una recuperación a lo largo del año, aunque se mantendrán muy deprimidos con respecto al nivel registrado previo a la pandemia. </a:t>
          </a:r>
          <a:endParaRPr lang="es-CR"/>
        </a:p>
      </dgm:t>
    </dgm:pt>
    <dgm:pt modelId="{9C96F767-3B0D-47FD-BE6A-E60F1878D5F8}" type="parTrans" cxnId="{5072290B-9528-42B8-880B-2CB847AD2059}">
      <dgm:prSet/>
      <dgm:spPr/>
      <dgm:t>
        <a:bodyPr/>
        <a:lstStyle/>
        <a:p>
          <a:endParaRPr lang="es-CR"/>
        </a:p>
      </dgm:t>
    </dgm:pt>
    <dgm:pt modelId="{C6710B09-022A-4466-8A1E-A555A913B480}" type="sibTrans" cxnId="{5072290B-9528-42B8-880B-2CB847AD2059}">
      <dgm:prSet/>
      <dgm:spPr/>
      <dgm:t>
        <a:bodyPr/>
        <a:lstStyle/>
        <a:p>
          <a:endParaRPr lang="es-CR"/>
        </a:p>
      </dgm:t>
    </dgm:pt>
    <dgm:pt modelId="{5F6C9654-E319-4811-88BE-3DCB90F17AB9}">
      <dgm:prSet/>
      <dgm:spPr/>
      <dgm:t>
        <a:bodyPr/>
        <a:lstStyle/>
        <a:p>
          <a:r>
            <a:rPr lang="es-CR" b="0" i="0" baseline="0"/>
            <a:t>Por el mantenimiento de las restricciones y cautelas respecto de los viajes  internacionales, Persistencia de tasas de contagio altas en numerosos países de la  región y al desigual avance de los procesos de vacunación, tienen una incidencia negativa en  América Latina y el Caribe, que tradicionalmente región netamente exportadora  de servicios de turismo.</a:t>
          </a:r>
          <a:endParaRPr lang="es-CR"/>
        </a:p>
      </dgm:t>
    </dgm:pt>
    <dgm:pt modelId="{D02309D7-FDC4-4D95-85CB-40E4DEB412CD}" type="parTrans" cxnId="{CFC9D753-4793-4DFB-A172-03FFD7594D46}">
      <dgm:prSet/>
      <dgm:spPr/>
      <dgm:t>
        <a:bodyPr/>
        <a:lstStyle/>
        <a:p>
          <a:endParaRPr lang="es-CR"/>
        </a:p>
      </dgm:t>
    </dgm:pt>
    <dgm:pt modelId="{C9389732-BBE8-4A47-96B8-BF1D802365DE}" type="sibTrans" cxnId="{CFC9D753-4793-4DFB-A172-03FFD7594D46}">
      <dgm:prSet/>
      <dgm:spPr/>
      <dgm:t>
        <a:bodyPr/>
        <a:lstStyle/>
        <a:p>
          <a:endParaRPr lang="es-CR"/>
        </a:p>
      </dgm:t>
    </dgm:pt>
    <dgm:pt modelId="{D4B65F48-9C65-46FC-B730-88DF71C75E54}" type="pres">
      <dgm:prSet presAssocID="{0A60A064-3C98-465C-A2DC-CCE796E6E30F}" presName="Name0" presStyleCnt="0">
        <dgm:presLayoutVars>
          <dgm:dir/>
          <dgm:animLvl val="lvl"/>
          <dgm:resizeHandles val="exact"/>
        </dgm:presLayoutVars>
      </dgm:prSet>
      <dgm:spPr/>
    </dgm:pt>
    <dgm:pt modelId="{57832213-A423-4F4A-A552-9C9A12870E5A}" type="pres">
      <dgm:prSet presAssocID="{91901A0D-CF42-40E4-A59C-1719613B8FC3}" presName="composite" presStyleCnt="0"/>
      <dgm:spPr/>
    </dgm:pt>
    <dgm:pt modelId="{3BB067CC-1885-4E61-A29A-AB6E60C1D504}" type="pres">
      <dgm:prSet presAssocID="{91901A0D-CF42-40E4-A59C-1719613B8FC3}" presName="parTx" presStyleLbl="alignNode1" presStyleIdx="0" presStyleCnt="3">
        <dgm:presLayoutVars>
          <dgm:chMax val="0"/>
          <dgm:chPref val="0"/>
          <dgm:bulletEnabled val="1"/>
        </dgm:presLayoutVars>
      </dgm:prSet>
      <dgm:spPr/>
    </dgm:pt>
    <dgm:pt modelId="{762B70D0-784E-4231-AB84-4B4FEDF9F2A4}" type="pres">
      <dgm:prSet presAssocID="{91901A0D-CF42-40E4-A59C-1719613B8FC3}" presName="desTx" presStyleLbl="alignAccFollowNode1" presStyleIdx="0" presStyleCnt="3">
        <dgm:presLayoutVars>
          <dgm:bulletEnabled val="1"/>
        </dgm:presLayoutVars>
      </dgm:prSet>
      <dgm:spPr/>
    </dgm:pt>
    <dgm:pt modelId="{D8F72E0F-BEC8-4BEA-B4D8-4238F1EB4FF5}" type="pres">
      <dgm:prSet presAssocID="{26A484F4-0812-49D5-82A9-8BF47B0B31E4}" presName="space" presStyleCnt="0"/>
      <dgm:spPr/>
    </dgm:pt>
    <dgm:pt modelId="{C66303B8-7349-4748-AFA7-3A8AA549C175}" type="pres">
      <dgm:prSet presAssocID="{8E0D5234-1F23-41BB-A78C-A9025C4A9BA8}" presName="composite" presStyleCnt="0"/>
      <dgm:spPr/>
    </dgm:pt>
    <dgm:pt modelId="{097658EC-FED5-4B4F-B8D1-B2A60C78F49E}" type="pres">
      <dgm:prSet presAssocID="{8E0D5234-1F23-41BB-A78C-A9025C4A9BA8}" presName="parTx" presStyleLbl="alignNode1" presStyleIdx="1" presStyleCnt="3">
        <dgm:presLayoutVars>
          <dgm:chMax val="0"/>
          <dgm:chPref val="0"/>
          <dgm:bulletEnabled val="1"/>
        </dgm:presLayoutVars>
      </dgm:prSet>
      <dgm:spPr/>
    </dgm:pt>
    <dgm:pt modelId="{D7C4F2EA-ABF6-414E-BCA6-5D41A88F53D7}" type="pres">
      <dgm:prSet presAssocID="{8E0D5234-1F23-41BB-A78C-A9025C4A9BA8}" presName="desTx" presStyleLbl="alignAccFollowNode1" presStyleIdx="1" presStyleCnt="3">
        <dgm:presLayoutVars>
          <dgm:bulletEnabled val="1"/>
        </dgm:presLayoutVars>
      </dgm:prSet>
      <dgm:spPr/>
    </dgm:pt>
    <dgm:pt modelId="{E1D94DCF-D815-43A2-AF99-6DF1085AAADD}" type="pres">
      <dgm:prSet presAssocID="{2243FEB0-B05E-495A-AD5D-57AE774E448D}" presName="space" presStyleCnt="0"/>
      <dgm:spPr/>
    </dgm:pt>
    <dgm:pt modelId="{3A658F7B-45C2-4368-8378-8EF01618AA8A}" type="pres">
      <dgm:prSet presAssocID="{103828F0-0E8D-46E9-A75D-5C1B0EFC127E}" presName="composite" presStyleCnt="0"/>
      <dgm:spPr/>
    </dgm:pt>
    <dgm:pt modelId="{29C2A52F-469D-4C35-B91B-12563FC030A9}" type="pres">
      <dgm:prSet presAssocID="{103828F0-0E8D-46E9-A75D-5C1B0EFC127E}" presName="parTx" presStyleLbl="alignNode1" presStyleIdx="2" presStyleCnt="3">
        <dgm:presLayoutVars>
          <dgm:chMax val="0"/>
          <dgm:chPref val="0"/>
          <dgm:bulletEnabled val="1"/>
        </dgm:presLayoutVars>
      </dgm:prSet>
      <dgm:spPr/>
    </dgm:pt>
    <dgm:pt modelId="{3F462A6F-04B1-4B4A-B805-B56592EDEE36}" type="pres">
      <dgm:prSet presAssocID="{103828F0-0E8D-46E9-A75D-5C1B0EFC127E}" presName="desTx" presStyleLbl="alignAccFollowNode1" presStyleIdx="2" presStyleCnt="3">
        <dgm:presLayoutVars>
          <dgm:bulletEnabled val="1"/>
        </dgm:presLayoutVars>
      </dgm:prSet>
      <dgm:spPr/>
    </dgm:pt>
  </dgm:ptLst>
  <dgm:cxnLst>
    <dgm:cxn modelId="{6FF18603-A1B9-4CCA-8D06-2A6BBD9773C3}" srcId="{8E0D5234-1F23-41BB-A78C-A9025C4A9BA8}" destId="{824075A5-40AE-4091-8511-98BC70383DDB}" srcOrd="1" destOrd="0" parTransId="{AD09223D-7836-4491-8EF7-101B77791981}" sibTransId="{B264153A-2560-4103-A355-E62E452BE4E5}"/>
    <dgm:cxn modelId="{FCD4AB04-4100-4717-89BA-2E3C90E9C7A4}" type="presOf" srcId="{103828F0-0E8D-46E9-A75D-5C1B0EFC127E}" destId="{29C2A52F-469D-4C35-B91B-12563FC030A9}" srcOrd="0" destOrd="0" presId="urn:microsoft.com/office/officeart/2005/8/layout/hList1"/>
    <dgm:cxn modelId="{5072290B-9528-42B8-880B-2CB847AD2059}" srcId="{103828F0-0E8D-46E9-A75D-5C1B0EFC127E}" destId="{596B7582-E336-4E03-86B0-E8C7EE337576}" srcOrd="0" destOrd="0" parTransId="{9C96F767-3B0D-47FD-BE6A-E60F1878D5F8}" sibTransId="{C6710B09-022A-4466-8A1E-A555A913B480}"/>
    <dgm:cxn modelId="{18D5711A-6F95-4D97-874D-A878A79B4D66}" type="presOf" srcId="{1C315E37-10B7-4F0A-8A9B-755BBCD05DCF}" destId="{762B70D0-784E-4231-AB84-4B4FEDF9F2A4}" srcOrd="0" destOrd="1" presId="urn:microsoft.com/office/officeart/2005/8/layout/hList1"/>
    <dgm:cxn modelId="{CC993B1F-3BA8-4FC8-86C9-F09E6CE37EEB}" srcId="{8E0D5234-1F23-41BB-A78C-A9025C4A9BA8}" destId="{40D7C19D-3001-4D1E-ACF1-E273C84C8AA1}" srcOrd="0" destOrd="0" parTransId="{F815082C-0C97-47B4-BD05-A6D34BA53D9B}" sibTransId="{596A5E2E-0109-4137-A6CC-5F4B6EE07567}"/>
    <dgm:cxn modelId="{0163D023-882F-4B99-8F19-0317D08ADD68}" srcId="{0A60A064-3C98-465C-A2DC-CCE796E6E30F}" destId="{8E0D5234-1F23-41BB-A78C-A9025C4A9BA8}" srcOrd="1" destOrd="0" parTransId="{15D03597-3ED6-464C-9E68-55B0D1289218}" sibTransId="{2243FEB0-B05E-495A-AD5D-57AE774E448D}"/>
    <dgm:cxn modelId="{A147433B-9126-470B-BC97-C90964613059}" srcId="{91901A0D-CF42-40E4-A59C-1719613B8FC3}" destId="{1C315E37-10B7-4F0A-8A9B-755BBCD05DCF}" srcOrd="1" destOrd="0" parTransId="{353D9C85-2745-49CB-A958-34464A1095A6}" sibTransId="{6CBB5740-6055-42F0-A5FE-10938F79D8FB}"/>
    <dgm:cxn modelId="{48EB666C-6D14-4427-8217-1F7B5A9EBF64}" type="presOf" srcId="{81C27461-B80C-40ED-B40B-5793C06022EE}" destId="{762B70D0-784E-4231-AB84-4B4FEDF9F2A4}" srcOrd="0" destOrd="0" presId="urn:microsoft.com/office/officeart/2005/8/layout/hList1"/>
    <dgm:cxn modelId="{CFC9D753-4793-4DFB-A172-03FFD7594D46}" srcId="{103828F0-0E8D-46E9-A75D-5C1B0EFC127E}" destId="{5F6C9654-E319-4811-88BE-3DCB90F17AB9}" srcOrd="1" destOrd="0" parTransId="{D02309D7-FDC4-4D95-85CB-40E4DEB412CD}" sibTransId="{C9389732-BBE8-4A47-96B8-BF1D802365DE}"/>
    <dgm:cxn modelId="{091DF255-F531-4311-940B-767699C6DB20}" type="presOf" srcId="{5F6C9654-E319-4811-88BE-3DCB90F17AB9}" destId="{3F462A6F-04B1-4B4A-B805-B56592EDEE36}" srcOrd="0" destOrd="1" presId="urn:microsoft.com/office/officeart/2005/8/layout/hList1"/>
    <dgm:cxn modelId="{B16DE683-DF61-40C2-BC76-6840D28E854D}" srcId="{0A60A064-3C98-465C-A2DC-CCE796E6E30F}" destId="{103828F0-0E8D-46E9-A75D-5C1B0EFC127E}" srcOrd="2" destOrd="0" parTransId="{EB0A4CAF-BEF2-40FE-8593-A8881D28F19E}" sibTransId="{634B180F-5603-4AF2-A285-DDAAE03FB30B}"/>
    <dgm:cxn modelId="{0642F3A3-B68D-46D9-A577-2C768C3C70C5}" type="presOf" srcId="{596B7582-E336-4E03-86B0-E8C7EE337576}" destId="{3F462A6F-04B1-4B4A-B805-B56592EDEE36}" srcOrd="0" destOrd="0" presId="urn:microsoft.com/office/officeart/2005/8/layout/hList1"/>
    <dgm:cxn modelId="{C74550A5-AC7B-4B93-9F75-3BAFB4947ED8}" srcId="{91901A0D-CF42-40E4-A59C-1719613B8FC3}" destId="{A0631C7E-2146-4DDF-92D3-4DF4B61DDF5F}" srcOrd="2" destOrd="0" parTransId="{AB9DECEA-C4A6-427F-8803-DEBC9DA71A5B}" sibTransId="{D8A07AE1-C81A-441F-AF57-75D4572E1B18}"/>
    <dgm:cxn modelId="{0ACA6AA7-1C11-483A-BD26-5439CA7F2EFC}" srcId="{0A60A064-3C98-465C-A2DC-CCE796E6E30F}" destId="{91901A0D-CF42-40E4-A59C-1719613B8FC3}" srcOrd="0" destOrd="0" parTransId="{1B980B29-6FCC-47B8-BA07-793826E30AB6}" sibTransId="{26A484F4-0812-49D5-82A9-8BF47B0B31E4}"/>
    <dgm:cxn modelId="{CD4E3BB5-07CD-41EE-A20C-74B07C75C2DD}" type="presOf" srcId="{0A60A064-3C98-465C-A2DC-CCE796E6E30F}" destId="{D4B65F48-9C65-46FC-B730-88DF71C75E54}" srcOrd="0" destOrd="0" presId="urn:microsoft.com/office/officeart/2005/8/layout/hList1"/>
    <dgm:cxn modelId="{D01CE3C0-6AE7-4471-BD84-527E6225BC3E}" type="presOf" srcId="{824075A5-40AE-4091-8511-98BC70383DDB}" destId="{D7C4F2EA-ABF6-414E-BCA6-5D41A88F53D7}" srcOrd="0" destOrd="1" presId="urn:microsoft.com/office/officeart/2005/8/layout/hList1"/>
    <dgm:cxn modelId="{0A91B5C5-C2C5-407B-B041-2163D635FC58}" type="presOf" srcId="{8E0D5234-1F23-41BB-A78C-A9025C4A9BA8}" destId="{097658EC-FED5-4B4F-B8D1-B2A60C78F49E}" srcOrd="0" destOrd="0" presId="urn:microsoft.com/office/officeart/2005/8/layout/hList1"/>
    <dgm:cxn modelId="{FFAFDEC5-A611-4CAF-97CD-0400A284F177}" type="presOf" srcId="{91901A0D-CF42-40E4-A59C-1719613B8FC3}" destId="{3BB067CC-1885-4E61-A29A-AB6E60C1D504}" srcOrd="0" destOrd="0" presId="urn:microsoft.com/office/officeart/2005/8/layout/hList1"/>
    <dgm:cxn modelId="{22C41ACF-887B-4B63-8DAC-551E18C684B5}" type="presOf" srcId="{40D7C19D-3001-4D1E-ACF1-E273C84C8AA1}" destId="{D7C4F2EA-ABF6-414E-BCA6-5D41A88F53D7}" srcOrd="0" destOrd="0" presId="urn:microsoft.com/office/officeart/2005/8/layout/hList1"/>
    <dgm:cxn modelId="{4EE6CBD7-1EF3-4014-AD3C-5B9CED13D93B}" srcId="{91901A0D-CF42-40E4-A59C-1719613B8FC3}" destId="{81C27461-B80C-40ED-B40B-5793C06022EE}" srcOrd="0" destOrd="0" parTransId="{008A90DD-CBFA-4899-B00D-B8E52F30DD87}" sibTransId="{6E5E8BEA-1447-422F-B212-DBD1A9D469C2}"/>
    <dgm:cxn modelId="{70B5B0FA-5D43-4DEA-94C9-1FA001973A8F}" type="presOf" srcId="{A0631C7E-2146-4DDF-92D3-4DF4B61DDF5F}" destId="{762B70D0-784E-4231-AB84-4B4FEDF9F2A4}" srcOrd="0" destOrd="2" presId="urn:microsoft.com/office/officeart/2005/8/layout/hList1"/>
    <dgm:cxn modelId="{DDA31F95-E56E-4106-8FE9-3BF49072BEF9}" type="presParOf" srcId="{D4B65F48-9C65-46FC-B730-88DF71C75E54}" destId="{57832213-A423-4F4A-A552-9C9A12870E5A}" srcOrd="0" destOrd="0" presId="urn:microsoft.com/office/officeart/2005/8/layout/hList1"/>
    <dgm:cxn modelId="{0D262EBA-DD1E-4B47-AF6B-F72D06FF22C3}" type="presParOf" srcId="{57832213-A423-4F4A-A552-9C9A12870E5A}" destId="{3BB067CC-1885-4E61-A29A-AB6E60C1D504}" srcOrd="0" destOrd="0" presId="urn:microsoft.com/office/officeart/2005/8/layout/hList1"/>
    <dgm:cxn modelId="{FF2DBCD1-6B0B-4F45-AD43-BDC229F0FD51}" type="presParOf" srcId="{57832213-A423-4F4A-A552-9C9A12870E5A}" destId="{762B70D0-784E-4231-AB84-4B4FEDF9F2A4}" srcOrd="1" destOrd="0" presId="urn:microsoft.com/office/officeart/2005/8/layout/hList1"/>
    <dgm:cxn modelId="{9038D534-FDE3-4200-9CB1-798DE11A719D}" type="presParOf" srcId="{D4B65F48-9C65-46FC-B730-88DF71C75E54}" destId="{D8F72E0F-BEC8-4BEA-B4D8-4238F1EB4FF5}" srcOrd="1" destOrd="0" presId="urn:microsoft.com/office/officeart/2005/8/layout/hList1"/>
    <dgm:cxn modelId="{9DA3713F-4C68-43CB-BF10-DC0695BDAA1C}" type="presParOf" srcId="{D4B65F48-9C65-46FC-B730-88DF71C75E54}" destId="{C66303B8-7349-4748-AFA7-3A8AA549C175}" srcOrd="2" destOrd="0" presId="urn:microsoft.com/office/officeart/2005/8/layout/hList1"/>
    <dgm:cxn modelId="{966C7B29-9DED-4C5B-8426-6C09F2DB3ACD}" type="presParOf" srcId="{C66303B8-7349-4748-AFA7-3A8AA549C175}" destId="{097658EC-FED5-4B4F-B8D1-B2A60C78F49E}" srcOrd="0" destOrd="0" presId="urn:microsoft.com/office/officeart/2005/8/layout/hList1"/>
    <dgm:cxn modelId="{CC426976-5DA6-471B-91ED-CB7766A491D1}" type="presParOf" srcId="{C66303B8-7349-4748-AFA7-3A8AA549C175}" destId="{D7C4F2EA-ABF6-414E-BCA6-5D41A88F53D7}" srcOrd="1" destOrd="0" presId="urn:microsoft.com/office/officeart/2005/8/layout/hList1"/>
    <dgm:cxn modelId="{74945A80-E171-449D-A86F-364ED2A855D2}" type="presParOf" srcId="{D4B65F48-9C65-46FC-B730-88DF71C75E54}" destId="{E1D94DCF-D815-43A2-AF99-6DF1085AAADD}" srcOrd="3" destOrd="0" presId="urn:microsoft.com/office/officeart/2005/8/layout/hList1"/>
    <dgm:cxn modelId="{CA853F6A-4734-472E-BD02-65EF919FD41B}" type="presParOf" srcId="{D4B65F48-9C65-46FC-B730-88DF71C75E54}" destId="{3A658F7B-45C2-4368-8378-8EF01618AA8A}" srcOrd="4" destOrd="0" presId="urn:microsoft.com/office/officeart/2005/8/layout/hList1"/>
    <dgm:cxn modelId="{9D24BCA6-776B-4EC2-B4EB-07B7A2E680C7}" type="presParOf" srcId="{3A658F7B-45C2-4368-8378-8EF01618AA8A}" destId="{29C2A52F-469D-4C35-B91B-12563FC030A9}" srcOrd="0" destOrd="0" presId="urn:microsoft.com/office/officeart/2005/8/layout/hList1"/>
    <dgm:cxn modelId="{B60386E1-48D5-4987-93AA-76C632E63384}" type="presParOf" srcId="{3A658F7B-45C2-4368-8378-8EF01618AA8A}" destId="{3F462A6F-04B1-4B4A-B805-B56592EDEE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368568-A5DD-4830-B1E2-10941A16760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CR"/>
        </a:p>
      </dgm:t>
    </dgm:pt>
    <dgm:pt modelId="{B0E8975E-4CA3-44D1-8404-7F50576688EE}">
      <dgm:prSet/>
      <dgm:spPr/>
      <dgm:t>
        <a:bodyPr/>
        <a:lstStyle/>
        <a:p>
          <a:r>
            <a:rPr lang="es-CR" dirty="0"/>
            <a:t>Trayectoria 2008 – 2022</a:t>
          </a:r>
        </a:p>
      </dgm:t>
    </dgm:pt>
    <dgm:pt modelId="{C9C6A81E-48B8-4488-BFE4-DDA5169E76BA}" type="parTrans" cxnId="{78319D42-A6AB-4FAB-84FF-4263E509ECE6}">
      <dgm:prSet/>
      <dgm:spPr/>
      <dgm:t>
        <a:bodyPr/>
        <a:lstStyle/>
        <a:p>
          <a:endParaRPr lang="es-CR"/>
        </a:p>
      </dgm:t>
    </dgm:pt>
    <dgm:pt modelId="{13611D34-81AA-43EC-BF2A-B8989B610F8F}" type="sibTrans" cxnId="{78319D42-A6AB-4FAB-84FF-4263E509ECE6}">
      <dgm:prSet/>
      <dgm:spPr/>
      <dgm:t>
        <a:bodyPr/>
        <a:lstStyle/>
        <a:p>
          <a:endParaRPr lang="es-CR"/>
        </a:p>
      </dgm:t>
    </dgm:pt>
    <dgm:pt modelId="{A8A2EB16-9E1F-4BEF-AD87-652B85D69F6A}">
      <dgm:prSet/>
      <dgm:spPr/>
      <dgm:t>
        <a:bodyPr/>
        <a:lstStyle/>
        <a:p>
          <a:r>
            <a:rPr lang="es-CR"/>
            <a:t>Dinámica Económica: contexto</a:t>
          </a:r>
        </a:p>
      </dgm:t>
    </dgm:pt>
    <dgm:pt modelId="{1E212C7F-BA7F-4618-9F58-4C8A601BA7F5}" type="parTrans" cxnId="{684511EB-7A28-4007-A8CA-713C7A3C6609}">
      <dgm:prSet/>
      <dgm:spPr/>
      <dgm:t>
        <a:bodyPr/>
        <a:lstStyle/>
        <a:p>
          <a:endParaRPr lang="es-CR"/>
        </a:p>
      </dgm:t>
    </dgm:pt>
    <dgm:pt modelId="{056AFB3A-0A9B-498A-8105-B48B46770527}" type="sibTrans" cxnId="{684511EB-7A28-4007-A8CA-713C7A3C6609}">
      <dgm:prSet/>
      <dgm:spPr/>
      <dgm:t>
        <a:bodyPr/>
        <a:lstStyle/>
        <a:p>
          <a:endParaRPr lang="es-CR"/>
        </a:p>
      </dgm:t>
    </dgm:pt>
    <dgm:pt modelId="{876843F9-87C5-4D07-83E3-3AC532B3328A}">
      <dgm:prSet/>
      <dgm:spPr/>
      <dgm:t>
        <a:bodyPr/>
        <a:lstStyle/>
        <a:p>
          <a:r>
            <a:rPr lang="es-CR"/>
            <a:t>Dinámica del Comercio Internacional</a:t>
          </a:r>
        </a:p>
      </dgm:t>
    </dgm:pt>
    <dgm:pt modelId="{BD05F3FC-EBCD-46F6-BE1E-5DCC6356829A}" type="parTrans" cxnId="{E1D4BAE6-1F8F-4BEF-A0F4-C70078D99B23}">
      <dgm:prSet/>
      <dgm:spPr/>
      <dgm:t>
        <a:bodyPr/>
        <a:lstStyle/>
        <a:p>
          <a:endParaRPr lang="es-CR"/>
        </a:p>
      </dgm:t>
    </dgm:pt>
    <dgm:pt modelId="{CFA4CB92-62E5-4E32-83DF-E745D9E237D3}" type="sibTrans" cxnId="{E1D4BAE6-1F8F-4BEF-A0F4-C70078D99B23}">
      <dgm:prSet/>
      <dgm:spPr/>
      <dgm:t>
        <a:bodyPr/>
        <a:lstStyle/>
        <a:p>
          <a:endParaRPr lang="es-CR"/>
        </a:p>
      </dgm:t>
    </dgm:pt>
    <dgm:pt modelId="{4844AF9B-28F7-45FB-8F47-A768007D8260}" type="pres">
      <dgm:prSet presAssocID="{2B368568-A5DD-4830-B1E2-10941A167605}" presName="Name0" presStyleCnt="0">
        <dgm:presLayoutVars>
          <dgm:dir/>
          <dgm:resizeHandles val="exact"/>
        </dgm:presLayoutVars>
      </dgm:prSet>
      <dgm:spPr/>
    </dgm:pt>
    <dgm:pt modelId="{7263B37C-6F73-4CA1-BAFC-7DA109CF0D4E}" type="pres">
      <dgm:prSet presAssocID="{2B368568-A5DD-4830-B1E2-10941A167605}" presName="fgShape" presStyleLbl="fgShp" presStyleIdx="0" presStyleCnt="1"/>
      <dgm:spPr/>
    </dgm:pt>
    <dgm:pt modelId="{8975C7DA-3778-4724-A632-01B257AA22C6}" type="pres">
      <dgm:prSet presAssocID="{2B368568-A5DD-4830-B1E2-10941A167605}" presName="linComp" presStyleCnt="0"/>
      <dgm:spPr/>
    </dgm:pt>
    <dgm:pt modelId="{80D24D89-92A3-4B6F-B2AE-023C84BE0346}" type="pres">
      <dgm:prSet presAssocID="{B0E8975E-4CA3-44D1-8404-7F50576688EE}" presName="compNode" presStyleCnt="0"/>
      <dgm:spPr/>
    </dgm:pt>
    <dgm:pt modelId="{A970A168-9AD8-49B0-A7D0-1B44FEBF2DF3}" type="pres">
      <dgm:prSet presAssocID="{B0E8975E-4CA3-44D1-8404-7F50576688EE}" presName="bkgdShape" presStyleLbl="node1" presStyleIdx="0" presStyleCnt="3"/>
      <dgm:spPr/>
    </dgm:pt>
    <dgm:pt modelId="{8A9CE784-CD93-4671-8DE7-6C9F6DC51484}" type="pres">
      <dgm:prSet presAssocID="{B0E8975E-4CA3-44D1-8404-7F50576688EE}" presName="nodeTx" presStyleLbl="node1" presStyleIdx="0" presStyleCnt="3">
        <dgm:presLayoutVars>
          <dgm:bulletEnabled val="1"/>
        </dgm:presLayoutVars>
      </dgm:prSet>
      <dgm:spPr/>
    </dgm:pt>
    <dgm:pt modelId="{84C3A6BB-DD1A-4907-8F31-55011B7F4E07}" type="pres">
      <dgm:prSet presAssocID="{B0E8975E-4CA3-44D1-8404-7F50576688EE}" presName="invisiNode" presStyleLbl="node1" presStyleIdx="0" presStyleCnt="3"/>
      <dgm:spPr/>
    </dgm:pt>
    <dgm:pt modelId="{D3D36210-CD48-431D-BD9B-1DF28F0FA434}" type="pres">
      <dgm:prSet presAssocID="{B0E8975E-4CA3-44D1-8404-7F50576688EE}" presName="imagNode" presStyleLbl="fgImgPlac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58000" r="-58000"/>
          </a:stretch>
        </a:blipFill>
      </dgm:spPr>
    </dgm:pt>
    <dgm:pt modelId="{18ADD821-974B-43F9-829D-BD19B244AF79}" type="pres">
      <dgm:prSet presAssocID="{13611D34-81AA-43EC-BF2A-B8989B610F8F}" presName="sibTrans" presStyleLbl="sibTrans2D1" presStyleIdx="0" presStyleCnt="0"/>
      <dgm:spPr/>
    </dgm:pt>
    <dgm:pt modelId="{6726FEC6-AB9F-4804-A015-AFC63809559B}" type="pres">
      <dgm:prSet presAssocID="{A8A2EB16-9E1F-4BEF-AD87-652B85D69F6A}" presName="compNode" presStyleCnt="0"/>
      <dgm:spPr/>
    </dgm:pt>
    <dgm:pt modelId="{B8A7901D-4621-4EC9-A65B-F35DB7E77C75}" type="pres">
      <dgm:prSet presAssocID="{A8A2EB16-9E1F-4BEF-AD87-652B85D69F6A}" presName="bkgdShape" presStyleLbl="node1" presStyleIdx="1" presStyleCnt="3"/>
      <dgm:spPr/>
    </dgm:pt>
    <dgm:pt modelId="{0CF7F33C-A984-4D7C-9811-FF5AFC5C62B0}" type="pres">
      <dgm:prSet presAssocID="{A8A2EB16-9E1F-4BEF-AD87-652B85D69F6A}" presName="nodeTx" presStyleLbl="node1" presStyleIdx="1" presStyleCnt="3">
        <dgm:presLayoutVars>
          <dgm:bulletEnabled val="1"/>
        </dgm:presLayoutVars>
      </dgm:prSet>
      <dgm:spPr/>
    </dgm:pt>
    <dgm:pt modelId="{BD776C8F-5705-4780-A043-BD84379197EB}" type="pres">
      <dgm:prSet presAssocID="{A8A2EB16-9E1F-4BEF-AD87-652B85D69F6A}" presName="invisiNode" presStyleLbl="node1" presStyleIdx="1" presStyleCnt="3"/>
      <dgm:spPr/>
    </dgm:pt>
    <dgm:pt modelId="{1930F9A0-A7E5-4B87-9358-9B07254266D3}" type="pres">
      <dgm:prSet presAssocID="{A8A2EB16-9E1F-4BEF-AD87-652B85D69F6A}" presName="imagNod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2000" r="-62000"/>
          </a:stretch>
        </a:blipFill>
      </dgm:spPr>
    </dgm:pt>
    <dgm:pt modelId="{00CF2E4F-C7CF-4FCD-8A9B-DD3B1F3B2C8F}" type="pres">
      <dgm:prSet presAssocID="{056AFB3A-0A9B-498A-8105-B48B46770527}" presName="sibTrans" presStyleLbl="sibTrans2D1" presStyleIdx="0" presStyleCnt="0"/>
      <dgm:spPr/>
    </dgm:pt>
    <dgm:pt modelId="{8E28A4D9-3D6C-4EC9-B948-E58360C4DE02}" type="pres">
      <dgm:prSet presAssocID="{876843F9-87C5-4D07-83E3-3AC532B3328A}" presName="compNode" presStyleCnt="0"/>
      <dgm:spPr/>
    </dgm:pt>
    <dgm:pt modelId="{8A80EFB4-33E0-4849-8676-6AB0CE985CFD}" type="pres">
      <dgm:prSet presAssocID="{876843F9-87C5-4D07-83E3-3AC532B3328A}" presName="bkgdShape" presStyleLbl="node1" presStyleIdx="2" presStyleCnt="3"/>
      <dgm:spPr/>
    </dgm:pt>
    <dgm:pt modelId="{31BB6E36-044F-43E3-9516-7835B4A6A874}" type="pres">
      <dgm:prSet presAssocID="{876843F9-87C5-4D07-83E3-3AC532B3328A}" presName="nodeTx" presStyleLbl="node1" presStyleIdx="2" presStyleCnt="3">
        <dgm:presLayoutVars>
          <dgm:bulletEnabled val="1"/>
        </dgm:presLayoutVars>
      </dgm:prSet>
      <dgm:spPr/>
    </dgm:pt>
    <dgm:pt modelId="{5778107B-FDB6-4E93-AAB3-5883DC55E22B}" type="pres">
      <dgm:prSet presAssocID="{876843F9-87C5-4D07-83E3-3AC532B3328A}" presName="invisiNode" presStyleLbl="node1" presStyleIdx="2" presStyleCnt="3"/>
      <dgm:spPr/>
    </dgm:pt>
    <dgm:pt modelId="{298D4416-218E-41AC-8DBD-063EC70903BB}" type="pres">
      <dgm:prSet presAssocID="{876843F9-87C5-4D07-83E3-3AC532B3328A}" presName="imagNode"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49000" r="-49000"/>
          </a:stretch>
        </a:blipFill>
      </dgm:spPr>
    </dgm:pt>
  </dgm:ptLst>
  <dgm:cxnLst>
    <dgm:cxn modelId="{92BA5100-6590-47E0-B999-6A4C65E30D27}" type="presOf" srcId="{A8A2EB16-9E1F-4BEF-AD87-652B85D69F6A}" destId="{0CF7F33C-A984-4D7C-9811-FF5AFC5C62B0}" srcOrd="1" destOrd="0" presId="urn:microsoft.com/office/officeart/2005/8/layout/hList7"/>
    <dgm:cxn modelId="{6D409809-3C97-43EC-BC32-99ED49F23ED1}" type="presOf" srcId="{056AFB3A-0A9B-498A-8105-B48B46770527}" destId="{00CF2E4F-C7CF-4FCD-8A9B-DD3B1F3B2C8F}" srcOrd="0" destOrd="0" presId="urn:microsoft.com/office/officeart/2005/8/layout/hList7"/>
    <dgm:cxn modelId="{4BEBC219-CDE0-4397-8CC3-DDC88BB242C4}" type="presOf" srcId="{876843F9-87C5-4D07-83E3-3AC532B3328A}" destId="{8A80EFB4-33E0-4849-8676-6AB0CE985CFD}" srcOrd="0" destOrd="0" presId="urn:microsoft.com/office/officeart/2005/8/layout/hList7"/>
    <dgm:cxn modelId="{B240403C-C0C4-4694-8D2F-1511D53FAC5A}" type="presOf" srcId="{A8A2EB16-9E1F-4BEF-AD87-652B85D69F6A}" destId="{B8A7901D-4621-4EC9-A65B-F35DB7E77C75}" srcOrd="0" destOrd="0" presId="urn:microsoft.com/office/officeart/2005/8/layout/hList7"/>
    <dgm:cxn modelId="{78319D42-A6AB-4FAB-84FF-4263E509ECE6}" srcId="{2B368568-A5DD-4830-B1E2-10941A167605}" destId="{B0E8975E-4CA3-44D1-8404-7F50576688EE}" srcOrd="0" destOrd="0" parTransId="{C9C6A81E-48B8-4488-BFE4-DDA5169E76BA}" sibTransId="{13611D34-81AA-43EC-BF2A-B8989B610F8F}"/>
    <dgm:cxn modelId="{5829366F-4A28-4A1F-B0B8-7D4529815768}" type="presOf" srcId="{876843F9-87C5-4D07-83E3-3AC532B3328A}" destId="{31BB6E36-044F-43E3-9516-7835B4A6A874}" srcOrd="1" destOrd="0" presId="urn:microsoft.com/office/officeart/2005/8/layout/hList7"/>
    <dgm:cxn modelId="{B9358E7A-ABD4-410F-932B-14D502F9F033}" type="presOf" srcId="{2B368568-A5DD-4830-B1E2-10941A167605}" destId="{4844AF9B-28F7-45FB-8F47-A768007D8260}" srcOrd="0" destOrd="0" presId="urn:microsoft.com/office/officeart/2005/8/layout/hList7"/>
    <dgm:cxn modelId="{A395E98D-CFFC-46E0-B610-049DE9281346}" type="presOf" srcId="{B0E8975E-4CA3-44D1-8404-7F50576688EE}" destId="{8A9CE784-CD93-4671-8DE7-6C9F6DC51484}" srcOrd="1" destOrd="0" presId="urn:microsoft.com/office/officeart/2005/8/layout/hList7"/>
    <dgm:cxn modelId="{D55E69AF-FEDA-431B-BBCA-E59D020E9EF2}" type="presOf" srcId="{13611D34-81AA-43EC-BF2A-B8989B610F8F}" destId="{18ADD821-974B-43F9-829D-BD19B244AF79}" srcOrd="0" destOrd="0" presId="urn:microsoft.com/office/officeart/2005/8/layout/hList7"/>
    <dgm:cxn modelId="{4F2A18D3-14F9-4D01-B807-E8981C5DB350}" type="presOf" srcId="{B0E8975E-4CA3-44D1-8404-7F50576688EE}" destId="{A970A168-9AD8-49B0-A7D0-1B44FEBF2DF3}" srcOrd="0" destOrd="0" presId="urn:microsoft.com/office/officeart/2005/8/layout/hList7"/>
    <dgm:cxn modelId="{E1D4BAE6-1F8F-4BEF-A0F4-C70078D99B23}" srcId="{2B368568-A5DD-4830-B1E2-10941A167605}" destId="{876843F9-87C5-4D07-83E3-3AC532B3328A}" srcOrd="2" destOrd="0" parTransId="{BD05F3FC-EBCD-46F6-BE1E-5DCC6356829A}" sibTransId="{CFA4CB92-62E5-4E32-83DF-E745D9E237D3}"/>
    <dgm:cxn modelId="{684511EB-7A28-4007-A8CA-713C7A3C6609}" srcId="{2B368568-A5DD-4830-B1E2-10941A167605}" destId="{A8A2EB16-9E1F-4BEF-AD87-652B85D69F6A}" srcOrd="1" destOrd="0" parTransId="{1E212C7F-BA7F-4618-9F58-4C8A601BA7F5}" sibTransId="{056AFB3A-0A9B-498A-8105-B48B46770527}"/>
    <dgm:cxn modelId="{88FD7F61-9BF0-48CA-92D8-1E2D8907CD56}" type="presParOf" srcId="{4844AF9B-28F7-45FB-8F47-A768007D8260}" destId="{7263B37C-6F73-4CA1-BAFC-7DA109CF0D4E}" srcOrd="0" destOrd="0" presId="urn:microsoft.com/office/officeart/2005/8/layout/hList7"/>
    <dgm:cxn modelId="{C4F9CC70-0338-4EB8-ADA2-4AA5A1A42FD4}" type="presParOf" srcId="{4844AF9B-28F7-45FB-8F47-A768007D8260}" destId="{8975C7DA-3778-4724-A632-01B257AA22C6}" srcOrd="1" destOrd="0" presId="urn:microsoft.com/office/officeart/2005/8/layout/hList7"/>
    <dgm:cxn modelId="{EB11A6A4-1B63-493E-834B-FEFA7E7E9622}" type="presParOf" srcId="{8975C7DA-3778-4724-A632-01B257AA22C6}" destId="{80D24D89-92A3-4B6F-B2AE-023C84BE0346}" srcOrd="0" destOrd="0" presId="urn:microsoft.com/office/officeart/2005/8/layout/hList7"/>
    <dgm:cxn modelId="{E5A40C70-175C-4AA4-AC4E-42C3179B2A2C}" type="presParOf" srcId="{80D24D89-92A3-4B6F-B2AE-023C84BE0346}" destId="{A970A168-9AD8-49B0-A7D0-1B44FEBF2DF3}" srcOrd="0" destOrd="0" presId="urn:microsoft.com/office/officeart/2005/8/layout/hList7"/>
    <dgm:cxn modelId="{AD8F5813-CC51-4727-95FC-0370F8ABDED6}" type="presParOf" srcId="{80D24D89-92A3-4B6F-B2AE-023C84BE0346}" destId="{8A9CE784-CD93-4671-8DE7-6C9F6DC51484}" srcOrd="1" destOrd="0" presId="urn:microsoft.com/office/officeart/2005/8/layout/hList7"/>
    <dgm:cxn modelId="{18CDCD15-CE0D-4651-8B6B-2BE7C150EFD9}" type="presParOf" srcId="{80D24D89-92A3-4B6F-B2AE-023C84BE0346}" destId="{84C3A6BB-DD1A-4907-8F31-55011B7F4E07}" srcOrd="2" destOrd="0" presId="urn:microsoft.com/office/officeart/2005/8/layout/hList7"/>
    <dgm:cxn modelId="{6AF10F12-3055-42E3-BB8D-C1F522D72C49}" type="presParOf" srcId="{80D24D89-92A3-4B6F-B2AE-023C84BE0346}" destId="{D3D36210-CD48-431D-BD9B-1DF28F0FA434}" srcOrd="3" destOrd="0" presId="urn:microsoft.com/office/officeart/2005/8/layout/hList7"/>
    <dgm:cxn modelId="{18AEBE37-F8C1-4C65-8943-D3F194E07F44}" type="presParOf" srcId="{8975C7DA-3778-4724-A632-01B257AA22C6}" destId="{18ADD821-974B-43F9-829D-BD19B244AF79}" srcOrd="1" destOrd="0" presId="urn:microsoft.com/office/officeart/2005/8/layout/hList7"/>
    <dgm:cxn modelId="{DF1CEA9A-EFF2-47A2-AFF5-221E41D6FD6D}" type="presParOf" srcId="{8975C7DA-3778-4724-A632-01B257AA22C6}" destId="{6726FEC6-AB9F-4804-A015-AFC63809559B}" srcOrd="2" destOrd="0" presId="urn:microsoft.com/office/officeart/2005/8/layout/hList7"/>
    <dgm:cxn modelId="{124779B6-2E91-4F57-8CCC-639C81D57F34}" type="presParOf" srcId="{6726FEC6-AB9F-4804-A015-AFC63809559B}" destId="{B8A7901D-4621-4EC9-A65B-F35DB7E77C75}" srcOrd="0" destOrd="0" presId="urn:microsoft.com/office/officeart/2005/8/layout/hList7"/>
    <dgm:cxn modelId="{29A55AF2-27D4-4B22-9EC0-D64CF4E0A282}" type="presParOf" srcId="{6726FEC6-AB9F-4804-A015-AFC63809559B}" destId="{0CF7F33C-A984-4D7C-9811-FF5AFC5C62B0}" srcOrd="1" destOrd="0" presId="urn:microsoft.com/office/officeart/2005/8/layout/hList7"/>
    <dgm:cxn modelId="{8D54B82B-5425-462D-8BFD-A2F57D075448}" type="presParOf" srcId="{6726FEC6-AB9F-4804-A015-AFC63809559B}" destId="{BD776C8F-5705-4780-A043-BD84379197EB}" srcOrd="2" destOrd="0" presId="urn:microsoft.com/office/officeart/2005/8/layout/hList7"/>
    <dgm:cxn modelId="{27CB9FF0-72F1-4BDB-9E53-33D186323DE2}" type="presParOf" srcId="{6726FEC6-AB9F-4804-A015-AFC63809559B}" destId="{1930F9A0-A7E5-4B87-9358-9B07254266D3}" srcOrd="3" destOrd="0" presId="urn:microsoft.com/office/officeart/2005/8/layout/hList7"/>
    <dgm:cxn modelId="{60DB8D46-7A4B-4CAA-BE06-7E37DB2B48A4}" type="presParOf" srcId="{8975C7DA-3778-4724-A632-01B257AA22C6}" destId="{00CF2E4F-C7CF-4FCD-8A9B-DD3B1F3B2C8F}" srcOrd="3" destOrd="0" presId="urn:microsoft.com/office/officeart/2005/8/layout/hList7"/>
    <dgm:cxn modelId="{E0F8E689-FF1E-4B77-9694-8E21D48E80F1}" type="presParOf" srcId="{8975C7DA-3778-4724-A632-01B257AA22C6}" destId="{8E28A4D9-3D6C-4EC9-B948-E58360C4DE02}" srcOrd="4" destOrd="0" presId="urn:microsoft.com/office/officeart/2005/8/layout/hList7"/>
    <dgm:cxn modelId="{60A20634-D71D-4683-B3EE-9783097D25C2}" type="presParOf" srcId="{8E28A4D9-3D6C-4EC9-B948-E58360C4DE02}" destId="{8A80EFB4-33E0-4849-8676-6AB0CE985CFD}" srcOrd="0" destOrd="0" presId="urn:microsoft.com/office/officeart/2005/8/layout/hList7"/>
    <dgm:cxn modelId="{7940CA14-E755-48F0-9133-583701284CE5}" type="presParOf" srcId="{8E28A4D9-3D6C-4EC9-B948-E58360C4DE02}" destId="{31BB6E36-044F-43E3-9516-7835B4A6A874}" srcOrd="1" destOrd="0" presId="urn:microsoft.com/office/officeart/2005/8/layout/hList7"/>
    <dgm:cxn modelId="{855F52B4-E63D-4531-9862-4F5277542265}" type="presParOf" srcId="{8E28A4D9-3D6C-4EC9-B948-E58360C4DE02}" destId="{5778107B-FDB6-4E93-AAB3-5883DC55E22B}" srcOrd="2" destOrd="0" presId="urn:microsoft.com/office/officeart/2005/8/layout/hList7"/>
    <dgm:cxn modelId="{0F936543-7E01-4897-81CE-30E533DF743E}" type="presParOf" srcId="{8E28A4D9-3D6C-4EC9-B948-E58360C4DE02}" destId="{298D4416-218E-41AC-8DBD-063EC70903BB}"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B5D06F-62C0-4F55-9700-1FC95FD15B5A}"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s-CR"/>
        </a:p>
      </dgm:t>
    </dgm:pt>
    <dgm:pt modelId="{605350BB-85D8-4B2A-8AE6-CAD7CC8D7182}">
      <dgm:prSet custT="1"/>
      <dgm:spPr/>
      <dgm:t>
        <a:bodyPr/>
        <a:lstStyle/>
        <a:p>
          <a:r>
            <a:rPr lang="es-CR" sz="1400" dirty="0"/>
            <a:t>A mediados de 2010, </a:t>
          </a:r>
        </a:p>
      </dgm:t>
    </dgm:pt>
    <dgm:pt modelId="{EBA57BA8-36AA-4FFD-A518-8522AA6E038F}" type="parTrans" cxnId="{654E5622-C29E-48F0-AF08-F4E41EBD556A}">
      <dgm:prSet/>
      <dgm:spPr/>
      <dgm:t>
        <a:bodyPr/>
        <a:lstStyle/>
        <a:p>
          <a:endParaRPr lang="es-CR" sz="2800"/>
        </a:p>
      </dgm:t>
    </dgm:pt>
    <dgm:pt modelId="{7CA02E46-5D2A-4684-A0A8-00BC2A52DFE9}" type="sibTrans" cxnId="{654E5622-C29E-48F0-AF08-F4E41EBD556A}">
      <dgm:prSet/>
      <dgm:spPr/>
      <dgm:t>
        <a:bodyPr/>
        <a:lstStyle/>
        <a:p>
          <a:endParaRPr lang="es-CR" sz="2800"/>
        </a:p>
      </dgm:t>
    </dgm:pt>
    <dgm:pt modelId="{FA112E88-1BA2-4F66-9AF3-2CA2DE1F921D}">
      <dgm:prSet custT="1"/>
      <dgm:spPr/>
      <dgm:t>
        <a:bodyPr/>
        <a:lstStyle/>
        <a:p>
          <a:r>
            <a:rPr lang="es-CR" sz="1200" dirty="0"/>
            <a:t>la recuperación de la economía y el comercio mundial es mayor que la pronosticada</a:t>
          </a:r>
        </a:p>
      </dgm:t>
    </dgm:pt>
    <dgm:pt modelId="{D53A265B-5F0F-4DE4-A44A-7BD67DE15093}" type="parTrans" cxnId="{36536C49-7421-4023-BFD0-41B16382A6B7}">
      <dgm:prSet/>
      <dgm:spPr/>
      <dgm:t>
        <a:bodyPr/>
        <a:lstStyle/>
        <a:p>
          <a:endParaRPr lang="es-CR" sz="2800"/>
        </a:p>
      </dgm:t>
    </dgm:pt>
    <dgm:pt modelId="{22276BA3-6862-450C-9860-579E3D3BF7EA}" type="sibTrans" cxnId="{36536C49-7421-4023-BFD0-41B16382A6B7}">
      <dgm:prSet/>
      <dgm:spPr/>
      <dgm:t>
        <a:bodyPr/>
        <a:lstStyle/>
        <a:p>
          <a:endParaRPr lang="es-CR" sz="2800"/>
        </a:p>
      </dgm:t>
    </dgm:pt>
    <dgm:pt modelId="{F89D51DE-F63E-4130-BDE1-43702401B699}">
      <dgm:prSet custT="1"/>
      <dgm:spPr/>
      <dgm:t>
        <a:bodyPr/>
        <a:lstStyle/>
        <a:p>
          <a:r>
            <a:rPr lang="es-CR" sz="1400" dirty="0"/>
            <a:t>El comercio internacional ha tenido un papel clave. </a:t>
          </a:r>
        </a:p>
      </dgm:t>
    </dgm:pt>
    <dgm:pt modelId="{CF62BB76-62BF-4712-9C26-195822BC79DB}" type="parTrans" cxnId="{25F31598-BE26-490F-8FEF-A5D98F472237}">
      <dgm:prSet/>
      <dgm:spPr/>
      <dgm:t>
        <a:bodyPr/>
        <a:lstStyle/>
        <a:p>
          <a:endParaRPr lang="es-CR" sz="2800"/>
        </a:p>
      </dgm:t>
    </dgm:pt>
    <dgm:pt modelId="{1A06D77F-2887-4BFD-8D84-FE27E3395619}" type="sibTrans" cxnId="{25F31598-BE26-490F-8FEF-A5D98F472237}">
      <dgm:prSet/>
      <dgm:spPr/>
      <dgm:t>
        <a:bodyPr/>
        <a:lstStyle/>
        <a:p>
          <a:endParaRPr lang="es-CR" sz="2800"/>
        </a:p>
      </dgm:t>
    </dgm:pt>
    <dgm:pt modelId="{B7508F8E-D582-4C0E-A745-7D486E7A4E75}">
      <dgm:prSet custT="1"/>
      <dgm:spPr/>
      <dgm:t>
        <a:bodyPr/>
        <a:lstStyle/>
        <a:p>
          <a:r>
            <a:rPr lang="es-CR" sz="1200" dirty="0"/>
            <a:t>El comercio y los mercados abiertos impidieron un agravamiento de la crisis</a:t>
          </a:r>
        </a:p>
      </dgm:t>
    </dgm:pt>
    <dgm:pt modelId="{7A96D4BA-4E21-4789-9CF7-7BE2D315753F}" type="parTrans" cxnId="{C55670F8-610E-408D-B5BE-FD25DEA8DF91}">
      <dgm:prSet/>
      <dgm:spPr/>
      <dgm:t>
        <a:bodyPr/>
        <a:lstStyle/>
        <a:p>
          <a:endParaRPr lang="es-CR" sz="2800"/>
        </a:p>
      </dgm:t>
    </dgm:pt>
    <dgm:pt modelId="{49C881E9-0E36-4E4F-82E6-A1A3BF0BE035}" type="sibTrans" cxnId="{C55670F8-610E-408D-B5BE-FD25DEA8DF91}">
      <dgm:prSet/>
      <dgm:spPr/>
      <dgm:t>
        <a:bodyPr/>
        <a:lstStyle/>
        <a:p>
          <a:endParaRPr lang="es-CR" sz="2800"/>
        </a:p>
      </dgm:t>
    </dgm:pt>
    <dgm:pt modelId="{D66526CB-B400-46B8-B434-FB06CAF2E80A}">
      <dgm:prSet custT="1"/>
      <dgm:spPr/>
      <dgm:t>
        <a:bodyPr/>
        <a:lstStyle/>
        <a:p>
          <a:r>
            <a:rPr lang="es-CR" sz="1200" dirty="0"/>
            <a:t>y más heterogénea de lo conveniente. </a:t>
          </a:r>
        </a:p>
      </dgm:t>
    </dgm:pt>
    <dgm:pt modelId="{50C60E06-65FE-4375-87A3-9473C048859E}" type="parTrans" cxnId="{C4BB0A2A-993C-41DF-B8DD-E543863A39A5}">
      <dgm:prSet/>
      <dgm:spPr/>
      <dgm:t>
        <a:bodyPr/>
        <a:lstStyle/>
        <a:p>
          <a:endParaRPr lang="es-CR" sz="2000"/>
        </a:p>
      </dgm:t>
    </dgm:pt>
    <dgm:pt modelId="{6C32BC13-293B-4A4E-86ED-98BAF76DBFAC}" type="sibTrans" cxnId="{C4BB0A2A-993C-41DF-B8DD-E543863A39A5}">
      <dgm:prSet/>
      <dgm:spPr/>
      <dgm:t>
        <a:bodyPr/>
        <a:lstStyle/>
        <a:p>
          <a:endParaRPr lang="es-CR" sz="2000"/>
        </a:p>
      </dgm:t>
    </dgm:pt>
    <dgm:pt modelId="{15BFFBC5-A426-45E1-8072-39440F028238}">
      <dgm:prSet custT="1"/>
      <dgm:spPr/>
      <dgm:t>
        <a:bodyPr/>
        <a:lstStyle/>
        <a:p>
          <a:r>
            <a:rPr lang="es-CR" sz="1200" dirty="0"/>
            <a:t>y luego transmitieron con fluidez las señales de una mayor demanda.</a:t>
          </a:r>
        </a:p>
      </dgm:t>
    </dgm:pt>
    <dgm:pt modelId="{C7DE3DFA-89F1-4FF9-9221-E44F9F19322C}" type="parTrans" cxnId="{E222DF0C-7631-4B7F-AC54-9FDCECFA1E10}">
      <dgm:prSet/>
      <dgm:spPr/>
      <dgm:t>
        <a:bodyPr/>
        <a:lstStyle/>
        <a:p>
          <a:endParaRPr lang="es-CR" sz="2000"/>
        </a:p>
      </dgm:t>
    </dgm:pt>
    <dgm:pt modelId="{98032244-6558-4336-90ED-22FADEDCED57}" type="sibTrans" cxnId="{E222DF0C-7631-4B7F-AC54-9FDCECFA1E10}">
      <dgm:prSet/>
      <dgm:spPr/>
      <dgm:t>
        <a:bodyPr/>
        <a:lstStyle/>
        <a:p>
          <a:endParaRPr lang="es-CR" sz="2000"/>
        </a:p>
      </dgm:t>
    </dgm:pt>
    <dgm:pt modelId="{C6A28E3A-5FA9-497A-8126-6C2ACBB5DCFD}" type="pres">
      <dgm:prSet presAssocID="{53B5D06F-62C0-4F55-9700-1FC95FD15B5A}" presName="CompostProcess" presStyleCnt="0">
        <dgm:presLayoutVars>
          <dgm:dir/>
          <dgm:resizeHandles val="exact"/>
        </dgm:presLayoutVars>
      </dgm:prSet>
      <dgm:spPr/>
    </dgm:pt>
    <dgm:pt modelId="{CA625B63-674A-4E1B-89C9-54ECBA7E5D84}" type="pres">
      <dgm:prSet presAssocID="{53B5D06F-62C0-4F55-9700-1FC95FD15B5A}" presName="arrow" presStyleLbl="bgShp" presStyleIdx="0" presStyleCnt="1"/>
      <dgm:spPr/>
    </dgm:pt>
    <dgm:pt modelId="{B3559613-0F00-494F-A2B1-36815264F1A8}" type="pres">
      <dgm:prSet presAssocID="{53B5D06F-62C0-4F55-9700-1FC95FD15B5A}" presName="linearProcess" presStyleCnt="0"/>
      <dgm:spPr/>
    </dgm:pt>
    <dgm:pt modelId="{3C7CBE0E-A428-4E98-B0D6-F58EDA04B198}" type="pres">
      <dgm:prSet presAssocID="{605350BB-85D8-4B2A-8AE6-CAD7CC8D7182}" presName="textNode" presStyleLbl="node1" presStyleIdx="0" presStyleCnt="2">
        <dgm:presLayoutVars>
          <dgm:bulletEnabled val="1"/>
        </dgm:presLayoutVars>
      </dgm:prSet>
      <dgm:spPr/>
    </dgm:pt>
    <dgm:pt modelId="{344592B2-8894-4822-B2DB-E258DA750C1C}" type="pres">
      <dgm:prSet presAssocID="{7CA02E46-5D2A-4684-A0A8-00BC2A52DFE9}" presName="sibTrans" presStyleCnt="0"/>
      <dgm:spPr/>
    </dgm:pt>
    <dgm:pt modelId="{F9FD56C6-470B-4ED3-AAF1-A29BD6F74D74}" type="pres">
      <dgm:prSet presAssocID="{F89D51DE-F63E-4130-BDE1-43702401B699}" presName="textNode" presStyleLbl="node1" presStyleIdx="1" presStyleCnt="2" custScaleX="130491">
        <dgm:presLayoutVars>
          <dgm:bulletEnabled val="1"/>
        </dgm:presLayoutVars>
      </dgm:prSet>
      <dgm:spPr/>
    </dgm:pt>
  </dgm:ptLst>
  <dgm:cxnLst>
    <dgm:cxn modelId="{E222DF0C-7631-4B7F-AC54-9FDCECFA1E10}" srcId="{F89D51DE-F63E-4130-BDE1-43702401B699}" destId="{15BFFBC5-A426-45E1-8072-39440F028238}" srcOrd="1" destOrd="0" parTransId="{C7DE3DFA-89F1-4FF9-9221-E44F9F19322C}" sibTransId="{98032244-6558-4336-90ED-22FADEDCED57}"/>
    <dgm:cxn modelId="{654E5622-C29E-48F0-AF08-F4E41EBD556A}" srcId="{53B5D06F-62C0-4F55-9700-1FC95FD15B5A}" destId="{605350BB-85D8-4B2A-8AE6-CAD7CC8D7182}" srcOrd="0" destOrd="0" parTransId="{EBA57BA8-36AA-4FFD-A518-8522AA6E038F}" sibTransId="{7CA02E46-5D2A-4684-A0A8-00BC2A52DFE9}"/>
    <dgm:cxn modelId="{C4BB0A2A-993C-41DF-B8DD-E543863A39A5}" srcId="{605350BB-85D8-4B2A-8AE6-CAD7CC8D7182}" destId="{D66526CB-B400-46B8-B434-FB06CAF2E80A}" srcOrd="1" destOrd="0" parTransId="{50C60E06-65FE-4375-87A3-9473C048859E}" sibTransId="{6C32BC13-293B-4A4E-86ED-98BAF76DBFAC}"/>
    <dgm:cxn modelId="{4A80083D-1353-45C2-A7B0-E701432F9D58}" type="presOf" srcId="{F89D51DE-F63E-4130-BDE1-43702401B699}" destId="{F9FD56C6-470B-4ED3-AAF1-A29BD6F74D74}" srcOrd="0" destOrd="0" presId="urn:microsoft.com/office/officeart/2005/8/layout/hProcess9"/>
    <dgm:cxn modelId="{D6C38A68-439B-4E84-A5C1-B1D1F2A0A6C4}" type="presOf" srcId="{605350BB-85D8-4B2A-8AE6-CAD7CC8D7182}" destId="{3C7CBE0E-A428-4E98-B0D6-F58EDA04B198}" srcOrd="0" destOrd="0" presId="urn:microsoft.com/office/officeart/2005/8/layout/hProcess9"/>
    <dgm:cxn modelId="{36536C49-7421-4023-BFD0-41B16382A6B7}" srcId="{605350BB-85D8-4B2A-8AE6-CAD7CC8D7182}" destId="{FA112E88-1BA2-4F66-9AF3-2CA2DE1F921D}" srcOrd="0" destOrd="0" parTransId="{D53A265B-5F0F-4DE4-A44A-7BD67DE15093}" sibTransId="{22276BA3-6862-450C-9860-579E3D3BF7EA}"/>
    <dgm:cxn modelId="{B429418D-6F7B-4EB4-B8B9-186141521E5D}" type="presOf" srcId="{15BFFBC5-A426-45E1-8072-39440F028238}" destId="{F9FD56C6-470B-4ED3-AAF1-A29BD6F74D74}" srcOrd="0" destOrd="2" presId="urn:microsoft.com/office/officeart/2005/8/layout/hProcess9"/>
    <dgm:cxn modelId="{3CD95195-B4A9-4F32-9632-D3AE0A78AA17}" type="presOf" srcId="{B7508F8E-D582-4C0E-A745-7D486E7A4E75}" destId="{F9FD56C6-470B-4ED3-AAF1-A29BD6F74D74}" srcOrd="0" destOrd="1" presId="urn:microsoft.com/office/officeart/2005/8/layout/hProcess9"/>
    <dgm:cxn modelId="{25F31598-BE26-490F-8FEF-A5D98F472237}" srcId="{53B5D06F-62C0-4F55-9700-1FC95FD15B5A}" destId="{F89D51DE-F63E-4130-BDE1-43702401B699}" srcOrd="1" destOrd="0" parTransId="{CF62BB76-62BF-4712-9C26-195822BC79DB}" sibTransId="{1A06D77F-2887-4BFD-8D84-FE27E3395619}"/>
    <dgm:cxn modelId="{40BD7EC9-632B-4459-9F8F-5F1AF4694F57}" type="presOf" srcId="{FA112E88-1BA2-4F66-9AF3-2CA2DE1F921D}" destId="{3C7CBE0E-A428-4E98-B0D6-F58EDA04B198}" srcOrd="0" destOrd="1" presId="urn:microsoft.com/office/officeart/2005/8/layout/hProcess9"/>
    <dgm:cxn modelId="{5F571CE3-7C00-49D9-A012-3D0B01B0DDF6}" type="presOf" srcId="{53B5D06F-62C0-4F55-9700-1FC95FD15B5A}" destId="{C6A28E3A-5FA9-497A-8126-6C2ACBB5DCFD}" srcOrd="0" destOrd="0" presId="urn:microsoft.com/office/officeart/2005/8/layout/hProcess9"/>
    <dgm:cxn modelId="{67F20BE4-A1AB-4D98-A3DF-FA904C79DA92}" type="presOf" srcId="{D66526CB-B400-46B8-B434-FB06CAF2E80A}" destId="{3C7CBE0E-A428-4E98-B0D6-F58EDA04B198}" srcOrd="0" destOrd="2" presId="urn:microsoft.com/office/officeart/2005/8/layout/hProcess9"/>
    <dgm:cxn modelId="{C55670F8-610E-408D-B5BE-FD25DEA8DF91}" srcId="{F89D51DE-F63E-4130-BDE1-43702401B699}" destId="{B7508F8E-D582-4C0E-A745-7D486E7A4E75}" srcOrd="0" destOrd="0" parTransId="{7A96D4BA-4E21-4789-9CF7-7BE2D315753F}" sibTransId="{49C881E9-0E36-4E4F-82E6-A1A3BF0BE035}"/>
    <dgm:cxn modelId="{235A7B51-D42E-4F3E-8636-7FD44915F478}" type="presParOf" srcId="{C6A28E3A-5FA9-497A-8126-6C2ACBB5DCFD}" destId="{CA625B63-674A-4E1B-89C9-54ECBA7E5D84}" srcOrd="0" destOrd="0" presId="urn:microsoft.com/office/officeart/2005/8/layout/hProcess9"/>
    <dgm:cxn modelId="{1C65DC71-E7C9-4E15-9D5D-5F3F1CABA4A5}" type="presParOf" srcId="{C6A28E3A-5FA9-497A-8126-6C2ACBB5DCFD}" destId="{B3559613-0F00-494F-A2B1-36815264F1A8}" srcOrd="1" destOrd="0" presId="urn:microsoft.com/office/officeart/2005/8/layout/hProcess9"/>
    <dgm:cxn modelId="{D30F0957-E8E6-4170-A913-8568FD2AE745}" type="presParOf" srcId="{B3559613-0F00-494F-A2B1-36815264F1A8}" destId="{3C7CBE0E-A428-4E98-B0D6-F58EDA04B198}" srcOrd="0" destOrd="0" presId="urn:microsoft.com/office/officeart/2005/8/layout/hProcess9"/>
    <dgm:cxn modelId="{0BA26F4F-69ED-4C75-8312-D2EBC766A89E}" type="presParOf" srcId="{B3559613-0F00-494F-A2B1-36815264F1A8}" destId="{344592B2-8894-4822-B2DB-E258DA750C1C}" srcOrd="1" destOrd="0" presId="urn:microsoft.com/office/officeart/2005/8/layout/hProcess9"/>
    <dgm:cxn modelId="{3FB2FD02-01D5-412F-81CA-62C1BAD174BF}" type="presParOf" srcId="{B3559613-0F00-494F-A2B1-36815264F1A8}" destId="{F9FD56C6-470B-4ED3-AAF1-A29BD6F74D7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175022-7F41-4D69-849F-0E6602C632CC}"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s-CR"/>
        </a:p>
      </dgm:t>
    </dgm:pt>
    <dgm:pt modelId="{338ADF83-9525-4941-AF86-7505203F1673}">
      <dgm:prSet/>
      <dgm:spPr/>
      <dgm:t>
        <a:bodyPr/>
        <a:lstStyle/>
        <a:p>
          <a:r>
            <a:rPr lang="es-CR" dirty="0"/>
            <a:t>Ritmos de crecimiento:</a:t>
          </a:r>
        </a:p>
      </dgm:t>
    </dgm:pt>
    <dgm:pt modelId="{8B87D493-0592-4C3A-9211-0C9E442498D1}" type="parTrans" cxnId="{8EB70B0F-E0A6-45C6-B7EA-45D2F9BEFE51}">
      <dgm:prSet/>
      <dgm:spPr/>
      <dgm:t>
        <a:bodyPr/>
        <a:lstStyle/>
        <a:p>
          <a:endParaRPr lang="es-CR"/>
        </a:p>
      </dgm:t>
    </dgm:pt>
    <dgm:pt modelId="{AEB2FD18-4687-47BA-8C08-BE0C7434F0D2}" type="sibTrans" cxnId="{8EB70B0F-E0A6-45C6-B7EA-45D2F9BEFE51}">
      <dgm:prSet/>
      <dgm:spPr/>
      <dgm:t>
        <a:bodyPr/>
        <a:lstStyle/>
        <a:p>
          <a:endParaRPr lang="es-CR"/>
        </a:p>
      </dgm:t>
    </dgm:pt>
    <dgm:pt modelId="{C162CAD5-DC99-43D4-AE5D-ED5B2892D494}">
      <dgm:prSet/>
      <dgm:spPr/>
      <dgm:t>
        <a:bodyPr/>
        <a:lstStyle/>
        <a:p>
          <a:r>
            <a:rPr lang="es-CR"/>
            <a:t>elevados en las economías emergentes </a:t>
          </a:r>
        </a:p>
      </dgm:t>
    </dgm:pt>
    <dgm:pt modelId="{71316778-29A4-45C5-9263-E34B7DE08E7E}" type="parTrans" cxnId="{52812EC8-0981-4EA9-BFE9-13C657BB3F54}">
      <dgm:prSet/>
      <dgm:spPr/>
      <dgm:t>
        <a:bodyPr/>
        <a:lstStyle/>
        <a:p>
          <a:endParaRPr lang="es-CR"/>
        </a:p>
      </dgm:t>
    </dgm:pt>
    <dgm:pt modelId="{9AF63AB1-2BAC-467A-8F5D-11F0B4B3290F}" type="sibTrans" cxnId="{52812EC8-0981-4EA9-BFE9-13C657BB3F54}">
      <dgm:prSet/>
      <dgm:spPr/>
      <dgm:t>
        <a:bodyPr/>
        <a:lstStyle/>
        <a:p>
          <a:endParaRPr lang="es-CR"/>
        </a:p>
      </dgm:t>
    </dgm:pt>
    <dgm:pt modelId="{FC7D2D78-2FAB-4469-8E30-0EC1CB1BEBE1}">
      <dgm:prSet/>
      <dgm:spPr/>
      <dgm:t>
        <a:bodyPr/>
        <a:lstStyle/>
        <a:p>
          <a:r>
            <a:rPr lang="es-CR"/>
            <a:t>y reducidos en las industrializadas, </a:t>
          </a:r>
        </a:p>
      </dgm:t>
    </dgm:pt>
    <dgm:pt modelId="{AFD7D8B0-6A00-4C29-8177-6FD3D57EA878}" type="parTrans" cxnId="{F060DF77-007A-4E6B-8F9A-C52DDC55993D}">
      <dgm:prSet/>
      <dgm:spPr/>
      <dgm:t>
        <a:bodyPr/>
        <a:lstStyle/>
        <a:p>
          <a:endParaRPr lang="es-CR"/>
        </a:p>
      </dgm:t>
    </dgm:pt>
    <dgm:pt modelId="{B483C0D8-1EE8-4F6A-B0B9-ECA1F1961FAB}" type="sibTrans" cxnId="{F060DF77-007A-4E6B-8F9A-C52DDC55993D}">
      <dgm:prSet/>
      <dgm:spPr/>
      <dgm:t>
        <a:bodyPr/>
        <a:lstStyle/>
        <a:p>
          <a:endParaRPr lang="es-CR"/>
        </a:p>
      </dgm:t>
    </dgm:pt>
    <dgm:pt modelId="{C72BB8E0-CAF7-42C0-98D7-C6D9C2D48B7C}">
      <dgm:prSet/>
      <dgm:spPr/>
      <dgm:t>
        <a:bodyPr/>
        <a:lstStyle/>
        <a:p>
          <a:r>
            <a:rPr lang="es-CR" dirty="0"/>
            <a:t>conspiraba contra una recuperación más sostenible. </a:t>
          </a:r>
        </a:p>
      </dgm:t>
    </dgm:pt>
    <dgm:pt modelId="{E78BA2FB-323A-4B78-A9D9-E0CA2ADD5926}" type="parTrans" cxnId="{EC787BC9-8A93-4BD4-BF21-B293B6247401}">
      <dgm:prSet/>
      <dgm:spPr/>
      <dgm:t>
        <a:bodyPr/>
        <a:lstStyle/>
        <a:p>
          <a:endParaRPr lang="es-CR"/>
        </a:p>
      </dgm:t>
    </dgm:pt>
    <dgm:pt modelId="{91C07716-D265-4977-BDCE-AD8430085892}" type="sibTrans" cxnId="{EC787BC9-8A93-4BD4-BF21-B293B6247401}">
      <dgm:prSet/>
      <dgm:spPr/>
      <dgm:t>
        <a:bodyPr/>
        <a:lstStyle/>
        <a:p>
          <a:endParaRPr lang="es-CR"/>
        </a:p>
      </dgm:t>
    </dgm:pt>
    <dgm:pt modelId="{F3FC730A-08A3-46D9-85CA-3B6ABF26848F}" type="pres">
      <dgm:prSet presAssocID="{BF175022-7F41-4D69-849F-0E6602C632CC}" presName="linear" presStyleCnt="0">
        <dgm:presLayoutVars>
          <dgm:animLvl val="lvl"/>
          <dgm:resizeHandles val="exact"/>
        </dgm:presLayoutVars>
      </dgm:prSet>
      <dgm:spPr/>
    </dgm:pt>
    <dgm:pt modelId="{65CC5F89-F238-4AB7-8FF4-EAC5546CAD5A}" type="pres">
      <dgm:prSet presAssocID="{338ADF83-9525-4941-AF86-7505203F1673}" presName="parentText" presStyleLbl="node1" presStyleIdx="0" presStyleCnt="2">
        <dgm:presLayoutVars>
          <dgm:chMax val="0"/>
          <dgm:bulletEnabled val="1"/>
        </dgm:presLayoutVars>
      </dgm:prSet>
      <dgm:spPr/>
    </dgm:pt>
    <dgm:pt modelId="{77829473-EB08-4672-8627-61AE950593A0}" type="pres">
      <dgm:prSet presAssocID="{338ADF83-9525-4941-AF86-7505203F1673}" presName="childText" presStyleLbl="revTx" presStyleIdx="0" presStyleCnt="1">
        <dgm:presLayoutVars>
          <dgm:bulletEnabled val="1"/>
        </dgm:presLayoutVars>
      </dgm:prSet>
      <dgm:spPr/>
    </dgm:pt>
    <dgm:pt modelId="{BA187D1B-2B59-4883-A5FD-928B181B533C}" type="pres">
      <dgm:prSet presAssocID="{C72BB8E0-CAF7-42C0-98D7-C6D9C2D48B7C}" presName="parentText" presStyleLbl="node1" presStyleIdx="1" presStyleCnt="2">
        <dgm:presLayoutVars>
          <dgm:chMax val="0"/>
          <dgm:bulletEnabled val="1"/>
        </dgm:presLayoutVars>
      </dgm:prSet>
      <dgm:spPr/>
    </dgm:pt>
  </dgm:ptLst>
  <dgm:cxnLst>
    <dgm:cxn modelId="{8EB70B0F-E0A6-45C6-B7EA-45D2F9BEFE51}" srcId="{BF175022-7F41-4D69-849F-0E6602C632CC}" destId="{338ADF83-9525-4941-AF86-7505203F1673}" srcOrd="0" destOrd="0" parTransId="{8B87D493-0592-4C3A-9211-0C9E442498D1}" sibTransId="{AEB2FD18-4687-47BA-8C08-BE0C7434F0D2}"/>
    <dgm:cxn modelId="{B5E4DE62-147F-4517-8A27-D7009464F27C}" type="presOf" srcId="{C72BB8E0-CAF7-42C0-98D7-C6D9C2D48B7C}" destId="{BA187D1B-2B59-4883-A5FD-928B181B533C}" srcOrd="0" destOrd="0" presId="urn:microsoft.com/office/officeart/2005/8/layout/vList2"/>
    <dgm:cxn modelId="{70315E72-62DE-4AFA-8A38-727362503359}" type="presOf" srcId="{FC7D2D78-2FAB-4469-8E30-0EC1CB1BEBE1}" destId="{77829473-EB08-4672-8627-61AE950593A0}" srcOrd="0" destOrd="1" presId="urn:microsoft.com/office/officeart/2005/8/layout/vList2"/>
    <dgm:cxn modelId="{F060DF77-007A-4E6B-8F9A-C52DDC55993D}" srcId="{338ADF83-9525-4941-AF86-7505203F1673}" destId="{FC7D2D78-2FAB-4469-8E30-0EC1CB1BEBE1}" srcOrd="1" destOrd="0" parTransId="{AFD7D8B0-6A00-4C29-8177-6FD3D57EA878}" sibTransId="{B483C0D8-1EE8-4F6A-B0B9-ECA1F1961FAB}"/>
    <dgm:cxn modelId="{52812EC8-0981-4EA9-BFE9-13C657BB3F54}" srcId="{338ADF83-9525-4941-AF86-7505203F1673}" destId="{C162CAD5-DC99-43D4-AE5D-ED5B2892D494}" srcOrd="0" destOrd="0" parTransId="{71316778-29A4-45C5-9263-E34B7DE08E7E}" sibTransId="{9AF63AB1-2BAC-467A-8F5D-11F0B4B3290F}"/>
    <dgm:cxn modelId="{EC787BC9-8A93-4BD4-BF21-B293B6247401}" srcId="{BF175022-7F41-4D69-849F-0E6602C632CC}" destId="{C72BB8E0-CAF7-42C0-98D7-C6D9C2D48B7C}" srcOrd="1" destOrd="0" parTransId="{E78BA2FB-323A-4B78-A9D9-E0CA2ADD5926}" sibTransId="{91C07716-D265-4977-BDCE-AD8430085892}"/>
    <dgm:cxn modelId="{04819DCB-9BE4-4E17-B45B-8711E789F670}" type="presOf" srcId="{C162CAD5-DC99-43D4-AE5D-ED5B2892D494}" destId="{77829473-EB08-4672-8627-61AE950593A0}" srcOrd="0" destOrd="0" presId="urn:microsoft.com/office/officeart/2005/8/layout/vList2"/>
    <dgm:cxn modelId="{3DCA9CE4-48C2-47CD-ADE8-795488704087}" type="presOf" srcId="{338ADF83-9525-4941-AF86-7505203F1673}" destId="{65CC5F89-F238-4AB7-8FF4-EAC5546CAD5A}" srcOrd="0" destOrd="0" presId="urn:microsoft.com/office/officeart/2005/8/layout/vList2"/>
    <dgm:cxn modelId="{DE3A88F0-3C09-47ED-89FE-E881797AC2C0}" type="presOf" srcId="{BF175022-7F41-4D69-849F-0E6602C632CC}" destId="{F3FC730A-08A3-46D9-85CA-3B6ABF26848F}" srcOrd="0" destOrd="0" presId="urn:microsoft.com/office/officeart/2005/8/layout/vList2"/>
    <dgm:cxn modelId="{36FC3446-550E-4AA7-9703-AC8227980279}" type="presParOf" srcId="{F3FC730A-08A3-46D9-85CA-3B6ABF26848F}" destId="{65CC5F89-F238-4AB7-8FF4-EAC5546CAD5A}" srcOrd="0" destOrd="0" presId="urn:microsoft.com/office/officeart/2005/8/layout/vList2"/>
    <dgm:cxn modelId="{37E00D2C-334A-4B60-9017-C6D22EED161E}" type="presParOf" srcId="{F3FC730A-08A3-46D9-85CA-3B6ABF26848F}" destId="{77829473-EB08-4672-8627-61AE950593A0}" srcOrd="1" destOrd="0" presId="urn:microsoft.com/office/officeart/2005/8/layout/vList2"/>
    <dgm:cxn modelId="{BB787C95-B2CE-4EED-BFCF-08C765E8A1ED}" type="presParOf" srcId="{F3FC730A-08A3-46D9-85CA-3B6ABF26848F}" destId="{BA187D1B-2B59-4883-A5FD-928B181B533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52F3D5-B198-4078-B2D1-07772564FD9D}" type="doc">
      <dgm:prSet loTypeId="urn:microsoft.com/office/officeart/2005/8/layout/vList2" loCatId="list" qsTypeId="urn:microsoft.com/office/officeart/2005/8/quickstyle/3d4" qsCatId="3D" csTypeId="urn:microsoft.com/office/officeart/2005/8/colors/accent1_2" csCatId="accent1"/>
      <dgm:spPr/>
      <dgm:t>
        <a:bodyPr/>
        <a:lstStyle/>
        <a:p>
          <a:endParaRPr lang="es-CR"/>
        </a:p>
      </dgm:t>
    </dgm:pt>
    <dgm:pt modelId="{85DDBA73-A78E-4ABE-9C09-0155D787B482}">
      <dgm:prSet custT="1"/>
      <dgm:spPr/>
      <dgm:t>
        <a:bodyPr/>
        <a:lstStyle/>
        <a:p>
          <a:r>
            <a:rPr lang="es-CR" sz="1800"/>
            <a:t>Sincronización del crecimiento en las principales economías desde la crisis financiera</a:t>
          </a:r>
        </a:p>
      </dgm:t>
    </dgm:pt>
    <dgm:pt modelId="{7A6CC48E-2365-46B6-A79D-4A67CC9F7D50}" type="parTrans" cxnId="{9889F975-23B6-4827-ACB8-116594828D60}">
      <dgm:prSet/>
      <dgm:spPr/>
      <dgm:t>
        <a:bodyPr/>
        <a:lstStyle/>
        <a:p>
          <a:endParaRPr lang="es-CR" sz="2000"/>
        </a:p>
      </dgm:t>
    </dgm:pt>
    <dgm:pt modelId="{BF5E006D-7776-43A6-832F-D6526AD9D7DC}" type="sibTrans" cxnId="{9889F975-23B6-4827-ACB8-116594828D60}">
      <dgm:prSet/>
      <dgm:spPr/>
      <dgm:t>
        <a:bodyPr/>
        <a:lstStyle/>
        <a:p>
          <a:endParaRPr lang="es-CR" sz="2000"/>
        </a:p>
      </dgm:t>
    </dgm:pt>
    <dgm:pt modelId="{177C9B33-DA1E-40EC-B43C-7F30CDEE0C42}">
      <dgm:prSet custT="1"/>
      <dgm:spPr/>
      <dgm:t>
        <a:bodyPr/>
        <a:lstStyle/>
        <a:p>
          <a:r>
            <a:rPr lang="es-CR" sz="1400"/>
            <a:t>2017: crecimiento del producto mundial aumentó un 3,7%</a:t>
          </a:r>
        </a:p>
      </dgm:t>
    </dgm:pt>
    <dgm:pt modelId="{5E34A925-9768-49EB-9ADE-87D8C0F83AFC}" type="parTrans" cxnId="{31AB2B14-45E3-4D57-B45A-13BF1F0FF3B0}">
      <dgm:prSet/>
      <dgm:spPr/>
      <dgm:t>
        <a:bodyPr/>
        <a:lstStyle/>
        <a:p>
          <a:endParaRPr lang="es-CR" sz="2000"/>
        </a:p>
      </dgm:t>
    </dgm:pt>
    <dgm:pt modelId="{FB46291E-938D-46FB-B8AA-75D0828BAD7C}" type="sibTrans" cxnId="{31AB2B14-45E3-4D57-B45A-13BF1F0FF3B0}">
      <dgm:prSet/>
      <dgm:spPr/>
      <dgm:t>
        <a:bodyPr/>
        <a:lstStyle/>
        <a:p>
          <a:endParaRPr lang="es-CR" sz="2000"/>
        </a:p>
      </dgm:t>
    </dgm:pt>
    <dgm:pt modelId="{C97D6D49-0ADC-4787-9834-6D6DD4C37986}">
      <dgm:prSet custT="1"/>
      <dgm:spPr/>
      <dgm:t>
        <a:bodyPr/>
        <a:lstStyle/>
        <a:p>
          <a:r>
            <a:rPr lang="es-CR" sz="1800"/>
            <a:t>Estados Unidos: </a:t>
          </a:r>
        </a:p>
      </dgm:t>
    </dgm:pt>
    <dgm:pt modelId="{05DAD000-6ADB-41EA-8012-A232ABD64496}" type="parTrans" cxnId="{1FF5F506-9B67-44ED-A1F6-F69F4E3CE2CD}">
      <dgm:prSet/>
      <dgm:spPr/>
      <dgm:t>
        <a:bodyPr/>
        <a:lstStyle/>
        <a:p>
          <a:endParaRPr lang="es-CR" sz="2000"/>
        </a:p>
      </dgm:t>
    </dgm:pt>
    <dgm:pt modelId="{2BB35138-8730-41B8-ABAB-C40325DD0B97}" type="sibTrans" cxnId="{1FF5F506-9B67-44ED-A1F6-F69F4E3CE2CD}">
      <dgm:prSet/>
      <dgm:spPr/>
      <dgm:t>
        <a:bodyPr/>
        <a:lstStyle/>
        <a:p>
          <a:endParaRPr lang="es-CR" sz="2000"/>
        </a:p>
      </dgm:t>
    </dgm:pt>
    <dgm:pt modelId="{A28CB4E3-8E79-4173-B77B-226458F57D3B}">
      <dgm:prSet custT="1"/>
      <dgm:spPr/>
      <dgm:t>
        <a:bodyPr/>
        <a:lstStyle/>
        <a:p>
          <a:r>
            <a:rPr lang="es-CR" sz="1400"/>
            <a:t>economía desarrollada más dinámica, la administración actual implementó nuevas políticas para estimular la economía. </a:t>
          </a:r>
        </a:p>
      </dgm:t>
    </dgm:pt>
    <dgm:pt modelId="{6B66B579-FD34-4E50-9D82-AA9958387054}" type="parTrans" cxnId="{CB7642D2-B4FE-4662-A99A-E6AC0AC0A7C1}">
      <dgm:prSet/>
      <dgm:spPr/>
      <dgm:t>
        <a:bodyPr/>
        <a:lstStyle/>
        <a:p>
          <a:endParaRPr lang="es-CR" sz="2000"/>
        </a:p>
      </dgm:t>
    </dgm:pt>
    <dgm:pt modelId="{0E03E5D8-1DC5-4A0D-9F66-7DAA6C1A406B}" type="sibTrans" cxnId="{CB7642D2-B4FE-4662-A99A-E6AC0AC0A7C1}">
      <dgm:prSet/>
      <dgm:spPr/>
      <dgm:t>
        <a:bodyPr/>
        <a:lstStyle/>
        <a:p>
          <a:endParaRPr lang="es-CR" sz="2000"/>
        </a:p>
      </dgm:t>
    </dgm:pt>
    <dgm:pt modelId="{FFDDC933-51D7-44A6-B2D9-DBF64AC79773}">
      <dgm:prSet custT="1"/>
      <dgm:spPr/>
      <dgm:t>
        <a:bodyPr/>
        <a:lstStyle/>
        <a:p>
          <a:r>
            <a:rPr lang="es-CR" sz="1400"/>
            <a:t>Reducción del déficit comercial, disminución la carga tributaria y aumento tasa de inversión</a:t>
          </a:r>
        </a:p>
      </dgm:t>
    </dgm:pt>
    <dgm:pt modelId="{CDC2041F-8BBF-4542-B122-6B4B813F13E1}" type="parTrans" cxnId="{97B47EFA-8946-484C-8629-D2963B7FBE80}">
      <dgm:prSet/>
      <dgm:spPr/>
      <dgm:t>
        <a:bodyPr/>
        <a:lstStyle/>
        <a:p>
          <a:endParaRPr lang="es-CR" sz="2000"/>
        </a:p>
      </dgm:t>
    </dgm:pt>
    <dgm:pt modelId="{D7796136-4EF1-488D-BDA0-5B8BC9A29F49}" type="sibTrans" cxnId="{97B47EFA-8946-484C-8629-D2963B7FBE80}">
      <dgm:prSet/>
      <dgm:spPr/>
      <dgm:t>
        <a:bodyPr/>
        <a:lstStyle/>
        <a:p>
          <a:endParaRPr lang="es-CR" sz="2000"/>
        </a:p>
      </dgm:t>
    </dgm:pt>
    <dgm:pt modelId="{5228CF7D-AD19-4540-8C36-CB9A2F85B49A}">
      <dgm:prSet custT="1"/>
      <dgm:spPr/>
      <dgm:t>
        <a:bodyPr/>
        <a:lstStyle/>
        <a:p>
          <a:r>
            <a:rPr lang="es-CR" sz="1800"/>
            <a:t>Unión Europea: </a:t>
          </a:r>
        </a:p>
      </dgm:t>
    </dgm:pt>
    <dgm:pt modelId="{A75CA276-4A37-4C69-9A33-7F4B66F4EAAF}" type="parTrans" cxnId="{1BAC742E-0A29-4AC9-873B-BB541D278200}">
      <dgm:prSet/>
      <dgm:spPr/>
      <dgm:t>
        <a:bodyPr/>
        <a:lstStyle/>
        <a:p>
          <a:endParaRPr lang="es-CR" sz="2000"/>
        </a:p>
      </dgm:t>
    </dgm:pt>
    <dgm:pt modelId="{34A302DA-DBD9-4760-9532-5D2C7DA88F66}" type="sibTrans" cxnId="{1BAC742E-0A29-4AC9-873B-BB541D278200}">
      <dgm:prSet/>
      <dgm:spPr/>
      <dgm:t>
        <a:bodyPr/>
        <a:lstStyle/>
        <a:p>
          <a:endParaRPr lang="es-CR" sz="2000"/>
        </a:p>
      </dgm:t>
    </dgm:pt>
    <dgm:pt modelId="{C767B836-C72A-490E-AA13-B0521E199BCF}">
      <dgm:prSet custT="1"/>
      <dgm:spPr/>
      <dgm:t>
        <a:bodyPr/>
        <a:lstStyle/>
        <a:p>
          <a:r>
            <a:rPr lang="es-CR" sz="1400"/>
            <a:t>recuperación más lenta en términos de crecimiento, empleo, inversión e inflación. </a:t>
          </a:r>
        </a:p>
      </dgm:t>
    </dgm:pt>
    <dgm:pt modelId="{958DC958-827E-436B-AB00-9584ADDE35F9}" type="parTrans" cxnId="{365B133D-AFCC-49EA-8CAF-3D18FC45B30A}">
      <dgm:prSet/>
      <dgm:spPr/>
      <dgm:t>
        <a:bodyPr/>
        <a:lstStyle/>
        <a:p>
          <a:endParaRPr lang="es-CR" sz="2000"/>
        </a:p>
      </dgm:t>
    </dgm:pt>
    <dgm:pt modelId="{BC713602-0148-4F8D-8634-E146C67462BD}" type="sibTrans" cxnId="{365B133D-AFCC-49EA-8CAF-3D18FC45B30A}">
      <dgm:prSet/>
      <dgm:spPr/>
      <dgm:t>
        <a:bodyPr/>
        <a:lstStyle/>
        <a:p>
          <a:endParaRPr lang="es-CR" sz="2000"/>
        </a:p>
      </dgm:t>
    </dgm:pt>
    <dgm:pt modelId="{F01B4851-FEE6-4E6F-AD3B-7D969D9B27A8}">
      <dgm:prSet custT="1"/>
      <dgm:spPr/>
      <dgm:t>
        <a:bodyPr/>
        <a:lstStyle/>
        <a:p>
          <a:r>
            <a:rPr lang="es-CR" sz="1800" dirty="0"/>
            <a:t>Japón </a:t>
          </a:r>
        </a:p>
      </dgm:t>
    </dgm:pt>
    <dgm:pt modelId="{28941073-3970-4200-B15D-4EFE12EEF585}" type="parTrans" cxnId="{3CDAD129-3883-4043-A7AE-0482A3CBD309}">
      <dgm:prSet/>
      <dgm:spPr/>
      <dgm:t>
        <a:bodyPr/>
        <a:lstStyle/>
        <a:p>
          <a:endParaRPr lang="es-CR" sz="2000"/>
        </a:p>
      </dgm:t>
    </dgm:pt>
    <dgm:pt modelId="{1D0C8F41-BC06-45F9-8DB6-8AE9215E9044}" type="sibTrans" cxnId="{3CDAD129-3883-4043-A7AE-0482A3CBD309}">
      <dgm:prSet/>
      <dgm:spPr/>
      <dgm:t>
        <a:bodyPr/>
        <a:lstStyle/>
        <a:p>
          <a:endParaRPr lang="es-CR" sz="2000"/>
        </a:p>
      </dgm:t>
    </dgm:pt>
    <dgm:pt modelId="{2BA49650-3914-45D1-A9DC-1123E9F0CFA6}">
      <dgm:prSet custT="1"/>
      <dgm:spPr/>
      <dgm:t>
        <a:bodyPr/>
        <a:lstStyle/>
        <a:p>
          <a:r>
            <a:rPr lang="es-CR" sz="1400"/>
            <a:t>logró su mayor expansión en el 2017</a:t>
          </a:r>
        </a:p>
      </dgm:t>
    </dgm:pt>
    <dgm:pt modelId="{9AD0A2A3-3431-44D4-8FA1-39649A9C0EEF}" type="parTrans" cxnId="{F7F5E5CD-681A-4D43-BD0D-5D6E305F5C0B}">
      <dgm:prSet/>
      <dgm:spPr/>
      <dgm:t>
        <a:bodyPr/>
        <a:lstStyle/>
        <a:p>
          <a:endParaRPr lang="es-CR" sz="2000"/>
        </a:p>
      </dgm:t>
    </dgm:pt>
    <dgm:pt modelId="{407FE0A6-B9A8-4450-BB0A-13CF44870F42}" type="sibTrans" cxnId="{F7F5E5CD-681A-4D43-BD0D-5D6E305F5C0B}">
      <dgm:prSet/>
      <dgm:spPr/>
      <dgm:t>
        <a:bodyPr/>
        <a:lstStyle/>
        <a:p>
          <a:endParaRPr lang="es-CR" sz="2000"/>
        </a:p>
      </dgm:t>
    </dgm:pt>
    <dgm:pt modelId="{56150823-F22D-4F10-A201-B22EB233B61A}">
      <dgm:prSet custT="1"/>
      <dgm:spPr/>
      <dgm:t>
        <a:bodyPr/>
        <a:lstStyle/>
        <a:p>
          <a:r>
            <a:rPr lang="es-CR" sz="1800"/>
            <a:t>China: </a:t>
          </a:r>
        </a:p>
      </dgm:t>
    </dgm:pt>
    <dgm:pt modelId="{DE1026CC-AB91-4740-BF89-779FB532E7EE}" type="parTrans" cxnId="{937CF549-BD24-4ED3-967B-B730F5A89FE2}">
      <dgm:prSet/>
      <dgm:spPr/>
      <dgm:t>
        <a:bodyPr/>
        <a:lstStyle/>
        <a:p>
          <a:endParaRPr lang="es-CR" sz="2000"/>
        </a:p>
      </dgm:t>
    </dgm:pt>
    <dgm:pt modelId="{68D8892B-242A-4F27-A2FC-A7CBB7E1145B}" type="sibTrans" cxnId="{937CF549-BD24-4ED3-967B-B730F5A89FE2}">
      <dgm:prSet/>
      <dgm:spPr/>
      <dgm:t>
        <a:bodyPr/>
        <a:lstStyle/>
        <a:p>
          <a:endParaRPr lang="es-CR" sz="2000"/>
        </a:p>
      </dgm:t>
    </dgm:pt>
    <dgm:pt modelId="{F9915336-81E8-41E3-9FED-E2603BBFEADD}">
      <dgm:prSet custT="1"/>
      <dgm:spPr/>
      <dgm:t>
        <a:bodyPr/>
        <a:lstStyle/>
        <a:p>
          <a:r>
            <a:rPr lang="es-CR" sz="1400"/>
            <a:t>desaceleración del crecimiento, aún se mantiene como una de las más altas</a:t>
          </a:r>
        </a:p>
      </dgm:t>
    </dgm:pt>
    <dgm:pt modelId="{C3C11611-44F8-4EE0-85B5-43F31570AC38}" type="parTrans" cxnId="{3D589DB6-9658-4EE3-9680-CDA2D5FA6FB9}">
      <dgm:prSet/>
      <dgm:spPr/>
      <dgm:t>
        <a:bodyPr/>
        <a:lstStyle/>
        <a:p>
          <a:endParaRPr lang="es-CR" sz="2000"/>
        </a:p>
      </dgm:t>
    </dgm:pt>
    <dgm:pt modelId="{087CE899-DCF7-4967-BE3C-4E9010AE4CE8}" type="sibTrans" cxnId="{3D589DB6-9658-4EE3-9680-CDA2D5FA6FB9}">
      <dgm:prSet/>
      <dgm:spPr/>
      <dgm:t>
        <a:bodyPr/>
        <a:lstStyle/>
        <a:p>
          <a:endParaRPr lang="es-CR" sz="2000"/>
        </a:p>
      </dgm:t>
    </dgm:pt>
    <dgm:pt modelId="{88A43073-5379-4943-BDD5-9C00578BF56E}" type="pres">
      <dgm:prSet presAssocID="{2852F3D5-B198-4078-B2D1-07772564FD9D}" presName="linear" presStyleCnt="0">
        <dgm:presLayoutVars>
          <dgm:animLvl val="lvl"/>
          <dgm:resizeHandles val="exact"/>
        </dgm:presLayoutVars>
      </dgm:prSet>
      <dgm:spPr/>
    </dgm:pt>
    <dgm:pt modelId="{9A281230-D45D-409F-AB29-4A9D6B111AFA}" type="pres">
      <dgm:prSet presAssocID="{85DDBA73-A78E-4ABE-9C09-0155D787B482}" presName="parentText" presStyleLbl="node1" presStyleIdx="0" presStyleCnt="5">
        <dgm:presLayoutVars>
          <dgm:chMax val="0"/>
          <dgm:bulletEnabled val="1"/>
        </dgm:presLayoutVars>
      </dgm:prSet>
      <dgm:spPr/>
    </dgm:pt>
    <dgm:pt modelId="{CFA6BC0A-D711-4583-A6F6-55DF364EF15A}" type="pres">
      <dgm:prSet presAssocID="{85DDBA73-A78E-4ABE-9C09-0155D787B482}" presName="childText" presStyleLbl="revTx" presStyleIdx="0" presStyleCnt="5">
        <dgm:presLayoutVars>
          <dgm:bulletEnabled val="1"/>
        </dgm:presLayoutVars>
      </dgm:prSet>
      <dgm:spPr/>
    </dgm:pt>
    <dgm:pt modelId="{6F09AA4D-5AA0-4264-98CF-2DC3F6DF6904}" type="pres">
      <dgm:prSet presAssocID="{C97D6D49-0ADC-4787-9834-6D6DD4C37986}" presName="parentText" presStyleLbl="node1" presStyleIdx="1" presStyleCnt="5">
        <dgm:presLayoutVars>
          <dgm:chMax val="0"/>
          <dgm:bulletEnabled val="1"/>
        </dgm:presLayoutVars>
      </dgm:prSet>
      <dgm:spPr/>
    </dgm:pt>
    <dgm:pt modelId="{342503E2-6110-4DE0-9EEB-9E046789BD44}" type="pres">
      <dgm:prSet presAssocID="{C97D6D49-0ADC-4787-9834-6D6DD4C37986}" presName="childText" presStyleLbl="revTx" presStyleIdx="1" presStyleCnt="5">
        <dgm:presLayoutVars>
          <dgm:bulletEnabled val="1"/>
        </dgm:presLayoutVars>
      </dgm:prSet>
      <dgm:spPr/>
    </dgm:pt>
    <dgm:pt modelId="{F068E9B7-9540-4E4A-B3E0-A737CDDFB8B3}" type="pres">
      <dgm:prSet presAssocID="{5228CF7D-AD19-4540-8C36-CB9A2F85B49A}" presName="parentText" presStyleLbl="node1" presStyleIdx="2" presStyleCnt="5">
        <dgm:presLayoutVars>
          <dgm:chMax val="0"/>
          <dgm:bulletEnabled val="1"/>
        </dgm:presLayoutVars>
      </dgm:prSet>
      <dgm:spPr/>
    </dgm:pt>
    <dgm:pt modelId="{1F545355-E9E3-4971-A025-07D03E5016AA}" type="pres">
      <dgm:prSet presAssocID="{5228CF7D-AD19-4540-8C36-CB9A2F85B49A}" presName="childText" presStyleLbl="revTx" presStyleIdx="2" presStyleCnt="5">
        <dgm:presLayoutVars>
          <dgm:bulletEnabled val="1"/>
        </dgm:presLayoutVars>
      </dgm:prSet>
      <dgm:spPr/>
    </dgm:pt>
    <dgm:pt modelId="{45E82A3C-3138-45B2-9BFA-DA0A4C370397}" type="pres">
      <dgm:prSet presAssocID="{F01B4851-FEE6-4E6F-AD3B-7D969D9B27A8}" presName="parentText" presStyleLbl="node1" presStyleIdx="3" presStyleCnt="5">
        <dgm:presLayoutVars>
          <dgm:chMax val="0"/>
          <dgm:bulletEnabled val="1"/>
        </dgm:presLayoutVars>
      </dgm:prSet>
      <dgm:spPr/>
    </dgm:pt>
    <dgm:pt modelId="{270A00D8-8125-416D-B150-1834B11A8B22}" type="pres">
      <dgm:prSet presAssocID="{F01B4851-FEE6-4E6F-AD3B-7D969D9B27A8}" presName="childText" presStyleLbl="revTx" presStyleIdx="3" presStyleCnt="5">
        <dgm:presLayoutVars>
          <dgm:bulletEnabled val="1"/>
        </dgm:presLayoutVars>
      </dgm:prSet>
      <dgm:spPr/>
    </dgm:pt>
    <dgm:pt modelId="{79A3BC03-65CD-41C7-A006-A2C69E8E4FE5}" type="pres">
      <dgm:prSet presAssocID="{56150823-F22D-4F10-A201-B22EB233B61A}" presName="parentText" presStyleLbl="node1" presStyleIdx="4" presStyleCnt="5">
        <dgm:presLayoutVars>
          <dgm:chMax val="0"/>
          <dgm:bulletEnabled val="1"/>
        </dgm:presLayoutVars>
      </dgm:prSet>
      <dgm:spPr/>
    </dgm:pt>
    <dgm:pt modelId="{79ADC1B0-9F89-4EDE-B6FD-03A38300CD63}" type="pres">
      <dgm:prSet presAssocID="{56150823-F22D-4F10-A201-B22EB233B61A}" presName="childText" presStyleLbl="revTx" presStyleIdx="4" presStyleCnt="5">
        <dgm:presLayoutVars>
          <dgm:bulletEnabled val="1"/>
        </dgm:presLayoutVars>
      </dgm:prSet>
      <dgm:spPr/>
    </dgm:pt>
  </dgm:ptLst>
  <dgm:cxnLst>
    <dgm:cxn modelId="{1FF5F506-9B67-44ED-A1F6-F69F4E3CE2CD}" srcId="{2852F3D5-B198-4078-B2D1-07772564FD9D}" destId="{C97D6D49-0ADC-4787-9834-6D6DD4C37986}" srcOrd="1" destOrd="0" parTransId="{05DAD000-6ADB-41EA-8012-A232ABD64496}" sibTransId="{2BB35138-8730-41B8-ABAB-C40325DD0B97}"/>
    <dgm:cxn modelId="{31AB2B14-45E3-4D57-B45A-13BF1F0FF3B0}" srcId="{85DDBA73-A78E-4ABE-9C09-0155D787B482}" destId="{177C9B33-DA1E-40EC-B43C-7F30CDEE0C42}" srcOrd="0" destOrd="0" parTransId="{5E34A925-9768-49EB-9ADE-87D8C0F83AFC}" sibTransId="{FB46291E-938D-46FB-B8AA-75D0828BAD7C}"/>
    <dgm:cxn modelId="{A6197718-BD24-4E94-9B96-95756188F7C7}" type="presOf" srcId="{F01B4851-FEE6-4E6F-AD3B-7D969D9B27A8}" destId="{45E82A3C-3138-45B2-9BFA-DA0A4C370397}" srcOrd="0" destOrd="0" presId="urn:microsoft.com/office/officeart/2005/8/layout/vList2"/>
    <dgm:cxn modelId="{3CDAD129-3883-4043-A7AE-0482A3CBD309}" srcId="{2852F3D5-B198-4078-B2D1-07772564FD9D}" destId="{F01B4851-FEE6-4E6F-AD3B-7D969D9B27A8}" srcOrd="3" destOrd="0" parTransId="{28941073-3970-4200-B15D-4EFE12EEF585}" sibTransId="{1D0C8F41-BC06-45F9-8DB6-8AE9215E9044}"/>
    <dgm:cxn modelId="{1BAC742E-0A29-4AC9-873B-BB541D278200}" srcId="{2852F3D5-B198-4078-B2D1-07772564FD9D}" destId="{5228CF7D-AD19-4540-8C36-CB9A2F85B49A}" srcOrd="2" destOrd="0" parTransId="{A75CA276-4A37-4C69-9A33-7F4B66F4EAAF}" sibTransId="{34A302DA-DBD9-4760-9532-5D2C7DA88F66}"/>
    <dgm:cxn modelId="{07695233-E18F-426B-ADE5-6B2EDC26715B}" type="presOf" srcId="{C97D6D49-0ADC-4787-9834-6D6DD4C37986}" destId="{6F09AA4D-5AA0-4264-98CF-2DC3F6DF6904}" srcOrd="0" destOrd="0" presId="urn:microsoft.com/office/officeart/2005/8/layout/vList2"/>
    <dgm:cxn modelId="{365B133D-AFCC-49EA-8CAF-3D18FC45B30A}" srcId="{5228CF7D-AD19-4540-8C36-CB9A2F85B49A}" destId="{C767B836-C72A-490E-AA13-B0521E199BCF}" srcOrd="0" destOrd="0" parTransId="{958DC958-827E-436B-AB00-9584ADDE35F9}" sibTransId="{BC713602-0148-4F8D-8634-E146C67462BD}"/>
    <dgm:cxn modelId="{D2718A60-0C3A-4DDB-B7D0-E8FEEB82FB8F}" type="presOf" srcId="{2852F3D5-B198-4078-B2D1-07772564FD9D}" destId="{88A43073-5379-4943-BDD5-9C00578BF56E}" srcOrd="0" destOrd="0" presId="urn:microsoft.com/office/officeart/2005/8/layout/vList2"/>
    <dgm:cxn modelId="{458A0169-601C-4686-9DD5-0B9309FDCB26}" type="presOf" srcId="{2BA49650-3914-45D1-A9DC-1123E9F0CFA6}" destId="{270A00D8-8125-416D-B150-1834B11A8B22}" srcOrd="0" destOrd="0" presId="urn:microsoft.com/office/officeart/2005/8/layout/vList2"/>
    <dgm:cxn modelId="{937CF549-BD24-4ED3-967B-B730F5A89FE2}" srcId="{2852F3D5-B198-4078-B2D1-07772564FD9D}" destId="{56150823-F22D-4F10-A201-B22EB233B61A}" srcOrd="4" destOrd="0" parTransId="{DE1026CC-AB91-4740-BF89-779FB532E7EE}" sibTransId="{68D8892B-242A-4F27-A2FC-A7CBB7E1145B}"/>
    <dgm:cxn modelId="{9891224C-5300-44AF-9C00-5C6ACA4D9C77}" type="presOf" srcId="{F9915336-81E8-41E3-9FED-E2603BBFEADD}" destId="{79ADC1B0-9F89-4EDE-B6FD-03A38300CD63}" srcOrd="0" destOrd="0" presId="urn:microsoft.com/office/officeart/2005/8/layout/vList2"/>
    <dgm:cxn modelId="{9889F975-23B6-4827-ACB8-116594828D60}" srcId="{2852F3D5-B198-4078-B2D1-07772564FD9D}" destId="{85DDBA73-A78E-4ABE-9C09-0155D787B482}" srcOrd="0" destOrd="0" parTransId="{7A6CC48E-2365-46B6-A79D-4A67CC9F7D50}" sibTransId="{BF5E006D-7776-43A6-832F-D6526AD9D7DC}"/>
    <dgm:cxn modelId="{46E91A84-FBCD-44C5-8AB9-C8E56D04ABD6}" type="presOf" srcId="{5228CF7D-AD19-4540-8C36-CB9A2F85B49A}" destId="{F068E9B7-9540-4E4A-B3E0-A737CDDFB8B3}" srcOrd="0" destOrd="0" presId="urn:microsoft.com/office/officeart/2005/8/layout/vList2"/>
    <dgm:cxn modelId="{A26D0295-9F8E-4465-91A6-013D231E714F}" type="presOf" srcId="{C767B836-C72A-490E-AA13-B0521E199BCF}" destId="{1F545355-E9E3-4971-A025-07D03E5016AA}" srcOrd="0" destOrd="0" presId="urn:microsoft.com/office/officeart/2005/8/layout/vList2"/>
    <dgm:cxn modelId="{9CFD5B95-531F-4666-9C40-BE3162A1E837}" type="presOf" srcId="{A28CB4E3-8E79-4173-B77B-226458F57D3B}" destId="{342503E2-6110-4DE0-9EEB-9E046789BD44}" srcOrd="0" destOrd="0" presId="urn:microsoft.com/office/officeart/2005/8/layout/vList2"/>
    <dgm:cxn modelId="{3D589DB6-9658-4EE3-9680-CDA2D5FA6FB9}" srcId="{56150823-F22D-4F10-A201-B22EB233B61A}" destId="{F9915336-81E8-41E3-9FED-E2603BBFEADD}" srcOrd="0" destOrd="0" parTransId="{C3C11611-44F8-4EE0-85B5-43F31570AC38}" sibTransId="{087CE899-DCF7-4967-BE3C-4E9010AE4CE8}"/>
    <dgm:cxn modelId="{0575BCB8-3F1C-4F49-BDB7-A0B9CD843C3A}" type="presOf" srcId="{FFDDC933-51D7-44A6-B2D9-DBF64AC79773}" destId="{342503E2-6110-4DE0-9EEB-9E046789BD44}" srcOrd="0" destOrd="1" presId="urn:microsoft.com/office/officeart/2005/8/layout/vList2"/>
    <dgm:cxn modelId="{F7F5E5CD-681A-4D43-BD0D-5D6E305F5C0B}" srcId="{F01B4851-FEE6-4E6F-AD3B-7D969D9B27A8}" destId="{2BA49650-3914-45D1-A9DC-1123E9F0CFA6}" srcOrd="0" destOrd="0" parTransId="{9AD0A2A3-3431-44D4-8FA1-39649A9C0EEF}" sibTransId="{407FE0A6-B9A8-4450-BB0A-13CF44870F42}"/>
    <dgm:cxn modelId="{CB7642D2-B4FE-4662-A99A-E6AC0AC0A7C1}" srcId="{C97D6D49-0ADC-4787-9834-6D6DD4C37986}" destId="{A28CB4E3-8E79-4173-B77B-226458F57D3B}" srcOrd="0" destOrd="0" parTransId="{6B66B579-FD34-4E50-9D82-AA9958387054}" sibTransId="{0E03E5D8-1DC5-4A0D-9F66-7DAA6C1A406B}"/>
    <dgm:cxn modelId="{69B646DE-8DA7-44A9-9D20-AC1EAE2FCE07}" type="presOf" srcId="{56150823-F22D-4F10-A201-B22EB233B61A}" destId="{79A3BC03-65CD-41C7-A006-A2C69E8E4FE5}" srcOrd="0" destOrd="0" presId="urn:microsoft.com/office/officeart/2005/8/layout/vList2"/>
    <dgm:cxn modelId="{AAD7FFF4-79AD-4053-8382-35A7F53325E8}" type="presOf" srcId="{177C9B33-DA1E-40EC-B43C-7F30CDEE0C42}" destId="{CFA6BC0A-D711-4583-A6F6-55DF364EF15A}" srcOrd="0" destOrd="0" presId="urn:microsoft.com/office/officeart/2005/8/layout/vList2"/>
    <dgm:cxn modelId="{97B47EFA-8946-484C-8629-D2963B7FBE80}" srcId="{C97D6D49-0ADC-4787-9834-6D6DD4C37986}" destId="{FFDDC933-51D7-44A6-B2D9-DBF64AC79773}" srcOrd="1" destOrd="0" parTransId="{CDC2041F-8BBF-4542-B122-6B4B813F13E1}" sibTransId="{D7796136-4EF1-488D-BDA0-5B8BC9A29F49}"/>
    <dgm:cxn modelId="{686886FD-0E97-41A8-B193-B5BEB7561D49}" type="presOf" srcId="{85DDBA73-A78E-4ABE-9C09-0155D787B482}" destId="{9A281230-D45D-409F-AB29-4A9D6B111AFA}" srcOrd="0" destOrd="0" presId="urn:microsoft.com/office/officeart/2005/8/layout/vList2"/>
    <dgm:cxn modelId="{1EEB5E4F-8DD1-447A-A3F9-E5CC20786DAA}" type="presParOf" srcId="{88A43073-5379-4943-BDD5-9C00578BF56E}" destId="{9A281230-D45D-409F-AB29-4A9D6B111AFA}" srcOrd="0" destOrd="0" presId="urn:microsoft.com/office/officeart/2005/8/layout/vList2"/>
    <dgm:cxn modelId="{D0D4FBC9-0F0B-4A99-A5BB-21BBA6664307}" type="presParOf" srcId="{88A43073-5379-4943-BDD5-9C00578BF56E}" destId="{CFA6BC0A-D711-4583-A6F6-55DF364EF15A}" srcOrd="1" destOrd="0" presId="urn:microsoft.com/office/officeart/2005/8/layout/vList2"/>
    <dgm:cxn modelId="{18C82FAF-E77A-4C17-B53D-363E9A41CB82}" type="presParOf" srcId="{88A43073-5379-4943-BDD5-9C00578BF56E}" destId="{6F09AA4D-5AA0-4264-98CF-2DC3F6DF6904}" srcOrd="2" destOrd="0" presId="urn:microsoft.com/office/officeart/2005/8/layout/vList2"/>
    <dgm:cxn modelId="{75B7A5EE-2B6D-44DF-82B8-3F87235FB30C}" type="presParOf" srcId="{88A43073-5379-4943-BDD5-9C00578BF56E}" destId="{342503E2-6110-4DE0-9EEB-9E046789BD44}" srcOrd="3" destOrd="0" presId="urn:microsoft.com/office/officeart/2005/8/layout/vList2"/>
    <dgm:cxn modelId="{A4ECEBFC-D056-48F2-BD87-796C64F70AED}" type="presParOf" srcId="{88A43073-5379-4943-BDD5-9C00578BF56E}" destId="{F068E9B7-9540-4E4A-B3E0-A737CDDFB8B3}" srcOrd="4" destOrd="0" presId="urn:microsoft.com/office/officeart/2005/8/layout/vList2"/>
    <dgm:cxn modelId="{C6C5CF27-F114-4CC0-BE1D-268CD1AFB577}" type="presParOf" srcId="{88A43073-5379-4943-BDD5-9C00578BF56E}" destId="{1F545355-E9E3-4971-A025-07D03E5016AA}" srcOrd="5" destOrd="0" presId="urn:microsoft.com/office/officeart/2005/8/layout/vList2"/>
    <dgm:cxn modelId="{7126A408-6F5F-4E19-9079-91479A36DF08}" type="presParOf" srcId="{88A43073-5379-4943-BDD5-9C00578BF56E}" destId="{45E82A3C-3138-45B2-9BFA-DA0A4C370397}" srcOrd="6" destOrd="0" presId="urn:microsoft.com/office/officeart/2005/8/layout/vList2"/>
    <dgm:cxn modelId="{80936D67-3CD7-441F-893E-802E0B2AE00D}" type="presParOf" srcId="{88A43073-5379-4943-BDD5-9C00578BF56E}" destId="{270A00D8-8125-416D-B150-1834B11A8B22}" srcOrd="7" destOrd="0" presId="urn:microsoft.com/office/officeart/2005/8/layout/vList2"/>
    <dgm:cxn modelId="{1DD7EA10-0B4A-4778-9D30-3CE4FCA85FCA}" type="presParOf" srcId="{88A43073-5379-4943-BDD5-9C00578BF56E}" destId="{79A3BC03-65CD-41C7-A006-A2C69E8E4FE5}" srcOrd="8" destOrd="0" presId="urn:microsoft.com/office/officeart/2005/8/layout/vList2"/>
    <dgm:cxn modelId="{39B6C385-AA1D-4E22-A9B0-5F9F5CF398CB}" type="presParOf" srcId="{88A43073-5379-4943-BDD5-9C00578BF56E}" destId="{79ADC1B0-9F89-4EDE-B6FD-03A38300CD63}"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0310B0-A17C-4F99-8DBE-E1DD28F82437}" type="doc">
      <dgm:prSet loTypeId="urn:microsoft.com/office/officeart/2005/8/layout/vList5" loCatId="list" qsTypeId="urn:microsoft.com/office/officeart/2005/8/quickstyle/3d4" qsCatId="3D" csTypeId="urn:microsoft.com/office/officeart/2005/8/colors/accent1_2" csCatId="accent1" phldr="1"/>
      <dgm:spPr/>
      <dgm:t>
        <a:bodyPr/>
        <a:lstStyle/>
        <a:p>
          <a:endParaRPr lang="es-CR"/>
        </a:p>
      </dgm:t>
    </dgm:pt>
    <dgm:pt modelId="{97693D29-EDAE-411A-9682-079361C12983}">
      <dgm:prSet custT="1"/>
      <dgm:spPr/>
      <dgm:t>
        <a:bodyPr/>
        <a:lstStyle/>
        <a:p>
          <a:r>
            <a:rPr lang="es-CR" sz="2400" dirty="0"/>
            <a:t>Efecto de la crisis del 2009</a:t>
          </a:r>
        </a:p>
      </dgm:t>
    </dgm:pt>
    <dgm:pt modelId="{F8BD4269-3646-4333-8E2B-A086EE26C200}" type="parTrans" cxnId="{319D8B84-550B-4243-9267-961C53E3A33A}">
      <dgm:prSet/>
      <dgm:spPr/>
      <dgm:t>
        <a:bodyPr/>
        <a:lstStyle/>
        <a:p>
          <a:endParaRPr lang="es-CR"/>
        </a:p>
      </dgm:t>
    </dgm:pt>
    <dgm:pt modelId="{AC86244F-4940-412D-A56A-2E318747D459}" type="sibTrans" cxnId="{319D8B84-550B-4243-9267-961C53E3A33A}">
      <dgm:prSet/>
      <dgm:spPr/>
      <dgm:t>
        <a:bodyPr/>
        <a:lstStyle/>
        <a:p>
          <a:endParaRPr lang="es-CR"/>
        </a:p>
      </dgm:t>
    </dgm:pt>
    <dgm:pt modelId="{141E4109-4CFA-44C7-882E-3A53B7DA28C7}">
      <dgm:prSet custT="1"/>
      <dgm:spPr/>
      <dgm:t>
        <a:bodyPr/>
        <a:lstStyle/>
        <a:p>
          <a:r>
            <a:rPr lang="es-CR" sz="1800" dirty="0"/>
            <a:t>Principal instrumento utilizado para la recuperación fue la expansión de la base monetaria</a:t>
          </a:r>
        </a:p>
      </dgm:t>
    </dgm:pt>
    <dgm:pt modelId="{13A63BA6-93CB-4FAD-88A4-49706F76FD9F}" type="parTrans" cxnId="{449744DE-216D-4FC1-B7BD-FC2DF281864A}">
      <dgm:prSet/>
      <dgm:spPr/>
      <dgm:t>
        <a:bodyPr/>
        <a:lstStyle/>
        <a:p>
          <a:endParaRPr lang="es-CR"/>
        </a:p>
      </dgm:t>
    </dgm:pt>
    <dgm:pt modelId="{F8791F99-FB5D-4B0A-B855-D7FA80E3183D}" type="sibTrans" cxnId="{449744DE-216D-4FC1-B7BD-FC2DF281864A}">
      <dgm:prSet/>
      <dgm:spPr/>
      <dgm:t>
        <a:bodyPr/>
        <a:lstStyle/>
        <a:p>
          <a:endParaRPr lang="es-CR"/>
        </a:p>
      </dgm:t>
    </dgm:pt>
    <dgm:pt modelId="{F313CF32-F88E-4FF6-B225-9704A230B5E6}">
      <dgm:prSet custT="1"/>
      <dgm:spPr/>
      <dgm:t>
        <a:bodyPr/>
        <a:lstStyle/>
        <a:p>
          <a:r>
            <a:rPr lang="es-CR" sz="1800" dirty="0"/>
            <a:t>Bajo crecimiento posterior refleja el impacto de la política macroeconómica del periodo</a:t>
          </a:r>
        </a:p>
      </dgm:t>
    </dgm:pt>
    <dgm:pt modelId="{4D24095E-F776-4D98-83DF-2DF8C42012DE}" type="parTrans" cxnId="{D12C894F-152A-4BFC-891E-BE29CC8C7A7F}">
      <dgm:prSet/>
      <dgm:spPr/>
      <dgm:t>
        <a:bodyPr/>
        <a:lstStyle/>
        <a:p>
          <a:endParaRPr lang="es-CR"/>
        </a:p>
      </dgm:t>
    </dgm:pt>
    <dgm:pt modelId="{B5D9C1E0-09C9-401C-A578-60ADF1916002}" type="sibTrans" cxnId="{D12C894F-152A-4BFC-891E-BE29CC8C7A7F}">
      <dgm:prSet/>
      <dgm:spPr/>
      <dgm:t>
        <a:bodyPr/>
        <a:lstStyle/>
        <a:p>
          <a:endParaRPr lang="es-CR"/>
        </a:p>
      </dgm:t>
    </dgm:pt>
    <dgm:pt modelId="{0095EE99-9347-4C74-9AD3-42552A589C31}">
      <dgm:prSet custT="1"/>
      <dgm:spPr/>
      <dgm:t>
        <a:bodyPr/>
        <a:lstStyle/>
        <a:p>
          <a:r>
            <a:rPr lang="es-CR" sz="2400"/>
            <a:t>Estancamiento salarial</a:t>
          </a:r>
        </a:p>
      </dgm:t>
    </dgm:pt>
    <dgm:pt modelId="{1DA51314-1195-41E6-9FAD-A37C4ED8389A}" type="parTrans" cxnId="{86B0C93A-6ACB-4BC4-932A-859CAA7543FD}">
      <dgm:prSet/>
      <dgm:spPr/>
      <dgm:t>
        <a:bodyPr/>
        <a:lstStyle/>
        <a:p>
          <a:endParaRPr lang="es-CR"/>
        </a:p>
      </dgm:t>
    </dgm:pt>
    <dgm:pt modelId="{6D5E6670-4201-4745-A1DB-86E27CF25644}" type="sibTrans" cxnId="{86B0C93A-6ACB-4BC4-932A-859CAA7543FD}">
      <dgm:prSet/>
      <dgm:spPr/>
      <dgm:t>
        <a:bodyPr/>
        <a:lstStyle/>
        <a:p>
          <a:endParaRPr lang="es-CR"/>
        </a:p>
      </dgm:t>
    </dgm:pt>
    <dgm:pt modelId="{B9B2CCF8-5788-4F56-9857-B5F54C302D71}">
      <dgm:prSet custT="1"/>
      <dgm:spPr/>
      <dgm:t>
        <a:bodyPr/>
        <a:lstStyle/>
        <a:p>
          <a:r>
            <a:rPr lang="es-CR" sz="1800" dirty="0"/>
            <a:t>Aumento del recurso humano dispuesto a trabajar más o a ocuparse. </a:t>
          </a:r>
        </a:p>
      </dgm:t>
    </dgm:pt>
    <dgm:pt modelId="{1F0931E0-78FA-4287-8BF5-BBA739C1287A}" type="parTrans" cxnId="{F4CC3C40-522F-4D85-921D-8ED0D70C559F}">
      <dgm:prSet/>
      <dgm:spPr/>
      <dgm:t>
        <a:bodyPr/>
        <a:lstStyle/>
        <a:p>
          <a:endParaRPr lang="es-CR"/>
        </a:p>
      </dgm:t>
    </dgm:pt>
    <dgm:pt modelId="{047CD782-2742-4CF1-8291-8A9A27080A86}" type="sibTrans" cxnId="{F4CC3C40-522F-4D85-921D-8ED0D70C559F}">
      <dgm:prSet/>
      <dgm:spPr/>
      <dgm:t>
        <a:bodyPr/>
        <a:lstStyle/>
        <a:p>
          <a:endParaRPr lang="es-CR"/>
        </a:p>
      </dgm:t>
    </dgm:pt>
    <dgm:pt modelId="{DA70B008-CBFA-42C5-9CC9-AAE20A66B182}">
      <dgm:prSet custT="1"/>
      <dgm:spPr/>
      <dgm:t>
        <a:bodyPr/>
        <a:lstStyle/>
        <a:p>
          <a:r>
            <a:rPr lang="es-CR" sz="1800" dirty="0"/>
            <a:t>Crece aumento de importaciones de bajo costo, digitalización, robotización y avance tecnológico</a:t>
          </a:r>
        </a:p>
      </dgm:t>
    </dgm:pt>
    <dgm:pt modelId="{E5E70901-9F05-47AE-B325-54C2B45CB858}" type="parTrans" cxnId="{E5B8FE07-09B0-4D21-9D61-723B95F3DB5D}">
      <dgm:prSet/>
      <dgm:spPr/>
      <dgm:t>
        <a:bodyPr/>
        <a:lstStyle/>
        <a:p>
          <a:endParaRPr lang="es-CR"/>
        </a:p>
      </dgm:t>
    </dgm:pt>
    <dgm:pt modelId="{86051604-62E9-493B-98C4-2BFE7DBB61B4}" type="sibTrans" cxnId="{E5B8FE07-09B0-4D21-9D61-723B95F3DB5D}">
      <dgm:prSet/>
      <dgm:spPr/>
      <dgm:t>
        <a:bodyPr/>
        <a:lstStyle/>
        <a:p>
          <a:endParaRPr lang="es-CR"/>
        </a:p>
      </dgm:t>
    </dgm:pt>
    <dgm:pt modelId="{07B5C6E5-A043-43D5-BBE6-F38DDB7C6153}">
      <dgm:prSet custT="1"/>
      <dgm:spPr/>
      <dgm:t>
        <a:bodyPr/>
        <a:lstStyle/>
        <a:p>
          <a:r>
            <a:rPr lang="es-CR" sz="1800"/>
            <a:t>Menor grado de sindicalización</a:t>
          </a:r>
        </a:p>
      </dgm:t>
    </dgm:pt>
    <dgm:pt modelId="{B397D0BF-4A30-4609-A668-49D235D9CF94}" type="parTrans" cxnId="{E28E162A-7FC5-4EEC-B4CD-81BB2380EC63}">
      <dgm:prSet/>
      <dgm:spPr/>
      <dgm:t>
        <a:bodyPr/>
        <a:lstStyle/>
        <a:p>
          <a:endParaRPr lang="es-CR"/>
        </a:p>
      </dgm:t>
    </dgm:pt>
    <dgm:pt modelId="{35E7813B-3A94-46C0-B2F9-A20F94CEF355}" type="sibTrans" cxnId="{E28E162A-7FC5-4EEC-B4CD-81BB2380EC63}">
      <dgm:prSet/>
      <dgm:spPr/>
      <dgm:t>
        <a:bodyPr/>
        <a:lstStyle/>
        <a:p>
          <a:endParaRPr lang="es-CR"/>
        </a:p>
      </dgm:t>
    </dgm:pt>
    <dgm:pt modelId="{6EE13607-A8C0-4FE8-A66B-1DEFBB99A57C}">
      <dgm:prSet custT="1"/>
      <dgm:spPr/>
      <dgm:t>
        <a:bodyPr/>
        <a:lstStyle/>
        <a:p>
          <a:r>
            <a:rPr lang="es-CR" sz="1800"/>
            <a:t>Crecimiento de la productividad</a:t>
          </a:r>
        </a:p>
      </dgm:t>
    </dgm:pt>
    <dgm:pt modelId="{9E77D8EB-D927-4181-8C68-646924B2360C}" type="parTrans" cxnId="{73CCEB40-7EB9-4188-AE58-EE137DCAD356}">
      <dgm:prSet/>
      <dgm:spPr/>
      <dgm:t>
        <a:bodyPr/>
        <a:lstStyle/>
        <a:p>
          <a:endParaRPr lang="es-CR"/>
        </a:p>
      </dgm:t>
    </dgm:pt>
    <dgm:pt modelId="{25625FC1-49BC-4488-B62D-160BC52FF7E3}" type="sibTrans" cxnId="{73CCEB40-7EB9-4188-AE58-EE137DCAD356}">
      <dgm:prSet/>
      <dgm:spPr/>
      <dgm:t>
        <a:bodyPr/>
        <a:lstStyle/>
        <a:p>
          <a:endParaRPr lang="es-CR"/>
        </a:p>
      </dgm:t>
    </dgm:pt>
    <dgm:pt modelId="{19D28B63-6AC1-45F4-BF7A-83D3E328CCEF}" type="pres">
      <dgm:prSet presAssocID="{8D0310B0-A17C-4F99-8DBE-E1DD28F82437}" presName="Name0" presStyleCnt="0">
        <dgm:presLayoutVars>
          <dgm:dir/>
          <dgm:animLvl val="lvl"/>
          <dgm:resizeHandles val="exact"/>
        </dgm:presLayoutVars>
      </dgm:prSet>
      <dgm:spPr/>
    </dgm:pt>
    <dgm:pt modelId="{A282FE49-7380-4095-A5CA-B02E47A3D6C5}" type="pres">
      <dgm:prSet presAssocID="{97693D29-EDAE-411A-9682-079361C12983}" presName="linNode" presStyleCnt="0"/>
      <dgm:spPr/>
    </dgm:pt>
    <dgm:pt modelId="{1D111C0F-DC66-4509-AE27-F3925B6132F7}" type="pres">
      <dgm:prSet presAssocID="{97693D29-EDAE-411A-9682-079361C12983}" presName="parentText" presStyleLbl="node1" presStyleIdx="0" presStyleCnt="2">
        <dgm:presLayoutVars>
          <dgm:chMax val="1"/>
          <dgm:bulletEnabled val="1"/>
        </dgm:presLayoutVars>
      </dgm:prSet>
      <dgm:spPr/>
    </dgm:pt>
    <dgm:pt modelId="{1F2C75E9-00E1-4829-A001-9AFFF9F68AD3}" type="pres">
      <dgm:prSet presAssocID="{97693D29-EDAE-411A-9682-079361C12983}" presName="descendantText" presStyleLbl="alignAccFollowNode1" presStyleIdx="0" presStyleCnt="2" custLinFactNeighborY="0">
        <dgm:presLayoutVars>
          <dgm:bulletEnabled val="1"/>
        </dgm:presLayoutVars>
      </dgm:prSet>
      <dgm:spPr/>
    </dgm:pt>
    <dgm:pt modelId="{9B8E6F2C-50C4-46AB-A35D-6D64011D16E2}" type="pres">
      <dgm:prSet presAssocID="{AC86244F-4940-412D-A56A-2E318747D459}" presName="sp" presStyleCnt="0"/>
      <dgm:spPr/>
    </dgm:pt>
    <dgm:pt modelId="{DD8F513B-A12F-4153-A9AE-08F4091C9782}" type="pres">
      <dgm:prSet presAssocID="{0095EE99-9347-4C74-9AD3-42552A589C31}" presName="linNode" presStyleCnt="0"/>
      <dgm:spPr/>
    </dgm:pt>
    <dgm:pt modelId="{34FC4ABD-C63B-405F-A8E2-3FED80D6AD35}" type="pres">
      <dgm:prSet presAssocID="{0095EE99-9347-4C74-9AD3-42552A589C31}" presName="parentText" presStyleLbl="node1" presStyleIdx="1" presStyleCnt="2">
        <dgm:presLayoutVars>
          <dgm:chMax val="1"/>
          <dgm:bulletEnabled val="1"/>
        </dgm:presLayoutVars>
      </dgm:prSet>
      <dgm:spPr/>
    </dgm:pt>
    <dgm:pt modelId="{5892B942-B937-4207-9AA0-955F8A1B2670}" type="pres">
      <dgm:prSet presAssocID="{0095EE99-9347-4C74-9AD3-42552A589C31}" presName="descendantText" presStyleLbl="alignAccFollowNode1" presStyleIdx="1" presStyleCnt="2">
        <dgm:presLayoutVars>
          <dgm:bulletEnabled val="1"/>
        </dgm:presLayoutVars>
      </dgm:prSet>
      <dgm:spPr/>
    </dgm:pt>
  </dgm:ptLst>
  <dgm:cxnLst>
    <dgm:cxn modelId="{E5B8FE07-09B0-4D21-9D61-723B95F3DB5D}" srcId="{0095EE99-9347-4C74-9AD3-42552A589C31}" destId="{DA70B008-CBFA-42C5-9CC9-AAE20A66B182}" srcOrd="1" destOrd="0" parTransId="{E5E70901-9F05-47AE-B325-54C2B45CB858}" sibTransId="{86051604-62E9-493B-98C4-2BFE7DBB61B4}"/>
    <dgm:cxn modelId="{F81EF81F-4121-4B3D-91DC-66FC426BAD65}" type="presOf" srcId="{F313CF32-F88E-4FF6-B225-9704A230B5E6}" destId="{1F2C75E9-00E1-4829-A001-9AFFF9F68AD3}" srcOrd="0" destOrd="1" presId="urn:microsoft.com/office/officeart/2005/8/layout/vList5"/>
    <dgm:cxn modelId="{8E4FE122-55F5-4C96-B3DF-CE2B1EC0A0A9}" type="presOf" srcId="{DA70B008-CBFA-42C5-9CC9-AAE20A66B182}" destId="{5892B942-B937-4207-9AA0-955F8A1B2670}" srcOrd="0" destOrd="1" presId="urn:microsoft.com/office/officeart/2005/8/layout/vList5"/>
    <dgm:cxn modelId="{E28E162A-7FC5-4EEC-B4CD-81BB2380EC63}" srcId="{0095EE99-9347-4C74-9AD3-42552A589C31}" destId="{07B5C6E5-A043-43D5-BBE6-F38DDB7C6153}" srcOrd="2" destOrd="0" parTransId="{B397D0BF-4A30-4609-A668-49D235D9CF94}" sibTransId="{35E7813B-3A94-46C0-B2F9-A20F94CEF355}"/>
    <dgm:cxn modelId="{86B0C93A-6ACB-4BC4-932A-859CAA7543FD}" srcId="{8D0310B0-A17C-4F99-8DBE-E1DD28F82437}" destId="{0095EE99-9347-4C74-9AD3-42552A589C31}" srcOrd="1" destOrd="0" parTransId="{1DA51314-1195-41E6-9FAD-A37C4ED8389A}" sibTransId="{6D5E6670-4201-4745-A1DB-86E27CF25644}"/>
    <dgm:cxn modelId="{F4CC3C40-522F-4D85-921D-8ED0D70C559F}" srcId="{0095EE99-9347-4C74-9AD3-42552A589C31}" destId="{B9B2CCF8-5788-4F56-9857-B5F54C302D71}" srcOrd="0" destOrd="0" parTransId="{1F0931E0-78FA-4287-8BF5-BBA739C1287A}" sibTransId="{047CD782-2742-4CF1-8291-8A9A27080A86}"/>
    <dgm:cxn modelId="{73CCEB40-7EB9-4188-AE58-EE137DCAD356}" srcId="{0095EE99-9347-4C74-9AD3-42552A589C31}" destId="{6EE13607-A8C0-4FE8-A66B-1DEFBB99A57C}" srcOrd="3" destOrd="0" parTransId="{9E77D8EB-D927-4181-8C68-646924B2360C}" sibTransId="{25625FC1-49BC-4488-B62D-160BC52FF7E3}"/>
    <dgm:cxn modelId="{9C592941-BFB7-4F65-A7AD-65DF831973F5}" type="presOf" srcId="{6EE13607-A8C0-4FE8-A66B-1DEFBB99A57C}" destId="{5892B942-B937-4207-9AA0-955F8A1B2670}" srcOrd="0" destOrd="3" presId="urn:microsoft.com/office/officeart/2005/8/layout/vList5"/>
    <dgm:cxn modelId="{D12C894F-152A-4BFC-891E-BE29CC8C7A7F}" srcId="{97693D29-EDAE-411A-9682-079361C12983}" destId="{F313CF32-F88E-4FF6-B225-9704A230B5E6}" srcOrd="1" destOrd="0" parTransId="{4D24095E-F776-4D98-83DF-2DF8C42012DE}" sibTransId="{B5D9C1E0-09C9-401C-A578-60ADF1916002}"/>
    <dgm:cxn modelId="{C5ECAF7E-557F-4F86-8502-2B8D7E9C6F60}" type="presOf" srcId="{0095EE99-9347-4C74-9AD3-42552A589C31}" destId="{34FC4ABD-C63B-405F-A8E2-3FED80D6AD35}" srcOrd="0" destOrd="0" presId="urn:microsoft.com/office/officeart/2005/8/layout/vList5"/>
    <dgm:cxn modelId="{319D8B84-550B-4243-9267-961C53E3A33A}" srcId="{8D0310B0-A17C-4F99-8DBE-E1DD28F82437}" destId="{97693D29-EDAE-411A-9682-079361C12983}" srcOrd="0" destOrd="0" parTransId="{F8BD4269-3646-4333-8E2B-A086EE26C200}" sibTransId="{AC86244F-4940-412D-A56A-2E318747D459}"/>
    <dgm:cxn modelId="{908B4F8A-CA98-4A54-A79F-60A4B9FE24C7}" type="presOf" srcId="{8D0310B0-A17C-4F99-8DBE-E1DD28F82437}" destId="{19D28B63-6AC1-45F4-BF7A-83D3E328CCEF}" srcOrd="0" destOrd="0" presId="urn:microsoft.com/office/officeart/2005/8/layout/vList5"/>
    <dgm:cxn modelId="{CFACE9B2-F991-4207-B77D-17B6FF733F94}" type="presOf" srcId="{B9B2CCF8-5788-4F56-9857-B5F54C302D71}" destId="{5892B942-B937-4207-9AA0-955F8A1B2670}" srcOrd="0" destOrd="0" presId="urn:microsoft.com/office/officeart/2005/8/layout/vList5"/>
    <dgm:cxn modelId="{0580AFC4-8F93-4F4B-94F6-E13696980AE3}" type="presOf" srcId="{97693D29-EDAE-411A-9682-079361C12983}" destId="{1D111C0F-DC66-4509-AE27-F3925B6132F7}" srcOrd="0" destOrd="0" presId="urn:microsoft.com/office/officeart/2005/8/layout/vList5"/>
    <dgm:cxn modelId="{2A387FC6-CF27-4379-8C6E-945477B061E9}" type="presOf" srcId="{141E4109-4CFA-44C7-882E-3A53B7DA28C7}" destId="{1F2C75E9-00E1-4829-A001-9AFFF9F68AD3}" srcOrd="0" destOrd="0" presId="urn:microsoft.com/office/officeart/2005/8/layout/vList5"/>
    <dgm:cxn modelId="{449744DE-216D-4FC1-B7BD-FC2DF281864A}" srcId="{97693D29-EDAE-411A-9682-079361C12983}" destId="{141E4109-4CFA-44C7-882E-3A53B7DA28C7}" srcOrd="0" destOrd="0" parTransId="{13A63BA6-93CB-4FAD-88A4-49706F76FD9F}" sibTransId="{F8791F99-FB5D-4B0A-B855-D7FA80E3183D}"/>
    <dgm:cxn modelId="{F0774FE0-3D9B-4D1E-9FC5-A0643358FB64}" type="presOf" srcId="{07B5C6E5-A043-43D5-BBE6-F38DDB7C6153}" destId="{5892B942-B937-4207-9AA0-955F8A1B2670}" srcOrd="0" destOrd="2" presId="urn:microsoft.com/office/officeart/2005/8/layout/vList5"/>
    <dgm:cxn modelId="{16A421C3-9421-4691-AD4F-7EB86A1E773E}" type="presParOf" srcId="{19D28B63-6AC1-45F4-BF7A-83D3E328CCEF}" destId="{A282FE49-7380-4095-A5CA-B02E47A3D6C5}" srcOrd="0" destOrd="0" presId="urn:microsoft.com/office/officeart/2005/8/layout/vList5"/>
    <dgm:cxn modelId="{039D111C-D5E3-4490-88F0-96554FAA0F6F}" type="presParOf" srcId="{A282FE49-7380-4095-A5CA-B02E47A3D6C5}" destId="{1D111C0F-DC66-4509-AE27-F3925B6132F7}" srcOrd="0" destOrd="0" presId="urn:microsoft.com/office/officeart/2005/8/layout/vList5"/>
    <dgm:cxn modelId="{75E0A1FC-3297-4BD1-AC31-468AFF526247}" type="presParOf" srcId="{A282FE49-7380-4095-A5CA-B02E47A3D6C5}" destId="{1F2C75E9-00E1-4829-A001-9AFFF9F68AD3}" srcOrd="1" destOrd="0" presId="urn:microsoft.com/office/officeart/2005/8/layout/vList5"/>
    <dgm:cxn modelId="{2805B07E-CE8A-4F4E-9AB2-FC09CAA03A48}" type="presParOf" srcId="{19D28B63-6AC1-45F4-BF7A-83D3E328CCEF}" destId="{9B8E6F2C-50C4-46AB-A35D-6D64011D16E2}" srcOrd="1" destOrd="0" presId="urn:microsoft.com/office/officeart/2005/8/layout/vList5"/>
    <dgm:cxn modelId="{FB49CBC7-E3E7-4E97-9C5D-3A7737970306}" type="presParOf" srcId="{19D28B63-6AC1-45F4-BF7A-83D3E328CCEF}" destId="{DD8F513B-A12F-4153-A9AE-08F4091C9782}" srcOrd="2" destOrd="0" presId="urn:microsoft.com/office/officeart/2005/8/layout/vList5"/>
    <dgm:cxn modelId="{53E78463-ED63-4F3D-B24B-0E358162DCC5}" type="presParOf" srcId="{DD8F513B-A12F-4153-A9AE-08F4091C9782}" destId="{34FC4ABD-C63B-405F-A8E2-3FED80D6AD35}" srcOrd="0" destOrd="0" presId="urn:microsoft.com/office/officeart/2005/8/layout/vList5"/>
    <dgm:cxn modelId="{F213CA99-8BCD-45EE-BD23-EB9135341CC7}" type="presParOf" srcId="{DD8F513B-A12F-4153-A9AE-08F4091C9782}" destId="{5892B942-B937-4207-9AA0-955F8A1B267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F066A2-9B3B-4736-9DDF-69BC6B526729}" type="doc">
      <dgm:prSet loTypeId="urn:microsoft.com/office/officeart/2005/8/layout/hierarchy3" loCatId="hierarchy" qsTypeId="urn:microsoft.com/office/officeart/2005/8/quickstyle/3d4" qsCatId="3D" csTypeId="urn:microsoft.com/office/officeart/2005/8/colors/accent1_2" csCatId="accent1" phldr="1"/>
      <dgm:spPr/>
      <dgm:t>
        <a:bodyPr/>
        <a:lstStyle/>
        <a:p>
          <a:endParaRPr lang="es-CR"/>
        </a:p>
      </dgm:t>
    </dgm:pt>
    <dgm:pt modelId="{EF1A8345-81BD-4CFB-B9B5-21072343F9F7}">
      <dgm:prSet custT="1"/>
      <dgm:spPr/>
      <dgm:t>
        <a:bodyPr/>
        <a:lstStyle/>
        <a:p>
          <a:r>
            <a:rPr lang="es-CR" sz="3600"/>
            <a:t>2017: </a:t>
          </a:r>
        </a:p>
      </dgm:t>
    </dgm:pt>
    <dgm:pt modelId="{76A7C2AE-F35B-4F8D-BF05-3B6CBE53BF7F}" type="parTrans" cxnId="{2878B44D-7BA2-4777-848B-2D4D86F40873}">
      <dgm:prSet/>
      <dgm:spPr/>
      <dgm:t>
        <a:bodyPr/>
        <a:lstStyle/>
        <a:p>
          <a:endParaRPr lang="es-CR"/>
        </a:p>
      </dgm:t>
    </dgm:pt>
    <dgm:pt modelId="{8C763269-D4B9-4263-8377-A2629FA288B0}" type="sibTrans" cxnId="{2878B44D-7BA2-4777-848B-2D4D86F40873}">
      <dgm:prSet/>
      <dgm:spPr/>
      <dgm:t>
        <a:bodyPr/>
        <a:lstStyle/>
        <a:p>
          <a:endParaRPr lang="es-CR"/>
        </a:p>
      </dgm:t>
    </dgm:pt>
    <dgm:pt modelId="{13B374F7-4147-48BB-8B37-6153F0A545C7}">
      <dgm:prSet custT="1"/>
      <dgm:spPr/>
      <dgm:t>
        <a:bodyPr/>
        <a:lstStyle/>
        <a:p>
          <a:r>
            <a:rPr lang="es-CR" sz="2000" dirty="0"/>
            <a:t>mejor desempeño de la economía se reflejó en el comercio</a:t>
          </a:r>
        </a:p>
      </dgm:t>
    </dgm:pt>
    <dgm:pt modelId="{5DD29E67-8BDF-46B6-BF6B-417FBA4A5027}" type="parTrans" cxnId="{BA04BC08-E2D4-4EE1-A6EB-F619B2E63E46}">
      <dgm:prSet/>
      <dgm:spPr/>
      <dgm:t>
        <a:bodyPr/>
        <a:lstStyle/>
        <a:p>
          <a:endParaRPr lang="es-CR"/>
        </a:p>
      </dgm:t>
    </dgm:pt>
    <dgm:pt modelId="{B71E656F-F1AD-4727-9449-263B81C5F32B}" type="sibTrans" cxnId="{BA04BC08-E2D4-4EE1-A6EB-F619B2E63E46}">
      <dgm:prSet/>
      <dgm:spPr/>
      <dgm:t>
        <a:bodyPr/>
        <a:lstStyle/>
        <a:p>
          <a:endParaRPr lang="es-CR"/>
        </a:p>
      </dgm:t>
    </dgm:pt>
    <dgm:pt modelId="{EA242411-7E6C-463E-94EC-0C4C4E8F19D4}">
      <dgm:prSet custT="1"/>
      <dgm:spPr/>
      <dgm:t>
        <a:bodyPr/>
        <a:lstStyle/>
        <a:p>
          <a:r>
            <a:rPr lang="es-CR" sz="2000" dirty="0"/>
            <a:t>El comercio creció más que el PIB mundial</a:t>
          </a:r>
        </a:p>
      </dgm:t>
    </dgm:pt>
    <dgm:pt modelId="{266D33D9-FC1C-470F-9051-C70777F4147A}" type="parTrans" cxnId="{9180954D-2438-4658-95A9-5A685D6B4AAF}">
      <dgm:prSet/>
      <dgm:spPr/>
      <dgm:t>
        <a:bodyPr/>
        <a:lstStyle/>
        <a:p>
          <a:endParaRPr lang="es-CR"/>
        </a:p>
      </dgm:t>
    </dgm:pt>
    <dgm:pt modelId="{4A81C866-C9F5-4FE4-90BF-565C9E2F1559}" type="sibTrans" cxnId="{9180954D-2438-4658-95A9-5A685D6B4AAF}">
      <dgm:prSet/>
      <dgm:spPr/>
      <dgm:t>
        <a:bodyPr/>
        <a:lstStyle/>
        <a:p>
          <a:endParaRPr lang="es-CR"/>
        </a:p>
      </dgm:t>
    </dgm:pt>
    <dgm:pt modelId="{5EEA01FE-5C20-4FD1-A682-DE8783ED0D2A}">
      <dgm:prSet custT="1"/>
      <dgm:spPr/>
      <dgm:t>
        <a:bodyPr/>
        <a:lstStyle/>
        <a:p>
          <a:r>
            <a:rPr lang="es-CR" sz="3600" dirty="0"/>
            <a:t>A partir del 2018</a:t>
          </a:r>
        </a:p>
      </dgm:t>
    </dgm:pt>
    <dgm:pt modelId="{DB3F3D77-AF31-4143-96B0-E0B262C9E52B}" type="parTrans" cxnId="{C8C76C61-8278-49C3-83F4-28D217470ABE}">
      <dgm:prSet/>
      <dgm:spPr/>
      <dgm:t>
        <a:bodyPr/>
        <a:lstStyle/>
        <a:p>
          <a:endParaRPr lang="es-CR"/>
        </a:p>
      </dgm:t>
    </dgm:pt>
    <dgm:pt modelId="{C8EB3369-518A-46BB-A46F-B6DB265B08A5}" type="sibTrans" cxnId="{C8C76C61-8278-49C3-83F4-28D217470ABE}">
      <dgm:prSet/>
      <dgm:spPr/>
      <dgm:t>
        <a:bodyPr/>
        <a:lstStyle/>
        <a:p>
          <a:endParaRPr lang="es-CR"/>
        </a:p>
      </dgm:t>
    </dgm:pt>
    <dgm:pt modelId="{382B5285-F7A9-46C0-B6B3-B51AF330A8B4}">
      <dgm:prSet custT="1"/>
      <dgm:spPr/>
      <dgm:t>
        <a:bodyPr/>
        <a:lstStyle/>
        <a:p>
          <a:r>
            <a:rPr lang="es-CR" sz="1800" dirty="0"/>
            <a:t>se observa una desaceleración mundial.</a:t>
          </a:r>
        </a:p>
      </dgm:t>
    </dgm:pt>
    <dgm:pt modelId="{29F9BA56-AA8E-438A-ADE4-C94AD26AE541}" type="parTrans" cxnId="{F6657608-49BD-4D25-9882-80DAAE773FEA}">
      <dgm:prSet/>
      <dgm:spPr/>
      <dgm:t>
        <a:bodyPr/>
        <a:lstStyle/>
        <a:p>
          <a:endParaRPr lang="es-CR"/>
        </a:p>
      </dgm:t>
    </dgm:pt>
    <dgm:pt modelId="{A4D9864A-A424-4031-8EA1-00D1080301D6}" type="sibTrans" cxnId="{F6657608-49BD-4D25-9882-80DAAE773FEA}">
      <dgm:prSet/>
      <dgm:spPr/>
      <dgm:t>
        <a:bodyPr/>
        <a:lstStyle/>
        <a:p>
          <a:endParaRPr lang="es-CR"/>
        </a:p>
      </dgm:t>
    </dgm:pt>
    <dgm:pt modelId="{2783348A-B282-43C8-BE12-840192E5056E}">
      <dgm:prSet custT="1"/>
      <dgm:spPr/>
      <dgm:t>
        <a:bodyPr/>
        <a:lstStyle/>
        <a:p>
          <a:r>
            <a:rPr lang="es-CR" sz="1800" dirty="0"/>
            <a:t>se requiere que la demanda agregada recupere su dinamismo para que el comercio sea un motor de crecimiento</a:t>
          </a:r>
        </a:p>
      </dgm:t>
    </dgm:pt>
    <dgm:pt modelId="{44ACA4B7-6021-4E3B-9AC5-AE2A2FC32891}" type="parTrans" cxnId="{48CC07B0-EB6A-48DD-9B63-3296BDFBF749}">
      <dgm:prSet/>
      <dgm:spPr/>
      <dgm:t>
        <a:bodyPr/>
        <a:lstStyle/>
        <a:p>
          <a:endParaRPr lang="es-CR"/>
        </a:p>
      </dgm:t>
    </dgm:pt>
    <dgm:pt modelId="{1F6F34AA-CCAB-4A55-84E7-8C531A607E2D}" type="sibTrans" cxnId="{48CC07B0-EB6A-48DD-9B63-3296BDFBF749}">
      <dgm:prSet/>
      <dgm:spPr/>
      <dgm:t>
        <a:bodyPr/>
        <a:lstStyle/>
        <a:p>
          <a:endParaRPr lang="es-CR"/>
        </a:p>
      </dgm:t>
    </dgm:pt>
    <dgm:pt modelId="{8A5C7BB4-8DEA-4166-A41B-139A51D58E58}" type="pres">
      <dgm:prSet presAssocID="{CFF066A2-9B3B-4736-9DDF-69BC6B526729}" presName="diagram" presStyleCnt="0">
        <dgm:presLayoutVars>
          <dgm:chPref val="1"/>
          <dgm:dir/>
          <dgm:animOne val="branch"/>
          <dgm:animLvl val="lvl"/>
          <dgm:resizeHandles/>
        </dgm:presLayoutVars>
      </dgm:prSet>
      <dgm:spPr/>
    </dgm:pt>
    <dgm:pt modelId="{FD0D45F6-0723-4B1E-83A8-4D6893F4C06D}" type="pres">
      <dgm:prSet presAssocID="{EF1A8345-81BD-4CFB-B9B5-21072343F9F7}" presName="root" presStyleCnt="0"/>
      <dgm:spPr/>
    </dgm:pt>
    <dgm:pt modelId="{00139C9B-D87D-4263-B2D5-5A85F88A8CD3}" type="pres">
      <dgm:prSet presAssocID="{EF1A8345-81BD-4CFB-B9B5-21072343F9F7}" presName="rootComposite" presStyleCnt="0"/>
      <dgm:spPr/>
    </dgm:pt>
    <dgm:pt modelId="{59B09226-3044-47B1-8A36-5937B41F9093}" type="pres">
      <dgm:prSet presAssocID="{EF1A8345-81BD-4CFB-B9B5-21072343F9F7}" presName="rootText" presStyleLbl="node1" presStyleIdx="0" presStyleCnt="2"/>
      <dgm:spPr/>
    </dgm:pt>
    <dgm:pt modelId="{74BBDB8C-9911-4FDE-9D84-B014D4908C7E}" type="pres">
      <dgm:prSet presAssocID="{EF1A8345-81BD-4CFB-B9B5-21072343F9F7}" presName="rootConnector" presStyleLbl="node1" presStyleIdx="0" presStyleCnt="2"/>
      <dgm:spPr/>
    </dgm:pt>
    <dgm:pt modelId="{7D788C75-C1A5-4277-BE04-30C2EEC4117F}" type="pres">
      <dgm:prSet presAssocID="{EF1A8345-81BD-4CFB-B9B5-21072343F9F7}" presName="childShape" presStyleCnt="0"/>
      <dgm:spPr/>
    </dgm:pt>
    <dgm:pt modelId="{88890404-EEE4-4C60-9DB3-9B3987666EEA}" type="pres">
      <dgm:prSet presAssocID="{5DD29E67-8BDF-46B6-BF6B-417FBA4A5027}" presName="Name13" presStyleLbl="parChTrans1D2" presStyleIdx="0" presStyleCnt="4"/>
      <dgm:spPr/>
    </dgm:pt>
    <dgm:pt modelId="{F4E361D5-4F3F-4C0F-9116-108F80E527D8}" type="pres">
      <dgm:prSet presAssocID="{13B374F7-4147-48BB-8B37-6153F0A545C7}" presName="childText" presStyleLbl="bgAcc1" presStyleIdx="0" presStyleCnt="4">
        <dgm:presLayoutVars>
          <dgm:bulletEnabled val="1"/>
        </dgm:presLayoutVars>
      </dgm:prSet>
      <dgm:spPr/>
    </dgm:pt>
    <dgm:pt modelId="{9FD90C7B-70A5-4474-A04F-9C5D13A19FFD}" type="pres">
      <dgm:prSet presAssocID="{266D33D9-FC1C-470F-9051-C70777F4147A}" presName="Name13" presStyleLbl="parChTrans1D2" presStyleIdx="1" presStyleCnt="4"/>
      <dgm:spPr/>
    </dgm:pt>
    <dgm:pt modelId="{BF7CB461-BE58-408D-B6E9-F5B20A0FF01D}" type="pres">
      <dgm:prSet presAssocID="{EA242411-7E6C-463E-94EC-0C4C4E8F19D4}" presName="childText" presStyleLbl="bgAcc1" presStyleIdx="1" presStyleCnt="4">
        <dgm:presLayoutVars>
          <dgm:bulletEnabled val="1"/>
        </dgm:presLayoutVars>
      </dgm:prSet>
      <dgm:spPr/>
    </dgm:pt>
    <dgm:pt modelId="{D688F6F9-1F97-4B69-BAC8-A7C2C60843D7}" type="pres">
      <dgm:prSet presAssocID="{5EEA01FE-5C20-4FD1-A682-DE8783ED0D2A}" presName="root" presStyleCnt="0"/>
      <dgm:spPr/>
    </dgm:pt>
    <dgm:pt modelId="{B28E9155-F967-4B24-9E64-933BFBCEA881}" type="pres">
      <dgm:prSet presAssocID="{5EEA01FE-5C20-4FD1-A682-DE8783ED0D2A}" presName="rootComposite" presStyleCnt="0"/>
      <dgm:spPr/>
    </dgm:pt>
    <dgm:pt modelId="{AA02C191-128B-4626-81B3-B8F53A012DEA}" type="pres">
      <dgm:prSet presAssocID="{5EEA01FE-5C20-4FD1-A682-DE8783ED0D2A}" presName="rootText" presStyleLbl="node1" presStyleIdx="1" presStyleCnt="2"/>
      <dgm:spPr/>
    </dgm:pt>
    <dgm:pt modelId="{97652D76-AB4A-4249-98C7-33759A237F27}" type="pres">
      <dgm:prSet presAssocID="{5EEA01FE-5C20-4FD1-A682-DE8783ED0D2A}" presName="rootConnector" presStyleLbl="node1" presStyleIdx="1" presStyleCnt="2"/>
      <dgm:spPr/>
    </dgm:pt>
    <dgm:pt modelId="{9364ACBB-11A5-4B03-8623-178DB5DB867F}" type="pres">
      <dgm:prSet presAssocID="{5EEA01FE-5C20-4FD1-A682-DE8783ED0D2A}" presName="childShape" presStyleCnt="0"/>
      <dgm:spPr/>
    </dgm:pt>
    <dgm:pt modelId="{A5186D6B-060B-4B89-B280-2965E37F9AB3}" type="pres">
      <dgm:prSet presAssocID="{29F9BA56-AA8E-438A-ADE4-C94AD26AE541}" presName="Name13" presStyleLbl="parChTrans1D2" presStyleIdx="2" presStyleCnt="4"/>
      <dgm:spPr/>
    </dgm:pt>
    <dgm:pt modelId="{330977FC-D3F1-4CCC-A949-40FAEEB8512C}" type="pres">
      <dgm:prSet presAssocID="{382B5285-F7A9-46C0-B6B3-B51AF330A8B4}" presName="childText" presStyleLbl="bgAcc1" presStyleIdx="2" presStyleCnt="4">
        <dgm:presLayoutVars>
          <dgm:bulletEnabled val="1"/>
        </dgm:presLayoutVars>
      </dgm:prSet>
      <dgm:spPr/>
    </dgm:pt>
    <dgm:pt modelId="{8571F352-F785-461D-A17A-2AC8FE27389E}" type="pres">
      <dgm:prSet presAssocID="{44ACA4B7-6021-4E3B-9AC5-AE2A2FC32891}" presName="Name13" presStyleLbl="parChTrans1D2" presStyleIdx="3" presStyleCnt="4"/>
      <dgm:spPr/>
    </dgm:pt>
    <dgm:pt modelId="{458D31F8-8D3C-485E-95A2-48E020EAF056}" type="pres">
      <dgm:prSet presAssocID="{2783348A-B282-43C8-BE12-840192E5056E}" presName="childText" presStyleLbl="bgAcc1" presStyleIdx="3" presStyleCnt="4" custScaleX="134193" custScaleY="128440">
        <dgm:presLayoutVars>
          <dgm:bulletEnabled val="1"/>
        </dgm:presLayoutVars>
      </dgm:prSet>
      <dgm:spPr/>
    </dgm:pt>
  </dgm:ptLst>
  <dgm:cxnLst>
    <dgm:cxn modelId="{F6657608-49BD-4D25-9882-80DAAE773FEA}" srcId="{5EEA01FE-5C20-4FD1-A682-DE8783ED0D2A}" destId="{382B5285-F7A9-46C0-B6B3-B51AF330A8B4}" srcOrd="0" destOrd="0" parTransId="{29F9BA56-AA8E-438A-ADE4-C94AD26AE541}" sibTransId="{A4D9864A-A424-4031-8EA1-00D1080301D6}"/>
    <dgm:cxn modelId="{BA04BC08-E2D4-4EE1-A6EB-F619B2E63E46}" srcId="{EF1A8345-81BD-4CFB-B9B5-21072343F9F7}" destId="{13B374F7-4147-48BB-8B37-6153F0A545C7}" srcOrd="0" destOrd="0" parTransId="{5DD29E67-8BDF-46B6-BF6B-417FBA4A5027}" sibTransId="{B71E656F-F1AD-4727-9449-263B81C5F32B}"/>
    <dgm:cxn modelId="{2824CC23-0E02-44D6-9FA7-F6819D6FBDDA}" type="presOf" srcId="{29F9BA56-AA8E-438A-ADE4-C94AD26AE541}" destId="{A5186D6B-060B-4B89-B280-2965E37F9AB3}" srcOrd="0" destOrd="0" presId="urn:microsoft.com/office/officeart/2005/8/layout/hierarchy3"/>
    <dgm:cxn modelId="{35B0E02B-09A1-4909-88CC-119C077E691C}" type="presOf" srcId="{44ACA4B7-6021-4E3B-9AC5-AE2A2FC32891}" destId="{8571F352-F785-461D-A17A-2AC8FE27389E}" srcOrd="0" destOrd="0" presId="urn:microsoft.com/office/officeart/2005/8/layout/hierarchy3"/>
    <dgm:cxn modelId="{D52AFE2B-236E-4A8F-85B3-767D6076089F}" type="presOf" srcId="{266D33D9-FC1C-470F-9051-C70777F4147A}" destId="{9FD90C7B-70A5-4474-A04F-9C5D13A19FFD}" srcOrd="0" destOrd="0" presId="urn:microsoft.com/office/officeart/2005/8/layout/hierarchy3"/>
    <dgm:cxn modelId="{865C0C2C-4EC2-4917-AAB4-7530062DAD44}" type="presOf" srcId="{2783348A-B282-43C8-BE12-840192E5056E}" destId="{458D31F8-8D3C-485E-95A2-48E020EAF056}" srcOrd="0" destOrd="0" presId="urn:microsoft.com/office/officeart/2005/8/layout/hierarchy3"/>
    <dgm:cxn modelId="{C8C76C61-8278-49C3-83F4-28D217470ABE}" srcId="{CFF066A2-9B3B-4736-9DDF-69BC6B526729}" destId="{5EEA01FE-5C20-4FD1-A682-DE8783ED0D2A}" srcOrd="1" destOrd="0" parTransId="{DB3F3D77-AF31-4143-96B0-E0B262C9E52B}" sibTransId="{C8EB3369-518A-46BB-A46F-B6DB265B08A5}"/>
    <dgm:cxn modelId="{9180954D-2438-4658-95A9-5A685D6B4AAF}" srcId="{EF1A8345-81BD-4CFB-B9B5-21072343F9F7}" destId="{EA242411-7E6C-463E-94EC-0C4C4E8F19D4}" srcOrd="1" destOrd="0" parTransId="{266D33D9-FC1C-470F-9051-C70777F4147A}" sibTransId="{4A81C866-C9F5-4FE4-90BF-565C9E2F1559}"/>
    <dgm:cxn modelId="{2878B44D-7BA2-4777-848B-2D4D86F40873}" srcId="{CFF066A2-9B3B-4736-9DDF-69BC6B526729}" destId="{EF1A8345-81BD-4CFB-B9B5-21072343F9F7}" srcOrd="0" destOrd="0" parTransId="{76A7C2AE-F35B-4F8D-BF05-3B6CBE53BF7F}" sibTransId="{8C763269-D4B9-4263-8377-A2629FA288B0}"/>
    <dgm:cxn modelId="{DB191781-63BC-4515-8BBD-C5167D9A80BB}" type="presOf" srcId="{EA242411-7E6C-463E-94EC-0C4C4E8F19D4}" destId="{BF7CB461-BE58-408D-B6E9-F5B20A0FF01D}" srcOrd="0" destOrd="0" presId="urn:microsoft.com/office/officeart/2005/8/layout/hierarchy3"/>
    <dgm:cxn modelId="{16C33D90-D77D-4839-AB83-3C35C90DCCF5}" type="presOf" srcId="{EF1A8345-81BD-4CFB-B9B5-21072343F9F7}" destId="{59B09226-3044-47B1-8A36-5937B41F9093}" srcOrd="0" destOrd="0" presId="urn:microsoft.com/office/officeart/2005/8/layout/hierarchy3"/>
    <dgm:cxn modelId="{C8D4A596-6186-435F-9E35-FE64E8FD9D7D}" type="presOf" srcId="{5EEA01FE-5C20-4FD1-A682-DE8783ED0D2A}" destId="{AA02C191-128B-4626-81B3-B8F53A012DEA}" srcOrd="0" destOrd="0" presId="urn:microsoft.com/office/officeart/2005/8/layout/hierarchy3"/>
    <dgm:cxn modelId="{1A65BE9D-DB79-4536-B14B-A177777ECDF8}" type="presOf" srcId="{CFF066A2-9B3B-4736-9DDF-69BC6B526729}" destId="{8A5C7BB4-8DEA-4166-A41B-139A51D58E58}" srcOrd="0" destOrd="0" presId="urn:microsoft.com/office/officeart/2005/8/layout/hierarchy3"/>
    <dgm:cxn modelId="{C2CF0FA0-3E3A-473D-B4A2-EA88AFC3D775}" type="presOf" srcId="{EF1A8345-81BD-4CFB-B9B5-21072343F9F7}" destId="{74BBDB8C-9911-4FDE-9D84-B014D4908C7E}" srcOrd="1" destOrd="0" presId="urn:microsoft.com/office/officeart/2005/8/layout/hierarchy3"/>
    <dgm:cxn modelId="{BEFF7EAF-ECF9-483A-AC9F-0C633429177B}" type="presOf" srcId="{5EEA01FE-5C20-4FD1-A682-DE8783ED0D2A}" destId="{97652D76-AB4A-4249-98C7-33759A237F27}" srcOrd="1" destOrd="0" presId="urn:microsoft.com/office/officeart/2005/8/layout/hierarchy3"/>
    <dgm:cxn modelId="{48CC07B0-EB6A-48DD-9B63-3296BDFBF749}" srcId="{5EEA01FE-5C20-4FD1-A682-DE8783ED0D2A}" destId="{2783348A-B282-43C8-BE12-840192E5056E}" srcOrd="1" destOrd="0" parTransId="{44ACA4B7-6021-4E3B-9AC5-AE2A2FC32891}" sibTransId="{1F6F34AA-CCAB-4A55-84E7-8C531A607E2D}"/>
    <dgm:cxn modelId="{4FEA53BE-608F-41B5-B0C5-4276829BCA42}" type="presOf" srcId="{382B5285-F7A9-46C0-B6B3-B51AF330A8B4}" destId="{330977FC-D3F1-4CCC-A949-40FAEEB8512C}" srcOrd="0" destOrd="0" presId="urn:microsoft.com/office/officeart/2005/8/layout/hierarchy3"/>
    <dgm:cxn modelId="{70773EC1-C517-429C-9779-E0D3462B2BCE}" type="presOf" srcId="{5DD29E67-8BDF-46B6-BF6B-417FBA4A5027}" destId="{88890404-EEE4-4C60-9DB3-9B3987666EEA}" srcOrd="0" destOrd="0" presId="urn:microsoft.com/office/officeart/2005/8/layout/hierarchy3"/>
    <dgm:cxn modelId="{3B909EE0-4D2C-4EC3-9D3C-469FD794A8C4}" type="presOf" srcId="{13B374F7-4147-48BB-8B37-6153F0A545C7}" destId="{F4E361D5-4F3F-4C0F-9116-108F80E527D8}" srcOrd="0" destOrd="0" presId="urn:microsoft.com/office/officeart/2005/8/layout/hierarchy3"/>
    <dgm:cxn modelId="{0699506E-0044-47AC-BEBD-FAC63D70482C}" type="presParOf" srcId="{8A5C7BB4-8DEA-4166-A41B-139A51D58E58}" destId="{FD0D45F6-0723-4B1E-83A8-4D6893F4C06D}" srcOrd="0" destOrd="0" presId="urn:microsoft.com/office/officeart/2005/8/layout/hierarchy3"/>
    <dgm:cxn modelId="{B9404757-CB12-4D93-8820-3268A4204234}" type="presParOf" srcId="{FD0D45F6-0723-4B1E-83A8-4D6893F4C06D}" destId="{00139C9B-D87D-4263-B2D5-5A85F88A8CD3}" srcOrd="0" destOrd="0" presId="urn:microsoft.com/office/officeart/2005/8/layout/hierarchy3"/>
    <dgm:cxn modelId="{9EA9C3D9-E92B-4777-832F-71DCF522F554}" type="presParOf" srcId="{00139C9B-D87D-4263-B2D5-5A85F88A8CD3}" destId="{59B09226-3044-47B1-8A36-5937B41F9093}" srcOrd="0" destOrd="0" presId="urn:microsoft.com/office/officeart/2005/8/layout/hierarchy3"/>
    <dgm:cxn modelId="{724830DA-C775-4627-A719-177920E22997}" type="presParOf" srcId="{00139C9B-D87D-4263-B2D5-5A85F88A8CD3}" destId="{74BBDB8C-9911-4FDE-9D84-B014D4908C7E}" srcOrd="1" destOrd="0" presId="urn:microsoft.com/office/officeart/2005/8/layout/hierarchy3"/>
    <dgm:cxn modelId="{1B3242D7-2C51-45FE-87B3-C94F03C1B95D}" type="presParOf" srcId="{FD0D45F6-0723-4B1E-83A8-4D6893F4C06D}" destId="{7D788C75-C1A5-4277-BE04-30C2EEC4117F}" srcOrd="1" destOrd="0" presId="urn:microsoft.com/office/officeart/2005/8/layout/hierarchy3"/>
    <dgm:cxn modelId="{350FFD71-18D2-4700-8464-E20697B7E506}" type="presParOf" srcId="{7D788C75-C1A5-4277-BE04-30C2EEC4117F}" destId="{88890404-EEE4-4C60-9DB3-9B3987666EEA}" srcOrd="0" destOrd="0" presId="urn:microsoft.com/office/officeart/2005/8/layout/hierarchy3"/>
    <dgm:cxn modelId="{869D33BE-8260-440A-978D-7951904BE249}" type="presParOf" srcId="{7D788C75-C1A5-4277-BE04-30C2EEC4117F}" destId="{F4E361D5-4F3F-4C0F-9116-108F80E527D8}" srcOrd="1" destOrd="0" presId="urn:microsoft.com/office/officeart/2005/8/layout/hierarchy3"/>
    <dgm:cxn modelId="{5603F811-1E59-461F-B560-8DDD73A31694}" type="presParOf" srcId="{7D788C75-C1A5-4277-BE04-30C2EEC4117F}" destId="{9FD90C7B-70A5-4474-A04F-9C5D13A19FFD}" srcOrd="2" destOrd="0" presId="urn:microsoft.com/office/officeart/2005/8/layout/hierarchy3"/>
    <dgm:cxn modelId="{5B531CFB-014D-4FBE-802E-F1D236AAB04E}" type="presParOf" srcId="{7D788C75-C1A5-4277-BE04-30C2EEC4117F}" destId="{BF7CB461-BE58-408D-B6E9-F5B20A0FF01D}" srcOrd="3" destOrd="0" presId="urn:microsoft.com/office/officeart/2005/8/layout/hierarchy3"/>
    <dgm:cxn modelId="{D6E2EA73-9206-4B16-BAB8-E86960ACE0C3}" type="presParOf" srcId="{8A5C7BB4-8DEA-4166-A41B-139A51D58E58}" destId="{D688F6F9-1F97-4B69-BAC8-A7C2C60843D7}" srcOrd="1" destOrd="0" presId="urn:microsoft.com/office/officeart/2005/8/layout/hierarchy3"/>
    <dgm:cxn modelId="{215B9631-7C1A-4EA1-ADE9-BDE58D2B160F}" type="presParOf" srcId="{D688F6F9-1F97-4B69-BAC8-A7C2C60843D7}" destId="{B28E9155-F967-4B24-9E64-933BFBCEA881}" srcOrd="0" destOrd="0" presId="urn:microsoft.com/office/officeart/2005/8/layout/hierarchy3"/>
    <dgm:cxn modelId="{DAE5DD17-E9CA-4187-A068-987B135AEEE5}" type="presParOf" srcId="{B28E9155-F967-4B24-9E64-933BFBCEA881}" destId="{AA02C191-128B-4626-81B3-B8F53A012DEA}" srcOrd="0" destOrd="0" presId="urn:microsoft.com/office/officeart/2005/8/layout/hierarchy3"/>
    <dgm:cxn modelId="{7A2B5875-3BA5-4D68-A621-37EB08014265}" type="presParOf" srcId="{B28E9155-F967-4B24-9E64-933BFBCEA881}" destId="{97652D76-AB4A-4249-98C7-33759A237F27}" srcOrd="1" destOrd="0" presId="urn:microsoft.com/office/officeart/2005/8/layout/hierarchy3"/>
    <dgm:cxn modelId="{84784D91-7868-4EAC-A48D-3F8DE4DBA2A1}" type="presParOf" srcId="{D688F6F9-1F97-4B69-BAC8-A7C2C60843D7}" destId="{9364ACBB-11A5-4B03-8623-178DB5DB867F}" srcOrd="1" destOrd="0" presId="urn:microsoft.com/office/officeart/2005/8/layout/hierarchy3"/>
    <dgm:cxn modelId="{8358EA20-D3F9-4312-8669-E6D23B76613C}" type="presParOf" srcId="{9364ACBB-11A5-4B03-8623-178DB5DB867F}" destId="{A5186D6B-060B-4B89-B280-2965E37F9AB3}" srcOrd="0" destOrd="0" presId="urn:microsoft.com/office/officeart/2005/8/layout/hierarchy3"/>
    <dgm:cxn modelId="{1250A50F-0D58-41D3-8DE5-99EC43B01CBF}" type="presParOf" srcId="{9364ACBB-11A5-4B03-8623-178DB5DB867F}" destId="{330977FC-D3F1-4CCC-A949-40FAEEB8512C}" srcOrd="1" destOrd="0" presId="urn:microsoft.com/office/officeart/2005/8/layout/hierarchy3"/>
    <dgm:cxn modelId="{6A5142AC-23E8-4F70-9007-37FC0A421F14}" type="presParOf" srcId="{9364ACBB-11A5-4B03-8623-178DB5DB867F}" destId="{8571F352-F785-461D-A17A-2AC8FE27389E}" srcOrd="2" destOrd="0" presId="urn:microsoft.com/office/officeart/2005/8/layout/hierarchy3"/>
    <dgm:cxn modelId="{24C3CB64-DC21-4B40-8CE4-7C33D8C0527D}" type="presParOf" srcId="{9364ACBB-11A5-4B03-8623-178DB5DB867F}" destId="{458D31F8-8D3C-485E-95A2-48E020EAF05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B69D7C-E5E8-4756-9B05-D81BAC7A3AD9}"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CR"/>
        </a:p>
      </dgm:t>
    </dgm:pt>
    <dgm:pt modelId="{DA944E1B-F47D-450C-939B-893E42492BE9}">
      <dgm:prSet/>
      <dgm:spPr/>
      <dgm:t>
        <a:bodyPr/>
        <a:lstStyle/>
        <a:p>
          <a:r>
            <a:rPr lang="es-CR"/>
            <a:t>Salida neta de capitales, </a:t>
          </a:r>
        </a:p>
      </dgm:t>
    </dgm:pt>
    <dgm:pt modelId="{CA0CED56-3DA2-46F8-B6C1-4CDC0BBBD203}" type="parTrans" cxnId="{810A6FE0-9941-4AEA-AFFE-FFD1EFA8B066}">
      <dgm:prSet/>
      <dgm:spPr/>
      <dgm:t>
        <a:bodyPr/>
        <a:lstStyle/>
        <a:p>
          <a:endParaRPr lang="es-CR"/>
        </a:p>
      </dgm:t>
    </dgm:pt>
    <dgm:pt modelId="{95CA763B-E724-45A3-8AAE-EEE0AE0B705A}" type="sibTrans" cxnId="{810A6FE0-9941-4AEA-AFFE-FFD1EFA8B066}">
      <dgm:prSet/>
      <dgm:spPr/>
      <dgm:t>
        <a:bodyPr/>
        <a:lstStyle/>
        <a:p>
          <a:endParaRPr lang="es-CR"/>
        </a:p>
      </dgm:t>
    </dgm:pt>
    <dgm:pt modelId="{4E444EA2-5F5A-49C3-B3FC-AF90C43203B8}">
      <dgm:prSet custT="1"/>
      <dgm:spPr/>
      <dgm:t>
        <a:bodyPr/>
        <a:lstStyle/>
        <a:p>
          <a:r>
            <a:rPr lang="es-CR" sz="1200" dirty="0"/>
            <a:t>a consecuencia del incremento de la tasa de referencia de EEUU y una mayor volatilidad en los mercados financieros.</a:t>
          </a:r>
        </a:p>
      </dgm:t>
    </dgm:pt>
    <dgm:pt modelId="{9C4289C6-FE28-4AC4-8D8B-9B02A7DECEB7}" type="parTrans" cxnId="{85439620-5AF6-4997-93CA-73CE78914B98}">
      <dgm:prSet/>
      <dgm:spPr/>
      <dgm:t>
        <a:bodyPr/>
        <a:lstStyle/>
        <a:p>
          <a:endParaRPr lang="es-CR"/>
        </a:p>
      </dgm:t>
    </dgm:pt>
    <dgm:pt modelId="{7E5BC15F-C1F7-4AC8-A2FF-BDB9B891679F}" type="sibTrans" cxnId="{85439620-5AF6-4997-93CA-73CE78914B98}">
      <dgm:prSet/>
      <dgm:spPr/>
      <dgm:t>
        <a:bodyPr/>
        <a:lstStyle/>
        <a:p>
          <a:endParaRPr lang="es-CR"/>
        </a:p>
      </dgm:t>
    </dgm:pt>
    <dgm:pt modelId="{63E5C99F-C4B3-48FD-AB6C-FCE05F879EC4}">
      <dgm:prSet/>
      <dgm:spPr/>
      <dgm:t>
        <a:bodyPr/>
        <a:lstStyle/>
        <a:p>
          <a:r>
            <a:rPr lang="es-CR" dirty="0"/>
            <a:t>Restricción externa limita el crecimiento de en América Latina y el Caribe</a:t>
          </a:r>
        </a:p>
      </dgm:t>
    </dgm:pt>
    <dgm:pt modelId="{51883114-541F-416A-B806-E0A58C96D07D}" type="parTrans" cxnId="{374E08AC-338B-4501-8FF2-3F24F41D48FB}">
      <dgm:prSet/>
      <dgm:spPr/>
      <dgm:t>
        <a:bodyPr/>
        <a:lstStyle/>
        <a:p>
          <a:endParaRPr lang="es-CR"/>
        </a:p>
      </dgm:t>
    </dgm:pt>
    <dgm:pt modelId="{B3F47951-CBD6-4006-BBDE-789719A51361}" type="sibTrans" cxnId="{374E08AC-338B-4501-8FF2-3F24F41D48FB}">
      <dgm:prSet/>
      <dgm:spPr/>
      <dgm:t>
        <a:bodyPr/>
        <a:lstStyle/>
        <a:p>
          <a:endParaRPr lang="es-CR"/>
        </a:p>
      </dgm:t>
    </dgm:pt>
    <dgm:pt modelId="{719ECB14-E950-4163-AD5A-B00EB91286E6}">
      <dgm:prSet/>
      <dgm:spPr/>
      <dgm:t>
        <a:bodyPr/>
        <a:lstStyle/>
        <a:p>
          <a:r>
            <a:rPr lang="es-CR" dirty="0"/>
            <a:t>Especialización en recursos naturales muestra aumento mayor de las importaciones que de exportaciones</a:t>
          </a:r>
        </a:p>
      </dgm:t>
    </dgm:pt>
    <dgm:pt modelId="{B03CE1FF-6C2C-4A43-833E-79AED4118CFD}" type="parTrans" cxnId="{0B35CAEB-4E79-412A-B372-3EDBE7940853}">
      <dgm:prSet/>
      <dgm:spPr/>
      <dgm:t>
        <a:bodyPr/>
        <a:lstStyle/>
        <a:p>
          <a:endParaRPr lang="es-CR"/>
        </a:p>
      </dgm:t>
    </dgm:pt>
    <dgm:pt modelId="{592D7918-C6F1-40F8-821C-48DBD5CBEF4E}" type="sibTrans" cxnId="{0B35CAEB-4E79-412A-B372-3EDBE7940853}">
      <dgm:prSet/>
      <dgm:spPr/>
      <dgm:t>
        <a:bodyPr/>
        <a:lstStyle/>
        <a:p>
          <a:endParaRPr lang="es-CR"/>
        </a:p>
      </dgm:t>
    </dgm:pt>
    <dgm:pt modelId="{FA7BB8D9-C355-4048-B362-615AE600895D}">
      <dgm:prSet/>
      <dgm:spPr/>
      <dgm:t>
        <a:bodyPr/>
        <a:lstStyle/>
        <a:p>
          <a:r>
            <a:rPr lang="es-CR"/>
            <a:t>Una inserción dinámica en el comercio internacional </a:t>
          </a:r>
        </a:p>
      </dgm:t>
    </dgm:pt>
    <dgm:pt modelId="{E21B5F4A-2EAA-4992-A52D-FBE2757B890D}" type="parTrans" cxnId="{695E79DE-1B87-44D0-8B28-51946297B9A5}">
      <dgm:prSet/>
      <dgm:spPr/>
      <dgm:t>
        <a:bodyPr/>
        <a:lstStyle/>
        <a:p>
          <a:endParaRPr lang="es-CR"/>
        </a:p>
      </dgm:t>
    </dgm:pt>
    <dgm:pt modelId="{B3CBE67C-E427-457F-9239-74193E472A72}" type="sibTrans" cxnId="{695E79DE-1B87-44D0-8B28-51946297B9A5}">
      <dgm:prSet/>
      <dgm:spPr/>
      <dgm:t>
        <a:bodyPr/>
        <a:lstStyle/>
        <a:p>
          <a:endParaRPr lang="es-CR"/>
        </a:p>
      </dgm:t>
    </dgm:pt>
    <dgm:pt modelId="{B8E6E71C-30AE-4993-81ED-D12DFD68B83A}">
      <dgm:prSet/>
      <dgm:spPr/>
      <dgm:t>
        <a:bodyPr/>
        <a:lstStyle/>
        <a:p>
          <a:r>
            <a:rPr lang="es-CR" dirty="0"/>
            <a:t>es la forma de superar la restricción externa,</a:t>
          </a:r>
        </a:p>
      </dgm:t>
    </dgm:pt>
    <dgm:pt modelId="{1254E83C-6EFD-4C0C-BADF-44D8800E5D5A}" type="parTrans" cxnId="{ACC484CE-A011-436B-960A-0BC7E011047F}">
      <dgm:prSet/>
      <dgm:spPr/>
      <dgm:t>
        <a:bodyPr/>
        <a:lstStyle/>
        <a:p>
          <a:endParaRPr lang="es-CR"/>
        </a:p>
      </dgm:t>
    </dgm:pt>
    <dgm:pt modelId="{ACB82E84-C7F0-49EF-8D19-3379F39951FB}" type="sibTrans" cxnId="{ACC484CE-A011-436B-960A-0BC7E011047F}">
      <dgm:prSet/>
      <dgm:spPr/>
      <dgm:t>
        <a:bodyPr/>
        <a:lstStyle/>
        <a:p>
          <a:endParaRPr lang="es-CR"/>
        </a:p>
      </dgm:t>
    </dgm:pt>
    <dgm:pt modelId="{1003C9D1-FFDB-432C-89C1-AEF1573569AC}">
      <dgm:prSet/>
      <dgm:spPr/>
      <dgm:t>
        <a:bodyPr/>
        <a:lstStyle/>
        <a:p>
          <a:r>
            <a:rPr lang="es-CR" dirty="0"/>
            <a:t>requiere una absorción de tecnología, creación y expansión de nuevas industrias </a:t>
          </a:r>
        </a:p>
      </dgm:t>
    </dgm:pt>
    <dgm:pt modelId="{97C95B9E-83F5-4071-9466-CA813B4B3602}" type="parTrans" cxnId="{05735E8C-3A84-43EB-B9BF-2AB29397F2CF}">
      <dgm:prSet/>
      <dgm:spPr/>
      <dgm:t>
        <a:bodyPr/>
        <a:lstStyle/>
        <a:p>
          <a:endParaRPr lang="es-CR"/>
        </a:p>
      </dgm:t>
    </dgm:pt>
    <dgm:pt modelId="{B8B5C118-6072-48AD-A2D1-AED37D114AEF}" type="sibTrans" cxnId="{05735E8C-3A84-43EB-B9BF-2AB29397F2CF}">
      <dgm:prSet/>
      <dgm:spPr/>
      <dgm:t>
        <a:bodyPr/>
        <a:lstStyle/>
        <a:p>
          <a:endParaRPr lang="es-CR"/>
        </a:p>
      </dgm:t>
    </dgm:pt>
    <dgm:pt modelId="{C26366F1-63DC-4134-A960-C8C36E1440CC}">
      <dgm:prSet/>
      <dgm:spPr/>
      <dgm:t>
        <a:bodyPr/>
        <a:lstStyle/>
        <a:p>
          <a:r>
            <a:rPr lang="es-CR" dirty="0"/>
            <a:t>y la transferencia del recurso humano hacia sectores modernos</a:t>
          </a:r>
        </a:p>
      </dgm:t>
    </dgm:pt>
    <dgm:pt modelId="{759973C9-F338-46C9-A54A-D1AFC46028F6}" type="parTrans" cxnId="{24EF254D-8ABD-4AEB-8047-A4FA2B0974E8}">
      <dgm:prSet/>
      <dgm:spPr/>
      <dgm:t>
        <a:bodyPr/>
        <a:lstStyle/>
        <a:p>
          <a:endParaRPr lang="es-CR"/>
        </a:p>
      </dgm:t>
    </dgm:pt>
    <dgm:pt modelId="{4CCBA207-03E7-46A5-B6C8-40422F3D23BD}" type="sibTrans" cxnId="{24EF254D-8ABD-4AEB-8047-A4FA2B0974E8}">
      <dgm:prSet/>
      <dgm:spPr/>
      <dgm:t>
        <a:bodyPr/>
        <a:lstStyle/>
        <a:p>
          <a:endParaRPr lang="es-CR"/>
        </a:p>
      </dgm:t>
    </dgm:pt>
    <dgm:pt modelId="{48F1C81B-E378-4639-BC3D-B92EF87F9187}" type="pres">
      <dgm:prSet presAssocID="{62B69D7C-E5E8-4756-9B05-D81BAC7A3AD9}" presName="diagram" presStyleCnt="0">
        <dgm:presLayoutVars>
          <dgm:chPref val="1"/>
          <dgm:dir/>
          <dgm:animOne val="branch"/>
          <dgm:animLvl val="lvl"/>
          <dgm:resizeHandles/>
        </dgm:presLayoutVars>
      </dgm:prSet>
      <dgm:spPr/>
    </dgm:pt>
    <dgm:pt modelId="{75D29C39-A722-41D4-85F6-BD18F1829683}" type="pres">
      <dgm:prSet presAssocID="{DA944E1B-F47D-450C-939B-893E42492BE9}" presName="root" presStyleCnt="0"/>
      <dgm:spPr/>
    </dgm:pt>
    <dgm:pt modelId="{DA66A12C-3F8B-468A-8E6E-4DEAF72121A2}" type="pres">
      <dgm:prSet presAssocID="{DA944E1B-F47D-450C-939B-893E42492BE9}" presName="rootComposite" presStyleCnt="0"/>
      <dgm:spPr/>
    </dgm:pt>
    <dgm:pt modelId="{F4A24444-C4F0-4ABE-883C-EFF8F4B06DED}" type="pres">
      <dgm:prSet presAssocID="{DA944E1B-F47D-450C-939B-893E42492BE9}" presName="rootText" presStyleLbl="node1" presStyleIdx="0" presStyleCnt="3"/>
      <dgm:spPr/>
    </dgm:pt>
    <dgm:pt modelId="{927E2DD5-9F0E-460E-B37C-006562A3BBFF}" type="pres">
      <dgm:prSet presAssocID="{DA944E1B-F47D-450C-939B-893E42492BE9}" presName="rootConnector" presStyleLbl="node1" presStyleIdx="0" presStyleCnt="3"/>
      <dgm:spPr/>
    </dgm:pt>
    <dgm:pt modelId="{5D3721BF-30FB-48F8-9DA5-01328389454E}" type="pres">
      <dgm:prSet presAssocID="{DA944E1B-F47D-450C-939B-893E42492BE9}" presName="childShape" presStyleCnt="0"/>
      <dgm:spPr/>
    </dgm:pt>
    <dgm:pt modelId="{A9A45323-E0FA-4443-BA96-93A2F710961F}" type="pres">
      <dgm:prSet presAssocID="{9C4289C6-FE28-4AC4-8D8B-9B02A7DECEB7}" presName="Name13" presStyleLbl="parChTrans1D2" presStyleIdx="0" presStyleCnt="5"/>
      <dgm:spPr/>
    </dgm:pt>
    <dgm:pt modelId="{CB56E006-E46A-4EFC-B994-57BE3443D12D}" type="pres">
      <dgm:prSet presAssocID="{4E444EA2-5F5A-49C3-B3FC-AF90C43203B8}" presName="childText" presStyleLbl="bgAcc1" presStyleIdx="0" presStyleCnt="5" custScaleX="107925" custScaleY="169919">
        <dgm:presLayoutVars>
          <dgm:bulletEnabled val="1"/>
        </dgm:presLayoutVars>
      </dgm:prSet>
      <dgm:spPr/>
    </dgm:pt>
    <dgm:pt modelId="{53016758-2A20-487C-B586-EE89D16ADFC3}" type="pres">
      <dgm:prSet presAssocID="{63E5C99F-C4B3-48FD-AB6C-FCE05F879EC4}" presName="root" presStyleCnt="0"/>
      <dgm:spPr/>
    </dgm:pt>
    <dgm:pt modelId="{344ACCE6-DE76-41CF-9141-48D9A8D98129}" type="pres">
      <dgm:prSet presAssocID="{63E5C99F-C4B3-48FD-AB6C-FCE05F879EC4}" presName="rootComposite" presStyleCnt="0"/>
      <dgm:spPr/>
    </dgm:pt>
    <dgm:pt modelId="{42FB3121-F027-4EE2-A1EE-C41FAF24A63D}" type="pres">
      <dgm:prSet presAssocID="{63E5C99F-C4B3-48FD-AB6C-FCE05F879EC4}" presName="rootText" presStyleLbl="node1" presStyleIdx="1" presStyleCnt="3"/>
      <dgm:spPr/>
    </dgm:pt>
    <dgm:pt modelId="{C0129076-62D8-4E75-AFF4-0AEEFD202558}" type="pres">
      <dgm:prSet presAssocID="{63E5C99F-C4B3-48FD-AB6C-FCE05F879EC4}" presName="rootConnector" presStyleLbl="node1" presStyleIdx="1" presStyleCnt="3"/>
      <dgm:spPr/>
    </dgm:pt>
    <dgm:pt modelId="{A0F80521-6EB3-4473-979C-39BEB662A98C}" type="pres">
      <dgm:prSet presAssocID="{63E5C99F-C4B3-48FD-AB6C-FCE05F879EC4}" presName="childShape" presStyleCnt="0"/>
      <dgm:spPr/>
    </dgm:pt>
    <dgm:pt modelId="{F082ABEB-67D7-4CE6-A56C-4B72A7A8B9D2}" type="pres">
      <dgm:prSet presAssocID="{B03CE1FF-6C2C-4A43-833E-79AED4118CFD}" presName="Name13" presStyleLbl="parChTrans1D2" presStyleIdx="1" presStyleCnt="5"/>
      <dgm:spPr/>
    </dgm:pt>
    <dgm:pt modelId="{279FF8F8-42FF-4C64-A298-13C6C6BEDB16}" type="pres">
      <dgm:prSet presAssocID="{719ECB14-E950-4163-AD5A-B00EB91286E6}" presName="childText" presStyleLbl="bgAcc1" presStyleIdx="1" presStyleCnt="5" custScaleX="107319" custScaleY="185041">
        <dgm:presLayoutVars>
          <dgm:bulletEnabled val="1"/>
        </dgm:presLayoutVars>
      </dgm:prSet>
      <dgm:spPr/>
    </dgm:pt>
    <dgm:pt modelId="{20FD43EB-2209-4AD6-BC2B-86947706EC07}" type="pres">
      <dgm:prSet presAssocID="{FA7BB8D9-C355-4048-B362-615AE600895D}" presName="root" presStyleCnt="0"/>
      <dgm:spPr/>
    </dgm:pt>
    <dgm:pt modelId="{87F150E5-0F01-4938-956B-5D0DAD7D686C}" type="pres">
      <dgm:prSet presAssocID="{FA7BB8D9-C355-4048-B362-615AE600895D}" presName="rootComposite" presStyleCnt="0"/>
      <dgm:spPr/>
    </dgm:pt>
    <dgm:pt modelId="{40DE92B0-13AC-46DC-ADDA-CA9E4DBA7B9C}" type="pres">
      <dgm:prSet presAssocID="{FA7BB8D9-C355-4048-B362-615AE600895D}" presName="rootText" presStyleLbl="node1" presStyleIdx="2" presStyleCnt="3"/>
      <dgm:spPr/>
    </dgm:pt>
    <dgm:pt modelId="{DCBFE61F-1524-410C-B949-ACFC265E1965}" type="pres">
      <dgm:prSet presAssocID="{FA7BB8D9-C355-4048-B362-615AE600895D}" presName="rootConnector" presStyleLbl="node1" presStyleIdx="2" presStyleCnt="3"/>
      <dgm:spPr/>
    </dgm:pt>
    <dgm:pt modelId="{69AE49E0-DB20-4001-9188-710ECED619EC}" type="pres">
      <dgm:prSet presAssocID="{FA7BB8D9-C355-4048-B362-615AE600895D}" presName="childShape" presStyleCnt="0"/>
      <dgm:spPr/>
    </dgm:pt>
    <dgm:pt modelId="{F6082360-5990-4567-B59B-F76586845EB0}" type="pres">
      <dgm:prSet presAssocID="{1254E83C-6EFD-4C0C-BADF-44D8800E5D5A}" presName="Name13" presStyleLbl="parChTrans1D2" presStyleIdx="2" presStyleCnt="5"/>
      <dgm:spPr/>
    </dgm:pt>
    <dgm:pt modelId="{4EFB7D2E-9837-4048-A18B-5738B0178529}" type="pres">
      <dgm:prSet presAssocID="{B8E6E71C-30AE-4993-81ED-D12DFD68B83A}" presName="childText" presStyleLbl="bgAcc1" presStyleIdx="2" presStyleCnt="5">
        <dgm:presLayoutVars>
          <dgm:bulletEnabled val="1"/>
        </dgm:presLayoutVars>
      </dgm:prSet>
      <dgm:spPr/>
    </dgm:pt>
    <dgm:pt modelId="{541FD29E-CC0E-4C47-B891-81028920CCB0}" type="pres">
      <dgm:prSet presAssocID="{97C95B9E-83F5-4071-9466-CA813B4B3602}" presName="Name13" presStyleLbl="parChTrans1D2" presStyleIdx="3" presStyleCnt="5"/>
      <dgm:spPr/>
    </dgm:pt>
    <dgm:pt modelId="{CF940B94-EEEB-4108-B0C0-47BA3E0BA0F6}" type="pres">
      <dgm:prSet presAssocID="{1003C9D1-FFDB-432C-89C1-AEF1573569AC}" presName="childText" presStyleLbl="bgAcc1" presStyleIdx="3" presStyleCnt="5">
        <dgm:presLayoutVars>
          <dgm:bulletEnabled val="1"/>
        </dgm:presLayoutVars>
      </dgm:prSet>
      <dgm:spPr/>
    </dgm:pt>
    <dgm:pt modelId="{EA66FE4E-B286-4819-A006-B7605D69002D}" type="pres">
      <dgm:prSet presAssocID="{759973C9-F338-46C9-A54A-D1AFC46028F6}" presName="Name13" presStyleLbl="parChTrans1D2" presStyleIdx="4" presStyleCnt="5"/>
      <dgm:spPr/>
    </dgm:pt>
    <dgm:pt modelId="{A795ED30-EB14-4B26-A7AF-11317A1A5B3E}" type="pres">
      <dgm:prSet presAssocID="{C26366F1-63DC-4134-A960-C8C36E1440CC}" presName="childText" presStyleLbl="bgAcc1" presStyleIdx="4" presStyleCnt="5">
        <dgm:presLayoutVars>
          <dgm:bulletEnabled val="1"/>
        </dgm:presLayoutVars>
      </dgm:prSet>
      <dgm:spPr/>
    </dgm:pt>
  </dgm:ptLst>
  <dgm:cxnLst>
    <dgm:cxn modelId="{E17D5101-0358-4349-BD1E-653E1C3B0142}" type="presOf" srcId="{FA7BB8D9-C355-4048-B362-615AE600895D}" destId="{40DE92B0-13AC-46DC-ADDA-CA9E4DBA7B9C}" srcOrd="0" destOrd="0" presId="urn:microsoft.com/office/officeart/2005/8/layout/hierarchy3"/>
    <dgm:cxn modelId="{B358C905-96AB-4972-A3B0-EB7521C8A6B9}" type="presOf" srcId="{4E444EA2-5F5A-49C3-B3FC-AF90C43203B8}" destId="{CB56E006-E46A-4EFC-B994-57BE3443D12D}" srcOrd="0" destOrd="0" presId="urn:microsoft.com/office/officeart/2005/8/layout/hierarchy3"/>
    <dgm:cxn modelId="{519CE208-8440-4CD6-AB03-F1D5A5066DB0}" type="presOf" srcId="{FA7BB8D9-C355-4048-B362-615AE600895D}" destId="{DCBFE61F-1524-410C-B949-ACFC265E1965}" srcOrd="1" destOrd="0" presId="urn:microsoft.com/office/officeart/2005/8/layout/hierarchy3"/>
    <dgm:cxn modelId="{85439620-5AF6-4997-93CA-73CE78914B98}" srcId="{DA944E1B-F47D-450C-939B-893E42492BE9}" destId="{4E444EA2-5F5A-49C3-B3FC-AF90C43203B8}" srcOrd="0" destOrd="0" parTransId="{9C4289C6-FE28-4AC4-8D8B-9B02A7DECEB7}" sibTransId="{7E5BC15F-C1F7-4AC8-A2FF-BDB9B891679F}"/>
    <dgm:cxn modelId="{5DC52042-85C0-4E25-8E11-93CD36FE682E}" type="presOf" srcId="{B03CE1FF-6C2C-4A43-833E-79AED4118CFD}" destId="{F082ABEB-67D7-4CE6-A56C-4B72A7A8B9D2}" srcOrd="0" destOrd="0" presId="urn:microsoft.com/office/officeart/2005/8/layout/hierarchy3"/>
    <dgm:cxn modelId="{2078AB68-FFEA-4AFC-9AC7-B314F090E6E6}" type="presOf" srcId="{B8E6E71C-30AE-4993-81ED-D12DFD68B83A}" destId="{4EFB7D2E-9837-4048-A18B-5738B0178529}" srcOrd="0" destOrd="0" presId="urn:microsoft.com/office/officeart/2005/8/layout/hierarchy3"/>
    <dgm:cxn modelId="{24EF254D-8ABD-4AEB-8047-A4FA2B0974E8}" srcId="{FA7BB8D9-C355-4048-B362-615AE600895D}" destId="{C26366F1-63DC-4134-A960-C8C36E1440CC}" srcOrd="2" destOrd="0" parTransId="{759973C9-F338-46C9-A54A-D1AFC46028F6}" sibTransId="{4CCBA207-03E7-46A5-B6C8-40422F3D23BD}"/>
    <dgm:cxn modelId="{BA33F75A-B3FF-44A0-9F4E-8F19FC0A4CA1}" type="presOf" srcId="{DA944E1B-F47D-450C-939B-893E42492BE9}" destId="{F4A24444-C4F0-4ABE-883C-EFF8F4B06DED}" srcOrd="0" destOrd="0" presId="urn:microsoft.com/office/officeart/2005/8/layout/hierarchy3"/>
    <dgm:cxn modelId="{56A3977B-1601-4724-A09C-A1B2750B3B7B}" type="presOf" srcId="{9C4289C6-FE28-4AC4-8D8B-9B02A7DECEB7}" destId="{A9A45323-E0FA-4443-BA96-93A2F710961F}" srcOrd="0" destOrd="0" presId="urn:microsoft.com/office/officeart/2005/8/layout/hierarchy3"/>
    <dgm:cxn modelId="{1F932A84-947C-4347-A714-51F9D987235F}" type="presOf" srcId="{63E5C99F-C4B3-48FD-AB6C-FCE05F879EC4}" destId="{42FB3121-F027-4EE2-A1EE-C41FAF24A63D}" srcOrd="0" destOrd="0" presId="urn:microsoft.com/office/officeart/2005/8/layout/hierarchy3"/>
    <dgm:cxn modelId="{9590FC8B-7A3F-49C0-B01D-7579A40EDAD3}" type="presOf" srcId="{719ECB14-E950-4163-AD5A-B00EB91286E6}" destId="{279FF8F8-42FF-4C64-A298-13C6C6BEDB16}" srcOrd="0" destOrd="0" presId="urn:microsoft.com/office/officeart/2005/8/layout/hierarchy3"/>
    <dgm:cxn modelId="{05735E8C-3A84-43EB-B9BF-2AB29397F2CF}" srcId="{FA7BB8D9-C355-4048-B362-615AE600895D}" destId="{1003C9D1-FFDB-432C-89C1-AEF1573569AC}" srcOrd="1" destOrd="0" parTransId="{97C95B9E-83F5-4071-9466-CA813B4B3602}" sibTransId="{B8B5C118-6072-48AD-A2D1-AED37D114AEF}"/>
    <dgm:cxn modelId="{374E08AC-338B-4501-8FF2-3F24F41D48FB}" srcId="{62B69D7C-E5E8-4756-9B05-D81BAC7A3AD9}" destId="{63E5C99F-C4B3-48FD-AB6C-FCE05F879EC4}" srcOrd="1" destOrd="0" parTransId="{51883114-541F-416A-B806-E0A58C96D07D}" sibTransId="{B3F47951-CBD6-4006-BBDE-789719A51361}"/>
    <dgm:cxn modelId="{5ADFC5B8-BE02-4B47-AEE0-DA8B59D1D294}" type="presOf" srcId="{62B69D7C-E5E8-4756-9B05-D81BAC7A3AD9}" destId="{48F1C81B-E378-4639-BC3D-B92EF87F9187}" srcOrd="0" destOrd="0" presId="urn:microsoft.com/office/officeart/2005/8/layout/hierarchy3"/>
    <dgm:cxn modelId="{0DA344C3-F09F-45FC-A200-9C83F7BD1B8F}" type="presOf" srcId="{1254E83C-6EFD-4C0C-BADF-44D8800E5D5A}" destId="{F6082360-5990-4567-B59B-F76586845EB0}" srcOrd="0" destOrd="0" presId="urn:microsoft.com/office/officeart/2005/8/layout/hierarchy3"/>
    <dgm:cxn modelId="{E4DD96C3-85EB-4403-8B7D-5F80F51AEA9D}" type="presOf" srcId="{DA944E1B-F47D-450C-939B-893E42492BE9}" destId="{927E2DD5-9F0E-460E-B37C-006562A3BBFF}" srcOrd="1" destOrd="0" presId="urn:microsoft.com/office/officeart/2005/8/layout/hierarchy3"/>
    <dgm:cxn modelId="{ACC484CE-A011-436B-960A-0BC7E011047F}" srcId="{FA7BB8D9-C355-4048-B362-615AE600895D}" destId="{B8E6E71C-30AE-4993-81ED-D12DFD68B83A}" srcOrd="0" destOrd="0" parTransId="{1254E83C-6EFD-4C0C-BADF-44D8800E5D5A}" sibTransId="{ACB82E84-C7F0-49EF-8D19-3379F39951FB}"/>
    <dgm:cxn modelId="{0B6A9FDD-CD77-4E74-AEC8-CEAB657A48EA}" type="presOf" srcId="{63E5C99F-C4B3-48FD-AB6C-FCE05F879EC4}" destId="{C0129076-62D8-4E75-AFF4-0AEEFD202558}" srcOrd="1" destOrd="0" presId="urn:microsoft.com/office/officeart/2005/8/layout/hierarchy3"/>
    <dgm:cxn modelId="{695E79DE-1B87-44D0-8B28-51946297B9A5}" srcId="{62B69D7C-E5E8-4756-9B05-D81BAC7A3AD9}" destId="{FA7BB8D9-C355-4048-B362-615AE600895D}" srcOrd="2" destOrd="0" parTransId="{E21B5F4A-2EAA-4992-A52D-FBE2757B890D}" sibTransId="{B3CBE67C-E427-457F-9239-74193E472A72}"/>
    <dgm:cxn modelId="{A01A8ADF-3E64-4DF8-B954-49336F9EB831}" type="presOf" srcId="{C26366F1-63DC-4134-A960-C8C36E1440CC}" destId="{A795ED30-EB14-4B26-A7AF-11317A1A5B3E}" srcOrd="0" destOrd="0" presId="urn:microsoft.com/office/officeart/2005/8/layout/hierarchy3"/>
    <dgm:cxn modelId="{810A6FE0-9941-4AEA-AFFE-FFD1EFA8B066}" srcId="{62B69D7C-E5E8-4756-9B05-D81BAC7A3AD9}" destId="{DA944E1B-F47D-450C-939B-893E42492BE9}" srcOrd="0" destOrd="0" parTransId="{CA0CED56-3DA2-46F8-B6C1-4CDC0BBBD203}" sibTransId="{95CA763B-E724-45A3-8AAE-EEE0AE0B705A}"/>
    <dgm:cxn modelId="{E92DFAE3-EB77-4EAC-BB52-DB0C2A275DC5}" type="presOf" srcId="{1003C9D1-FFDB-432C-89C1-AEF1573569AC}" destId="{CF940B94-EEEB-4108-B0C0-47BA3E0BA0F6}" srcOrd="0" destOrd="0" presId="urn:microsoft.com/office/officeart/2005/8/layout/hierarchy3"/>
    <dgm:cxn modelId="{B0084DE7-92DA-4563-93ED-F6BB928824FA}" type="presOf" srcId="{97C95B9E-83F5-4071-9466-CA813B4B3602}" destId="{541FD29E-CC0E-4C47-B891-81028920CCB0}" srcOrd="0" destOrd="0" presId="urn:microsoft.com/office/officeart/2005/8/layout/hierarchy3"/>
    <dgm:cxn modelId="{0B35CAEB-4E79-412A-B372-3EDBE7940853}" srcId="{63E5C99F-C4B3-48FD-AB6C-FCE05F879EC4}" destId="{719ECB14-E950-4163-AD5A-B00EB91286E6}" srcOrd="0" destOrd="0" parTransId="{B03CE1FF-6C2C-4A43-833E-79AED4118CFD}" sibTransId="{592D7918-C6F1-40F8-821C-48DBD5CBEF4E}"/>
    <dgm:cxn modelId="{A892EEF2-41A7-45E1-9AE2-925ECC86ECF1}" type="presOf" srcId="{759973C9-F338-46C9-A54A-D1AFC46028F6}" destId="{EA66FE4E-B286-4819-A006-B7605D69002D}" srcOrd="0" destOrd="0" presId="urn:microsoft.com/office/officeart/2005/8/layout/hierarchy3"/>
    <dgm:cxn modelId="{59692E26-C6E7-4FE6-B55D-EDC0D9761260}" type="presParOf" srcId="{48F1C81B-E378-4639-BC3D-B92EF87F9187}" destId="{75D29C39-A722-41D4-85F6-BD18F1829683}" srcOrd="0" destOrd="0" presId="urn:microsoft.com/office/officeart/2005/8/layout/hierarchy3"/>
    <dgm:cxn modelId="{3257853F-217C-4CE8-AD77-3E04D1095340}" type="presParOf" srcId="{75D29C39-A722-41D4-85F6-BD18F1829683}" destId="{DA66A12C-3F8B-468A-8E6E-4DEAF72121A2}" srcOrd="0" destOrd="0" presId="urn:microsoft.com/office/officeart/2005/8/layout/hierarchy3"/>
    <dgm:cxn modelId="{E11DB3C0-192A-4ABF-B7D3-8B1B854ADDE4}" type="presParOf" srcId="{DA66A12C-3F8B-468A-8E6E-4DEAF72121A2}" destId="{F4A24444-C4F0-4ABE-883C-EFF8F4B06DED}" srcOrd="0" destOrd="0" presId="urn:microsoft.com/office/officeart/2005/8/layout/hierarchy3"/>
    <dgm:cxn modelId="{7103CA6C-DD5A-494E-A691-EBEF4E68EAD9}" type="presParOf" srcId="{DA66A12C-3F8B-468A-8E6E-4DEAF72121A2}" destId="{927E2DD5-9F0E-460E-B37C-006562A3BBFF}" srcOrd="1" destOrd="0" presId="urn:microsoft.com/office/officeart/2005/8/layout/hierarchy3"/>
    <dgm:cxn modelId="{DE5672F2-3150-438D-AF5E-B41E514D69EE}" type="presParOf" srcId="{75D29C39-A722-41D4-85F6-BD18F1829683}" destId="{5D3721BF-30FB-48F8-9DA5-01328389454E}" srcOrd="1" destOrd="0" presId="urn:microsoft.com/office/officeart/2005/8/layout/hierarchy3"/>
    <dgm:cxn modelId="{B0DF1191-27CF-4945-AB93-4ECA9BAD37C8}" type="presParOf" srcId="{5D3721BF-30FB-48F8-9DA5-01328389454E}" destId="{A9A45323-E0FA-4443-BA96-93A2F710961F}" srcOrd="0" destOrd="0" presId="urn:microsoft.com/office/officeart/2005/8/layout/hierarchy3"/>
    <dgm:cxn modelId="{53859CCC-C521-4D71-B0C4-93121CFDB826}" type="presParOf" srcId="{5D3721BF-30FB-48F8-9DA5-01328389454E}" destId="{CB56E006-E46A-4EFC-B994-57BE3443D12D}" srcOrd="1" destOrd="0" presId="urn:microsoft.com/office/officeart/2005/8/layout/hierarchy3"/>
    <dgm:cxn modelId="{BBEEADE9-8638-41A6-A2CB-2EF3010603D1}" type="presParOf" srcId="{48F1C81B-E378-4639-BC3D-B92EF87F9187}" destId="{53016758-2A20-487C-B586-EE89D16ADFC3}" srcOrd="1" destOrd="0" presId="urn:microsoft.com/office/officeart/2005/8/layout/hierarchy3"/>
    <dgm:cxn modelId="{28B4DE2F-F041-417F-9E18-2E32B2390A80}" type="presParOf" srcId="{53016758-2A20-487C-B586-EE89D16ADFC3}" destId="{344ACCE6-DE76-41CF-9141-48D9A8D98129}" srcOrd="0" destOrd="0" presId="urn:microsoft.com/office/officeart/2005/8/layout/hierarchy3"/>
    <dgm:cxn modelId="{D703DEE3-6D4F-49B5-9AAA-4A3051980847}" type="presParOf" srcId="{344ACCE6-DE76-41CF-9141-48D9A8D98129}" destId="{42FB3121-F027-4EE2-A1EE-C41FAF24A63D}" srcOrd="0" destOrd="0" presId="urn:microsoft.com/office/officeart/2005/8/layout/hierarchy3"/>
    <dgm:cxn modelId="{88613CFC-0CA6-446E-92DE-79B15DE3EF52}" type="presParOf" srcId="{344ACCE6-DE76-41CF-9141-48D9A8D98129}" destId="{C0129076-62D8-4E75-AFF4-0AEEFD202558}" srcOrd="1" destOrd="0" presId="urn:microsoft.com/office/officeart/2005/8/layout/hierarchy3"/>
    <dgm:cxn modelId="{92DE711A-0754-4733-A093-F675C620E13B}" type="presParOf" srcId="{53016758-2A20-487C-B586-EE89D16ADFC3}" destId="{A0F80521-6EB3-4473-979C-39BEB662A98C}" srcOrd="1" destOrd="0" presId="urn:microsoft.com/office/officeart/2005/8/layout/hierarchy3"/>
    <dgm:cxn modelId="{FC8C6691-2BF0-4CD3-B5AB-1D96534B5232}" type="presParOf" srcId="{A0F80521-6EB3-4473-979C-39BEB662A98C}" destId="{F082ABEB-67D7-4CE6-A56C-4B72A7A8B9D2}" srcOrd="0" destOrd="0" presId="urn:microsoft.com/office/officeart/2005/8/layout/hierarchy3"/>
    <dgm:cxn modelId="{8C5D03AD-3BA0-42BC-979C-BFB5CBAF9F37}" type="presParOf" srcId="{A0F80521-6EB3-4473-979C-39BEB662A98C}" destId="{279FF8F8-42FF-4C64-A298-13C6C6BEDB16}" srcOrd="1" destOrd="0" presId="urn:microsoft.com/office/officeart/2005/8/layout/hierarchy3"/>
    <dgm:cxn modelId="{E2FDE6C9-7307-4C8D-9A89-D1049FE9668F}" type="presParOf" srcId="{48F1C81B-E378-4639-BC3D-B92EF87F9187}" destId="{20FD43EB-2209-4AD6-BC2B-86947706EC07}" srcOrd="2" destOrd="0" presId="urn:microsoft.com/office/officeart/2005/8/layout/hierarchy3"/>
    <dgm:cxn modelId="{E3371DF2-C358-4A8F-8B78-28A595F64710}" type="presParOf" srcId="{20FD43EB-2209-4AD6-BC2B-86947706EC07}" destId="{87F150E5-0F01-4938-956B-5D0DAD7D686C}" srcOrd="0" destOrd="0" presId="urn:microsoft.com/office/officeart/2005/8/layout/hierarchy3"/>
    <dgm:cxn modelId="{F7CEA818-AEEE-4C6B-A106-00ED9E035170}" type="presParOf" srcId="{87F150E5-0F01-4938-956B-5D0DAD7D686C}" destId="{40DE92B0-13AC-46DC-ADDA-CA9E4DBA7B9C}" srcOrd="0" destOrd="0" presId="urn:microsoft.com/office/officeart/2005/8/layout/hierarchy3"/>
    <dgm:cxn modelId="{EE780D80-4499-4FF5-8C40-92524AB03F3A}" type="presParOf" srcId="{87F150E5-0F01-4938-956B-5D0DAD7D686C}" destId="{DCBFE61F-1524-410C-B949-ACFC265E1965}" srcOrd="1" destOrd="0" presId="urn:microsoft.com/office/officeart/2005/8/layout/hierarchy3"/>
    <dgm:cxn modelId="{D48734B2-15D4-478E-A63B-78E729624CAD}" type="presParOf" srcId="{20FD43EB-2209-4AD6-BC2B-86947706EC07}" destId="{69AE49E0-DB20-4001-9188-710ECED619EC}" srcOrd="1" destOrd="0" presId="urn:microsoft.com/office/officeart/2005/8/layout/hierarchy3"/>
    <dgm:cxn modelId="{300BDD16-508D-4B8A-B207-9C9ED7C48573}" type="presParOf" srcId="{69AE49E0-DB20-4001-9188-710ECED619EC}" destId="{F6082360-5990-4567-B59B-F76586845EB0}" srcOrd="0" destOrd="0" presId="urn:microsoft.com/office/officeart/2005/8/layout/hierarchy3"/>
    <dgm:cxn modelId="{3D2F7CA8-9FF5-4E6B-9134-7BEA4052192D}" type="presParOf" srcId="{69AE49E0-DB20-4001-9188-710ECED619EC}" destId="{4EFB7D2E-9837-4048-A18B-5738B0178529}" srcOrd="1" destOrd="0" presId="urn:microsoft.com/office/officeart/2005/8/layout/hierarchy3"/>
    <dgm:cxn modelId="{E98FF8E0-B6C4-4982-8513-4999E11A0FF9}" type="presParOf" srcId="{69AE49E0-DB20-4001-9188-710ECED619EC}" destId="{541FD29E-CC0E-4C47-B891-81028920CCB0}" srcOrd="2" destOrd="0" presId="urn:microsoft.com/office/officeart/2005/8/layout/hierarchy3"/>
    <dgm:cxn modelId="{6B481928-2707-407D-B45A-FA15846B7DAD}" type="presParOf" srcId="{69AE49E0-DB20-4001-9188-710ECED619EC}" destId="{CF940B94-EEEB-4108-B0C0-47BA3E0BA0F6}" srcOrd="3" destOrd="0" presId="urn:microsoft.com/office/officeart/2005/8/layout/hierarchy3"/>
    <dgm:cxn modelId="{18F5E603-1EB9-4D45-AF37-CBCC95921009}" type="presParOf" srcId="{69AE49E0-DB20-4001-9188-710ECED619EC}" destId="{EA66FE4E-B286-4819-A006-B7605D69002D}" srcOrd="4" destOrd="0" presId="urn:microsoft.com/office/officeart/2005/8/layout/hierarchy3"/>
    <dgm:cxn modelId="{36A4354A-C6BB-40A0-83F7-6F7D80F8F00B}" type="presParOf" srcId="{69AE49E0-DB20-4001-9188-710ECED619EC}" destId="{A795ED30-EB14-4B26-A7AF-11317A1A5B3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4B962-678C-42CD-AB2A-C3D6D6A7F725}">
      <dsp:nvSpPr>
        <dsp:cNvPr id="0" name=""/>
        <dsp:cNvSpPr/>
      </dsp:nvSpPr>
      <dsp:spPr>
        <a:xfrm>
          <a:off x="167634" y="62087"/>
          <a:ext cx="2617135" cy="186542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R" sz="1200" kern="1200" dirty="0"/>
            <a:t>Permite expandir la producción mas allá de los limites domésticos</a:t>
          </a:r>
          <a:endParaRPr lang="en-US" sz="1200" kern="1200" dirty="0"/>
        </a:p>
        <a:p>
          <a:pPr marL="57150" lvl="1" indent="-57150" algn="l" defTabSz="466725">
            <a:lnSpc>
              <a:spcPct val="90000"/>
            </a:lnSpc>
            <a:spcBef>
              <a:spcPct val="0"/>
            </a:spcBef>
            <a:spcAft>
              <a:spcPct val="15000"/>
            </a:spcAft>
            <a:buChar char="•"/>
          </a:pPr>
          <a:r>
            <a:rPr lang="es-CR" sz="1050" kern="1200" dirty="0"/>
            <a:t> Economías de escala, especialización o diversificación en nuevos productos</a:t>
          </a:r>
          <a:endParaRPr lang="en-US" sz="1050" kern="1200" dirty="0"/>
        </a:p>
        <a:p>
          <a:pPr marL="57150" lvl="1" indent="-57150" algn="l" defTabSz="466725">
            <a:lnSpc>
              <a:spcPct val="90000"/>
            </a:lnSpc>
            <a:spcBef>
              <a:spcPct val="0"/>
            </a:spcBef>
            <a:spcAft>
              <a:spcPct val="15000"/>
            </a:spcAft>
            <a:buChar char="•"/>
          </a:pPr>
          <a:r>
            <a:rPr lang="es-CR" sz="1050" kern="1200" dirty="0"/>
            <a:t>Oportunidades:  empresas de integrando cadenas globales de valor, </a:t>
          </a:r>
          <a:endParaRPr lang="en-US" sz="1050" kern="1200" dirty="0"/>
        </a:p>
        <a:p>
          <a:pPr marL="57150" lvl="1" indent="-57150" algn="l" defTabSz="466725">
            <a:lnSpc>
              <a:spcPct val="90000"/>
            </a:lnSpc>
            <a:spcBef>
              <a:spcPct val="0"/>
            </a:spcBef>
            <a:spcAft>
              <a:spcPct val="15000"/>
            </a:spcAft>
            <a:buChar char="•"/>
          </a:pPr>
          <a:r>
            <a:rPr lang="es-CR" sz="1050" kern="1200" dirty="0"/>
            <a:t>Transmisión de tecnologías y conocimientos </a:t>
          </a:r>
          <a:endParaRPr lang="en-US" sz="1050" kern="1200" dirty="0"/>
        </a:p>
        <a:p>
          <a:pPr marL="57150" lvl="1" indent="-57150" algn="l" defTabSz="466725">
            <a:lnSpc>
              <a:spcPct val="90000"/>
            </a:lnSpc>
            <a:spcBef>
              <a:spcPct val="0"/>
            </a:spcBef>
            <a:spcAft>
              <a:spcPct val="15000"/>
            </a:spcAft>
            <a:buChar char="•"/>
          </a:pPr>
          <a:r>
            <a:rPr lang="es-CR" sz="1050" kern="1200" dirty="0"/>
            <a:t>Acceso a insumos  críticos para la  diversificación productiva y la especialización. </a:t>
          </a:r>
          <a:endParaRPr lang="en-US" sz="1050" kern="1200" dirty="0"/>
        </a:p>
      </dsp:txBody>
      <dsp:txXfrm>
        <a:off x="167634" y="62087"/>
        <a:ext cx="2617135" cy="1865423"/>
      </dsp:txXfrm>
    </dsp:sp>
    <dsp:sp modelId="{402B046A-1284-4FCE-92FD-B626AB6B6C2B}">
      <dsp:nvSpPr>
        <dsp:cNvPr id="0" name=""/>
        <dsp:cNvSpPr/>
      </dsp:nvSpPr>
      <dsp:spPr>
        <a:xfrm>
          <a:off x="3040277" y="228276"/>
          <a:ext cx="2555072" cy="153304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R" sz="1200" kern="1200" dirty="0"/>
            <a:t>F</a:t>
          </a:r>
          <a:r>
            <a:rPr lang="es-CR" sz="1200" b="0" i="0" kern="1200" baseline="0" dirty="0"/>
            <a:t>omenta mayor competencia entre firmas   </a:t>
          </a:r>
          <a:endParaRPr lang="en-US" sz="1200" kern="1200" dirty="0"/>
        </a:p>
        <a:p>
          <a:pPr marL="57150" lvl="1" indent="-57150" algn="l" defTabSz="466725">
            <a:lnSpc>
              <a:spcPct val="90000"/>
            </a:lnSpc>
            <a:spcBef>
              <a:spcPct val="0"/>
            </a:spcBef>
            <a:spcAft>
              <a:spcPct val="15000"/>
            </a:spcAft>
            <a:buChar char="•"/>
          </a:pPr>
          <a:r>
            <a:rPr lang="es-CR" sz="1050" kern="1200" dirty="0"/>
            <a:t>Dentro de la propia economía y entre estas y proveedores externos, </a:t>
          </a:r>
          <a:endParaRPr lang="en-US" sz="1050" kern="1200" dirty="0"/>
        </a:p>
        <a:p>
          <a:pPr marL="57150" lvl="1" indent="-57150" algn="l" defTabSz="466725">
            <a:lnSpc>
              <a:spcPct val="90000"/>
            </a:lnSpc>
            <a:spcBef>
              <a:spcPct val="0"/>
            </a:spcBef>
            <a:spcAft>
              <a:spcPct val="15000"/>
            </a:spcAft>
            <a:buChar char="•"/>
          </a:pPr>
          <a:r>
            <a:rPr lang="es-CR" sz="1050" kern="1200" dirty="0"/>
            <a:t>Efectos positivos sobre incentivos para mejorar de gestión de las empresas, para ser mas  eficientes </a:t>
          </a:r>
          <a:endParaRPr lang="en-US" sz="1050" kern="1200" dirty="0"/>
        </a:p>
        <a:p>
          <a:pPr marL="57150" lvl="1" indent="-57150" algn="l" defTabSz="466725">
            <a:lnSpc>
              <a:spcPct val="90000"/>
            </a:lnSpc>
            <a:spcBef>
              <a:spcPct val="0"/>
            </a:spcBef>
            <a:spcAft>
              <a:spcPct val="15000"/>
            </a:spcAft>
            <a:buChar char="•"/>
          </a:pPr>
          <a:r>
            <a:rPr lang="es-CR" sz="1050" kern="1200" dirty="0"/>
            <a:t>y bajar los costos, además de estimular  la innovación. </a:t>
          </a:r>
          <a:endParaRPr lang="en-US" sz="1050" kern="1200" dirty="0"/>
        </a:p>
      </dsp:txBody>
      <dsp:txXfrm>
        <a:off x="3040277" y="228276"/>
        <a:ext cx="2555072" cy="1533043"/>
      </dsp:txXfrm>
    </dsp:sp>
    <dsp:sp modelId="{8F4CED51-E2C0-46C8-A954-D43FC98CD32D}">
      <dsp:nvSpPr>
        <dsp:cNvPr id="0" name=""/>
        <dsp:cNvSpPr/>
      </dsp:nvSpPr>
      <dsp:spPr>
        <a:xfrm>
          <a:off x="177279" y="2232251"/>
          <a:ext cx="2555072" cy="202740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R" sz="1200" kern="1200" dirty="0"/>
            <a:t>A</a:t>
          </a:r>
          <a:r>
            <a:rPr lang="es-CR" sz="1200" b="0" i="0" kern="1200" baseline="0" dirty="0"/>
            <a:t>umenta el bienestar de los consumidores </a:t>
          </a:r>
          <a:endParaRPr lang="en-US" sz="1200" kern="1200" dirty="0"/>
        </a:p>
        <a:p>
          <a:pPr marL="57150" lvl="1" indent="-57150" algn="l" defTabSz="466725">
            <a:lnSpc>
              <a:spcPct val="90000"/>
            </a:lnSpc>
            <a:spcBef>
              <a:spcPct val="0"/>
            </a:spcBef>
            <a:spcAft>
              <a:spcPct val="15000"/>
            </a:spcAft>
            <a:buChar char="•"/>
          </a:pPr>
          <a:r>
            <a:rPr lang="es-CR" sz="1050" kern="1200" dirty="0"/>
            <a:t>Menores  </a:t>
          </a:r>
          <a:r>
            <a:rPr lang="es-CR" sz="1100" kern="1200" dirty="0"/>
            <a:t>precios</a:t>
          </a:r>
          <a:r>
            <a:rPr lang="es-CR" sz="1050" kern="1200" dirty="0"/>
            <a:t> y la mayor calidad de los bienes y servicios disponibles. </a:t>
          </a:r>
          <a:endParaRPr lang="en-US" sz="1050" kern="1200" dirty="0"/>
        </a:p>
        <a:p>
          <a:pPr marL="57150" lvl="1" indent="-57150" algn="l" defTabSz="466725">
            <a:lnSpc>
              <a:spcPct val="90000"/>
            </a:lnSpc>
            <a:spcBef>
              <a:spcPct val="0"/>
            </a:spcBef>
            <a:spcAft>
              <a:spcPct val="15000"/>
            </a:spcAft>
            <a:buChar char="•"/>
          </a:pPr>
          <a:r>
            <a:rPr lang="es-CR" sz="1050" kern="1200" dirty="0"/>
            <a:t>La mayor competencia promueve la reasignación de recursos desde  empresas menos productivas hacia aquellas mas productivas.</a:t>
          </a:r>
          <a:endParaRPr lang="en-US" sz="1050" kern="1200" dirty="0"/>
        </a:p>
        <a:p>
          <a:pPr marL="57150" lvl="1" indent="-57150" algn="l" defTabSz="466725">
            <a:lnSpc>
              <a:spcPct val="90000"/>
            </a:lnSpc>
            <a:spcBef>
              <a:spcPct val="0"/>
            </a:spcBef>
            <a:spcAft>
              <a:spcPct val="15000"/>
            </a:spcAft>
            <a:buChar char="•"/>
          </a:pPr>
          <a:r>
            <a:rPr lang="es-CR" sz="1050" kern="1200" dirty="0"/>
            <a:t>que pueden aprovechar las nuevas oportunidades de ventas por el mayor  acceso a mercados externos y la posibilidad de importar insumos de mas calidad.</a:t>
          </a:r>
          <a:endParaRPr lang="en-US" sz="1050" kern="1200" dirty="0"/>
        </a:p>
      </dsp:txBody>
      <dsp:txXfrm>
        <a:off x="177279" y="2232251"/>
        <a:ext cx="2555072" cy="2027404"/>
      </dsp:txXfrm>
    </dsp:sp>
    <dsp:sp modelId="{13D8ED85-3216-463B-9F51-A7C0390C331E}">
      <dsp:nvSpPr>
        <dsp:cNvPr id="0" name=""/>
        <dsp:cNvSpPr/>
      </dsp:nvSpPr>
      <dsp:spPr>
        <a:xfrm>
          <a:off x="2866544" y="2183017"/>
          <a:ext cx="2840474" cy="208702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R" sz="1200" kern="1200" dirty="0"/>
            <a:t>También beneficia </a:t>
          </a:r>
          <a:r>
            <a:rPr lang="es-CR" sz="1200" b="0" i="0" kern="1200" baseline="0" dirty="0"/>
            <a:t>sectores de bienes transables, </a:t>
          </a:r>
          <a:r>
            <a:rPr lang="es-CR" sz="1200" kern="1200" dirty="0"/>
            <a:t>y servicios no transables, </a:t>
          </a:r>
          <a:endParaRPr lang="en-US" sz="1200" kern="1200" dirty="0"/>
        </a:p>
        <a:p>
          <a:pPr marL="57150" lvl="1" indent="-57150" algn="l" defTabSz="466725">
            <a:lnSpc>
              <a:spcPct val="90000"/>
            </a:lnSpc>
            <a:spcBef>
              <a:spcPct val="0"/>
            </a:spcBef>
            <a:spcAft>
              <a:spcPct val="15000"/>
            </a:spcAft>
            <a:buChar char="•"/>
          </a:pPr>
          <a:r>
            <a:rPr lang="es-CR" sz="1050" kern="1200" dirty="0"/>
            <a:t>Son proveedores de las firmas que exportan (por ejemplo, transporte local, servicios  profesionales, etc.) y </a:t>
          </a:r>
          <a:endParaRPr lang="en-US" sz="1050" kern="1200" dirty="0"/>
        </a:p>
        <a:p>
          <a:pPr marL="57150" lvl="1" indent="-57150" algn="l" defTabSz="466725">
            <a:lnSpc>
              <a:spcPct val="90000"/>
            </a:lnSpc>
            <a:spcBef>
              <a:spcPct val="0"/>
            </a:spcBef>
            <a:spcAft>
              <a:spcPct val="15000"/>
            </a:spcAft>
            <a:buChar char="•"/>
          </a:pPr>
          <a:r>
            <a:rPr lang="es-CR" sz="1050" kern="1200" dirty="0"/>
            <a:t>de esta manera mas indirecta, se integran en las cadenas globales de valor, incentivando también la  innovación y una mayor productividad en estos sectores. </a:t>
          </a:r>
          <a:endParaRPr lang="en-US" sz="1050" kern="1200" dirty="0"/>
        </a:p>
        <a:p>
          <a:pPr marL="57150" lvl="1" indent="-57150" algn="l" defTabSz="466725">
            <a:lnSpc>
              <a:spcPct val="90000"/>
            </a:lnSpc>
            <a:spcBef>
              <a:spcPct val="0"/>
            </a:spcBef>
            <a:spcAft>
              <a:spcPct val="15000"/>
            </a:spcAft>
            <a:buChar char="•"/>
          </a:pPr>
          <a:r>
            <a:rPr lang="es-CR" sz="1050" b="0" i="0" kern="1200" baseline="0" dirty="0"/>
            <a:t>La mayoría de los países de la región han estado involucrados en los últimos 30 anos en políticas de apertura comercial </a:t>
          </a:r>
          <a:endParaRPr lang="en-US" sz="1050" kern="1200" dirty="0"/>
        </a:p>
      </dsp:txBody>
      <dsp:txXfrm>
        <a:off x="2866544" y="2183017"/>
        <a:ext cx="2840474" cy="2087024"/>
      </dsp:txXfrm>
    </dsp:sp>
    <dsp:sp modelId="{2B85F3F2-47AA-48D2-9DFB-4E5AA73873BF}">
      <dsp:nvSpPr>
        <dsp:cNvPr id="0" name=""/>
        <dsp:cNvSpPr/>
      </dsp:nvSpPr>
      <dsp:spPr>
        <a:xfrm>
          <a:off x="276032" y="4525549"/>
          <a:ext cx="5210918" cy="153304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R" sz="1200" kern="1200"/>
            <a:t>Si bien para el promedio de  la región estas políticas han generado  aumentos en el comercio e inversiones, </a:t>
          </a:r>
          <a:endParaRPr lang="en-US" sz="1200" kern="1200"/>
        </a:p>
        <a:p>
          <a:pPr marL="57150" lvl="1" indent="-57150" algn="l" defTabSz="466725">
            <a:lnSpc>
              <a:spcPct val="90000"/>
            </a:lnSpc>
            <a:spcBef>
              <a:spcPct val="0"/>
            </a:spcBef>
            <a:spcAft>
              <a:spcPct val="15000"/>
            </a:spcAft>
            <a:buChar char="•"/>
          </a:pPr>
          <a:r>
            <a:rPr lang="es-CR" sz="1050" kern="1200" dirty="0"/>
            <a:t>Sus resultados han sido modestos y no se condicen con las  expectativas que se tenían sobre el impacto en el crecimiento y bienestar (</a:t>
          </a:r>
          <a:r>
            <a:rPr lang="es-CR" sz="1050" kern="1200" dirty="0" err="1"/>
            <a:t>Mesquita</a:t>
          </a:r>
          <a:r>
            <a:rPr lang="es-CR" sz="1050" kern="1200" dirty="0"/>
            <a:t>  Moreira et al., 2019; Rodrik, 2006). </a:t>
          </a:r>
          <a:endParaRPr lang="en-US" sz="1050" kern="1200" dirty="0"/>
        </a:p>
        <a:p>
          <a:pPr marL="57150" lvl="1" indent="-57150" algn="l" defTabSz="466725">
            <a:lnSpc>
              <a:spcPct val="90000"/>
            </a:lnSpc>
            <a:spcBef>
              <a:spcPct val="0"/>
            </a:spcBef>
            <a:spcAft>
              <a:spcPct val="15000"/>
            </a:spcAft>
            <a:buChar char="•"/>
          </a:pPr>
          <a:r>
            <a:rPr lang="es-CR" sz="1050" kern="1200" dirty="0"/>
            <a:t>No obstante ello, fue evidente el mayor crecimiento durante el periodo entre 2003 y 2013 que se dio en parte </a:t>
          </a:r>
          <a:r>
            <a:rPr lang="es-CR" sz="1050" kern="1200"/>
            <a:t>como consecuencia de la irrupción de China en los flujos de comercio mundial, facilitada por su incorporación a la Organización Mundial del Comercio (OMC) a  principios de la década de 2000, y su rápido crecimiento económico en esos años (Costa et al., 2016).</a:t>
          </a:r>
          <a:endParaRPr lang="en-US" sz="1050" kern="1200" dirty="0"/>
        </a:p>
      </dsp:txBody>
      <dsp:txXfrm>
        <a:off x="276032" y="4525549"/>
        <a:ext cx="5210918" cy="15330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8E34-A404-44F0-829C-908912568E71}">
      <dsp:nvSpPr>
        <dsp:cNvPr id="0" name=""/>
        <dsp:cNvSpPr/>
      </dsp:nvSpPr>
      <dsp:spPr>
        <a:xfrm>
          <a:off x="0" y="0"/>
          <a:ext cx="3816424" cy="3816424"/>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18C787B-7C4A-443D-A0F8-69750EC37914}">
      <dsp:nvSpPr>
        <dsp:cNvPr id="0" name=""/>
        <dsp:cNvSpPr/>
      </dsp:nvSpPr>
      <dsp:spPr>
        <a:xfrm>
          <a:off x="1908212" y="0"/>
          <a:ext cx="5940659" cy="381642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a:t>Surgimiento de fuerzas que cuestionan políticas económicas y críticas a la globalización</a:t>
          </a:r>
        </a:p>
      </dsp:txBody>
      <dsp:txXfrm>
        <a:off x="1908212" y="0"/>
        <a:ext cx="5940659" cy="810990"/>
      </dsp:txXfrm>
    </dsp:sp>
    <dsp:sp modelId="{F420CB6C-0A81-445E-B90C-77FC8B6E7A89}">
      <dsp:nvSpPr>
        <dsp:cNvPr id="0" name=""/>
        <dsp:cNvSpPr/>
      </dsp:nvSpPr>
      <dsp:spPr>
        <a:xfrm>
          <a:off x="500905" y="810990"/>
          <a:ext cx="2814612" cy="2814612"/>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1D48F03-9EC0-402D-97C1-6E1AC40F423D}">
      <dsp:nvSpPr>
        <dsp:cNvPr id="0" name=""/>
        <dsp:cNvSpPr/>
      </dsp:nvSpPr>
      <dsp:spPr>
        <a:xfrm>
          <a:off x="1908212" y="810990"/>
          <a:ext cx="5940659" cy="28146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a:t>Rechazo a la sujeción de los Estados Nacionales a normas e instituciones supranacionales que limitan su economía</a:t>
          </a:r>
        </a:p>
      </dsp:txBody>
      <dsp:txXfrm>
        <a:off x="1908212" y="810990"/>
        <a:ext cx="5940659" cy="810990"/>
      </dsp:txXfrm>
    </dsp:sp>
    <dsp:sp modelId="{63416884-CF16-4508-A73E-1DA7ECB8A5D0}">
      <dsp:nvSpPr>
        <dsp:cNvPr id="0" name=""/>
        <dsp:cNvSpPr/>
      </dsp:nvSpPr>
      <dsp:spPr>
        <a:xfrm>
          <a:off x="1001811" y="1621980"/>
          <a:ext cx="1812801" cy="1812801"/>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761AA3C-31F9-451E-951A-EB9E4949D706}">
      <dsp:nvSpPr>
        <dsp:cNvPr id="0" name=""/>
        <dsp:cNvSpPr/>
      </dsp:nvSpPr>
      <dsp:spPr>
        <a:xfrm>
          <a:off x="1908212" y="1621980"/>
          <a:ext cx="5940659" cy="181280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a:t>Unión Europea: cuestionamientos sobre las normas de libre movilidad de personas o los límites de déficit fiscal y deuda pública</a:t>
          </a:r>
        </a:p>
      </dsp:txBody>
      <dsp:txXfrm>
        <a:off x="1908212" y="1621980"/>
        <a:ext cx="5940659" cy="810990"/>
      </dsp:txXfrm>
    </dsp:sp>
    <dsp:sp modelId="{77E9A439-9D42-4DF6-A5A2-E4B6BA22CBF6}">
      <dsp:nvSpPr>
        <dsp:cNvPr id="0" name=""/>
        <dsp:cNvSpPr/>
      </dsp:nvSpPr>
      <dsp:spPr>
        <a:xfrm>
          <a:off x="1502716" y="2432970"/>
          <a:ext cx="810990" cy="810990"/>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ACC9921-3026-45C2-BF53-B7E4B2D0D0A2}">
      <dsp:nvSpPr>
        <dsp:cNvPr id="0" name=""/>
        <dsp:cNvSpPr/>
      </dsp:nvSpPr>
      <dsp:spPr>
        <a:xfrm>
          <a:off x="1908212" y="2432970"/>
          <a:ext cx="5940659" cy="81099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a:t>Nueva administración de EEUU – America First</a:t>
          </a:r>
        </a:p>
      </dsp:txBody>
      <dsp:txXfrm>
        <a:off x="1908212" y="2432970"/>
        <a:ext cx="5940659" cy="8109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BE148-A514-4679-83BA-5A5281083BBF}">
      <dsp:nvSpPr>
        <dsp:cNvPr id="0" name=""/>
        <dsp:cNvSpPr/>
      </dsp:nvSpPr>
      <dsp:spPr>
        <a:xfrm>
          <a:off x="0" y="0"/>
          <a:ext cx="4159673" cy="415967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F14F5-9F3D-4EFC-B5F5-791584E73896}">
      <dsp:nvSpPr>
        <dsp:cNvPr id="0" name=""/>
        <dsp:cNvSpPr/>
      </dsp:nvSpPr>
      <dsp:spPr>
        <a:xfrm>
          <a:off x="2079836" y="0"/>
          <a:ext cx="5697027" cy="41596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Tensiones comerciales entre Estados Unidos y China radica por el liderazgo económico y tecnológico mundial. </a:t>
          </a:r>
        </a:p>
      </dsp:txBody>
      <dsp:txXfrm>
        <a:off x="2079836" y="0"/>
        <a:ext cx="5697027" cy="665547"/>
      </dsp:txXfrm>
    </dsp:sp>
    <dsp:sp modelId="{5D7B5965-F276-4C0A-80F9-E89519457315}">
      <dsp:nvSpPr>
        <dsp:cNvPr id="0" name=""/>
        <dsp:cNvSpPr/>
      </dsp:nvSpPr>
      <dsp:spPr>
        <a:xfrm>
          <a:off x="436765" y="665547"/>
          <a:ext cx="3286141" cy="32861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92929-DAAA-4B2E-82EE-90D78D2423E6}">
      <dsp:nvSpPr>
        <dsp:cNvPr id="0" name=""/>
        <dsp:cNvSpPr/>
      </dsp:nvSpPr>
      <dsp:spPr>
        <a:xfrm>
          <a:off x="2079836" y="665547"/>
          <a:ext cx="5697027" cy="328614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China ha reducido o cerrado las brecha que mantenía con los EEUU - marcado en el plano tecnológico.</a:t>
          </a:r>
        </a:p>
      </dsp:txBody>
      <dsp:txXfrm>
        <a:off x="2079836" y="665547"/>
        <a:ext cx="5697027" cy="665547"/>
      </dsp:txXfrm>
    </dsp:sp>
    <dsp:sp modelId="{A479A4CE-6EEC-4F59-A60F-1EF61A374E29}">
      <dsp:nvSpPr>
        <dsp:cNvPr id="0" name=""/>
        <dsp:cNvSpPr/>
      </dsp:nvSpPr>
      <dsp:spPr>
        <a:xfrm>
          <a:off x="873531" y="1331095"/>
          <a:ext cx="2412610" cy="24126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64EA8A-C914-4589-BA27-9F9E9C9FA60D}">
      <dsp:nvSpPr>
        <dsp:cNvPr id="0" name=""/>
        <dsp:cNvSpPr/>
      </dsp:nvSpPr>
      <dsp:spPr>
        <a:xfrm>
          <a:off x="2079836" y="1331095"/>
          <a:ext cx="5697027" cy="24126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La supremacía tecnológica es el factor de mayor importancia como la causa de las actuales tensiones</a:t>
          </a:r>
        </a:p>
      </dsp:txBody>
      <dsp:txXfrm>
        <a:off x="2079836" y="1331095"/>
        <a:ext cx="5697027" cy="665547"/>
      </dsp:txXfrm>
    </dsp:sp>
    <dsp:sp modelId="{6123648B-89BD-4816-8D99-AD4CA343D488}">
      <dsp:nvSpPr>
        <dsp:cNvPr id="0" name=""/>
        <dsp:cNvSpPr/>
      </dsp:nvSpPr>
      <dsp:spPr>
        <a:xfrm>
          <a:off x="1310296" y="1996643"/>
          <a:ext cx="1539079" cy="153907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AD920-1166-4C2D-8A17-3F0416D45524}">
      <dsp:nvSpPr>
        <dsp:cNvPr id="0" name=""/>
        <dsp:cNvSpPr/>
      </dsp:nvSpPr>
      <dsp:spPr>
        <a:xfrm>
          <a:off x="2079836" y="1996643"/>
          <a:ext cx="5697027" cy="153907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Altos aranceles aplicados </a:t>
          </a:r>
        </a:p>
      </dsp:txBody>
      <dsp:txXfrm>
        <a:off x="2079836" y="1996643"/>
        <a:ext cx="5697027" cy="665547"/>
      </dsp:txXfrm>
    </dsp:sp>
    <dsp:sp modelId="{DA4C6321-3E82-4C4A-A5B3-7E98EFC16D74}">
      <dsp:nvSpPr>
        <dsp:cNvPr id="0" name=""/>
        <dsp:cNvSpPr/>
      </dsp:nvSpPr>
      <dsp:spPr>
        <a:xfrm>
          <a:off x="1747062" y="2662190"/>
          <a:ext cx="665547" cy="66554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40027-A517-4601-892F-E6BAFA67220E}">
      <dsp:nvSpPr>
        <dsp:cNvPr id="0" name=""/>
        <dsp:cNvSpPr/>
      </dsp:nvSpPr>
      <dsp:spPr>
        <a:xfrm>
          <a:off x="2079836" y="2662190"/>
          <a:ext cx="5697027" cy="6655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Made in China 2025. </a:t>
          </a:r>
        </a:p>
      </dsp:txBody>
      <dsp:txXfrm>
        <a:off x="2079836" y="2662190"/>
        <a:ext cx="5697027" cy="6655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9B0C3-1392-4749-BE0B-2BBDCF106CE5}">
      <dsp:nvSpPr>
        <dsp:cNvPr id="0" name=""/>
        <dsp:cNvSpPr/>
      </dsp:nvSpPr>
      <dsp:spPr>
        <a:xfrm rot="16200000">
          <a:off x="776671" y="-776671"/>
          <a:ext cx="2484276" cy="4037620"/>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CR" sz="1900" b="1" kern="1200" dirty="0"/>
            <a:t>COVID-19</a:t>
          </a:r>
          <a:r>
            <a:rPr lang="es-CR" sz="1900" kern="1200" dirty="0"/>
            <a:t>  ha puesto de manifiesto las asimetrías existentes en la capacidad de respuesta de los distintos  países ante la crisis </a:t>
          </a:r>
        </a:p>
      </dsp:txBody>
      <dsp:txXfrm rot="5400000">
        <a:off x="0" y="0"/>
        <a:ext cx="4037620" cy="1863207"/>
      </dsp:txXfrm>
    </dsp:sp>
    <dsp:sp modelId="{5E643E56-16C0-4DFC-9D3D-75E2D344DD53}">
      <dsp:nvSpPr>
        <dsp:cNvPr id="0" name=""/>
        <dsp:cNvSpPr/>
      </dsp:nvSpPr>
      <dsp:spPr>
        <a:xfrm>
          <a:off x="4037620" y="0"/>
          <a:ext cx="4037620" cy="2484276"/>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CR" sz="1900" b="1" kern="1200"/>
            <a:t>Crecimiento económico</a:t>
          </a:r>
          <a:r>
            <a:rPr lang="es-CR" sz="1900" kern="1200"/>
            <a:t>: 2020 la economía mundial con la peor caída en décadas (-3,2%), el crecimiento esperado para 2021 es de casi  un 6%</a:t>
          </a:r>
        </a:p>
      </dsp:txBody>
      <dsp:txXfrm>
        <a:off x="4037620" y="0"/>
        <a:ext cx="4037620" cy="1863207"/>
      </dsp:txXfrm>
    </dsp:sp>
    <dsp:sp modelId="{B491CC88-3FC6-4712-BFBB-0E8C673621D6}">
      <dsp:nvSpPr>
        <dsp:cNvPr id="0" name=""/>
        <dsp:cNvSpPr/>
      </dsp:nvSpPr>
      <dsp:spPr>
        <a:xfrm rot="10800000">
          <a:off x="0" y="2484276"/>
          <a:ext cx="4037620" cy="2484276"/>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CR" sz="1900" b="1" kern="1200"/>
            <a:t>Comercio mundial:</a:t>
          </a:r>
          <a:r>
            <a:rPr lang="es-CR" sz="1900" kern="1200"/>
            <a:t> Tras la caída del 5,4% sufrida en 2020, el volumen  de comercio mundial logra una dinámica recuperación y  para  2021 la OMC espera un crecimiento del 8%  </a:t>
          </a:r>
        </a:p>
      </dsp:txBody>
      <dsp:txXfrm rot="10800000">
        <a:off x="0" y="3105345"/>
        <a:ext cx="4037620" cy="1863207"/>
      </dsp:txXfrm>
    </dsp:sp>
    <dsp:sp modelId="{21764C44-21F2-4368-B39A-E6626BBDA131}">
      <dsp:nvSpPr>
        <dsp:cNvPr id="0" name=""/>
        <dsp:cNvSpPr/>
      </dsp:nvSpPr>
      <dsp:spPr>
        <a:xfrm rot="5400000">
          <a:off x="4814291" y="1707604"/>
          <a:ext cx="2484276" cy="4037620"/>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CR" sz="1900" b="1" kern="1200"/>
            <a:t>Precios de productos básicos</a:t>
          </a:r>
          <a:r>
            <a:rPr lang="es-CR" sz="1900" kern="1200"/>
            <a:t>: en 2021 serían un 38% más altos, en promedio</a:t>
          </a:r>
        </a:p>
      </dsp:txBody>
      <dsp:txXfrm rot="-5400000">
        <a:off x="4037620" y="3105345"/>
        <a:ext cx="4037620" cy="1863207"/>
      </dsp:txXfrm>
    </dsp:sp>
    <dsp:sp modelId="{6A62FD61-98FC-4A63-AE32-A8ED62242B2E}">
      <dsp:nvSpPr>
        <dsp:cNvPr id="0" name=""/>
        <dsp:cNvSpPr/>
      </dsp:nvSpPr>
      <dsp:spPr>
        <a:xfrm>
          <a:off x="2826334" y="1863207"/>
          <a:ext cx="2422572" cy="1242138"/>
        </a:xfrm>
        <a:prstGeom prst="roundRect">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R" sz="1900" kern="1200"/>
            <a:t>Panorama 2020-21 (Cepal, 2021)</a:t>
          </a:r>
        </a:p>
      </dsp:txBody>
      <dsp:txXfrm>
        <a:off x="2886970" y="1923843"/>
        <a:ext cx="2301300" cy="11208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ED41D-D707-41B4-8389-8A7D9BA37302}">
      <dsp:nvSpPr>
        <dsp:cNvPr id="0" name=""/>
        <dsp:cNvSpPr/>
      </dsp:nvSpPr>
      <dsp:spPr>
        <a:xfrm>
          <a:off x="0" y="4849"/>
          <a:ext cx="8280920" cy="559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CR" sz="1600" kern="1200"/>
            <a:t>Servicios modernos:</a:t>
          </a:r>
        </a:p>
      </dsp:txBody>
      <dsp:txXfrm>
        <a:off x="27318" y="32167"/>
        <a:ext cx="8226284" cy="504966"/>
      </dsp:txXfrm>
    </dsp:sp>
    <dsp:sp modelId="{DE13C230-CCC2-40F5-B37F-35321AF6F56B}">
      <dsp:nvSpPr>
        <dsp:cNvPr id="0" name=""/>
        <dsp:cNvSpPr/>
      </dsp:nvSpPr>
      <dsp:spPr>
        <a:xfrm>
          <a:off x="0" y="564451"/>
          <a:ext cx="828092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s-CR" sz="1200" kern="1200"/>
            <a:t>servicios que se comercializan principalmente por Internet, como servicios de telecomunicaciones, informática e información, servicios financieros, seguros y servicios de pensiones, regalías y otros servicios empresariales. </a:t>
          </a:r>
        </a:p>
      </dsp:txBody>
      <dsp:txXfrm>
        <a:off x="0" y="564451"/>
        <a:ext cx="8280920" cy="430560"/>
      </dsp:txXfrm>
    </dsp:sp>
    <dsp:sp modelId="{F971C125-AB57-4A26-9866-C75A2315A3BB}">
      <dsp:nvSpPr>
        <dsp:cNvPr id="0" name=""/>
        <dsp:cNvSpPr/>
      </dsp:nvSpPr>
      <dsp:spPr>
        <a:xfrm>
          <a:off x="0" y="995011"/>
          <a:ext cx="8280920" cy="5801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CR" sz="1600" kern="1200" dirty="0"/>
            <a:t>América Latina y el Caribe tiene una participación marginal en el comercio de servicios modernos </a:t>
          </a:r>
        </a:p>
      </dsp:txBody>
      <dsp:txXfrm>
        <a:off x="28322" y="1023333"/>
        <a:ext cx="8224276" cy="523530"/>
      </dsp:txXfrm>
    </dsp:sp>
    <dsp:sp modelId="{CC23E351-36FB-4CF2-8D4A-B412788C08A8}">
      <dsp:nvSpPr>
        <dsp:cNvPr id="0" name=""/>
        <dsp:cNvSpPr/>
      </dsp:nvSpPr>
      <dsp:spPr>
        <a:xfrm>
          <a:off x="0" y="1575186"/>
          <a:ext cx="828092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s-CR" sz="1200" kern="1200" dirty="0"/>
            <a:t>(menos del 2% de las exportaciones mundiales), aunque este es el rubro más dinámico del comercio internacional. </a:t>
          </a:r>
        </a:p>
      </dsp:txBody>
      <dsp:txXfrm>
        <a:off x="0" y="1575186"/>
        <a:ext cx="8280920" cy="430560"/>
      </dsp:txXfrm>
    </dsp:sp>
    <dsp:sp modelId="{A061CC7A-5720-413B-A66C-6F4F8C870AFF}">
      <dsp:nvSpPr>
        <dsp:cNvPr id="0" name=""/>
        <dsp:cNvSpPr/>
      </dsp:nvSpPr>
      <dsp:spPr>
        <a:xfrm>
          <a:off x="0" y="2005746"/>
          <a:ext cx="8280920" cy="5252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CR" sz="1600" kern="1200" dirty="0"/>
            <a:t>Experiencia de las principales economías de la región </a:t>
          </a:r>
        </a:p>
      </dsp:txBody>
      <dsp:txXfrm>
        <a:off x="25638" y="2031384"/>
        <a:ext cx="8229644" cy="473929"/>
      </dsp:txXfrm>
    </dsp:sp>
    <dsp:sp modelId="{732D3142-A8AB-4DC8-9627-D5D2E58B12FE}">
      <dsp:nvSpPr>
        <dsp:cNvPr id="0" name=""/>
        <dsp:cNvSpPr/>
      </dsp:nvSpPr>
      <dsp:spPr>
        <a:xfrm>
          <a:off x="0" y="2530952"/>
          <a:ext cx="8280920" cy="7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s-CR" sz="1200" kern="1200"/>
            <a:t>Servicios exportados indirectamente mediante su incorporación en las ventas de bienes industriales al exterior. </a:t>
          </a:r>
        </a:p>
        <a:p>
          <a:pPr marL="114300" lvl="1" indent="-114300" algn="l" defTabSz="533400" rtl="0">
            <a:lnSpc>
              <a:spcPct val="90000"/>
            </a:lnSpc>
            <a:spcBef>
              <a:spcPct val="0"/>
            </a:spcBef>
            <a:spcAft>
              <a:spcPct val="20000"/>
            </a:spcAft>
            <a:buChar char="•"/>
          </a:pPr>
          <a:r>
            <a:rPr lang="es-CR" sz="1200" kern="1200"/>
            <a:t>Resultan clave para la competitividad internacional de estos productos. </a:t>
          </a:r>
        </a:p>
        <a:p>
          <a:pPr marL="114300" lvl="1" indent="-114300" algn="l" defTabSz="533400" rtl="0">
            <a:lnSpc>
              <a:spcPct val="90000"/>
            </a:lnSpc>
            <a:spcBef>
              <a:spcPct val="0"/>
            </a:spcBef>
            <a:spcAft>
              <a:spcPct val="20000"/>
            </a:spcAft>
            <a:buChar char="•"/>
          </a:pPr>
          <a:r>
            <a:rPr lang="es-CR" sz="1200" kern="1200"/>
            <a:t>Algunos países sudamericanos incorporan una alta proporción de servicios nacionales en sus manufacturas exportadas, cuyo costo podría aumentar.</a:t>
          </a:r>
        </a:p>
      </dsp:txBody>
      <dsp:txXfrm>
        <a:off x="0" y="2530952"/>
        <a:ext cx="8280920" cy="780390"/>
      </dsp:txXfrm>
    </dsp:sp>
    <dsp:sp modelId="{9997E285-019E-430B-82A2-52FD51816372}">
      <dsp:nvSpPr>
        <dsp:cNvPr id="0" name=""/>
        <dsp:cNvSpPr/>
      </dsp:nvSpPr>
      <dsp:spPr>
        <a:xfrm>
          <a:off x="0" y="3311342"/>
          <a:ext cx="8280920" cy="882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CR" sz="1600" kern="1200"/>
            <a:t>Las empresas exportadoras de bienes industriales en Costa Rica y México contratan proporcionalmente más servicios importados que otras empresas similares en América del Sur debido,</a:t>
          </a:r>
        </a:p>
      </dsp:txBody>
      <dsp:txXfrm>
        <a:off x="43064" y="3354406"/>
        <a:ext cx="8194792" cy="796052"/>
      </dsp:txXfrm>
    </dsp:sp>
    <dsp:sp modelId="{CED3D352-E8DF-4119-AFAF-9EBFAE783114}">
      <dsp:nvSpPr>
        <dsp:cNvPr id="0" name=""/>
        <dsp:cNvSpPr/>
      </dsp:nvSpPr>
      <dsp:spPr>
        <a:xfrm>
          <a:off x="0" y="4193522"/>
          <a:ext cx="828092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s-CR" sz="1200" kern="1200"/>
            <a:t>En cierto modo, a que están más integradas en cadenas de valor norteamericanas. </a:t>
          </a:r>
        </a:p>
        <a:p>
          <a:pPr marL="114300" lvl="1" indent="-114300" algn="l" defTabSz="533400" rtl="0">
            <a:lnSpc>
              <a:spcPct val="90000"/>
            </a:lnSpc>
            <a:spcBef>
              <a:spcPct val="0"/>
            </a:spcBef>
            <a:spcAft>
              <a:spcPct val="20000"/>
            </a:spcAft>
            <a:buChar char="•"/>
          </a:pPr>
          <a:r>
            <a:rPr lang="es-CR" sz="1200" kern="1200"/>
            <a:t>Las diferencias entre los países con respecto a su dinámica exportadora se deben, en parte, a la existencia de estrategias público-privadas activas en ámbitos como el capital humano y la certificación, el trato impositivo que reciben las empresas y la atracción de inversión extranjera directa. </a:t>
          </a:r>
        </a:p>
        <a:p>
          <a:pPr marL="114300" lvl="1" indent="-114300" algn="l" defTabSz="533400" rtl="0">
            <a:lnSpc>
              <a:spcPct val="90000"/>
            </a:lnSpc>
            <a:spcBef>
              <a:spcPct val="0"/>
            </a:spcBef>
            <a:spcAft>
              <a:spcPct val="20000"/>
            </a:spcAft>
            <a:buChar char="•"/>
          </a:pPr>
          <a:r>
            <a:rPr lang="es-CR" sz="1200" kern="1200"/>
            <a:t>Además, son pocos los esquemas subregionales de integración que cuentan con iniciativas activas para promover este tipo de comercio</a:t>
          </a:r>
        </a:p>
      </dsp:txBody>
      <dsp:txXfrm>
        <a:off x="0" y="4193522"/>
        <a:ext cx="8280920" cy="11302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57B34-3370-4DBD-AFC8-0818D20E7FF7}">
      <dsp:nvSpPr>
        <dsp:cNvPr id="0" name=""/>
        <dsp:cNvSpPr/>
      </dsp:nvSpPr>
      <dsp:spPr>
        <a:xfrm>
          <a:off x="0" y="3445"/>
          <a:ext cx="8363272" cy="3986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Balanza de pagos:</a:t>
          </a:r>
        </a:p>
      </dsp:txBody>
      <dsp:txXfrm>
        <a:off x="19462" y="22907"/>
        <a:ext cx="8324348" cy="359765"/>
      </dsp:txXfrm>
    </dsp:sp>
    <dsp:sp modelId="{F340E8AC-D8AB-444F-9003-5C1D27E3863C}">
      <dsp:nvSpPr>
        <dsp:cNvPr id="0" name=""/>
        <dsp:cNvSpPr/>
      </dsp:nvSpPr>
      <dsp:spPr>
        <a:xfrm>
          <a:off x="0" y="402135"/>
          <a:ext cx="8363272" cy="400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dirty="0"/>
            <a:t>Déficit de la cuenta corriente se amplía en 2018 a raíz del deterioro de las balanzas comercial y de rentas, pese a la mejora en la balanza de transferencias (remesas)</a:t>
          </a:r>
        </a:p>
      </dsp:txBody>
      <dsp:txXfrm>
        <a:off x="0" y="402135"/>
        <a:ext cx="8363272" cy="400347"/>
      </dsp:txXfrm>
    </dsp:sp>
    <dsp:sp modelId="{EEF19192-8556-423F-ACA2-2B48CA2E666C}">
      <dsp:nvSpPr>
        <dsp:cNvPr id="0" name=""/>
        <dsp:cNvSpPr/>
      </dsp:nvSpPr>
      <dsp:spPr>
        <a:xfrm>
          <a:off x="0" y="802483"/>
          <a:ext cx="8363272" cy="3986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Términos de intercambio:</a:t>
          </a:r>
        </a:p>
      </dsp:txBody>
      <dsp:txXfrm>
        <a:off x="19462" y="821945"/>
        <a:ext cx="8324348" cy="359765"/>
      </dsp:txXfrm>
    </dsp:sp>
    <dsp:sp modelId="{C97A7C17-4874-4B42-A33F-82CCC276B820}">
      <dsp:nvSpPr>
        <dsp:cNvPr id="0" name=""/>
        <dsp:cNvSpPr/>
      </dsp:nvSpPr>
      <dsp:spPr>
        <a:xfrm>
          <a:off x="0" y="1201173"/>
          <a:ext cx="8363272" cy="62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mejoran en 2018 por segundo año consecutivo para el promedio de la región, </a:t>
          </a:r>
        </a:p>
        <a:p>
          <a:pPr marL="114300" lvl="1" indent="-114300" algn="l" defTabSz="622300">
            <a:lnSpc>
              <a:spcPct val="90000"/>
            </a:lnSpc>
            <a:spcBef>
              <a:spcPct val="0"/>
            </a:spcBef>
            <a:spcAft>
              <a:spcPct val="20000"/>
            </a:spcAft>
            <a:buChar char="•"/>
          </a:pPr>
          <a:r>
            <a:rPr lang="es-CR" sz="1400" kern="1200"/>
            <a:t>aunque en Centroamérica y en algunos países del Caribe sufren un deterioro debido a los mayores precios de la energía.</a:t>
          </a:r>
        </a:p>
      </dsp:txBody>
      <dsp:txXfrm>
        <a:off x="0" y="1201173"/>
        <a:ext cx="8363272" cy="629117"/>
      </dsp:txXfrm>
    </dsp:sp>
    <dsp:sp modelId="{BBD0B973-1E5A-4D92-87FC-7455BFEA5511}">
      <dsp:nvSpPr>
        <dsp:cNvPr id="0" name=""/>
        <dsp:cNvSpPr/>
      </dsp:nvSpPr>
      <dsp:spPr>
        <a:xfrm>
          <a:off x="0" y="1830291"/>
          <a:ext cx="8363272" cy="3986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Superávit de la balanza de bienes </a:t>
          </a:r>
        </a:p>
      </dsp:txBody>
      <dsp:txXfrm>
        <a:off x="19462" y="1849753"/>
        <a:ext cx="8324348" cy="359765"/>
      </dsp:txXfrm>
    </dsp:sp>
    <dsp:sp modelId="{1DB8916F-10E9-4DBC-880C-2C4B77D88388}">
      <dsp:nvSpPr>
        <dsp:cNvPr id="0" name=""/>
        <dsp:cNvSpPr/>
      </dsp:nvSpPr>
      <dsp:spPr>
        <a:xfrm>
          <a:off x="0" y="2228981"/>
          <a:ext cx="8363272" cy="21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En 2018 se reduce debido a un crecimiento de las importaciones mayor que el de las exportaciones.</a:t>
          </a:r>
        </a:p>
      </dsp:txBody>
      <dsp:txXfrm>
        <a:off x="0" y="2228981"/>
        <a:ext cx="8363272" cy="214471"/>
      </dsp:txXfrm>
    </dsp:sp>
    <dsp:sp modelId="{29A3B835-799E-4B14-9835-FD1062E4EB7A}">
      <dsp:nvSpPr>
        <dsp:cNvPr id="0" name=""/>
        <dsp:cNvSpPr/>
      </dsp:nvSpPr>
      <dsp:spPr>
        <a:xfrm>
          <a:off x="0" y="2443453"/>
          <a:ext cx="8363272" cy="3986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Déficit de cuenta corriente: </a:t>
          </a:r>
        </a:p>
      </dsp:txBody>
      <dsp:txXfrm>
        <a:off x="19462" y="2462915"/>
        <a:ext cx="8324348" cy="359765"/>
      </dsp:txXfrm>
    </dsp:sp>
    <dsp:sp modelId="{FFD93454-64AD-4D78-8DC1-E9F7F400A6AE}">
      <dsp:nvSpPr>
        <dsp:cNvPr id="0" name=""/>
        <dsp:cNvSpPr/>
      </dsp:nvSpPr>
      <dsp:spPr>
        <a:xfrm>
          <a:off x="0" y="2842143"/>
          <a:ext cx="8363272" cy="83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En 2018 los mayores pagos netos de renta y de intereses por deuda externa han contribuido a ampliar el déficit en la cuenta corriente de la región, </a:t>
          </a:r>
        </a:p>
        <a:p>
          <a:pPr marL="114300" lvl="1" indent="-114300" algn="l" defTabSz="622300">
            <a:lnSpc>
              <a:spcPct val="90000"/>
            </a:lnSpc>
            <a:spcBef>
              <a:spcPct val="0"/>
            </a:spcBef>
            <a:spcAft>
              <a:spcPct val="20000"/>
            </a:spcAft>
            <a:buChar char="•"/>
          </a:pPr>
          <a:r>
            <a:rPr lang="es-CR" sz="1400" kern="1200" dirty="0"/>
            <a:t>mientras que el déficit en la cuenta de servicios se mantiene estable y </a:t>
          </a:r>
        </a:p>
        <a:p>
          <a:pPr marL="114300" lvl="1" indent="-114300" algn="l" defTabSz="622300">
            <a:lnSpc>
              <a:spcPct val="90000"/>
            </a:lnSpc>
            <a:spcBef>
              <a:spcPct val="0"/>
            </a:spcBef>
            <a:spcAft>
              <a:spcPct val="20000"/>
            </a:spcAft>
            <a:buChar char="•"/>
          </a:pPr>
          <a:r>
            <a:rPr lang="es-CR" sz="1400" kern="1200"/>
            <a:t>el flujo sostenido de remesas hacia la región compensa parcialmente esos desequilibrios </a:t>
          </a:r>
        </a:p>
      </dsp:txBody>
      <dsp:txXfrm>
        <a:off x="0" y="2842143"/>
        <a:ext cx="8363272" cy="838823"/>
      </dsp:txXfrm>
    </dsp:sp>
    <dsp:sp modelId="{02A718D0-E4EC-472B-BF7E-AE9E0E66AE71}">
      <dsp:nvSpPr>
        <dsp:cNvPr id="0" name=""/>
        <dsp:cNvSpPr/>
      </dsp:nvSpPr>
      <dsp:spPr>
        <a:xfrm>
          <a:off x="0" y="3680966"/>
          <a:ext cx="8363272" cy="3986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Flujos financieros internacionales</a:t>
          </a:r>
        </a:p>
      </dsp:txBody>
      <dsp:txXfrm>
        <a:off x="19462" y="3700428"/>
        <a:ext cx="8324348" cy="359765"/>
      </dsp:txXfrm>
    </dsp:sp>
    <dsp:sp modelId="{8AB27F64-DBF4-4CD0-AF9B-CCD2E154F5D1}">
      <dsp:nvSpPr>
        <dsp:cNvPr id="0" name=""/>
        <dsp:cNvSpPr/>
      </dsp:nvSpPr>
      <dsp:spPr>
        <a:xfrm>
          <a:off x="0" y="4079656"/>
          <a:ext cx="8363272" cy="102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Al igual que los demás mercados emergentes, experimentó una disminución de los flujos financieros en 2018 </a:t>
          </a:r>
        </a:p>
        <a:p>
          <a:pPr marL="114300" lvl="1" indent="-114300" algn="l" defTabSz="622300">
            <a:lnSpc>
              <a:spcPct val="90000"/>
            </a:lnSpc>
            <a:spcBef>
              <a:spcPct val="0"/>
            </a:spcBef>
            <a:spcAft>
              <a:spcPct val="20000"/>
            </a:spcAft>
            <a:buChar char="•"/>
          </a:pPr>
          <a:r>
            <a:rPr lang="es-CR" sz="1400" kern="1200"/>
            <a:t>En línea con las mayores tensiones financieras a nivel global, el acceso por parte de los países de América Latina y el Caribe a los mercados internacionales de deuda se ha reducido considerablemente en 2018 </a:t>
          </a:r>
        </a:p>
        <a:p>
          <a:pPr marL="114300" lvl="1" indent="-114300" algn="l" defTabSz="622300">
            <a:lnSpc>
              <a:spcPct val="90000"/>
            </a:lnSpc>
            <a:spcBef>
              <a:spcPct val="0"/>
            </a:spcBef>
            <a:spcAft>
              <a:spcPct val="20000"/>
            </a:spcAft>
            <a:buChar char="•"/>
          </a:pPr>
          <a:r>
            <a:rPr lang="es-CR" sz="1400" kern="1200"/>
            <a:t>A partir de comienzos de 2018 se revirtió la tendencia a la baja que había  mostrado el riesgo soberano en la región durante los últimos dos años.</a:t>
          </a:r>
        </a:p>
      </dsp:txBody>
      <dsp:txXfrm>
        <a:off x="0" y="4079656"/>
        <a:ext cx="8363272" cy="10294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2614F-D1D7-4686-B1F8-4379BCEA6EBF}">
      <dsp:nvSpPr>
        <dsp:cNvPr id="0" name=""/>
        <dsp:cNvSpPr/>
      </dsp:nvSpPr>
      <dsp:spPr>
        <a:xfrm rot="16200000">
          <a:off x="714449" y="-714449"/>
          <a:ext cx="2644725" cy="4073624"/>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dirty="0"/>
            <a:t>Balanza de pagos</a:t>
          </a:r>
          <a:r>
            <a:rPr lang="es-CR" sz="1600" kern="1200" dirty="0"/>
            <a:t>: Tras un pequeño superávit en 2020 —algo que no se producía desde 2007—, el saldo  de la cuenta corriente de la balanza de  pagos pasaría nuevamente a ser deficitario  en 2021, aunque en una magnitud mucho  menor que el promedio de la década anterior a  la crisis</a:t>
          </a:r>
        </a:p>
      </dsp:txBody>
      <dsp:txXfrm rot="5400000">
        <a:off x="-1" y="1"/>
        <a:ext cx="4073624" cy="1983544"/>
      </dsp:txXfrm>
    </dsp:sp>
    <dsp:sp modelId="{626A0F7D-AEEC-43EE-9068-8C4996E6021E}">
      <dsp:nvSpPr>
        <dsp:cNvPr id="0" name=""/>
        <dsp:cNvSpPr/>
      </dsp:nvSpPr>
      <dsp:spPr>
        <a:xfrm>
          <a:off x="4073624" y="0"/>
          <a:ext cx="4073624" cy="2644725"/>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a:t>Superávit balanza bienes</a:t>
          </a:r>
          <a:r>
            <a:rPr lang="es-CR" sz="1600" kern="1200"/>
            <a:t>: Se espera se reduzca en 2021, producto de un mayor crecimiento de las importaciones que de  las exportaciones</a:t>
          </a:r>
        </a:p>
      </dsp:txBody>
      <dsp:txXfrm>
        <a:off x="4073624" y="0"/>
        <a:ext cx="4073624" cy="1983544"/>
      </dsp:txXfrm>
    </dsp:sp>
    <dsp:sp modelId="{068A4F69-0FFA-420E-B5BF-20CE2498DFB4}">
      <dsp:nvSpPr>
        <dsp:cNvPr id="0" name=""/>
        <dsp:cNvSpPr/>
      </dsp:nvSpPr>
      <dsp:spPr>
        <a:xfrm rot="10800000">
          <a:off x="0" y="2644725"/>
          <a:ext cx="4073624" cy="2644725"/>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a:t>Términos de intercambio</a:t>
          </a:r>
          <a:r>
            <a:rPr lang="es-CR" sz="1600" kern="1200"/>
            <a:t>: Se espera que mejoren este  año, en promedio, para América Latina, aunque las  economías del Caribe y de Centroamérica se verían  perjudicadas por el aumento del precio de la energía</a:t>
          </a:r>
        </a:p>
      </dsp:txBody>
      <dsp:txXfrm rot="10800000">
        <a:off x="0" y="3305906"/>
        <a:ext cx="4073624" cy="1983544"/>
      </dsp:txXfrm>
    </dsp:sp>
    <dsp:sp modelId="{4F0DEAA8-6564-4346-AAF7-51AD605A7444}">
      <dsp:nvSpPr>
        <dsp:cNvPr id="0" name=""/>
        <dsp:cNvSpPr/>
      </dsp:nvSpPr>
      <dsp:spPr>
        <a:xfrm rot="5400000">
          <a:off x="4788073" y="1930276"/>
          <a:ext cx="2644725" cy="4073624"/>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a:t>Servicios: </a:t>
          </a:r>
          <a:r>
            <a:rPr lang="es-CR" sz="1600" kern="1200"/>
            <a:t>Se empeore en 2021, debido a que  continúan las restricciones al turismo internacional y a que las  importaciones de transporte y otros servicios se recuperarían,  en  consonancia con el rebote de la actividad</a:t>
          </a:r>
        </a:p>
      </dsp:txBody>
      <dsp:txXfrm rot="-5400000">
        <a:off x="4073623" y="3305906"/>
        <a:ext cx="4073624" cy="1983544"/>
      </dsp:txXfrm>
    </dsp:sp>
    <dsp:sp modelId="{3639D398-C455-4686-9859-95CDE8B40658}">
      <dsp:nvSpPr>
        <dsp:cNvPr id="0" name=""/>
        <dsp:cNvSpPr/>
      </dsp:nvSpPr>
      <dsp:spPr>
        <a:xfrm>
          <a:off x="2851536" y="1983544"/>
          <a:ext cx="2444174" cy="1322362"/>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dirty="0"/>
            <a:t>Sector externo AL (CEPAL, 2021)</a:t>
          </a:r>
        </a:p>
      </dsp:txBody>
      <dsp:txXfrm>
        <a:off x="2916088" y="2048096"/>
        <a:ext cx="2315070" cy="11932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C37AA-D718-4209-BCF1-E3C585847168}">
      <dsp:nvSpPr>
        <dsp:cNvPr id="0" name=""/>
        <dsp:cNvSpPr/>
      </dsp:nvSpPr>
      <dsp:spPr>
        <a:xfrm>
          <a:off x="0" y="866721"/>
          <a:ext cx="2170584" cy="8564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CR" sz="1700" kern="1200" dirty="0"/>
            <a:t>La pandemia de COVID-19 llevó a la economía global a :</a:t>
          </a:r>
        </a:p>
      </dsp:txBody>
      <dsp:txXfrm>
        <a:off x="0" y="866721"/>
        <a:ext cx="2170584" cy="856401"/>
      </dsp:txXfrm>
    </dsp:sp>
    <dsp:sp modelId="{05D92A3C-33E0-4E75-8D93-7901CCE09E78}">
      <dsp:nvSpPr>
        <dsp:cNvPr id="0" name=""/>
        <dsp:cNvSpPr/>
      </dsp:nvSpPr>
      <dsp:spPr>
        <a:xfrm>
          <a:off x="0" y="1723122"/>
          <a:ext cx="2170584" cy="19599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CR" sz="1700" kern="1200"/>
            <a:t>la peor recesión desde la Segunda Guerra Mundial y</a:t>
          </a:r>
        </a:p>
        <a:p>
          <a:pPr marL="171450" lvl="1" indent="-171450" algn="l" defTabSz="755650">
            <a:lnSpc>
              <a:spcPct val="90000"/>
            </a:lnSpc>
            <a:spcBef>
              <a:spcPct val="0"/>
            </a:spcBef>
            <a:spcAft>
              <a:spcPct val="15000"/>
            </a:spcAft>
            <a:buChar char="•"/>
          </a:pPr>
          <a:r>
            <a:rPr lang="es-CR" sz="1700" kern="1200"/>
            <a:t>para 2020 se proyecta una caída del PIB mundial del 5,2%</a:t>
          </a:r>
        </a:p>
      </dsp:txBody>
      <dsp:txXfrm>
        <a:off x="0" y="1723122"/>
        <a:ext cx="2170584" cy="19599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B8726-43DC-4999-93A5-730CCD1D686B}">
      <dsp:nvSpPr>
        <dsp:cNvPr id="0" name=""/>
        <dsp:cNvSpPr/>
      </dsp:nvSpPr>
      <dsp:spPr>
        <a:xfrm>
          <a:off x="0" y="72006"/>
          <a:ext cx="1728192" cy="6912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kern="1200"/>
            <a:t>El comercio mundial:</a:t>
          </a:r>
        </a:p>
      </dsp:txBody>
      <dsp:txXfrm>
        <a:off x="0" y="72006"/>
        <a:ext cx="1728192" cy="691276"/>
      </dsp:txXfrm>
    </dsp:sp>
    <dsp:sp modelId="{96C4DE28-85B2-4A54-97A5-47610168D1C5}">
      <dsp:nvSpPr>
        <dsp:cNvPr id="0" name=""/>
        <dsp:cNvSpPr/>
      </dsp:nvSpPr>
      <dsp:spPr>
        <a:xfrm>
          <a:off x="0" y="717511"/>
          <a:ext cx="1728192" cy="28108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R" sz="1400" kern="1200" dirty="0"/>
            <a:t>ha colapsado</a:t>
          </a:r>
        </a:p>
        <a:p>
          <a:pPr marL="114300" lvl="1" indent="-114300" algn="l" defTabSz="622300">
            <a:lnSpc>
              <a:spcPct val="90000"/>
            </a:lnSpc>
            <a:spcBef>
              <a:spcPct val="0"/>
            </a:spcBef>
            <a:spcAft>
              <a:spcPct val="15000"/>
            </a:spcAft>
            <a:buChar char="•"/>
          </a:pPr>
          <a:r>
            <a:rPr lang="es-CR" sz="1400" kern="1200" dirty="0"/>
            <a:t>OMC proyecta caída de los volúmenes del comercio de mercancías </a:t>
          </a:r>
        </a:p>
        <a:p>
          <a:pPr marL="114300" lvl="1" indent="-114300" algn="l" defTabSz="622300">
            <a:lnSpc>
              <a:spcPct val="90000"/>
            </a:lnSpc>
            <a:spcBef>
              <a:spcPct val="0"/>
            </a:spcBef>
            <a:spcAft>
              <a:spcPct val="15000"/>
            </a:spcAft>
            <a:buChar char="•"/>
          </a:pPr>
          <a:r>
            <a:rPr lang="es-CR" sz="1400" kern="1200" dirty="0"/>
            <a:t>entre un 13% y un 32% para 2020</a:t>
          </a:r>
        </a:p>
      </dsp:txBody>
      <dsp:txXfrm>
        <a:off x="0" y="717511"/>
        <a:ext cx="1728192" cy="28108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6810C-CB22-4733-8C68-A06A75464413}">
      <dsp:nvSpPr>
        <dsp:cNvPr id="0" name=""/>
        <dsp:cNvSpPr/>
      </dsp:nvSpPr>
      <dsp:spPr>
        <a:xfrm>
          <a:off x="0" y="46057"/>
          <a:ext cx="172819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R" sz="1800" kern="1200"/>
            <a:t>En 2020:</a:t>
          </a:r>
        </a:p>
      </dsp:txBody>
      <dsp:txXfrm>
        <a:off x="0" y="46057"/>
        <a:ext cx="1728192" cy="518400"/>
      </dsp:txXfrm>
    </dsp:sp>
    <dsp:sp modelId="{BCC52CD3-D39C-476A-8F15-998340EE47D1}">
      <dsp:nvSpPr>
        <dsp:cNvPr id="0" name=""/>
        <dsp:cNvSpPr/>
      </dsp:nvSpPr>
      <dsp:spPr>
        <a:xfrm>
          <a:off x="0" y="610515"/>
          <a:ext cx="1728192" cy="38539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R" sz="1800" kern="1200"/>
            <a:t>Precios de los productos básicos serán menores que en 2019, </a:t>
          </a:r>
        </a:p>
        <a:p>
          <a:pPr marL="171450" lvl="1" indent="-171450" algn="l" defTabSz="800100">
            <a:lnSpc>
              <a:spcPct val="90000"/>
            </a:lnSpc>
            <a:spcBef>
              <a:spcPct val="0"/>
            </a:spcBef>
            <a:spcAft>
              <a:spcPct val="15000"/>
            </a:spcAft>
            <a:buChar char="•"/>
          </a:pPr>
          <a:r>
            <a:rPr lang="es-CR" sz="1800" kern="1200"/>
            <a:t>Tendrá impacto negativo en los términos de intercambio de los países que exportadores</a:t>
          </a:r>
        </a:p>
      </dsp:txBody>
      <dsp:txXfrm>
        <a:off x="0" y="610515"/>
        <a:ext cx="1728192" cy="385397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A19A9-6B28-4F87-B713-B32AB9BCDEA1}">
      <dsp:nvSpPr>
        <dsp:cNvPr id="0" name=""/>
        <dsp:cNvSpPr/>
      </dsp:nvSpPr>
      <dsp:spPr>
        <a:xfrm>
          <a:off x="40" y="14969"/>
          <a:ext cx="3845569" cy="11141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CR" sz="2200" kern="1200" dirty="0"/>
            <a:t>El choque externo negativo se ha transmitido por cinco canales: </a:t>
          </a:r>
        </a:p>
      </dsp:txBody>
      <dsp:txXfrm>
        <a:off x="40" y="14969"/>
        <a:ext cx="3845569" cy="1114183"/>
      </dsp:txXfrm>
    </dsp:sp>
    <dsp:sp modelId="{6BD9BC32-A0EC-4E14-B634-3FDDA84AABDD}">
      <dsp:nvSpPr>
        <dsp:cNvPr id="0" name=""/>
        <dsp:cNvSpPr/>
      </dsp:nvSpPr>
      <dsp:spPr>
        <a:xfrm>
          <a:off x="40" y="1129153"/>
          <a:ext cx="3845569" cy="3381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mj-lt"/>
            <a:buAutoNum type="arabicPeriod"/>
          </a:pPr>
          <a:r>
            <a:rPr lang="es-CR" sz="2200" kern="1200" dirty="0"/>
            <a:t>Los términos de intercambio,</a:t>
          </a:r>
        </a:p>
        <a:p>
          <a:pPr marL="228600" lvl="1" indent="-228600" algn="l" defTabSz="977900">
            <a:lnSpc>
              <a:spcPct val="90000"/>
            </a:lnSpc>
            <a:spcBef>
              <a:spcPct val="0"/>
            </a:spcBef>
            <a:spcAft>
              <a:spcPct val="15000"/>
            </a:spcAft>
            <a:buFont typeface="+mj-lt"/>
            <a:buAutoNum type="arabicPeriod"/>
          </a:pPr>
          <a:r>
            <a:rPr lang="es-CR" sz="2200" kern="1200" dirty="0"/>
            <a:t>El comercial </a:t>
          </a:r>
        </a:p>
        <a:p>
          <a:pPr marL="457200" lvl="2" indent="-228600" algn="l" defTabSz="977900">
            <a:lnSpc>
              <a:spcPct val="90000"/>
            </a:lnSpc>
            <a:spcBef>
              <a:spcPct val="0"/>
            </a:spcBef>
            <a:spcAft>
              <a:spcPct val="15000"/>
            </a:spcAft>
            <a:buFont typeface="+mj-lt"/>
            <a:buAutoNum type="romanLcPeriod"/>
          </a:pPr>
          <a:r>
            <a:rPr lang="es-CR" sz="2200" kern="1200" dirty="0"/>
            <a:t>El comercio tanto de bienes como de servicios</a:t>
          </a:r>
        </a:p>
        <a:p>
          <a:pPr marL="457200" lvl="2" indent="-228600" algn="l" defTabSz="977900">
            <a:lnSpc>
              <a:spcPct val="90000"/>
            </a:lnSpc>
            <a:spcBef>
              <a:spcPct val="0"/>
            </a:spcBef>
            <a:spcAft>
              <a:spcPct val="15000"/>
            </a:spcAft>
            <a:buFont typeface="+mj-lt"/>
            <a:buAutoNum type="romanLcPeriod"/>
          </a:pPr>
          <a:r>
            <a:rPr lang="es-CR" sz="2200" kern="1200" dirty="0"/>
            <a:t>y de cadenas de valor, </a:t>
          </a:r>
        </a:p>
        <a:p>
          <a:pPr marL="228600" lvl="1" indent="-228600" algn="l" defTabSz="977900">
            <a:lnSpc>
              <a:spcPct val="90000"/>
            </a:lnSpc>
            <a:spcBef>
              <a:spcPct val="0"/>
            </a:spcBef>
            <a:spcAft>
              <a:spcPct val="15000"/>
            </a:spcAft>
            <a:buFont typeface="+mj-lt"/>
            <a:buAutoNum type="arabicPeriod"/>
          </a:pPr>
          <a:r>
            <a:rPr lang="es-CR" sz="2200" kern="1200" dirty="0"/>
            <a:t>El de las remesas, </a:t>
          </a:r>
        </a:p>
        <a:p>
          <a:pPr marL="228600" lvl="1" indent="-228600" algn="l" defTabSz="977900">
            <a:lnSpc>
              <a:spcPct val="90000"/>
            </a:lnSpc>
            <a:spcBef>
              <a:spcPct val="0"/>
            </a:spcBef>
            <a:spcAft>
              <a:spcPct val="15000"/>
            </a:spcAft>
            <a:buFont typeface="+mj-lt"/>
            <a:buAutoNum type="arabicPeriod"/>
          </a:pPr>
          <a:r>
            <a:rPr lang="es-CR" sz="2200" kern="1200" dirty="0"/>
            <a:t>el de la renta </a:t>
          </a:r>
        </a:p>
        <a:p>
          <a:pPr marL="228600" lvl="1" indent="-228600" algn="l" defTabSz="977900">
            <a:lnSpc>
              <a:spcPct val="90000"/>
            </a:lnSpc>
            <a:spcBef>
              <a:spcPct val="0"/>
            </a:spcBef>
            <a:spcAft>
              <a:spcPct val="15000"/>
            </a:spcAft>
            <a:buFont typeface="+mj-lt"/>
            <a:buAutoNum type="arabicPeriod"/>
          </a:pPr>
          <a:r>
            <a:rPr lang="es-CR" sz="2200" kern="1200" dirty="0"/>
            <a:t>y el financiero. Ese choque externo</a:t>
          </a:r>
        </a:p>
      </dsp:txBody>
      <dsp:txXfrm>
        <a:off x="40" y="1129153"/>
        <a:ext cx="3845569" cy="3381840"/>
      </dsp:txXfrm>
    </dsp:sp>
    <dsp:sp modelId="{294E3785-3382-4627-A55A-E04C5047161A}">
      <dsp:nvSpPr>
        <dsp:cNvPr id="0" name=""/>
        <dsp:cNvSpPr/>
      </dsp:nvSpPr>
      <dsp:spPr>
        <a:xfrm>
          <a:off x="4383989" y="14969"/>
          <a:ext cx="3845569" cy="11141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CR" sz="2200" kern="1200"/>
            <a:t>Se ha manifestado a través de los distintos componentes de la balanza de pagos, </a:t>
          </a:r>
        </a:p>
      </dsp:txBody>
      <dsp:txXfrm>
        <a:off x="4383989" y="14969"/>
        <a:ext cx="3845569" cy="1114183"/>
      </dsp:txXfrm>
    </dsp:sp>
    <dsp:sp modelId="{C5794C92-2608-46C3-8423-DA6BFB64325B}">
      <dsp:nvSpPr>
        <dsp:cNvPr id="0" name=""/>
        <dsp:cNvSpPr/>
      </dsp:nvSpPr>
      <dsp:spPr>
        <a:xfrm>
          <a:off x="4383989" y="1129153"/>
          <a:ext cx="3845569" cy="3381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CR" sz="2200" kern="1200"/>
            <a:t>La cuenta corriente —balance de bienes, de servicios, de transferencias corrientes y de renta</a:t>
          </a:r>
        </a:p>
        <a:p>
          <a:pPr marL="228600" lvl="1" indent="-228600" algn="l" defTabSz="977900">
            <a:lnSpc>
              <a:spcPct val="90000"/>
            </a:lnSpc>
            <a:spcBef>
              <a:spcPct val="0"/>
            </a:spcBef>
            <a:spcAft>
              <a:spcPct val="15000"/>
            </a:spcAft>
            <a:buChar char="•"/>
          </a:pPr>
          <a:r>
            <a:rPr lang="es-CR" sz="2200" kern="1200"/>
            <a:t>La cuenta financiera.</a:t>
          </a:r>
        </a:p>
      </dsp:txBody>
      <dsp:txXfrm>
        <a:off x="4383989" y="1129153"/>
        <a:ext cx="3845569" cy="338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C7815-EFCD-442E-9D78-1D51691EB6B2}">
      <dsp:nvSpPr>
        <dsp:cNvPr id="0" name=""/>
        <dsp:cNvSpPr/>
      </dsp:nvSpPr>
      <dsp:spPr>
        <a:xfrm>
          <a:off x="810491" y="350658"/>
          <a:ext cx="2246166" cy="224616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CR" sz="1800" kern="1200"/>
            <a:t>Panorama Global</a:t>
          </a:r>
        </a:p>
      </dsp:txBody>
      <dsp:txXfrm>
        <a:off x="1109980" y="743737"/>
        <a:ext cx="1647188" cy="1010774"/>
      </dsp:txXfrm>
    </dsp:sp>
    <dsp:sp modelId="{8CBDE388-7A81-489B-8DF5-D4F618646DB2}">
      <dsp:nvSpPr>
        <dsp:cNvPr id="0" name=""/>
        <dsp:cNvSpPr/>
      </dsp:nvSpPr>
      <dsp:spPr>
        <a:xfrm>
          <a:off x="1620983" y="1754512"/>
          <a:ext cx="2246166" cy="224616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CR" sz="1800" kern="1200"/>
            <a:t>Latinoamérica</a:t>
          </a:r>
        </a:p>
      </dsp:txBody>
      <dsp:txXfrm>
        <a:off x="2307936" y="2334772"/>
        <a:ext cx="1347699" cy="1235391"/>
      </dsp:txXfrm>
    </dsp:sp>
    <dsp:sp modelId="{4CAA9DE2-9642-46EE-B6A1-B38E6F34F23C}">
      <dsp:nvSpPr>
        <dsp:cNvPr id="0" name=""/>
        <dsp:cNvSpPr/>
      </dsp:nvSpPr>
      <dsp:spPr>
        <a:xfrm>
          <a:off x="0" y="1754512"/>
          <a:ext cx="2246166" cy="224616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CR" sz="1800" kern="1200"/>
            <a:t>Centro América</a:t>
          </a:r>
        </a:p>
      </dsp:txBody>
      <dsp:txXfrm>
        <a:off x="211514" y="2334772"/>
        <a:ext cx="1347699" cy="12353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15148-E52D-4CCD-9131-7355B97BD6BD}">
      <dsp:nvSpPr>
        <dsp:cNvPr id="0" name=""/>
        <dsp:cNvSpPr/>
      </dsp:nvSpPr>
      <dsp:spPr>
        <a:xfrm>
          <a:off x="0" y="183797"/>
          <a:ext cx="2398262" cy="128882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b="0" kern="1200" dirty="0"/>
            <a:t>las economías exportadoras de hidrocarburos sufrirán el mayor impacto</a:t>
          </a:r>
          <a:endParaRPr lang="es-CR" sz="1500" kern="1200" dirty="0"/>
        </a:p>
      </dsp:txBody>
      <dsp:txXfrm>
        <a:off x="62915" y="246712"/>
        <a:ext cx="2272432" cy="1162998"/>
      </dsp:txXfrm>
    </dsp:sp>
    <dsp:sp modelId="{EE942252-E27D-4422-95C8-ACA95B6A2E7B}">
      <dsp:nvSpPr>
        <dsp:cNvPr id="0" name=""/>
        <dsp:cNvSpPr/>
      </dsp:nvSpPr>
      <dsp:spPr>
        <a:xfrm>
          <a:off x="0" y="1515825"/>
          <a:ext cx="2398262" cy="128882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b="0" kern="1200"/>
            <a:t>las economías exportadoras de alimentos y metales se verán menos afectadas y,</a:t>
          </a:r>
          <a:endParaRPr lang="es-CR" sz="1500" kern="1200"/>
        </a:p>
      </dsp:txBody>
      <dsp:txXfrm>
        <a:off x="62915" y="1578740"/>
        <a:ext cx="2272432" cy="1162998"/>
      </dsp:txXfrm>
    </dsp:sp>
    <dsp:sp modelId="{5CBCA769-757E-49AB-BD91-04E4E96E24BD}">
      <dsp:nvSpPr>
        <dsp:cNvPr id="0" name=""/>
        <dsp:cNvSpPr/>
      </dsp:nvSpPr>
      <dsp:spPr>
        <a:xfrm>
          <a:off x="0" y="2847854"/>
          <a:ext cx="2398262" cy="128882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b="0" kern="1200"/>
            <a:t>en el caso del  Caribe, el descenso de los precios de importación constituirá una  manera de mitigar el resto de los choques</a:t>
          </a:r>
          <a:endParaRPr lang="es-CR" sz="1500" kern="1200"/>
        </a:p>
      </dsp:txBody>
      <dsp:txXfrm>
        <a:off x="62915" y="2910769"/>
        <a:ext cx="2272432" cy="116299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1319A-AC52-4A53-AF00-B256F917DE1E}">
      <dsp:nvSpPr>
        <dsp:cNvPr id="0" name=""/>
        <dsp:cNvSpPr/>
      </dsp:nvSpPr>
      <dsp:spPr>
        <a:xfrm>
          <a:off x="0" y="1447360"/>
          <a:ext cx="2448272" cy="1929814"/>
        </a:xfrm>
        <a:prstGeom prst="notched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98887968-8880-4122-93D8-EF1AB7C955DD}">
      <dsp:nvSpPr>
        <dsp:cNvPr id="0" name=""/>
        <dsp:cNvSpPr/>
      </dsp:nvSpPr>
      <dsp:spPr>
        <a:xfrm>
          <a:off x="292" y="0"/>
          <a:ext cx="918819" cy="192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CR" sz="1200" kern="1200" dirty="0"/>
            <a:t>Caída de la actividad económica de los principales</a:t>
          </a:r>
          <a:br>
            <a:rPr lang="es-CR" sz="1200" kern="1200" dirty="0"/>
          </a:br>
          <a:r>
            <a:rPr lang="es-CR" sz="1200" kern="1200" dirty="0"/>
            <a:t>socios comerciales </a:t>
          </a:r>
        </a:p>
      </dsp:txBody>
      <dsp:txXfrm>
        <a:off x="292" y="0"/>
        <a:ext cx="918819" cy="1929814"/>
      </dsp:txXfrm>
    </dsp:sp>
    <dsp:sp modelId="{64BCF8CA-91F6-4D67-8C8F-24D2094205FA}">
      <dsp:nvSpPr>
        <dsp:cNvPr id="0" name=""/>
        <dsp:cNvSpPr/>
      </dsp:nvSpPr>
      <dsp:spPr>
        <a:xfrm>
          <a:off x="218475" y="2171041"/>
          <a:ext cx="482453" cy="482453"/>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D2552BE-0CBB-4C04-B15A-4A98CC5F067D}">
      <dsp:nvSpPr>
        <dsp:cNvPr id="0" name=""/>
        <dsp:cNvSpPr/>
      </dsp:nvSpPr>
      <dsp:spPr>
        <a:xfrm>
          <a:off x="965052" y="2894721"/>
          <a:ext cx="1238099" cy="192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CR" sz="1200" kern="1200" dirty="0"/>
            <a:t>Reducción </a:t>
          </a:r>
          <a:br>
            <a:rPr lang="es-CR" sz="1200" kern="1200" dirty="0"/>
          </a:br>
          <a:r>
            <a:rPr lang="es-CR" sz="1200" kern="1200" dirty="0"/>
            <a:t>del volumen de exportaciones de la región</a:t>
          </a:r>
        </a:p>
      </dsp:txBody>
      <dsp:txXfrm>
        <a:off x="965052" y="2894721"/>
        <a:ext cx="1238099" cy="1929814"/>
      </dsp:txXfrm>
    </dsp:sp>
    <dsp:sp modelId="{58A036D7-AB10-4C88-A92B-205EB03C9A4D}">
      <dsp:nvSpPr>
        <dsp:cNvPr id="0" name=""/>
        <dsp:cNvSpPr/>
      </dsp:nvSpPr>
      <dsp:spPr>
        <a:xfrm>
          <a:off x="1342875" y="2171041"/>
          <a:ext cx="482453" cy="482453"/>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E9F55-C7B3-468C-B358-7E3E6D236F1D}">
      <dsp:nvSpPr>
        <dsp:cNvPr id="0" name=""/>
        <dsp:cNvSpPr/>
      </dsp:nvSpPr>
      <dsp:spPr>
        <a:xfrm>
          <a:off x="0" y="184998"/>
          <a:ext cx="2861642" cy="638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R" sz="1600" b="0" kern="1200"/>
            <a:t>El Banco Mundial:  proyecta</a:t>
          </a:r>
          <a:endParaRPr lang="es-CR" sz="1600" kern="1200"/>
        </a:p>
      </dsp:txBody>
      <dsp:txXfrm>
        <a:off x="31185" y="216183"/>
        <a:ext cx="2799272" cy="576450"/>
      </dsp:txXfrm>
    </dsp:sp>
    <dsp:sp modelId="{DC36B818-FF1F-472C-92FD-6C29F5249189}">
      <dsp:nvSpPr>
        <dsp:cNvPr id="0" name=""/>
        <dsp:cNvSpPr/>
      </dsp:nvSpPr>
      <dsp:spPr>
        <a:xfrm>
          <a:off x="0" y="823818"/>
          <a:ext cx="2861642"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R" sz="1600" b="0" kern="1200"/>
            <a:t>caída de dos cifras en las remesas destinadas a la mayoría de los países de ALC</a:t>
          </a:r>
          <a:endParaRPr lang="es-CR" sz="1600" kern="1200"/>
        </a:p>
        <a:p>
          <a:pPr marL="171450" lvl="1" indent="-171450" algn="l" defTabSz="711200">
            <a:lnSpc>
              <a:spcPct val="90000"/>
            </a:lnSpc>
            <a:spcBef>
              <a:spcPct val="0"/>
            </a:spcBef>
            <a:spcAft>
              <a:spcPct val="20000"/>
            </a:spcAft>
            <a:buChar char="•"/>
          </a:pPr>
          <a:r>
            <a:rPr lang="es-CR" sz="1600" kern="1200"/>
            <a:t>E</a:t>
          </a:r>
          <a:r>
            <a:rPr lang="es-CR" sz="1600" b="0" kern="1200"/>
            <a:t>n relación  con el nivel de 2019</a:t>
          </a:r>
          <a:endParaRPr lang="es-CR" sz="1600" kern="1200"/>
        </a:p>
      </dsp:txBody>
      <dsp:txXfrm>
        <a:off x="0" y="823818"/>
        <a:ext cx="2861642" cy="1238895"/>
      </dsp:txXfrm>
    </dsp:sp>
    <dsp:sp modelId="{8B8E6416-8CF0-4D28-AC7A-CA0B1CC85D19}">
      <dsp:nvSpPr>
        <dsp:cNvPr id="0" name=""/>
        <dsp:cNvSpPr/>
      </dsp:nvSpPr>
      <dsp:spPr>
        <a:xfrm>
          <a:off x="0" y="2062713"/>
          <a:ext cx="2861642" cy="638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R" sz="1600" b="0" kern="1200" dirty="0"/>
            <a:t>Afecta con mucha mayor intensidad a</a:t>
          </a:r>
          <a:endParaRPr lang="es-CR" sz="1600" kern="1200" dirty="0"/>
        </a:p>
      </dsp:txBody>
      <dsp:txXfrm>
        <a:off x="31185" y="2093898"/>
        <a:ext cx="2799272" cy="576450"/>
      </dsp:txXfrm>
    </dsp:sp>
    <dsp:sp modelId="{8F4BF422-245D-42BD-921D-9942A0DA3E90}">
      <dsp:nvSpPr>
        <dsp:cNvPr id="0" name=""/>
        <dsp:cNvSpPr/>
      </dsp:nvSpPr>
      <dsp:spPr>
        <a:xfrm>
          <a:off x="0" y="2701533"/>
          <a:ext cx="2861642"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R" sz="1600" b="0" kern="1200"/>
            <a:t>Haití —donde las remesas alcanzan alrededor de un 33% del PIB—, </a:t>
          </a:r>
          <a:endParaRPr lang="es-CR" sz="1600" kern="1200"/>
        </a:p>
        <a:p>
          <a:pPr marL="171450" lvl="1" indent="-171450" algn="l" defTabSz="711200">
            <a:lnSpc>
              <a:spcPct val="90000"/>
            </a:lnSpc>
            <a:spcBef>
              <a:spcPct val="0"/>
            </a:spcBef>
            <a:spcAft>
              <a:spcPct val="20000"/>
            </a:spcAft>
            <a:buChar char="•"/>
          </a:pPr>
          <a:r>
            <a:rPr lang="es-CR" sz="1600" b="0" kern="1200"/>
            <a:t>El Salvador </a:t>
          </a:r>
          <a:endParaRPr lang="es-CR" sz="1600" kern="1200"/>
        </a:p>
        <a:p>
          <a:pPr marL="171450" lvl="1" indent="-171450" algn="l" defTabSz="711200">
            <a:lnSpc>
              <a:spcPct val="90000"/>
            </a:lnSpc>
            <a:spcBef>
              <a:spcPct val="0"/>
            </a:spcBef>
            <a:spcAft>
              <a:spcPct val="20000"/>
            </a:spcAft>
            <a:buChar char="•"/>
          </a:pPr>
          <a:r>
            <a:rPr lang="es-CR" sz="1600" b="0" kern="1200"/>
            <a:t>Honduras —donde alcanzan  un 20%—  y varios otros  países que,  en general, son  los de menor ingreso per cápita de la región</a:t>
          </a:r>
          <a:endParaRPr lang="es-CR" sz="1600" kern="1200"/>
        </a:p>
      </dsp:txBody>
      <dsp:txXfrm>
        <a:off x="0" y="2701533"/>
        <a:ext cx="2861642" cy="21735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A51C5-42C7-4BDC-A21D-BD12B154681B}">
      <dsp:nvSpPr>
        <dsp:cNvPr id="0" name=""/>
        <dsp:cNvSpPr/>
      </dsp:nvSpPr>
      <dsp:spPr>
        <a:xfrm rot="4396374">
          <a:off x="204397" y="802373"/>
          <a:ext cx="3049019" cy="2126310"/>
        </a:xfrm>
        <a:prstGeom prst="swooshArrow">
          <a:avLst>
            <a:gd name="adj1" fmla="val 16310"/>
            <a:gd name="adj2" fmla="val 313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494DE5-2882-4ADF-A638-49A9C42E8FEF}">
      <dsp:nvSpPr>
        <dsp:cNvPr id="0" name=""/>
        <dsp:cNvSpPr/>
      </dsp:nvSpPr>
      <dsp:spPr>
        <a:xfrm>
          <a:off x="0" y="99536"/>
          <a:ext cx="1437518" cy="56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ctr" defTabSz="444500">
            <a:lnSpc>
              <a:spcPct val="90000"/>
            </a:lnSpc>
            <a:spcBef>
              <a:spcPct val="0"/>
            </a:spcBef>
            <a:spcAft>
              <a:spcPct val="35000"/>
            </a:spcAft>
            <a:buNone/>
          </a:pPr>
          <a:r>
            <a:rPr lang="es-CR" sz="1000" b="0" kern="1200"/>
            <a:t>Deterioro de la balanza de servicios  especialmente en el Caribe, </a:t>
          </a:r>
          <a:endParaRPr lang="es-CR" sz="1000" kern="1200"/>
        </a:p>
      </dsp:txBody>
      <dsp:txXfrm>
        <a:off x="0" y="99536"/>
        <a:ext cx="1437518" cy="565117"/>
      </dsp:txXfrm>
    </dsp:sp>
    <dsp:sp modelId="{4C5AEE2A-DCDA-4B86-B140-92EB38124A66}">
      <dsp:nvSpPr>
        <dsp:cNvPr id="0" name=""/>
        <dsp:cNvSpPr/>
      </dsp:nvSpPr>
      <dsp:spPr>
        <a:xfrm>
          <a:off x="1942592" y="3066404"/>
          <a:ext cx="1942592" cy="56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t" anchorCtr="0">
          <a:noAutofit/>
        </a:bodyPr>
        <a:lstStyle/>
        <a:p>
          <a:pPr marL="0" lvl="0" indent="0" algn="ctr" defTabSz="444500">
            <a:lnSpc>
              <a:spcPct val="90000"/>
            </a:lnSpc>
            <a:spcBef>
              <a:spcPct val="0"/>
            </a:spcBef>
            <a:spcAft>
              <a:spcPct val="35000"/>
            </a:spcAft>
            <a:buNone/>
          </a:pPr>
          <a:r>
            <a:rPr lang="es-CR" sz="1000" b="0" kern="1200"/>
            <a:t>Contracción de los ingresos provenientes del  turismo internacional</a:t>
          </a:r>
          <a:endParaRPr lang="es-CR" sz="1000" kern="1200"/>
        </a:p>
      </dsp:txBody>
      <dsp:txXfrm>
        <a:off x="1942592" y="3066404"/>
        <a:ext cx="1942592" cy="56511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7E66B-EECA-48C8-834A-A18273DC2167}">
      <dsp:nvSpPr>
        <dsp:cNvPr id="0" name=""/>
        <dsp:cNvSpPr/>
      </dsp:nvSpPr>
      <dsp:spPr>
        <a:xfrm>
          <a:off x="0" y="814590"/>
          <a:ext cx="2808312" cy="175519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07580-BCFB-40E6-AE26-E0FC9902ACBA}">
      <dsp:nvSpPr>
        <dsp:cNvPr id="0" name=""/>
        <dsp:cNvSpPr/>
      </dsp:nvSpPr>
      <dsp:spPr>
        <a:xfrm>
          <a:off x="652932" y="1771171"/>
          <a:ext cx="98290" cy="982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8CEB1-95EF-49F7-96D2-01E90657D342}">
      <dsp:nvSpPr>
        <dsp:cNvPr id="0" name=""/>
        <dsp:cNvSpPr/>
      </dsp:nvSpPr>
      <dsp:spPr>
        <a:xfrm>
          <a:off x="702078" y="1820317"/>
          <a:ext cx="912701" cy="7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82" tIns="0" rIns="0" bIns="0" numCol="1" spcCol="1270" anchor="t" anchorCtr="0">
          <a:noAutofit/>
        </a:bodyPr>
        <a:lstStyle/>
        <a:p>
          <a:pPr marL="0" lvl="0" indent="0" algn="l" defTabSz="622300">
            <a:lnSpc>
              <a:spcPct val="90000"/>
            </a:lnSpc>
            <a:spcBef>
              <a:spcPct val="0"/>
            </a:spcBef>
            <a:spcAft>
              <a:spcPct val="35000"/>
            </a:spcAft>
            <a:buNone/>
          </a:pPr>
          <a:r>
            <a:rPr lang="es-CR" sz="1400" kern="1200" dirty="0"/>
            <a:t>La balanza de renta mejoraría este año  </a:t>
          </a:r>
        </a:p>
      </dsp:txBody>
      <dsp:txXfrm>
        <a:off x="702078" y="1820317"/>
        <a:ext cx="912701" cy="749468"/>
      </dsp:txXfrm>
    </dsp:sp>
    <dsp:sp modelId="{7A95B2EA-4C57-4305-A17E-DE6F499D7862}">
      <dsp:nvSpPr>
        <dsp:cNvPr id="0" name=""/>
        <dsp:cNvSpPr/>
      </dsp:nvSpPr>
      <dsp:spPr>
        <a:xfrm>
          <a:off x="1558613" y="1323597"/>
          <a:ext cx="168498" cy="1684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90E6A-0BDC-469D-B71F-A565385C19CA}">
      <dsp:nvSpPr>
        <dsp:cNvPr id="0" name=""/>
        <dsp:cNvSpPr/>
      </dsp:nvSpPr>
      <dsp:spPr>
        <a:xfrm>
          <a:off x="1462120" y="1407846"/>
          <a:ext cx="1274185" cy="1161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84" tIns="0" rIns="0" bIns="0" numCol="1" spcCol="1270" anchor="t" anchorCtr="0">
          <a:noAutofit/>
        </a:bodyPr>
        <a:lstStyle/>
        <a:p>
          <a:pPr marL="0" lvl="0" indent="0" algn="l" defTabSz="622300">
            <a:lnSpc>
              <a:spcPct val="90000"/>
            </a:lnSpc>
            <a:spcBef>
              <a:spcPct val="0"/>
            </a:spcBef>
            <a:spcAft>
              <a:spcPct val="35000"/>
            </a:spcAft>
            <a:buNone/>
          </a:pPr>
          <a:r>
            <a:rPr lang="es-CR" sz="1400" kern="1200" dirty="0"/>
            <a:t>Menor remisión de utilidades al exterior, aunque pagos netos de intereses podrían aumentar</a:t>
          </a:r>
        </a:p>
      </dsp:txBody>
      <dsp:txXfrm>
        <a:off x="1462120" y="1407846"/>
        <a:ext cx="1274185" cy="11619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6AF1A-8C5F-4CF5-ACB1-00EFBA838B3D}">
      <dsp:nvSpPr>
        <dsp:cNvPr id="0" name=""/>
        <dsp:cNvSpPr/>
      </dsp:nvSpPr>
      <dsp:spPr>
        <a:xfrm rot="5400000">
          <a:off x="144" y="543536"/>
          <a:ext cx="1879803" cy="1880092"/>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30BDB-BF06-4DDE-AE64-EE49D9EC9609}">
      <dsp:nvSpPr>
        <dsp:cNvPr id="0" name=""/>
        <dsp:cNvSpPr/>
      </dsp:nvSpPr>
      <dsp:spPr>
        <a:xfrm rot="16200000">
          <a:off x="1934848" y="543536"/>
          <a:ext cx="1879803" cy="1880092"/>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EAABD-BB89-4542-A605-DB4186A24E20}">
      <dsp:nvSpPr>
        <dsp:cNvPr id="0" name=""/>
        <dsp:cNvSpPr/>
      </dsp:nvSpPr>
      <dsp:spPr>
        <a:xfrm>
          <a:off x="2157129" y="2176581"/>
          <a:ext cx="1427277" cy="37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R" sz="1050" kern="1200"/>
            <a:t>Continuó durante gran parte  del mes de abril, </a:t>
          </a:r>
        </a:p>
      </dsp:txBody>
      <dsp:txXfrm>
        <a:off x="2157129" y="2176581"/>
        <a:ext cx="1427277" cy="376081"/>
      </dsp:txXfrm>
    </dsp:sp>
    <dsp:sp modelId="{84FD8021-EB24-4573-A06A-744B57808E99}">
      <dsp:nvSpPr>
        <dsp:cNvPr id="0" name=""/>
        <dsp:cNvSpPr/>
      </dsp:nvSpPr>
      <dsp:spPr>
        <a:xfrm rot="5400000">
          <a:off x="1874548" y="543536"/>
          <a:ext cx="1879803" cy="1880092"/>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CCCE9-9869-450B-8C98-C78B2728DCD4}">
      <dsp:nvSpPr>
        <dsp:cNvPr id="0" name=""/>
        <dsp:cNvSpPr/>
      </dsp:nvSpPr>
      <dsp:spPr>
        <a:xfrm rot="16200000">
          <a:off x="3808683" y="543536"/>
          <a:ext cx="1879803" cy="1880092"/>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35DF3-F7E3-4AC3-8C00-5C48299B924F}">
      <dsp:nvSpPr>
        <dsp:cNvPr id="0" name=""/>
        <dsp:cNvSpPr/>
      </dsp:nvSpPr>
      <dsp:spPr>
        <a:xfrm>
          <a:off x="3893868" y="2176581"/>
          <a:ext cx="1427277" cy="37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R" sz="1050" kern="1200"/>
            <a:t>Luego, comenzó una fase  de recuperación</a:t>
          </a:r>
        </a:p>
      </dsp:txBody>
      <dsp:txXfrm>
        <a:off x="3893868" y="2176581"/>
        <a:ext cx="1427277" cy="376081"/>
      </dsp:txXfrm>
    </dsp:sp>
    <dsp:sp modelId="{40BBD14A-C772-4B99-A703-713016B5D520}">
      <dsp:nvSpPr>
        <dsp:cNvPr id="0" name=""/>
        <dsp:cNvSpPr/>
      </dsp:nvSpPr>
      <dsp:spPr>
        <a:xfrm>
          <a:off x="353264" y="2176581"/>
          <a:ext cx="1427277" cy="37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R" sz="1050" kern="1200" dirty="0"/>
            <a:t>I trimestre 2020, reducción significativa de los flujos financieros netos, Caída del 126% con respecto al cuarto trimestre de 2019. </a:t>
          </a:r>
        </a:p>
      </dsp:txBody>
      <dsp:txXfrm>
        <a:off x="353264" y="2176581"/>
        <a:ext cx="1427277" cy="3760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37E03-ED90-41AD-94D6-27FACA354AB3}">
      <dsp:nvSpPr>
        <dsp:cNvPr id="0" name=""/>
        <dsp:cNvSpPr/>
      </dsp:nvSpPr>
      <dsp:spPr>
        <a:xfrm>
          <a:off x="0" y="34588"/>
          <a:ext cx="807524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R" sz="1400" kern="1200"/>
            <a:t>Para implementar políticas expansivas para mitigar los efectos de la crisis y sentar las bases de la recuperación</a:t>
          </a:r>
        </a:p>
      </dsp:txBody>
      <dsp:txXfrm>
        <a:off x="22846" y="57434"/>
        <a:ext cx="8029548" cy="422308"/>
      </dsp:txXfrm>
    </dsp:sp>
    <dsp:sp modelId="{6DA0E545-1038-4F3D-98D3-42AE089C6209}">
      <dsp:nvSpPr>
        <dsp:cNvPr id="0" name=""/>
        <dsp:cNvSpPr/>
      </dsp:nvSpPr>
      <dsp:spPr>
        <a:xfrm>
          <a:off x="0" y="502588"/>
          <a:ext cx="807524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13970" rIns="78232" bIns="13970" numCol="1" spcCol="1270" anchor="t" anchorCtr="0">
          <a:noAutofit/>
        </a:bodyPr>
        <a:lstStyle/>
        <a:p>
          <a:pPr marL="57150" lvl="1" indent="-57150" algn="l" defTabSz="466725">
            <a:lnSpc>
              <a:spcPct val="90000"/>
            </a:lnSpc>
            <a:spcBef>
              <a:spcPct val="0"/>
            </a:spcBef>
            <a:spcAft>
              <a:spcPct val="20000"/>
            </a:spcAft>
            <a:buChar char="•"/>
          </a:pPr>
          <a:r>
            <a:rPr lang="es-CR" sz="1050" kern="1200"/>
            <a:t>En 2020, las economías avanzadas: 12,7%PIB gastos y alivio tributario y 11,3% del PIB en instrumentos de liquidez </a:t>
          </a:r>
        </a:p>
        <a:p>
          <a:pPr marL="57150" lvl="1" indent="-57150" algn="l" defTabSz="466725">
            <a:lnSpc>
              <a:spcPct val="90000"/>
            </a:lnSpc>
            <a:spcBef>
              <a:spcPct val="0"/>
            </a:spcBef>
            <a:spcAft>
              <a:spcPct val="20000"/>
            </a:spcAft>
            <a:buChar char="•"/>
          </a:pPr>
          <a:r>
            <a:rPr lang="es-CR" sz="1050" kern="1200"/>
            <a:t>En países emergentes: tan solo un 4% del PIB en gastos adicionales y alivio tributario</a:t>
          </a:r>
        </a:p>
      </dsp:txBody>
      <dsp:txXfrm>
        <a:off x="0" y="502588"/>
        <a:ext cx="8075240" cy="414000"/>
      </dsp:txXfrm>
    </dsp:sp>
    <dsp:sp modelId="{13893771-EA9B-4045-9AD5-115636FC1D8D}">
      <dsp:nvSpPr>
        <dsp:cNvPr id="0" name=""/>
        <dsp:cNvSpPr/>
      </dsp:nvSpPr>
      <dsp:spPr>
        <a:xfrm>
          <a:off x="0" y="916588"/>
          <a:ext cx="807524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R" sz="1400" kern="1200"/>
            <a:t>Para sostener la actividad económica tanto a corto como a mediano plazo. </a:t>
          </a:r>
        </a:p>
      </dsp:txBody>
      <dsp:txXfrm>
        <a:off x="22846" y="939434"/>
        <a:ext cx="8029548" cy="422308"/>
      </dsp:txXfrm>
    </dsp:sp>
    <dsp:sp modelId="{80B2CEDE-6616-4496-8DF0-9990D40D672C}">
      <dsp:nvSpPr>
        <dsp:cNvPr id="0" name=""/>
        <dsp:cNvSpPr/>
      </dsp:nvSpPr>
      <dsp:spPr>
        <a:xfrm>
          <a:off x="0" y="1384588"/>
          <a:ext cx="8075240" cy="64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13970" rIns="78232" bIns="13970" numCol="1" spcCol="1270" anchor="t" anchorCtr="0">
          <a:noAutofit/>
        </a:bodyPr>
        <a:lstStyle/>
        <a:p>
          <a:pPr marL="57150" lvl="1" indent="-57150" algn="l" defTabSz="466725">
            <a:lnSpc>
              <a:spcPct val="90000"/>
            </a:lnSpc>
            <a:spcBef>
              <a:spcPct val="0"/>
            </a:spcBef>
            <a:spcAft>
              <a:spcPct val="20000"/>
            </a:spcAft>
            <a:buChar char="•"/>
          </a:pPr>
          <a:r>
            <a:rPr lang="es-CR" sz="1050" kern="1200"/>
            <a:t>Unión Europea, marco financiero plurianual para el período 2021-2027 del doble del marco financiero plurianual anterior. </a:t>
          </a:r>
        </a:p>
        <a:p>
          <a:pPr marL="57150" lvl="1" indent="-57150" algn="l" defTabSz="466725">
            <a:lnSpc>
              <a:spcPct val="90000"/>
            </a:lnSpc>
            <a:spcBef>
              <a:spcPct val="0"/>
            </a:spcBef>
            <a:spcAft>
              <a:spcPct val="20000"/>
            </a:spcAft>
            <a:buChar char="•"/>
          </a:pPr>
          <a:r>
            <a:rPr lang="es-CR" sz="1050" kern="1200"/>
            <a:t>Plan de Rescate Estadounidense de 2021 (American Rescue Plan Act), estímulos para la vacunación, fortalecer las redes sanitarias, brindar alivio económico a las familias, ampliar los beneficios del  seguro de desempleo y mantener el apoyo a las empresas,  que sumado a los que de 2020, alcanza a cerca de un 25% del PIB.</a:t>
          </a:r>
        </a:p>
      </dsp:txBody>
      <dsp:txXfrm>
        <a:off x="0" y="1384588"/>
        <a:ext cx="8075240" cy="646875"/>
      </dsp:txXfrm>
    </dsp:sp>
    <dsp:sp modelId="{218A0FF6-96BC-4E6D-8C95-613592B4E793}">
      <dsp:nvSpPr>
        <dsp:cNvPr id="0" name=""/>
        <dsp:cNvSpPr/>
      </dsp:nvSpPr>
      <dsp:spPr>
        <a:xfrm>
          <a:off x="0" y="2031463"/>
          <a:ext cx="807524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R" sz="1400" kern="1200"/>
            <a:t>Disparidad en empleos y riqueza</a:t>
          </a:r>
        </a:p>
      </dsp:txBody>
      <dsp:txXfrm>
        <a:off x="22846" y="2054309"/>
        <a:ext cx="8029548" cy="422308"/>
      </dsp:txXfrm>
    </dsp:sp>
    <dsp:sp modelId="{F8B4CD70-66BC-420E-AEED-6E6467EA1882}">
      <dsp:nvSpPr>
        <dsp:cNvPr id="0" name=""/>
        <dsp:cNvSpPr/>
      </dsp:nvSpPr>
      <dsp:spPr>
        <a:xfrm>
          <a:off x="0" y="2499463"/>
          <a:ext cx="8075240"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13970" rIns="78232" bIns="13970" numCol="1" spcCol="1270" anchor="t" anchorCtr="0">
          <a:noAutofit/>
        </a:bodyPr>
        <a:lstStyle/>
        <a:p>
          <a:pPr marL="57150" lvl="1" indent="-57150" algn="l" defTabSz="466725">
            <a:lnSpc>
              <a:spcPct val="90000"/>
            </a:lnSpc>
            <a:spcBef>
              <a:spcPct val="0"/>
            </a:spcBef>
            <a:spcAft>
              <a:spcPct val="20000"/>
            </a:spcAft>
            <a:buChar char="•"/>
          </a:pPr>
          <a:r>
            <a:rPr lang="es-CR" sz="1050" kern="1200"/>
            <a:t>En 2020, se perdieron más de 140 millones de empleos, la riqueza mundial aumentó un 7,4% debido al crecimiento de los mercados bursátiles, la apreciación del sector inmobiliario, las bajas tasas de interés y los ahorros imprevistos como consecuencia del confinamiento (CEPAL, 2021b). </a:t>
          </a:r>
        </a:p>
        <a:p>
          <a:pPr marL="57150" lvl="1" indent="-57150" algn="l" defTabSz="466725">
            <a:lnSpc>
              <a:spcPct val="90000"/>
            </a:lnSpc>
            <a:spcBef>
              <a:spcPct val="0"/>
            </a:spcBef>
            <a:spcAft>
              <a:spcPct val="20000"/>
            </a:spcAft>
            <a:buChar char="•"/>
          </a:pPr>
          <a:r>
            <a:rPr lang="es-CR" sz="1050" kern="1200"/>
            <a:t>El aumento de la riqueza no fue uniforme: 12,4% en el Canadá y los Estados Unidos, un 9,2% en Europa y un 4,4% en China, en la India, se redujo un 4,4% y en América Latina y el Caribe cayó un 11,4%. Así, siguiendo el patrón histórico, el 1% de las personas más ricas concentraron cerca del 50% de la riqueza mundial.</a:t>
          </a:r>
        </a:p>
      </dsp:txBody>
      <dsp:txXfrm>
        <a:off x="0" y="2499463"/>
        <a:ext cx="8075240" cy="957375"/>
      </dsp:txXfrm>
    </dsp:sp>
    <dsp:sp modelId="{3113183A-B311-4DB3-AE81-9601ADD44459}">
      <dsp:nvSpPr>
        <dsp:cNvPr id="0" name=""/>
        <dsp:cNvSpPr/>
      </dsp:nvSpPr>
      <dsp:spPr>
        <a:xfrm>
          <a:off x="0" y="3456838"/>
          <a:ext cx="807524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R" sz="1400" kern="1200"/>
            <a:t>Capacidad de acceso de los países a las vacunas</a:t>
          </a:r>
        </a:p>
      </dsp:txBody>
      <dsp:txXfrm>
        <a:off x="22846" y="3479684"/>
        <a:ext cx="8029548" cy="422308"/>
      </dsp:txXfrm>
    </dsp:sp>
    <dsp:sp modelId="{69BDFDE4-8252-4310-8786-7A236026839C}">
      <dsp:nvSpPr>
        <dsp:cNvPr id="0" name=""/>
        <dsp:cNvSpPr/>
      </dsp:nvSpPr>
      <dsp:spPr>
        <a:xfrm>
          <a:off x="0" y="3924838"/>
          <a:ext cx="8075240" cy="10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13970" rIns="78232" bIns="13970" numCol="1" spcCol="1270" anchor="t" anchorCtr="0">
          <a:noAutofit/>
        </a:bodyPr>
        <a:lstStyle/>
        <a:p>
          <a:pPr marL="57150" lvl="1" indent="-57150" algn="l" defTabSz="466725">
            <a:lnSpc>
              <a:spcPct val="90000"/>
            </a:lnSpc>
            <a:spcBef>
              <a:spcPct val="0"/>
            </a:spcBef>
            <a:spcAft>
              <a:spcPct val="20000"/>
            </a:spcAft>
            <a:buChar char="•"/>
          </a:pPr>
          <a:r>
            <a:rPr lang="es-CR" sz="1050" kern="1200"/>
            <a:t>A pesar de que los resultados científicos y tecnológicos han sido inéditos eldesarrollo de varias vacunas  </a:t>
          </a:r>
        </a:p>
        <a:p>
          <a:pPr marL="57150" lvl="1" indent="-57150" algn="l" defTabSz="466725">
            <a:lnSpc>
              <a:spcPct val="90000"/>
            </a:lnSpc>
            <a:spcBef>
              <a:spcPct val="0"/>
            </a:spcBef>
            <a:spcAft>
              <a:spcPct val="20000"/>
            </a:spcAft>
            <a:buChar char="•"/>
          </a:pPr>
          <a:r>
            <a:rPr lang="es-CR" sz="1050" kern="1200"/>
            <a:t>Una marcada concentración de la  compra de vacunas por parte de los países más desarrollados,</a:t>
          </a:r>
        </a:p>
        <a:p>
          <a:pPr marL="57150" lvl="1" indent="-57150" algn="l" defTabSz="466725">
            <a:lnSpc>
              <a:spcPct val="90000"/>
            </a:lnSpc>
            <a:spcBef>
              <a:spcPct val="0"/>
            </a:spcBef>
            <a:spcAft>
              <a:spcPct val="20000"/>
            </a:spcAft>
            <a:buChar char="•"/>
          </a:pPr>
          <a:r>
            <a:rPr lang="es-CR" sz="1050" kern="1200"/>
            <a:t>Al 22 de agosto de 2021, en la  Unión Europea ya el 55,6% de la población había completado su pauta de vacunación, y en los Estados Unidos y el Canadá  esta cifra alcanzaba el 53,0%, mientras que a nivel mundial solo era del 24,5%. </a:t>
          </a:r>
        </a:p>
        <a:p>
          <a:pPr marL="57150" lvl="1" indent="-57150" algn="l" defTabSz="466725">
            <a:lnSpc>
              <a:spcPct val="90000"/>
            </a:lnSpc>
            <a:spcBef>
              <a:spcPct val="0"/>
            </a:spcBef>
            <a:spcAft>
              <a:spcPct val="20000"/>
            </a:spcAft>
            <a:buChar char="•"/>
          </a:pPr>
          <a:r>
            <a:rPr lang="es-CR" sz="1050" kern="1200"/>
            <a:t>En América Latina y el Caribe, la  cifra ascendía al 24,8% (un 26,8% en América del Sur, un 22,4% en Centroamérica y México y solo un 5,8% en el Caribe</a:t>
          </a:r>
        </a:p>
      </dsp:txBody>
      <dsp:txXfrm>
        <a:off x="0" y="3924838"/>
        <a:ext cx="8075240" cy="100912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67CC-1885-4E61-A29A-AB6E60C1D504}">
      <dsp:nvSpPr>
        <dsp:cNvPr id="0" name=""/>
        <dsp:cNvSpPr/>
      </dsp:nvSpPr>
      <dsp:spPr>
        <a:xfrm>
          <a:off x="2571" y="154885"/>
          <a:ext cx="2507456" cy="7030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b="0" i="0" kern="1200" baseline="0"/>
            <a:t>El déficit de la balanza de servicios como porcentaje del PIB </a:t>
          </a:r>
          <a:endParaRPr lang="es-CR" sz="1400" kern="1200"/>
        </a:p>
      </dsp:txBody>
      <dsp:txXfrm>
        <a:off x="2571" y="154885"/>
        <a:ext cx="2507456" cy="703091"/>
      </dsp:txXfrm>
    </dsp:sp>
    <dsp:sp modelId="{762B70D0-784E-4231-AB84-4B4FEDF9F2A4}">
      <dsp:nvSpPr>
        <dsp:cNvPr id="0" name=""/>
        <dsp:cNvSpPr/>
      </dsp:nvSpPr>
      <dsp:spPr>
        <a:xfrm>
          <a:off x="2571" y="857976"/>
          <a:ext cx="2507456" cy="39702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R" sz="1400" b="0" i="0" kern="1200" baseline="0"/>
            <a:t>aumentó al 1,0% en 2020 (en comparación con el 0,9% registrado en 2019</a:t>
          </a:r>
          <a:endParaRPr lang="es-CR" sz="1400" kern="1200"/>
        </a:p>
        <a:p>
          <a:pPr marL="114300" lvl="1" indent="-114300" algn="l" defTabSz="622300">
            <a:lnSpc>
              <a:spcPct val="90000"/>
            </a:lnSpc>
            <a:spcBef>
              <a:spcPct val="0"/>
            </a:spcBef>
            <a:spcAft>
              <a:spcPct val="15000"/>
            </a:spcAft>
            <a:buChar char="•"/>
          </a:pPr>
          <a:r>
            <a:rPr lang="es-CR" sz="1400" b="0" i="0" kern="1200" baseline="0" dirty="0"/>
            <a:t>tanto las exportaciones como las importaciones de servicios se contrajeron por encima del 30%. </a:t>
          </a:r>
          <a:endParaRPr lang="es-CR" sz="1400" kern="1200" dirty="0"/>
        </a:p>
        <a:p>
          <a:pPr marL="114300" lvl="1" indent="-114300" algn="l" defTabSz="622300">
            <a:lnSpc>
              <a:spcPct val="90000"/>
            </a:lnSpc>
            <a:spcBef>
              <a:spcPct val="0"/>
            </a:spcBef>
            <a:spcAft>
              <a:spcPct val="15000"/>
            </a:spcAft>
            <a:buChar char="•"/>
          </a:pPr>
          <a:r>
            <a:rPr lang="es-CR" sz="1400" b="0" i="0" kern="1200" baseline="0"/>
            <a:t>Los servicios de viajes fueron el rubro que sufrió el mayor deterioro.</a:t>
          </a:r>
          <a:endParaRPr lang="es-CR" sz="1400" kern="1200"/>
        </a:p>
      </dsp:txBody>
      <dsp:txXfrm>
        <a:off x="2571" y="857976"/>
        <a:ext cx="2507456" cy="3970299"/>
      </dsp:txXfrm>
    </dsp:sp>
    <dsp:sp modelId="{097658EC-FED5-4B4F-B8D1-B2A60C78F49E}">
      <dsp:nvSpPr>
        <dsp:cNvPr id="0" name=""/>
        <dsp:cNvSpPr/>
      </dsp:nvSpPr>
      <dsp:spPr>
        <a:xfrm>
          <a:off x="2861071" y="154885"/>
          <a:ext cx="2507456" cy="7030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kern="1200"/>
            <a:t>Para 2021 se espera que</a:t>
          </a:r>
        </a:p>
      </dsp:txBody>
      <dsp:txXfrm>
        <a:off x="2861071" y="154885"/>
        <a:ext cx="2507456" cy="703091"/>
      </dsp:txXfrm>
    </dsp:sp>
    <dsp:sp modelId="{D7C4F2EA-ABF6-414E-BCA6-5D41A88F53D7}">
      <dsp:nvSpPr>
        <dsp:cNvPr id="0" name=""/>
        <dsp:cNvSpPr/>
      </dsp:nvSpPr>
      <dsp:spPr>
        <a:xfrm>
          <a:off x="2861071" y="857976"/>
          <a:ext cx="2507456" cy="39702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R" sz="1400" kern="1200"/>
            <a:t>se amplíe y ascienda a un 1,2% del PIB, </a:t>
          </a:r>
        </a:p>
        <a:p>
          <a:pPr marL="114300" lvl="1" indent="-114300" algn="l" defTabSz="622300">
            <a:lnSpc>
              <a:spcPct val="90000"/>
            </a:lnSpc>
            <a:spcBef>
              <a:spcPct val="0"/>
            </a:spcBef>
            <a:spcAft>
              <a:spcPct val="15000"/>
            </a:spcAft>
            <a:buChar char="•"/>
          </a:pPr>
          <a:r>
            <a:rPr lang="es-CR" sz="1400" b="0" i="0" kern="1200" baseline="0"/>
            <a:t>en consonancia con el fuerte rebote de la actividad y, por extensión, de la importación de transporte y otros servicios asociados.</a:t>
          </a:r>
          <a:endParaRPr lang="es-CR" sz="1400" kern="1200"/>
        </a:p>
      </dsp:txBody>
      <dsp:txXfrm>
        <a:off x="2861071" y="857976"/>
        <a:ext cx="2507456" cy="3970299"/>
      </dsp:txXfrm>
    </dsp:sp>
    <dsp:sp modelId="{29C2A52F-469D-4C35-B91B-12563FC030A9}">
      <dsp:nvSpPr>
        <dsp:cNvPr id="0" name=""/>
        <dsp:cNvSpPr/>
      </dsp:nvSpPr>
      <dsp:spPr>
        <a:xfrm>
          <a:off x="5719571" y="154885"/>
          <a:ext cx="2507456" cy="7030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kern="1200"/>
            <a:t>Los servicios asociados al turismo experimentarán</a:t>
          </a:r>
        </a:p>
      </dsp:txBody>
      <dsp:txXfrm>
        <a:off x="5719571" y="154885"/>
        <a:ext cx="2507456" cy="703091"/>
      </dsp:txXfrm>
    </dsp:sp>
    <dsp:sp modelId="{3F462A6F-04B1-4B4A-B805-B56592EDEE36}">
      <dsp:nvSpPr>
        <dsp:cNvPr id="0" name=""/>
        <dsp:cNvSpPr/>
      </dsp:nvSpPr>
      <dsp:spPr>
        <a:xfrm>
          <a:off x="5719571" y="857976"/>
          <a:ext cx="2507456" cy="39702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R" sz="1400" b="0" i="0" kern="1200" baseline="0"/>
            <a:t>Una recuperación a lo largo del año, aunque se mantendrán muy deprimidos con respecto al nivel registrado previo a la pandemia. </a:t>
          </a:r>
          <a:endParaRPr lang="es-CR" sz="1400" kern="1200"/>
        </a:p>
        <a:p>
          <a:pPr marL="114300" lvl="1" indent="-114300" algn="l" defTabSz="622300">
            <a:lnSpc>
              <a:spcPct val="90000"/>
            </a:lnSpc>
            <a:spcBef>
              <a:spcPct val="0"/>
            </a:spcBef>
            <a:spcAft>
              <a:spcPct val="15000"/>
            </a:spcAft>
            <a:buChar char="•"/>
          </a:pPr>
          <a:r>
            <a:rPr lang="es-CR" sz="1400" b="0" i="0" kern="1200" baseline="0"/>
            <a:t>Por el mantenimiento de las restricciones y cautelas respecto de los viajes  internacionales, Persistencia de tasas de contagio altas en numerosos países de la  región y al desigual avance de los procesos de vacunación, tienen una incidencia negativa en  América Latina y el Caribe, que tradicionalmente región netamente exportadora  de servicios de turismo.</a:t>
          </a:r>
          <a:endParaRPr lang="es-CR" sz="1400" kern="1200"/>
        </a:p>
      </dsp:txBody>
      <dsp:txXfrm>
        <a:off x="5719571" y="857976"/>
        <a:ext cx="2507456" cy="3970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A168-9AD8-49B0-A7D0-1B44FEBF2DF3}">
      <dsp:nvSpPr>
        <dsp:cNvPr id="0" name=""/>
        <dsp:cNvSpPr/>
      </dsp:nvSpPr>
      <dsp:spPr>
        <a:xfrm>
          <a:off x="811" y="0"/>
          <a:ext cx="1263243"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R" sz="1500" kern="1200" dirty="0"/>
            <a:t>Trayectoria 2008 – 2022</a:t>
          </a:r>
        </a:p>
      </dsp:txBody>
      <dsp:txXfrm>
        <a:off x="811" y="1740535"/>
        <a:ext cx="1263243" cy="1740535"/>
      </dsp:txXfrm>
    </dsp:sp>
    <dsp:sp modelId="{D3D36210-CD48-431D-BD9B-1DF28F0FA434}">
      <dsp:nvSpPr>
        <dsp:cNvPr id="0" name=""/>
        <dsp:cNvSpPr/>
      </dsp:nvSpPr>
      <dsp:spPr>
        <a:xfrm>
          <a:off x="38709" y="261080"/>
          <a:ext cx="1187449" cy="1448995"/>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58000" r="-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7901D-4621-4EC9-A65B-F35DB7E77C75}">
      <dsp:nvSpPr>
        <dsp:cNvPr id="0" name=""/>
        <dsp:cNvSpPr/>
      </dsp:nvSpPr>
      <dsp:spPr>
        <a:xfrm>
          <a:off x="1301953" y="0"/>
          <a:ext cx="1263243"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R" sz="1500" kern="1200"/>
            <a:t>Dinámica Económica: contexto</a:t>
          </a:r>
        </a:p>
      </dsp:txBody>
      <dsp:txXfrm>
        <a:off x="1301953" y="1740535"/>
        <a:ext cx="1263243" cy="1740535"/>
      </dsp:txXfrm>
    </dsp:sp>
    <dsp:sp modelId="{1930F9A0-A7E5-4B87-9358-9B07254266D3}">
      <dsp:nvSpPr>
        <dsp:cNvPr id="0" name=""/>
        <dsp:cNvSpPr/>
      </dsp:nvSpPr>
      <dsp:spPr>
        <a:xfrm>
          <a:off x="1339850" y="261080"/>
          <a:ext cx="1187449" cy="144899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80EFB4-33E0-4849-8676-6AB0CE985CFD}">
      <dsp:nvSpPr>
        <dsp:cNvPr id="0" name=""/>
        <dsp:cNvSpPr/>
      </dsp:nvSpPr>
      <dsp:spPr>
        <a:xfrm>
          <a:off x="2603094" y="0"/>
          <a:ext cx="1263243"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R" sz="1500" kern="1200"/>
            <a:t>Dinámica del Comercio Internacional</a:t>
          </a:r>
        </a:p>
      </dsp:txBody>
      <dsp:txXfrm>
        <a:off x="2603094" y="1740535"/>
        <a:ext cx="1263243" cy="1740535"/>
      </dsp:txXfrm>
    </dsp:sp>
    <dsp:sp modelId="{298D4416-218E-41AC-8DBD-063EC70903BB}">
      <dsp:nvSpPr>
        <dsp:cNvPr id="0" name=""/>
        <dsp:cNvSpPr/>
      </dsp:nvSpPr>
      <dsp:spPr>
        <a:xfrm>
          <a:off x="2640991" y="261080"/>
          <a:ext cx="1187449" cy="1448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9000" r="-4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3B37C-6F73-4CA1-BAFC-7DA109CF0D4E}">
      <dsp:nvSpPr>
        <dsp:cNvPr id="0" name=""/>
        <dsp:cNvSpPr/>
      </dsp:nvSpPr>
      <dsp:spPr>
        <a:xfrm>
          <a:off x="154685" y="3481070"/>
          <a:ext cx="3557778"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25B63-674A-4E1B-89C9-54ECBA7E5D84}">
      <dsp:nvSpPr>
        <dsp:cNvPr id="0" name=""/>
        <dsp:cNvSpPr/>
      </dsp:nvSpPr>
      <dsp:spPr>
        <a:xfrm>
          <a:off x="297808" y="0"/>
          <a:ext cx="3375167" cy="4853136"/>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C7CBE0E-A428-4E98-B0D6-F58EDA04B198}">
      <dsp:nvSpPr>
        <dsp:cNvPr id="0" name=""/>
        <dsp:cNvSpPr/>
      </dsp:nvSpPr>
      <dsp:spPr>
        <a:xfrm>
          <a:off x="2401" y="1455940"/>
          <a:ext cx="1654044" cy="1941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R" sz="1400" kern="1200" dirty="0"/>
            <a:t>A mediados de 2010, </a:t>
          </a:r>
        </a:p>
        <a:p>
          <a:pPr marL="114300" lvl="1" indent="-114300" algn="l" defTabSz="533400">
            <a:lnSpc>
              <a:spcPct val="90000"/>
            </a:lnSpc>
            <a:spcBef>
              <a:spcPct val="0"/>
            </a:spcBef>
            <a:spcAft>
              <a:spcPct val="15000"/>
            </a:spcAft>
            <a:buChar char="•"/>
          </a:pPr>
          <a:r>
            <a:rPr lang="es-CR" sz="1200" kern="1200" dirty="0"/>
            <a:t>la recuperación de la economía y el comercio mundial es mayor que la pronosticada</a:t>
          </a:r>
        </a:p>
        <a:p>
          <a:pPr marL="114300" lvl="1" indent="-114300" algn="l" defTabSz="533400">
            <a:lnSpc>
              <a:spcPct val="90000"/>
            </a:lnSpc>
            <a:spcBef>
              <a:spcPct val="0"/>
            </a:spcBef>
            <a:spcAft>
              <a:spcPct val="15000"/>
            </a:spcAft>
            <a:buChar char="•"/>
          </a:pPr>
          <a:r>
            <a:rPr lang="es-CR" sz="1200" kern="1200" dirty="0"/>
            <a:t>y más heterogénea de lo conveniente. </a:t>
          </a:r>
        </a:p>
      </dsp:txBody>
      <dsp:txXfrm>
        <a:off x="83145" y="1536684"/>
        <a:ext cx="1492556" cy="1779766"/>
      </dsp:txXfrm>
    </dsp:sp>
    <dsp:sp modelId="{F9FD56C6-470B-4ED3-AAF1-A29BD6F74D74}">
      <dsp:nvSpPr>
        <dsp:cNvPr id="0" name=""/>
        <dsp:cNvSpPr/>
      </dsp:nvSpPr>
      <dsp:spPr>
        <a:xfrm>
          <a:off x="1810004" y="1455940"/>
          <a:ext cx="2158379" cy="1941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R" sz="1400" kern="1200" dirty="0"/>
            <a:t>El comercio internacional ha tenido un papel clave. </a:t>
          </a:r>
        </a:p>
        <a:p>
          <a:pPr marL="114300" lvl="1" indent="-114300" algn="l" defTabSz="533400">
            <a:lnSpc>
              <a:spcPct val="90000"/>
            </a:lnSpc>
            <a:spcBef>
              <a:spcPct val="0"/>
            </a:spcBef>
            <a:spcAft>
              <a:spcPct val="15000"/>
            </a:spcAft>
            <a:buChar char="•"/>
          </a:pPr>
          <a:r>
            <a:rPr lang="es-CR" sz="1200" kern="1200" dirty="0"/>
            <a:t>El comercio y los mercados abiertos impidieron un agravamiento de la crisis</a:t>
          </a:r>
        </a:p>
        <a:p>
          <a:pPr marL="114300" lvl="1" indent="-114300" algn="l" defTabSz="533400">
            <a:lnSpc>
              <a:spcPct val="90000"/>
            </a:lnSpc>
            <a:spcBef>
              <a:spcPct val="0"/>
            </a:spcBef>
            <a:spcAft>
              <a:spcPct val="15000"/>
            </a:spcAft>
            <a:buChar char="•"/>
          </a:pPr>
          <a:r>
            <a:rPr lang="es-CR" sz="1200" kern="1200" dirty="0"/>
            <a:t>y luego transmitieron con fluidez las señales de una mayor demanda.</a:t>
          </a:r>
        </a:p>
      </dsp:txBody>
      <dsp:txXfrm>
        <a:off x="1904768" y="1550704"/>
        <a:ext cx="1968851" cy="1751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C5F89-F238-4AB7-8FF4-EAC5546CAD5A}">
      <dsp:nvSpPr>
        <dsp:cNvPr id="0" name=""/>
        <dsp:cNvSpPr/>
      </dsp:nvSpPr>
      <dsp:spPr>
        <a:xfrm>
          <a:off x="0" y="44868"/>
          <a:ext cx="3250703" cy="122023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dirty="0"/>
            <a:t>Ritmos de crecimiento:</a:t>
          </a:r>
        </a:p>
      </dsp:txBody>
      <dsp:txXfrm>
        <a:off x="59567" y="104435"/>
        <a:ext cx="3131569" cy="1101102"/>
      </dsp:txXfrm>
    </dsp:sp>
    <dsp:sp modelId="{77829473-EB08-4672-8627-61AE950593A0}">
      <dsp:nvSpPr>
        <dsp:cNvPr id="0" name=""/>
        <dsp:cNvSpPr/>
      </dsp:nvSpPr>
      <dsp:spPr>
        <a:xfrm>
          <a:off x="0" y="1265104"/>
          <a:ext cx="3250703"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1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CR" sz="1700" kern="1200"/>
            <a:t>elevados en las economías emergentes </a:t>
          </a:r>
        </a:p>
        <a:p>
          <a:pPr marL="171450" lvl="1" indent="-171450" algn="l" defTabSz="755650">
            <a:lnSpc>
              <a:spcPct val="90000"/>
            </a:lnSpc>
            <a:spcBef>
              <a:spcPct val="0"/>
            </a:spcBef>
            <a:spcAft>
              <a:spcPct val="20000"/>
            </a:spcAft>
            <a:buChar char="•"/>
          </a:pPr>
          <a:r>
            <a:rPr lang="es-CR" sz="1700" kern="1200"/>
            <a:t>y reducidos en las industrializadas, </a:t>
          </a:r>
        </a:p>
      </dsp:txBody>
      <dsp:txXfrm>
        <a:off x="0" y="1265104"/>
        <a:ext cx="3250703" cy="1070190"/>
      </dsp:txXfrm>
    </dsp:sp>
    <dsp:sp modelId="{BA187D1B-2B59-4883-A5FD-928B181B533C}">
      <dsp:nvSpPr>
        <dsp:cNvPr id="0" name=""/>
        <dsp:cNvSpPr/>
      </dsp:nvSpPr>
      <dsp:spPr>
        <a:xfrm>
          <a:off x="0" y="2335295"/>
          <a:ext cx="3250703" cy="122023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dirty="0"/>
            <a:t>conspiraba contra una recuperación más sostenible. </a:t>
          </a:r>
        </a:p>
      </dsp:txBody>
      <dsp:txXfrm>
        <a:off x="59567" y="2394862"/>
        <a:ext cx="3131569" cy="1101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81230-D45D-409F-AB29-4A9D6B111AFA}">
      <dsp:nvSpPr>
        <dsp:cNvPr id="0" name=""/>
        <dsp:cNvSpPr/>
      </dsp:nvSpPr>
      <dsp:spPr>
        <a:xfrm>
          <a:off x="0" y="3045"/>
          <a:ext cx="7992888" cy="64824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Sincronización del crecimiento en las principales economías desde la crisis financiera</a:t>
          </a:r>
        </a:p>
      </dsp:txBody>
      <dsp:txXfrm>
        <a:off x="31645" y="34690"/>
        <a:ext cx="7929598" cy="584957"/>
      </dsp:txXfrm>
    </dsp:sp>
    <dsp:sp modelId="{CFA6BC0A-D711-4583-A6F6-55DF364EF15A}">
      <dsp:nvSpPr>
        <dsp:cNvPr id="0" name=""/>
        <dsp:cNvSpPr/>
      </dsp:nvSpPr>
      <dsp:spPr>
        <a:xfrm>
          <a:off x="0" y="651293"/>
          <a:ext cx="7992888" cy="21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2017: crecimiento del producto mundial aumentó un 3,7%</a:t>
          </a:r>
        </a:p>
      </dsp:txBody>
      <dsp:txXfrm>
        <a:off x="0" y="651293"/>
        <a:ext cx="7992888" cy="211518"/>
      </dsp:txXfrm>
    </dsp:sp>
    <dsp:sp modelId="{6F09AA4D-5AA0-4264-98CF-2DC3F6DF6904}">
      <dsp:nvSpPr>
        <dsp:cNvPr id="0" name=""/>
        <dsp:cNvSpPr/>
      </dsp:nvSpPr>
      <dsp:spPr>
        <a:xfrm>
          <a:off x="0" y="862811"/>
          <a:ext cx="7992888" cy="64824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Estados Unidos: </a:t>
          </a:r>
        </a:p>
      </dsp:txBody>
      <dsp:txXfrm>
        <a:off x="31645" y="894456"/>
        <a:ext cx="7929598" cy="584957"/>
      </dsp:txXfrm>
    </dsp:sp>
    <dsp:sp modelId="{342503E2-6110-4DE0-9EEB-9E046789BD44}">
      <dsp:nvSpPr>
        <dsp:cNvPr id="0" name=""/>
        <dsp:cNvSpPr/>
      </dsp:nvSpPr>
      <dsp:spPr>
        <a:xfrm>
          <a:off x="0" y="1511059"/>
          <a:ext cx="7992888" cy="62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economía desarrollada más dinámica, la administración actual implementó nuevas políticas para estimular la economía. </a:t>
          </a:r>
        </a:p>
        <a:p>
          <a:pPr marL="114300" lvl="1" indent="-114300" algn="l" defTabSz="622300">
            <a:lnSpc>
              <a:spcPct val="90000"/>
            </a:lnSpc>
            <a:spcBef>
              <a:spcPct val="0"/>
            </a:spcBef>
            <a:spcAft>
              <a:spcPct val="20000"/>
            </a:spcAft>
            <a:buChar char="•"/>
          </a:pPr>
          <a:r>
            <a:rPr lang="es-CR" sz="1400" kern="1200"/>
            <a:t>Reducción del déficit comercial, disminución la carga tributaria y aumento tasa de inversión</a:t>
          </a:r>
        </a:p>
      </dsp:txBody>
      <dsp:txXfrm>
        <a:off x="0" y="1511059"/>
        <a:ext cx="7992888" cy="620454"/>
      </dsp:txXfrm>
    </dsp:sp>
    <dsp:sp modelId="{F068E9B7-9540-4E4A-B3E0-A737CDDFB8B3}">
      <dsp:nvSpPr>
        <dsp:cNvPr id="0" name=""/>
        <dsp:cNvSpPr/>
      </dsp:nvSpPr>
      <dsp:spPr>
        <a:xfrm>
          <a:off x="0" y="2131513"/>
          <a:ext cx="7992888" cy="64824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Unión Europea: </a:t>
          </a:r>
        </a:p>
      </dsp:txBody>
      <dsp:txXfrm>
        <a:off x="31645" y="2163158"/>
        <a:ext cx="7929598" cy="584957"/>
      </dsp:txXfrm>
    </dsp:sp>
    <dsp:sp modelId="{1F545355-E9E3-4971-A025-07D03E5016AA}">
      <dsp:nvSpPr>
        <dsp:cNvPr id="0" name=""/>
        <dsp:cNvSpPr/>
      </dsp:nvSpPr>
      <dsp:spPr>
        <a:xfrm>
          <a:off x="0" y="2779761"/>
          <a:ext cx="7992888" cy="21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recuperación más lenta en términos de crecimiento, empleo, inversión e inflación. </a:t>
          </a:r>
        </a:p>
      </dsp:txBody>
      <dsp:txXfrm>
        <a:off x="0" y="2779761"/>
        <a:ext cx="7992888" cy="211518"/>
      </dsp:txXfrm>
    </dsp:sp>
    <dsp:sp modelId="{45E82A3C-3138-45B2-9BFA-DA0A4C370397}">
      <dsp:nvSpPr>
        <dsp:cNvPr id="0" name=""/>
        <dsp:cNvSpPr/>
      </dsp:nvSpPr>
      <dsp:spPr>
        <a:xfrm>
          <a:off x="0" y="2991280"/>
          <a:ext cx="7992888" cy="64824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dirty="0"/>
            <a:t>Japón </a:t>
          </a:r>
        </a:p>
      </dsp:txBody>
      <dsp:txXfrm>
        <a:off x="31645" y="3022925"/>
        <a:ext cx="7929598" cy="584957"/>
      </dsp:txXfrm>
    </dsp:sp>
    <dsp:sp modelId="{270A00D8-8125-416D-B150-1834B11A8B22}">
      <dsp:nvSpPr>
        <dsp:cNvPr id="0" name=""/>
        <dsp:cNvSpPr/>
      </dsp:nvSpPr>
      <dsp:spPr>
        <a:xfrm>
          <a:off x="0" y="3639527"/>
          <a:ext cx="7992888" cy="21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logró su mayor expansión en el 2017</a:t>
          </a:r>
        </a:p>
      </dsp:txBody>
      <dsp:txXfrm>
        <a:off x="0" y="3639527"/>
        <a:ext cx="7992888" cy="211518"/>
      </dsp:txXfrm>
    </dsp:sp>
    <dsp:sp modelId="{79A3BC03-65CD-41C7-A006-A2C69E8E4FE5}">
      <dsp:nvSpPr>
        <dsp:cNvPr id="0" name=""/>
        <dsp:cNvSpPr/>
      </dsp:nvSpPr>
      <dsp:spPr>
        <a:xfrm>
          <a:off x="0" y="3851046"/>
          <a:ext cx="7992888" cy="64824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China: </a:t>
          </a:r>
        </a:p>
      </dsp:txBody>
      <dsp:txXfrm>
        <a:off x="31645" y="3882691"/>
        <a:ext cx="7929598" cy="584957"/>
      </dsp:txXfrm>
    </dsp:sp>
    <dsp:sp modelId="{79ADC1B0-9F89-4EDE-B6FD-03A38300CD63}">
      <dsp:nvSpPr>
        <dsp:cNvPr id="0" name=""/>
        <dsp:cNvSpPr/>
      </dsp:nvSpPr>
      <dsp:spPr>
        <a:xfrm>
          <a:off x="0" y="4499294"/>
          <a:ext cx="7992888" cy="21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desaceleración del crecimiento, aún se mantiene como una de las más altas</a:t>
          </a:r>
        </a:p>
      </dsp:txBody>
      <dsp:txXfrm>
        <a:off x="0" y="4499294"/>
        <a:ext cx="7992888" cy="211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C75E9-00E1-4829-A001-9AFFF9F68AD3}">
      <dsp:nvSpPr>
        <dsp:cNvPr id="0" name=""/>
        <dsp:cNvSpPr/>
      </dsp:nvSpPr>
      <dsp:spPr>
        <a:xfrm rot="5400000">
          <a:off x="4706367" y="-1570348"/>
          <a:ext cx="1653455"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R" sz="1800" kern="1200" dirty="0"/>
            <a:t>Principal instrumento utilizado para la recuperación fue la expansión de la base monetaria</a:t>
          </a:r>
        </a:p>
        <a:p>
          <a:pPr marL="171450" lvl="1" indent="-171450" algn="l" defTabSz="800100">
            <a:lnSpc>
              <a:spcPct val="90000"/>
            </a:lnSpc>
            <a:spcBef>
              <a:spcPct val="0"/>
            </a:spcBef>
            <a:spcAft>
              <a:spcPct val="15000"/>
            </a:spcAft>
            <a:buChar char="•"/>
          </a:pPr>
          <a:r>
            <a:rPr lang="es-CR" sz="1800" kern="1200" dirty="0"/>
            <a:t>Bajo crecimiento posterior refleja el impacto de la política macroeconómica del periodo</a:t>
          </a:r>
        </a:p>
      </dsp:txBody>
      <dsp:txXfrm rot="-5400000">
        <a:off x="2929286" y="287448"/>
        <a:ext cx="5126903" cy="1492025"/>
      </dsp:txXfrm>
    </dsp:sp>
    <dsp:sp modelId="{1D111C0F-DC66-4509-AE27-F3925B6132F7}">
      <dsp:nvSpPr>
        <dsp:cNvPr id="0" name=""/>
        <dsp:cNvSpPr/>
      </dsp:nvSpPr>
      <dsp:spPr>
        <a:xfrm>
          <a:off x="0" y="51"/>
          <a:ext cx="2929285" cy="206681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R" sz="2400" kern="1200" dirty="0"/>
            <a:t>Efecto de la crisis del 2009</a:t>
          </a:r>
        </a:p>
      </dsp:txBody>
      <dsp:txXfrm>
        <a:off x="100894" y="100945"/>
        <a:ext cx="2727497" cy="1865030"/>
      </dsp:txXfrm>
    </dsp:sp>
    <dsp:sp modelId="{5892B942-B937-4207-9AA0-955F8A1B2670}">
      <dsp:nvSpPr>
        <dsp:cNvPr id="0" name=""/>
        <dsp:cNvSpPr/>
      </dsp:nvSpPr>
      <dsp:spPr>
        <a:xfrm rot="5400000">
          <a:off x="4706367" y="599811"/>
          <a:ext cx="1653455"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R" sz="1800" kern="1200" dirty="0"/>
            <a:t>Aumento del recurso humano dispuesto a trabajar más o a ocuparse. </a:t>
          </a:r>
        </a:p>
        <a:p>
          <a:pPr marL="171450" lvl="1" indent="-171450" algn="l" defTabSz="800100">
            <a:lnSpc>
              <a:spcPct val="90000"/>
            </a:lnSpc>
            <a:spcBef>
              <a:spcPct val="0"/>
            </a:spcBef>
            <a:spcAft>
              <a:spcPct val="15000"/>
            </a:spcAft>
            <a:buChar char="•"/>
          </a:pPr>
          <a:r>
            <a:rPr lang="es-CR" sz="1800" kern="1200" dirty="0"/>
            <a:t>Crece aumento de importaciones de bajo costo, digitalización, robotización y avance tecnológico</a:t>
          </a:r>
        </a:p>
        <a:p>
          <a:pPr marL="171450" lvl="1" indent="-171450" algn="l" defTabSz="800100">
            <a:lnSpc>
              <a:spcPct val="90000"/>
            </a:lnSpc>
            <a:spcBef>
              <a:spcPct val="0"/>
            </a:spcBef>
            <a:spcAft>
              <a:spcPct val="15000"/>
            </a:spcAft>
            <a:buChar char="•"/>
          </a:pPr>
          <a:r>
            <a:rPr lang="es-CR" sz="1800" kern="1200"/>
            <a:t>Menor grado de sindicalización</a:t>
          </a:r>
        </a:p>
        <a:p>
          <a:pPr marL="171450" lvl="1" indent="-171450" algn="l" defTabSz="800100">
            <a:lnSpc>
              <a:spcPct val="90000"/>
            </a:lnSpc>
            <a:spcBef>
              <a:spcPct val="0"/>
            </a:spcBef>
            <a:spcAft>
              <a:spcPct val="15000"/>
            </a:spcAft>
            <a:buChar char="•"/>
          </a:pPr>
          <a:r>
            <a:rPr lang="es-CR" sz="1800" kern="1200"/>
            <a:t>Crecimiento de la productividad</a:t>
          </a:r>
        </a:p>
      </dsp:txBody>
      <dsp:txXfrm rot="-5400000">
        <a:off x="2929286" y="2457608"/>
        <a:ext cx="5126903" cy="1492025"/>
      </dsp:txXfrm>
    </dsp:sp>
    <dsp:sp modelId="{34FC4ABD-C63B-405F-A8E2-3FED80D6AD35}">
      <dsp:nvSpPr>
        <dsp:cNvPr id="0" name=""/>
        <dsp:cNvSpPr/>
      </dsp:nvSpPr>
      <dsp:spPr>
        <a:xfrm>
          <a:off x="0" y="2170211"/>
          <a:ext cx="2929285" cy="206681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R" sz="2400" kern="1200"/>
            <a:t>Estancamiento salarial</a:t>
          </a:r>
        </a:p>
      </dsp:txBody>
      <dsp:txXfrm>
        <a:off x="100894" y="2271105"/>
        <a:ext cx="2727497" cy="1865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09226-3044-47B1-8A36-5937B41F9093}">
      <dsp:nvSpPr>
        <dsp:cNvPr id="0" name=""/>
        <dsp:cNvSpPr/>
      </dsp:nvSpPr>
      <dsp:spPr>
        <a:xfrm>
          <a:off x="985122" y="2766"/>
          <a:ext cx="2561886" cy="128094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R" sz="3600" kern="1200"/>
            <a:t>2017: </a:t>
          </a:r>
        </a:p>
      </dsp:txBody>
      <dsp:txXfrm>
        <a:off x="1022640" y="40284"/>
        <a:ext cx="2486850" cy="1205907"/>
      </dsp:txXfrm>
    </dsp:sp>
    <dsp:sp modelId="{88890404-EEE4-4C60-9DB3-9B3987666EEA}">
      <dsp:nvSpPr>
        <dsp:cNvPr id="0" name=""/>
        <dsp:cNvSpPr/>
      </dsp:nvSpPr>
      <dsp:spPr>
        <a:xfrm>
          <a:off x="1241311" y="1283710"/>
          <a:ext cx="256188" cy="960707"/>
        </a:xfrm>
        <a:custGeom>
          <a:avLst/>
          <a:gdLst/>
          <a:ahLst/>
          <a:cxnLst/>
          <a:rect l="0" t="0" r="0" b="0"/>
          <a:pathLst>
            <a:path>
              <a:moveTo>
                <a:pt x="0" y="0"/>
              </a:moveTo>
              <a:lnTo>
                <a:pt x="0" y="960707"/>
              </a:lnTo>
              <a:lnTo>
                <a:pt x="256188" y="960707"/>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4E361D5-4F3F-4C0F-9116-108F80E527D8}">
      <dsp:nvSpPr>
        <dsp:cNvPr id="0" name=""/>
        <dsp:cNvSpPr/>
      </dsp:nvSpPr>
      <dsp:spPr>
        <a:xfrm>
          <a:off x="1497500" y="1603946"/>
          <a:ext cx="2049509" cy="12809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R" sz="2000" kern="1200" dirty="0"/>
            <a:t>mejor desempeño de la economía se reflejó en el comercio</a:t>
          </a:r>
        </a:p>
      </dsp:txBody>
      <dsp:txXfrm>
        <a:off x="1535018" y="1641464"/>
        <a:ext cx="1974473" cy="1205907"/>
      </dsp:txXfrm>
    </dsp:sp>
    <dsp:sp modelId="{9FD90C7B-70A5-4474-A04F-9C5D13A19FFD}">
      <dsp:nvSpPr>
        <dsp:cNvPr id="0" name=""/>
        <dsp:cNvSpPr/>
      </dsp:nvSpPr>
      <dsp:spPr>
        <a:xfrm>
          <a:off x="1241311" y="1283710"/>
          <a:ext cx="256188" cy="2561886"/>
        </a:xfrm>
        <a:custGeom>
          <a:avLst/>
          <a:gdLst/>
          <a:ahLst/>
          <a:cxnLst/>
          <a:rect l="0" t="0" r="0" b="0"/>
          <a:pathLst>
            <a:path>
              <a:moveTo>
                <a:pt x="0" y="0"/>
              </a:moveTo>
              <a:lnTo>
                <a:pt x="0" y="2561886"/>
              </a:lnTo>
              <a:lnTo>
                <a:pt x="256188" y="256188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F7CB461-BE58-408D-B6E9-F5B20A0FF01D}">
      <dsp:nvSpPr>
        <dsp:cNvPr id="0" name=""/>
        <dsp:cNvSpPr/>
      </dsp:nvSpPr>
      <dsp:spPr>
        <a:xfrm>
          <a:off x="1497500" y="3205125"/>
          <a:ext cx="2049509" cy="12809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R" sz="2000" kern="1200" dirty="0"/>
            <a:t>El comercio creció más que el PIB mundial</a:t>
          </a:r>
        </a:p>
      </dsp:txBody>
      <dsp:txXfrm>
        <a:off x="1535018" y="3242643"/>
        <a:ext cx="1974473" cy="1205907"/>
      </dsp:txXfrm>
    </dsp:sp>
    <dsp:sp modelId="{AA02C191-128B-4626-81B3-B8F53A012DEA}">
      <dsp:nvSpPr>
        <dsp:cNvPr id="0" name=""/>
        <dsp:cNvSpPr/>
      </dsp:nvSpPr>
      <dsp:spPr>
        <a:xfrm>
          <a:off x="4187481" y="2766"/>
          <a:ext cx="2561886" cy="128094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R" sz="3600" kern="1200" dirty="0"/>
            <a:t>A partir del 2018</a:t>
          </a:r>
        </a:p>
      </dsp:txBody>
      <dsp:txXfrm>
        <a:off x="4224999" y="40284"/>
        <a:ext cx="2486850" cy="1205907"/>
      </dsp:txXfrm>
    </dsp:sp>
    <dsp:sp modelId="{A5186D6B-060B-4B89-B280-2965E37F9AB3}">
      <dsp:nvSpPr>
        <dsp:cNvPr id="0" name=""/>
        <dsp:cNvSpPr/>
      </dsp:nvSpPr>
      <dsp:spPr>
        <a:xfrm>
          <a:off x="4443670" y="1283710"/>
          <a:ext cx="256188" cy="960707"/>
        </a:xfrm>
        <a:custGeom>
          <a:avLst/>
          <a:gdLst/>
          <a:ahLst/>
          <a:cxnLst/>
          <a:rect l="0" t="0" r="0" b="0"/>
          <a:pathLst>
            <a:path>
              <a:moveTo>
                <a:pt x="0" y="0"/>
              </a:moveTo>
              <a:lnTo>
                <a:pt x="0" y="960707"/>
              </a:lnTo>
              <a:lnTo>
                <a:pt x="256188" y="960707"/>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30977FC-D3F1-4CCC-A949-40FAEEB8512C}">
      <dsp:nvSpPr>
        <dsp:cNvPr id="0" name=""/>
        <dsp:cNvSpPr/>
      </dsp:nvSpPr>
      <dsp:spPr>
        <a:xfrm>
          <a:off x="4699858" y="1603946"/>
          <a:ext cx="2049509" cy="12809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CR" sz="1800" kern="1200" dirty="0"/>
            <a:t>se observa una desaceleración mundial.</a:t>
          </a:r>
        </a:p>
      </dsp:txBody>
      <dsp:txXfrm>
        <a:off x="4737376" y="1641464"/>
        <a:ext cx="1974473" cy="1205907"/>
      </dsp:txXfrm>
    </dsp:sp>
    <dsp:sp modelId="{8571F352-F785-461D-A17A-2AC8FE27389E}">
      <dsp:nvSpPr>
        <dsp:cNvPr id="0" name=""/>
        <dsp:cNvSpPr/>
      </dsp:nvSpPr>
      <dsp:spPr>
        <a:xfrm>
          <a:off x="4443670" y="1283710"/>
          <a:ext cx="256188" cy="2744036"/>
        </a:xfrm>
        <a:custGeom>
          <a:avLst/>
          <a:gdLst/>
          <a:ahLst/>
          <a:cxnLst/>
          <a:rect l="0" t="0" r="0" b="0"/>
          <a:pathLst>
            <a:path>
              <a:moveTo>
                <a:pt x="0" y="0"/>
              </a:moveTo>
              <a:lnTo>
                <a:pt x="0" y="2744036"/>
              </a:lnTo>
              <a:lnTo>
                <a:pt x="256188" y="274403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58D31F8-8D3C-485E-95A2-48E020EAF056}">
      <dsp:nvSpPr>
        <dsp:cNvPr id="0" name=""/>
        <dsp:cNvSpPr/>
      </dsp:nvSpPr>
      <dsp:spPr>
        <a:xfrm>
          <a:off x="4699858" y="3205125"/>
          <a:ext cx="2750298" cy="16452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CR" sz="1800" kern="1200" dirty="0"/>
            <a:t>se requiere que la demanda agregada recupere su dinamismo para que el comercio sea un motor de crecimiento</a:t>
          </a:r>
        </a:p>
      </dsp:txBody>
      <dsp:txXfrm>
        <a:off x="4748046" y="3253313"/>
        <a:ext cx="2653922" cy="15488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24444-C4F0-4ABE-883C-EFF8F4B06DED}">
      <dsp:nvSpPr>
        <dsp:cNvPr id="0" name=""/>
        <dsp:cNvSpPr/>
      </dsp:nvSpPr>
      <dsp:spPr>
        <a:xfrm>
          <a:off x="781570" y="1147"/>
          <a:ext cx="1904702" cy="9523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a:t>Salida neta de capitales, </a:t>
          </a:r>
        </a:p>
      </dsp:txBody>
      <dsp:txXfrm>
        <a:off x="809463" y="29040"/>
        <a:ext cx="1848916" cy="896565"/>
      </dsp:txXfrm>
    </dsp:sp>
    <dsp:sp modelId="{A9A45323-E0FA-4443-BA96-93A2F710961F}">
      <dsp:nvSpPr>
        <dsp:cNvPr id="0" name=""/>
        <dsp:cNvSpPr/>
      </dsp:nvSpPr>
      <dsp:spPr>
        <a:xfrm>
          <a:off x="972041" y="953498"/>
          <a:ext cx="190470" cy="1047200"/>
        </a:xfrm>
        <a:custGeom>
          <a:avLst/>
          <a:gdLst/>
          <a:ahLst/>
          <a:cxnLst/>
          <a:rect l="0" t="0" r="0" b="0"/>
          <a:pathLst>
            <a:path>
              <a:moveTo>
                <a:pt x="0" y="0"/>
              </a:moveTo>
              <a:lnTo>
                <a:pt x="0" y="1047200"/>
              </a:lnTo>
              <a:lnTo>
                <a:pt x="190470" y="10472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56E006-E46A-4EFC-B994-57BE3443D12D}">
      <dsp:nvSpPr>
        <dsp:cNvPr id="0" name=""/>
        <dsp:cNvSpPr/>
      </dsp:nvSpPr>
      <dsp:spPr>
        <a:xfrm>
          <a:off x="1162511" y="1191586"/>
          <a:ext cx="1644520" cy="161822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R" sz="1200" kern="1200" dirty="0"/>
            <a:t>a consecuencia del incremento de la tasa de referencia de EEUU y una mayor volatilidad en los mercados financieros.</a:t>
          </a:r>
        </a:p>
      </dsp:txBody>
      <dsp:txXfrm>
        <a:off x="1209907" y="1238982"/>
        <a:ext cx="1549728" cy="1523433"/>
      </dsp:txXfrm>
    </dsp:sp>
    <dsp:sp modelId="{42FB3121-F027-4EE2-A1EE-C41FAF24A63D}">
      <dsp:nvSpPr>
        <dsp:cNvPr id="0" name=""/>
        <dsp:cNvSpPr/>
      </dsp:nvSpPr>
      <dsp:spPr>
        <a:xfrm>
          <a:off x="3162448" y="1147"/>
          <a:ext cx="1904702" cy="9523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dirty="0"/>
            <a:t>Restricción externa limita el crecimiento de en América Latina y el Caribe</a:t>
          </a:r>
        </a:p>
      </dsp:txBody>
      <dsp:txXfrm>
        <a:off x="3190341" y="29040"/>
        <a:ext cx="1848916" cy="896565"/>
      </dsp:txXfrm>
    </dsp:sp>
    <dsp:sp modelId="{F082ABEB-67D7-4CE6-A56C-4B72A7A8B9D2}">
      <dsp:nvSpPr>
        <dsp:cNvPr id="0" name=""/>
        <dsp:cNvSpPr/>
      </dsp:nvSpPr>
      <dsp:spPr>
        <a:xfrm>
          <a:off x="3352919" y="953498"/>
          <a:ext cx="190470" cy="1119207"/>
        </a:xfrm>
        <a:custGeom>
          <a:avLst/>
          <a:gdLst/>
          <a:ahLst/>
          <a:cxnLst/>
          <a:rect l="0" t="0" r="0" b="0"/>
          <a:pathLst>
            <a:path>
              <a:moveTo>
                <a:pt x="0" y="0"/>
              </a:moveTo>
              <a:lnTo>
                <a:pt x="0" y="1119207"/>
              </a:lnTo>
              <a:lnTo>
                <a:pt x="190470" y="11192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FF8F8-42FF-4C64-A298-13C6C6BEDB16}">
      <dsp:nvSpPr>
        <dsp:cNvPr id="0" name=""/>
        <dsp:cNvSpPr/>
      </dsp:nvSpPr>
      <dsp:spPr>
        <a:xfrm>
          <a:off x="3543389" y="1191586"/>
          <a:ext cx="1635286" cy="17622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R" sz="1200" kern="1200" dirty="0"/>
            <a:t>Especialización en recursos naturales muestra aumento mayor de las importaciones que de exportaciones</a:t>
          </a:r>
        </a:p>
      </dsp:txBody>
      <dsp:txXfrm>
        <a:off x="3591285" y="1239482"/>
        <a:ext cx="1539494" cy="1666448"/>
      </dsp:txXfrm>
    </dsp:sp>
    <dsp:sp modelId="{40DE92B0-13AC-46DC-ADDA-CA9E4DBA7B9C}">
      <dsp:nvSpPr>
        <dsp:cNvPr id="0" name=""/>
        <dsp:cNvSpPr/>
      </dsp:nvSpPr>
      <dsp:spPr>
        <a:xfrm>
          <a:off x="5543326" y="1147"/>
          <a:ext cx="1904702" cy="9523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a:t>Una inserción dinámica en el comercio internacional </a:t>
          </a:r>
        </a:p>
      </dsp:txBody>
      <dsp:txXfrm>
        <a:off x="5571219" y="29040"/>
        <a:ext cx="1848916" cy="896565"/>
      </dsp:txXfrm>
    </dsp:sp>
    <dsp:sp modelId="{F6082360-5990-4567-B59B-F76586845EB0}">
      <dsp:nvSpPr>
        <dsp:cNvPr id="0" name=""/>
        <dsp:cNvSpPr/>
      </dsp:nvSpPr>
      <dsp:spPr>
        <a:xfrm>
          <a:off x="5733796" y="953498"/>
          <a:ext cx="190470" cy="714263"/>
        </a:xfrm>
        <a:custGeom>
          <a:avLst/>
          <a:gdLst/>
          <a:ahLst/>
          <a:cxnLst/>
          <a:rect l="0" t="0" r="0" b="0"/>
          <a:pathLst>
            <a:path>
              <a:moveTo>
                <a:pt x="0" y="0"/>
              </a:moveTo>
              <a:lnTo>
                <a:pt x="0" y="714263"/>
              </a:lnTo>
              <a:lnTo>
                <a:pt x="190470" y="7142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B7D2E-9837-4048-A18B-5738B0178529}">
      <dsp:nvSpPr>
        <dsp:cNvPr id="0" name=""/>
        <dsp:cNvSpPr/>
      </dsp:nvSpPr>
      <dsp:spPr>
        <a:xfrm>
          <a:off x="5924267" y="1191586"/>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R" sz="1200" kern="1200" dirty="0"/>
            <a:t>es la forma de superar la restricción externa,</a:t>
          </a:r>
        </a:p>
      </dsp:txBody>
      <dsp:txXfrm>
        <a:off x="5952160" y="1219479"/>
        <a:ext cx="1467975" cy="896565"/>
      </dsp:txXfrm>
    </dsp:sp>
    <dsp:sp modelId="{541FD29E-CC0E-4C47-B891-81028920CCB0}">
      <dsp:nvSpPr>
        <dsp:cNvPr id="0" name=""/>
        <dsp:cNvSpPr/>
      </dsp:nvSpPr>
      <dsp:spPr>
        <a:xfrm>
          <a:off x="5733796" y="953498"/>
          <a:ext cx="190470" cy="1904702"/>
        </a:xfrm>
        <a:custGeom>
          <a:avLst/>
          <a:gdLst/>
          <a:ahLst/>
          <a:cxnLst/>
          <a:rect l="0" t="0" r="0" b="0"/>
          <a:pathLst>
            <a:path>
              <a:moveTo>
                <a:pt x="0" y="0"/>
              </a:moveTo>
              <a:lnTo>
                <a:pt x="0" y="1904702"/>
              </a:lnTo>
              <a:lnTo>
                <a:pt x="190470" y="1904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40B94-EEEB-4108-B0C0-47BA3E0BA0F6}">
      <dsp:nvSpPr>
        <dsp:cNvPr id="0" name=""/>
        <dsp:cNvSpPr/>
      </dsp:nvSpPr>
      <dsp:spPr>
        <a:xfrm>
          <a:off x="5924267" y="2382025"/>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R" sz="1200" kern="1200" dirty="0"/>
            <a:t>requiere una absorción de tecnología, creación y expansión de nuevas industrias </a:t>
          </a:r>
        </a:p>
      </dsp:txBody>
      <dsp:txXfrm>
        <a:off x="5952160" y="2409918"/>
        <a:ext cx="1467975" cy="896565"/>
      </dsp:txXfrm>
    </dsp:sp>
    <dsp:sp modelId="{EA66FE4E-B286-4819-A006-B7605D69002D}">
      <dsp:nvSpPr>
        <dsp:cNvPr id="0" name=""/>
        <dsp:cNvSpPr/>
      </dsp:nvSpPr>
      <dsp:spPr>
        <a:xfrm>
          <a:off x="5733796" y="953498"/>
          <a:ext cx="190470" cy="3095141"/>
        </a:xfrm>
        <a:custGeom>
          <a:avLst/>
          <a:gdLst/>
          <a:ahLst/>
          <a:cxnLst/>
          <a:rect l="0" t="0" r="0" b="0"/>
          <a:pathLst>
            <a:path>
              <a:moveTo>
                <a:pt x="0" y="0"/>
              </a:moveTo>
              <a:lnTo>
                <a:pt x="0" y="3095141"/>
              </a:lnTo>
              <a:lnTo>
                <a:pt x="190470" y="3095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5ED30-EB14-4B26-A7AF-11317A1A5B3E}">
      <dsp:nvSpPr>
        <dsp:cNvPr id="0" name=""/>
        <dsp:cNvSpPr/>
      </dsp:nvSpPr>
      <dsp:spPr>
        <a:xfrm>
          <a:off x="5924267" y="3572464"/>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R" sz="1200" kern="1200" dirty="0"/>
            <a:t>y la transferencia del recurso humano hacia sectores modernos</a:t>
          </a:r>
        </a:p>
      </dsp:txBody>
      <dsp:txXfrm>
        <a:off x="5952160" y="3600357"/>
        <a:ext cx="1467975" cy="8965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5.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9BCD8-39CE-44D4-8397-F04ABE3D89E4}" type="datetimeFigureOut">
              <a:rPr lang="es-CR" smtClean="0"/>
              <a:t>1/9/2023</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31F6B-CE4C-47B7-A86F-F7665D9E33F0}" type="slidenum">
              <a:rPr lang="es-CR" smtClean="0"/>
              <a:t>‹Nº›</a:t>
            </a:fld>
            <a:endParaRPr lang="es-CR"/>
          </a:p>
        </p:txBody>
      </p:sp>
    </p:spTree>
    <p:extLst>
      <p:ext uri="{BB962C8B-B14F-4D97-AF65-F5344CB8AC3E}">
        <p14:creationId xmlns:p14="http://schemas.microsoft.com/office/powerpoint/2010/main" val="144862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BC31F6B-CE4C-47B7-A86F-F7665D9E33F0}" type="slidenum">
              <a:rPr lang="es-CR" smtClean="0"/>
              <a:t>1</a:t>
            </a:fld>
            <a:endParaRPr lang="es-CR"/>
          </a:p>
        </p:txBody>
      </p:sp>
    </p:spTree>
    <p:extLst>
      <p:ext uri="{BB962C8B-B14F-4D97-AF65-F5344CB8AC3E}">
        <p14:creationId xmlns:p14="http://schemas.microsoft.com/office/powerpoint/2010/main" val="363366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BC31F6B-CE4C-47B7-A86F-F7665D9E33F0}" type="slidenum">
              <a:rPr lang="es-CR" smtClean="0"/>
              <a:t>7</a:t>
            </a:fld>
            <a:endParaRPr lang="es-CR"/>
          </a:p>
        </p:txBody>
      </p:sp>
    </p:spTree>
    <p:extLst>
      <p:ext uri="{BB962C8B-B14F-4D97-AF65-F5344CB8AC3E}">
        <p14:creationId xmlns:p14="http://schemas.microsoft.com/office/powerpoint/2010/main" val="384732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effectLst/>
              </a:rPr>
              <a:t>CEPAL. (2013). Panorama de la Inserción Internacional.</a:t>
            </a:r>
          </a:p>
        </p:txBody>
      </p:sp>
      <p:sp>
        <p:nvSpPr>
          <p:cNvPr id="4" name="Marcador de número de diapositiva 3"/>
          <p:cNvSpPr>
            <a:spLocks noGrp="1"/>
          </p:cNvSpPr>
          <p:nvPr>
            <p:ph type="sldNum" sz="quarter" idx="10"/>
          </p:nvPr>
        </p:nvSpPr>
        <p:spPr/>
        <p:txBody>
          <a:bodyPr/>
          <a:lstStyle/>
          <a:p>
            <a:fld id="{7BC31F6B-CE4C-47B7-A86F-F7665D9E33F0}" type="slidenum">
              <a:rPr lang="es-CR" smtClean="0"/>
              <a:t>8</a:t>
            </a:fld>
            <a:endParaRPr lang="es-CR"/>
          </a:p>
        </p:txBody>
      </p:sp>
    </p:spTree>
    <p:extLst>
      <p:ext uri="{BB962C8B-B14F-4D97-AF65-F5344CB8AC3E}">
        <p14:creationId xmlns:p14="http://schemas.microsoft.com/office/powerpoint/2010/main" val="226241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BC31F6B-CE4C-47B7-A86F-F7665D9E33F0}" type="slidenum">
              <a:rPr lang="es-CR" smtClean="0"/>
              <a:t>9</a:t>
            </a:fld>
            <a:endParaRPr lang="es-CR"/>
          </a:p>
        </p:txBody>
      </p:sp>
    </p:spTree>
    <p:extLst>
      <p:ext uri="{BB962C8B-B14F-4D97-AF65-F5344CB8AC3E}">
        <p14:creationId xmlns:p14="http://schemas.microsoft.com/office/powerpoint/2010/main" val="198794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a:effectLst/>
              </a:rPr>
              <a:t>CEPAL. (2017). </a:t>
            </a:r>
            <a:r>
              <a:rPr lang="es-CR" i="1" dirty="0">
                <a:effectLst/>
              </a:rPr>
              <a:t>Perspectivas del Comercio Internacional de América Latina y el Caribe. Recuperación en un contexto de incertidumbre</a:t>
            </a:r>
            <a:r>
              <a:rPr lang="es-CR" dirty="0">
                <a:effectLst/>
              </a:rPr>
              <a:t>. San Salvador, El Salvador: CEPAL.</a:t>
            </a:r>
          </a:p>
        </p:txBody>
      </p:sp>
      <p:sp>
        <p:nvSpPr>
          <p:cNvPr id="4" name="Marcador de número de diapositiva 3"/>
          <p:cNvSpPr>
            <a:spLocks noGrp="1"/>
          </p:cNvSpPr>
          <p:nvPr>
            <p:ph type="sldNum" sz="quarter" idx="10"/>
          </p:nvPr>
        </p:nvSpPr>
        <p:spPr/>
        <p:txBody>
          <a:bodyPr/>
          <a:lstStyle/>
          <a:p>
            <a:fld id="{7BC31F6B-CE4C-47B7-A86F-F7665D9E33F0}" type="slidenum">
              <a:rPr lang="es-CR" smtClean="0"/>
              <a:t>11</a:t>
            </a:fld>
            <a:endParaRPr lang="es-CR"/>
          </a:p>
        </p:txBody>
      </p:sp>
    </p:spTree>
    <p:extLst>
      <p:ext uri="{BB962C8B-B14F-4D97-AF65-F5344CB8AC3E}">
        <p14:creationId xmlns:p14="http://schemas.microsoft.com/office/powerpoint/2010/main" val="54184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a:effectLst/>
              </a:rPr>
              <a:t>CEPAL. (2017). </a:t>
            </a:r>
            <a:r>
              <a:rPr lang="es-CR" i="1" dirty="0">
                <a:effectLst/>
              </a:rPr>
              <a:t>Perspectivas del Comercio Internacional de América Latina y el Caribe. Recuperación en un contexto de incertidumbre</a:t>
            </a:r>
            <a:r>
              <a:rPr lang="es-CR" dirty="0">
                <a:effectLst/>
              </a:rPr>
              <a:t>. San Salvador, El Salvador: CEPAL.</a:t>
            </a:r>
          </a:p>
        </p:txBody>
      </p:sp>
      <p:sp>
        <p:nvSpPr>
          <p:cNvPr id="4" name="Marcador de número de diapositiva 3"/>
          <p:cNvSpPr>
            <a:spLocks noGrp="1"/>
          </p:cNvSpPr>
          <p:nvPr>
            <p:ph type="sldNum" sz="quarter" idx="10"/>
          </p:nvPr>
        </p:nvSpPr>
        <p:spPr/>
        <p:txBody>
          <a:bodyPr/>
          <a:lstStyle/>
          <a:p>
            <a:fld id="{7BC31F6B-CE4C-47B7-A86F-F7665D9E33F0}" type="slidenum">
              <a:rPr lang="es-CR" smtClean="0"/>
              <a:t>24</a:t>
            </a:fld>
            <a:endParaRPr lang="es-CR"/>
          </a:p>
        </p:txBody>
      </p:sp>
    </p:spTree>
    <p:extLst>
      <p:ext uri="{BB962C8B-B14F-4D97-AF65-F5344CB8AC3E}">
        <p14:creationId xmlns:p14="http://schemas.microsoft.com/office/powerpoint/2010/main" val="364674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R"/>
          </a:p>
        </p:txBody>
      </p:sp>
      <p:sp>
        <p:nvSpPr>
          <p:cNvPr id="4" name="3 Marcador de fecha"/>
          <p:cNvSpPr>
            <a:spLocks noGrp="1"/>
          </p:cNvSpPr>
          <p:nvPr>
            <p:ph type="dt" sz="half" idx="10"/>
          </p:nvPr>
        </p:nvSpPr>
        <p:spPr/>
        <p:txBody>
          <a:bodyPr/>
          <a:lstStyle/>
          <a:p>
            <a:fld id="{3DD62610-F6EF-41E5-AF41-1A80A1887302}" type="datetime1">
              <a:rPr lang="es-CR" smtClean="0"/>
              <a:t>1/9/2023</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8E9668F2-D24F-4F84-98ED-9BD36A1B5655}" type="datetime1">
              <a:rPr lang="es-CR" smtClean="0"/>
              <a:t>1/9/2023</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D6031528-2A18-4D49-ADE9-8D872EFFEEE8}" type="datetime1">
              <a:rPr lang="es-CR" smtClean="0"/>
              <a:t>1/9/2023</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p:cNvSpPr>
            <a:spLocks noGrp="1"/>
          </p:cNvSpPr>
          <p:nvPr>
            <p:ph type="dt" sz="half" idx="10"/>
          </p:nvPr>
        </p:nvSpPr>
        <p:spPr/>
        <p:txBody>
          <a:bodyPr/>
          <a:lstStyle/>
          <a:p>
            <a:fld id="{95CB2AC8-4B9B-4BB4-9EE8-02DB34069081}" type="datetime1">
              <a:rPr lang="es-CR" smtClean="0"/>
              <a:t>1/9/2023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216769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27267B0A-CA78-4FBE-A8A8-2BBA6CB28CD1}" type="datetime1">
              <a:rPr lang="es-CR" smtClean="0"/>
              <a:t>1/9/2023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115614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A4446C5-9FA7-422E-89AE-D8956B57E270}" type="datetime1">
              <a:rPr lang="es-CR" smtClean="0"/>
              <a:t>1/9/2023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3800009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5CF1C540-5555-45B0-AA8C-CF93F29EBE6A}" type="datetime1">
              <a:rPr lang="es-CR" smtClean="0"/>
              <a:t>1/9/2023</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116962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C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EFFD9511-F1F3-4C34-AF1D-F530FF0523E6}" type="datetime1">
              <a:rPr lang="es-CR" smtClean="0"/>
              <a:t>1/9/2023</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134073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D7F50110-8D36-4BC5-BDA8-2E606567A953}" type="datetime1">
              <a:rPr lang="es-CR" smtClean="0"/>
              <a:t>1/9/2023</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313452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87E2E2B-EE2C-4405-BEC2-19300BCBC8BD}" type="datetime1">
              <a:rPr lang="es-CR" smtClean="0"/>
              <a:t>1/9/2023</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369618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42468C-445E-4B16-81D7-C546D6CC5A09}" type="datetime1">
              <a:rPr lang="es-CR" smtClean="0"/>
              <a:t>1/9/2023</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676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461CCD52-71DA-412B-B6A2-3D2F6ADC51E2}" type="datetime1">
              <a:rPr lang="es-CR" smtClean="0"/>
              <a:t>1/9/2023</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B4C790-3B82-4519-A289-2735B6C41AA4}" type="datetime1">
              <a:rPr lang="es-CR" smtClean="0"/>
              <a:t>1/9/2023</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1973933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A370EEE5-42C7-4947-82B4-963727DF9209}" type="datetime1">
              <a:rPr lang="es-CR" smtClean="0"/>
              <a:t>1/9/2023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1214743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4CE2AF0E-2676-4797-92FA-1574351DBC97}" type="datetime1">
              <a:rPr lang="es-CR" smtClean="0"/>
              <a:t>1/9/2023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305627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54069E0-C0BF-4BF8-B1B2-F4546D2F1EC9}" type="datetime1">
              <a:rPr lang="es-CR" smtClean="0"/>
              <a:t>1/9/2023</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fecha"/>
          <p:cNvSpPr>
            <a:spLocks noGrp="1"/>
          </p:cNvSpPr>
          <p:nvPr>
            <p:ph type="dt" sz="half" idx="10"/>
          </p:nvPr>
        </p:nvSpPr>
        <p:spPr/>
        <p:txBody>
          <a:bodyPr/>
          <a:lstStyle/>
          <a:p>
            <a:fld id="{BDBC2EB5-595A-4902-A1C3-08D70D47F6E9}" type="datetime1">
              <a:rPr lang="es-CR" smtClean="0"/>
              <a:t>1/9/2023</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6 Marcador de fecha"/>
          <p:cNvSpPr>
            <a:spLocks noGrp="1"/>
          </p:cNvSpPr>
          <p:nvPr>
            <p:ph type="dt" sz="half" idx="10"/>
          </p:nvPr>
        </p:nvSpPr>
        <p:spPr/>
        <p:txBody>
          <a:bodyPr/>
          <a:lstStyle/>
          <a:p>
            <a:fld id="{2D309228-85B6-40E4-8FF8-8210837CA476}" type="datetime1">
              <a:rPr lang="es-CR" smtClean="0"/>
              <a:t>1/9/2023</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fecha"/>
          <p:cNvSpPr>
            <a:spLocks noGrp="1"/>
          </p:cNvSpPr>
          <p:nvPr>
            <p:ph type="dt" sz="half" idx="10"/>
          </p:nvPr>
        </p:nvSpPr>
        <p:spPr/>
        <p:txBody>
          <a:bodyPr/>
          <a:lstStyle/>
          <a:p>
            <a:fld id="{6585979A-8A61-4C30-B7D2-A1D47EFFB53F}" type="datetime1">
              <a:rPr lang="es-CR" smtClean="0"/>
              <a:t>1/9/2023</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3DBA70-D0E3-44DA-9100-00475AF8ACED}" type="datetime1">
              <a:rPr lang="es-CR" smtClean="0"/>
              <a:t>1/9/2023</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45AA826-05CA-42FB-9B27-0B9D34FB99DF}" type="datetime1">
              <a:rPr lang="es-CR" smtClean="0"/>
              <a:t>1/9/2023</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B0494C-187E-47AC-B7EE-88ADC5E8CA00}" type="datetime1">
              <a:rPr lang="es-CR" smtClean="0"/>
              <a:t>1/9/2023</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BC723-8988-4DDB-9EF0-F9831E279327}" type="datetime1">
              <a:rPr lang="es-CR" smtClean="0"/>
              <a:t>1/9/2023</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56AB7-869B-4FC7-B76B-5124088DE594}" type="slidenum">
              <a:rPr lang="es-CR" smtClean="0"/>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2DFFA-2513-450D-8D43-2CBAFCF71589}" type="datetime1">
              <a:rPr lang="es-CR" smtClean="0"/>
              <a:t>1/9/2023</a:t>
            </a:fld>
            <a:endParaRPr lang="es-CR"/>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8D3C3-E312-4518-88DA-0377A0C7AA76}" type="slidenum">
              <a:rPr lang="es-CR" smtClean="0"/>
              <a:t>‹Nº›</a:t>
            </a:fld>
            <a:endParaRPr lang="es-CR"/>
          </a:p>
        </p:txBody>
      </p:sp>
    </p:spTree>
    <p:extLst>
      <p:ext uri="{BB962C8B-B14F-4D97-AF65-F5344CB8AC3E}">
        <p14:creationId xmlns:p14="http://schemas.microsoft.com/office/powerpoint/2010/main" val="2981970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diagramLayout" Target="../diagrams/layout16.xml"/><Relationship Id="rId7" Type="http://schemas.openxmlformats.org/officeDocument/2006/relationships/image" Target="../media/image2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8" Type="http://schemas.microsoft.com/office/2007/relationships/diagramDrawing" Target="../diagrams/drawing17.xml"/><Relationship Id="rId3" Type="http://schemas.microsoft.com/office/2007/relationships/hdphoto" Target="../media/hdphoto7.wdp"/><Relationship Id="rId7" Type="http://schemas.openxmlformats.org/officeDocument/2006/relationships/diagramColors" Target="../diagrams/colors17.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diagramLayout" Target="../diagrams/layout18.xml"/><Relationship Id="rId7" Type="http://schemas.openxmlformats.org/officeDocument/2006/relationships/image" Target="../media/image25.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6.png"/><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7.png"/><Relationship Id="rId2" Type="http://schemas.openxmlformats.org/officeDocument/2006/relationships/diagramData" Target="../diagrams/data22.xml"/><Relationship Id="rId1" Type="http://schemas.openxmlformats.org/officeDocument/2006/relationships/slideLayout" Target="../slideLayouts/slideLayout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9.xml.rels><?xml version="1.0" encoding="UTF-8" standalone="yes"?>
<Relationships xmlns="http://schemas.openxmlformats.org/package/2006/relationships"><Relationship Id="rId8" Type="http://schemas.microsoft.com/office/2007/relationships/diagramDrawing" Target="../diagrams/drawing23.xml"/><Relationship Id="rId3" Type="http://schemas.microsoft.com/office/2007/relationships/hdphoto" Target="../media/hdphoto9.wdp"/><Relationship Id="rId7" Type="http://schemas.openxmlformats.org/officeDocument/2006/relationships/diagramColors" Target="../diagrams/colors23.xml"/><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24.xml"/><Relationship Id="rId7" Type="http://schemas.openxmlformats.org/officeDocument/2006/relationships/image" Target="../media/image29.png"/><Relationship Id="rId2" Type="http://schemas.openxmlformats.org/officeDocument/2006/relationships/diagramData" Target="../diagrams/data24.xml"/><Relationship Id="rId1" Type="http://schemas.openxmlformats.org/officeDocument/2006/relationships/slideLayout" Target="../slideLayouts/slideLayout9.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1.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2.png"/><Relationship Id="rId7" Type="http://schemas.openxmlformats.org/officeDocument/2006/relationships/diagramColors" Target="../diagrams/colors25.xml"/><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97245"/>
            <a:ext cx="7772400" cy="1095651"/>
          </a:xfrm>
        </p:spPr>
        <p:style>
          <a:lnRef idx="1">
            <a:schemeClr val="dk1"/>
          </a:lnRef>
          <a:fillRef idx="2">
            <a:schemeClr val="dk1"/>
          </a:fillRef>
          <a:effectRef idx="1">
            <a:schemeClr val="dk1"/>
          </a:effectRef>
          <a:fontRef idx="minor">
            <a:schemeClr val="dk1"/>
          </a:fontRef>
        </p:style>
        <p:txBody>
          <a:bodyPr>
            <a:noAutofit/>
          </a:bodyPr>
          <a:lstStyle/>
          <a:p>
            <a:r>
              <a:rPr lang="es-CR" sz="2000" b="1" dirty="0"/>
              <a:t>Doctorado en Gestión Pública y Ciencias Empresariales </a:t>
            </a:r>
            <a:br>
              <a:rPr lang="es-CR" sz="2000" dirty="0"/>
            </a:br>
            <a:r>
              <a:rPr lang="es-CR" sz="2000" dirty="0"/>
              <a:t>X</a:t>
            </a:r>
            <a:r>
              <a:rPr lang="es-CR" sz="2000" b="1" dirty="0"/>
              <a:t>I Promoción Regional</a:t>
            </a:r>
            <a:endParaRPr lang="es-CR" sz="2000" dirty="0"/>
          </a:p>
        </p:txBody>
      </p:sp>
      <p:sp>
        <p:nvSpPr>
          <p:cNvPr id="3" name="2 Subtítulo"/>
          <p:cNvSpPr>
            <a:spLocks noGrp="1"/>
          </p:cNvSpPr>
          <p:nvPr>
            <p:ph type="subTitle" idx="1"/>
          </p:nvPr>
        </p:nvSpPr>
        <p:spPr>
          <a:xfrm>
            <a:off x="1528714" y="2945464"/>
            <a:ext cx="6400800" cy="1000132"/>
          </a:xfrm>
        </p:spPr>
        <p:txBody>
          <a:bodyPr>
            <a:normAutofit lnSpcReduction="10000"/>
          </a:bodyPr>
          <a:lstStyle/>
          <a:p>
            <a:r>
              <a:rPr lang="es-CR" b="1" dirty="0"/>
              <a:t>Curso Comercio Internacional y Logística</a:t>
            </a:r>
          </a:p>
        </p:txBody>
      </p:sp>
      <p:sp>
        <p:nvSpPr>
          <p:cNvPr id="1026" name="Rectangle 2"/>
          <p:cNvSpPr>
            <a:spLocks noChangeArrowheads="1"/>
          </p:cNvSpPr>
          <p:nvPr/>
        </p:nvSpPr>
        <p:spPr bwMode="auto">
          <a:xfrm>
            <a:off x="814334" y="4156029"/>
            <a:ext cx="6858048" cy="70788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R"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Calibri" pitchFamily="34" charset="0"/>
                <a:cs typeface="Times New Roman" pitchFamily="18" charset="0"/>
              </a:rPr>
              <a:t>Sesión 1:</a:t>
            </a:r>
          </a:p>
          <a:p>
            <a:pPr marL="0" marR="0" lvl="0" indent="0" algn="l" defTabSz="914400" rtl="0" eaLnBrk="1" fontAlgn="base" latinLnBrk="0" hangingPunct="1">
              <a:lnSpc>
                <a:spcPct val="100000"/>
              </a:lnSpc>
              <a:spcBef>
                <a:spcPct val="0"/>
              </a:spcBef>
              <a:spcAft>
                <a:spcPct val="0"/>
              </a:spcAft>
              <a:buClrTx/>
              <a:buSzTx/>
              <a:buFontTx/>
              <a:buNone/>
              <a:tabLst/>
            </a:pPr>
            <a:r>
              <a:rPr kumimoji="0" lang="es-CR"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Calibri" pitchFamily="34" charset="0"/>
                <a:cs typeface="Times New Roman" pitchFamily="18" charset="0"/>
              </a:rPr>
              <a:t>Globalización y comercio: los temas centrales del curso </a:t>
            </a:r>
          </a:p>
        </p:txBody>
      </p:sp>
      <p:sp>
        <p:nvSpPr>
          <p:cNvPr id="8" name="7 Rectángulo"/>
          <p:cNvSpPr/>
          <p:nvPr/>
        </p:nvSpPr>
        <p:spPr>
          <a:xfrm>
            <a:off x="3563888" y="5320271"/>
            <a:ext cx="4465684"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s-CR" sz="1400" b="1" dirty="0">
                <a:solidFill>
                  <a:prstClr val="black"/>
                </a:solidFill>
              </a:rPr>
              <a:t>Bibliografía:</a:t>
            </a:r>
          </a:p>
          <a:p>
            <a:pPr lvl="0"/>
            <a:r>
              <a:rPr lang="es-CR" sz="1400" dirty="0">
                <a:solidFill>
                  <a:prstClr val="black"/>
                </a:solidFill>
              </a:rPr>
              <a:t>	</a:t>
            </a:r>
            <a:r>
              <a:rPr lang="es-CR" sz="1400" dirty="0"/>
              <a:t>CEPAL 2021 y 2022, CEI SIECA 2019, UNCTAD 2020, Sanguinetti et al. 2021, Arriola et al 2021 y 2023</a:t>
            </a:r>
          </a:p>
          <a:p>
            <a:pPr lvl="0"/>
            <a:r>
              <a:rPr lang="es-CR" sz="1400" dirty="0"/>
              <a:t>Profesor Rafael A. Díaz Porr</a:t>
            </a:r>
            <a:r>
              <a:rPr lang="es-CR" sz="1400" dirty="0">
                <a:solidFill>
                  <a:prstClr val="black"/>
                </a:solidFill>
              </a:rPr>
              <a:t>as</a:t>
            </a:r>
          </a:p>
        </p:txBody>
      </p:sp>
      <p:pic>
        <p:nvPicPr>
          <p:cNvPr id="4" name="Imagen 3"/>
          <p:cNvPicPr>
            <a:picLocks noChangeAspect="1"/>
          </p:cNvPicPr>
          <p:nvPr/>
        </p:nvPicPr>
        <p:blipFill>
          <a:blip r:embed="rId3"/>
          <a:stretch>
            <a:fillRect/>
          </a:stretch>
        </p:blipFill>
        <p:spPr>
          <a:xfrm>
            <a:off x="3414829" y="214290"/>
            <a:ext cx="1885714" cy="1104762"/>
          </a:xfrm>
          <a:prstGeom prst="rect">
            <a:avLst/>
          </a:prstGeom>
        </p:spPr>
      </p:pic>
      <p:sp>
        <p:nvSpPr>
          <p:cNvPr id="5" name="Marcador de número de diapositiva 4">
            <a:extLst>
              <a:ext uri="{FF2B5EF4-FFF2-40B4-BE49-F238E27FC236}">
                <a16:creationId xmlns:a16="http://schemas.microsoft.com/office/drawing/2014/main" id="{3FBCA5B1-7FFA-4E9C-8A88-E07F05941464}"/>
              </a:ext>
            </a:extLst>
          </p:cNvPr>
          <p:cNvSpPr>
            <a:spLocks noGrp="1"/>
          </p:cNvSpPr>
          <p:nvPr>
            <p:ph type="sldNum" sz="quarter" idx="12"/>
          </p:nvPr>
        </p:nvSpPr>
        <p:spPr/>
        <p:txBody>
          <a:bodyPr/>
          <a:lstStyle/>
          <a:p>
            <a:fld id="{F6756AB7-869B-4FC7-B76B-5124088DE594}" type="slidenum">
              <a:rPr lang="es-CR" smtClean="0"/>
              <a:pPr/>
              <a:t>1</a:t>
            </a:fld>
            <a:endParaRPr lang="es-C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style>
          <a:lnRef idx="1">
            <a:schemeClr val="accent1"/>
          </a:lnRef>
          <a:fillRef idx="2">
            <a:schemeClr val="accent1"/>
          </a:fillRef>
          <a:effectRef idx="1">
            <a:schemeClr val="accent1"/>
          </a:effectRef>
          <a:fontRef idx="minor">
            <a:schemeClr val="dk1"/>
          </a:fontRef>
        </p:style>
        <p:txBody>
          <a:bodyPr>
            <a:noAutofit/>
          </a:bodyPr>
          <a:lstStyle/>
          <a:p>
            <a:r>
              <a:rPr lang="es-CR" sz="3200" b="1" dirty="0"/>
              <a:t>Desaceleración de las economías emergentes </a:t>
            </a:r>
          </a:p>
        </p:txBody>
      </p:sp>
      <p:pic>
        <p:nvPicPr>
          <p:cNvPr id="6" name="Imagen 5"/>
          <p:cNvPicPr>
            <a:picLocks noChangeAspect="1"/>
          </p:cNvPicPr>
          <p:nvPr/>
        </p:nvPicPr>
        <p:blipFill>
          <a:blip r:embed="rId2"/>
          <a:stretch>
            <a:fillRect/>
          </a:stretch>
        </p:blipFill>
        <p:spPr>
          <a:xfrm>
            <a:off x="1409420" y="1139902"/>
            <a:ext cx="6037510" cy="5688632"/>
          </a:xfrm>
          <a:prstGeom prst="rect">
            <a:avLst/>
          </a:prstGeom>
          <a:ln w="25400">
            <a:solidFill>
              <a:schemeClr val="accent3"/>
            </a:solidFill>
          </a:ln>
        </p:spPr>
      </p:pic>
      <p:sp>
        <p:nvSpPr>
          <p:cNvPr id="3" name="Marcador de número de diapositiva 2"/>
          <p:cNvSpPr>
            <a:spLocks noGrp="1"/>
          </p:cNvSpPr>
          <p:nvPr>
            <p:ph type="sldNum" sz="quarter" idx="12"/>
          </p:nvPr>
        </p:nvSpPr>
        <p:spPr/>
        <p:txBody>
          <a:bodyPr/>
          <a:lstStyle/>
          <a:p>
            <a:fld id="{F6756AB7-869B-4FC7-B76B-5124088DE594}" type="slidenum">
              <a:rPr lang="es-CR" smtClean="0"/>
              <a:pPr/>
              <a:t>10</a:t>
            </a:fld>
            <a:endParaRPr lang="es-CR"/>
          </a:p>
        </p:txBody>
      </p:sp>
      <p:sp>
        <p:nvSpPr>
          <p:cNvPr id="5" name="Elipse 4">
            <a:extLst>
              <a:ext uri="{FF2B5EF4-FFF2-40B4-BE49-F238E27FC236}">
                <a16:creationId xmlns:a16="http://schemas.microsoft.com/office/drawing/2014/main" id="{0F906077-7D4E-4178-839B-6D8EC2114779}"/>
              </a:ext>
            </a:extLst>
          </p:cNvPr>
          <p:cNvSpPr/>
          <p:nvPr/>
        </p:nvSpPr>
        <p:spPr>
          <a:xfrm>
            <a:off x="1409420" y="1190760"/>
            <a:ext cx="642492" cy="432048"/>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2736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es-CR" sz="3200" b="1" dirty="0"/>
              <a:t>A. Repunte del comercio regional en un contexto global incierto </a:t>
            </a:r>
            <a:r>
              <a:rPr lang="es-CR" sz="2000" b="1" dirty="0"/>
              <a:t>CEPAL 2017</a:t>
            </a:r>
          </a:p>
        </p:txBody>
      </p:sp>
      <p:grpSp>
        <p:nvGrpSpPr>
          <p:cNvPr id="3" name="Grupo 2"/>
          <p:cNvGrpSpPr/>
          <p:nvPr/>
        </p:nvGrpSpPr>
        <p:grpSpPr>
          <a:xfrm>
            <a:off x="385200" y="1604195"/>
            <a:ext cx="8435279" cy="5087456"/>
            <a:chOff x="385200" y="1604195"/>
            <a:chExt cx="8435279" cy="5087456"/>
          </a:xfrm>
        </p:grpSpPr>
        <p:sp>
          <p:nvSpPr>
            <p:cNvPr id="5" name="Circular 4"/>
            <p:cNvSpPr/>
            <p:nvPr/>
          </p:nvSpPr>
          <p:spPr>
            <a:xfrm>
              <a:off x="385200" y="1604195"/>
              <a:ext cx="5061168" cy="5061168"/>
            </a:xfrm>
            <a:prstGeom prst="pie">
              <a:avLst>
                <a:gd name="adj1" fmla="val 5400000"/>
                <a:gd name="adj2" fmla="val 1620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s-CR"/>
            </a:p>
          </p:txBody>
        </p:sp>
        <p:sp>
          <p:nvSpPr>
            <p:cNvPr id="6" name="Forma libre 5"/>
            <p:cNvSpPr/>
            <p:nvPr/>
          </p:nvSpPr>
          <p:spPr>
            <a:xfrm>
              <a:off x="2915783" y="1630483"/>
              <a:ext cx="5904695" cy="5061168"/>
            </a:xfrm>
            <a:custGeom>
              <a:avLst/>
              <a:gdLst>
                <a:gd name="connsiteX0" fmla="*/ 0 w 5904695"/>
                <a:gd name="connsiteY0" fmla="*/ 0 h 5061168"/>
                <a:gd name="connsiteX1" fmla="*/ 5904695 w 5904695"/>
                <a:gd name="connsiteY1" fmla="*/ 0 h 5061168"/>
                <a:gd name="connsiteX2" fmla="*/ 5904695 w 5904695"/>
                <a:gd name="connsiteY2" fmla="*/ 5061168 h 5061168"/>
                <a:gd name="connsiteX3" fmla="*/ 0 w 5904695"/>
                <a:gd name="connsiteY3" fmla="*/ 5061168 h 5061168"/>
                <a:gd name="connsiteX4" fmla="*/ 0 w 5904695"/>
                <a:gd name="connsiteY4" fmla="*/ 0 h 506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695" h="5061168">
                  <a:moveTo>
                    <a:pt x="0" y="0"/>
                  </a:moveTo>
                  <a:lnTo>
                    <a:pt x="5904695" y="0"/>
                  </a:lnTo>
                  <a:lnTo>
                    <a:pt x="5904695" y="5061168"/>
                  </a:lnTo>
                  <a:lnTo>
                    <a:pt x="0" y="5061168"/>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3043788" bIns="2748554" numCol="1" spcCol="1270" anchor="ctr" anchorCtr="0">
              <a:noAutofit/>
            </a:bodyPr>
            <a:lstStyle/>
            <a:p>
              <a:pPr lvl="0" algn="ctr" defTabSz="1066800" rtl="0">
                <a:lnSpc>
                  <a:spcPct val="90000"/>
                </a:lnSpc>
                <a:spcBef>
                  <a:spcPct val="0"/>
                </a:spcBef>
                <a:spcAft>
                  <a:spcPct val="35000"/>
                </a:spcAft>
              </a:pPr>
              <a:r>
                <a:rPr lang="es-CR" sz="2400" kern="1200" dirty="0"/>
                <a:t>Pese al reciente repunte del </a:t>
              </a:r>
              <a:r>
                <a:rPr lang="es-CR" sz="2000" kern="1200" dirty="0"/>
                <a:t>crecimiento</a:t>
              </a:r>
              <a:r>
                <a:rPr lang="es-CR" sz="2400" kern="1200" dirty="0"/>
                <a:t> mundial, </a:t>
              </a:r>
            </a:p>
          </p:txBody>
        </p:sp>
        <p:sp>
          <p:nvSpPr>
            <p:cNvPr id="7" name="Circular 6"/>
            <p:cNvSpPr/>
            <p:nvPr/>
          </p:nvSpPr>
          <p:spPr>
            <a:xfrm>
              <a:off x="1713756" y="4008250"/>
              <a:ext cx="2404054" cy="2404054"/>
            </a:xfrm>
            <a:prstGeom prst="pie">
              <a:avLst>
                <a:gd name="adj1" fmla="val 5400000"/>
                <a:gd name="adj2" fmla="val 1620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s-CR"/>
            </a:p>
          </p:txBody>
        </p:sp>
        <p:sp>
          <p:nvSpPr>
            <p:cNvPr id="8" name="Forma libre 7"/>
            <p:cNvSpPr/>
            <p:nvPr/>
          </p:nvSpPr>
          <p:spPr>
            <a:xfrm>
              <a:off x="2915783" y="4008250"/>
              <a:ext cx="5904695" cy="2445086"/>
            </a:xfrm>
            <a:custGeom>
              <a:avLst/>
              <a:gdLst>
                <a:gd name="connsiteX0" fmla="*/ 0 w 5904695"/>
                <a:gd name="connsiteY0" fmla="*/ 0 h 2404054"/>
                <a:gd name="connsiteX1" fmla="*/ 5904695 w 5904695"/>
                <a:gd name="connsiteY1" fmla="*/ 0 h 2404054"/>
                <a:gd name="connsiteX2" fmla="*/ 5904695 w 5904695"/>
                <a:gd name="connsiteY2" fmla="*/ 2404054 h 2404054"/>
                <a:gd name="connsiteX3" fmla="*/ 0 w 5904695"/>
                <a:gd name="connsiteY3" fmla="*/ 2404054 h 2404054"/>
                <a:gd name="connsiteX4" fmla="*/ 0 w 5904695"/>
                <a:gd name="connsiteY4" fmla="*/ 0 h 2404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695" h="2404054">
                  <a:moveTo>
                    <a:pt x="0" y="0"/>
                  </a:moveTo>
                  <a:lnTo>
                    <a:pt x="5904695" y="0"/>
                  </a:lnTo>
                  <a:lnTo>
                    <a:pt x="5904695" y="2404054"/>
                  </a:lnTo>
                  <a:lnTo>
                    <a:pt x="0" y="2404054"/>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3028548" bIns="76200" numCol="1" spcCol="1270" anchor="ctr" anchorCtr="0">
              <a:noAutofit/>
            </a:bodyPr>
            <a:lstStyle/>
            <a:p>
              <a:pPr lvl="0" algn="ctr" defTabSz="889000" rtl="0">
                <a:lnSpc>
                  <a:spcPct val="90000"/>
                </a:lnSpc>
                <a:spcBef>
                  <a:spcPct val="0"/>
                </a:spcBef>
                <a:spcAft>
                  <a:spcPct val="35000"/>
                </a:spcAft>
              </a:pPr>
              <a:r>
                <a:rPr lang="es-CR" kern="1200" dirty="0"/>
                <a:t>A su vez, estos factores tendrían un impacto en las políticas de fomento a la inversión y la diversificación productiva. </a:t>
              </a:r>
            </a:p>
          </p:txBody>
        </p:sp>
        <p:sp>
          <p:nvSpPr>
            <p:cNvPr id="9" name="Forma libre 8"/>
            <p:cNvSpPr/>
            <p:nvPr/>
          </p:nvSpPr>
          <p:spPr>
            <a:xfrm>
              <a:off x="5724131" y="1604195"/>
              <a:ext cx="3096348" cy="2404054"/>
            </a:xfrm>
            <a:custGeom>
              <a:avLst/>
              <a:gdLst>
                <a:gd name="connsiteX0" fmla="*/ 0 w 2952347"/>
                <a:gd name="connsiteY0" fmla="*/ 0 h 2404054"/>
                <a:gd name="connsiteX1" fmla="*/ 2952347 w 2952347"/>
                <a:gd name="connsiteY1" fmla="*/ 0 h 2404054"/>
                <a:gd name="connsiteX2" fmla="*/ 2952347 w 2952347"/>
                <a:gd name="connsiteY2" fmla="*/ 2404054 h 2404054"/>
                <a:gd name="connsiteX3" fmla="*/ 0 w 2952347"/>
                <a:gd name="connsiteY3" fmla="*/ 2404054 h 2404054"/>
                <a:gd name="connsiteX4" fmla="*/ 0 w 2952347"/>
                <a:gd name="connsiteY4" fmla="*/ 0 h 2404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347" h="2404054">
                  <a:moveTo>
                    <a:pt x="0" y="0"/>
                  </a:moveTo>
                  <a:lnTo>
                    <a:pt x="2952347" y="0"/>
                  </a:lnTo>
                  <a:lnTo>
                    <a:pt x="2952347" y="2404054"/>
                  </a:lnTo>
                  <a:lnTo>
                    <a:pt x="0" y="2404054"/>
                  </a:lnTo>
                  <a:lnTo>
                    <a:pt x="0" y="0"/>
                  </a:lnTo>
                  <a:close/>
                </a:path>
              </a:pathLst>
            </a:cu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1" algn="l" defTabSz="622300" rtl="0">
                <a:lnSpc>
                  <a:spcPct val="90000"/>
                </a:lnSpc>
                <a:spcBef>
                  <a:spcPct val="0"/>
                </a:spcBef>
                <a:spcAft>
                  <a:spcPct val="15000"/>
                </a:spcAft>
              </a:pPr>
              <a:r>
                <a:rPr lang="es-CR" sz="1400" dirty="0"/>
                <a:t>Co</a:t>
              </a:r>
              <a:r>
                <a:rPr lang="es-CR" sz="1400" kern="1200" dirty="0"/>
                <a:t>ntexto internacional incierto en el mediano plazo</a:t>
              </a:r>
              <a:r>
                <a:rPr lang="es-CR" sz="1400" dirty="0"/>
                <a:t>.</a:t>
              </a:r>
              <a:r>
                <a:rPr lang="es-CR" sz="1400" kern="1200" dirty="0"/>
                <a:t> </a:t>
              </a:r>
            </a:p>
            <a:p>
              <a:pPr marL="182563" lvl="1" indent="-182563" algn="l" defTabSz="622300" rtl="0">
                <a:lnSpc>
                  <a:spcPct val="90000"/>
                </a:lnSpc>
                <a:spcBef>
                  <a:spcPct val="0"/>
                </a:spcBef>
                <a:spcAft>
                  <a:spcPct val="15000"/>
                </a:spcAft>
                <a:buFont typeface="Arial" panose="020B0604020202020204" pitchFamily="34" charset="0"/>
                <a:buChar char="•"/>
              </a:pPr>
              <a:r>
                <a:rPr lang="es-CR" sz="1400" dirty="0"/>
                <a:t>D</a:t>
              </a:r>
              <a:r>
                <a:rPr lang="es-CR" sz="1400" kern="1200" dirty="0"/>
                <a:t>udas con respecto a la sostenibilidad de la recuperación de la economía mundial, </a:t>
              </a:r>
            </a:p>
            <a:p>
              <a:pPr marL="182563" lvl="1" indent="-182563" defTabSz="622300">
                <a:lnSpc>
                  <a:spcPct val="90000"/>
                </a:lnSpc>
                <a:spcBef>
                  <a:spcPct val="0"/>
                </a:spcBef>
                <a:spcAft>
                  <a:spcPct val="15000"/>
                </a:spcAft>
                <a:buChar char="••"/>
                <a:tabLst>
                  <a:tab pos="357188" algn="l"/>
                </a:tabLst>
              </a:pPr>
              <a:r>
                <a:rPr lang="es-CR" sz="1400" kern="1200" dirty="0"/>
                <a:t>Desafíos de la revolución digital al comercio tradicional </a:t>
              </a:r>
            </a:p>
            <a:p>
              <a:pPr marL="182563" lvl="1" indent="-182563" defTabSz="622300">
                <a:lnSpc>
                  <a:spcPct val="90000"/>
                </a:lnSpc>
                <a:spcBef>
                  <a:spcPct val="0"/>
                </a:spcBef>
                <a:spcAft>
                  <a:spcPct val="15000"/>
                </a:spcAft>
                <a:buChar char="••"/>
              </a:pPr>
              <a:r>
                <a:rPr lang="es-CR" sz="1400" kern="1200" dirty="0"/>
                <a:t>Irrupción de movimientos políticos en países desarrollados. </a:t>
              </a:r>
            </a:p>
          </p:txBody>
        </p:sp>
        <p:sp>
          <p:nvSpPr>
            <p:cNvPr id="10" name="Forma libre 9"/>
            <p:cNvSpPr/>
            <p:nvPr/>
          </p:nvSpPr>
          <p:spPr>
            <a:xfrm>
              <a:off x="5446365" y="3949383"/>
              <a:ext cx="3374113" cy="2562820"/>
            </a:xfrm>
            <a:custGeom>
              <a:avLst/>
              <a:gdLst>
                <a:gd name="connsiteX0" fmla="*/ 0 w 3240349"/>
                <a:gd name="connsiteY0" fmla="*/ 0 h 2774159"/>
                <a:gd name="connsiteX1" fmla="*/ 3240349 w 3240349"/>
                <a:gd name="connsiteY1" fmla="*/ 0 h 2774159"/>
                <a:gd name="connsiteX2" fmla="*/ 3240349 w 3240349"/>
                <a:gd name="connsiteY2" fmla="*/ 2774159 h 2774159"/>
                <a:gd name="connsiteX3" fmla="*/ 0 w 3240349"/>
                <a:gd name="connsiteY3" fmla="*/ 2774159 h 2774159"/>
                <a:gd name="connsiteX4" fmla="*/ 0 w 3240349"/>
                <a:gd name="connsiteY4" fmla="*/ 0 h 277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349" h="2774159">
                  <a:moveTo>
                    <a:pt x="0" y="0"/>
                  </a:moveTo>
                  <a:lnTo>
                    <a:pt x="3240349" y="0"/>
                  </a:lnTo>
                  <a:lnTo>
                    <a:pt x="3240349" y="2774159"/>
                  </a:lnTo>
                  <a:lnTo>
                    <a:pt x="0" y="2774159"/>
                  </a:lnTo>
                  <a:lnTo>
                    <a:pt x="0" y="0"/>
                  </a:lnTo>
                  <a:close/>
                </a:path>
              </a:pathLst>
            </a:cu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87313" lvl="1" indent="-87313" defTabSz="466725">
                <a:lnSpc>
                  <a:spcPct val="90000"/>
                </a:lnSpc>
                <a:spcBef>
                  <a:spcPct val="0"/>
                </a:spcBef>
                <a:spcAft>
                  <a:spcPct val="15000"/>
                </a:spcAft>
                <a:buChar char="••"/>
              </a:pPr>
              <a:r>
                <a:rPr lang="es-CR" sz="1000" dirty="0"/>
                <a:t>Los Estados Unidos, en una dirección radicalmente distinta a la de liberación del comercio. </a:t>
              </a:r>
            </a:p>
            <a:p>
              <a:pPr marL="87313" lvl="1" indent="-87313" defTabSz="466725">
                <a:lnSpc>
                  <a:spcPct val="90000"/>
                </a:lnSpc>
                <a:spcBef>
                  <a:spcPct val="0"/>
                </a:spcBef>
                <a:spcAft>
                  <a:spcPct val="15000"/>
                </a:spcAft>
                <a:buChar char="••"/>
              </a:pPr>
              <a:r>
                <a:rPr lang="es-CR" sz="1000" dirty="0"/>
                <a:t>La Unión Europea: liderazgo internacional en gobernanza del comercio y la inversión,  por ejemplo</a:t>
              </a:r>
            </a:p>
            <a:p>
              <a:pPr marL="268288" lvl="2" indent="-87313" defTabSz="466725">
                <a:lnSpc>
                  <a:spcPct val="90000"/>
                </a:lnSpc>
                <a:spcBef>
                  <a:spcPct val="0"/>
                </a:spcBef>
                <a:spcAft>
                  <a:spcPct val="15000"/>
                </a:spcAft>
                <a:buChar char="••"/>
              </a:pPr>
              <a:r>
                <a:rPr lang="es-CR" sz="1000" dirty="0"/>
                <a:t> Propuesta de reemplazar sistema de arbitrajes entre inversionistas y Estado, por un sistema de tribunales permanentes.</a:t>
              </a:r>
            </a:p>
            <a:p>
              <a:pPr marL="268288" lvl="2" indent="-87313" defTabSz="466725">
                <a:lnSpc>
                  <a:spcPct val="90000"/>
                </a:lnSpc>
                <a:spcBef>
                  <a:spcPct val="0"/>
                </a:spcBef>
                <a:spcAft>
                  <a:spcPct val="15000"/>
                </a:spcAft>
                <a:buChar char="••"/>
              </a:pPr>
              <a:r>
                <a:rPr lang="es-CR" sz="1000" dirty="0"/>
                <a:t>Disposiciones para garantizar el derecho del Estado anfitrión a regular en favor del interés público: una mayor contribución de sus acuerdos comerciales y de inversión al desarrollo sostenible, </a:t>
              </a:r>
            </a:p>
            <a:p>
              <a:pPr marL="268288" lvl="2" indent="-87313" defTabSz="466725">
                <a:lnSpc>
                  <a:spcPct val="90000"/>
                </a:lnSpc>
                <a:spcBef>
                  <a:spcPct val="0"/>
                </a:spcBef>
                <a:spcAft>
                  <a:spcPct val="15000"/>
                </a:spcAft>
                <a:buChar char="••"/>
              </a:pPr>
              <a:r>
                <a:rPr lang="es-CR" sz="1000" dirty="0"/>
                <a:t>incluidos la implementación de la Agenda 2030 para el Desarrollo Sostenible y el combate al cambio climático.</a:t>
              </a:r>
            </a:p>
          </p:txBody>
        </p:sp>
      </p:grpSp>
      <p:sp>
        <p:nvSpPr>
          <p:cNvPr id="4" name="Marcador de número de diapositiva 3">
            <a:extLst>
              <a:ext uri="{FF2B5EF4-FFF2-40B4-BE49-F238E27FC236}">
                <a16:creationId xmlns:a16="http://schemas.microsoft.com/office/drawing/2014/main" id="{A3B717A7-D4CC-4C33-A938-E290BA654906}"/>
              </a:ext>
            </a:extLst>
          </p:cNvPr>
          <p:cNvSpPr>
            <a:spLocks noGrp="1"/>
          </p:cNvSpPr>
          <p:nvPr>
            <p:ph type="sldNum" sz="quarter" idx="12"/>
          </p:nvPr>
        </p:nvSpPr>
        <p:spPr/>
        <p:txBody>
          <a:bodyPr/>
          <a:lstStyle/>
          <a:p>
            <a:fld id="{F6756AB7-869B-4FC7-B76B-5124088DE594}" type="slidenum">
              <a:rPr lang="es-CR" smtClean="0"/>
              <a:pPr/>
              <a:t>11</a:t>
            </a:fld>
            <a:endParaRPr lang="es-CR"/>
          </a:p>
        </p:txBody>
      </p:sp>
    </p:spTree>
    <p:extLst>
      <p:ext uri="{BB962C8B-B14F-4D97-AF65-F5344CB8AC3E}">
        <p14:creationId xmlns:p14="http://schemas.microsoft.com/office/powerpoint/2010/main" val="397743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7845" y="2180554"/>
            <a:ext cx="6327657" cy="1714823"/>
          </a:xfrm>
        </p:spPr>
        <p:txBody>
          <a:bodyPr>
            <a:normAutofit/>
          </a:bodyPr>
          <a:lstStyle/>
          <a:p>
            <a:r>
              <a:rPr lang="es-ES" b="1" dirty="0"/>
              <a:t>Contexto al 2018 de las Relaciones Comerciales</a:t>
            </a:r>
            <a:endParaRPr lang="es-CR" dirty="0"/>
          </a:p>
        </p:txBody>
      </p:sp>
      <p:sp>
        <p:nvSpPr>
          <p:cNvPr id="3" name="Subtítulo 2"/>
          <p:cNvSpPr>
            <a:spLocks noGrp="1"/>
          </p:cNvSpPr>
          <p:nvPr>
            <p:ph type="subTitle" idx="1"/>
          </p:nvPr>
        </p:nvSpPr>
        <p:spPr>
          <a:xfrm>
            <a:off x="1143001" y="4080374"/>
            <a:ext cx="5812502" cy="930313"/>
          </a:xfrm>
        </p:spPr>
        <p:txBody>
          <a:bodyPr>
            <a:normAutofit fontScale="47500" lnSpcReduction="20000"/>
          </a:bodyPr>
          <a:lstStyle/>
          <a:p>
            <a:r>
              <a:rPr lang="es-ES" b="1" dirty="0"/>
              <a:t>Perspectivas del Comercio Internacional de América Latina y el Caribe</a:t>
            </a:r>
            <a:endParaRPr lang="es-CR" dirty="0"/>
          </a:p>
          <a:p>
            <a:r>
              <a:rPr lang="es-ES" b="1" dirty="0"/>
              <a:t>Las tensiones comerciales exigen mayor integración regional</a:t>
            </a:r>
          </a:p>
          <a:p>
            <a:r>
              <a:rPr lang="es-ES" b="1" dirty="0"/>
              <a:t>CEPAL, 2018</a:t>
            </a:r>
            <a:endParaRPr lang="es-CR" dirty="0"/>
          </a:p>
          <a:p>
            <a:endParaRPr lang="es-CR" dirty="0"/>
          </a:p>
        </p:txBody>
      </p:sp>
      <p:sp>
        <p:nvSpPr>
          <p:cNvPr id="4" name="Marcador de número de diapositiva 3">
            <a:extLst>
              <a:ext uri="{FF2B5EF4-FFF2-40B4-BE49-F238E27FC236}">
                <a16:creationId xmlns:a16="http://schemas.microsoft.com/office/drawing/2014/main" id="{C7633CA7-0F61-4139-ACC4-23882388E50D}"/>
              </a:ext>
            </a:extLst>
          </p:cNvPr>
          <p:cNvSpPr>
            <a:spLocks noGrp="1"/>
          </p:cNvSpPr>
          <p:nvPr>
            <p:ph type="sldNum" sz="quarter" idx="12"/>
          </p:nvPr>
        </p:nvSpPr>
        <p:spPr/>
        <p:txBody>
          <a:bodyPr/>
          <a:lstStyle/>
          <a:p>
            <a:fld id="{F6756AB7-869B-4FC7-B76B-5124088DE594}" type="slidenum">
              <a:rPr lang="es-CR" smtClean="0"/>
              <a:pPr/>
              <a:t>12</a:t>
            </a:fld>
            <a:endParaRPr lang="es-CR"/>
          </a:p>
        </p:txBody>
      </p:sp>
    </p:spTree>
    <p:extLst>
      <p:ext uri="{BB962C8B-B14F-4D97-AF65-F5344CB8AC3E}">
        <p14:creationId xmlns:p14="http://schemas.microsoft.com/office/powerpoint/2010/main" val="110167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7590" y="332656"/>
            <a:ext cx="6447501" cy="990600"/>
          </a:xfrm>
        </p:spPr>
        <p:style>
          <a:lnRef idx="2">
            <a:schemeClr val="accent1"/>
          </a:lnRef>
          <a:fillRef idx="1">
            <a:schemeClr val="lt1"/>
          </a:fillRef>
          <a:effectRef idx="0">
            <a:schemeClr val="accent1"/>
          </a:effectRef>
          <a:fontRef idx="minor">
            <a:schemeClr val="dk1"/>
          </a:fontRef>
        </p:style>
        <p:txBody>
          <a:bodyPr>
            <a:noAutofit/>
          </a:bodyPr>
          <a:lstStyle/>
          <a:p>
            <a:r>
              <a:rPr lang="es-CR" sz="2800" dirty="0"/>
              <a:t>1. Perspectivas para el 2018:</a:t>
            </a:r>
            <a:br>
              <a:rPr lang="es-CR" sz="2800" dirty="0"/>
            </a:br>
            <a:r>
              <a:rPr lang="es-CR" sz="2800" dirty="0"/>
              <a:t>Crecimiento moderado y divergente	</a:t>
            </a:r>
          </a:p>
        </p:txBody>
      </p:sp>
      <p:graphicFrame>
        <p:nvGraphicFramePr>
          <p:cNvPr id="4" name="Marcador de contenido 3">
            <a:extLst>
              <a:ext uri="{FF2B5EF4-FFF2-40B4-BE49-F238E27FC236}">
                <a16:creationId xmlns:a16="http://schemas.microsoft.com/office/drawing/2014/main" id="{7A3D1F42-64C8-4A64-A376-35A5356D8C84}"/>
              </a:ext>
            </a:extLst>
          </p:cNvPr>
          <p:cNvGraphicFramePr>
            <a:graphicFrameLocks noGrp="1"/>
          </p:cNvGraphicFramePr>
          <p:nvPr>
            <p:ph idx="1"/>
            <p:extLst>
              <p:ext uri="{D42A27DB-BD31-4B8C-83A1-F6EECF244321}">
                <p14:modId xmlns:p14="http://schemas.microsoft.com/office/powerpoint/2010/main" val="563256566"/>
              </p:ext>
            </p:extLst>
          </p:nvPr>
        </p:nvGraphicFramePr>
        <p:xfrm>
          <a:off x="539552" y="1667470"/>
          <a:ext cx="7992888" cy="4713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90A21A5C-219B-448C-AA64-FF66162AC2C4}"/>
              </a:ext>
            </a:extLst>
          </p:cNvPr>
          <p:cNvSpPr>
            <a:spLocks noGrp="1"/>
          </p:cNvSpPr>
          <p:nvPr>
            <p:ph type="sldNum" sz="quarter" idx="12"/>
          </p:nvPr>
        </p:nvSpPr>
        <p:spPr/>
        <p:txBody>
          <a:bodyPr/>
          <a:lstStyle/>
          <a:p>
            <a:fld id="{F6756AB7-869B-4FC7-B76B-5124088DE594}" type="slidenum">
              <a:rPr lang="es-CR" smtClean="0"/>
              <a:pPr/>
              <a:t>13</a:t>
            </a:fld>
            <a:endParaRPr lang="es-CR"/>
          </a:p>
        </p:txBody>
      </p:sp>
    </p:spTree>
    <p:extLst>
      <p:ext uri="{BB962C8B-B14F-4D97-AF65-F5344CB8AC3E}">
        <p14:creationId xmlns:p14="http://schemas.microsoft.com/office/powerpoint/2010/main" val="75451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560070"/>
            <a:ext cx="8229600" cy="1143000"/>
          </a:xfrm>
        </p:spPr>
        <p:style>
          <a:lnRef idx="2">
            <a:schemeClr val="accent1"/>
          </a:lnRef>
          <a:fillRef idx="1">
            <a:schemeClr val="lt1"/>
          </a:fillRef>
          <a:effectRef idx="0">
            <a:schemeClr val="accent1"/>
          </a:effectRef>
          <a:fontRef idx="minor">
            <a:schemeClr val="dk1"/>
          </a:fontRef>
        </p:style>
        <p:txBody>
          <a:bodyPr>
            <a:noAutofit/>
          </a:bodyPr>
          <a:lstStyle/>
          <a:p>
            <a:r>
              <a:rPr lang="es-CR" sz="2400" dirty="0"/>
              <a:t>2. El incierto panorama de la política macroeconómica y la persistente desigualdad</a:t>
            </a:r>
          </a:p>
        </p:txBody>
      </p:sp>
      <p:graphicFrame>
        <p:nvGraphicFramePr>
          <p:cNvPr id="4" name="Marcador de contenido 3">
            <a:extLst>
              <a:ext uri="{FF2B5EF4-FFF2-40B4-BE49-F238E27FC236}">
                <a16:creationId xmlns:a16="http://schemas.microsoft.com/office/drawing/2014/main" id="{4880C361-5020-46D1-A513-546694FA8BB5}"/>
              </a:ext>
            </a:extLst>
          </p:cNvPr>
          <p:cNvGraphicFramePr>
            <a:graphicFrameLocks noGrp="1"/>
          </p:cNvGraphicFramePr>
          <p:nvPr>
            <p:ph idx="1"/>
            <p:extLst>
              <p:ext uri="{D42A27DB-BD31-4B8C-83A1-F6EECF244321}">
                <p14:modId xmlns:p14="http://schemas.microsoft.com/office/powerpoint/2010/main" val="3021033909"/>
              </p:ext>
            </p:extLst>
          </p:nvPr>
        </p:nvGraphicFramePr>
        <p:xfrm>
          <a:off x="683568" y="2060848"/>
          <a:ext cx="8136904" cy="4237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4F752F98-3613-4160-85B0-FBFA30666C07}"/>
              </a:ext>
            </a:extLst>
          </p:cNvPr>
          <p:cNvSpPr>
            <a:spLocks noGrp="1"/>
          </p:cNvSpPr>
          <p:nvPr>
            <p:ph type="sldNum" sz="quarter" idx="12"/>
          </p:nvPr>
        </p:nvSpPr>
        <p:spPr/>
        <p:txBody>
          <a:bodyPr/>
          <a:lstStyle/>
          <a:p>
            <a:fld id="{F6756AB7-869B-4FC7-B76B-5124088DE594}" type="slidenum">
              <a:rPr lang="es-CR" smtClean="0"/>
              <a:pPr/>
              <a:t>14</a:t>
            </a:fld>
            <a:endParaRPr lang="es-CR"/>
          </a:p>
        </p:txBody>
      </p:sp>
    </p:spTree>
    <p:extLst>
      <p:ext uri="{BB962C8B-B14F-4D97-AF65-F5344CB8AC3E}">
        <p14:creationId xmlns:p14="http://schemas.microsoft.com/office/powerpoint/2010/main" val="916391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04664"/>
            <a:ext cx="8229600" cy="1143000"/>
          </a:xfrm>
        </p:spPr>
        <p:style>
          <a:lnRef idx="2">
            <a:schemeClr val="accent1"/>
          </a:lnRef>
          <a:fillRef idx="1">
            <a:schemeClr val="lt1"/>
          </a:fillRef>
          <a:effectRef idx="0">
            <a:schemeClr val="accent1"/>
          </a:effectRef>
          <a:fontRef idx="minor">
            <a:schemeClr val="dk1"/>
          </a:fontRef>
        </p:style>
        <p:txBody>
          <a:bodyPr>
            <a:noAutofit/>
          </a:bodyPr>
          <a:lstStyle/>
          <a:p>
            <a:r>
              <a:rPr lang="es-CR" sz="3200" b="1" dirty="0"/>
              <a:t>3. La dinámica del comercio profundiza desequilibrios y las tensiones globales. </a:t>
            </a:r>
          </a:p>
        </p:txBody>
      </p:sp>
      <p:graphicFrame>
        <p:nvGraphicFramePr>
          <p:cNvPr id="4" name="Marcador de contenido 3">
            <a:extLst>
              <a:ext uri="{FF2B5EF4-FFF2-40B4-BE49-F238E27FC236}">
                <a16:creationId xmlns:a16="http://schemas.microsoft.com/office/drawing/2014/main" id="{A8582615-AA9E-4276-93F5-B42136950D1F}"/>
              </a:ext>
            </a:extLst>
          </p:cNvPr>
          <p:cNvGraphicFramePr>
            <a:graphicFrameLocks noGrp="1"/>
          </p:cNvGraphicFramePr>
          <p:nvPr>
            <p:ph idx="1"/>
            <p:extLst>
              <p:ext uri="{D42A27DB-BD31-4B8C-83A1-F6EECF244321}">
                <p14:modId xmlns:p14="http://schemas.microsoft.com/office/powerpoint/2010/main" val="1682193310"/>
              </p:ext>
            </p:extLst>
          </p:nvPr>
        </p:nvGraphicFramePr>
        <p:xfrm>
          <a:off x="457200" y="1600200"/>
          <a:ext cx="843528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616502D5-2B4F-4385-8038-F129527F0C42}"/>
              </a:ext>
            </a:extLst>
          </p:cNvPr>
          <p:cNvSpPr>
            <a:spLocks noGrp="1"/>
          </p:cNvSpPr>
          <p:nvPr>
            <p:ph type="sldNum" sz="quarter" idx="12"/>
          </p:nvPr>
        </p:nvSpPr>
        <p:spPr/>
        <p:txBody>
          <a:bodyPr/>
          <a:lstStyle/>
          <a:p>
            <a:fld id="{F6756AB7-869B-4FC7-B76B-5124088DE594}" type="slidenum">
              <a:rPr lang="es-CR" smtClean="0"/>
              <a:pPr/>
              <a:t>15</a:t>
            </a:fld>
            <a:endParaRPr lang="es-CR"/>
          </a:p>
        </p:txBody>
      </p:sp>
    </p:spTree>
    <p:extLst>
      <p:ext uri="{BB962C8B-B14F-4D97-AF65-F5344CB8AC3E}">
        <p14:creationId xmlns:p14="http://schemas.microsoft.com/office/powerpoint/2010/main" val="117175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es-CR" sz="3600" dirty="0"/>
              <a:t>4. Vulnerabilidad y restricción externa en los países en desarrollo. </a:t>
            </a:r>
          </a:p>
        </p:txBody>
      </p:sp>
      <p:graphicFrame>
        <p:nvGraphicFramePr>
          <p:cNvPr id="4" name="Marcador de contenido 3">
            <a:extLst>
              <a:ext uri="{FF2B5EF4-FFF2-40B4-BE49-F238E27FC236}">
                <a16:creationId xmlns:a16="http://schemas.microsoft.com/office/drawing/2014/main" id="{55CEC5E5-23C8-4AC4-9CC2-32007F082B35}"/>
              </a:ext>
            </a:extLst>
          </p:cNvPr>
          <p:cNvGraphicFramePr>
            <a:graphicFrameLocks noGrp="1"/>
          </p:cNvGraphicFramePr>
          <p:nvPr>
            <p:ph idx="1"/>
            <p:extLst>
              <p:ext uri="{D42A27DB-BD31-4B8C-83A1-F6EECF244321}">
                <p14:modId xmlns:p14="http://schemas.microsoft.com/office/powerpoint/2010/main" val="1280918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92BB3D35-18BF-4173-93BA-CDF9BF2175AF}"/>
              </a:ext>
            </a:extLst>
          </p:cNvPr>
          <p:cNvSpPr>
            <a:spLocks noGrp="1"/>
          </p:cNvSpPr>
          <p:nvPr>
            <p:ph type="sldNum" sz="quarter" idx="12"/>
          </p:nvPr>
        </p:nvSpPr>
        <p:spPr/>
        <p:txBody>
          <a:bodyPr/>
          <a:lstStyle/>
          <a:p>
            <a:fld id="{F6756AB7-869B-4FC7-B76B-5124088DE594}" type="slidenum">
              <a:rPr lang="es-CR" smtClean="0"/>
              <a:pPr/>
              <a:t>16</a:t>
            </a:fld>
            <a:endParaRPr lang="es-CR"/>
          </a:p>
        </p:txBody>
      </p:sp>
    </p:spTree>
    <p:extLst>
      <p:ext uri="{BB962C8B-B14F-4D97-AF65-F5344CB8AC3E}">
        <p14:creationId xmlns:p14="http://schemas.microsoft.com/office/powerpoint/2010/main" val="17895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7482" y="548680"/>
            <a:ext cx="7436926" cy="1072459"/>
          </a:xfrm>
        </p:spPr>
        <p:style>
          <a:lnRef idx="2">
            <a:schemeClr val="accent1"/>
          </a:lnRef>
          <a:fillRef idx="1">
            <a:schemeClr val="lt1"/>
          </a:fillRef>
          <a:effectRef idx="0">
            <a:schemeClr val="accent1"/>
          </a:effectRef>
          <a:fontRef idx="minor">
            <a:schemeClr val="dk1"/>
          </a:fontRef>
        </p:style>
        <p:txBody>
          <a:bodyPr>
            <a:noAutofit/>
          </a:bodyPr>
          <a:lstStyle/>
          <a:p>
            <a:r>
              <a:rPr lang="es-CR" sz="3200" b="1" dirty="0"/>
              <a:t>5. ¿Hacia un quiebre con el “consenso pre globalización”?</a:t>
            </a:r>
          </a:p>
        </p:txBody>
      </p:sp>
      <p:graphicFrame>
        <p:nvGraphicFramePr>
          <p:cNvPr id="5" name="Marcador de contenido 4">
            <a:extLst>
              <a:ext uri="{FF2B5EF4-FFF2-40B4-BE49-F238E27FC236}">
                <a16:creationId xmlns:a16="http://schemas.microsoft.com/office/drawing/2014/main" id="{4B34DFCC-9208-4C62-A56A-ED43F69B87B6}"/>
              </a:ext>
            </a:extLst>
          </p:cNvPr>
          <p:cNvGraphicFramePr>
            <a:graphicFrameLocks noGrp="1"/>
          </p:cNvGraphicFramePr>
          <p:nvPr>
            <p:ph idx="1"/>
            <p:extLst>
              <p:ext uri="{D42A27DB-BD31-4B8C-83A1-F6EECF244321}">
                <p14:modId xmlns:p14="http://schemas.microsoft.com/office/powerpoint/2010/main" val="3967761231"/>
              </p:ext>
            </p:extLst>
          </p:nvPr>
        </p:nvGraphicFramePr>
        <p:xfrm>
          <a:off x="539552" y="2132856"/>
          <a:ext cx="784887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2D9A481A-9D58-4162-8043-A7DF24881DBC}"/>
              </a:ext>
            </a:extLst>
          </p:cNvPr>
          <p:cNvSpPr>
            <a:spLocks noGrp="1"/>
          </p:cNvSpPr>
          <p:nvPr>
            <p:ph type="sldNum" sz="quarter" idx="12"/>
          </p:nvPr>
        </p:nvSpPr>
        <p:spPr/>
        <p:txBody>
          <a:bodyPr/>
          <a:lstStyle/>
          <a:p>
            <a:fld id="{F6756AB7-869B-4FC7-B76B-5124088DE594}" type="slidenum">
              <a:rPr lang="es-CR" smtClean="0"/>
              <a:pPr/>
              <a:t>17</a:t>
            </a:fld>
            <a:endParaRPr lang="es-CR"/>
          </a:p>
        </p:txBody>
      </p:sp>
    </p:spTree>
    <p:extLst>
      <p:ext uri="{BB962C8B-B14F-4D97-AF65-F5344CB8AC3E}">
        <p14:creationId xmlns:p14="http://schemas.microsoft.com/office/powerpoint/2010/main" val="42941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R" dirty="0"/>
              <a:t>B. Los Estados Unidos y China: una disputa comercial y tecnológica</a:t>
            </a:r>
          </a:p>
        </p:txBody>
      </p:sp>
      <p:sp>
        <p:nvSpPr>
          <p:cNvPr id="3" name="Marcador de texto 2"/>
          <p:cNvSpPr>
            <a:spLocks noGrp="1"/>
          </p:cNvSpPr>
          <p:nvPr>
            <p:ph type="body" idx="1"/>
          </p:nvPr>
        </p:nvSpPr>
        <p:spPr/>
        <p:txBody>
          <a:bodyPr/>
          <a:lstStyle/>
          <a:p>
            <a:endParaRPr lang="es-CR"/>
          </a:p>
        </p:txBody>
      </p:sp>
      <p:sp>
        <p:nvSpPr>
          <p:cNvPr id="4" name="Marcador de número de diapositiva 3">
            <a:extLst>
              <a:ext uri="{FF2B5EF4-FFF2-40B4-BE49-F238E27FC236}">
                <a16:creationId xmlns:a16="http://schemas.microsoft.com/office/drawing/2014/main" id="{8E9DEAB6-1606-4CD4-9AAE-33EC5344C318}"/>
              </a:ext>
            </a:extLst>
          </p:cNvPr>
          <p:cNvSpPr>
            <a:spLocks noGrp="1"/>
          </p:cNvSpPr>
          <p:nvPr>
            <p:ph type="sldNum" sz="quarter" idx="12"/>
          </p:nvPr>
        </p:nvSpPr>
        <p:spPr/>
        <p:txBody>
          <a:bodyPr/>
          <a:lstStyle/>
          <a:p>
            <a:fld id="{F6756AB7-869B-4FC7-B76B-5124088DE594}" type="slidenum">
              <a:rPr lang="es-CR" smtClean="0"/>
              <a:pPr/>
              <a:t>18</a:t>
            </a:fld>
            <a:endParaRPr lang="es-CR"/>
          </a:p>
        </p:txBody>
      </p:sp>
    </p:spTree>
    <p:extLst>
      <p:ext uri="{BB962C8B-B14F-4D97-AF65-F5344CB8AC3E}">
        <p14:creationId xmlns:p14="http://schemas.microsoft.com/office/powerpoint/2010/main" val="1218194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1ED2E1F2-50D6-489F-900E-0FC6482A3258}"/>
              </a:ext>
            </a:extLst>
          </p:cNvPr>
          <p:cNvGraphicFramePr>
            <a:graphicFrameLocks noGrp="1"/>
          </p:cNvGraphicFramePr>
          <p:nvPr>
            <p:ph idx="1"/>
            <p:extLst>
              <p:ext uri="{D42A27DB-BD31-4B8C-83A1-F6EECF244321}">
                <p14:modId xmlns:p14="http://schemas.microsoft.com/office/powerpoint/2010/main" val="3516238865"/>
              </p:ext>
            </p:extLst>
          </p:nvPr>
        </p:nvGraphicFramePr>
        <p:xfrm>
          <a:off x="467544" y="1141535"/>
          <a:ext cx="7776864" cy="4159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3759556" y="3871006"/>
            <a:ext cx="3492779" cy="2129744"/>
          </a:xfrm>
          <a:prstGeom prst="rect">
            <a:avLst/>
          </a:prstGeom>
        </p:spPr>
      </p:pic>
      <p:sp>
        <p:nvSpPr>
          <p:cNvPr id="3" name="Marcador de número de diapositiva 2">
            <a:extLst>
              <a:ext uri="{FF2B5EF4-FFF2-40B4-BE49-F238E27FC236}">
                <a16:creationId xmlns:a16="http://schemas.microsoft.com/office/drawing/2014/main" id="{AED68ABE-AC70-4E90-A2E8-98B484BFE444}"/>
              </a:ext>
            </a:extLst>
          </p:cNvPr>
          <p:cNvSpPr>
            <a:spLocks noGrp="1"/>
          </p:cNvSpPr>
          <p:nvPr>
            <p:ph type="sldNum" sz="quarter" idx="12"/>
          </p:nvPr>
        </p:nvSpPr>
        <p:spPr/>
        <p:txBody>
          <a:bodyPr/>
          <a:lstStyle/>
          <a:p>
            <a:fld id="{F6756AB7-869B-4FC7-B76B-5124088DE594}" type="slidenum">
              <a:rPr lang="es-CR" smtClean="0"/>
              <a:pPr/>
              <a:t>19</a:t>
            </a:fld>
            <a:endParaRPr lang="es-CR"/>
          </a:p>
        </p:txBody>
      </p:sp>
    </p:spTree>
    <p:extLst>
      <p:ext uri="{BB962C8B-B14F-4D97-AF65-F5344CB8AC3E}">
        <p14:creationId xmlns:p14="http://schemas.microsoft.com/office/powerpoint/2010/main" val="18578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65F0A8D-619A-44D1-9DBE-43A75484EC0C}"/>
              </a:ext>
            </a:extLst>
          </p:cNvPr>
          <p:cNvSpPr>
            <a:spLocks noGrp="1"/>
          </p:cNvSpPr>
          <p:nvPr>
            <p:ph type="title"/>
          </p:nvPr>
        </p:nvSpPr>
        <p:spPr>
          <a:xfrm>
            <a:off x="466344" y="620688"/>
            <a:ext cx="2233448" cy="5472608"/>
          </a:xfrm>
        </p:spPr>
        <p:txBody>
          <a:bodyPr>
            <a:normAutofit/>
          </a:bodyPr>
          <a:lstStyle/>
          <a:p>
            <a:pPr>
              <a:lnSpc>
                <a:spcPct val="90000"/>
              </a:lnSpc>
            </a:pPr>
            <a:r>
              <a:rPr lang="es-CR" sz="1900" b="1" dirty="0">
                <a:effectLst>
                  <a:outerShdw blurRad="38100" dist="38100" dir="2700000" algn="tl">
                    <a:srgbClr val="000000">
                      <a:alpha val="43137"/>
                    </a:srgbClr>
                  </a:outerShdw>
                </a:effectLst>
              </a:rPr>
              <a:t>Afirmación general</a:t>
            </a:r>
            <a:br>
              <a:rPr lang="es-CR" sz="1900" dirty="0"/>
            </a:br>
            <a:r>
              <a:rPr lang="es-CR" sz="1900" dirty="0">
                <a:latin typeface="HelveticaNeueLTStd-Roman"/>
              </a:rPr>
              <a:t>La apertura comercial y una mayor inserción internacional de las empresas en el comercio de bienes y servicios promueven un mayor nivel de productividad y bienestar</a:t>
            </a:r>
            <a:br>
              <a:rPr lang="es-CR" sz="1900" dirty="0">
                <a:latin typeface="HelveticaNeueLTStd-Roman"/>
              </a:rPr>
            </a:br>
            <a:r>
              <a:rPr lang="es-CR" sz="1600" dirty="0"/>
              <a:t>(tomado de Sanguinetti et al. 2021)</a:t>
            </a:r>
            <a:endParaRPr lang="es-CR" sz="1900" dirty="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7FD899C6-37D0-4F1B-98EE-2F1A334A9271}"/>
              </a:ext>
            </a:extLst>
          </p:cNvPr>
          <p:cNvGraphicFramePr>
            <a:graphicFrameLocks noGrp="1"/>
          </p:cNvGraphicFramePr>
          <p:nvPr>
            <p:ph idx="1"/>
            <p:extLst>
              <p:ext uri="{D42A27DB-BD31-4B8C-83A1-F6EECF244321}">
                <p14:modId xmlns:p14="http://schemas.microsoft.com/office/powerpoint/2010/main" val="3774755622"/>
              </p:ext>
            </p:extLst>
          </p:nvPr>
        </p:nvGraphicFramePr>
        <p:xfrm>
          <a:off x="2987824" y="404664"/>
          <a:ext cx="576298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90D1AAD4-4898-4AB7-8DD0-A1F43097E42D}"/>
              </a:ext>
            </a:extLst>
          </p:cNvPr>
          <p:cNvSpPr>
            <a:spLocks noGrp="1"/>
          </p:cNvSpPr>
          <p:nvPr>
            <p:ph type="sldNum" sz="quarter" idx="12"/>
          </p:nvPr>
        </p:nvSpPr>
        <p:spPr/>
        <p:txBody>
          <a:bodyPr/>
          <a:lstStyle/>
          <a:p>
            <a:fld id="{F6756AB7-869B-4FC7-B76B-5124088DE594}" type="slidenum">
              <a:rPr lang="es-CR" smtClean="0"/>
              <a:pPr/>
              <a:t>2</a:t>
            </a:fld>
            <a:endParaRPr lang="es-CR"/>
          </a:p>
        </p:txBody>
      </p:sp>
    </p:spTree>
    <p:extLst>
      <p:ext uri="{BB962C8B-B14F-4D97-AF65-F5344CB8AC3E}">
        <p14:creationId xmlns:p14="http://schemas.microsoft.com/office/powerpoint/2010/main" val="571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0C4B962-678C-42CD-AB2A-C3D6D6A7F72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02B046A-1284-4FCE-92FD-B626AB6B6C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8F4CED51-E2C0-46C8-A954-D43FC98CD32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13D8ED85-3216-463B-9F51-A7C0390C331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B85F3F2-47AA-48D2-9DFB-4E5AA73873B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109470F-E9E4-4A80-AD28-693B62FAD71A}"/>
              </a:ext>
            </a:extLst>
          </p:cNvPr>
          <p:cNvSpPr>
            <a:spLocks noGrp="1"/>
          </p:cNvSpPr>
          <p:nvPr>
            <p:ph type="title"/>
          </p:nvPr>
        </p:nvSpPr>
        <p:spPr/>
        <p:txBody>
          <a:bodyPr/>
          <a:lstStyle/>
          <a:p>
            <a:endParaRPr lang="es-CR"/>
          </a:p>
        </p:txBody>
      </p:sp>
      <p:pic>
        <p:nvPicPr>
          <p:cNvPr id="6" name="Imagen 5">
            <a:extLst>
              <a:ext uri="{FF2B5EF4-FFF2-40B4-BE49-F238E27FC236}">
                <a16:creationId xmlns:a16="http://schemas.microsoft.com/office/drawing/2014/main" id="{C6EF6B6E-32F9-4B2D-8D10-7F0F1381508E}"/>
              </a:ext>
            </a:extLst>
          </p:cNvPr>
          <p:cNvPicPr>
            <a:picLocks noChangeAspect="1"/>
          </p:cNvPicPr>
          <p:nvPr/>
        </p:nvPicPr>
        <p:blipFill>
          <a:blip r:embed="rId2"/>
          <a:stretch>
            <a:fillRect/>
          </a:stretch>
        </p:blipFill>
        <p:spPr>
          <a:xfrm>
            <a:off x="457200" y="1484784"/>
            <a:ext cx="3102669" cy="1307215"/>
          </a:xfrm>
          <a:prstGeom prst="rect">
            <a:avLst/>
          </a:prstGeom>
        </p:spPr>
      </p:pic>
      <p:pic>
        <p:nvPicPr>
          <p:cNvPr id="8" name="Imagen 7">
            <a:extLst>
              <a:ext uri="{FF2B5EF4-FFF2-40B4-BE49-F238E27FC236}">
                <a16:creationId xmlns:a16="http://schemas.microsoft.com/office/drawing/2014/main" id="{7127A293-D591-4E93-BA8C-8FE8DC9B1AF7}"/>
              </a:ext>
            </a:extLst>
          </p:cNvPr>
          <p:cNvPicPr>
            <a:picLocks noChangeAspect="1"/>
          </p:cNvPicPr>
          <p:nvPr/>
        </p:nvPicPr>
        <p:blipFill>
          <a:blip r:embed="rId3"/>
          <a:stretch>
            <a:fillRect/>
          </a:stretch>
        </p:blipFill>
        <p:spPr>
          <a:xfrm>
            <a:off x="4283968" y="1417638"/>
            <a:ext cx="3150628" cy="1516670"/>
          </a:xfrm>
          <a:prstGeom prst="rect">
            <a:avLst/>
          </a:prstGeom>
        </p:spPr>
      </p:pic>
      <p:pic>
        <p:nvPicPr>
          <p:cNvPr id="10" name="Imagen 9">
            <a:extLst>
              <a:ext uri="{FF2B5EF4-FFF2-40B4-BE49-F238E27FC236}">
                <a16:creationId xmlns:a16="http://schemas.microsoft.com/office/drawing/2014/main" id="{72B14E47-1526-4624-BF99-0CC8CABB9AB5}"/>
              </a:ext>
            </a:extLst>
          </p:cNvPr>
          <p:cNvPicPr>
            <a:picLocks noChangeAspect="1"/>
          </p:cNvPicPr>
          <p:nvPr/>
        </p:nvPicPr>
        <p:blipFill>
          <a:blip r:embed="rId4"/>
          <a:stretch>
            <a:fillRect/>
          </a:stretch>
        </p:blipFill>
        <p:spPr>
          <a:xfrm>
            <a:off x="1763688" y="3140968"/>
            <a:ext cx="5508104" cy="3290739"/>
          </a:xfrm>
          <a:prstGeom prst="rect">
            <a:avLst/>
          </a:prstGeom>
        </p:spPr>
      </p:pic>
      <p:sp>
        <p:nvSpPr>
          <p:cNvPr id="2" name="Marcador de número de diapositiva 1">
            <a:extLst>
              <a:ext uri="{FF2B5EF4-FFF2-40B4-BE49-F238E27FC236}">
                <a16:creationId xmlns:a16="http://schemas.microsoft.com/office/drawing/2014/main" id="{6D627181-0675-4357-95C7-C6D9DB4F86CA}"/>
              </a:ext>
            </a:extLst>
          </p:cNvPr>
          <p:cNvSpPr>
            <a:spLocks noGrp="1"/>
          </p:cNvSpPr>
          <p:nvPr>
            <p:ph type="sldNum" sz="quarter" idx="12"/>
          </p:nvPr>
        </p:nvSpPr>
        <p:spPr/>
        <p:txBody>
          <a:bodyPr/>
          <a:lstStyle/>
          <a:p>
            <a:fld id="{F6756AB7-869B-4FC7-B76B-5124088DE594}" type="slidenum">
              <a:rPr lang="es-CR" smtClean="0"/>
              <a:pPr/>
              <a:t>20</a:t>
            </a:fld>
            <a:endParaRPr lang="es-CR"/>
          </a:p>
        </p:txBody>
      </p:sp>
    </p:spTree>
    <p:extLst>
      <p:ext uri="{BB962C8B-B14F-4D97-AF65-F5344CB8AC3E}">
        <p14:creationId xmlns:p14="http://schemas.microsoft.com/office/powerpoint/2010/main" val="421638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1E6E3EAE-76FE-4E5C-9769-8310F63E643D}"/>
              </a:ext>
            </a:extLst>
          </p:cNvPr>
          <p:cNvGraphicFramePr>
            <a:graphicFrameLocks noGrp="1"/>
          </p:cNvGraphicFramePr>
          <p:nvPr>
            <p:ph idx="1"/>
            <p:extLst>
              <p:ext uri="{D42A27DB-BD31-4B8C-83A1-F6EECF244321}">
                <p14:modId xmlns:p14="http://schemas.microsoft.com/office/powerpoint/2010/main" val="374105066"/>
              </p:ext>
            </p:extLst>
          </p:nvPr>
        </p:nvGraphicFramePr>
        <p:xfrm>
          <a:off x="457200" y="908720"/>
          <a:ext cx="8075240" cy="4968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8EC8B55A-FC5D-4593-82C1-7E322DA45DC0}"/>
              </a:ext>
            </a:extLst>
          </p:cNvPr>
          <p:cNvSpPr>
            <a:spLocks noGrp="1"/>
          </p:cNvSpPr>
          <p:nvPr>
            <p:ph type="sldNum" sz="quarter" idx="12"/>
          </p:nvPr>
        </p:nvSpPr>
        <p:spPr/>
        <p:txBody>
          <a:bodyPr/>
          <a:lstStyle/>
          <a:p>
            <a:fld id="{F6756AB7-869B-4FC7-B76B-5124088DE594}" type="slidenum">
              <a:rPr lang="es-CR" smtClean="0"/>
              <a:pPr/>
              <a:t>21</a:t>
            </a:fld>
            <a:endParaRPr lang="es-CR"/>
          </a:p>
        </p:txBody>
      </p:sp>
    </p:spTree>
    <p:extLst>
      <p:ext uri="{BB962C8B-B14F-4D97-AF65-F5344CB8AC3E}">
        <p14:creationId xmlns:p14="http://schemas.microsoft.com/office/powerpoint/2010/main" val="1472466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R" dirty="0"/>
              <a:t>América latina</a:t>
            </a:r>
          </a:p>
        </p:txBody>
      </p:sp>
      <p:sp>
        <p:nvSpPr>
          <p:cNvPr id="5" name="Marcador de texto 4"/>
          <p:cNvSpPr>
            <a:spLocks noGrp="1"/>
          </p:cNvSpPr>
          <p:nvPr>
            <p:ph type="body" idx="1"/>
          </p:nvPr>
        </p:nvSpPr>
        <p:spPr/>
        <p:txBody>
          <a:bodyPr/>
          <a:lstStyle/>
          <a:p>
            <a:endParaRPr lang="es-CR"/>
          </a:p>
        </p:txBody>
      </p:sp>
      <p:sp>
        <p:nvSpPr>
          <p:cNvPr id="2" name="Marcador de número de diapositiva 1"/>
          <p:cNvSpPr>
            <a:spLocks noGrp="1"/>
          </p:cNvSpPr>
          <p:nvPr>
            <p:ph type="sldNum" sz="quarter" idx="12"/>
          </p:nvPr>
        </p:nvSpPr>
        <p:spPr/>
        <p:txBody>
          <a:bodyPr/>
          <a:lstStyle/>
          <a:p>
            <a:fld id="{F6756AB7-869B-4FC7-B76B-5124088DE594}" type="slidenum">
              <a:rPr lang="es-CR" smtClean="0"/>
              <a:pPr/>
              <a:t>22</a:t>
            </a:fld>
            <a:endParaRPr lang="es-CR"/>
          </a:p>
        </p:txBody>
      </p:sp>
    </p:spTree>
    <p:extLst>
      <p:ext uri="{BB962C8B-B14F-4D97-AF65-F5344CB8AC3E}">
        <p14:creationId xmlns:p14="http://schemas.microsoft.com/office/powerpoint/2010/main" val="3535553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550292"/>
            <a:ext cx="2448272" cy="3777283"/>
          </a:xfrm>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just">
              <a:buNone/>
            </a:pPr>
            <a:r>
              <a:rPr lang="es-CR" sz="1800" dirty="0"/>
              <a:t>La débil recuperación mundial posterior a la crisis resulta de:</a:t>
            </a:r>
          </a:p>
          <a:p>
            <a:pPr marL="0" indent="0" algn="just">
              <a:buNone/>
            </a:pPr>
            <a:r>
              <a:rPr lang="es-CR" sz="1800" dirty="0"/>
              <a:t>- una combinación de variables reales y financieras,</a:t>
            </a:r>
          </a:p>
          <a:p>
            <a:pPr marL="0" indent="0" algn="just">
              <a:buNone/>
            </a:pPr>
            <a:r>
              <a:rPr lang="es-CR" sz="1800" dirty="0"/>
              <a:t>- así como de desequilibrios en la economía internacional.</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63" t="27135" r="32632" b="14854"/>
          <a:stretch/>
        </p:blipFill>
        <p:spPr bwMode="auto">
          <a:xfrm>
            <a:off x="2876573" y="640558"/>
            <a:ext cx="6123411" cy="559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arcador de número de diapositiva 1"/>
          <p:cNvSpPr>
            <a:spLocks noGrp="1"/>
          </p:cNvSpPr>
          <p:nvPr>
            <p:ph type="sldNum" sz="quarter" idx="12"/>
          </p:nvPr>
        </p:nvSpPr>
        <p:spPr/>
        <p:txBody>
          <a:bodyPr/>
          <a:lstStyle/>
          <a:p>
            <a:fld id="{F6756AB7-869B-4FC7-B76B-5124088DE594}" type="slidenum">
              <a:rPr lang="es-CR" smtClean="0"/>
              <a:pPr/>
              <a:t>23</a:t>
            </a:fld>
            <a:endParaRPr lang="es-CR"/>
          </a:p>
        </p:txBody>
      </p:sp>
    </p:spTree>
    <p:extLst>
      <p:ext uri="{BB962C8B-B14F-4D97-AF65-F5344CB8AC3E}">
        <p14:creationId xmlns:p14="http://schemas.microsoft.com/office/powerpoint/2010/main" val="405654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143000"/>
          </a:xfrm>
        </p:spPr>
        <p:txBody>
          <a:bodyPr>
            <a:noAutofit/>
          </a:bodyPr>
          <a:lstStyle/>
          <a:p>
            <a:r>
              <a:rPr lang="es-CR" sz="2800" dirty="0"/>
              <a:t>El débil desempeño de la región en el comercio de servicios modernos </a:t>
            </a:r>
            <a:r>
              <a:rPr lang="es-CR" sz="1600" dirty="0"/>
              <a:t>CEPAL 2017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90028872"/>
              </p:ext>
            </p:extLst>
          </p:nvPr>
        </p:nvGraphicFramePr>
        <p:xfrm>
          <a:off x="467544" y="1268760"/>
          <a:ext cx="828092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a:extLst>
              <a:ext uri="{FF2B5EF4-FFF2-40B4-BE49-F238E27FC236}">
                <a16:creationId xmlns:a16="http://schemas.microsoft.com/office/drawing/2014/main" id="{F29D25EC-2BB5-41FB-834A-3BE0D80A0102}"/>
              </a:ext>
            </a:extLst>
          </p:cNvPr>
          <p:cNvSpPr>
            <a:spLocks noGrp="1"/>
          </p:cNvSpPr>
          <p:nvPr>
            <p:ph type="sldNum" sz="quarter" idx="12"/>
          </p:nvPr>
        </p:nvSpPr>
        <p:spPr/>
        <p:txBody>
          <a:bodyPr/>
          <a:lstStyle/>
          <a:p>
            <a:fld id="{F6756AB7-869B-4FC7-B76B-5124088DE594}" type="slidenum">
              <a:rPr lang="es-CR" smtClean="0"/>
              <a:pPr/>
              <a:t>24</a:t>
            </a:fld>
            <a:endParaRPr lang="es-CR"/>
          </a:p>
        </p:txBody>
      </p:sp>
    </p:spTree>
    <p:extLst>
      <p:ext uri="{BB962C8B-B14F-4D97-AF65-F5344CB8AC3E}">
        <p14:creationId xmlns:p14="http://schemas.microsoft.com/office/powerpoint/2010/main" val="32631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312" y="4406900"/>
            <a:ext cx="8098159" cy="1758404"/>
          </a:xfrm>
        </p:spPr>
        <p:txBody>
          <a:bodyPr>
            <a:normAutofit fontScale="90000"/>
          </a:bodyPr>
          <a:lstStyle/>
          <a:p>
            <a:r>
              <a:rPr lang="es-CR" dirty="0"/>
              <a:t>C. Las exportaciones de la región aumentan, pero siguen dependiendo de los precios</a:t>
            </a:r>
          </a:p>
        </p:txBody>
      </p:sp>
      <p:sp>
        <p:nvSpPr>
          <p:cNvPr id="3" name="Marcador de texto 2"/>
          <p:cNvSpPr>
            <a:spLocks noGrp="1"/>
          </p:cNvSpPr>
          <p:nvPr>
            <p:ph type="body" idx="1"/>
          </p:nvPr>
        </p:nvSpPr>
        <p:spPr/>
        <p:txBody>
          <a:bodyPr/>
          <a:lstStyle/>
          <a:p>
            <a:r>
              <a:rPr lang="es-ES" b="1" dirty="0"/>
              <a:t>CEPAL, 2018</a:t>
            </a:r>
            <a:endParaRPr lang="es-CR" dirty="0"/>
          </a:p>
          <a:p>
            <a:r>
              <a:rPr lang="es-ES" b="1" dirty="0"/>
              <a:t>Perspectivas del Comercio Internacional de América Latina y el Caribe</a:t>
            </a:r>
            <a:endParaRPr lang="es-CR" dirty="0"/>
          </a:p>
          <a:p>
            <a:r>
              <a:rPr lang="es-ES" b="1" dirty="0"/>
              <a:t>Las tensiones comerciales exigen mayor integración regional</a:t>
            </a:r>
          </a:p>
        </p:txBody>
      </p:sp>
      <p:sp>
        <p:nvSpPr>
          <p:cNvPr id="4" name="Subtítulo 2">
            <a:extLst>
              <a:ext uri="{FF2B5EF4-FFF2-40B4-BE49-F238E27FC236}">
                <a16:creationId xmlns:a16="http://schemas.microsoft.com/office/drawing/2014/main" id="{969A02BB-E074-41DB-BDE9-1271BE2B5EAB}"/>
              </a:ext>
            </a:extLst>
          </p:cNvPr>
          <p:cNvSpPr txBox="1">
            <a:spLocks/>
          </p:cNvSpPr>
          <p:nvPr/>
        </p:nvSpPr>
        <p:spPr>
          <a:xfrm>
            <a:off x="1187624" y="1726887"/>
            <a:ext cx="5812502" cy="93031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s-CR" dirty="0"/>
          </a:p>
        </p:txBody>
      </p:sp>
      <p:sp>
        <p:nvSpPr>
          <p:cNvPr id="5" name="Marcador de número de diapositiva 4">
            <a:extLst>
              <a:ext uri="{FF2B5EF4-FFF2-40B4-BE49-F238E27FC236}">
                <a16:creationId xmlns:a16="http://schemas.microsoft.com/office/drawing/2014/main" id="{1E8D92A0-C73D-47BF-8AA4-D1F4BA5B025A}"/>
              </a:ext>
            </a:extLst>
          </p:cNvPr>
          <p:cNvSpPr>
            <a:spLocks noGrp="1"/>
          </p:cNvSpPr>
          <p:nvPr>
            <p:ph type="sldNum" sz="quarter" idx="12"/>
          </p:nvPr>
        </p:nvSpPr>
        <p:spPr/>
        <p:txBody>
          <a:bodyPr/>
          <a:lstStyle/>
          <a:p>
            <a:fld id="{F6756AB7-869B-4FC7-B76B-5124088DE594}" type="slidenum">
              <a:rPr lang="es-CR" smtClean="0"/>
              <a:pPr/>
              <a:t>25</a:t>
            </a:fld>
            <a:endParaRPr lang="es-CR"/>
          </a:p>
        </p:txBody>
      </p:sp>
    </p:spTree>
    <p:extLst>
      <p:ext uri="{BB962C8B-B14F-4D97-AF65-F5344CB8AC3E}">
        <p14:creationId xmlns:p14="http://schemas.microsoft.com/office/powerpoint/2010/main" val="375366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B1D83-69BD-4DF7-A96D-3593D64F0D9A}"/>
              </a:ext>
            </a:extLst>
          </p:cNvPr>
          <p:cNvSpPr>
            <a:spLocks noGrp="1"/>
          </p:cNvSpPr>
          <p:nvPr>
            <p:ph type="title"/>
          </p:nvPr>
        </p:nvSpPr>
        <p:spPr>
          <a:xfrm>
            <a:off x="457200" y="160337"/>
            <a:ext cx="8229600" cy="1143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CR" dirty="0"/>
              <a:t>Sector Externo América Latina al 2018</a:t>
            </a:r>
            <a:br>
              <a:rPr lang="es-CR" dirty="0"/>
            </a:br>
            <a:r>
              <a:rPr lang="es-CR" sz="1200" dirty="0"/>
              <a:t>CEPAL, Balance Preliminar de las Economías de América Latina y el Caribe es un documento anual de la División de Desarrollo Económico</a:t>
            </a:r>
            <a:br>
              <a:rPr lang="es-CR" sz="1200" dirty="0"/>
            </a:br>
            <a:r>
              <a:rPr lang="es-CR" sz="1200" dirty="0"/>
              <a:t>de la Comisión Económica para América Latina y el Caribe (CEPAL</a:t>
            </a:r>
            <a:endParaRPr lang="es-CR" dirty="0"/>
          </a:p>
        </p:txBody>
      </p:sp>
      <p:graphicFrame>
        <p:nvGraphicFramePr>
          <p:cNvPr id="4" name="Marcador de contenido 3">
            <a:extLst>
              <a:ext uri="{FF2B5EF4-FFF2-40B4-BE49-F238E27FC236}">
                <a16:creationId xmlns:a16="http://schemas.microsoft.com/office/drawing/2014/main" id="{D568524C-DD5B-4CD4-8DE4-9C0B071B8AE9}"/>
              </a:ext>
            </a:extLst>
          </p:cNvPr>
          <p:cNvGraphicFramePr>
            <a:graphicFrameLocks noGrp="1"/>
          </p:cNvGraphicFramePr>
          <p:nvPr>
            <p:ph idx="1"/>
            <p:extLst>
              <p:ext uri="{D42A27DB-BD31-4B8C-83A1-F6EECF244321}">
                <p14:modId xmlns:p14="http://schemas.microsoft.com/office/powerpoint/2010/main" val="2684480143"/>
              </p:ext>
            </p:extLst>
          </p:nvPr>
        </p:nvGraphicFramePr>
        <p:xfrm>
          <a:off x="457200" y="1412776"/>
          <a:ext cx="83632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17137F30-02E1-4801-BC2D-FD5B658FE9CD}"/>
              </a:ext>
            </a:extLst>
          </p:cNvPr>
          <p:cNvSpPr>
            <a:spLocks noGrp="1"/>
          </p:cNvSpPr>
          <p:nvPr>
            <p:ph type="sldNum" sz="quarter" idx="12"/>
          </p:nvPr>
        </p:nvSpPr>
        <p:spPr/>
        <p:txBody>
          <a:bodyPr/>
          <a:lstStyle/>
          <a:p>
            <a:fld id="{F6756AB7-869B-4FC7-B76B-5124088DE594}" type="slidenum">
              <a:rPr lang="es-CR" smtClean="0"/>
              <a:pPr/>
              <a:t>26</a:t>
            </a:fld>
            <a:endParaRPr lang="es-CR"/>
          </a:p>
        </p:txBody>
      </p:sp>
    </p:spTree>
    <p:extLst>
      <p:ext uri="{BB962C8B-B14F-4D97-AF65-F5344CB8AC3E}">
        <p14:creationId xmlns:p14="http://schemas.microsoft.com/office/powerpoint/2010/main" val="2631988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D808B9C-8CB8-4808-80DE-537C8F83E497}"/>
              </a:ext>
            </a:extLst>
          </p:cNvPr>
          <p:cNvGraphicFramePr>
            <a:graphicFrameLocks noGrp="1"/>
          </p:cNvGraphicFramePr>
          <p:nvPr>
            <p:ph idx="1"/>
            <p:extLst>
              <p:ext uri="{D42A27DB-BD31-4B8C-83A1-F6EECF244321}">
                <p14:modId xmlns:p14="http://schemas.microsoft.com/office/powerpoint/2010/main" val="166526539"/>
              </p:ext>
            </p:extLst>
          </p:nvPr>
        </p:nvGraphicFramePr>
        <p:xfrm>
          <a:off x="539552" y="836712"/>
          <a:ext cx="8147248" cy="528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027A04A8-1925-4F3D-8509-4025DA356947}"/>
              </a:ext>
            </a:extLst>
          </p:cNvPr>
          <p:cNvSpPr>
            <a:spLocks noGrp="1"/>
          </p:cNvSpPr>
          <p:nvPr>
            <p:ph type="sldNum" sz="quarter" idx="12"/>
          </p:nvPr>
        </p:nvSpPr>
        <p:spPr/>
        <p:txBody>
          <a:bodyPr/>
          <a:lstStyle/>
          <a:p>
            <a:fld id="{F6756AB7-869B-4FC7-B76B-5124088DE594}" type="slidenum">
              <a:rPr lang="es-CR" smtClean="0"/>
              <a:pPr/>
              <a:t>27</a:t>
            </a:fld>
            <a:endParaRPr lang="es-CR"/>
          </a:p>
        </p:txBody>
      </p:sp>
    </p:spTree>
    <p:extLst>
      <p:ext uri="{BB962C8B-B14F-4D97-AF65-F5344CB8AC3E}">
        <p14:creationId xmlns:p14="http://schemas.microsoft.com/office/powerpoint/2010/main" val="4058645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520" y="188640"/>
            <a:ext cx="4401740" cy="648072"/>
          </a:xfrm>
          <a:prstGeom prst="rect">
            <a:avLst/>
          </a:prstGeom>
        </p:spPr>
        <p:txBody>
          <a:bodyPr wrap="square">
            <a:spAutoFit/>
          </a:bodyPr>
          <a:lstStyle/>
          <a:p>
            <a:r>
              <a:rPr lang="es-CR" sz="1200" dirty="0"/>
              <a:t>Gráfico 6: Exportaciones intrarregionales en Centroamérica según grupos de la CUCI Participación porcentual (%) Tercer trimestre 2017</a:t>
            </a:r>
          </a:p>
        </p:txBody>
      </p:sp>
      <p:pic>
        <p:nvPicPr>
          <p:cNvPr id="5" name="Imagen 4"/>
          <p:cNvPicPr>
            <a:picLocks noChangeAspect="1"/>
          </p:cNvPicPr>
          <p:nvPr/>
        </p:nvPicPr>
        <p:blipFill>
          <a:blip r:embed="rId2">
            <a:lum bright="20000" contrast="20000"/>
          </a:blip>
          <a:stretch>
            <a:fillRect/>
          </a:stretch>
        </p:blipFill>
        <p:spPr>
          <a:xfrm>
            <a:off x="215436" y="836711"/>
            <a:ext cx="4490298" cy="3245029"/>
          </a:xfrm>
          <a:prstGeom prst="rect">
            <a:avLst/>
          </a:prstGeom>
        </p:spPr>
      </p:pic>
      <p:pic>
        <p:nvPicPr>
          <p:cNvPr id="6" name="Imagen 5"/>
          <p:cNvPicPr>
            <a:picLocks noChangeAspect="1"/>
          </p:cNvPicPr>
          <p:nvPr/>
        </p:nvPicPr>
        <p:blipFill>
          <a:blip r:embed="rId3">
            <a:lum bright="20000" contrast="20000"/>
          </a:blip>
          <a:stretch>
            <a:fillRect/>
          </a:stretch>
        </p:blipFill>
        <p:spPr>
          <a:xfrm>
            <a:off x="4547337" y="870744"/>
            <a:ext cx="4354395" cy="3210997"/>
          </a:xfrm>
          <a:prstGeom prst="rect">
            <a:avLst/>
          </a:prstGeom>
        </p:spPr>
      </p:pic>
      <p:sp>
        <p:nvSpPr>
          <p:cNvPr id="7" name="Rectángulo 6"/>
          <p:cNvSpPr/>
          <p:nvPr/>
        </p:nvSpPr>
        <p:spPr>
          <a:xfrm>
            <a:off x="4653260" y="205036"/>
            <a:ext cx="4572000" cy="738664"/>
          </a:xfrm>
          <a:prstGeom prst="rect">
            <a:avLst/>
          </a:prstGeom>
        </p:spPr>
        <p:txBody>
          <a:bodyPr>
            <a:spAutoFit/>
          </a:bodyPr>
          <a:lstStyle/>
          <a:p>
            <a:r>
              <a:rPr lang="es-CR" sz="1400" dirty="0"/>
              <a:t>Gráfico 8: Exportaciones </a:t>
            </a:r>
            <a:r>
              <a:rPr lang="es-CR" sz="1400" dirty="0" err="1"/>
              <a:t>extrarregionales</a:t>
            </a:r>
            <a:r>
              <a:rPr lang="es-CR" sz="1400" dirty="0"/>
              <a:t> de Centroamérica según grupos de la CUCI Participación porcentual (%) Tercer trimestre 2017</a:t>
            </a:r>
          </a:p>
        </p:txBody>
      </p:sp>
      <p:sp>
        <p:nvSpPr>
          <p:cNvPr id="8" name="Rectángulo 7"/>
          <p:cNvSpPr/>
          <p:nvPr/>
        </p:nvSpPr>
        <p:spPr>
          <a:xfrm>
            <a:off x="0" y="4365104"/>
            <a:ext cx="3266604" cy="2031325"/>
          </a:xfrm>
          <a:prstGeom prst="rect">
            <a:avLst/>
          </a:prstGeom>
        </p:spPr>
        <p:txBody>
          <a:bodyPr wrap="square">
            <a:spAutoFit/>
          </a:bodyPr>
          <a:lstStyle/>
          <a:p>
            <a:r>
              <a:rPr lang="es-CR" dirty="0"/>
              <a:t>Gráfico 7: Exportaciones </a:t>
            </a:r>
            <a:r>
              <a:rPr lang="es-CR" dirty="0" err="1"/>
              <a:t>extrarregionales</a:t>
            </a:r>
            <a:r>
              <a:rPr lang="es-CR" dirty="0"/>
              <a:t> de Centroamérica según socio comercial Importancia relativa en el total exportado y variación anual (%) Tercer trimestre de 2017</a:t>
            </a:r>
          </a:p>
        </p:txBody>
      </p:sp>
      <p:pic>
        <p:nvPicPr>
          <p:cNvPr id="9" name="Imagen 8"/>
          <p:cNvPicPr>
            <a:picLocks noChangeAspect="1"/>
          </p:cNvPicPr>
          <p:nvPr/>
        </p:nvPicPr>
        <p:blipFill>
          <a:blip r:embed="rId4">
            <a:lum contrast="20000"/>
          </a:blip>
          <a:stretch>
            <a:fillRect/>
          </a:stretch>
        </p:blipFill>
        <p:spPr>
          <a:xfrm>
            <a:off x="3851920" y="4235890"/>
            <a:ext cx="4426251" cy="2622110"/>
          </a:xfrm>
          <a:prstGeom prst="rect">
            <a:avLst/>
          </a:prstGeom>
        </p:spPr>
      </p:pic>
      <p:sp>
        <p:nvSpPr>
          <p:cNvPr id="2" name="Marcador de número de diapositiva 1">
            <a:extLst>
              <a:ext uri="{FF2B5EF4-FFF2-40B4-BE49-F238E27FC236}">
                <a16:creationId xmlns:a16="http://schemas.microsoft.com/office/drawing/2014/main" id="{3516146D-C3E8-4CAC-AB8D-A89EDA605E82}"/>
              </a:ext>
            </a:extLst>
          </p:cNvPr>
          <p:cNvSpPr>
            <a:spLocks noGrp="1"/>
          </p:cNvSpPr>
          <p:nvPr>
            <p:ph type="sldNum" sz="quarter" idx="12"/>
          </p:nvPr>
        </p:nvSpPr>
        <p:spPr/>
        <p:txBody>
          <a:bodyPr/>
          <a:lstStyle/>
          <a:p>
            <a:fld id="{F6756AB7-869B-4FC7-B76B-5124088DE594}" type="slidenum">
              <a:rPr lang="es-CR" smtClean="0"/>
              <a:pPr/>
              <a:t>28</a:t>
            </a:fld>
            <a:endParaRPr lang="es-CR"/>
          </a:p>
        </p:txBody>
      </p:sp>
    </p:spTree>
    <p:extLst>
      <p:ext uri="{BB962C8B-B14F-4D97-AF65-F5344CB8AC3E}">
        <p14:creationId xmlns:p14="http://schemas.microsoft.com/office/powerpoint/2010/main" val="1746010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9F9742-AB35-4561-B3E8-1EFF698C9D7D}"/>
              </a:ext>
            </a:extLst>
          </p:cNvPr>
          <p:cNvSpPr>
            <a:spLocks noGrp="1"/>
          </p:cNvSpPr>
          <p:nvPr>
            <p:ph type="title"/>
          </p:nvPr>
        </p:nvSpPr>
        <p:spPr>
          <a:xfrm>
            <a:off x="1043607" y="4406900"/>
            <a:ext cx="7451105" cy="1398364"/>
          </a:xfrm>
        </p:spPr>
        <p:txBody>
          <a:bodyPr/>
          <a:lstStyle/>
          <a:p>
            <a:r>
              <a:rPr lang="es-CR" dirty="0"/>
              <a:t>IMPACTO DEL COVID</a:t>
            </a:r>
          </a:p>
        </p:txBody>
      </p:sp>
      <p:sp>
        <p:nvSpPr>
          <p:cNvPr id="3" name="Marcador de texto 2">
            <a:extLst>
              <a:ext uri="{FF2B5EF4-FFF2-40B4-BE49-F238E27FC236}">
                <a16:creationId xmlns:a16="http://schemas.microsoft.com/office/drawing/2014/main" id="{790F79B6-8A37-4CA2-AD49-B1858D6C424F}"/>
              </a:ext>
            </a:extLst>
          </p:cNvPr>
          <p:cNvSpPr>
            <a:spLocks noGrp="1"/>
          </p:cNvSpPr>
          <p:nvPr>
            <p:ph type="body" idx="1"/>
          </p:nvPr>
        </p:nvSpPr>
        <p:spPr/>
        <p:txBody>
          <a:bodyPr/>
          <a:lstStyle/>
          <a:p>
            <a:endParaRPr lang="es-CR"/>
          </a:p>
        </p:txBody>
      </p:sp>
      <p:sp>
        <p:nvSpPr>
          <p:cNvPr id="4" name="Marcador de número de diapositiva 3">
            <a:extLst>
              <a:ext uri="{FF2B5EF4-FFF2-40B4-BE49-F238E27FC236}">
                <a16:creationId xmlns:a16="http://schemas.microsoft.com/office/drawing/2014/main" id="{CDB7A16F-BF4D-4FB3-BEDC-8A04AB24C31E}"/>
              </a:ext>
            </a:extLst>
          </p:cNvPr>
          <p:cNvSpPr>
            <a:spLocks noGrp="1"/>
          </p:cNvSpPr>
          <p:nvPr>
            <p:ph type="sldNum" sz="quarter" idx="12"/>
          </p:nvPr>
        </p:nvSpPr>
        <p:spPr/>
        <p:txBody>
          <a:bodyPr/>
          <a:lstStyle/>
          <a:p>
            <a:fld id="{F6756AB7-869B-4FC7-B76B-5124088DE594}" type="slidenum">
              <a:rPr lang="es-CR" smtClean="0"/>
              <a:pPr/>
              <a:t>29</a:t>
            </a:fld>
            <a:endParaRPr lang="es-CR"/>
          </a:p>
        </p:txBody>
      </p:sp>
    </p:spTree>
    <p:extLst>
      <p:ext uri="{BB962C8B-B14F-4D97-AF65-F5344CB8AC3E}">
        <p14:creationId xmlns:p14="http://schemas.microsoft.com/office/powerpoint/2010/main" val="106112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604F162-FE1E-4A4F-A6A1-28AA0E44B34D}"/>
              </a:ext>
            </a:extLst>
          </p:cNvPr>
          <p:cNvSpPr>
            <a:spLocks noGrp="1"/>
          </p:cNvSpPr>
          <p:nvPr>
            <p:ph type="title"/>
          </p:nvPr>
        </p:nvSpPr>
        <p:spPr/>
        <p:txBody>
          <a:bodyPr/>
          <a:lstStyle/>
          <a:p>
            <a:pPr algn="ctr"/>
            <a:r>
              <a:rPr lang="es-CR" dirty="0">
                <a:effectLst>
                  <a:outerShdw blurRad="38100" dist="38100" dir="2700000" algn="tl">
                    <a:srgbClr val="000000">
                      <a:alpha val="43137"/>
                    </a:srgbClr>
                  </a:outerShdw>
                </a:effectLst>
              </a:rPr>
              <a:t>Orden de exposición</a:t>
            </a:r>
          </a:p>
        </p:txBody>
      </p:sp>
      <p:graphicFrame>
        <p:nvGraphicFramePr>
          <p:cNvPr id="8" name="Marcador de contenido 7">
            <a:extLst>
              <a:ext uri="{FF2B5EF4-FFF2-40B4-BE49-F238E27FC236}">
                <a16:creationId xmlns:a16="http://schemas.microsoft.com/office/drawing/2014/main" id="{39337DDD-F1DE-4384-8C59-0820B33B780F}"/>
              </a:ext>
            </a:extLst>
          </p:cNvPr>
          <p:cNvGraphicFramePr>
            <a:graphicFrameLocks noGrp="1"/>
          </p:cNvGraphicFramePr>
          <p:nvPr>
            <p:ph sz="half" idx="1"/>
            <p:extLst>
              <p:ext uri="{D42A27DB-BD31-4B8C-83A1-F6EECF244321}">
                <p14:modId xmlns:p14="http://schemas.microsoft.com/office/powerpoint/2010/main" val="4078984971"/>
              </p:ext>
            </p:extLst>
          </p:nvPr>
        </p:nvGraphicFramePr>
        <p:xfrm>
          <a:off x="628650" y="1825625"/>
          <a:ext cx="38671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Marcador de contenido 8">
            <a:extLst>
              <a:ext uri="{FF2B5EF4-FFF2-40B4-BE49-F238E27FC236}">
                <a16:creationId xmlns:a16="http://schemas.microsoft.com/office/drawing/2014/main" id="{20F2C24B-95F2-44D1-8E51-9CD3F3659231}"/>
              </a:ext>
            </a:extLst>
          </p:cNvPr>
          <p:cNvGraphicFramePr>
            <a:graphicFrameLocks noGrp="1"/>
          </p:cNvGraphicFramePr>
          <p:nvPr>
            <p:ph sz="half" idx="2"/>
            <p:extLst>
              <p:ext uri="{D42A27DB-BD31-4B8C-83A1-F6EECF244321}">
                <p14:modId xmlns:p14="http://schemas.microsoft.com/office/powerpoint/2010/main" val="3656641418"/>
              </p:ext>
            </p:extLst>
          </p:nvPr>
        </p:nvGraphicFramePr>
        <p:xfrm>
          <a:off x="4648200" y="1825625"/>
          <a:ext cx="386715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arcador de número de diapositiva 1">
            <a:extLst>
              <a:ext uri="{FF2B5EF4-FFF2-40B4-BE49-F238E27FC236}">
                <a16:creationId xmlns:a16="http://schemas.microsoft.com/office/drawing/2014/main" id="{5A0508F5-0BC5-4E3B-94AD-6619CBF99207}"/>
              </a:ext>
            </a:extLst>
          </p:cNvPr>
          <p:cNvSpPr>
            <a:spLocks noGrp="1"/>
          </p:cNvSpPr>
          <p:nvPr>
            <p:ph type="sldNum" sz="quarter" idx="12"/>
          </p:nvPr>
        </p:nvSpPr>
        <p:spPr/>
        <p:txBody>
          <a:bodyPr/>
          <a:lstStyle/>
          <a:p>
            <a:fld id="{2128D3C3-E312-4518-88DA-0377A0C7AA76}" type="slidenum">
              <a:rPr lang="es-CR" smtClean="0"/>
              <a:t>3</a:t>
            </a:fld>
            <a:endParaRPr lang="es-CR"/>
          </a:p>
        </p:txBody>
      </p:sp>
    </p:spTree>
    <p:extLst>
      <p:ext uri="{BB962C8B-B14F-4D97-AF65-F5344CB8AC3E}">
        <p14:creationId xmlns:p14="http://schemas.microsoft.com/office/powerpoint/2010/main" val="237748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144EF-BC96-4FE3-B11D-ACF787BCF791}"/>
              </a:ext>
            </a:extLst>
          </p:cNvPr>
          <p:cNvSpPr>
            <a:spLocks noGrp="1"/>
          </p:cNvSpPr>
          <p:nvPr>
            <p:ph type="title"/>
          </p:nvPr>
        </p:nvSpPr>
        <p:spPr>
          <a:xfrm>
            <a:off x="755576" y="367720"/>
            <a:ext cx="5544617" cy="685016"/>
          </a:xfrm>
        </p:spPr>
        <p:txBody>
          <a:bodyPr>
            <a:normAutofit fontScale="90000"/>
          </a:bodyPr>
          <a:lstStyle/>
          <a:p>
            <a:r>
              <a:rPr kumimoji="0" lang="es-CR" sz="3200" b="0" i="0" u="none" strike="noStrike" kern="1200" cap="none" spc="0" normalizeH="0" baseline="0" noProof="0" dirty="0">
                <a:ln>
                  <a:noFill/>
                </a:ln>
                <a:solidFill>
                  <a:prstClr val="black"/>
                </a:solidFill>
                <a:effectLst/>
                <a:uLnTx/>
                <a:uFillTx/>
                <a:latin typeface="Calibri"/>
                <a:ea typeface="+mj-ea"/>
                <a:cs typeface="+mj-cs"/>
              </a:rPr>
              <a:t>Impactos Covid-19 en el comercio </a:t>
            </a:r>
            <a:br>
              <a:rPr kumimoji="0" lang="es-CR" sz="3200" b="0" i="0" u="none" strike="noStrike" kern="1200" cap="none" spc="0" normalizeH="0" baseline="0" noProof="0" dirty="0">
                <a:ln>
                  <a:noFill/>
                </a:ln>
                <a:solidFill>
                  <a:prstClr val="black"/>
                </a:solidFill>
                <a:effectLst/>
                <a:uLnTx/>
                <a:uFillTx/>
                <a:latin typeface="Calibri"/>
                <a:ea typeface="+mj-ea"/>
                <a:cs typeface="+mj-cs"/>
              </a:rPr>
            </a:br>
            <a:r>
              <a:rPr kumimoji="0" lang="es-CR" sz="1100" b="0" i="0" u="none" strike="noStrike" kern="1200" cap="none" spc="0" normalizeH="0" baseline="0" noProof="0" dirty="0">
                <a:ln>
                  <a:noFill/>
                </a:ln>
                <a:solidFill>
                  <a:prstClr val="black"/>
                </a:solidFill>
                <a:effectLst/>
                <a:uLnTx/>
                <a:uFillTx/>
                <a:latin typeface="Calibri"/>
                <a:ea typeface="+mj-ea"/>
                <a:cs typeface="+mj-cs"/>
              </a:rPr>
              <a:t> OMC 2020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How</a:t>
            </a:r>
            <a:r>
              <a:rPr kumimoji="0" lang="es-CR" sz="1100" b="0" i="0" u="none" strike="noStrike" kern="1200" cap="none" spc="0" normalizeH="0" baseline="0" noProof="0" dirty="0">
                <a:ln>
                  <a:noFill/>
                </a:ln>
                <a:solidFill>
                  <a:prstClr val="black"/>
                </a:solidFill>
                <a:effectLst/>
                <a:uLnTx/>
                <a:uFillTx/>
                <a:latin typeface="Calibri"/>
                <a:ea typeface="+mj-ea"/>
                <a:cs typeface="+mj-cs"/>
              </a:rPr>
              <a:t> Covid-19is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chaning</a:t>
            </a:r>
            <a:r>
              <a:rPr kumimoji="0" lang="es-CR" sz="1100" b="0" i="0" u="none" strike="noStrike" kern="1200" cap="none" spc="0" normalizeH="0" baseline="0" noProof="0" dirty="0">
                <a:ln>
                  <a:noFill/>
                </a:ln>
                <a:solidFill>
                  <a:prstClr val="black"/>
                </a:solidFill>
                <a:effectLst/>
                <a:uLnTx/>
                <a:uFillTx/>
                <a:latin typeface="Calibri"/>
                <a:ea typeface="+mj-ea"/>
                <a:cs typeface="+mj-cs"/>
              </a:rPr>
              <a:t>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the</a:t>
            </a:r>
            <a:r>
              <a:rPr kumimoji="0" lang="es-CR" sz="1100" b="0" i="0" u="none" strike="noStrike" kern="1200" cap="none" spc="0" normalizeH="0" baseline="0" noProof="0" dirty="0">
                <a:ln>
                  <a:noFill/>
                </a:ln>
                <a:solidFill>
                  <a:prstClr val="black"/>
                </a:solidFill>
                <a:effectLst/>
                <a:uLnTx/>
                <a:uFillTx/>
                <a:latin typeface="Calibri"/>
                <a:ea typeface="+mj-ea"/>
                <a:cs typeface="+mj-cs"/>
              </a:rPr>
              <a:t>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world</a:t>
            </a:r>
            <a:r>
              <a:rPr kumimoji="0" lang="es-CR" sz="1100" b="0" i="0" u="none" strike="noStrike" kern="1200" cap="none" spc="0" normalizeH="0" baseline="0" noProof="0" dirty="0">
                <a:ln>
                  <a:noFill/>
                </a:ln>
                <a:solidFill>
                  <a:prstClr val="black"/>
                </a:solidFill>
                <a:effectLst/>
                <a:uLnTx/>
                <a:uFillTx/>
                <a:latin typeface="Calibri"/>
                <a:ea typeface="+mj-ea"/>
                <a:cs typeface="+mj-cs"/>
              </a:rPr>
              <a:t>: a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statistical</a:t>
            </a:r>
            <a:r>
              <a:rPr kumimoji="0" lang="es-CR" sz="1100" b="0" i="0" u="none" strike="noStrike" kern="1200" cap="none" spc="0" normalizeH="0" baseline="0" noProof="0" dirty="0">
                <a:ln>
                  <a:noFill/>
                </a:ln>
                <a:solidFill>
                  <a:prstClr val="black"/>
                </a:solidFill>
                <a:effectLst/>
                <a:uLnTx/>
                <a:uFillTx/>
                <a:latin typeface="Calibri"/>
                <a:ea typeface="+mj-ea"/>
                <a:cs typeface="+mj-cs"/>
              </a:rPr>
              <a:t>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perspective</a:t>
            </a:r>
            <a:endParaRPr lang="es-CR" dirty="0"/>
          </a:p>
        </p:txBody>
      </p:sp>
      <p:sp>
        <p:nvSpPr>
          <p:cNvPr id="3" name="Marcador de contenido 2">
            <a:extLst>
              <a:ext uri="{FF2B5EF4-FFF2-40B4-BE49-F238E27FC236}">
                <a16:creationId xmlns:a16="http://schemas.microsoft.com/office/drawing/2014/main" id="{B3AD790C-9E82-4D8B-8006-65655CC18D0B}"/>
              </a:ext>
            </a:extLst>
          </p:cNvPr>
          <p:cNvSpPr>
            <a:spLocks noGrp="1"/>
          </p:cNvSpPr>
          <p:nvPr>
            <p:ph idx="1"/>
          </p:nvPr>
        </p:nvSpPr>
        <p:spPr>
          <a:xfrm>
            <a:off x="668367" y="6409106"/>
            <a:ext cx="8147248" cy="320899"/>
          </a:xfr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85000" lnSpcReduction="20000"/>
          </a:bodyPr>
          <a:lstStyle/>
          <a:p>
            <a:pPr marL="0" indent="0" algn="ctr">
              <a:buNone/>
            </a:pPr>
            <a:r>
              <a:rPr lang="es-CR" sz="2000" dirty="0">
                <a:solidFill>
                  <a:schemeClr val="lt1"/>
                </a:solidFill>
                <a:effectLst>
                  <a:outerShdw blurRad="38100" dist="38100" dir="2700000" algn="tl">
                    <a:srgbClr val="000000">
                      <a:alpha val="43137"/>
                    </a:srgbClr>
                  </a:outerShdw>
                </a:effectLst>
              </a:rPr>
              <a:t>Algunos impactos en el comercio global</a:t>
            </a:r>
          </a:p>
        </p:txBody>
      </p:sp>
      <p:pic>
        <p:nvPicPr>
          <p:cNvPr id="5" name="Imagen 4">
            <a:extLst>
              <a:ext uri="{FF2B5EF4-FFF2-40B4-BE49-F238E27FC236}">
                <a16:creationId xmlns:a16="http://schemas.microsoft.com/office/drawing/2014/main" id="{936ADB46-5C2C-4088-A7E5-89B94CDAFBB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89856" y="1052736"/>
            <a:ext cx="7164288" cy="2944306"/>
          </a:xfrm>
          <a:prstGeom prst="rect">
            <a:avLst/>
          </a:prstGeom>
        </p:spPr>
      </p:pic>
      <p:pic>
        <p:nvPicPr>
          <p:cNvPr id="7" name="Imagen 6">
            <a:extLst>
              <a:ext uri="{FF2B5EF4-FFF2-40B4-BE49-F238E27FC236}">
                <a16:creationId xmlns:a16="http://schemas.microsoft.com/office/drawing/2014/main" id="{A6D4E667-375B-4F73-B8D2-5AA145F10AD4}"/>
              </a:ext>
            </a:extLst>
          </p:cNvPr>
          <p:cNvPicPr>
            <a:picLocks noChangeAspect="1"/>
          </p:cNvPicPr>
          <p:nvPr/>
        </p:nvPicPr>
        <p:blipFill>
          <a:blip r:embed="rId4"/>
          <a:stretch>
            <a:fillRect/>
          </a:stretch>
        </p:blipFill>
        <p:spPr>
          <a:xfrm>
            <a:off x="1691680" y="3503148"/>
            <a:ext cx="6156176" cy="2905958"/>
          </a:xfrm>
          <a:prstGeom prst="rect">
            <a:avLst/>
          </a:prstGeom>
        </p:spPr>
      </p:pic>
      <p:sp>
        <p:nvSpPr>
          <p:cNvPr id="4" name="Marcador de número de diapositiva 3">
            <a:extLst>
              <a:ext uri="{FF2B5EF4-FFF2-40B4-BE49-F238E27FC236}">
                <a16:creationId xmlns:a16="http://schemas.microsoft.com/office/drawing/2014/main" id="{23B1E230-52E4-4CAF-AC61-A09A937D201A}"/>
              </a:ext>
            </a:extLst>
          </p:cNvPr>
          <p:cNvSpPr>
            <a:spLocks noGrp="1"/>
          </p:cNvSpPr>
          <p:nvPr>
            <p:ph type="sldNum" sz="quarter" idx="12"/>
          </p:nvPr>
        </p:nvSpPr>
        <p:spPr/>
        <p:txBody>
          <a:bodyPr/>
          <a:lstStyle/>
          <a:p>
            <a:fld id="{F6756AB7-869B-4FC7-B76B-5124088DE594}" type="slidenum">
              <a:rPr lang="es-CR" smtClean="0"/>
              <a:pPr/>
              <a:t>30</a:t>
            </a:fld>
            <a:endParaRPr lang="es-CR"/>
          </a:p>
        </p:txBody>
      </p:sp>
    </p:spTree>
    <p:extLst>
      <p:ext uri="{BB962C8B-B14F-4D97-AF65-F5344CB8AC3E}">
        <p14:creationId xmlns:p14="http://schemas.microsoft.com/office/powerpoint/2010/main" val="829581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E8000-E91A-4C59-9682-55B5C137B43B}"/>
              </a:ext>
            </a:extLst>
          </p:cNvPr>
          <p:cNvSpPr>
            <a:spLocks noGrp="1"/>
          </p:cNvSpPr>
          <p:nvPr>
            <p:ph type="title"/>
          </p:nvPr>
        </p:nvSpPr>
        <p:spPr>
          <a:xfrm>
            <a:off x="539552" y="116632"/>
            <a:ext cx="5688632" cy="706089"/>
          </a:xfrm>
        </p:spPr>
        <p:txBody>
          <a:bodyPr/>
          <a:lstStyle/>
          <a:p>
            <a:r>
              <a:rPr kumimoji="0" lang="es-CR" sz="2900" b="0" i="0" u="none" strike="noStrike" kern="1200" cap="none" spc="0" normalizeH="0" baseline="0" noProof="0" dirty="0">
                <a:ln>
                  <a:noFill/>
                </a:ln>
                <a:solidFill>
                  <a:prstClr val="black"/>
                </a:solidFill>
                <a:effectLst/>
                <a:uLnTx/>
                <a:uFillTx/>
                <a:latin typeface="Calibri"/>
                <a:ea typeface="+mj-ea"/>
                <a:cs typeface="+mj-cs"/>
              </a:rPr>
              <a:t>Impactos Covid-19 en el comercio </a:t>
            </a:r>
            <a:br>
              <a:rPr kumimoji="0" lang="es-CR" sz="2900" b="0" i="0" u="none" strike="noStrike" kern="1200" cap="none" spc="0" normalizeH="0" baseline="0" noProof="0" dirty="0">
                <a:ln>
                  <a:noFill/>
                </a:ln>
                <a:solidFill>
                  <a:prstClr val="black"/>
                </a:solidFill>
                <a:effectLst/>
                <a:uLnTx/>
                <a:uFillTx/>
                <a:latin typeface="Calibri"/>
                <a:ea typeface="+mj-ea"/>
                <a:cs typeface="+mj-cs"/>
              </a:rPr>
            </a:br>
            <a:r>
              <a:rPr kumimoji="0" lang="es-CR" sz="1000" b="0" i="0" u="none" strike="noStrike" kern="1200" cap="none" spc="0" normalizeH="0" baseline="0" noProof="0" dirty="0">
                <a:ln>
                  <a:noFill/>
                </a:ln>
                <a:solidFill>
                  <a:prstClr val="black"/>
                </a:solidFill>
                <a:effectLst/>
                <a:uLnTx/>
                <a:uFillTx/>
                <a:latin typeface="Calibri"/>
                <a:ea typeface="+mj-ea"/>
                <a:cs typeface="+mj-cs"/>
              </a:rPr>
              <a:t>UNCTAD 2020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How</a:t>
            </a:r>
            <a:r>
              <a:rPr kumimoji="0" lang="es-CR" sz="1000" b="0" i="0" u="none" strike="noStrike" kern="1200" cap="none" spc="0" normalizeH="0" baseline="0" noProof="0" dirty="0">
                <a:ln>
                  <a:noFill/>
                </a:ln>
                <a:solidFill>
                  <a:prstClr val="black"/>
                </a:solidFill>
                <a:effectLst/>
                <a:uLnTx/>
                <a:uFillTx/>
                <a:latin typeface="Calibri"/>
                <a:ea typeface="+mj-ea"/>
                <a:cs typeface="+mj-cs"/>
              </a:rPr>
              <a:t> Covid-19is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chaning</a:t>
            </a:r>
            <a:r>
              <a:rPr kumimoji="0" lang="es-CR" sz="1000" b="0" i="0" u="none" strike="noStrike" kern="1200" cap="none" spc="0" normalizeH="0" baseline="0" noProof="0" dirty="0">
                <a:ln>
                  <a:noFill/>
                </a:ln>
                <a:solidFill>
                  <a:prstClr val="black"/>
                </a:solidFill>
                <a:effectLst/>
                <a:uLnTx/>
                <a:uFillTx/>
                <a:latin typeface="Calibri"/>
                <a:ea typeface="+mj-ea"/>
                <a:cs typeface="+mj-cs"/>
              </a:rPr>
              <a:t>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the</a:t>
            </a:r>
            <a:r>
              <a:rPr kumimoji="0" lang="es-CR" sz="1000" b="0" i="0" u="none" strike="noStrike" kern="1200" cap="none" spc="0" normalizeH="0" baseline="0" noProof="0" dirty="0">
                <a:ln>
                  <a:noFill/>
                </a:ln>
                <a:solidFill>
                  <a:prstClr val="black"/>
                </a:solidFill>
                <a:effectLst/>
                <a:uLnTx/>
                <a:uFillTx/>
                <a:latin typeface="Calibri"/>
                <a:ea typeface="+mj-ea"/>
                <a:cs typeface="+mj-cs"/>
              </a:rPr>
              <a:t>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world</a:t>
            </a:r>
            <a:r>
              <a:rPr kumimoji="0" lang="es-CR" sz="1000" b="0" i="0" u="none" strike="noStrike" kern="1200" cap="none" spc="0" normalizeH="0" baseline="0" noProof="0" dirty="0">
                <a:ln>
                  <a:noFill/>
                </a:ln>
                <a:solidFill>
                  <a:prstClr val="black"/>
                </a:solidFill>
                <a:effectLst/>
                <a:uLnTx/>
                <a:uFillTx/>
                <a:latin typeface="Calibri"/>
                <a:ea typeface="+mj-ea"/>
                <a:cs typeface="+mj-cs"/>
              </a:rPr>
              <a:t>: a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statistical</a:t>
            </a:r>
            <a:r>
              <a:rPr kumimoji="0" lang="es-CR" sz="1000" b="0" i="0" u="none" strike="noStrike" kern="1200" cap="none" spc="0" normalizeH="0" baseline="0" noProof="0" dirty="0">
                <a:ln>
                  <a:noFill/>
                </a:ln>
                <a:solidFill>
                  <a:prstClr val="black"/>
                </a:solidFill>
                <a:effectLst/>
                <a:uLnTx/>
                <a:uFillTx/>
                <a:latin typeface="Calibri"/>
                <a:ea typeface="+mj-ea"/>
                <a:cs typeface="+mj-cs"/>
              </a:rPr>
              <a:t>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perspective</a:t>
            </a:r>
            <a:endParaRPr lang="es-CR" dirty="0"/>
          </a:p>
        </p:txBody>
      </p:sp>
      <p:pic>
        <p:nvPicPr>
          <p:cNvPr id="5" name="Imagen 4">
            <a:extLst>
              <a:ext uri="{FF2B5EF4-FFF2-40B4-BE49-F238E27FC236}">
                <a16:creationId xmlns:a16="http://schemas.microsoft.com/office/drawing/2014/main" id="{3DAE4771-5091-4739-9341-C5EE78F758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3568" y="1031737"/>
            <a:ext cx="7706018" cy="5133567"/>
          </a:xfrm>
          <a:prstGeom prst="rect">
            <a:avLst/>
          </a:prstGeom>
        </p:spPr>
      </p:pic>
      <p:sp>
        <p:nvSpPr>
          <p:cNvPr id="6" name="Marcador de contenido 2">
            <a:extLst>
              <a:ext uri="{FF2B5EF4-FFF2-40B4-BE49-F238E27FC236}">
                <a16:creationId xmlns:a16="http://schemas.microsoft.com/office/drawing/2014/main" id="{DF9C8543-808C-403D-9DA4-900B7F3123B1}"/>
              </a:ext>
            </a:extLst>
          </p:cNvPr>
          <p:cNvSpPr txBox="1">
            <a:spLocks/>
          </p:cNvSpPr>
          <p:nvPr/>
        </p:nvSpPr>
        <p:spPr>
          <a:xfrm>
            <a:off x="683568" y="6165304"/>
            <a:ext cx="8147248" cy="320899"/>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CR" sz="2000">
                <a:effectLst>
                  <a:outerShdw blurRad="38100" dist="38100" dir="2700000" algn="tl">
                    <a:srgbClr val="000000">
                      <a:alpha val="43137"/>
                    </a:srgbClr>
                  </a:outerShdw>
                </a:effectLst>
              </a:rPr>
              <a:t>Algunos impactos en el comercio global</a:t>
            </a:r>
            <a:endParaRPr lang="es-CR" sz="2000" dirty="0">
              <a:effectLst>
                <a:outerShdw blurRad="38100" dist="38100" dir="2700000" algn="tl">
                  <a:srgbClr val="000000">
                    <a:alpha val="43137"/>
                  </a:srgbClr>
                </a:outerShdw>
              </a:effectLst>
            </a:endParaRPr>
          </a:p>
        </p:txBody>
      </p:sp>
      <p:sp>
        <p:nvSpPr>
          <p:cNvPr id="3" name="Marcador de número de diapositiva 2">
            <a:extLst>
              <a:ext uri="{FF2B5EF4-FFF2-40B4-BE49-F238E27FC236}">
                <a16:creationId xmlns:a16="http://schemas.microsoft.com/office/drawing/2014/main" id="{E8081410-01CC-4138-B155-9F66F2AB8C16}"/>
              </a:ext>
            </a:extLst>
          </p:cNvPr>
          <p:cNvSpPr>
            <a:spLocks noGrp="1"/>
          </p:cNvSpPr>
          <p:nvPr>
            <p:ph type="sldNum" sz="quarter" idx="12"/>
          </p:nvPr>
        </p:nvSpPr>
        <p:spPr/>
        <p:txBody>
          <a:bodyPr/>
          <a:lstStyle/>
          <a:p>
            <a:fld id="{F6756AB7-869B-4FC7-B76B-5124088DE594}" type="slidenum">
              <a:rPr lang="es-CR" smtClean="0"/>
              <a:pPr/>
              <a:t>31</a:t>
            </a:fld>
            <a:endParaRPr lang="es-CR"/>
          </a:p>
        </p:txBody>
      </p:sp>
    </p:spTree>
    <p:extLst>
      <p:ext uri="{BB962C8B-B14F-4D97-AF65-F5344CB8AC3E}">
        <p14:creationId xmlns:p14="http://schemas.microsoft.com/office/powerpoint/2010/main" val="782112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B5DDB-D75C-44D2-B659-931C33B97A5D}"/>
              </a:ext>
            </a:extLst>
          </p:cNvPr>
          <p:cNvSpPr>
            <a:spLocks noGrp="1"/>
          </p:cNvSpPr>
          <p:nvPr>
            <p:ph type="title"/>
          </p:nvPr>
        </p:nvSpPr>
        <p:spPr>
          <a:xfrm>
            <a:off x="0" y="35918"/>
            <a:ext cx="6516216" cy="1094832"/>
          </a:xfrm>
        </p:spPr>
        <p:txBody>
          <a:bodyPr>
            <a:normAutofit/>
          </a:bodyPr>
          <a:lstStyle/>
          <a:p>
            <a:r>
              <a:rPr lang="es-CR" dirty="0"/>
              <a:t>Impacto del Covid-19</a:t>
            </a:r>
            <a:br>
              <a:rPr lang="es-CR" dirty="0"/>
            </a:br>
            <a:r>
              <a:rPr lang="es-CR" sz="1400" dirty="0"/>
              <a:t>CEPAL Estudio Económico de América Latina 2020 </a:t>
            </a:r>
            <a:endParaRPr lang="es-CR" dirty="0"/>
          </a:p>
        </p:txBody>
      </p:sp>
      <p:graphicFrame>
        <p:nvGraphicFramePr>
          <p:cNvPr id="8" name="Marcador de contenido 7">
            <a:extLst>
              <a:ext uri="{FF2B5EF4-FFF2-40B4-BE49-F238E27FC236}">
                <a16:creationId xmlns:a16="http://schemas.microsoft.com/office/drawing/2014/main" id="{5D39FCBA-4D2F-47A4-90F6-B5BEF276D06A}"/>
              </a:ext>
            </a:extLst>
          </p:cNvPr>
          <p:cNvGraphicFramePr>
            <a:graphicFrameLocks noGrp="1"/>
          </p:cNvGraphicFramePr>
          <p:nvPr>
            <p:ph idx="1"/>
          </p:nvPr>
        </p:nvGraphicFramePr>
        <p:xfrm>
          <a:off x="255545" y="1415779"/>
          <a:ext cx="2170584" cy="454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F0C0AAB2-5491-43CC-BF5E-B955E15E912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403714" y="1700808"/>
            <a:ext cx="6461874" cy="4549774"/>
          </a:xfrm>
          <a:prstGeom prst="rect">
            <a:avLst/>
          </a:prstGeom>
          <a:ln>
            <a:noFill/>
          </a:ln>
          <a:effectLst>
            <a:outerShdw blurRad="292100" dist="139700" dir="2700000" algn="tl" rotWithShape="0">
              <a:srgbClr val="333333">
                <a:alpha val="65000"/>
              </a:srgbClr>
            </a:outerShdw>
          </a:effectLst>
        </p:spPr>
      </p:pic>
      <p:sp>
        <p:nvSpPr>
          <p:cNvPr id="3" name="Marcador de número de diapositiva 2">
            <a:extLst>
              <a:ext uri="{FF2B5EF4-FFF2-40B4-BE49-F238E27FC236}">
                <a16:creationId xmlns:a16="http://schemas.microsoft.com/office/drawing/2014/main" id="{CD92D26C-C068-46F5-9E7D-54F543F9F369}"/>
              </a:ext>
            </a:extLst>
          </p:cNvPr>
          <p:cNvSpPr>
            <a:spLocks noGrp="1"/>
          </p:cNvSpPr>
          <p:nvPr>
            <p:ph type="sldNum" sz="quarter" idx="12"/>
          </p:nvPr>
        </p:nvSpPr>
        <p:spPr/>
        <p:txBody>
          <a:bodyPr/>
          <a:lstStyle/>
          <a:p>
            <a:fld id="{F6756AB7-869B-4FC7-B76B-5124088DE594}" type="slidenum">
              <a:rPr lang="es-CR" smtClean="0"/>
              <a:pPr/>
              <a:t>32</a:t>
            </a:fld>
            <a:endParaRPr lang="es-CR"/>
          </a:p>
        </p:txBody>
      </p:sp>
    </p:spTree>
    <p:extLst>
      <p:ext uri="{BB962C8B-B14F-4D97-AF65-F5344CB8AC3E}">
        <p14:creationId xmlns:p14="http://schemas.microsoft.com/office/powerpoint/2010/main" val="413171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E514F9F-2F97-4130-9CD4-6C93610A232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71600" y="1196752"/>
            <a:ext cx="7640290" cy="4857403"/>
          </a:xfrm>
          <a:prstGeom prst="rect">
            <a:avLst/>
          </a:prstGeom>
        </p:spPr>
      </p:pic>
      <p:sp>
        <p:nvSpPr>
          <p:cNvPr id="2" name="Título 1">
            <a:extLst>
              <a:ext uri="{FF2B5EF4-FFF2-40B4-BE49-F238E27FC236}">
                <a16:creationId xmlns:a16="http://schemas.microsoft.com/office/drawing/2014/main" id="{CD527464-5EA5-4616-9C04-BB4D21CFC9CA}"/>
              </a:ext>
            </a:extLst>
          </p:cNvPr>
          <p:cNvSpPr>
            <a:spLocks noGrp="1"/>
          </p:cNvSpPr>
          <p:nvPr>
            <p:ph type="title"/>
          </p:nvPr>
        </p:nvSpPr>
        <p:spPr>
          <a:xfrm>
            <a:off x="361158" y="160337"/>
            <a:ext cx="5795018" cy="676375"/>
          </a:xfrm>
        </p:spPr>
        <p:txBody>
          <a:bodyPr>
            <a:normAutofit fontScale="90000"/>
          </a:bodyPr>
          <a:lstStyle/>
          <a:p>
            <a:r>
              <a:rPr lang="es-CR" dirty="0"/>
              <a:t>Impacto Covid-19</a:t>
            </a:r>
          </a:p>
        </p:txBody>
      </p:sp>
      <p:graphicFrame>
        <p:nvGraphicFramePr>
          <p:cNvPr id="4" name="Marcador de contenido 3">
            <a:extLst>
              <a:ext uri="{FF2B5EF4-FFF2-40B4-BE49-F238E27FC236}">
                <a16:creationId xmlns:a16="http://schemas.microsoft.com/office/drawing/2014/main" id="{FF1CA436-C5E6-4719-8C9C-02124C784D3C}"/>
              </a:ext>
            </a:extLst>
          </p:cNvPr>
          <p:cNvGraphicFramePr>
            <a:graphicFrameLocks noGrp="1"/>
          </p:cNvGraphicFramePr>
          <p:nvPr>
            <p:ph idx="1"/>
          </p:nvPr>
        </p:nvGraphicFramePr>
        <p:xfrm>
          <a:off x="251520" y="1844825"/>
          <a:ext cx="1728192" cy="3528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a:extLst>
              <a:ext uri="{FF2B5EF4-FFF2-40B4-BE49-F238E27FC236}">
                <a16:creationId xmlns:a16="http://schemas.microsoft.com/office/drawing/2014/main" id="{AE80482A-4AA9-4CB5-8EBB-BF8CDED0DD47}"/>
              </a:ext>
            </a:extLst>
          </p:cNvPr>
          <p:cNvSpPr>
            <a:spLocks noGrp="1"/>
          </p:cNvSpPr>
          <p:nvPr>
            <p:ph type="sldNum" sz="quarter" idx="12"/>
          </p:nvPr>
        </p:nvSpPr>
        <p:spPr/>
        <p:txBody>
          <a:bodyPr/>
          <a:lstStyle/>
          <a:p>
            <a:fld id="{F6756AB7-869B-4FC7-B76B-5124088DE594}" type="slidenum">
              <a:rPr lang="es-CR" smtClean="0"/>
              <a:pPr/>
              <a:t>33</a:t>
            </a:fld>
            <a:endParaRPr lang="es-CR"/>
          </a:p>
        </p:txBody>
      </p:sp>
    </p:spTree>
    <p:extLst>
      <p:ext uri="{BB962C8B-B14F-4D97-AF65-F5344CB8AC3E}">
        <p14:creationId xmlns:p14="http://schemas.microsoft.com/office/powerpoint/2010/main" val="1604764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CB939-5A9A-482E-A239-59130E8FFDA1}"/>
              </a:ext>
            </a:extLst>
          </p:cNvPr>
          <p:cNvSpPr>
            <a:spLocks noGrp="1"/>
          </p:cNvSpPr>
          <p:nvPr>
            <p:ph type="title"/>
          </p:nvPr>
        </p:nvSpPr>
        <p:spPr>
          <a:xfrm>
            <a:off x="323528" y="195423"/>
            <a:ext cx="5688632" cy="584775"/>
          </a:xfrm>
        </p:spPr>
        <p:txBody>
          <a:bodyPr>
            <a:normAutofit fontScale="90000"/>
          </a:bodyPr>
          <a:lstStyle/>
          <a:p>
            <a:r>
              <a:rPr lang="es-CR" dirty="0"/>
              <a:t>Impacto Covid-19</a:t>
            </a:r>
          </a:p>
        </p:txBody>
      </p:sp>
      <p:graphicFrame>
        <p:nvGraphicFramePr>
          <p:cNvPr id="4" name="Marcador de contenido 3">
            <a:extLst>
              <a:ext uri="{FF2B5EF4-FFF2-40B4-BE49-F238E27FC236}">
                <a16:creationId xmlns:a16="http://schemas.microsoft.com/office/drawing/2014/main" id="{92C047D5-9B22-4B6E-9792-BF62CCE37E7E}"/>
              </a:ext>
            </a:extLst>
          </p:cNvPr>
          <p:cNvGraphicFramePr>
            <a:graphicFrameLocks noGrp="1"/>
          </p:cNvGraphicFramePr>
          <p:nvPr>
            <p:ph idx="1"/>
          </p:nvPr>
        </p:nvGraphicFramePr>
        <p:xfrm>
          <a:off x="395536" y="1340769"/>
          <a:ext cx="1728192" cy="44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7A08DD84-C180-4693-81EA-BC0F07E93A7E}"/>
              </a:ext>
            </a:extLst>
          </p:cNvPr>
          <p:cNvSpPr txBox="1"/>
          <p:nvPr/>
        </p:nvSpPr>
        <p:spPr>
          <a:xfrm>
            <a:off x="2699792" y="1124744"/>
            <a:ext cx="6048672" cy="584775"/>
          </a:xfrm>
          <a:prstGeom prst="rect">
            <a:avLst/>
          </a:prstGeom>
          <a:noFill/>
        </p:spPr>
        <p:txBody>
          <a:bodyPr wrap="square">
            <a:spAutoFit/>
          </a:bodyPr>
          <a:lstStyle/>
          <a:p>
            <a:r>
              <a:rPr lang="es-CR" sz="1600" dirty="0"/>
              <a:t>Cuadro I.1 Variación interanual de los precios promedio anuales de productos básicos, 2016-2020 (En porcentajes)</a:t>
            </a:r>
          </a:p>
        </p:txBody>
      </p:sp>
      <p:pic>
        <p:nvPicPr>
          <p:cNvPr id="8" name="Imagen 7">
            <a:extLst>
              <a:ext uri="{FF2B5EF4-FFF2-40B4-BE49-F238E27FC236}">
                <a16:creationId xmlns:a16="http://schemas.microsoft.com/office/drawing/2014/main" id="{8FD8CA69-BC8F-437D-89FB-CF6D9BEAA00B}"/>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267743" y="1844824"/>
            <a:ext cx="6676691" cy="3600400"/>
          </a:xfrm>
          <a:prstGeom prst="rect">
            <a:avLst/>
          </a:prstGeom>
        </p:spPr>
      </p:pic>
      <p:sp>
        <p:nvSpPr>
          <p:cNvPr id="3" name="Marcador de número de diapositiva 2">
            <a:extLst>
              <a:ext uri="{FF2B5EF4-FFF2-40B4-BE49-F238E27FC236}">
                <a16:creationId xmlns:a16="http://schemas.microsoft.com/office/drawing/2014/main" id="{09BB4371-05CD-4BA8-BB5F-3DD6C86DE01C}"/>
              </a:ext>
            </a:extLst>
          </p:cNvPr>
          <p:cNvSpPr>
            <a:spLocks noGrp="1"/>
          </p:cNvSpPr>
          <p:nvPr>
            <p:ph type="sldNum" sz="quarter" idx="12"/>
          </p:nvPr>
        </p:nvSpPr>
        <p:spPr/>
        <p:txBody>
          <a:bodyPr/>
          <a:lstStyle/>
          <a:p>
            <a:fld id="{F6756AB7-869B-4FC7-B76B-5124088DE594}" type="slidenum">
              <a:rPr lang="es-CR" smtClean="0"/>
              <a:pPr/>
              <a:t>34</a:t>
            </a:fld>
            <a:endParaRPr lang="es-CR"/>
          </a:p>
        </p:txBody>
      </p:sp>
    </p:spTree>
    <p:extLst>
      <p:ext uri="{BB962C8B-B14F-4D97-AF65-F5344CB8AC3E}">
        <p14:creationId xmlns:p14="http://schemas.microsoft.com/office/powerpoint/2010/main" val="11015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F206B-62BF-4B77-AA2B-F15BEA54F297}"/>
              </a:ext>
            </a:extLst>
          </p:cNvPr>
          <p:cNvSpPr>
            <a:spLocks noGrp="1"/>
          </p:cNvSpPr>
          <p:nvPr>
            <p:ph type="title"/>
          </p:nvPr>
        </p:nvSpPr>
        <p:spPr/>
        <p:txBody>
          <a:bodyPr>
            <a:normAutofit fontScale="90000"/>
          </a:bodyPr>
          <a:lstStyle/>
          <a:p>
            <a:r>
              <a:rPr lang="es-CR" sz="3600" dirty="0"/>
              <a:t>Sector externo América Latina 2020</a:t>
            </a:r>
            <a:br>
              <a:rPr lang="es-CR" sz="3600" dirty="0"/>
            </a:br>
            <a:r>
              <a:rPr lang="es-CR" sz="2400" dirty="0"/>
              <a:t>Impacto </a:t>
            </a:r>
            <a:r>
              <a:rPr lang="es-CR" sz="2400" dirty="0" err="1"/>
              <a:t>covid</a:t>
            </a:r>
            <a:r>
              <a:rPr lang="es-CR" sz="2400" dirty="0"/>
              <a:t> – 19</a:t>
            </a:r>
            <a:br>
              <a:rPr lang="es-CR" sz="2400" dirty="0"/>
            </a:br>
            <a:r>
              <a:rPr lang="es-CR" sz="1300" dirty="0"/>
              <a:t>CEPAL 2020  Estudio Económico de América Latina y el Caribe Principales condicionantes de las políticas fiscal y monetaria en la era  </a:t>
            </a:r>
            <a:r>
              <a:rPr lang="es-CR" sz="1300" dirty="0" err="1"/>
              <a:t>pos</a:t>
            </a:r>
            <a:r>
              <a:rPr lang="es-CR" sz="1300" dirty="0"/>
              <a:t> pandemia  de COVID-19</a:t>
            </a:r>
            <a:endParaRPr lang="es-CR" sz="3600" dirty="0"/>
          </a:p>
        </p:txBody>
      </p:sp>
      <p:graphicFrame>
        <p:nvGraphicFramePr>
          <p:cNvPr id="4" name="Marcador de contenido 3">
            <a:extLst>
              <a:ext uri="{FF2B5EF4-FFF2-40B4-BE49-F238E27FC236}">
                <a16:creationId xmlns:a16="http://schemas.microsoft.com/office/drawing/2014/main" id="{76F45023-EC9B-43C4-8E2B-DD7C11E4EA0F}"/>
              </a:ext>
            </a:extLst>
          </p:cNvPr>
          <p:cNvGraphicFramePr>
            <a:graphicFrameLocks noGrp="1"/>
          </p:cNvGraphicFramePr>
          <p:nvPr>
            <p:ph idx="1"/>
          </p:nvPr>
        </p:nvGraphicFramePr>
        <p:xfrm>
          <a:off x="683568"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6BBDF46E-3E67-4353-AC14-72C72D1827EB}"/>
              </a:ext>
            </a:extLst>
          </p:cNvPr>
          <p:cNvSpPr>
            <a:spLocks noGrp="1"/>
          </p:cNvSpPr>
          <p:nvPr>
            <p:ph type="sldNum" sz="quarter" idx="12"/>
          </p:nvPr>
        </p:nvSpPr>
        <p:spPr/>
        <p:txBody>
          <a:bodyPr/>
          <a:lstStyle/>
          <a:p>
            <a:fld id="{F6756AB7-869B-4FC7-B76B-5124088DE594}" type="slidenum">
              <a:rPr lang="es-CR" smtClean="0"/>
              <a:pPr/>
              <a:t>35</a:t>
            </a:fld>
            <a:endParaRPr lang="es-CR"/>
          </a:p>
        </p:txBody>
      </p:sp>
    </p:spTree>
    <p:extLst>
      <p:ext uri="{BB962C8B-B14F-4D97-AF65-F5344CB8AC3E}">
        <p14:creationId xmlns:p14="http://schemas.microsoft.com/office/powerpoint/2010/main" val="1408100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0E7421-3A43-41F6-AA5E-9ED1A2D42E09}"/>
              </a:ext>
            </a:extLst>
          </p:cNvPr>
          <p:cNvSpPr>
            <a:spLocks noGrp="1"/>
          </p:cNvSpPr>
          <p:nvPr>
            <p:ph type="title"/>
          </p:nvPr>
        </p:nvSpPr>
        <p:spPr>
          <a:xfrm>
            <a:off x="980939" y="675243"/>
            <a:ext cx="7182122" cy="1099592"/>
          </a:xfrm>
        </p:spPr>
        <p:txBody>
          <a:bodyPr anchor="ctr">
            <a:noAutofit/>
          </a:bodyPr>
          <a:lstStyle/>
          <a:p>
            <a:pPr algn="ctr"/>
            <a:r>
              <a:rPr lang="es-CR" sz="2400" dirty="0">
                <a:effectLst>
                  <a:outerShdw blurRad="38100" dist="38100" dir="2700000" algn="tl">
                    <a:srgbClr val="000000">
                      <a:alpha val="43137"/>
                    </a:srgbClr>
                  </a:outerShdw>
                </a:effectLst>
                <a:latin typeface="Times New Roman" panose="02020603050405020304" pitchFamily="18" charset="0"/>
              </a:rPr>
              <a:t>El canal de los precios de los productos básicos y los términos de intercambio</a:t>
            </a:r>
            <a:endParaRPr lang="es-CR" sz="2400" dirty="0">
              <a:effectLst>
                <a:outerShdw blurRad="38100" dist="38100" dir="2700000" algn="tl">
                  <a:srgbClr val="000000">
                    <a:alpha val="43137"/>
                  </a:srgbClr>
                </a:outerShdw>
              </a:effectLst>
            </a:endParaRPr>
          </a:p>
        </p:txBody>
      </p:sp>
      <p:graphicFrame>
        <p:nvGraphicFramePr>
          <p:cNvPr id="7" name="Diagrama 6">
            <a:extLst>
              <a:ext uri="{FF2B5EF4-FFF2-40B4-BE49-F238E27FC236}">
                <a16:creationId xmlns:a16="http://schemas.microsoft.com/office/drawing/2014/main" id="{50B7892F-BF28-4E38-9CA9-2D25B71B2E60}"/>
              </a:ext>
            </a:extLst>
          </p:cNvPr>
          <p:cNvGraphicFramePr/>
          <p:nvPr/>
        </p:nvGraphicFramePr>
        <p:xfrm>
          <a:off x="373538" y="1700808"/>
          <a:ext cx="239826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E1A7CE7B-64B9-4C3A-8B02-BD30E79B8796}"/>
              </a:ext>
            </a:extLst>
          </p:cNvPr>
          <p:cNvPicPr>
            <a:picLocks noChangeAspect="1"/>
          </p:cNvPicPr>
          <p:nvPr/>
        </p:nvPicPr>
        <p:blipFill>
          <a:blip r:embed="rId7"/>
          <a:stretch>
            <a:fillRect/>
          </a:stretch>
        </p:blipFill>
        <p:spPr>
          <a:xfrm>
            <a:off x="2771800" y="2445751"/>
            <a:ext cx="5998662" cy="1966497"/>
          </a:xfrm>
          <a:prstGeom prst="rect">
            <a:avLst/>
          </a:prstGeom>
        </p:spPr>
      </p:pic>
      <p:sp>
        <p:nvSpPr>
          <p:cNvPr id="2" name="Marcador de número de diapositiva 1">
            <a:extLst>
              <a:ext uri="{FF2B5EF4-FFF2-40B4-BE49-F238E27FC236}">
                <a16:creationId xmlns:a16="http://schemas.microsoft.com/office/drawing/2014/main" id="{FDF70C41-FE51-43CB-A570-D6D07C78996A}"/>
              </a:ext>
            </a:extLst>
          </p:cNvPr>
          <p:cNvSpPr>
            <a:spLocks noGrp="1"/>
          </p:cNvSpPr>
          <p:nvPr>
            <p:ph type="sldNum" sz="quarter" idx="12"/>
          </p:nvPr>
        </p:nvSpPr>
        <p:spPr/>
        <p:txBody>
          <a:bodyPr/>
          <a:lstStyle/>
          <a:p>
            <a:fld id="{F6756AB7-869B-4FC7-B76B-5124088DE594}" type="slidenum">
              <a:rPr lang="es-CR" smtClean="0"/>
              <a:pPr/>
              <a:t>36</a:t>
            </a:fld>
            <a:endParaRPr lang="es-CR"/>
          </a:p>
        </p:txBody>
      </p:sp>
    </p:spTree>
    <p:extLst>
      <p:ext uri="{BB962C8B-B14F-4D97-AF65-F5344CB8AC3E}">
        <p14:creationId xmlns:p14="http://schemas.microsoft.com/office/powerpoint/2010/main" val="2483951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93E0F-02D6-4589-AE82-497E87292C6F}"/>
              </a:ext>
            </a:extLst>
          </p:cNvPr>
          <p:cNvSpPr>
            <a:spLocks noGrp="1"/>
          </p:cNvSpPr>
          <p:nvPr>
            <p:ph type="title"/>
          </p:nvPr>
        </p:nvSpPr>
        <p:spPr>
          <a:xfrm>
            <a:off x="683568" y="195006"/>
            <a:ext cx="6894090" cy="530225"/>
          </a:xfrm>
        </p:spPr>
        <p:txBody>
          <a:bodyPr vert="horz" lIns="91440" tIns="45720" rIns="91440" bIns="45720" rtlCol="0" anchor="ctr">
            <a:noAutofit/>
          </a:bodyPr>
          <a:lstStyle/>
          <a:p>
            <a:pPr algn="ctr"/>
            <a:r>
              <a:rPr lang="es-CR" sz="2400" dirty="0">
                <a:effectLst>
                  <a:outerShdw blurRad="38100" dist="38100" dir="2700000" algn="tl">
                    <a:srgbClr val="000000">
                      <a:alpha val="43137"/>
                    </a:srgbClr>
                  </a:outerShdw>
                </a:effectLst>
                <a:latin typeface="Times New Roman" panose="02020603050405020304" pitchFamily="18" charset="0"/>
              </a:rPr>
              <a:t>Canal de comercio de bienes y de cadenas de valor: </a:t>
            </a:r>
          </a:p>
        </p:txBody>
      </p:sp>
      <p:graphicFrame>
        <p:nvGraphicFramePr>
          <p:cNvPr id="5" name="Diagrama 4">
            <a:extLst>
              <a:ext uri="{FF2B5EF4-FFF2-40B4-BE49-F238E27FC236}">
                <a16:creationId xmlns:a16="http://schemas.microsoft.com/office/drawing/2014/main" id="{90A1A1EA-B019-48CA-B7AD-150CA47AA37A}"/>
              </a:ext>
            </a:extLst>
          </p:cNvPr>
          <p:cNvGraphicFramePr/>
          <p:nvPr/>
        </p:nvGraphicFramePr>
        <p:xfrm>
          <a:off x="323528" y="1340768"/>
          <a:ext cx="244827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upo 10">
            <a:extLst>
              <a:ext uri="{FF2B5EF4-FFF2-40B4-BE49-F238E27FC236}">
                <a16:creationId xmlns:a16="http://schemas.microsoft.com/office/drawing/2014/main" id="{326C5E52-1554-4A5B-AF90-808A0C151488}"/>
              </a:ext>
            </a:extLst>
          </p:cNvPr>
          <p:cNvGrpSpPr/>
          <p:nvPr/>
        </p:nvGrpSpPr>
        <p:grpSpPr>
          <a:xfrm>
            <a:off x="2987825" y="1569144"/>
            <a:ext cx="5618913" cy="4661133"/>
            <a:chOff x="3490797" y="1569144"/>
            <a:chExt cx="4233613" cy="4661133"/>
          </a:xfrm>
        </p:grpSpPr>
        <p:sp>
          <p:nvSpPr>
            <p:cNvPr id="12" name="Forma libre: forma 11">
              <a:extLst>
                <a:ext uri="{FF2B5EF4-FFF2-40B4-BE49-F238E27FC236}">
                  <a16:creationId xmlns:a16="http://schemas.microsoft.com/office/drawing/2014/main" id="{FED90334-EEFC-4087-92FC-AF171A3D4100}"/>
                </a:ext>
              </a:extLst>
            </p:cNvPr>
            <p:cNvSpPr/>
            <p:nvPr/>
          </p:nvSpPr>
          <p:spPr>
            <a:xfrm>
              <a:off x="3490797" y="1569144"/>
              <a:ext cx="1951671" cy="1456881"/>
            </a:xfrm>
            <a:custGeom>
              <a:avLst/>
              <a:gdLst>
                <a:gd name="connsiteX0" fmla="*/ 116550 w 1951671"/>
                <a:gd name="connsiteY0" fmla="*/ 0 h 1456881"/>
                <a:gd name="connsiteX1" fmla="*/ 1835121 w 1951671"/>
                <a:gd name="connsiteY1" fmla="*/ 0 h 1456881"/>
                <a:gd name="connsiteX2" fmla="*/ 1951671 w 1951671"/>
                <a:gd name="connsiteY2" fmla="*/ 116550 h 1456881"/>
                <a:gd name="connsiteX3" fmla="*/ 1951671 w 1951671"/>
                <a:gd name="connsiteY3" fmla="*/ 1456881 h 1456881"/>
                <a:gd name="connsiteX4" fmla="*/ 1951671 w 1951671"/>
                <a:gd name="connsiteY4" fmla="*/ 1456881 h 1456881"/>
                <a:gd name="connsiteX5" fmla="*/ 0 w 1951671"/>
                <a:gd name="connsiteY5" fmla="*/ 1456881 h 1456881"/>
                <a:gd name="connsiteX6" fmla="*/ 0 w 1951671"/>
                <a:gd name="connsiteY6" fmla="*/ 1456881 h 1456881"/>
                <a:gd name="connsiteX7" fmla="*/ 0 w 1951671"/>
                <a:gd name="connsiteY7" fmla="*/ 116550 h 1456881"/>
                <a:gd name="connsiteX8" fmla="*/ 116550 w 1951671"/>
                <a:gd name="connsiteY8" fmla="*/ 0 h 145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71" h="1456881">
                  <a:moveTo>
                    <a:pt x="116550" y="0"/>
                  </a:moveTo>
                  <a:lnTo>
                    <a:pt x="1835121" y="0"/>
                  </a:lnTo>
                  <a:cubicBezTo>
                    <a:pt x="1899490" y="0"/>
                    <a:pt x="1951671" y="52181"/>
                    <a:pt x="1951671" y="116550"/>
                  </a:cubicBezTo>
                  <a:lnTo>
                    <a:pt x="1951671" y="1456881"/>
                  </a:lnTo>
                  <a:lnTo>
                    <a:pt x="1951671" y="1456881"/>
                  </a:lnTo>
                  <a:lnTo>
                    <a:pt x="0" y="1456881"/>
                  </a:lnTo>
                  <a:lnTo>
                    <a:pt x="0" y="1456881"/>
                  </a:lnTo>
                  <a:lnTo>
                    <a:pt x="0" y="116550"/>
                  </a:lnTo>
                  <a:cubicBezTo>
                    <a:pt x="0" y="52181"/>
                    <a:pt x="52181" y="0"/>
                    <a:pt x="116550"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376" tIns="79856" rIns="49376" bIns="15240" numCol="1" spcCol="1270" anchor="t" anchorCtr="0">
              <a:noAutofit/>
            </a:bodyPr>
            <a:lstStyle/>
            <a:p>
              <a:pPr marL="114300" lvl="1" indent="-114300" algn="l" defTabSz="533400">
                <a:lnSpc>
                  <a:spcPct val="90000"/>
                </a:lnSpc>
                <a:spcBef>
                  <a:spcPct val="0"/>
                </a:spcBef>
                <a:spcAft>
                  <a:spcPct val="15000"/>
                </a:spcAft>
                <a:buChar char="•"/>
              </a:pPr>
              <a:r>
                <a:rPr lang="es-CR" sz="1200" kern="1200" dirty="0"/>
                <a:t>su volumen se contraería un  12% y</a:t>
              </a:r>
            </a:p>
            <a:p>
              <a:pPr marL="114300" lvl="1" indent="-114300" algn="l" defTabSz="533400">
                <a:lnSpc>
                  <a:spcPct val="90000"/>
                </a:lnSpc>
                <a:spcBef>
                  <a:spcPct val="0"/>
                </a:spcBef>
                <a:spcAft>
                  <a:spcPct val="15000"/>
                </a:spcAft>
                <a:buChar char="•"/>
              </a:pPr>
              <a:r>
                <a:rPr lang="es-CR" sz="1200" kern="1200" dirty="0"/>
                <a:t>los precios disminuirían, por los productos básicos.</a:t>
              </a:r>
            </a:p>
            <a:p>
              <a:pPr marL="114300" lvl="1" indent="-114300" algn="l" defTabSz="533400">
                <a:lnSpc>
                  <a:spcPct val="90000"/>
                </a:lnSpc>
                <a:spcBef>
                  <a:spcPct val="0"/>
                </a:spcBef>
                <a:spcAft>
                  <a:spcPct val="15000"/>
                </a:spcAft>
                <a:buChar char="•"/>
              </a:pPr>
              <a:r>
                <a:rPr lang="es-CR" sz="1200" kern="1200" dirty="0"/>
                <a:t>Los términos  de intercambio, un 11%. </a:t>
              </a:r>
            </a:p>
          </p:txBody>
        </p:sp>
        <p:sp>
          <p:nvSpPr>
            <p:cNvPr id="13" name="Forma libre: forma 12">
              <a:extLst>
                <a:ext uri="{FF2B5EF4-FFF2-40B4-BE49-F238E27FC236}">
                  <a16:creationId xmlns:a16="http://schemas.microsoft.com/office/drawing/2014/main" id="{64047A3C-B32C-4D0E-B889-37F3FBC011B9}"/>
                </a:ext>
              </a:extLst>
            </p:cNvPr>
            <p:cNvSpPr/>
            <p:nvPr/>
          </p:nvSpPr>
          <p:spPr>
            <a:xfrm>
              <a:off x="3490797" y="3026026"/>
              <a:ext cx="1951671" cy="626459"/>
            </a:xfrm>
            <a:custGeom>
              <a:avLst/>
              <a:gdLst>
                <a:gd name="connsiteX0" fmla="*/ 0 w 1951671"/>
                <a:gd name="connsiteY0" fmla="*/ 0 h 626459"/>
                <a:gd name="connsiteX1" fmla="*/ 1951671 w 1951671"/>
                <a:gd name="connsiteY1" fmla="*/ 0 h 626459"/>
                <a:gd name="connsiteX2" fmla="*/ 1951671 w 1951671"/>
                <a:gd name="connsiteY2" fmla="*/ 626459 h 626459"/>
                <a:gd name="connsiteX3" fmla="*/ 0 w 1951671"/>
                <a:gd name="connsiteY3" fmla="*/ 626459 h 626459"/>
                <a:gd name="connsiteX4" fmla="*/ 0 w 1951671"/>
                <a:gd name="connsiteY4" fmla="*/ 0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71" h="626459">
                  <a:moveTo>
                    <a:pt x="0" y="0"/>
                  </a:moveTo>
                  <a:lnTo>
                    <a:pt x="1951671" y="0"/>
                  </a:lnTo>
                  <a:lnTo>
                    <a:pt x="1951671" y="626459"/>
                  </a:lnTo>
                  <a:lnTo>
                    <a:pt x="0" y="6264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592495" bIns="0" numCol="1" spcCol="1270" anchor="ctr" anchorCtr="0">
              <a:noAutofit/>
            </a:bodyPr>
            <a:lstStyle/>
            <a:p>
              <a:pPr marL="0" lvl="0" indent="0" algn="l" defTabSz="533400">
                <a:lnSpc>
                  <a:spcPct val="90000"/>
                </a:lnSpc>
                <a:spcBef>
                  <a:spcPct val="0"/>
                </a:spcBef>
                <a:spcAft>
                  <a:spcPct val="35000"/>
                </a:spcAft>
                <a:buNone/>
              </a:pPr>
              <a:r>
                <a:rPr lang="es-CR" sz="1400" kern="1200" dirty="0"/>
                <a:t>Las  exportaciones se reducirían un 23%:</a:t>
              </a:r>
            </a:p>
          </p:txBody>
        </p:sp>
        <p:sp>
          <p:nvSpPr>
            <p:cNvPr id="15" name="Forma libre: forma 14">
              <a:extLst>
                <a:ext uri="{FF2B5EF4-FFF2-40B4-BE49-F238E27FC236}">
                  <a16:creationId xmlns:a16="http://schemas.microsoft.com/office/drawing/2014/main" id="{60E53EF2-3537-4297-A1EF-BA825777D07B}"/>
                </a:ext>
              </a:extLst>
            </p:cNvPr>
            <p:cNvSpPr/>
            <p:nvPr/>
          </p:nvSpPr>
          <p:spPr>
            <a:xfrm>
              <a:off x="5772739" y="1569144"/>
              <a:ext cx="1951671" cy="1456881"/>
            </a:xfrm>
            <a:custGeom>
              <a:avLst/>
              <a:gdLst>
                <a:gd name="connsiteX0" fmla="*/ 116550 w 1951671"/>
                <a:gd name="connsiteY0" fmla="*/ 0 h 1456881"/>
                <a:gd name="connsiteX1" fmla="*/ 1835121 w 1951671"/>
                <a:gd name="connsiteY1" fmla="*/ 0 h 1456881"/>
                <a:gd name="connsiteX2" fmla="*/ 1951671 w 1951671"/>
                <a:gd name="connsiteY2" fmla="*/ 116550 h 1456881"/>
                <a:gd name="connsiteX3" fmla="*/ 1951671 w 1951671"/>
                <a:gd name="connsiteY3" fmla="*/ 1456881 h 1456881"/>
                <a:gd name="connsiteX4" fmla="*/ 1951671 w 1951671"/>
                <a:gd name="connsiteY4" fmla="*/ 1456881 h 1456881"/>
                <a:gd name="connsiteX5" fmla="*/ 0 w 1951671"/>
                <a:gd name="connsiteY5" fmla="*/ 1456881 h 1456881"/>
                <a:gd name="connsiteX6" fmla="*/ 0 w 1951671"/>
                <a:gd name="connsiteY6" fmla="*/ 1456881 h 1456881"/>
                <a:gd name="connsiteX7" fmla="*/ 0 w 1951671"/>
                <a:gd name="connsiteY7" fmla="*/ 116550 h 1456881"/>
                <a:gd name="connsiteX8" fmla="*/ 116550 w 1951671"/>
                <a:gd name="connsiteY8" fmla="*/ 0 h 145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71" h="1456881">
                  <a:moveTo>
                    <a:pt x="116550" y="0"/>
                  </a:moveTo>
                  <a:lnTo>
                    <a:pt x="1835121" y="0"/>
                  </a:lnTo>
                  <a:cubicBezTo>
                    <a:pt x="1899490" y="0"/>
                    <a:pt x="1951671" y="52181"/>
                    <a:pt x="1951671" y="116550"/>
                  </a:cubicBezTo>
                  <a:lnTo>
                    <a:pt x="1951671" y="1456881"/>
                  </a:lnTo>
                  <a:lnTo>
                    <a:pt x="1951671" y="1456881"/>
                  </a:lnTo>
                  <a:lnTo>
                    <a:pt x="0" y="1456881"/>
                  </a:lnTo>
                  <a:lnTo>
                    <a:pt x="0" y="1456881"/>
                  </a:lnTo>
                  <a:lnTo>
                    <a:pt x="0" y="116550"/>
                  </a:lnTo>
                  <a:cubicBezTo>
                    <a:pt x="0" y="52181"/>
                    <a:pt x="52181" y="0"/>
                    <a:pt x="116550"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376" tIns="79856" rIns="49376" bIns="15240" numCol="1" spcCol="1270" anchor="t" anchorCtr="0">
              <a:noAutofit/>
            </a:bodyPr>
            <a:lstStyle/>
            <a:p>
              <a:pPr marL="114300" lvl="1" indent="-114300" algn="l" defTabSz="533400">
                <a:lnSpc>
                  <a:spcPct val="90000"/>
                </a:lnSpc>
                <a:spcBef>
                  <a:spcPct val="0"/>
                </a:spcBef>
                <a:spcAft>
                  <a:spcPct val="15000"/>
                </a:spcAft>
                <a:buChar char="•"/>
              </a:pPr>
              <a:r>
                <a:rPr lang="es-CR" sz="1200" kern="1200" dirty="0"/>
                <a:t>La fuerte contracción de la actividad</a:t>
              </a:r>
            </a:p>
            <a:p>
              <a:pPr marL="114300" lvl="1" indent="-114300" algn="l" defTabSz="533400">
                <a:lnSpc>
                  <a:spcPct val="90000"/>
                </a:lnSpc>
                <a:spcBef>
                  <a:spcPct val="0"/>
                </a:spcBef>
                <a:spcAft>
                  <a:spcPct val="15000"/>
                </a:spcAft>
                <a:buChar char="•"/>
              </a:pPr>
              <a:r>
                <a:rPr lang="es-CR" sz="1200" kern="1200" dirty="0"/>
                <a:t>La caída en los componentes de la  demanda agregada, como la inversión y el consumo, </a:t>
              </a:r>
            </a:p>
            <a:p>
              <a:pPr marL="114300" lvl="1" indent="-114300" algn="l" defTabSz="533400">
                <a:lnSpc>
                  <a:spcPct val="90000"/>
                </a:lnSpc>
                <a:spcBef>
                  <a:spcPct val="0"/>
                </a:spcBef>
                <a:spcAft>
                  <a:spcPct val="15000"/>
                </a:spcAft>
                <a:buChar char="•"/>
              </a:pPr>
              <a:r>
                <a:rPr lang="es-CR" sz="1200" kern="1200" dirty="0"/>
                <a:t>Disminución de los volúmenes importados (se proyecta que será de un 18%),</a:t>
              </a:r>
            </a:p>
            <a:p>
              <a:pPr marL="114300" lvl="1" indent="-114300" algn="l" defTabSz="533400">
                <a:lnSpc>
                  <a:spcPct val="90000"/>
                </a:lnSpc>
                <a:spcBef>
                  <a:spcPct val="0"/>
                </a:spcBef>
                <a:spcAft>
                  <a:spcPct val="15000"/>
                </a:spcAft>
                <a:buChar char="•"/>
              </a:pPr>
              <a:r>
                <a:rPr lang="es-CR" sz="1200" kern="1200" dirty="0"/>
                <a:t>Mientras que los precios disminuirán un 7% (CEPAL, 2020e). </a:t>
              </a:r>
            </a:p>
          </p:txBody>
        </p:sp>
        <p:sp>
          <p:nvSpPr>
            <p:cNvPr id="16" name="Forma libre: forma 15">
              <a:extLst>
                <a:ext uri="{FF2B5EF4-FFF2-40B4-BE49-F238E27FC236}">
                  <a16:creationId xmlns:a16="http://schemas.microsoft.com/office/drawing/2014/main" id="{35BB1BAA-CB0A-48CF-9EFD-1FFDD1F1E07B}"/>
                </a:ext>
              </a:extLst>
            </p:cNvPr>
            <p:cNvSpPr/>
            <p:nvPr/>
          </p:nvSpPr>
          <p:spPr>
            <a:xfrm>
              <a:off x="5772739" y="3026026"/>
              <a:ext cx="1951671" cy="626459"/>
            </a:xfrm>
            <a:custGeom>
              <a:avLst/>
              <a:gdLst>
                <a:gd name="connsiteX0" fmla="*/ 0 w 1951671"/>
                <a:gd name="connsiteY0" fmla="*/ 0 h 626459"/>
                <a:gd name="connsiteX1" fmla="*/ 1951671 w 1951671"/>
                <a:gd name="connsiteY1" fmla="*/ 0 h 626459"/>
                <a:gd name="connsiteX2" fmla="*/ 1951671 w 1951671"/>
                <a:gd name="connsiteY2" fmla="*/ 626459 h 626459"/>
                <a:gd name="connsiteX3" fmla="*/ 0 w 1951671"/>
                <a:gd name="connsiteY3" fmla="*/ 626459 h 626459"/>
                <a:gd name="connsiteX4" fmla="*/ 0 w 1951671"/>
                <a:gd name="connsiteY4" fmla="*/ 0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71" h="626459">
                  <a:moveTo>
                    <a:pt x="0" y="0"/>
                  </a:moveTo>
                  <a:lnTo>
                    <a:pt x="1951671" y="0"/>
                  </a:lnTo>
                  <a:lnTo>
                    <a:pt x="1951671" y="626459"/>
                  </a:lnTo>
                  <a:lnTo>
                    <a:pt x="0" y="6264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592495" bIns="0" numCol="1" spcCol="1270" anchor="ctr" anchorCtr="0">
              <a:noAutofit/>
            </a:bodyPr>
            <a:lstStyle/>
            <a:p>
              <a:pPr marL="0" lvl="0" indent="0" algn="l" defTabSz="533400">
                <a:lnSpc>
                  <a:spcPct val="90000"/>
                </a:lnSpc>
                <a:spcBef>
                  <a:spcPct val="0"/>
                </a:spcBef>
                <a:spcAft>
                  <a:spcPct val="35000"/>
                </a:spcAft>
                <a:buNone/>
              </a:pPr>
              <a:r>
                <a:rPr lang="es-CR" sz="1400" kern="1200" dirty="0"/>
                <a:t>Las importaciones, una retracción (del 25% en valor)</a:t>
              </a:r>
            </a:p>
          </p:txBody>
        </p:sp>
        <p:sp>
          <p:nvSpPr>
            <p:cNvPr id="18" name="Forma libre: forma 17">
              <a:extLst>
                <a:ext uri="{FF2B5EF4-FFF2-40B4-BE49-F238E27FC236}">
                  <a16:creationId xmlns:a16="http://schemas.microsoft.com/office/drawing/2014/main" id="{825BB547-A9C1-4610-93C4-ABDFB26C77F7}"/>
                </a:ext>
              </a:extLst>
            </p:cNvPr>
            <p:cNvSpPr/>
            <p:nvPr/>
          </p:nvSpPr>
          <p:spPr>
            <a:xfrm>
              <a:off x="4631768" y="4146936"/>
              <a:ext cx="1951671" cy="1456881"/>
            </a:xfrm>
            <a:custGeom>
              <a:avLst/>
              <a:gdLst>
                <a:gd name="connsiteX0" fmla="*/ 116550 w 1951671"/>
                <a:gd name="connsiteY0" fmla="*/ 0 h 1456881"/>
                <a:gd name="connsiteX1" fmla="*/ 1835121 w 1951671"/>
                <a:gd name="connsiteY1" fmla="*/ 0 h 1456881"/>
                <a:gd name="connsiteX2" fmla="*/ 1951671 w 1951671"/>
                <a:gd name="connsiteY2" fmla="*/ 116550 h 1456881"/>
                <a:gd name="connsiteX3" fmla="*/ 1951671 w 1951671"/>
                <a:gd name="connsiteY3" fmla="*/ 1456881 h 1456881"/>
                <a:gd name="connsiteX4" fmla="*/ 1951671 w 1951671"/>
                <a:gd name="connsiteY4" fmla="*/ 1456881 h 1456881"/>
                <a:gd name="connsiteX5" fmla="*/ 0 w 1951671"/>
                <a:gd name="connsiteY5" fmla="*/ 1456881 h 1456881"/>
                <a:gd name="connsiteX6" fmla="*/ 0 w 1951671"/>
                <a:gd name="connsiteY6" fmla="*/ 1456881 h 1456881"/>
                <a:gd name="connsiteX7" fmla="*/ 0 w 1951671"/>
                <a:gd name="connsiteY7" fmla="*/ 116550 h 1456881"/>
                <a:gd name="connsiteX8" fmla="*/ 116550 w 1951671"/>
                <a:gd name="connsiteY8" fmla="*/ 0 h 145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71" h="1456881">
                  <a:moveTo>
                    <a:pt x="116550" y="0"/>
                  </a:moveTo>
                  <a:lnTo>
                    <a:pt x="1835121" y="0"/>
                  </a:lnTo>
                  <a:cubicBezTo>
                    <a:pt x="1899490" y="0"/>
                    <a:pt x="1951671" y="52181"/>
                    <a:pt x="1951671" y="116550"/>
                  </a:cubicBezTo>
                  <a:lnTo>
                    <a:pt x="1951671" y="1456881"/>
                  </a:lnTo>
                  <a:lnTo>
                    <a:pt x="1951671" y="1456881"/>
                  </a:lnTo>
                  <a:lnTo>
                    <a:pt x="0" y="1456881"/>
                  </a:lnTo>
                  <a:lnTo>
                    <a:pt x="0" y="1456881"/>
                  </a:lnTo>
                  <a:lnTo>
                    <a:pt x="0" y="116550"/>
                  </a:lnTo>
                  <a:cubicBezTo>
                    <a:pt x="0" y="52181"/>
                    <a:pt x="52181" y="0"/>
                    <a:pt x="116550"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376" tIns="79856" rIns="49376" bIns="15240" numCol="1" spcCol="1270" anchor="t" anchorCtr="0">
              <a:noAutofit/>
            </a:bodyPr>
            <a:lstStyle/>
            <a:p>
              <a:pPr marL="114300" lvl="1" indent="-114300" algn="l" defTabSz="533400">
                <a:lnSpc>
                  <a:spcPct val="90000"/>
                </a:lnSpc>
                <a:spcBef>
                  <a:spcPct val="0"/>
                </a:spcBef>
                <a:spcAft>
                  <a:spcPct val="15000"/>
                </a:spcAft>
                <a:buChar char="•"/>
              </a:pPr>
              <a:r>
                <a:rPr lang="es-CR" sz="1200" kern="1200"/>
                <a:t>Incrementarse hasta  los 45.000 millones de dólares, desde los 24.000 millones que  alcanzó en 2019), </a:t>
              </a:r>
            </a:p>
            <a:p>
              <a:pPr marL="114300" lvl="1" indent="-114300" algn="l" defTabSz="533400">
                <a:lnSpc>
                  <a:spcPct val="90000"/>
                </a:lnSpc>
                <a:spcBef>
                  <a:spcPct val="0"/>
                </a:spcBef>
                <a:spcAft>
                  <a:spcPct val="15000"/>
                </a:spcAft>
                <a:buChar char="•"/>
              </a:pPr>
              <a:r>
                <a:rPr lang="es-CR" sz="1200" kern="1200"/>
                <a:t>A consecuencia de contracción de las importaciones mayor que la de las exportaciones. </a:t>
              </a:r>
            </a:p>
          </p:txBody>
        </p:sp>
        <p:sp>
          <p:nvSpPr>
            <p:cNvPr id="19" name="Forma libre: forma 18">
              <a:extLst>
                <a:ext uri="{FF2B5EF4-FFF2-40B4-BE49-F238E27FC236}">
                  <a16:creationId xmlns:a16="http://schemas.microsoft.com/office/drawing/2014/main" id="{500139AC-F8BA-45C9-8A71-8333509D12D5}"/>
                </a:ext>
              </a:extLst>
            </p:cNvPr>
            <p:cNvSpPr/>
            <p:nvPr/>
          </p:nvSpPr>
          <p:spPr>
            <a:xfrm>
              <a:off x="4631768" y="5603818"/>
              <a:ext cx="1951671" cy="626459"/>
            </a:xfrm>
            <a:custGeom>
              <a:avLst/>
              <a:gdLst>
                <a:gd name="connsiteX0" fmla="*/ 0 w 1951671"/>
                <a:gd name="connsiteY0" fmla="*/ 0 h 626459"/>
                <a:gd name="connsiteX1" fmla="*/ 1951671 w 1951671"/>
                <a:gd name="connsiteY1" fmla="*/ 0 h 626459"/>
                <a:gd name="connsiteX2" fmla="*/ 1951671 w 1951671"/>
                <a:gd name="connsiteY2" fmla="*/ 626459 h 626459"/>
                <a:gd name="connsiteX3" fmla="*/ 0 w 1951671"/>
                <a:gd name="connsiteY3" fmla="*/ 626459 h 626459"/>
                <a:gd name="connsiteX4" fmla="*/ 0 w 1951671"/>
                <a:gd name="connsiteY4" fmla="*/ 0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71" h="626459">
                  <a:moveTo>
                    <a:pt x="0" y="0"/>
                  </a:moveTo>
                  <a:lnTo>
                    <a:pt x="1951671" y="0"/>
                  </a:lnTo>
                  <a:lnTo>
                    <a:pt x="1951671" y="626459"/>
                  </a:lnTo>
                  <a:lnTo>
                    <a:pt x="0" y="6264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592495" bIns="0" numCol="1" spcCol="1270" anchor="ctr" anchorCtr="0">
              <a:noAutofit/>
            </a:bodyPr>
            <a:lstStyle/>
            <a:p>
              <a:pPr marL="0" lvl="0" indent="0" algn="l" defTabSz="533400">
                <a:lnSpc>
                  <a:spcPct val="90000"/>
                </a:lnSpc>
                <a:spcBef>
                  <a:spcPct val="0"/>
                </a:spcBef>
                <a:spcAft>
                  <a:spcPct val="35000"/>
                </a:spcAft>
                <a:buNone/>
              </a:pPr>
              <a:r>
                <a:rPr lang="es-CR" sz="1400" kern="1200" dirty="0"/>
                <a:t>Posible aumento del  superávit comercial de la región</a:t>
              </a:r>
            </a:p>
          </p:txBody>
        </p:sp>
      </p:grpSp>
      <p:sp>
        <p:nvSpPr>
          <p:cNvPr id="9" name="CuadroTexto 8">
            <a:extLst>
              <a:ext uri="{FF2B5EF4-FFF2-40B4-BE49-F238E27FC236}">
                <a16:creationId xmlns:a16="http://schemas.microsoft.com/office/drawing/2014/main" id="{67695114-03C5-465F-AF37-921416919F8C}"/>
              </a:ext>
            </a:extLst>
          </p:cNvPr>
          <p:cNvSpPr txBox="1"/>
          <p:nvPr/>
        </p:nvSpPr>
        <p:spPr>
          <a:xfrm>
            <a:off x="2411760" y="707462"/>
            <a:ext cx="4572000" cy="646331"/>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CR" dirty="0">
                <a:solidFill>
                  <a:srgbClr val="FF0000"/>
                </a:solidFill>
              </a:rPr>
              <a:t>Caída del comercio en América Latina y el Caribe en 2020. </a:t>
            </a:r>
          </a:p>
        </p:txBody>
      </p:sp>
      <p:sp>
        <p:nvSpPr>
          <p:cNvPr id="3" name="Marcador de número de diapositiva 2">
            <a:extLst>
              <a:ext uri="{FF2B5EF4-FFF2-40B4-BE49-F238E27FC236}">
                <a16:creationId xmlns:a16="http://schemas.microsoft.com/office/drawing/2014/main" id="{04CFF104-4BC6-4ADC-B847-0D1099F213D9}"/>
              </a:ext>
            </a:extLst>
          </p:cNvPr>
          <p:cNvSpPr>
            <a:spLocks noGrp="1"/>
          </p:cNvSpPr>
          <p:nvPr>
            <p:ph type="sldNum" sz="quarter" idx="12"/>
          </p:nvPr>
        </p:nvSpPr>
        <p:spPr/>
        <p:txBody>
          <a:bodyPr/>
          <a:lstStyle/>
          <a:p>
            <a:fld id="{F6756AB7-869B-4FC7-B76B-5124088DE594}" type="slidenum">
              <a:rPr lang="es-CR" smtClean="0"/>
              <a:pPr/>
              <a:t>37</a:t>
            </a:fld>
            <a:endParaRPr lang="es-CR"/>
          </a:p>
        </p:txBody>
      </p:sp>
    </p:spTree>
    <p:extLst>
      <p:ext uri="{BB962C8B-B14F-4D97-AF65-F5344CB8AC3E}">
        <p14:creationId xmlns:p14="http://schemas.microsoft.com/office/powerpoint/2010/main" val="220745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D37E59-B079-44EA-96AA-4223FF04B304}"/>
              </a:ext>
            </a:extLst>
          </p:cNvPr>
          <p:cNvSpPr>
            <a:spLocks noGrp="1"/>
          </p:cNvSpPr>
          <p:nvPr>
            <p:ph type="title"/>
          </p:nvPr>
        </p:nvSpPr>
        <p:spPr>
          <a:xfrm>
            <a:off x="76234" y="150992"/>
            <a:ext cx="6079942" cy="541704"/>
          </a:xfrm>
        </p:spPr>
        <p:txBody>
          <a:bodyPr vert="horz" lIns="91440" tIns="45720" rIns="91440" bIns="45720" rtlCol="0" anchor="ctr">
            <a:noAutofit/>
          </a:bodyPr>
          <a:lstStyle/>
          <a:p>
            <a:pPr algn="ctr"/>
            <a:r>
              <a:rPr lang="es-CR" sz="3600" dirty="0">
                <a:effectLst>
                  <a:outerShdw blurRad="38100" dist="38100" dir="2700000" algn="tl">
                    <a:srgbClr val="000000">
                      <a:alpha val="43137"/>
                    </a:srgbClr>
                  </a:outerShdw>
                </a:effectLst>
                <a:latin typeface="Times New Roman" panose="02020603050405020304" pitchFamily="18" charset="0"/>
              </a:rPr>
              <a:t>El canal de las remesas</a:t>
            </a:r>
          </a:p>
        </p:txBody>
      </p:sp>
      <p:graphicFrame>
        <p:nvGraphicFramePr>
          <p:cNvPr id="5" name="Diagrama 4">
            <a:extLst>
              <a:ext uri="{FF2B5EF4-FFF2-40B4-BE49-F238E27FC236}">
                <a16:creationId xmlns:a16="http://schemas.microsoft.com/office/drawing/2014/main" id="{CA658A35-A4C8-4E53-80BD-0BD43F2212ED}"/>
              </a:ext>
            </a:extLst>
          </p:cNvPr>
          <p:cNvGraphicFramePr/>
          <p:nvPr/>
        </p:nvGraphicFramePr>
        <p:xfrm>
          <a:off x="630239" y="1340768"/>
          <a:ext cx="2861642" cy="506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5678D723-18E1-442D-829E-8CD302C265F1}"/>
              </a:ext>
            </a:extLst>
          </p:cNvPr>
          <p:cNvPicPr>
            <a:picLocks noChangeAspect="1"/>
          </p:cNvPicPr>
          <p:nvPr/>
        </p:nvPicPr>
        <p:blipFill>
          <a:blip r:embed="rId7"/>
          <a:stretch>
            <a:fillRect/>
          </a:stretch>
        </p:blipFill>
        <p:spPr>
          <a:xfrm>
            <a:off x="3457953" y="1772816"/>
            <a:ext cx="5609546" cy="3114520"/>
          </a:xfrm>
          <a:prstGeom prst="rect">
            <a:avLst/>
          </a:prstGeom>
        </p:spPr>
      </p:pic>
      <p:sp>
        <p:nvSpPr>
          <p:cNvPr id="9" name="CuadroTexto 8">
            <a:extLst>
              <a:ext uri="{FF2B5EF4-FFF2-40B4-BE49-F238E27FC236}">
                <a16:creationId xmlns:a16="http://schemas.microsoft.com/office/drawing/2014/main" id="{2639D3A4-428A-48D9-BFC0-A97058D91501}"/>
              </a:ext>
            </a:extLst>
          </p:cNvPr>
          <p:cNvSpPr txBox="1"/>
          <p:nvPr/>
        </p:nvSpPr>
        <p:spPr>
          <a:xfrm>
            <a:off x="3851920" y="5013176"/>
            <a:ext cx="4572000" cy="769441"/>
          </a:xfrm>
          <a:prstGeom prst="rect">
            <a:avLst/>
          </a:prstGeom>
          <a:noFill/>
        </p:spPr>
        <p:txBody>
          <a:bodyPr wrap="square">
            <a:spAutoFit/>
          </a:bodyPr>
          <a:lstStyle/>
          <a:p>
            <a:r>
              <a:rPr lang="es-CR" sz="1100" dirty="0"/>
              <a:t>Gráfico I.13</a:t>
            </a:r>
          </a:p>
          <a:p>
            <a:r>
              <a:rPr lang="es-CR" sz="1100" dirty="0"/>
              <a:t>América Latina y el Caribe (30 países):</a:t>
            </a:r>
          </a:p>
          <a:p>
            <a:r>
              <a:rPr lang="es-CR" sz="1100" dirty="0"/>
              <a:t>PIB per cápita y flujos de remesas familiares  como porcentaje del PIB, 2018  (En dólares  Corrientes  de 2018 y porcentajes)</a:t>
            </a:r>
          </a:p>
        </p:txBody>
      </p:sp>
      <p:sp>
        <p:nvSpPr>
          <p:cNvPr id="3" name="Elipse 2">
            <a:extLst>
              <a:ext uri="{FF2B5EF4-FFF2-40B4-BE49-F238E27FC236}">
                <a16:creationId xmlns:a16="http://schemas.microsoft.com/office/drawing/2014/main" id="{662F478E-7D73-4661-AB9E-0A8BCF1AC6A0}"/>
              </a:ext>
            </a:extLst>
          </p:cNvPr>
          <p:cNvSpPr/>
          <p:nvPr/>
        </p:nvSpPr>
        <p:spPr>
          <a:xfrm>
            <a:off x="6588224" y="3573016"/>
            <a:ext cx="720080" cy="576064"/>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
        <p:nvSpPr>
          <p:cNvPr id="4" name="Marcador de número de diapositiva 3">
            <a:extLst>
              <a:ext uri="{FF2B5EF4-FFF2-40B4-BE49-F238E27FC236}">
                <a16:creationId xmlns:a16="http://schemas.microsoft.com/office/drawing/2014/main" id="{11080260-3BE2-4711-AFA1-74BD9335BECD}"/>
              </a:ext>
            </a:extLst>
          </p:cNvPr>
          <p:cNvSpPr>
            <a:spLocks noGrp="1"/>
          </p:cNvSpPr>
          <p:nvPr>
            <p:ph type="sldNum" sz="quarter" idx="12"/>
          </p:nvPr>
        </p:nvSpPr>
        <p:spPr/>
        <p:txBody>
          <a:bodyPr/>
          <a:lstStyle/>
          <a:p>
            <a:fld id="{F6756AB7-869B-4FC7-B76B-5124088DE594}" type="slidenum">
              <a:rPr lang="es-CR" smtClean="0"/>
              <a:pPr/>
              <a:t>38</a:t>
            </a:fld>
            <a:endParaRPr lang="es-CR"/>
          </a:p>
        </p:txBody>
      </p:sp>
    </p:spTree>
    <p:extLst>
      <p:ext uri="{BB962C8B-B14F-4D97-AF65-F5344CB8AC3E}">
        <p14:creationId xmlns:p14="http://schemas.microsoft.com/office/powerpoint/2010/main" val="2210463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1E43D71-2F56-41EF-8BE8-363CD6115483}"/>
              </a:ext>
            </a:extLst>
          </p:cNvPr>
          <p:cNvPicPr>
            <a:picLocks noChangeAspect="1"/>
          </p:cNvPicPr>
          <p:nvPr/>
        </p:nvPicPr>
        <p:blipFill rotWithShape="1">
          <a:blip r:embed="rId2">
            <a:alphaModFix amt="92000"/>
            <a:extLst>
              <a:ext uri="{BEBA8EAE-BF5A-486C-A8C5-ECC9F3942E4B}">
                <a14:imgProps xmlns:a14="http://schemas.microsoft.com/office/drawing/2010/main">
                  <a14:imgLayer r:embed="rId3">
                    <a14:imgEffect>
                      <a14:sharpenSoften amount="50000"/>
                    </a14:imgEffect>
                  </a14:imgLayer>
                </a14:imgProps>
              </a:ext>
            </a:extLst>
          </a:blip>
          <a:srcRect r="37249"/>
          <a:stretch/>
        </p:blipFill>
        <p:spPr>
          <a:xfrm>
            <a:off x="4568477" y="116632"/>
            <a:ext cx="4519412" cy="6493244"/>
          </a:xfrm>
          <a:prstGeom prst="rect">
            <a:avLst/>
          </a:prstGeom>
          <a:solidFill>
            <a:schemeClr val="accent1">
              <a:hueOff val="0"/>
              <a:satOff val="0"/>
              <a:lumOff val="0"/>
              <a:alpha val="0"/>
            </a:schemeClr>
          </a:solidFill>
          <a:effectLst/>
        </p:spPr>
      </p:pic>
      <p:graphicFrame>
        <p:nvGraphicFramePr>
          <p:cNvPr id="5" name="Diagrama 4">
            <a:extLst>
              <a:ext uri="{FF2B5EF4-FFF2-40B4-BE49-F238E27FC236}">
                <a16:creationId xmlns:a16="http://schemas.microsoft.com/office/drawing/2014/main" id="{27BCD444-35EB-43A4-A34A-1814CF1D6396}"/>
              </a:ext>
            </a:extLst>
          </p:cNvPr>
          <p:cNvGraphicFramePr/>
          <p:nvPr/>
        </p:nvGraphicFramePr>
        <p:xfrm>
          <a:off x="486697" y="2398030"/>
          <a:ext cx="3885184" cy="3731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lipse 2">
            <a:extLst>
              <a:ext uri="{FF2B5EF4-FFF2-40B4-BE49-F238E27FC236}">
                <a16:creationId xmlns:a16="http://schemas.microsoft.com/office/drawing/2014/main" id="{7D31DAA0-D7EC-40CA-A6CD-D8F024840F81}"/>
              </a:ext>
            </a:extLst>
          </p:cNvPr>
          <p:cNvSpPr/>
          <p:nvPr/>
        </p:nvSpPr>
        <p:spPr>
          <a:xfrm>
            <a:off x="5436096" y="3284984"/>
            <a:ext cx="937558" cy="50405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
        <p:nvSpPr>
          <p:cNvPr id="2" name="Título 1">
            <a:extLst>
              <a:ext uri="{FF2B5EF4-FFF2-40B4-BE49-F238E27FC236}">
                <a16:creationId xmlns:a16="http://schemas.microsoft.com/office/drawing/2014/main" id="{48895FE3-8AEB-48E4-9018-805A4200A5E8}"/>
              </a:ext>
            </a:extLst>
          </p:cNvPr>
          <p:cNvSpPr>
            <a:spLocks noGrp="1"/>
          </p:cNvSpPr>
          <p:nvPr>
            <p:ph type="title"/>
          </p:nvPr>
        </p:nvSpPr>
        <p:spPr>
          <a:xfrm>
            <a:off x="827584" y="216339"/>
            <a:ext cx="4032447" cy="955963"/>
          </a:xfrm>
          <a:solidFill>
            <a:schemeClr val="bg1">
              <a:alpha val="0"/>
            </a:schemeClr>
          </a:solidFill>
        </p:spPr>
        <p:txBody>
          <a:bodyPr vert="horz" lIns="91440" tIns="45720" rIns="91440" bIns="45720" rtlCol="0" anchor="ctr">
            <a:noAutofit/>
          </a:bodyPr>
          <a:lstStyle/>
          <a:p>
            <a:r>
              <a:rPr lang="en-US" sz="3200" dirty="0"/>
              <a:t>El canal del </a:t>
            </a:r>
            <a:r>
              <a:rPr lang="en-US" sz="3200" dirty="0" err="1"/>
              <a:t>comercio</a:t>
            </a:r>
            <a:r>
              <a:rPr lang="en-US" sz="3200" dirty="0"/>
              <a:t> de </a:t>
            </a:r>
            <a:r>
              <a:rPr lang="en-US" sz="3200" dirty="0" err="1"/>
              <a:t>servicios</a:t>
            </a:r>
            <a:endParaRPr lang="en-US" sz="3200" dirty="0"/>
          </a:p>
        </p:txBody>
      </p:sp>
      <p:sp>
        <p:nvSpPr>
          <p:cNvPr id="4" name="Marcador de número de diapositiva 3">
            <a:extLst>
              <a:ext uri="{FF2B5EF4-FFF2-40B4-BE49-F238E27FC236}">
                <a16:creationId xmlns:a16="http://schemas.microsoft.com/office/drawing/2014/main" id="{7EA826CB-7A27-4B3D-AE81-56E90C29B1FA}"/>
              </a:ext>
            </a:extLst>
          </p:cNvPr>
          <p:cNvSpPr>
            <a:spLocks noGrp="1"/>
          </p:cNvSpPr>
          <p:nvPr>
            <p:ph type="sldNum" sz="quarter" idx="12"/>
          </p:nvPr>
        </p:nvSpPr>
        <p:spPr/>
        <p:txBody>
          <a:bodyPr/>
          <a:lstStyle/>
          <a:p>
            <a:fld id="{F6756AB7-869B-4FC7-B76B-5124088DE594}" type="slidenum">
              <a:rPr lang="es-CR" smtClean="0"/>
              <a:pPr/>
              <a:t>39</a:t>
            </a:fld>
            <a:endParaRPr lang="es-CR"/>
          </a:p>
        </p:txBody>
      </p:sp>
    </p:spTree>
    <p:extLst>
      <p:ext uri="{BB962C8B-B14F-4D97-AF65-F5344CB8AC3E}">
        <p14:creationId xmlns:p14="http://schemas.microsoft.com/office/powerpoint/2010/main" val="103111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R" dirty="0"/>
              <a:t>Panorama global</a:t>
            </a:r>
          </a:p>
        </p:txBody>
      </p:sp>
      <p:sp>
        <p:nvSpPr>
          <p:cNvPr id="5" name="Marcador de texto 4"/>
          <p:cNvSpPr>
            <a:spLocks noGrp="1"/>
          </p:cNvSpPr>
          <p:nvPr>
            <p:ph type="body" idx="1"/>
          </p:nvPr>
        </p:nvSpPr>
        <p:spPr/>
        <p:txBody>
          <a:bodyPr/>
          <a:lstStyle/>
          <a:p>
            <a:r>
              <a:rPr lang="es-CR" dirty="0"/>
              <a:t>Recorrido entre crisis recientes</a:t>
            </a:r>
          </a:p>
        </p:txBody>
      </p:sp>
      <p:sp>
        <p:nvSpPr>
          <p:cNvPr id="2" name="Marcador de número de diapositiva 1"/>
          <p:cNvSpPr>
            <a:spLocks noGrp="1"/>
          </p:cNvSpPr>
          <p:nvPr>
            <p:ph type="sldNum" sz="quarter" idx="12"/>
          </p:nvPr>
        </p:nvSpPr>
        <p:spPr/>
        <p:txBody>
          <a:bodyPr/>
          <a:lstStyle/>
          <a:p>
            <a:fld id="{F6756AB7-869B-4FC7-B76B-5124088DE594}" type="slidenum">
              <a:rPr lang="es-CR" smtClean="0"/>
              <a:pPr/>
              <a:t>4</a:t>
            </a:fld>
            <a:endParaRPr lang="es-CR"/>
          </a:p>
        </p:txBody>
      </p:sp>
    </p:spTree>
    <p:extLst>
      <p:ext uri="{BB962C8B-B14F-4D97-AF65-F5344CB8AC3E}">
        <p14:creationId xmlns:p14="http://schemas.microsoft.com/office/powerpoint/2010/main" val="2839917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2CE1A-FBA4-4884-80A6-2B517EC2D180}"/>
              </a:ext>
            </a:extLst>
          </p:cNvPr>
          <p:cNvSpPr>
            <a:spLocks noGrp="1"/>
          </p:cNvSpPr>
          <p:nvPr>
            <p:ph type="title"/>
          </p:nvPr>
        </p:nvSpPr>
        <p:spPr>
          <a:xfrm>
            <a:off x="481906" y="197359"/>
            <a:ext cx="5299870" cy="523219"/>
          </a:xfrm>
        </p:spPr>
        <p:txBody>
          <a:bodyPr vert="horz" lIns="91440" tIns="45720" rIns="91440" bIns="45720" rtlCol="0" anchor="ctr">
            <a:noAutofit/>
          </a:bodyPr>
          <a:lstStyle/>
          <a:p>
            <a:pPr algn="ctr"/>
            <a:r>
              <a:rPr lang="es-CR" sz="2800" dirty="0">
                <a:effectLst>
                  <a:outerShdw blurRad="38100" dist="38100" dir="2700000" algn="tl">
                    <a:srgbClr val="000000">
                      <a:alpha val="43137"/>
                    </a:srgbClr>
                  </a:outerShdw>
                </a:effectLst>
                <a:latin typeface="Times New Roman" panose="02020603050405020304" pitchFamily="18" charset="0"/>
              </a:rPr>
              <a:t>El canal de la renta</a:t>
            </a:r>
          </a:p>
        </p:txBody>
      </p:sp>
      <p:graphicFrame>
        <p:nvGraphicFramePr>
          <p:cNvPr id="5" name="Diagrama 4">
            <a:extLst>
              <a:ext uri="{FF2B5EF4-FFF2-40B4-BE49-F238E27FC236}">
                <a16:creationId xmlns:a16="http://schemas.microsoft.com/office/drawing/2014/main" id="{3C9BB010-A175-42AF-8850-226099C14E7E}"/>
              </a:ext>
            </a:extLst>
          </p:cNvPr>
          <p:cNvGraphicFramePr/>
          <p:nvPr/>
        </p:nvGraphicFramePr>
        <p:xfrm>
          <a:off x="323529" y="1916832"/>
          <a:ext cx="2808312"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93E779E4-5F89-4719-823C-5FC48A88AC9E}"/>
              </a:ext>
            </a:extLst>
          </p:cNvPr>
          <p:cNvSpPr txBox="1"/>
          <p:nvPr/>
        </p:nvSpPr>
        <p:spPr>
          <a:xfrm>
            <a:off x="3988904" y="1124829"/>
            <a:ext cx="4392488" cy="523220"/>
          </a:xfrm>
          <a:prstGeom prst="rect">
            <a:avLst/>
          </a:prstGeom>
          <a:noFill/>
        </p:spPr>
        <p:txBody>
          <a:bodyPr wrap="square">
            <a:spAutoFit/>
          </a:bodyPr>
          <a:lstStyle/>
          <a:p>
            <a:r>
              <a:rPr lang="es-CR" sz="1400" dirty="0"/>
              <a:t>Es posible que en 2020 se produzca una</a:t>
            </a:r>
          </a:p>
          <a:p>
            <a:r>
              <a:rPr lang="es-CR" sz="1400" dirty="0"/>
              <a:t>reducción del déficit para el agregado de la región</a:t>
            </a:r>
          </a:p>
        </p:txBody>
      </p:sp>
      <p:pic>
        <p:nvPicPr>
          <p:cNvPr id="11" name="Imagen 10">
            <a:extLst>
              <a:ext uri="{FF2B5EF4-FFF2-40B4-BE49-F238E27FC236}">
                <a16:creationId xmlns:a16="http://schemas.microsoft.com/office/drawing/2014/main" id="{9622578F-9B93-4D13-B564-AE1AA6BE14F4}"/>
              </a:ext>
            </a:extLst>
          </p:cNvPr>
          <p:cNvPicPr>
            <a:picLocks noChangeAspect="1"/>
          </p:cNvPicPr>
          <p:nvPr/>
        </p:nvPicPr>
        <p:blipFill>
          <a:blip r:embed="rId7"/>
          <a:stretch>
            <a:fillRect/>
          </a:stretch>
        </p:blipFill>
        <p:spPr>
          <a:xfrm>
            <a:off x="3364746" y="1903999"/>
            <a:ext cx="5640804" cy="2957257"/>
          </a:xfrm>
          <a:prstGeom prst="rect">
            <a:avLst/>
          </a:prstGeom>
        </p:spPr>
      </p:pic>
      <p:pic>
        <p:nvPicPr>
          <p:cNvPr id="13" name="Imagen 12">
            <a:extLst>
              <a:ext uri="{FF2B5EF4-FFF2-40B4-BE49-F238E27FC236}">
                <a16:creationId xmlns:a16="http://schemas.microsoft.com/office/drawing/2014/main" id="{8DC346A9-B53F-4068-9722-C3AEC6143102}"/>
              </a:ext>
            </a:extLst>
          </p:cNvPr>
          <p:cNvPicPr>
            <a:picLocks noChangeAspect="1"/>
          </p:cNvPicPr>
          <p:nvPr/>
        </p:nvPicPr>
        <p:blipFill>
          <a:blip r:embed="rId8"/>
          <a:stretch>
            <a:fillRect/>
          </a:stretch>
        </p:blipFill>
        <p:spPr>
          <a:xfrm>
            <a:off x="5076056" y="4887446"/>
            <a:ext cx="2218184" cy="1511585"/>
          </a:xfrm>
          <a:prstGeom prst="rect">
            <a:avLst/>
          </a:prstGeom>
        </p:spPr>
      </p:pic>
      <p:sp>
        <p:nvSpPr>
          <p:cNvPr id="3" name="Marcador de número de diapositiva 2">
            <a:extLst>
              <a:ext uri="{FF2B5EF4-FFF2-40B4-BE49-F238E27FC236}">
                <a16:creationId xmlns:a16="http://schemas.microsoft.com/office/drawing/2014/main" id="{A7A5A6F8-F7A6-4243-B7F9-3EE967DC8091}"/>
              </a:ext>
            </a:extLst>
          </p:cNvPr>
          <p:cNvSpPr>
            <a:spLocks noGrp="1"/>
          </p:cNvSpPr>
          <p:nvPr>
            <p:ph type="sldNum" sz="quarter" idx="12"/>
          </p:nvPr>
        </p:nvSpPr>
        <p:spPr/>
        <p:txBody>
          <a:bodyPr/>
          <a:lstStyle/>
          <a:p>
            <a:fld id="{F6756AB7-869B-4FC7-B76B-5124088DE594}" type="slidenum">
              <a:rPr lang="es-CR" smtClean="0"/>
              <a:pPr/>
              <a:t>40</a:t>
            </a:fld>
            <a:endParaRPr lang="es-CR"/>
          </a:p>
        </p:txBody>
      </p:sp>
    </p:spTree>
    <p:extLst>
      <p:ext uri="{BB962C8B-B14F-4D97-AF65-F5344CB8AC3E}">
        <p14:creationId xmlns:p14="http://schemas.microsoft.com/office/powerpoint/2010/main" val="2683484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17227-FA75-48FC-966B-2431A50D3320}"/>
              </a:ext>
            </a:extLst>
          </p:cNvPr>
          <p:cNvSpPr>
            <a:spLocks noGrp="1"/>
          </p:cNvSpPr>
          <p:nvPr>
            <p:ph type="title"/>
          </p:nvPr>
        </p:nvSpPr>
        <p:spPr>
          <a:xfrm>
            <a:off x="395536" y="188640"/>
            <a:ext cx="5184576" cy="648072"/>
          </a:xfrm>
        </p:spPr>
        <p:txBody>
          <a:bodyPr vert="horz" lIns="91440" tIns="45720" rIns="91440" bIns="45720" rtlCol="0" anchor="ctr">
            <a:noAutofit/>
          </a:bodyPr>
          <a:lstStyle/>
          <a:p>
            <a:pPr algn="ctr"/>
            <a:r>
              <a:rPr lang="es-CR" sz="2800" dirty="0">
                <a:effectLst>
                  <a:outerShdw blurRad="38100" dist="38100" dir="2700000" algn="tl">
                    <a:srgbClr val="000000">
                      <a:alpha val="43137"/>
                    </a:srgbClr>
                  </a:outerShdw>
                </a:effectLst>
                <a:latin typeface="Times New Roman" panose="02020603050405020304" pitchFamily="18" charset="0"/>
              </a:rPr>
              <a:t>El canal financiero</a:t>
            </a:r>
          </a:p>
        </p:txBody>
      </p:sp>
      <p:pic>
        <p:nvPicPr>
          <p:cNvPr id="6" name="Imagen 5">
            <a:extLst>
              <a:ext uri="{FF2B5EF4-FFF2-40B4-BE49-F238E27FC236}">
                <a16:creationId xmlns:a16="http://schemas.microsoft.com/office/drawing/2014/main" id="{854575ED-72F8-4AAC-B487-8FB7A4AD9245}"/>
              </a:ext>
            </a:extLst>
          </p:cNvPr>
          <p:cNvPicPr>
            <a:picLocks noChangeAspect="1"/>
          </p:cNvPicPr>
          <p:nvPr/>
        </p:nvPicPr>
        <p:blipFill>
          <a:blip r:embed="rId2"/>
          <a:stretch>
            <a:fillRect/>
          </a:stretch>
        </p:blipFill>
        <p:spPr>
          <a:xfrm>
            <a:off x="172496" y="2974672"/>
            <a:ext cx="6120680" cy="3694688"/>
          </a:xfrm>
          <a:prstGeom prst="rect">
            <a:avLst/>
          </a:prstGeom>
        </p:spPr>
      </p:pic>
      <p:pic>
        <p:nvPicPr>
          <p:cNvPr id="8" name="Imagen 7">
            <a:extLst>
              <a:ext uri="{FF2B5EF4-FFF2-40B4-BE49-F238E27FC236}">
                <a16:creationId xmlns:a16="http://schemas.microsoft.com/office/drawing/2014/main" id="{F8D316AF-A30C-4F0B-82FD-BF4CDCE71063}"/>
              </a:ext>
            </a:extLst>
          </p:cNvPr>
          <p:cNvPicPr>
            <a:picLocks noChangeAspect="1"/>
          </p:cNvPicPr>
          <p:nvPr/>
        </p:nvPicPr>
        <p:blipFill>
          <a:blip r:embed="rId3"/>
          <a:stretch>
            <a:fillRect/>
          </a:stretch>
        </p:blipFill>
        <p:spPr>
          <a:xfrm>
            <a:off x="6732240" y="4437112"/>
            <a:ext cx="1933572" cy="1432971"/>
          </a:xfrm>
          <a:prstGeom prst="rect">
            <a:avLst/>
          </a:prstGeom>
        </p:spPr>
      </p:pic>
      <p:graphicFrame>
        <p:nvGraphicFramePr>
          <p:cNvPr id="29" name="Diagrama 28">
            <a:extLst>
              <a:ext uri="{FF2B5EF4-FFF2-40B4-BE49-F238E27FC236}">
                <a16:creationId xmlns:a16="http://schemas.microsoft.com/office/drawing/2014/main" id="{65D3315E-47BE-4067-874C-8314B1C094AE}"/>
              </a:ext>
            </a:extLst>
          </p:cNvPr>
          <p:cNvGraphicFramePr/>
          <p:nvPr/>
        </p:nvGraphicFramePr>
        <p:xfrm>
          <a:off x="2010394" y="188640"/>
          <a:ext cx="5688632"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a:extLst>
              <a:ext uri="{FF2B5EF4-FFF2-40B4-BE49-F238E27FC236}">
                <a16:creationId xmlns:a16="http://schemas.microsoft.com/office/drawing/2014/main" id="{EF385624-9AF9-47A0-A927-96F71FB1969E}"/>
              </a:ext>
            </a:extLst>
          </p:cNvPr>
          <p:cNvSpPr>
            <a:spLocks noGrp="1"/>
          </p:cNvSpPr>
          <p:nvPr>
            <p:ph type="sldNum" sz="quarter" idx="12"/>
          </p:nvPr>
        </p:nvSpPr>
        <p:spPr/>
        <p:txBody>
          <a:bodyPr/>
          <a:lstStyle/>
          <a:p>
            <a:fld id="{F6756AB7-869B-4FC7-B76B-5124088DE594}" type="slidenum">
              <a:rPr lang="es-CR" smtClean="0"/>
              <a:pPr/>
              <a:t>41</a:t>
            </a:fld>
            <a:endParaRPr lang="es-CR"/>
          </a:p>
        </p:txBody>
      </p:sp>
    </p:spTree>
    <p:extLst>
      <p:ext uri="{BB962C8B-B14F-4D97-AF65-F5344CB8AC3E}">
        <p14:creationId xmlns:p14="http://schemas.microsoft.com/office/powerpoint/2010/main" val="1767520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ACCE6-B793-4BE3-8092-82558DC3BA6D}"/>
              </a:ext>
            </a:extLst>
          </p:cNvPr>
          <p:cNvSpPr>
            <a:spLocks noGrp="1"/>
          </p:cNvSpPr>
          <p:nvPr>
            <p:ph type="title"/>
          </p:nvPr>
        </p:nvSpPr>
        <p:spPr/>
        <p:txBody>
          <a:bodyPr/>
          <a:lstStyle/>
          <a:p>
            <a:r>
              <a:rPr lang="es-CR" dirty="0"/>
              <a:t>Panorama 2021 2022</a:t>
            </a:r>
          </a:p>
        </p:txBody>
      </p:sp>
      <p:sp>
        <p:nvSpPr>
          <p:cNvPr id="3" name="Marcador de texto 2">
            <a:extLst>
              <a:ext uri="{FF2B5EF4-FFF2-40B4-BE49-F238E27FC236}">
                <a16:creationId xmlns:a16="http://schemas.microsoft.com/office/drawing/2014/main" id="{DEE1238F-1334-4785-9807-57A718A70C8C}"/>
              </a:ext>
            </a:extLst>
          </p:cNvPr>
          <p:cNvSpPr>
            <a:spLocks noGrp="1"/>
          </p:cNvSpPr>
          <p:nvPr>
            <p:ph type="body" idx="1"/>
          </p:nvPr>
        </p:nvSpPr>
        <p:spPr/>
        <p:txBody>
          <a:bodyPr>
            <a:normAutofit/>
          </a:bodyPr>
          <a:lstStyle/>
          <a:p>
            <a:pPr algn="l"/>
            <a:r>
              <a:rPr lang="es-CR" sz="1800" b="1" i="0" u="none" strike="noStrike" baseline="0" dirty="0">
                <a:solidFill>
                  <a:srgbClr val="13486E"/>
                </a:solidFill>
                <a:latin typeface="Raleway-Bold"/>
              </a:rPr>
              <a:t>CEPAL 2021 Estudio Económico </a:t>
            </a:r>
            <a:r>
              <a:rPr lang="es-CR" sz="1800" b="0" i="0" u="none" strike="noStrike" baseline="0" dirty="0">
                <a:solidFill>
                  <a:srgbClr val="13486E"/>
                </a:solidFill>
                <a:latin typeface="Raleway-Regular"/>
              </a:rPr>
              <a:t>de América Latina y el Caribe Dinámica laboral y políticas de empleo para una recuperación sostenible e inclusiva más allá de la crisis del COVID-19</a:t>
            </a:r>
            <a:endParaRPr lang="es-CR" dirty="0"/>
          </a:p>
        </p:txBody>
      </p:sp>
      <p:sp>
        <p:nvSpPr>
          <p:cNvPr id="4" name="Marcador de número de diapositiva 3">
            <a:extLst>
              <a:ext uri="{FF2B5EF4-FFF2-40B4-BE49-F238E27FC236}">
                <a16:creationId xmlns:a16="http://schemas.microsoft.com/office/drawing/2014/main" id="{28726A85-3AB1-4801-B8F1-FD88F4A972A4}"/>
              </a:ext>
            </a:extLst>
          </p:cNvPr>
          <p:cNvSpPr>
            <a:spLocks noGrp="1"/>
          </p:cNvSpPr>
          <p:nvPr>
            <p:ph type="sldNum" sz="quarter" idx="12"/>
          </p:nvPr>
        </p:nvSpPr>
        <p:spPr/>
        <p:txBody>
          <a:bodyPr/>
          <a:lstStyle/>
          <a:p>
            <a:fld id="{F6756AB7-869B-4FC7-B76B-5124088DE594}" type="slidenum">
              <a:rPr lang="es-CR" smtClean="0"/>
              <a:pPr/>
              <a:t>42</a:t>
            </a:fld>
            <a:endParaRPr lang="es-CR"/>
          </a:p>
        </p:txBody>
      </p:sp>
    </p:spTree>
    <p:extLst>
      <p:ext uri="{BB962C8B-B14F-4D97-AF65-F5344CB8AC3E}">
        <p14:creationId xmlns:p14="http://schemas.microsoft.com/office/powerpoint/2010/main" val="4105809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93E6E98-6B8B-4B98-8618-9579E15F7774}"/>
              </a:ext>
            </a:extLst>
          </p:cNvPr>
          <p:cNvSpPr>
            <a:spLocks noGrp="1"/>
          </p:cNvSpPr>
          <p:nvPr>
            <p:ph type="title"/>
          </p:nvPr>
        </p:nvSpPr>
        <p:spPr/>
        <p:txBody>
          <a:bodyPr>
            <a:normAutofit/>
          </a:bodyPr>
          <a:lstStyle/>
          <a:p>
            <a:r>
              <a:rPr lang="es-CR" dirty="0">
                <a:solidFill>
                  <a:srgbClr val="414142"/>
                </a:solidFill>
                <a:latin typeface="UniversLTStd-LightCn"/>
              </a:rPr>
              <a:t>El contexto internacional</a:t>
            </a:r>
            <a:endParaRPr lang="es-CR" dirty="0"/>
          </a:p>
        </p:txBody>
      </p:sp>
      <p:sp>
        <p:nvSpPr>
          <p:cNvPr id="9" name="Marcador de texto 8">
            <a:extLst>
              <a:ext uri="{FF2B5EF4-FFF2-40B4-BE49-F238E27FC236}">
                <a16:creationId xmlns:a16="http://schemas.microsoft.com/office/drawing/2014/main" id="{7FAC8457-0E36-40E9-A53C-81450C63C115}"/>
              </a:ext>
            </a:extLst>
          </p:cNvPr>
          <p:cNvSpPr>
            <a:spLocks noGrp="1"/>
          </p:cNvSpPr>
          <p:nvPr>
            <p:ph type="body" idx="1"/>
          </p:nvPr>
        </p:nvSpPr>
        <p:spPr/>
        <p:txBody>
          <a:bodyPr/>
          <a:lstStyle/>
          <a:p>
            <a:endParaRPr lang="es-CR"/>
          </a:p>
        </p:txBody>
      </p:sp>
      <p:sp>
        <p:nvSpPr>
          <p:cNvPr id="2" name="Marcador de número de diapositiva 1">
            <a:extLst>
              <a:ext uri="{FF2B5EF4-FFF2-40B4-BE49-F238E27FC236}">
                <a16:creationId xmlns:a16="http://schemas.microsoft.com/office/drawing/2014/main" id="{DC637D01-86AD-43EB-B9D7-B7E6E87213C4}"/>
              </a:ext>
            </a:extLst>
          </p:cNvPr>
          <p:cNvSpPr>
            <a:spLocks noGrp="1"/>
          </p:cNvSpPr>
          <p:nvPr>
            <p:ph type="sldNum" sz="quarter" idx="12"/>
          </p:nvPr>
        </p:nvSpPr>
        <p:spPr/>
        <p:txBody>
          <a:bodyPr/>
          <a:lstStyle/>
          <a:p>
            <a:fld id="{F6756AB7-869B-4FC7-B76B-5124088DE594}" type="slidenum">
              <a:rPr lang="es-CR" smtClean="0"/>
              <a:pPr/>
              <a:t>43</a:t>
            </a:fld>
            <a:endParaRPr lang="es-CR"/>
          </a:p>
        </p:txBody>
      </p:sp>
    </p:spTree>
    <p:extLst>
      <p:ext uri="{BB962C8B-B14F-4D97-AF65-F5344CB8AC3E}">
        <p14:creationId xmlns:p14="http://schemas.microsoft.com/office/powerpoint/2010/main" val="2350330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A2CCB-1A2F-497A-B806-6B3BD40D15EF}"/>
              </a:ext>
            </a:extLst>
          </p:cNvPr>
          <p:cNvSpPr>
            <a:spLocks noGrp="1"/>
          </p:cNvSpPr>
          <p:nvPr>
            <p:ph type="title"/>
          </p:nvPr>
        </p:nvSpPr>
        <p:spPr>
          <a:xfrm>
            <a:off x="323528" y="457200"/>
            <a:ext cx="8363272" cy="883568"/>
          </a:xfrm>
        </p:spPr>
        <p:txBody>
          <a:bodyPr>
            <a:normAutofit/>
          </a:bodyPr>
          <a:lstStyle/>
          <a:p>
            <a:r>
              <a:rPr lang="es-CR" sz="1400" b="1" i="0" u="none" strike="noStrike" baseline="0" dirty="0">
                <a:solidFill>
                  <a:srgbClr val="ED7624"/>
                </a:solidFill>
                <a:latin typeface="Raleway-Medium"/>
              </a:rPr>
              <a:t>1. La pandemia (COVID-19) ha puesto de manifiesto  las asimetrías existentes en la capacidad de respuesta de los  distintos países ante la crisis</a:t>
            </a:r>
            <a:endParaRPr lang="es-CR" sz="3600" b="1" dirty="0"/>
          </a:p>
        </p:txBody>
      </p:sp>
      <p:graphicFrame>
        <p:nvGraphicFramePr>
          <p:cNvPr id="4" name="Marcador de contenido 3">
            <a:extLst>
              <a:ext uri="{FF2B5EF4-FFF2-40B4-BE49-F238E27FC236}">
                <a16:creationId xmlns:a16="http://schemas.microsoft.com/office/drawing/2014/main" id="{F0F23F14-20E0-4A56-B4D5-D936473D23B1}"/>
              </a:ext>
            </a:extLst>
          </p:cNvPr>
          <p:cNvGraphicFramePr>
            <a:graphicFrameLocks noGrp="1"/>
          </p:cNvGraphicFramePr>
          <p:nvPr>
            <p:ph idx="1"/>
            <p:extLst>
              <p:ext uri="{D42A27DB-BD31-4B8C-83A1-F6EECF244321}">
                <p14:modId xmlns:p14="http://schemas.microsoft.com/office/powerpoint/2010/main" val="352510769"/>
              </p:ext>
            </p:extLst>
          </p:nvPr>
        </p:nvGraphicFramePr>
        <p:xfrm>
          <a:off x="611560" y="1340768"/>
          <a:ext cx="807524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786C72A1-4D87-459C-B41E-DFCB26D31934}"/>
              </a:ext>
            </a:extLst>
          </p:cNvPr>
          <p:cNvSpPr>
            <a:spLocks noGrp="1"/>
          </p:cNvSpPr>
          <p:nvPr>
            <p:ph type="sldNum" sz="quarter" idx="12"/>
          </p:nvPr>
        </p:nvSpPr>
        <p:spPr/>
        <p:txBody>
          <a:bodyPr/>
          <a:lstStyle/>
          <a:p>
            <a:fld id="{F6756AB7-869B-4FC7-B76B-5124088DE594}" type="slidenum">
              <a:rPr lang="es-CR" smtClean="0"/>
              <a:pPr/>
              <a:t>44</a:t>
            </a:fld>
            <a:endParaRPr lang="es-CR"/>
          </a:p>
        </p:txBody>
      </p:sp>
    </p:spTree>
    <p:extLst>
      <p:ext uri="{BB962C8B-B14F-4D97-AF65-F5344CB8AC3E}">
        <p14:creationId xmlns:p14="http://schemas.microsoft.com/office/powerpoint/2010/main" val="2881693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6020E-0A31-4DF4-887F-DC924F4E702E}"/>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ct val="20000"/>
              </a:spcBef>
              <a:spcAft>
                <a:spcPts val="0"/>
              </a:spcAft>
              <a:tabLst/>
              <a:defRPr/>
            </a:pPr>
            <a:r>
              <a:rPr kumimoji="0" lang="es-CR" sz="1800" b="1" i="0" u="none" strike="noStrike" kern="1200" cap="none" spc="0" normalizeH="0" baseline="0" noProof="0" dirty="0">
                <a:ln>
                  <a:noFill/>
                </a:ln>
                <a:solidFill>
                  <a:srgbClr val="414142"/>
                </a:solidFill>
                <a:effectLst/>
                <a:uLnTx/>
                <a:uFillTx/>
                <a:latin typeface="UniversLTStd-LightCn"/>
                <a:ea typeface="+mn-ea"/>
                <a:cs typeface="+mn-cs"/>
              </a:rPr>
              <a:t>2. Después de que en 2020 la economía mundial sufriera la peor caída en décadas     (-3,2%), el crecimiento esperado para 2021 es de casi un 6% </a:t>
            </a:r>
            <a:endParaRPr lang="es-CR" sz="5400" b="1" dirty="0"/>
          </a:p>
        </p:txBody>
      </p:sp>
      <p:pic>
        <p:nvPicPr>
          <p:cNvPr id="7" name="Imagen 6">
            <a:extLst>
              <a:ext uri="{FF2B5EF4-FFF2-40B4-BE49-F238E27FC236}">
                <a16:creationId xmlns:a16="http://schemas.microsoft.com/office/drawing/2014/main" id="{5BD08FD2-EB5B-4851-9478-8481C9964E98}"/>
              </a:ext>
            </a:extLst>
          </p:cNvPr>
          <p:cNvPicPr>
            <a:picLocks noChangeAspect="1"/>
          </p:cNvPicPr>
          <p:nvPr/>
        </p:nvPicPr>
        <p:blipFill>
          <a:blip r:embed="rId2">
            <a:lum/>
          </a:blip>
          <a:stretch>
            <a:fillRect/>
          </a:stretch>
        </p:blipFill>
        <p:spPr>
          <a:xfrm>
            <a:off x="716803" y="1340768"/>
            <a:ext cx="7976271" cy="4320480"/>
          </a:xfrm>
          <a:prstGeom prst="rect">
            <a:avLst/>
          </a:prstGeom>
        </p:spPr>
      </p:pic>
      <p:sp>
        <p:nvSpPr>
          <p:cNvPr id="3" name="Marcador de número de diapositiva 2">
            <a:extLst>
              <a:ext uri="{FF2B5EF4-FFF2-40B4-BE49-F238E27FC236}">
                <a16:creationId xmlns:a16="http://schemas.microsoft.com/office/drawing/2014/main" id="{A7C0A8BB-0F69-4E30-8B94-76B5529F47D5}"/>
              </a:ext>
            </a:extLst>
          </p:cNvPr>
          <p:cNvSpPr>
            <a:spLocks noGrp="1"/>
          </p:cNvSpPr>
          <p:nvPr>
            <p:ph type="sldNum" sz="quarter" idx="12"/>
          </p:nvPr>
        </p:nvSpPr>
        <p:spPr/>
        <p:txBody>
          <a:bodyPr/>
          <a:lstStyle/>
          <a:p>
            <a:fld id="{F6756AB7-869B-4FC7-B76B-5124088DE594}" type="slidenum">
              <a:rPr lang="es-CR" smtClean="0"/>
              <a:pPr/>
              <a:t>45</a:t>
            </a:fld>
            <a:endParaRPr lang="es-CR"/>
          </a:p>
        </p:txBody>
      </p:sp>
    </p:spTree>
    <p:extLst>
      <p:ext uri="{BB962C8B-B14F-4D97-AF65-F5344CB8AC3E}">
        <p14:creationId xmlns:p14="http://schemas.microsoft.com/office/powerpoint/2010/main" val="4043714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31FDE-D285-401E-8C75-A90AEFE86105}"/>
              </a:ext>
            </a:extLst>
          </p:cNvPr>
          <p:cNvSpPr>
            <a:spLocks noGrp="1"/>
          </p:cNvSpPr>
          <p:nvPr>
            <p:ph type="title"/>
          </p:nvPr>
        </p:nvSpPr>
        <p:spPr>
          <a:xfrm>
            <a:off x="539552" y="274638"/>
            <a:ext cx="8147248" cy="922114"/>
          </a:xfrm>
        </p:spPr>
        <p:txBody>
          <a:bodyPr>
            <a:normAutofit/>
          </a:bodyPr>
          <a:lstStyle/>
          <a:p>
            <a:pPr marL="0" marR="0" lvl="0" indent="0" defTabSz="914400" rtl="0" eaLnBrk="1" fontAlgn="auto" latinLnBrk="0" hangingPunct="1">
              <a:lnSpc>
                <a:spcPct val="100000"/>
              </a:lnSpc>
              <a:spcBef>
                <a:spcPct val="20000"/>
              </a:spcBef>
              <a:spcAft>
                <a:spcPts val="0"/>
              </a:spcAft>
              <a:tabLst/>
              <a:defRPr/>
            </a:pPr>
            <a:r>
              <a:rPr kumimoji="0" lang="es-CR" sz="1600" b="1" i="0" u="none" strike="noStrike" kern="1200" cap="none" spc="0" normalizeH="0" baseline="0" noProof="0" dirty="0">
                <a:ln>
                  <a:noFill/>
                </a:ln>
                <a:solidFill>
                  <a:srgbClr val="414142"/>
                </a:solidFill>
                <a:effectLst/>
                <a:uLnTx/>
                <a:uFillTx/>
                <a:latin typeface="UniversLTStd-LightCn"/>
                <a:ea typeface="+mn-ea"/>
                <a:cs typeface="+mn-cs"/>
              </a:rPr>
              <a:t>3. Tras la caída del 5,4% sufrida en 2020, el volumen de comercio mundial logra una dinámica</a:t>
            </a:r>
            <a:br>
              <a:rPr kumimoji="0" lang="es-CR" sz="1600" b="1" i="0" u="none" strike="noStrike" kern="1200" cap="none" spc="0" normalizeH="0" baseline="0" noProof="0" dirty="0">
                <a:ln>
                  <a:noFill/>
                </a:ln>
                <a:solidFill>
                  <a:srgbClr val="414142"/>
                </a:solidFill>
                <a:effectLst/>
                <a:uLnTx/>
                <a:uFillTx/>
                <a:latin typeface="UniversLTStd-LightCn"/>
                <a:ea typeface="+mn-ea"/>
                <a:cs typeface="+mn-cs"/>
              </a:rPr>
            </a:br>
            <a:r>
              <a:rPr kumimoji="0" lang="es-CR" sz="1600" b="1" i="0" u="none" strike="noStrike" kern="1200" cap="none" spc="0" normalizeH="0" baseline="0" noProof="0" dirty="0">
                <a:ln>
                  <a:noFill/>
                </a:ln>
                <a:solidFill>
                  <a:srgbClr val="414142"/>
                </a:solidFill>
                <a:effectLst/>
                <a:uLnTx/>
                <a:uFillTx/>
                <a:latin typeface="UniversLTStd-LightCn"/>
                <a:ea typeface="+mn-ea"/>
                <a:cs typeface="+mn-cs"/>
              </a:rPr>
              <a:t>recuperación y para 2021 la Organización Mundial del Comercio (OMC) espera un crecimiento del 8%  </a:t>
            </a:r>
            <a:endParaRPr lang="es-CR" sz="4800" b="1" dirty="0"/>
          </a:p>
        </p:txBody>
      </p:sp>
      <p:pic>
        <p:nvPicPr>
          <p:cNvPr id="4" name="Imagen 3">
            <a:extLst>
              <a:ext uri="{FF2B5EF4-FFF2-40B4-BE49-F238E27FC236}">
                <a16:creationId xmlns:a16="http://schemas.microsoft.com/office/drawing/2014/main" id="{5A4EC156-0B17-484B-857C-329C81C2EC57}"/>
              </a:ext>
            </a:extLst>
          </p:cNvPr>
          <p:cNvPicPr>
            <a:picLocks noChangeAspect="1"/>
          </p:cNvPicPr>
          <p:nvPr/>
        </p:nvPicPr>
        <p:blipFill>
          <a:blip r:embed="rId2">
            <a:lum/>
          </a:blip>
          <a:stretch>
            <a:fillRect/>
          </a:stretch>
        </p:blipFill>
        <p:spPr>
          <a:xfrm>
            <a:off x="660903" y="4025441"/>
            <a:ext cx="7822194" cy="2815628"/>
          </a:xfrm>
          <a:prstGeom prst="rect">
            <a:avLst/>
          </a:prstGeom>
        </p:spPr>
      </p:pic>
      <p:pic>
        <p:nvPicPr>
          <p:cNvPr id="6" name="Imagen 5">
            <a:extLst>
              <a:ext uri="{FF2B5EF4-FFF2-40B4-BE49-F238E27FC236}">
                <a16:creationId xmlns:a16="http://schemas.microsoft.com/office/drawing/2014/main" id="{D1F21A60-0A34-4189-B077-60EA097F8E41}"/>
              </a:ext>
            </a:extLst>
          </p:cNvPr>
          <p:cNvPicPr>
            <a:picLocks noChangeAspect="1"/>
          </p:cNvPicPr>
          <p:nvPr/>
        </p:nvPicPr>
        <p:blipFill>
          <a:blip r:embed="rId3">
            <a:lum bright="-20000"/>
          </a:blip>
          <a:stretch>
            <a:fillRect/>
          </a:stretch>
        </p:blipFill>
        <p:spPr>
          <a:xfrm>
            <a:off x="1043608" y="1196752"/>
            <a:ext cx="6534621" cy="2705029"/>
          </a:xfrm>
          <a:prstGeom prst="rect">
            <a:avLst/>
          </a:prstGeom>
        </p:spPr>
      </p:pic>
      <p:sp>
        <p:nvSpPr>
          <p:cNvPr id="3" name="Marcador de número de diapositiva 2">
            <a:extLst>
              <a:ext uri="{FF2B5EF4-FFF2-40B4-BE49-F238E27FC236}">
                <a16:creationId xmlns:a16="http://schemas.microsoft.com/office/drawing/2014/main" id="{3033BB97-2323-428A-906E-48F079B5EBC6}"/>
              </a:ext>
            </a:extLst>
          </p:cNvPr>
          <p:cNvSpPr>
            <a:spLocks noGrp="1"/>
          </p:cNvSpPr>
          <p:nvPr>
            <p:ph type="sldNum" sz="quarter" idx="12"/>
          </p:nvPr>
        </p:nvSpPr>
        <p:spPr/>
        <p:txBody>
          <a:bodyPr/>
          <a:lstStyle/>
          <a:p>
            <a:fld id="{F6756AB7-869B-4FC7-B76B-5124088DE594}" type="slidenum">
              <a:rPr lang="es-CR" smtClean="0"/>
              <a:pPr/>
              <a:t>46</a:t>
            </a:fld>
            <a:endParaRPr lang="es-CR"/>
          </a:p>
        </p:txBody>
      </p:sp>
    </p:spTree>
    <p:extLst>
      <p:ext uri="{BB962C8B-B14F-4D97-AF65-F5344CB8AC3E}">
        <p14:creationId xmlns:p14="http://schemas.microsoft.com/office/powerpoint/2010/main" val="935942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33759F-18EA-469D-A8D0-1EC015E7671E}"/>
              </a:ext>
            </a:extLst>
          </p:cNvPr>
          <p:cNvSpPr>
            <a:spLocks noGrp="1"/>
          </p:cNvSpPr>
          <p:nvPr>
            <p:ph type="title"/>
          </p:nvPr>
        </p:nvSpPr>
        <p:spPr>
          <a:xfrm>
            <a:off x="628650" y="184805"/>
            <a:ext cx="7886700" cy="1505883"/>
          </a:xfrm>
        </p:spPr>
        <p:txBody>
          <a:bodyPr anchor="ctr">
            <a:normAutofit/>
          </a:bodyPr>
          <a:lstStyle/>
          <a:p>
            <a:pPr>
              <a:lnSpc>
                <a:spcPct val="90000"/>
              </a:lnSpc>
            </a:pPr>
            <a:r>
              <a:rPr lang="es-CR" sz="2400" b="1" dirty="0"/>
              <a:t>4. La recuperación del comercio se acompaña del aumento de los precios de los productos básicos, que en 2021 serían un 38% más altos, en promedio </a:t>
            </a:r>
          </a:p>
        </p:txBody>
      </p:sp>
      <p:pic>
        <p:nvPicPr>
          <p:cNvPr id="6" name="Imagen 5">
            <a:extLst>
              <a:ext uri="{FF2B5EF4-FFF2-40B4-BE49-F238E27FC236}">
                <a16:creationId xmlns:a16="http://schemas.microsoft.com/office/drawing/2014/main" id="{C538FA9F-6CC9-457F-B2B5-F9073EE4B028}"/>
              </a:ext>
            </a:extLst>
          </p:cNvPr>
          <p:cNvPicPr>
            <a:picLocks noChangeAspect="1"/>
          </p:cNvPicPr>
          <p:nvPr/>
        </p:nvPicPr>
        <p:blipFill>
          <a:blip r:embed="rId2">
            <a:lum contrast="8000"/>
          </a:blip>
          <a:stretch>
            <a:fillRect/>
          </a:stretch>
        </p:blipFill>
        <p:spPr>
          <a:xfrm>
            <a:off x="628650" y="2090433"/>
            <a:ext cx="7884410" cy="3960288"/>
          </a:xfrm>
          <a:prstGeom prst="rect">
            <a:avLst/>
          </a:prstGeom>
        </p:spPr>
      </p:pic>
      <p:sp>
        <p:nvSpPr>
          <p:cNvPr id="3" name="Marcador de número de diapositiva 2">
            <a:extLst>
              <a:ext uri="{FF2B5EF4-FFF2-40B4-BE49-F238E27FC236}">
                <a16:creationId xmlns:a16="http://schemas.microsoft.com/office/drawing/2014/main" id="{2790E7A2-9659-425E-A8F3-7A1F26F42C6F}"/>
              </a:ext>
            </a:extLst>
          </p:cNvPr>
          <p:cNvSpPr>
            <a:spLocks noGrp="1"/>
          </p:cNvSpPr>
          <p:nvPr>
            <p:ph type="sldNum" sz="quarter" idx="12"/>
          </p:nvPr>
        </p:nvSpPr>
        <p:spPr/>
        <p:txBody>
          <a:bodyPr/>
          <a:lstStyle/>
          <a:p>
            <a:fld id="{F6756AB7-869B-4FC7-B76B-5124088DE594}" type="slidenum">
              <a:rPr lang="es-CR" smtClean="0"/>
              <a:pPr/>
              <a:t>47</a:t>
            </a:fld>
            <a:endParaRPr lang="es-CR"/>
          </a:p>
        </p:txBody>
      </p:sp>
    </p:spTree>
    <p:extLst>
      <p:ext uri="{BB962C8B-B14F-4D97-AF65-F5344CB8AC3E}">
        <p14:creationId xmlns:p14="http://schemas.microsoft.com/office/powerpoint/2010/main" val="528680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C9E61-6B28-49F9-9CC3-71686425DDA7}"/>
              </a:ext>
            </a:extLst>
          </p:cNvPr>
          <p:cNvSpPr>
            <a:spLocks noGrp="1"/>
          </p:cNvSpPr>
          <p:nvPr>
            <p:ph type="title"/>
          </p:nvPr>
        </p:nvSpPr>
        <p:spPr/>
        <p:txBody>
          <a:bodyPr>
            <a:noAutofit/>
          </a:bodyPr>
          <a:lstStyle/>
          <a:p>
            <a:r>
              <a:rPr lang="es-CR" sz="1800" dirty="0"/>
              <a:t>5. En lo que va del año, los mercados financieros se han visto favorecidos por la  mejora de la actividad económica mundial, los mayores estímulos fiscales en los  diferentes países y los avances en el control de la pandemia y en el proceso de  vacunación, sobre todo en los Estados Unidos y Europa</a:t>
            </a:r>
          </a:p>
        </p:txBody>
      </p:sp>
      <p:pic>
        <p:nvPicPr>
          <p:cNvPr id="6" name="Imagen 5">
            <a:extLst>
              <a:ext uri="{FF2B5EF4-FFF2-40B4-BE49-F238E27FC236}">
                <a16:creationId xmlns:a16="http://schemas.microsoft.com/office/drawing/2014/main" id="{A387FBA6-37DA-4F08-B0FA-3674333C227A}"/>
              </a:ext>
            </a:extLst>
          </p:cNvPr>
          <p:cNvPicPr>
            <a:picLocks noChangeAspect="1"/>
          </p:cNvPicPr>
          <p:nvPr/>
        </p:nvPicPr>
        <p:blipFill>
          <a:blip r:embed="rId2">
            <a:lum/>
          </a:blip>
          <a:stretch>
            <a:fillRect/>
          </a:stretch>
        </p:blipFill>
        <p:spPr>
          <a:xfrm>
            <a:off x="878186" y="1772816"/>
            <a:ext cx="7387628" cy="4037846"/>
          </a:xfrm>
          <a:prstGeom prst="rect">
            <a:avLst/>
          </a:prstGeom>
        </p:spPr>
      </p:pic>
      <p:sp>
        <p:nvSpPr>
          <p:cNvPr id="3" name="Marcador de número de diapositiva 2">
            <a:extLst>
              <a:ext uri="{FF2B5EF4-FFF2-40B4-BE49-F238E27FC236}">
                <a16:creationId xmlns:a16="http://schemas.microsoft.com/office/drawing/2014/main" id="{6C1B871D-E9A8-490D-9AB5-85C0FB1E0A7A}"/>
              </a:ext>
            </a:extLst>
          </p:cNvPr>
          <p:cNvSpPr>
            <a:spLocks noGrp="1"/>
          </p:cNvSpPr>
          <p:nvPr>
            <p:ph type="sldNum" sz="quarter" idx="12"/>
          </p:nvPr>
        </p:nvSpPr>
        <p:spPr/>
        <p:txBody>
          <a:bodyPr/>
          <a:lstStyle/>
          <a:p>
            <a:fld id="{F6756AB7-869B-4FC7-B76B-5124088DE594}" type="slidenum">
              <a:rPr lang="es-CR" smtClean="0"/>
              <a:pPr/>
              <a:t>48</a:t>
            </a:fld>
            <a:endParaRPr lang="es-CR"/>
          </a:p>
        </p:txBody>
      </p:sp>
    </p:spTree>
    <p:extLst>
      <p:ext uri="{BB962C8B-B14F-4D97-AF65-F5344CB8AC3E}">
        <p14:creationId xmlns:p14="http://schemas.microsoft.com/office/powerpoint/2010/main" val="1168696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EF6C9-5EE9-4ADB-8E08-0A0B5DF529F2}"/>
              </a:ext>
            </a:extLst>
          </p:cNvPr>
          <p:cNvSpPr>
            <a:spLocks noGrp="1"/>
          </p:cNvSpPr>
          <p:nvPr>
            <p:ph type="title"/>
          </p:nvPr>
        </p:nvSpPr>
        <p:spPr/>
        <p:txBody>
          <a:bodyPr>
            <a:noAutofit/>
          </a:bodyPr>
          <a:lstStyle/>
          <a:p>
            <a:r>
              <a:rPr lang="es-CR" sz="2000" b="1" dirty="0"/>
              <a:t>6. En los países desarrollados se han registrado mayores tasas de inflación  que han tenido su contraparte en el aumento de las tasas de rendimiento de  los bonos soberanos de largo plazo de los países considerados como refugio,  principalmente los Estados Unidos</a:t>
            </a:r>
          </a:p>
        </p:txBody>
      </p:sp>
      <p:pic>
        <p:nvPicPr>
          <p:cNvPr id="4" name="Imagen 3">
            <a:extLst>
              <a:ext uri="{FF2B5EF4-FFF2-40B4-BE49-F238E27FC236}">
                <a16:creationId xmlns:a16="http://schemas.microsoft.com/office/drawing/2014/main" id="{6534AAD9-3944-4248-942B-33F270A95003}"/>
              </a:ext>
            </a:extLst>
          </p:cNvPr>
          <p:cNvPicPr>
            <a:picLocks noChangeAspect="1"/>
          </p:cNvPicPr>
          <p:nvPr/>
        </p:nvPicPr>
        <p:blipFill>
          <a:blip r:embed="rId2"/>
          <a:stretch>
            <a:fillRect/>
          </a:stretch>
        </p:blipFill>
        <p:spPr>
          <a:xfrm>
            <a:off x="755964" y="1556792"/>
            <a:ext cx="7930836" cy="4291343"/>
          </a:xfrm>
          <a:prstGeom prst="rect">
            <a:avLst/>
          </a:prstGeom>
        </p:spPr>
      </p:pic>
      <p:sp>
        <p:nvSpPr>
          <p:cNvPr id="3" name="Marcador de número de diapositiva 2">
            <a:extLst>
              <a:ext uri="{FF2B5EF4-FFF2-40B4-BE49-F238E27FC236}">
                <a16:creationId xmlns:a16="http://schemas.microsoft.com/office/drawing/2014/main" id="{DA3D57F3-FBFE-45E1-9B4B-BA96AF12F1DF}"/>
              </a:ext>
            </a:extLst>
          </p:cNvPr>
          <p:cNvSpPr>
            <a:spLocks noGrp="1"/>
          </p:cNvSpPr>
          <p:nvPr>
            <p:ph type="sldNum" sz="quarter" idx="12"/>
          </p:nvPr>
        </p:nvSpPr>
        <p:spPr/>
        <p:txBody>
          <a:bodyPr/>
          <a:lstStyle/>
          <a:p>
            <a:fld id="{F6756AB7-869B-4FC7-B76B-5124088DE594}" type="slidenum">
              <a:rPr lang="es-CR" smtClean="0"/>
              <a:pPr/>
              <a:t>49</a:t>
            </a:fld>
            <a:endParaRPr lang="es-CR"/>
          </a:p>
        </p:txBody>
      </p:sp>
    </p:spTree>
    <p:extLst>
      <p:ext uri="{BB962C8B-B14F-4D97-AF65-F5344CB8AC3E}">
        <p14:creationId xmlns:p14="http://schemas.microsoft.com/office/powerpoint/2010/main" val="389673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es-CR" sz="2400" b="1" dirty="0"/>
              <a:t>Crisis originada en el centro y recuperación  impulsada por las economías emergentes (CEPAL, 2010)</a:t>
            </a:r>
            <a:endParaRPr lang="es-CR" sz="2400" dirty="0"/>
          </a:p>
        </p:txBody>
      </p:sp>
      <p:graphicFrame>
        <p:nvGraphicFramePr>
          <p:cNvPr id="5" name="Marcador de contenido 4">
            <a:extLst>
              <a:ext uri="{FF2B5EF4-FFF2-40B4-BE49-F238E27FC236}">
                <a16:creationId xmlns:a16="http://schemas.microsoft.com/office/drawing/2014/main" id="{AEC74E92-0290-46DB-BEF8-A32523D09F12}"/>
              </a:ext>
            </a:extLst>
          </p:cNvPr>
          <p:cNvGraphicFramePr>
            <a:graphicFrameLocks noGrp="1"/>
          </p:cNvGraphicFramePr>
          <p:nvPr>
            <p:ph idx="1"/>
            <p:extLst>
              <p:ext uri="{D42A27DB-BD31-4B8C-83A1-F6EECF244321}">
                <p14:modId xmlns:p14="http://schemas.microsoft.com/office/powerpoint/2010/main" val="395835036"/>
              </p:ext>
            </p:extLst>
          </p:nvPr>
        </p:nvGraphicFramePr>
        <p:xfrm>
          <a:off x="457199" y="1600200"/>
          <a:ext cx="3970785"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
                    </a14:imgEffect>
                  </a14:imgLayer>
                </a14:imgProps>
              </a:ext>
            </a:extLst>
          </a:blip>
          <a:srcRect/>
          <a:stretch>
            <a:fillRect/>
          </a:stretch>
        </p:blipFill>
        <p:spPr bwMode="auto">
          <a:xfrm>
            <a:off x="4572000" y="1417638"/>
            <a:ext cx="4218643" cy="5240624"/>
          </a:xfrm>
          <a:prstGeom prst="rect">
            <a:avLst/>
          </a:prstGeom>
          <a:noFill/>
          <a:ln w="9525">
            <a:noFill/>
            <a:miter lim="800000"/>
            <a:headEnd/>
            <a:tailEnd/>
          </a:ln>
          <a:effectLst/>
        </p:spPr>
      </p:pic>
      <p:sp>
        <p:nvSpPr>
          <p:cNvPr id="4" name="Marcador de número de diapositiva 3"/>
          <p:cNvSpPr>
            <a:spLocks noGrp="1"/>
          </p:cNvSpPr>
          <p:nvPr>
            <p:ph type="sldNum" sz="quarter" idx="12"/>
          </p:nvPr>
        </p:nvSpPr>
        <p:spPr/>
        <p:txBody>
          <a:bodyPr/>
          <a:lstStyle/>
          <a:p>
            <a:fld id="{F6756AB7-869B-4FC7-B76B-5124088DE594}" type="slidenum">
              <a:rPr lang="es-CR" smtClean="0"/>
              <a:pPr/>
              <a:t>5</a:t>
            </a:fld>
            <a:endParaRPr lang="es-CR"/>
          </a:p>
        </p:txBody>
      </p:sp>
    </p:spTree>
    <p:extLst>
      <p:ext uri="{BB962C8B-B14F-4D97-AF65-F5344CB8AC3E}">
        <p14:creationId xmlns:p14="http://schemas.microsoft.com/office/powerpoint/2010/main" val="3904472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7CC3583-56CB-4DE8-B3BC-B42A5C7A69DC}"/>
              </a:ext>
            </a:extLst>
          </p:cNvPr>
          <p:cNvSpPr>
            <a:spLocks noGrp="1"/>
          </p:cNvSpPr>
          <p:nvPr>
            <p:ph type="title"/>
          </p:nvPr>
        </p:nvSpPr>
        <p:spPr/>
        <p:txBody>
          <a:bodyPr>
            <a:normAutofit/>
          </a:bodyPr>
          <a:lstStyle/>
          <a:p>
            <a:r>
              <a:rPr lang="es-CR" sz="4800" b="1" i="0" u="none" strike="noStrike" baseline="0" dirty="0">
                <a:solidFill>
                  <a:srgbClr val="ED7624"/>
                </a:solidFill>
                <a:latin typeface="Raleway-SemiBold"/>
              </a:rPr>
              <a:t>El sector externo</a:t>
            </a:r>
            <a:endParaRPr lang="es-CR" sz="16600" dirty="0"/>
          </a:p>
        </p:txBody>
      </p:sp>
      <p:sp>
        <p:nvSpPr>
          <p:cNvPr id="4" name="Marcador de texto 3">
            <a:extLst>
              <a:ext uri="{FF2B5EF4-FFF2-40B4-BE49-F238E27FC236}">
                <a16:creationId xmlns:a16="http://schemas.microsoft.com/office/drawing/2014/main" id="{9F772407-14AE-4AFD-B400-DF9FF430B9D8}"/>
              </a:ext>
            </a:extLst>
          </p:cNvPr>
          <p:cNvSpPr>
            <a:spLocks noGrp="1"/>
          </p:cNvSpPr>
          <p:nvPr>
            <p:ph type="body" idx="1"/>
          </p:nvPr>
        </p:nvSpPr>
        <p:spPr/>
        <p:txBody>
          <a:bodyPr/>
          <a:lstStyle/>
          <a:p>
            <a:endParaRPr lang="es-CR" dirty="0"/>
          </a:p>
        </p:txBody>
      </p:sp>
      <p:sp>
        <p:nvSpPr>
          <p:cNvPr id="2" name="Marcador de número de diapositiva 1">
            <a:extLst>
              <a:ext uri="{FF2B5EF4-FFF2-40B4-BE49-F238E27FC236}">
                <a16:creationId xmlns:a16="http://schemas.microsoft.com/office/drawing/2014/main" id="{4E9EC922-63DF-4AC5-BEAD-B4E47D2E4E72}"/>
              </a:ext>
            </a:extLst>
          </p:cNvPr>
          <p:cNvSpPr>
            <a:spLocks noGrp="1"/>
          </p:cNvSpPr>
          <p:nvPr>
            <p:ph type="sldNum" sz="quarter" idx="12"/>
          </p:nvPr>
        </p:nvSpPr>
        <p:spPr/>
        <p:txBody>
          <a:bodyPr/>
          <a:lstStyle/>
          <a:p>
            <a:fld id="{2128D3C3-E312-4518-88DA-0377A0C7AA76}" type="slidenum">
              <a:rPr lang="es-CR" smtClean="0"/>
              <a:t>50</a:t>
            </a:fld>
            <a:endParaRPr lang="es-CR"/>
          </a:p>
        </p:txBody>
      </p:sp>
    </p:spTree>
    <p:extLst>
      <p:ext uri="{BB962C8B-B14F-4D97-AF65-F5344CB8AC3E}">
        <p14:creationId xmlns:p14="http://schemas.microsoft.com/office/powerpoint/2010/main" val="1060979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A8B8C49-4163-4690-AF9F-5B919BA159D7}"/>
              </a:ext>
            </a:extLst>
          </p:cNvPr>
          <p:cNvSpPr>
            <a:spLocks noGrp="1"/>
          </p:cNvSpPr>
          <p:nvPr>
            <p:ph type="title"/>
          </p:nvPr>
        </p:nvSpPr>
        <p:spPr/>
        <p:txBody>
          <a:bodyPr>
            <a:noAutofit/>
          </a:bodyPr>
          <a:lstStyle/>
          <a:p>
            <a:r>
              <a:rPr lang="es-CR" sz="2000" dirty="0"/>
              <a:t>1. Tras exhibir un pequeño superávit en 2020 el saldo de la cuenta corriente de la  balanza de pagos pasaría nuevamente a ser deficitario en 2021, en una magnitud mucho menor que el promedio de la  década anterior a la crisis</a:t>
            </a:r>
          </a:p>
        </p:txBody>
      </p:sp>
      <p:pic>
        <p:nvPicPr>
          <p:cNvPr id="9" name="Imagen 8">
            <a:extLst>
              <a:ext uri="{FF2B5EF4-FFF2-40B4-BE49-F238E27FC236}">
                <a16:creationId xmlns:a16="http://schemas.microsoft.com/office/drawing/2014/main" id="{A9615F3C-59AB-4473-AB24-955698C41760}"/>
              </a:ext>
            </a:extLst>
          </p:cNvPr>
          <p:cNvPicPr>
            <a:picLocks noChangeAspect="1"/>
          </p:cNvPicPr>
          <p:nvPr/>
        </p:nvPicPr>
        <p:blipFill>
          <a:blip r:embed="rId2"/>
          <a:stretch>
            <a:fillRect/>
          </a:stretch>
        </p:blipFill>
        <p:spPr>
          <a:xfrm>
            <a:off x="488939" y="1916832"/>
            <a:ext cx="8261195" cy="3723222"/>
          </a:xfrm>
          <a:prstGeom prst="rect">
            <a:avLst/>
          </a:prstGeom>
        </p:spPr>
      </p:pic>
      <p:sp>
        <p:nvSpPr>
          <p:cNvPr id="2" name="Marcador de número de diapositiva 1">
            <a:extLst>
              <a:ext uri="{FF2B5EF4-FFF2-40B4-BE49-F238E27FC236}">
                <a16:creationId xmlns:a16="http://schemas.microsoft.com/office/drawing/2014/main" id="{F5F2E370-3A4E-442E-8499-49F1EB5E21A2}"/>
              </a:ext>
            </a:extLst>
          </p:cNvPr>
          <p:cNvSpPr>
            <a:spLocks noGrp="1"/>
          </p:cNvSpPr>
          <p:nvPr>
            <p:ph type="sldNum" sz="quarter" idx="12"/>
          </p:nvPr>
        </p:nvSpPr>
        <p:spPr/>
        <p:txBody>
          <a:bodyPr/>
          <a:lstStyle/>
          <a:p>
            <a:fld id="{F6756AB7-869B-4FC7-B76B-5124088DE594}" type="slidenum">
              <a:rPr lang="es-CR" smtClean="0"/>
              <a:pPr/>
              <a:t>51</a:t>
            </a:fld>
            <a:endParaRPr lang="es-CR"/>
          </a:p>
        </p:txBody>
      </p:sp>
    </p:spTree>
    <p:extLst>
      <p:ext uri="{BB962C8B-B14F-4D97-AF65-F5344CB8AC3E}">
        <p14:creationId xmlns:p14="http://schemas.microsoft.com/office/powerpoint/2010/main" val="721102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312871"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s-CR"/>
          </a:p>
        </p:txBody>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2871"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C14BF9CD-D7E5-4F8B-85E0-C8595E48CC44}"/>
              </a:ext>
            </a:extLst>
          </p:cNvPr>
          <p:cNvSpPr>
            <a:spLocks noGrp="1"/>
          </p:cNvSpPr>
          <p:nvPr>
            <p:ph type="title"/>
          </p:nvPr>
        </p:nvSpPr>
        <p:spPr>
          <a:xfrm>
            <a:off x="342900" y="723406"/>
            <a:ext cx="2425514" cy="3826728"/>
          </a:xfrm>
        </p:spPr>
        <p:txBody>
          <a:bodyPr vert="horz" lIns="91440" tIns="45720" rIns="91440" bIns="45720" rtlCol="0" anchor="b">
            <a:normAutofit/>
          </a:bodyPr>
          <a:lstStyle/>
          <a:p>
            <a:pPr>
              <a:lnSpc>
                <a:spcPct val="90000"/>
              </a:lnSpc>
            </a:pPr>
            <a:r>
              <a:rPr lang="en-US" sz="2200" kern="1200">
                <a:solidFill>
                  <a:schemeClr val="tx1"/>
                </a:solidFill>
                <a:latin typeface="+mj-lt"/>
                <a:ea typeface="+mj-ea"/>
                <a:cs typeface="+mj-cs"/>
              </a:rPr>
              <a:t>2. Se espera que el superávit de la balanza de bienes se reduzca en  2021, producto de un mayor crecimiento de las importaciones que de  las exportaciones</a:t>
            </a:r>
          </a:p>
        </p:txBody>
      </p:sp>
      <p:pic>
        <p:nvPicPr>
          <p:cNvPr id="4" name="Imagen 3">
            <a:extLst>
              <a:ext uri="{FF2B5EF4-FFF2-40B4-BE49-F238E27FC236}">
                <a16:creationId xmlns:a16="http://schemas.microsoft.com/office/drawing/2014/main" id="{F4CBDC9B-C8E3-4F9A-9570-E6617F26E7D6}"/>
              </a:ext>
            </a:extLst>
          </p:cNvPr>
          <p:cNvPicPr>
            <a:picLocks noChangeAspect="1"/>
          </p:cNvPicPr>
          <p:nvPr/>
        </p:nvPicPr>
        <p:blipFill>
          <a:blip r:embed="rId2">
            <a:lum/>
          </a:blip>
          <a:stretch>
            <a:fillRect/>
          </a:stretch>
        </p:blipFill>
        <p:spPr>
          <a:xfrm>
            <a:off x="2979829" y="260648"/>
            <a:ext cx="5821271" cy="5774324"/>
          </a:xfrm>
          <a:prstGeom prst="rect">
            <a:avLst/>
          </a:prstGeom>
        </p:spPr>
      </p:pic>
      <p:sp>
        <p:nvSpPr>
          <p:cNvPr id="3" name="Marcador de número de diapositiva 2">
            <a:extLst>
              <a:ext uri="{FF2B5EF4-FFF2-40B4-BE49-F238E27FC236}">
                <a16:creationId xmlns:a16="http://schemas.microsoft.com/office/drawing/2014/main" id="{737CE9A6-5C74-4130-A3D6-17970872AD5D}"/>
              </a:ext>
            </a:extLst>
          </p:cNvPr>
          <p:cNvSpPr>
            <a:spLocks noGrp="1"/>
          </p:cNvSpPr>
          <p:nvPr>
            <p:ph type="sldNum" sz="quarter" idx="12"/>
          </p:nvPr>
        </p:nvSpPr>
        <p:spPr/>
        <p:txBody>
          <a:bodyPr/>
          <a:lstStyle/>
          <a:p>
            <a:fld id="{F6756AB7-869B-4FC7-B76B-5124088DE594}" type="slidenum">
              <a:rPr lang="es-CR" smtClean="0"/>
              <a:pPr/>
              <a:t>52</a:t>
            </a:fld>
            <a:endParaRPr lang="es-CR"/>
          </a:p>
        </p:txBody>
      </p:sp>
    </p:spTree>
    <p:extLst>
      <p:ext uri="{BB962C8B-B14F-4D97-AF65-F5344CB8AC3E}">
        <p14:creationId xmlns:p14="http://schemas.microsoft.com/office/powerpoint/2010/main" val="3801815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E30BC-571A-4298-A587-3C75C565D2DB}"/>
              </a:ext>
            </a:extLst>
          </p:cNvPr>
          <p:cNvSpPr>
            <a:spLocks noGrp="1"/>
          </p:cNvSpPr>
          <p:nvPr>
            <p:ph type="title"/>
          </p:nvPr>
        </p:nvSpPr>
        <p:spPr/>
        <p:txBody>
          <a:bodyPr>
            <a:normAutofit/>
          </a:bodyPr>
          <a:lstStyle/>
          <a:p>
            <a:r>
              <a:rPr lang="es-CR" sz="2000" dirty="0"/>
              <a:t>3. Se espera que los términos de intercambio mejoren este año, en promedio, para  América Latina, aunque las economías del Caribe y de Centroamérica se verían  perjudicadas por el aumento del precio de la energía</a:t>
            </a:r>
          </a:p>
        </p:txBody>
      </p:sp>
      <p:pic>
        <p:nvPicPr>
          <p:cNvPr id="4" name="Imagen 3">
            <a:extLst>
              <a:ext uri="{FF2B5EF4-FFF2-40B4-BE49-F238E27FC236}">
                <a16:creationId xmlns:a16="http://schemas.microsoft.com/office/drawing/2014/main" id="{819F89EC-9F01-4777-897F-72EE094AD87E}"/>
              </a:ext>
            </a:extLst>
          </p:cNvPr>
          <p:cNvPicPr>
            <a:picLocks noChangeAspect="1"/>
          </p:cNvPicPr>
          <p:nvPr/>
        </p:nvPicPr>
        <p:blipFill>
          <a:blip r:embed="rId2"/>
          <a:stretch>
            <a:fillRect/>
          </a:stretch>
        </p:blipFill>
        <p:spPr>
          <a:xfrm>
            <a:off x="673441" y="1448780"/>
            <a:ext cx="7797117" cy="3960440"/>
          </a:xfrm>
          <a:prstGeom prst="rect">
            <a:avLst/>
          </a:prstGeom>
        </p:spPr>
      </p:pic>
      <p:sp>
        <p:nvSpPr>
          <p:cNvPr id="3" name="Marcador de número de diapositiva 2">
            <a:extLst>
              <a:ext uri="{FF2B5EF4-FFF2-40B4-BE49-F238E27FC236}">
                <a16:creationId xmlns:a16="http://schemas.microsoft.com/office/drawing/2014/main" id="{94175036-8C49-4DDB-97BA-479D74F639DA}"/>
              </a:ext>
            </a:extLst>
          </p:cNvPr>
          <p:cNvSpPr>
            <a:spLocks noGrp="1"/>
          </p:cNvSpPr>
          <p:nvPr>
            <p:ph type="sldNum" sz="quarter" idx="12"/>
          </p:nvPr>
        </p:nvSpPr>
        <p:spPr/>
        <p:txBody>
          <a:bodyPr/>
          <a:lstStyle/>
          <a:p>
            <a:fld id="{F6756AB7-869B-4FC7-B76B-5124088DE594}" type="slidenum">
              <a:rPr lang="es-CR" smtClean="0"/>
              <a:pPr/>
              <a:t>53</a:t>
            </a:fld>
            <a:endParaRPr lang="es-CR"/>
          </a:p>
        </p:txBody>
      </p:sp>
    </p:spTree>
    <p:extLst>
      <p:ext uri="{BB962C8B-B14F-4D97-AF65-F5344CB8AC3E}">
        <p14:creationId xmlns:p14="http://schemas.microsoft.com/office/powerpoint/2010/main" val="3343014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E8773-BEA4-4F21-AD38-791683F782A0}"/>
              </a:ext>
            </a:extLst>
          </p:cNvPr>
          <p:cNvSpPr>
            <a:spLocks noGrp="1"/>
          </p:cNvSpPr>
          <p:nvPr>
            <p:ph type="title"/>
          </p:nvPr>
        </p:nvSpPr>
        <p:spPr/>
        <p:txBody>
          <a:bodyPr>
            <a:normAutofit fontScale="90000"/>
          </a:bodyPr>
          <a:lstStyle/>
          <a:p>
            <a:r>
              <a:rPr lang="es-CR" sz="2000" dirty="0"/>
              <a:t>4. Se espera que el déficit de servicios empeore en 2021, debido a que continúan las  restricciones al turismo internacional y a que las importaciones de transporte y otros  servicios se recuperarían, en consonancia con el rebote de la actividad</a:t>
            </a:r>
          </a:p>
        </p:txBody>
      </p:sp>
      <p:graphicFrame>
        <p:nvGraphicFramePr>
          <p:cNvPr id="4" name="Marcador de contenido 3">
            <a:extLst>
              <a:ext uri="{FF2B5EF4-FFF2-40B4-BE49-F238E27FC236}">
                <a16:creationId xmlns:a16="http://schemas.microsoft.com/office/drawing/2014/main" id="{7324B3B6-FDE8-42A5-A9BB-0F9387834D74}"/>
              </a:ext>
            </a:extLst>
          </p:cNvPr>
          <p:cNvGraphicFramePr>
            <a:graphicFrameLocks noGrp="1"/>
          </p:cNvGraphicFramePr>
          <p:nvPr>
            <p:ph idx="1"/>
            <p:extLst>
              <p:ext uri="{D42A27DB-BD31-4B8C-83A1-F6EECF244321}">
                <p14:modId xmlns:p14="http://schemas.microsoft.com/office/powerpoint/2010/main" val="397475108"/>
              </p:ext>
            </p:extLst>
          </p:nvPr>
        </p:nvGraphicFramePr>
        <p:xfrm>
          <a:off x="457200" y="1600200"/>
          <a:ext cx="8229600"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42958DA3-7663-49A2-82D6-01D9C5AD76A2}"/>
              </a:ext>
            </a:extLst>
          </p:cNvPr>
          <p:cNvSpPr>
            <a:spLocks noGrp="1"/>
          </p:cNvSpPr>
          <p:nvPr>
            <p:ph type="sldNum" sz="quarter" idx="12"/>
          </p:nvPr>
        </p:nvSpPr>
        <p:spPr/>
        <p:txBody>
          <a:bodyPr/>
          <a:lstStyle/>
          <a:p>
            <a:fld id="{F6756AB7-869B-4FC7-B76B-5124088DE594}" type="slidenum">
              <a:rPr lang="es-CR" smtClean="0"/>
              <a:pPr/>
              <a:t>54</a:t>
            </a:fld>
            <a:endParaRPr lang="es-CR"/>
          </a:p>
        </p:txBody>
      </p:sp>
    </p:spTree>
    <p:extLst>
      <p:ext uri="{BB962C8B-B14F-4D97-AF65-F5344CB8AC3E}">
        <p14:creationId xmlns:p14="http://schemas.microsoft.com/office/powerpoint/2010/main" val="3728606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4C3C5F-392F-4A48-A5A1-82583A7C56F6}"/>
              </a:ext>
            </a:extLst>
          </p:cNvPr>
          <p:cNvSpPr>
            <a:spLocks noGrp="1"/>
          </p:cNvSpPr>
          <p:nvPr>
            <p:ph type="title"/>
          </p:nvPr>
        </p:nvSpPr>
        <p:spPr/>
        <p:txBody>
          <a:bodyPr>
            <a:normAutofit fontScale="90000"/>
          </a:bodyPr>
          <a:lstStyle/>
          <a:p>
            <a:r>
              <a:rPr lang="es-CR" sz="2400" dirty="0"/>
              <a:t>6. En línea con las mejores condiciones económicas mundiales y la  menor aversión al riesgo, se ha registrado un repunte en los flujos  financieros hacia la región</a:t>
            </a:r>
          </a:p>
        </p:txBody>
      </p:sp>
      <p:pic>
        <p:nvPicPr>
          <p:cNvPr id="4" name="Imagen 3">
            <a:extLst>
              <a:ext uri="{FF2B5EF4-FFF2-40B4-BE49-F238E27FC236}">
                <a16:creationId xmlns:a16="http://schemas.microsoft.com/office/drawing/2014/main" id="{09753DCE-F43B-4FAE-BE4D-2B3EB5FD500E}"/>
              </a:ext>
            </a:extLst>
          </p:cNvPr>
          <p:cNvPicPr>
            <a:picLocks noChangeAspect="1"/>
          </p:cNvPicPr>
          <p:nvPr/>
        </p:nvPicPr>
        <p:blipFill>
          <a:blip r:embed="rId2"/>
          <a:stretch>
            <a:fillRect/>
          </a:stretch>
        </p:blipFill>
        <p:spPr>
          <a:xfrm>
            <a:off x="445168" y="1541390"/>
            <a:ext cx="9164567" cy="4191865"/>
          </a:xfrm>
          <a:prstGeom prst="rect">
            <a:avLst/>
          </a:prstGeom>
        </p:spPr>
      </p:pic>
      <p:sp>
        <p:nvSpPr>
          <p:cNvPr id="3" name="Marcador de número de diapositiva 2">
            <a:extLst>
              <a:ext uri="{FF2B5EF4-FFF2-40B4-BE49-F238E27FC236}">
                <a16:creationId xmlns:a16="http://schemas.microsoft.com/office/drawing/2014/main" id="{3817EE05-84EF-4F69-BE02-B6BA78BDAD4F}"/>
              </a:ext>
            </a:extLst>
          </p:cNvPr>
          <p:cNvSpPr>
            <a:spLocks noGrp="1"/>
          </p:cNvSpPr>
          <p:nvPr>
            <p:ph type="sldNum" sz="quarter" idx="12"/>
          </p:nvPr>
        </p:nvSpPr>
        <p:spPr/>
        <p:txBody>
          <a:bodyPr/>
          <a:lstStyle/>
          <a:p>
            <a:fld id="{F6756AB7-869B-4FC7-B76B-5124088DE594}" type="slidenum">
              <a:rPr lang="es-CR" smtClean="0"/>
              <a:pPr/>
              <a:t>55</a:t>
            </a:fld>
            <a:endParaRPr lang="es-CR"/>
          </a:p>
        </p:txBody>
      </p:sp>
    </p:spTree>
    <p:extLst>
      <p:ext uri="{BB962C8B-B14F-4D97-AF65-F5344CB8AC3E}">
        <p14:creationId xmlns:p14="http://schemas.microsoft.com/office/powerpoint/2010/main" val="1828125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D2DAD-CECA-4457-9D0C-D762DB0773BD}"/>
              </a:ext>
            </a:extLst>
          </p:cNvPr>
          <p:cNvSpPr>
            <a:spLocks noGrp="1"/>
          </p:cNvSpPr>
          <p:nvPr>
            <p:ph type="title"/>
          </p:nvPr>
        </p:nvSpPr>
        <p:spPr/>
        <p:txBody>
          <a:bodyPr>
            <a:normAutofit fontScale="90000"/>
          </a:bodyPr>
          <a:lstStyle/>
          <a:p>
            <a:r>
              <a:rPr lang="es-CR" dirty="0"/>
              <a:t>Perspectivas para América Latina</a:t>
            </a:r>
            <a:br>
              <a:rPr lang="es-CR" dirty="0"/>
            </a:br>
            <a:r>
              <a:rPr lang="es-CR" dirty="0"/>
              <a:t>y el Caribe en 2021 y 2022</a:t>
            </a:r>
          </a:p>
        </p:txBody>
      </p:sp>
      <p:sp>
        <p:nvSpPr>
          <p:cNvPr id="3" name="Marcador de texto 2">
            <a:extLst>
              <a:ext uri="{FF2B5EF4-FFF2-40B4-BE49-F238E27FC236}">
                <a16:creationId xmlns:a16="http://schemas.microsoft.com/office/drawing/2014/main" id="{E5044746-DF87-448C-9259-FF00F98BB67F}"/>
              </a:ext>
            </a:extLst>
          </p:cNvPr>
          <p:cNvSpPr>
            <a:spLocks noGrp="1"/>
          </p:cNvSpPr>
          <p:nvPr>
            <p:ph type="body" idx="1"/>
          </p:nvPr>
        </p:nvSpPr>
        <p:spPr>
          <a:xfrm>
            <a:off x="827584" y="2780928"/>
            <a:ext cx="7772400" cy="1500187"/>
          </a:xfrm>
        </p:spPr>
        <p:txBody>
          <a:bodyPr/>
          <a:lstStyle/>
          <a:p>
            <a:endParaRPr lang="es-CR" dirty="0"/>
          </a:p>
        </p:txBody>
      </p:sp>
      <p:sp>
        <p:nvSpPr>
          <p:cNvPr id="4" name="Marcador de número de diapositiva 3">
            <a:extLst>
              <a:ext uri="{FF2B5EF4-FFF2-40B4-BE49-F238E27FC236}">
                <a16:creationId xmlns:a16="http://schemas.microsoft.com/office/drawing/2014/main" id="{61B136AA-5152-4E24-BCA4-BDA89E0D83EE}"/>
              </a:ext>
            </a:extLst>
          </p:cNvPr>
          <p:cNvSpPr>
            <a:spLocks noGrp="1"/>
          </p:cNvSpPr>
          <p:nvPr>
            <p:ph type="sldNum" sz="quarter" idx="12"/>
          </p:nvPr>
        </p:nvSpPr>
        <p:spPr/>
        <p:txBody>
          <a:bodyPr/>
          <a:lstStyle/>
          <a:p>
            <a:fld id="{F6756AB7-869B-4FC7-B76B-5124088DE594}" type="slidenum">
              <a:rPr lang="es-CR" smtClean="0"/>
              <a:pPr/>
              <a:t>56</a:t>
            </a:fld>
            <a:endParaRPr lang="es-CR"/>
          </a:p>
        </p:txBody>
      </p:sp>
    </p:spTree>
    <p:extLst>
      <p:ext uri="{BB962C8B-B14F-4D97-AF65-F5344CB8AC3E}">
        <p14:creationId xmlns:p14="http://schemas.microsoft.com/office/powerpoint/2010/main" val="1065699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248C556-5CBD-48F9-8F20-693EE12598B7}"/>
              </a:ext>
            </a:extLst>
          </p:cNvPr>
          <p:cNvPicPr>
            <a:picLocks noChangeAspect="1"/>
          </p:cNvPicPr>
          <p:nvPr/>
        </p:nvPicPr>
        <p:blipFill>
          <a:blip r:embed="rId2"/>
          <a:stretch>
            <a:fillRect/>
          </a:stretch>
        </p:blipFill>
        <p:spPr>
          <a:xfrm>
            <a:off x="482599" y="706096"/>
            <a:ext cx="5203044" cy="5747240"/>
          </a:xfrm>
          <a:prstGeom prst="rect">
            <a:avLst/>
          </a:prstGeom>
        </p:spPr>
      </p:pic>
      <p:sp>
        <p:nvSpPr>
          <p:cNvPr id="24" name="Rectangle 23">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9DD69A4-6FA2-4F24-B604-CFE70167F635}"/>
              </a:ext>
            </a:extLst>
          </p:cNvPr>
          <p:cNvSpPr>
            <a:spLocks noGrp="1"/>
          </p:cNvSpPr>
          <p:nvPr>
            <p:ph type="title"/>
          </p:nvPr>
        </p:nvSpPr>
        <p:spPr>
          <a:xfrm>
            <a:off x="6115049" y="640081"/>
            <a:ext cx="2546350" cy="5574452"/>
          </a:xfrm>
        </p:spPr>
        <p:txBody>
          <a:bodyPr vert="horz" lIns="91440" tIns="45720" rIns="91440" bIns="45720" rtlCol="0">
            <a:normAutofit/>
          </a:bodyPr>
          <a:lstStyle/>
          <a:p>
            <a:pPr>
              <a:lnSpc>
                <a:spcPct val="90000"/>
              </a:lnSpc>
            </a:pPr>
            <a:r>
              <a:rPr lang="en-US" sz="2800" kern="1200" dirty="0">
                <a:solidFill>
                  <a:srgbClr val="FFFFFF"/>
                </a:solidFill>
                <a:latin typeface="+mj-lt"/>
                <a:ea typeface="+mj-ea"/>
                <a:cs typeface="+mj-cs"/>
              </a:rPr>
              <a:t>La </a:t>
            </a:r>
            <a:r>
              <a:rPr lang="en-US" sz="2800" kern="1200" dirty="0" err="1">
                <a:solidFill>
                  <a:srgbClr val="FFFFFF"/>
                </a:solidFill>
                <a:latin typeface="+mj-lt"/>
                <a:ea typeface="+mj-ea"/>
                <a:cs typeface="+mj-cs"/>
              </a:rPr>
              <a:t>proyección</a:t>
            </a:r>
            <a:r>
              <a:rPr lang="en-US" sz="2800" kern="1200" dirty="0">
                <a:solidFill>
                  <a:srgbClr val="FFFFFF"/>
                </a:solidFill>
                <a:latin typeface="+mj-lt"/>
                <a:ea typeface="+mj-ea"/>
                <a:cs typeface="+mj-cs"/>
              </a:rPr>
              <a:t> de </a:t>
            </a:r>
            <a:r>
              <a:rPr lang="en-US" sz="2800" kern="1200" dirty="0" err="1">
                <a:solidFill>
                  <a:srgbClr val="FFFFFF"/>
                </a:solidFill>
                <a:latin typeface="+mj-lt"/>
                <a:ea typeface="+mj-ea"/>
                <a:cs typeface="+mj-cs"/>
              </a:rPr>
              <a:t>crecimiento</a:t>
            </a:r>
            <a:r>
              <a:rPr lang="en-US" sz="2800" kern="1200" dirty="0">
                <a:solidFill>
                  <a:srgbClr val="FFFFFF"/>
                </a:solidFill>
                <a:latin typeface="+mj-lt"/>
                <a:ea typeface="+mj-ea"/>
                <a:cs typeface="+mj-cs"/>
              </a:rPr>
              <a:t> de 2021 para América Latina y </a:t>
            </a:r>
            <a:r>
              <a:rPr lang="en-US" sz="2800" kern="1200" dirty="0" err="1">
                <a:solidFill>
                  <a:srgbClr val="FFFFFF"/>
                </a:solidFill>
                <a:latin typeface="+mj-lt"/>
                <a:ea typeface="+mj-ea"/>
                <a:cs typeface="+mj-cs"/>
              </a:rPr>
              <a:t>el</a:t>
            </a:r>
            <a:r>
              <a:rPr lang="en-US" sz="2800" kern="1200" dirty="0">
                <a:solidFill>
                  <a:srgbClr val="FFFFFF"/>
                </a:solidFill>
                <a:latin typeface="+mj-lt"/>
                <a:ea typeface="+mj-ea"/>
                <a:cs typeface="+mj-cs"/>
              </a:rPr>
              <a:t>  Caribe se ha </a:t>
            </a:r>
            <a:r>
              <a:rPr lang="en-US" sz="2800" kern="1200" dirty="0" err="1">
                <a:solidFill>
                  <a:srgbClr val="FFFFFF"/>
                </a:solidFill>
                <a:latin typeface="+mj-lt"/>
                <a:ea typeface="+mj-ea"/>
                <a:cs typeface="+mj-cs"/>
              </a:rPr>
              <a:t>revisado</a:t>
            </a:r>
            <a:r>
              <a:rPr lang="en-US" sz="2800" kern="1200" dirty="0">
                <a:solidFill>
                  <a:srgbClr val="FFFFFF"/>
                </a:solidFill>
                <a:latin typeface="+mj-lt"/>
                <a:ea typeface="+mj-ea"/>
                <a:cs typeface="+mj-cs"/>
              </a:rPr>
              <a:t> al </a:t>
            </a:r>
            <a:r>
              <a:rPr lang="en-US" sz="2800" kern="1200" dirty="0" err="1">
                <a:solidFill>
                  <a:srgbClr val="FFFFFF"/>
                </a:solidFill>
                <a:latin typeface="+mj-lt"/>
                <a:ea typeface="+mj-ea"/>
                <a:cs typeface="+mj-cs"/>
              </a:rPr>
              <a:t>alza</a:t>
            </a:r>
            <a:r>
              <a:rPr lang="en-US" sz="2800" kern="1200" dirty="0">
                <a:solidFill>
                  <a:srgbClr val="FFFFFF"/>
                </a:solidFill>
                <a:latin typeface="+mj-lt"/>
                <a:ea typeface="+mj-ea"/>
                <a:cs typeface="+mj-cs"/>
              </a:rPr>
              <a:t>, a un 5,9%, y para 2022 se </a:t>
            </a:r>
            <a:r>
              <a:rPr lang="en-US" sz="2800" kern="1200" dirty="0" err="1">
                <a:solidFill>
                  <a:srgbClr val="FFFFFF"/>
                </a:solidFill>
                <a:latin typeface="+mj-lt"/>
                <a:ea typeface="+mj-ea"/>
                <a:cs typeface="+mj-cs"/>
              </a:rPr>
              <a:t>proyecta</a:t>
            </a:r>
            <a:r>
              <a:rPr lang="en-US" sz="2800" kern="1200" dirty="0">
                <a:solidFill>
                  <a:srgbClr val="FFFFFF"/>
                </a:solidFill>
                <a:latin typeface="+mj-lt"/>
                <a:ea typeface="+mj-ea"/>
                <a:cs typeface="+mj-cs"/>
              </a:rPr>
              <a:t> una </a:t>
            </a:r>
            <a:r>
              <a:rPr lang="en-US" sz="2800" kern="1200" dirty="0" err="1">
                <a:solidFill>
                  <a:srgbClr val="FFFFFF"/>
                </a:solidFill>
                <a:latin typeface="+mj-lt"/>
                <a:ea typeface="+mj-ea"/>
                <a:cs typeface="+mj-cs"/>
              </a:rPr>
              <a:t>desaceleración</a:t>
            </a:r>
            <a:r>
              <a:rPr lang="en-US" sz="2800" kern="1200" dirty="0">
                <a:solidFill>
                  <a:srgbClr val="FFFFFF"/>
                </a:solidFill>
                <a:latin typeface="+mj-lt"/>
                <a:ea typeface="+mj-ea"/>
                <a:cs typeface="+mj-cs"/>
              </a:rPr>
              <a:t> del </a:t>
            </a:r>
            <a:r>
              <a:rPr lang="en-US" sz="2800" kern="1200" dirty="0" err="1">
                <a:solidFill>
                  <a:srgbClr val="FFFFFF"/>
                </a:solidFill>
                <a:latin typeface="+mj-lt"/>
                <a:ea typeface="+mj-ea"/>
                <a:cs typeface="+mj-cs"/>
              </a:rPr>
              <a:t>crecimiento</a:t>
            </a:r>
            <a:r>
              <a:rPr lang="en-US" sz="2800" kern="1200" dirty="0">
                <a:solidFill>
                  <a:srgbClr val="FFFFFF"/>
                </a:solidFill>
                <a:latin typeface="+mj-lt"/>
                <a:ea typeface="+mj-ea"/>
                <a:cs typeface="+mj-cs"/>
              </a:rPr>
              <a:t>, que </a:t>
            </a:r>
            <a:r>
              <a:rPr lang="en-US" sz="2800" kern="1200" dirty="0" err="1">
                <a:solidFill>
                  <a:srgbClr val="FFFFFF"/>
                </a:solidFill>
                <a:latin typeface="+mj-lt"/>
                <a:ea typeface="+mj-ea"/>
                <a:cs typeface="+mj-cs"/>
              </a:rPr>
              <a:t>llegaría</a:t>
            </a:r>
            <a:r>
              <a:rPr lang="en-US" sz="2800" kern="1200" dirty="0">
                <a:solidFill>
                  <a:srgbClr val="FFFFFF"/>
                </a:solidFill>
                <a:latin typeface="+mj-lt"/>
                <a:ea typeface="+mj-ea"/>
                <a:cs typeface="+mj-cs"/>
              </a:rPr>
              <a:t> al 2,9%</a:t>
            </a:r>
          </a:p>
        </p:txBody>
      </p:sp>
      <p:sp>
        <p:nvSpPr>
          <p:cNvPr id="3" name="Marcador de número de diapositiva 2">
            <a:extLst>
              <a:ext uri="{FF2B5EF4-FFF2-40B4-BE49-F238E27FC236}">
                <a16:creationId xmlns:a16="http://schemas.microsoft.com/office/drawing/2014/main" id="{01174595-FE9C-42C1-8D43-17300B6AB2B2}"/>
              </a:ext>
            </a:extLst>
          </p:cNvPr>
          <p:cNvSpPr>
            <a:spLocks noGrp="1"/>
          </p:cNvSpPr>
          <p:nvPr>
            <p:ph type="sldNum" sz="quarter" idx="12"/>
          </p:nvPr>
        </p:nvSpPr>
        <p:spPr/>
        <p:txBody>
          <a:bodyPr/>
          <a:lstStyle/>
          <a:p>
            <a:fld id="{F6756AB7-869B-4FC7-B76B-5124088DE594}" type="slidenum">
              <a:rPr lang="es-CR" smtClean="0"/>
              <a:pPr/>
              <a:t>57</a:t>
            </a:fld>
            <a:endParaRPr lang="es-CR"/>
          </a:p>
        </p:txBody>
      </p:sp>
    </p:spTree>
    <p:extLst>
      <p:ext uri="{BB962C8B-B14F-4D97-AF65-F5344CB8AC3E}">
        <p14:creationId xmlns:p14="http://schemas.microsoft.com/office/powerpoint/2010/main" val="2636912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C313A8-42FB-453F-8051-DE53151BE1C9}"/>
              </a:ext>
            </a:extLst>
          </p:cNvPr>
          <p:cNvSpPr>
            <a:spLocks noGrp="1"/>
          </p:cNvSpPr>
          <p:nvPr>
            <p:ph type="title"/>
          </p:nvPr>
        </p:nvSpPr>
        <p:spPr>
          <a:xfrm>
            <a:off x="628650" y="171162"/>
            <a:ext cx="2130136" cy="2371148"/>
          </a:xfrm>
        </p:spPr>
        <p:txBody>
          <a:bodyPr>
            <a:normAutofit/>
          </a:bodyPr>
          <a:lstStyle/>
          <a:p>
            <a:pPr>
              <a:lnSpc>
                <a:spcPct val="90000"/>
              </a:lnSpc>
            </a:pPr>
            <a:r>
              <a:rPr lang="es-CR" sz="2000" b="0" i="0" u="none" strike="noStrike" baseline="0" dirty="0">
                <a:solidFill>
                  <a:srgbClr val="FFFFFF"/>
                </a:solidFill>
                <a:latin typeface="Raleway-Regular"/>
              </a:rPr>
              <a:t>América Latina y el Caribe (33 países): proyección de la tasa de crecimiento del PIB,  2022 </a:t>
            </a:r>
            <a:r>
              <a:rPr lang="es-CR" sz="2000" b="0" i="1" u="none" strike="noStrike" baseline="0" dirty="0">
                <a:solidFill>
                  <a:srgbClr val="FFFFFF"/>
                </a:solidFill>
                <a:latin typeface="Raleway-LightItalic"/>
              </a:rPr>
              <a:t>(En porcentajes)</a:t>
            </a:r>
            <a:endParaRPr lang="es-CR" sz="2000" dirty="0">
              <a:solidFill>
                <a:srgbClr val="FFFFFF"/>
              </a:solidFill>
            </a:endParaRPr>
          </a:p>
        </p:txBody>
      </p:sp>
      <p:pic>
        <p:nvPicPr>
          <p:cNvPr id="4" name="Imagen 3">
            <a:extLst>
              <a:ext uri="{FF2B5EF4-FFF2-40B4-BE49-F238E27FC236}">
                <a16:creationId xmlns:a16="http://schemas.microsoft.com/office/drawing/2014/main" id="{147513BC-987D-45E6-869B-69FCC7127930}"/>
              </a:ext>
            </a:extLst>
          </p:cNvPr>
          <p:cNvPicPr>
            <a:picLocks noChangeAspect="1"/>
          </p:cNvPicPr>
          <p:nvPr/>
        </p:nvPicPr>
        <p:blipFill>
          <a:blip r:embed="rId2"/>
          <a:stretch>
            <a:fillRect/>
          </a:stretch>
        </p:blipFill>
        <p:spPr>
          <a:xfrm>
            <a:off x="3203848" y="376582"/>
            <a:ext cx="5461521" cy="6158433"/>
          </a:xfrm>
          <a:prstGeom prst="rect">
            <a:avLst/>
          </a:prstGeom>
        </p:spPr>
      </p:pic>
      <p:sp>
        <p:nvSpPr>
          <p:cNvPr id="3" name="Marcador de número de diapositiva 2">
            <a:extLst>
              <a:ext uri="{FF2B5EF4-FFF2-40B4-BE49-F238E27FC236}">
                <a16:creationId xmlns:a16="http://schemas.microsoft.com/office/drawing/2014/main" id="{E5CAF20E-656F-430D-8359-30CAA1E03B75}"/>
              </a:ext>
            </a:extLst>
          </p:cNvPr>
          <p:cNvSpPr>
            <a:spLocks noGrp="1"/>
          </p:cNvSpPr>
          <p:nvPr>
            <p:ph type="sldNum" sz="quarter" idx="12"/>
          </p:nvPr>
        </p:nvSpPr>
        <p:spPr/>
        <p:txBody>
          <a:bodyPr/>
          <a:lstStyle/>
          <a:p>
            <a:fld id="{F6756AB7-869B-4FC7-B76B-5124088DE594}" type="slidenum">
              <a:rPr lang="es-CR" smtClean="0"/>
              <a:pPr/>
              <a:t>58</a:t>
            </a:fld>
            <a:endParaRPr lang="es-CR"/>
          </a:p>
        </p:txBody>
      </p:sp>
    </p:spTree>
    <p:extLst>
      <p:ext uri="{BB962C8B-B14F-4D97-AF65-F5344CB8AC3E}">
        <p14:creationId xmlns:p14="http://schemas.microsoft.com/office/powerpoint/2010/main" val="133564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9143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C16B669-CA62-4D0E-AF28-D65DA28FF85C}"/>
              </a:ext>
            </a:extLst>
          </p:cNvPr>
          <p:cNvSpPr>
            <a:spLocks noGrp="1"/>
          </p:cNvSpPr>
          <p:nvPr>
            <p:ph type="title"/>
          </p:nvPr>
        </p:nvSpPr>
        <p:spPr>
          <a:xfrm>
            <a:off x="487836" y="4559523"/>
            <a:ext cx="8176104" cy="1236440"/>
          </a:xfrm>
          <a:noFill/>
        </p:spPr>
        <p:txBody>
          <a:bodyPr vert="horz" lIns="91440" tIns="45720" rIns="91440" bIns="45720" rtlCol="0" anchor="b">
            <a:normAutofit/>
          </a:bodyPr>
          <a:lstStyle/>
          <a:p>
            <a:pPr>
              <a:lnSpc>
                <a:spcPct val="90000"/>
              </a:lnSpc>
            </a:pPr>
            <a:r>
              <a:rPr lang="en-US" sz="6000" dirty="0">
                <a:solidFill>
                  <a:schemeClr val="bg1"/>
                </a:solidFill>
              </a:rPr>
              <a:t>Pero …</a:t>
            </a:r>
          </a:p>
        </p:txBody>
      </p:sp>
      <p:pic>
        <p:nvPicPr>
          <p:cNvPr id="4" name="Imagen 3" descr="Humo saliendo de una camioneta&#10;&#10;Descripción generada automáticamente con confianza media">
            <a:extLst>
              <a:ext uri="{FF2B5EF4-FFF2-40B4-BE49-F238E27FC236}">
                <a16:creationId xmlns:a16="http://schemas.microsoft.com/office/drawing/2014/main" id="{683F7143-4D6A-483B-92BE-7750B695C02A}"/>
              </a:ext>
            </a:extLst>
          </p:cNvPr>
          <p:cNvPicPr>
            <a:picLocks noChangeAspect="1"/>
          </p:cNvPicPr>
          <p:nvPr/>
        </p:nvPicPr>
        <p:blipFill rotWithShape="1">
          <a:blip r:embed="rId2"/>
          <a:srcRect t="11266"/>
          <a:stretch/>
        </p:blipFill>
        <p:spPr>
          <a:xfrm>
            <a:off x="20" y="1"/>
            <a:ext cx="9143979" cy="4239482"/>
          </a:xfrm>
          <a:prstGeom prst="rect">
            <a:avLst/>
          </a:prstGeom>
        </p:spPr>
      </p:pic>
      <p:sp>
        <p:nvSpPr>
          <p:cNvPr id="3" name="Marcador de número de diapositiva 2">
            <a:extLst>
              <a:ext uri="{FF2B5EF4-FFF2-40B4-BE49-F238E27FC236}">
                <a16:creationId xmlns:a16="http://schemas.microsoft.com/office/drawing/2014/main" id="{B933BB85-B3DD-4C85-B82A-245E9907FE36}"/>
              </a:ext>
            </a:extLst>
          </p:cNvPr>
          <p:cNvSpPr>
            <a:spLocks noGrp="1"/>
          </p:cNvSpPr>
          <p:nvPr>
            <p:ph type="sldNum" sz="quarter" idx="12"/>
          </p:nvPr>
        </p:nvSpPr>
        <p:spPr/>
        <p:txBody>
          <a:bodyPr/>
          <a:lstStyle/>
          <a:p>
            <a:fld id="{F6756AB7-869B-4FC7-B76B-5124088DE594}" type="slidenum">
              <a:rPr lang="es-CR" smtClean="0"/>
              <a:pPr/>
              <a:t>59</a:t>
            </a:fld>
            <a:endParaRPr lang="es-CR"/>
          </a:p>
        </p:txBody>
      </p:sp>
    </p:spTree>
    <p:extLst>
      <p:ext uri="{BB962C8B-B14F-4D97-AF65-F5344CB8AC3E}">
        <p14:creationId xmlns:p14="http://schemas.microsoft.com/office/powerpoint/2010/main" val="5944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0627" y="164662"/>
            <a:ext cx="8229600" cy="725470"/>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r>
              <a:rPr lang="es-CR" sz="2800" b="1" dirty="0">
                <a:solidFill>
                  <a:schemeClr val="dk1"/>
                </a:solidFill>
                <a:latin typeface="+mn-lt"/>
                <a:ea typeface="+mn-ea"/>
                <a:cs typeface="+mn-cs"/>
              </a:rPr>
              <a:t>América Latina (2010)</a:t>
            </a:r>
          </a:p>
        </p:txBody>
      </p:sp>
      <p:sp>
        <p:nvSpPr>
          <p:cNvPr id="3" name="2 Marcador de contenido"/>
          <p:cNvSpPr>
            <a:spLocks noGrp="1"/>
          </p:cNvSpPr>
          <p:nvPr>
            <p:ph idx="1"/>
          </p:nvPr>
        </p:nvSpPr>
        <p:spPr>
          <a:xfrm>
            <a:off x="287789" y="890132"/>
            <a:ext cx="8462744" cy="2500900"/>
          </a:xfrm>
        </p:spPr>
        <p:txBody>
          <a:bodyPr>
            <a:noAutofit/>
          </a:bodyPr>
          <a:lstStyle/>
          <a:p>
            <a:pPr>
              <a:buNone/>
            </a:pPr>
            <a:r>
              <a:rPr lang="es-CR" sz="1800" b="1" dirty="0"/>
              <a:t>América Latina y el Caribe también muestran una recuperación del producto y del comercio más rápida que la anticipada. </a:t>
            </a:r>
          </a:p>
          <a:p>
            <a:pPr>
              <a:buNone/>
            </a:pPr>
            <a:r>
              <a:rPr lang="es-CR" sz="1800" b="1" dirty="0"/>
              <a:t>Esta se basa, en gran parte, en el dinamismo de la demanda interna, en una aceleración de la inversión y en un comportamiento robusto de las exportaciones, impulsadas por la demanda de China y el resto de Asia, así como por la normalización de la demanda en los Estados Unidos. </a:t>
            </a:r>
          </a:p>
          <a:p>
            <a:pPr>
              <a:buNone/>
            </a:pPr>
            <a:r>
              <a:rPr lang="es-CR" sz="1800" b="1" dirty="0"/>
              <a:t>Este positivo cuadro general esconde una </a:t>
            </a:r>
            <a:r>
              <a:rPr lang="es-CR" sz="1800" u="sng" dirty="0"/>
              <a:t>heterogeneidad importante en los países de </a:t>
            </a:r>
            <a:r>
              <a:rPr lang="es-CR" sz="1800" dirty="0"/>
              <a:t>la </a:t>
            </a:r>
            <a:r>
              <a:rPr lang="es-CR" sz="1800" u="sng" dirty="0"/>
              <a:t>región </a:t>
            </a:r>
          </a:p>
        </p:txBody>
      </p:sp>
      <p:pic>
        <p:nvPicPr>
          <p:cNvPr id="614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87789" y="3226693"/>
            <a:ext cx="8568296" cy="3500462"/>
          </a:xfrm>
          <a:prstGeom prst="rect">
            <a:avLst/>
          </a:prstGeom>
          <a:noFill/>
          <a:ln w="9525">
            <a:noFill/>
            <a:miter lim="800000"/>
            <a:headEnd/>
            <a:tailEnd/>
          </a:ln>
          <a:effectLst/>
        </p:spPr>
      </p:pic>
      <p:sp>
        <p:nvSpPr>
          <p:cNvPr id="4" name="Marcador de número de diapositiva 3"/>
          <p:cNvSpPr>
            <a:spLocks noGrp="1"/>
          </p:cNvSpPr>
          <p:nvPr>
            <p:ph type="sldNum" sz="quarter" idx="12"/>
          </p:nvPr>
        </p:nvSpPr>
        <p:spPr/>
        <p:txBody>
          <a:bodyPr/>
          <a:lstStyle/>
          <a:p>
            <a:fld id="{F6756AB7-869B-4FC7-B76B-5124088DE594}" type="slidenum">
              <a:rPr lang="es-CR" smtClean="0"/>
              <a:pPr/>
              <a:t>6</a:t>
            </a:fld>
            <a:endParaRPr lang="es-CR"/>
          </a:p>
        </p:txBody>
      </p:sp>
    </p:spTree>
    <p:extLst>
      <p:ext uri="{BB962C8B-B14F-4D97-AF65-F5344CB8AC3E}">
        <p14:creationId xmlns:p14="http://schemas.microsoft.com/office/powerpoint/2010/main" val="936575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CB1A3B9-BB08-4DD2-B744-0D2A18A90EE9}"/>
              </a:ext>
            </a:extLst>
          </p:cNvPr>
          <p:cNvSpPr>
            <a:spLocks noGrp="1"/>
          </p:cNvSpPr>
          <p:nvPr>
            <p:ph type="title"/>
          </p:nvPr>
        </p:nvSpPr>
        <p:spPr>
          <a:xfrm>
            <a:off x="771525" y="1967266"/>
            <a:ext cx="1971675" cy="2547257"/>
          </a:xfrm>
          <a:noFill/>
        </p:spPr>
        <p:txBody>
          <a:bodyPr anchor="ctr">
            <a:normAutofit/>
          </a:bodyPr>
          <a:lstStyle/>
          <a:p>
            <a:r>
              <a:rPr lang="es-CR" sz="8800" dirty="0">
                <a:solidFill>
                  <a:srgbClr val="FFFFFF"/>
                </a:solidFill>
              </a:rPr>
              <a:t>¿?</a:t>
            </a:r>
          </a:p>
        </p:txBody>
      </p:sp>
      <p:pic>
        <p:nvPicPr>
          <p:cNvPr id="4" name="Imagen 3">
            <a:extLst>
              <a:ext uri="{FF2B5EF4-FFF2-40B4-BE49-F238E27FC236}">
                <a16:creationId xmlns:a16="http://schemas.microsoft.com/office/drawing/2014/main" id="{08BF575B-94DA-44FE-9056-E6E06EAC9165}"/>
              </a:ext>
            </a:extLst>
          </p:cNvPr>
          <p:cNvPicPr>
            <a:picLocks noChangeAspect="1"/>
          </p:cNvPicPr>
          <p:nvPr/>
        </p:nvPicPr>
        <p:blipFill>
          <a:blip r:embed="rId2"/>
          <a:stretch>
            <a:fillRect/>
          </a:stretch>
        </p:blipFill>
        <p:spPr>
          <a:xfrm>
            <a:off x="2976659" y="1079165"/>
            <a:ext cx="5874589" cy="4699670"/>
          </a:xfrm>
          <a:prstGeom prst="rect">
            <a:avLst/>
          </a:prstGeom>
        </p:spPr>
      </p:pic>
      <p:sp>
        <p:nvSpPr>
          <p:cNvPr id="7" name="CuadroTexto 6">
            <a:extLst>
              <a:ext uri="{FF2B5EF4-FFF2-40B4-BE49-F238E27FC236}">
                <a16:creationId xmlns:a16="http://schemas.microsoft.com/office/drawing/2014/main" id="{D00293E1-B441-470E-9907-817834F38CCD}"/>
              </a:ext>
            </a:extLst>
          </p:cNvPr>
          <p:cNvSpPr txBox="1"/>
          <p:nvPr/>
        </p:nvSpPr>
        <p:spPr>
          <a:xfrm>
            <a:off x="1979712" y="6286048"/>
            <a:ext cx="4572000" cy="430887"/>
          </a:xfrm>
          <a:prstGeom prst="rect">
            <a:avLst/>
          </a:prstGeom>
          <a:noFill/>
        </p:spPr>
        <p:txBody>
          <a:bodyPr wrap="square">
            <a:spAutoFit/>
          </a:bodyPr>
          <a:lstStyle/>
          <a:p>
            <a:r>
              <a:rPr lang="es-CR" sz="1100" dirty="0"/>
              <a:t>https://www.project-syndicate.org/onpoint/russias-war-and-the-global-economy-by-nouriel-roubini-2022-02</a:t>
            </a:r>
          </a:p>
        </p:txBody>
      </p:sp>
      <p:sp>
        <p:nvSpPr>
          <p:cNvPr id="3" name="Marcador de número de diapositiva 2">
            <a:extLst>
              <a:ext uri="{FF2B5EF4-FFF2-40B4-BE49-F238E27FC236}">
                <a16:creationId xmlns:a16="http://schemas.microsoft.com/office/drawing/2014/main" id="{99AA1704-569A-457F-B569-CA0614B46FA4}"/>
              </a:ext>
            </a:extLst>
          </p:cNvPr>
          <p:cNvSpPr>
            <a:spLocks noGrp="1"/>
          </p:cNvSpPr>
          <p:nvPr>
            <p:ph type="sldNum" sz="quarter" idx="12"/>
          </p:nvPr>
        </p:nvSpPr>
        <p:spPr/>
        <p:txBody>
          <a:bodyPr/>
          <a:lstStyle/>
          <a:p>
            <a:fld id="{F6756AB7-869B-4FC7-B76B-5124088DE594}" type="slidenum">
              <a:rPr lang="es-CR" smtClean="0"/>
              <a:pPr/>
              <a:t>60</a:t>
            </a:fld>
            <a:endParaRPr lang="es-CR"/>
          </a:p>
        </p:txBody>
      </p:sp>
    </p:spTree>
    <p:extLst>
      <p:ext uri="{BB962C8B-B14F-4D97-AF65-F5344CB8AC3E}">
        <p14:creationId xmlns:p14="http://schemas.microsoft.com/office/powerpoint/2010/main" val="479206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2DA44-4AC0-E662-BD07-7F931C0FDC95}"/>
              </a:ext>
            </a:extLst>
          </p:cNvPr>
          <p:cNvSpPr>
            <a:spLocks noGrp="1"/>
          </p:cNvSpPr>
          <p:nvPr>
            <p:ph type="title"/>
          </p:nvPr>
        </p:nvSpPr>
        <p:spPr/>
        <p:txBody>
          <a:bodyPr/>
          <a:lstStyle/>
          <a:p>
            <a:r>
              <a:rPr lang="es-CR" dirty="0"/>
              <a:t>CAMBIO CLIMÁTICO</a:t>
            </a:r>
          </a:p>
        </p:txBody>
      </p:sp>
      <p:sp>
        <p:nvSpPr>
          <p:cNvPr id="3" name="Marcador de número de diapositiva 2">
            <a:extLst>
              <a:ext uri="{FF2B5EF4-FFF2-40B4-BE49-F238E27FC236}">
                <a16:creationId xmlns:a16="http://schemas.microsoft.com/office/drawing/2014/main" id="{947CEB95-2F9A-2EF5-E6B4-72C855991F4F}"/>
              </a:ext>
            </a:extLst>
          </p:cNvPr>
          <p:cNvSpPr>
            <a:spLocks noGrp="1"/>
          </p:cNvSpPr>
          <p:nvPr>
            <p:ph type="sldNum" sz="quarter" idx="12"/>
          </p:nvPr>
        </p:nvSpPr>
        <p:spPr/>
        <p:txBody>
          <a:bodyPr/>
          <a:lstStyle/>
          <a:p>
            <a:fld id="{F6756AB7-869B-4FC7-B76B-5124088DE594}" type="slidenum">
              <a:rPr lang="es-CR" smtClean="0"/>
              <a:pPr/>
              <a:t>61</a:t>
            </a:fld>
            <a:endParaRPr lang="es-CR"/>
          </a:p>
        </p:txBody>
      </p:sp>
      <p:pic>
        <p:nvPicPr>
          <p:cNvPr id="5" name="Imagen 4">
            <a:extLst>
              <a:ext uri="{FF2B5EF4-FFF2-40B4-BE49-F238E27FC236}">
                <a16:creationId xmlns:a16="http://schemas.microsoft.com/office/drawing/2014/main" id="{3E274903-CE47-AD7F-4689-4F2D82FCBC4D}"/>
              </a:ext>
            </a:extLst>
          </p:cNvPr>
          <p:cNvPicPr>
            <a:picLocks noChangeAspect="1"/>
          </p:cNvPicPr>
          <p:nvPr/>
        </p:nvPicPr>
        <p:blipFill>
          <a:blip r:embed="rId2"/>
          <a:stretch>
            <a:fillRect/>
          </a:stretch>
        </p:blipFill>
        <p:spPr>
          <a:xfrm>
            <a:off x="593812" y="1799356"/>
            <a:ext cx="7956376" cy="2923029"/>
          </a:xfrm>
          <a:prstGeom prst="rect">
            <a:avLst/>
          </a:prstGeom>
        </p:spPr>
      </p:pic>
    </p:spTree>
    <p:extLst>
      <p:ext uri="{BB962C8B-B14F-4D97-AF65-F5344CB8AC3E}">
        <p14:creationId xmlns:p14="http://schemas.microsoft.com/office/powerpoint/2010/main" val="104860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r>
              <a:rPr lang="es-CR" sz="2400" b="1" dirty="0">
                <a:solidFill>
                  <a:schemeClr val="dk1"/>
                </a:solidFill>
                <a:latin typeface="+mn-lt"/>
                <a:ea typeface="+mn-ea"/>
                <a:cs typeface="+mn-cs"/>
              </a:rPr>
              <a:t>Heterogeneidad en el crecimiento (2010)</a:t>
            </a:r>
          </a:p>
        </p:txBody>
      </p:sp>
      <p:graphicFrame>
        <p:nvGraphicFramePr>
          <p:cNvPr id="5" name="Marcador de contenido 4">
            <a:extLst>
              <a:ext uri="{FF2B5EF4-FFF2-40B4-BE49-F238E27FC236}">
                <a16:creationId xmlns:a16="http://schemas.microsoft.com/office/drawing/2014/main" id="{0A5CC6D5-4FB0-47A5-9D11-5B62874175E9}"/>
              </a:ext>
            </a:extLst>
          </p:cNvPr>
          <p:cNvGraphicFramePr>
            <a:graphicFrameLocks noGrp="1"/>
          </p:cNvGraphicFramePr>
          <p:nvPr>
            <p:ph idx="1"/>
            <p:extLst>
              <p:ext uri="{D42A27DB-BD31-4B8C-83A1-F6EECF244321}">
                <p14:modId xmlns:p14="http://schemas.microsoft.com/office/powerpoint/2010/main" val="1209567167"/>
              </p:ext>
            </p:extLst>
          </p:nvPr>
        </p:nvGraphicFramePr>
        <p:xfrm>
          <a:off x="457200" y="2276872"/>
          <a:ext cx="325070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print"/>
          <a:srcRect/>
          <a:stretch>
            <a:fillRect/>
          </a:stretch>
        </p:blipFill>
        <p:spPr bwMode="auto">
          <a:xfrm>
            <a:off x="4427984" y="1538899"/>
            <a:ext cx="4574290" cy="5142611"/>
          </a:xfrm>
          <a:prstGeom prst="rect">
            <a:avLst/>
          </a:prstGeom>
          <a:noFill/>
          <a:ln w="9525">
            <a:noFill/>
            <a:miter lim="800000"/>
            <a:headEnd/>
            <a:tailEnd/>
          </a:ln>
          <a:effectLst/>
        </p:spPr>
      </p:pic>
      <p:sp>
        <p:nvSpPr>
          <p:cNvPr id="4" name="Marcador de número de diapositiva 3"/>
          <p:cNvSpPr>
            <a:spLocks noGrp="1"/>
          </p:cNvSpPr>
          <p:nvPr>
            <p:ph type="sldNum" sz="quarter" idx="12"/>
          </p:nvPr>
        </p:nvSpPr>
        <p:spPr/>
        <p:txBody>
          <a:bodyPr/>
          <a:lstStyle/>
          <a:p>
            <a:fld id="{F6756AB7-869B-4FC7-B76B-5124088DE594}" type="slidenum">
              <a:rPr lang="es-CR" smtClean="0"/>
              <a:pPr/>
              <a:t>7</a:t>
            </a:fld>
            <a:endParaRPr lang="es-CR"/>
          </a:p>
        </p:txBody>
      </p:sp>
    </p:spTree>
    <p:extLst>
      <p:ext uri="{BB962C8B-B14F-4D97-AF65-F5344CB8AC3E}">
        <p14:creationId xmlns:p14="http://schemas.microsoft.com/office/powerpoint/2010/main" val="32288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764704"/>
            <a:ext cx="7728222" cy="1136267"/>
          </a:xfrm>
        </p:spPr>
        <p:style>
          <a:lnRef idx="1">
            <a:schemeClr val="accent1"/>
          </a:lnRef>
          <a:fillRef idx="2">
            <a:schemeClr val="accent1"/>
          </a:fillRef>
          <a:effectRef idx="1">
            <a:schemeClr val="accent1"/>
          </a:effectRef>
          <a:fontRef idx="minor">
            <a:schemeClr val="dk1"/>
          </a:fontRef>
        </p:style>
        <p:txBody>
          <a:bodyPr vert="horz">
            <a:noAutofit/>
          </a:bodyPr>
          <a:lstStyle/>
          <a:p>
            <a:r>
              <a:rPr lang="es-CR" sz="2800" b="1" dirty="0"/>
              <a:t>Escaso dinamismo en tres principales economías desarrolladas al 2013</a:t>
            </a:r>
          </a:p>
        </p:txBody>
      </p:sp>
      <p:pic>
        <p:nvPicPr>
          <p:cNvPr id="8" name="Imagen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33982" y="2492896"/>
            <a:ext cx="8293832" cy="2918039"/>
          </a:xfrm>
          <a:prstGeom prst="rect">
            <a:avLst/>
          </a:prstGeom>
        </p:spPr>
      </p:pic>
      <p:sp>
        <p:nvSpPr>
          <p:cNvPr id="3" name="Marcador de número de diapositiva 2"/>
          <p:cNvSpPr>
            <a:spLocks noGrp="1"/>
          </p:cNvSpPr>
          <p:nvPr>
            <p:ph type="sldNum" sz="quarter" idx="12"/>
          </p:nvPr>
        </p:nvSpPr>
        <p:spPr/>
        <p:txBody>
          <a:bodyPr/>
          <a:lstStyle/>
          <a:p>
            <a:fld id="{F6756AB7-869B-4FC7-B76B-5124088DE594}" type="slidenum">
              <a:rPr lang="es-CR" smtClean="0"/>
              <a:pPr/>
              <a:t>8</a:t>
            </a:fld>
            <a:endParaRPr lang="es-CR"/>
          </a:p>
        </p:txBody>
      </p:sp>
    </p:spTree>
    <p:extLst>
      <p:ext uri="{BB962C8B-B14F-4D97-AF65-F5344CB8AC3E}">
        <p14:creationId xmlns:p14="http://schemas.microsoft.com/office/powerpoint/2010/main" val="333030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79202" y="1988840"/>
            <a:ext cx="7640364" cy="2465569"/>
          </a:xfrm>
          <a:prstGeom prst="rect">
            <a:avLst/>
          </a:prstGeom>
          <a:ln w="25400">
            <a:solidFill>
              <a:schemeClr val="accent3"/>
            </a:solidFill>
          </a:ln>
        </p:spPr>
      </p:pic>
      <p:pic>
        <p:nvPicPr>
          <p:cNvPr id="3" name="Imagen 2"/>
          <p:cNvPicPr>
            <a:picLocks noChangeAspect="1"/>
          </p:cNvPicPr>
          <p:nvPr/>
        </p:nvPicPr>
        <p:blipFill>
          <a:blip r:embed="rId4"/>
          <a:stretch>
            <a:fillRect/>
          </a:stretch>
        </p:blipFill>
        <p:spPr>
          <a:xfrm>
            <a:off x="553025" y="4797152"/>
            <a:ext cx="7884368" cy="1704895"/>
          </a:xfrm>
          <a:prstGeom prst="rect">
            <a:avLst/>
          </a:prstGeom>
          <a:ln w="25400">
            <a:solidFill>
              <a:schemeClr val="accent3"/>
            </a:solidFill>
          </a:ln>
        </p:spPr>
      </p:pic>
      <p:sp>
        <p:nvSpPr>
          <p:cNvPr id="7" name="Título 6"/>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es-CR" sz="2400" dirty="0"/>
              <a:t>Después de la crisis económica de 2008: notoria reducción de la relación entre el ritmo de crecimiento de las exportaciones mundiales y el ritmo de crecimiento del producto mundial</a:t>
            </a:r>
          </a:p>
        </p:txBody>
      </p:sp>
      <p:sp>
        <p:nvSpPr>
          <p:cNvPr id="4" name="Marcador de número de diapositiva 3"/>
          <p:cNvSpPr>
            <a:spLocks noGrp="1"/>
          </p:cNvSpPr>
          <p:nvPr>
            <p:ph type="sldNum" sz="quarter" idx="12"/>
          </p:nvPr>
        </p:nvSpPr>
        <p:spPr/>
        <p:txBody>
          <a:bodyPr/>
          <a:lstStyle/>
          <a:p>
            <a:fld id="{F6756AB7-869B-4FC7-B76B-5124088DE594}" type="slidenum">
              <a:rPr lang="es-CR" smtClean="0"/>
              <a:pPr/>
              <a:t>9</a:t>
            </a:fld>
            <a:endParaRPr lang="es-CR"/>
          </a:p>
        </p:txBody>
      </p:sp>
      <p:sp>
        <p:nvSpPr>
          <p:cNvPr id="5" name="Elipse 4">
            <a:extLst>
              <a:ext uri="{FF2B5EF4-FFF2-40B4-BE49-F238E27FC236}">
                <a16:creationId xmlns:a16="http://schemas.microsoft.com/office/drawing/2014/main" id="{C9EDE7AB-73B5-4D28-93B0-DC041FC8E7D7}"/>
              </a:ext>
            </a:extLst>
          </p:cNvPr>
          <p:cNvSpPr/>
          <p:nvPr/>
        </p:nvSpPr>
        <p:spPr>
          <a:xfrm>
            <a:off x="6550969" y="2492896"/>
            <a:ext cx="1199294" cy="48394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6747885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3794</TotalTime>
  <Words>4365</Words>
  <Application>Microsoft Office PowerPoint</Application>
  <PresentationFormat>Presentación en pantalla (4:3)</PresentationFormat>
  <Paragraphs>360</Paragraphs>
  <Slides>61</Slides>
  <Notes>6</Notes>
  <HiddenSlides>9</HiddenSlides>
  <MMClips>0</MMClips>
  <ScaleCrop>false</ScaleCrop>
  <HeadingPairs>
    <vt:vector size="8" baseType="variant">
      <vt:variant>
        <vt:lpstr>Fuentes usadas</vt:lpstr>
      </vt:variant>
      <vt:variant>
        <vt:i4>11</vt:i4>
      </vt:variant>
      <vt:variant>
        <vt:lpstr>Tema</vt:lpstr>
      </vt:variant>
      <vt:variant>
        <vt:i4>2</vt:i4>
      </vt:variant>
      <vt:variant>
        <vt:lpstr>Títulos de diapositiva</vt:lpstr>
      </vt:variant>
      <vt:variant>
        <vt:i4>61</vt:i4>
      </vt:variant>
      <vt:variant>
        <vt:lpstr>Presentaciones personalizadas</vt:lpstr>
      </vt:variant>
      <vt:variant>
        <vt:i4>1</vt:i4>
      </vt:variant>
    </vt:vector>
  </HeadingPairs>
  <TitlesOfParts>
    <vt:vector size="75" baseType="lpstr">
      <vt:lpstr>Arial</vt:lpstr>
      <vt:lpstr>Calibri</vt:lpstr>
      <vt:lpstr>Calibri Light</vt:lpstr>
      <vt:lpstr>HelveticaNeueLTStd-Roman</vt:lpstr>
      <vt:lpstr>Raleway-Bold</vt:lpstr>
      <vt:lpstr>Raleway-LightItalic</vt:lpstr>
      <vt:lpstr>Raleway-Medium</vt:lpstr>
      <vt:lpstr>Raleway-Regular</vt:lpstr>
      <vt:lpstr>Raleway-SemiBold</vt:lpstr>
      <vt:lpstr>Times New Roman</vt:lpstr>
      <vt:lpstr>UniversLTStd-LightCn</vt:lpstr>
      <vt:lpstr>Tema de Office</vt:lpstr>
      <vt:lpstr>Diseño personalizado</vt:lpstr>
      <vt:lpstr>Doctorado en Gestión Pública y Ciencias Empresariales  XI Promoción Regional</vt:lpstr>
      <vt:lpstr>Afirmación general La apertura comercial y una mayor inserción internacional de las empresas en el comercio de bienes y servicios promueven un mayor nivel de productividad y bienestar (tomado de Sanguinetti et al. 2021)</vt:lpstr>
      <vt:lpstr>Orden de exposición</vt:lpstr>
      <vt:lpstr>Panorama global</vt:lpstr>
      <vt:lpstr>Crisis originada en el centro y recuperación  impulsada por las economías emergentes (CEPAL, 2010)</vt:lpstr>
      <vt:lpstr>América Latina (2010)</vt:lpstr>
      <vt:lpstr>Heterogeneidad en el crecimiento (2010)</vt:lpstr>
      <vt:lpstr>Escaso dinamismo en tres principales economías desarrolladas al 2013</vt:lpstr>
      <vt:lpstr>Después de la crisis económica de 2008: notoria reducción de la relación entre el ritmo de crecimiento de las exportaciones mundiales y el ritmo de crecimiento del producto mundial</vt:lpstr>
      <vt:lpstr>Desaceleración de las economías emergentes </vt:lpstr>
      <vt:lpstr>A. Repunte del comercio regional en un contexto global incierto CEPAL 2017</vt:lpstr>
      <vt:lpstr>Contexto al 2018 de las Relaciones Comerciales</vt:lpstr>
      <vt:lpstr>1. Perspectivas para el 2018: Crecimiento moderado y divergente </vt:lpstr>
      <vt:lpstr>2. El incierto panorama de la política macroeconómica y la persistente desigualdad</vt:lpstr>
      <vt:lpstr>3. La dinámica del comercio profundiza desequilibrios y las tensiones globales. </vt:lpstr>
      <vt:lpstr>4. Vulnerabilidad y restricción externa en los países en desarrollo. </vt:lpstr>
      <vt:lpstr>5. ¿Hacia un quiebre con el “consenso pre globalización”?</vt:lpstr>
      <vt:lpstr>B. Los Estados Unidos y China: una disputa comercial y tecnológica</vt:lpstr>
      <vt:lpstr>Presentación de PowerPoint</vt:lpstr>
      <vt:lpstr>Presentación de PowerPoint</vt:lpstr>
      <vt:lpstr>Presentación de PowerPoint</vt:lpstr>
      <vt:lpstr>América latina</vt:lpstr>
      <vt:lpstr>Presentación de PowerPoint</vt:lpstr>
      <vt:lpstr>El débil desempeño de la región en el comercio de servicios modernos CEPAL 2017</vt:lpstr>
      <vt:lpstr>C. Las exportaciones de la región aumentan, pero siguen dependiendo de los precios</vt:lpstr>
      <vt:lpstr>Sector Externo América Latina al 2018 CEPAL, Balance Preliminar de las Economías de América Latina y el Caribe es un documento anual de la División de Desarrollo Económico de la Comisión Económica para América Latina y el Caribe (CEPAL</vt:lpstr>
      <vt:lpstr>Presentación de PowerPoint</vt:lpstr>
      <vt:lpstr>Presentación de PowerPoint</vt:lpstr>
      <vt:lpstr>IMPACTO DEL COVID</vt:lpstr>
      <vt:lpstr>Impactos Covid-19 en el comercio   OMC 2020 How Covid-19is chaning the world: a statistical perspective</vt:lpstr>
      <vt:lpstr>Impactos Covid-19 en el comercio  UNCTAD 2020 How Covid-19is chaning the world: a statistical perspective</vt:lpstr>
      <vt:lpstr>Impacto del Covid-19 CEPAL Estudio Económico de América Latina 2020 </vt:lpstr>
      <vt:lpstr>Impacto Covid-19</vt:lpstr>
      <vt:lpstr>Impacto Covid-19</vt:lpstr>
      <vt:lpstr>Sector externo América Latina 2020 Impacto covid – 19 CEPAL 2020  Estudio Económico de América Latina y el Caribe Principales condicionantes de las políticas fiscal y monetaria en la era  pos pandemia  de COVID-19</vt:lpstr>
      <vt:lpstr>El canal de los precios de los productos básicos y los términos de intercambio</vt:lpstr>
      <vt:lpstr>Canal de comercio de bienes y de cadenas de valor: </vt:lpstr>
      <vt:lpstr>El canal de las remesas</vt:lpstr>
      <vt:lpstr>El canal del comercio de servicios</vt:lpstr>
      <vt:lpstr>El canal de la renta</vt:lpstr>
      <vt:lpstr>El canal financiero</vt:lpstr>
      <vt:lpstr>Panorama 2021 2022</vt:lpstr>
      <vt:lpstr>El contexto internacional</vt:lpstr>
      <vt:lpstr>1. La pandemia (COVID-19) ha puesto de manifiesto  las asimetrías existentes en la capacidad de respuesta de los  distintos países ante la crisis</vt:lpstr>
      <vt:lpstr>2. Después de que en 2020 la economía mundial sufriera la peor caída en décadas     (-3,2%), el crecimiento esperado para 2021 es de casi un 6% </vt:lpstr>
      <vt:lpstr>3. Tras la caída del 5,4% sufrida en 2020, el volumen de comercio mundial logra una dinámica recuperación y para 2021 la Organización Mundial del Comercio (OMC) espera un crecimiento del 8%  </vt:lpstr>
      <vt:lpstr>4. La recuperación del comercio se acompaña del aumento de los precios de los productos básicos, que en 2021 serían un 38% más altos, en promedio </vt:lpstr>
      <vt:lpstr>5. En lo que va del año, los mercados financieros se han visto favorecidos por la  mejora de la actividad económica mundial, los mayores estímulos fiscales en los  diferentes países y los avances en el control de la pandemia y en el proceso de  vacunación, sobre todo en los Estados Unidos y Europa</vt:lpstr>
      <vt:lpstr>6. En los países desarrollados se han registrado mayores tasas de inflación  que han tenido su contraparte en el aumento de las tasas de rendimiento de  los bonos soberanos de largo plazo de los países considerados como refugio,  principalmente los Estados Unidos</vt:lpstr>
      <vt:lpstr>El sector externo</vt:lpstr>
      <vt:lpstr>1. Tras exhibir un pequeño superávit en 2020 el saldo de la cuenta corriente de la  balanza de pagos pasaría nuevamente a ser deficitario en 2021, en una magnitud mucho menor que el promedio de la  década anterior a la crisis</vt:lpstr>
      <vt:lpstr>2. Se espera que el superávit de la balanza de bienes se reduzca en  2021, producto de un mayor crecimiento de las importaciones que de  las exportaciones</vt:lpstr>
      <vt:lpstr>3. Se espera que los términos de intercambio mejoren este año, en promedio, para  América Latina, aunque las economías del Caribe y de Centroamérica se verían  perjudicadas por el aumento del precio de la energía</vt:lpstr>
      <vt:lpstr>4. Se espera que el déficit de servicios empeore en 2021, debido a que continúan las  restricciones al turismo internacional y a que las importaciones de transporte y otros  servicios se recuperarían, en consonancia con el rebote de la actividad</vt:lpstr>
      <vt:lpstr>6. En línea con las mejores condiciones económicas mundiales y la  menor aversión al riesgo, se ha registrado un repunte en los flujos  financieros hacia la región</vt:lpstr>
      <vt:lpstr>Perspectivas para América Latina y el Caribe en 2021 y 2022</vt:lpstr>
      <vt:lpstr>La proyección de crecimiento de 2021 para América Latina y el  Caribe se ha revisado al alza, a un 5,9%, y para 2022 se proyecta una desaceleración del crecimiento, que llegaría al 2,9%</vt:lpstr>
      <vt:lpstr>América Latina y el Caribe (33 países): proyección de la tasa de crecimiento del PIB,  2022 (En porcentajes)</vt:lpstr>
      <vt:lpstr>Pero …</vt:lpstr>
      <vt:lpstr>¿?</vt:lpstr>
      <vt:lpstr>CAMBIO CLIMÁTICO</vt:lpstr>
      <vt:lpstr>Sesion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Doctorado en Gestión Pública y Ciencias Empresariales  III Promoción El Salvador</dc:title>
  <dc:creator>Lector</dc:creator>
  <cp:lastModifiedBy>Rafael Diaz</cp:lastModifiedBy>
  <cp:revision>39</cp:revision>
  <dcterms:created xsi:type="dcterms:W3CDTF">2020-10-10T19:40:11Z</dcterms:created>
  <dcterms:modified xsi:type="dcterms:W3CDTF">2023-09-01T17:07:45Z</dcterms:modified>
</cp:coreProperties>
</file>