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s-C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5" d="100"/>
          <a:sy n="65" d="100"/>
        </p:scale>
        <p:origin x="147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FAEL DIAZ PORRAS" userId="823416ff-83c8-4bd0-a418-b3fcc8e59ca8" providerId="ADAL" clId="{57F8A8E3-651A-49EB-8C97-7888542F04F6}"/>
    <pc:docChg chg="modSld">
      <pc:chgData name="RAFAEL DIAZ PORRAS" userId="823416ff-83c8-4bd0-a418-b3fcc8e59ca8" providerId="ADAL" clId="{57F8A8E3-651A-49EB-8C97-7888542F04F6}" dt="2019-07-05T14:59:41.494" v="124" actId="115"/>
      <pc:docMkLst>
        <pc:docMk/>
      </pc:docMkLst>
      <pc:sldChg chg="modSp">
        <pc:chgData name="RAFAEL DIAZ PORRAS" userId="823416ff-83c8-4bd0-a418-b3fcc8e59ca8" providerId="ADAL" clId="{57F8A8E3-651A-49EB-8C97-7888542F04F6}" dt="2019-07-05T14:59:41.494" v="124" actId="115"/>
        <pc:sldMkLst>
          <pc:docMk/>
          <pc:sldMk cId="3601026059" sldId="256"/>
        </pc:sldMkLst>
        <pc:spChg chg="mod">
          <ac:chgData name="RAFAEL DIAZ PORRAS" userId="823416ff-83c8-4bd0-a418-b3fcc8e59ca8" providerId="ADAL" clId="{57F8A8E3-651A-49EB-8C97-7888542F04F6}" dt="2019-07-05T14:59:41.494" v="124" actId="115"/>
          <ac:spMkLst>
            <pc:docMk/>
            <pc:sldMk cId="3601026059" sldId="256"/>
            <ac:spMk id="6" creationId="{00000000-0000-0000-0000-000000000000}"/>
          </ac:spMkLst>
        </pc:spChg>
      </pc:sldChg>
      <pc:sldChg chg="modSp">
        <pc:chgData name="RAFAEL DIAZ PORRAS" userId="823416ff-83c8-4bd0-a418-b3fcc8e59ca8" providerId="ADAL" clId="{57F8A8E3-651A-49EB-8C97-7888542F04F6}" dt="2019-07-05T14:52:35.111" v="9" actId="20577"/>
        <pc:sldMkLst>
          <pc:docMk/>
          <pc:sldMk cId="1087824714" sldId="257"/>
        </pc:sldMkLst>
        <pc:spChg chg="mod">
          <ac:chgData name="RAFAEL DIAZ PORRAS" userId="823416ff-83c8-4bd0-a418-b3fcc8e59ca8" providerId="ADAL" clId="{57F8A8E3-651A-49EB-8C97-7888542F04F6}" dt="2019-07-05T14:52:35.111" v="9" actId="20577"/>
          <ac:spMkLst>
            <pc:docMk/>
            <pc:sldMk cId="1087824714" sldId="257"/>
            <ac:spMk id="2" creationId="{00000000-0000-0000-0000-000000000000}"/>
          </ac:spMkLst>
        </pc:spChg>
      </pc:sldChg>
      <pc:sldChg chg="modSp">
        <pc:chgData name="RAFAEL DIAZ PORRAS" userId="823416ff-83c8-4bd0-a418-b3fcc8e59ca8" providerId="ADAL" clId="{57F8A8E3-651A-49EB-8C97-7888542F04F6}" dt="2019-07-05T14:57:51.150" v="25" actId="20577"/>
        <pc:sldMkLst>
          <pc:docMk/>
          <pc:sldMk cId="1286475394" sldId="258"/>
        </pc:sldMkLst>
        <pc:spChg chg="mod">
          <ac:chgData name="RAFAEL DIAZ PORRAS" userId="823416ff-83c8-4bd0-a418-b3fcc8e59ca8" providerId="ADAL" clId="{57F8A8E3-651A-49EB-8C97-7888542F04F6}" dt="2019-07-05T14:57:51.150" v="25" actId="20577"/>
          <ac:spMkLst>
            <pc:docMk/>
            <pc:sldMk cId="1286475394" sldId="258"/>
            <ac:spMk id="2" creationId="{00000000-0000-0000-0000-000000000000}"/>
          </ac:spMkLst>
        </pc:spChg>
      </pc:sldChg>
      <pc:sldChg chg="modSp">
        <pc:chgData name="RAFAEL DIAZ PORRAS" userId="823416ff-83c8-4bd0-a418-b3fcc8e59ca8" providerId="ADAL" clId="{57F8A8E3-651A-49EB-8C97-7888542F04F6}" dt="2019-07-05T14:57:58.882" v="31" actId="20577"/>
        <pc:sldMkLst>
          <pc:docMk/>
          <pc:sldMk cId="150346567" sldId="259"/>
        </pc:sldMkLst>
        <pc:spChg chg="mod">
          <ac:chgData name="RAFAEL DIAZ PORRAS" userId="823416ff-83c8-4bd0-a418-b3fcc8e59ca8" providerId="ADAL" clId="{57F8A8E3-651A-49EB-8C97-7888542F04F6}" dt="2019-07-05T14:57:58.882" v="31" actId="20577"/>
          <ac:spMkLst>
            <pc:docMk/>
            <pc:sldMk cId="150346567" sldId="259"/>
            <ac:spMk id="2" creationId="{00000000-0000-0000-0000-000000000000}"/>
          </ac:spMkLst>
        </pc:spChg>
      </pc:sldChg>
      <pc:sldChg chg="modSp">
        <pc:chgData name="RAFAEL DIAZ PORRAS" userId="823416ff-83c8-4bd0-a418-b3fcc8e59ca8" providerId="ADAL" clId="{57F8A8E3-651A-49EB-8C97-7888542F04F6}" dt="2019-07-05T14:58:07.838" v="37" actId="20577"/>
        <pc:sldMkLst>
          <pc:docMk/>
          <pc:sldMk cId="1386797819" sldId="260"/>
        </pc:sldMkLst>
        <pc:spChg chg="mod">
          <ac:chgData name="RAFAEL DIAZ PORRAS" userId="823416ff-83c8-4bd0-a418-b3fcc8e59ca8" providerId="ADAL" clId="{57F8A8E3-651A-49EB-8C97-7888542F04F6}" dt="2019-07-05T14:58:07.838" v="37" actId="20577"/>
          <ac:spMkLst>
            <pc:docMk/>
            <pc:sldMk cId="1386797819" sldId="260"/>
            <ac:spMk id="2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4A279-0EAD-4FD8-88F5-11FD32A10BCD}" type="datetimeFigureOut">
              <a:rPr lang="es-CR" smtClean="0"/>
              <a:t>8/9/2023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354C-0FD3-4007-A4D7-5D2E75AB0331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712360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4A279-0EAD-4FD8-88F5-11FD32A10BCD}" type="datetimeFigureOut">
              <a:rPr lang="es-CR" smtClean="0"/>
              <a:t>8/9/2023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354C-0FD3-4007-A4D7-5D2E75AB0331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8285761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4A279-0EAD-4FD8-88F5-11FD32A10BCD}" type="datetimeFigureOut">
              <a:rPr lang="es-CR" smtClean="0"/>
              <a:t>8/9/2023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354C-0FD3-4007-A4D7-5D2E75AB0331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7404603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4A279-0EAD-4FD8-88F5-11FD32A10BCD}" type="datetimeFigureOut">
              <a:rPr lang="es-CR" smtClean="0"/>
              <a:t>8/9/2023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354C-0FD3-4007-A4D7-5D2E75AB0331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7256202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4A279-0EAD-4FD8-88F5-11FD32A10BCD}" type="datetimeFigureOut">
              <a:rPr lang="es-CR" smtClean="0"/>
              <a:t>8/9/2023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354C-0FD3-4007-A4D7-5D2E75AB0331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466881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4A279-0EAD-4FD8-88F5-11FD32A10BCD}" type="datetimeFigureOut">
              <a:rPr lang="es-CR" smtClean="0"/>
              <a:t>8/9/2023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354C-0FD3-4007-A4D7-5D2E75AB0331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3889573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4A279-0EAD-4FD8-88F5-11FD32A10BCD}" type="datetimeFigureOut">
              <a:rPr lang="es-CR" smtClean="0"/>
              <a:t>8/9/2023</a:t>
            </a:fld>
            <a:endParaRPr lang="es-C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354C-0FD3-4007-A4D7-5D2E75AB0331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9474159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4A279-0EAD-4FD8-88F5-11FD32A10BCD}" type="datetimeFigureOut">
              <a:rPr lang="es-CR" smtClean="0"/>
              <a:t>8/9/2023</a:t>
            </a:fld>
            <a:endParaRPr lang="es-C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354C-0FD3-4007-A4D7-5D2E75AB0331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2888418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4A279-0EAD-4FD8-88F5-11FD32A10BCD}" type="datetimeFigureOut">
              <a:rPr lang="es-CR" smtClean="0"/>
              <a:t>8/9/2023</a:t>
            </a:fld>
            <a:endParaRPr lang="es-C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354C-0FD3-4007-A4D7-5D2E75AB0331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3988899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4A279-0EAD-4FD8-88F5-11FD32A10BCD}" type="datetimeFigureOut">
              <a:rPr lang="es-CR" smtClean="0"/>
              <a:t>8/9/2023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354C-0FD3-4007-A4D7-5D2E75AB0331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4019767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4A279-0EAD-4FD8-88F5-11FD32A10BCD}" type="datetimeFigureOut">
              <a:rPr lang="es-CR" smtClean="0"/>
              <a:t>8/9/2023</a:t>
            </a:fld>
            <a:endParaRPr lang="es-C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A7354C-0FD3-4007-A4D7-5D2E75AB0331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1413645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94A279-0EAD-4FD8-88F5-11FD32A10BCD}" type="datetimeFigureOut">
              <a:rPr lang="es-CR" smtClean="0"/>
              <a:t>8/9/2023</a:t>
            </a:fld>
            <a:endParaRPr lang="es-C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A7354C-0FD3-4007-A4D7-5D2E75AB0331}" type="slidenum">
              <a:rPr lang="es-CR" smtClean="0"/>
              <a:t>‹Nº›</a:t>
            </a:fld>
            <a:endParaRPr lang="es-CR"/>
          </a:p>
        </p:txBody>
      </p:sp>
    </p:spTree>
    <p:extLst>
      <p:ext uri="{BB962C8B-B14F-4D97-AF65-F5344CB8AC3E}">
        <p14:creationId xmlns:p14="http://schemas.microsoft.com/office/powerpoint/2010/main" val="2232226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625204" y="1017986"/>
            <a:ext cx="5829300" cy="1102519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>
              <a:defRPr/>
            </a:pPr>
            <a:r>
              <a:rPr lang="es-CR" sz="1500" b="1" dirty="0"/>
              <a:t>Instituto Centroamericano de Administración Pública (ICAP)</a:t>
            </a:r>
            <a:br>
              <a:rPr lang="es-CR" sz="1500" dirty="0"/>
            </a:br>
            <a:r>
              <a:rPr lang="es-CR" sz="1500" b="1" dirty="0"/>
              <a:t>Doctorado en Gestión Pública y Ciencias Empresariales </a:t>
            </a:r>
            <a:br>
              <a:rPr lang="es-CR" sz="1500" dirty="0"/>
            </a:br>
            <a:r>
              <a:rPr lang="es-CR" sz="1500" b="1" dirty="0"/>
              <a:t>II Promoción Guatemala</a:t>
            </a:r>
            <a:endParaRPr lang="es-CR" sz="1500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2160985" y="2250282"/>
            <a:ext cx="4800600" cy="750094"/>
          </a:xfrm>
        </p:spPr>
        <p:txBody>
          <a:bodyPr rtlCol="0">
            <a:normAutofit/>
          </a:bodyPr>
          <a:lstStyle/>
          <a:p>
            <a:pPr>
              <a:defRPr/>
            </a:pPr>
            <a:r>
              <a:rPr lang="es-CR" b="1" dirty="0"/>
              <a:t>Curso Comercio Internacional y Logística</a:t>
            </a:r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1634419" y="3146656"/>
            <a:ext cx="5143536" cy="553998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AutoFit/>
          </a:bodyPr>
          <a:lstStyle/>
          <a:p>
            <a:pPr>
              <a:defRPr/>
            </a:pPr>
            <a:r>
              <a:rPr lang="es-CR" sz="15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ea typeface="Calibri" pitchFamily="34" charset="0"/>
                <a:cs typeface="Times New Roman" pitchFamily="18" charset="0"/>
              </a:rPr>
              <a:t>Sesión  3: Elementos para reflexión grupal para ensayo</a:t>
            </a:r>
          </a:p>
          <a:p>
            <a:pPr>
              <a:defRPr/>
            </a:pPr>
            <a:r>
              <a:rPr lang="es-CR" sz="150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Arial" pitchFamily="34" charset="0"/>
                <a:ea typeface="Calibri" pitchFamily="34" charset="0"/>
                <a:cs typeface="Times New Roman" pitchFamily="18" charset="0"/>
              </a:rPr>
              <a:t> Teorías del comercio internacional</a:t>
            </a:r>
          </a:p>
        </p:txBody>
      </p:sp>
      <p:sp>
        <p:nvSpPr>
          <p:cNvPr id="8" name="7 Rectángulo"/>
          <p:cNvSpPr/>
          <p:nvPr/>
        </p:nvSpPr>
        <p:spPr>
          <a:xfrm>
            <a:off x="4438975" y="4160622"/>
            <a:ext cx="2950116" cy="90024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es-CR" sz="1050" b="1" dirty="0">
                <a:solidFill>
                  <a:prstClr val="black"/>
                </a:solidFill>
              </a:rPr>
              <a:t>Bibliografía:</a:t>
            </a:r>
          </a:p>
          <a:p>
            <a:pPr algn="r">
              <a:defRPr/>
            </a:pPr>
            <a:r>
              <a:rPr lang="es-CR" sz="1050" dirty="0">
                <a:solidFill>
                  <a:prstClr val="black"/>
                </a:solidFill>
              </a:rPr>
              <a:t>	</a:t>
            </a:r>
            <a:r>
              <a:rPr lang="es-CR" sz="1050" dirty="0" err="1">
                <a:solidFill>
                  <a:prstClr val="black"/>
                </a:solidFill>
              </a:rPr>
              <a:t>Daniels</a:t>
            </a:r>
            <a:r>
              <a:rPr lang="es-CR" sz="1050" dirty="0">
                <a:solidFill>
                  <a:prstClr val="black"/>
                </a:solidFill>
              </a:rPr>
              <a:t> &amp; </a:t>
            </a:r>
            <a:r>
              <a:rPr lang="es-CR" sz="1050" dirty="0" err="1">
                <a:solidFill>
                  <a:prstClr val="black"/>
                </a:solidFill>
              </a:rPr>
              <a:t>Radebaugh</a:t>
            </a:r>
            <a:r>
              <a:rPr lang="es-CR" sz="1050" dirty="0">
                <a:solidFill>
                  <a:prstClr val="black"/>
                </a:solidFill>
              </a:rPr>
              <a:t>, 2010, 	Cap. 6; Díaz 2009.</a:t>
            </a:r>
          </a:p>
          <a:p>
            <a:pPr>
              <a:defRPr/>
            </a:pPr>
            <a:endParaRPr lang="es-CR" sz="1050" dirty="0">
              <a:solidFill>
                <a:prstClr val="black"/>
              </a:solidFill>
            </a:endParaRPr>
          </a:p>
          <a:p>
            <a:pPr>
              <a:defRPr/>
            </a:pPr>
            <a:r>
              <a:rPr lang="es-CR" sz="1050" b="1" dirty="0">
                <a:solidFill>
                  <a:prstClr val="black"/>
                </a:solidFill>
              </a:rPr>
              <a:t>Profesor</a:t>
            </a:r>
            <a:r>
              <a:rPr lang="es-CR" sz="1050" dirty="0">
                <a:solidFill>
                  <a:prstClr val="black"/>
                </a:solidFill>
              </a:rPr>
              <a:t> Rafael A. Díaz Porras</a:t>
            </a:r>
          </a:p>
        </p:txBody>
      </p:sp>
    </p:spTree>
    <p:extLst>
      <p:ext uri="{BB962C8B-B14F-4D97-AF65-F5344CB8AC3E}">
        <p14:creationId xmlns:p14="http://schemas.microsoft.com/office/powerpoint/2010/main" val="1087824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45904"/>
          </a:xfrm>
        </p:spPr>
        <p:txBody>
          <a:bodyPr/>
          <a:lstStyle/>
          <a:p>
            <a:r>
              <a:rPr lang="es-CR" b="1" dirty="0"/>
              <a:t>Tema 1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00463" y="1534679"/>
            <a:ext cx="7886700" cy="709757"/>
          </a:xfrm>
        </p:spPr>
        <p:txBody>
          <a:bodyPr>
            <a:normAutofit fontScale="55000" lnSpcReduction="2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s-CR" dirty="0"/>
              <a:t>Escoger 3 teorías y explicar las opciones marcadas por los autores</a:t>
            </a:r>
          </a:p>
          <a:p>
            <a:pPr marL="514350" indent="-514350">
              <a:buFont typeface="+mj-lt"/>
              <a:buAutoNum type="arabicPeriod"/>
            </a:pPr>
            <a:r>
              <a:rPr lang="es-CR" dirty="0"/>
              <a:t>Elaborar una reflexión crítica (pros y contras) respecto a las políticas que implícitamente se recomiendan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2046" y="2668085"/>
            <a:ext cx="8503534" cy="3465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64753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632401"/>
          </a:xfrm>
        </p:spPr>
        <p:txBody>
          <a:bodyPr>
            <a:normAutofit fontScale="90000"/>
          </a:bodyPr>
          <a:lstStyle/>
          <a:p>
            <a:r>
              <a:rPr lang="es-CR" b="1" dirty="0"/>
              <a:t>Tema 2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28650" y="1461943"/>
            <a:ext cx="7787986" cy="1229302"/>
          </a:xfrm>
        </p:spPr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s-CR" sz="1800" dirty="0"/>
              <a:t>Elaborar un listado de 5 teorías mencionadas en la exposición del profesor</a:t>
            </a:r>
          </a:p>
          <a:p>
            <a:pPr marL="514350" indent="-514350">
              <a:buFont typeface="+mj-lt"/>
              <a:buAutoNum type="arabicPeriod"/>
            </a:pPr>
            <a:r>
              <a:rPr lang="es-CR" sz="1800" dirty="0"/>
              <a:t>Clasificarlas mediante criterio de ventaja comparativa o ventaja competitiva; y perspectiva de oferta o demanda.</a:t>
            </a:r>
          </a:p>
          <a:p>
            <a:pPr marL="514350" indent="-514350">
              <a:buFont typeface="+mj-lt"/>
              <a:buAutoNum type="arabicPeriod"/>
            </a:pPr>
            <a:r>
              <a:rPr lang="es-CR" sz="1800" dirty="0"/>
              <a:t>Explicar la clasificación</a:t>
            </a:r>
          </a:p>
          <a:p>
            <a:pPr marL="514350" indent="-514350">
              <a:buFont typeface="+mj-lt"/>
              <a:buAutoNum type="arabicPeriod"/>
            </a:pPr>
            <a:endParaRPr lang="es-CR" sz="1800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2912791"/>
              </p:ext>
            </p:extLst>
          </p:nvPr>
        </p:nvGraphicFramePr>
        <p:xfrm>
          <a:off x="1139534" y="2793277"/>
          <a:ext cx="7375815" cy="35243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586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4586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586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20501">
                <a:tc>
                  <a:txBody>
                    <a:bodyPr/>
                    <a:lstStyle/>
                    <a:p>
                      <a:r>
                        <a:rPr lang="es-CR" dirty="0"/>
                        <a:t>Teoría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R" dirty="0"/>
                        <a:t>Ventaja comparativa</a:t>
                      </a:r>
                      <a:r>
                        <a:rPr lang="es-CR" baseline="0" dirty="0"/>
                        <a:t> / competitiva</a:t>
                      </a:r>
                      <a:endParaRPr lang="es-C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CR" dirty="0"/>
                        <a:t>Perspectiva</a:t>
                      </a:r>
                      <a:r>
                        <a:rPr lang="es-CR" baseline="0" dirty="0"/>
                        <a:t> de oferta / demanda</a:t>
                      </a:r>
                      <a:endParaRPr lang="es-C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1715">
                <a:tc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1715">
                <a:tc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11715">
                <a:tc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1715">
                <a:tc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1715">
                <a:tc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s-C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45322">
                <a:tc gridSpan="3">
                  <a:txBody>
                    <a:bodyPr/>
                    <a:lstStyle/>
                    <a:p>
                      <a:r>
                        <a:rPr lang="es-CR" dirty="0"/>
                        <a:t>Explicación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R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0346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63574"/>
          </a:xfrm>
        </p:spPr>
        <p:txBody>
          <a:bodyPr>
            <a:normAutofit fontScale="90000"/>
          </a:bodyPr>
          <a:lstStyle/>
          <a:p>
            <a:r>
              <a:rPr lang="es-CR" b="1" dirty="0"/>
              <a:t>Tema 3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28650" y="1111828"/>
            <a:ext cx="7886700" cy="12157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s-CR" sz="1050" dirty="0"/>
              <a:t>Analizar de acuerdo con la teoría de externalización y utilizando el gráfico presentado en clase:</a:t>
            </a:r>
          </a:p>
          <a:p>
            <a:pPr marL="514350" indent="-514350">
              <a:buFont typeface="+mj-lt"/>
              <a:buAutoNum type="arabicPeriod"/>
            </a:pPr>
            <a:r>
              <a:rPr lang="es-CR" sz="1050" dirty="0"/>
              <a:t>Si pensamos en dos países, El Salvador y Estados Unidos, qué procesos productivos estarían en cada país.</a:t>
            </a:r>
          </a:p>
          <a:p>
            <a:pPr marL="514350" indent="-514350">
              <a:buFont typeface="+mj-lt"/>
              <a:buAutoNum type="arabicPeriod"/>
            </a:pPr>
            <a:r>
              <a:rPr lang="es-CR" sz="1050" dirty="0"/>
              <a:t>Argumente utilizando como referencia la dotación de trabajo calificado y no calificado.</a:t>
            </a:r>
          </a:p>
          <a:p>
            <a:pPr marL="514350" indent="-514350">
              <a:buFont typeface="+mj-lt"/>
              <a:buAutoNum type="arabicPeriod"/>
            </a:pPr>
            <a:r>
              <a:rPr lang="es-CR" sz="1050" dirty="0"/>
              <a:t>Discuta sobre esa base qué tipo de políticas debería aplicar el país</a:t>
            </a:r>
          </a:p>
          <a:p>
            <a:endParaRPr lang="es-CR" sz="1050" dirty="0"/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8086" y="2977861"/>
            <a:ext cx="5572294" cy="18123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79781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414</TotalTime>
  <Words>200</Words>
  <Application>Microsoft Office PowerPoint</Application>
  <PresentationFormat>Presentación en pantalla (4:3)</PresentationFormat>
  <Paragraphs>24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Instituto Centroamericano de Administración Pública (ICAP) Doctorado en Gestión Pública y Ciencias Empresariales  II Promoción Guatemala</vt:lpstr>
      <vt:lpstr>Tema 1</vt:lpstr>
      <vt:lpstr>Tema 2</vt:lpstr>
      <vt:lpstr>Tema 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Instituto Centroamericano de Administración Pública (ICAP) Doctorado en Gestión Pública y Ciencias Empresariales  2011-2012</dc:title>
  <dc:creator>Rafael Díaz Porras</dc:creator>
  <cp:lastModifiedBy>Rafael Diaz</cp:lastModifiedBy>
  <cp:revision>18</cp:revision>
  <dcterms:created xsi:type="dcterms:W3CDTF">2015-04-17T16:32:12Z</dcterms:created>
  <dcterms:modified xsi:type="dcterms:W3CDTF">2023-09-08T16:34:06Z</dcterms:modified>
</cp:coreProperties>
</file>