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6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074C35-D3E6-4A52-9CC8-A843E49D72D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671A7D-CD71-4C0B-920C-A42F23F5FCE9}">
      <dgm:prSet/>
      <dgm:spPr/>
      <dgm:t>
        <a:bodyPr/>
        <a:lstStyle/>
        <a:p>
          <a:r>
            <a:rPr lang="es-CR" dirty="0"/>
            <a:t>Una presentación grabada</a:t>
          </a:r>
          <a:endParaRPr lang="en-US" dirty="0"/>
        </a:p>
      </dgm:t>
    </dgm:pt>
    <dgm:pt modelId="{8F7BBEB7-7455-4DAC-87DC-5A55AB3AB925}" type="parTrans" cxnId="{2A878545-C6A4-4C6E-85DC-63AF62D2751E}">
      <dgm:prSet/>
      <dgm:spPr/>
      <dgm:t>
        <a:bodyPr/>
        <a:lstStyle/>
        <a:p>
          <a:endParaRPr lang="en-US"/>
        </a:p>
      </dgm:t>
    </dgm:pt>
    <dgm:pt modelId="{B1314985-5FEB-4F26-BFED-5CE49AA40709}" type="sibTrans" cxnId="{2A878545-C6A4-4C6E-85DC-63AF62D2751E}">
      <dgm:prSet/>
      <dgm:spPr/>
      <dgm:t>
        <a:bodyPr/>
        <a:lstStyle/>
        <a:p>
          <a:endParaRPr lang="en-US"/>
        </a:p>
      </dgm:t>
    </dgm:pt>
    <dgm:pt modelId="{B97FE614-B32D-45B3-8919-CE213D0EE086}">
      <dgm:prSet custT="1"/>
      <dgm:spPr/>
      <dgm:t>
        <a:bodyPr/>
        <a:lstStyle/>
        <a:p>
          <a:r>
            <a:rPr lang="es-CR" sz="1800"/>
            <a:t>Con apoyo visual (power point)</a:t>
          </a:r>
          <a:endParaRPr lang="en-US" sz="1800"/>
        </a:p>
      </dgm:t>
    </dgm:pt>
    <dgm:pt modelId="{3424A6FF-E496-4201-99F1-DC59B3210E5B}" type="parTrans" cxnId="{8B861A81-5767-4775-A059-0B503CC37ADB}">
      <dgm:prSet/>
      <dgm:spPr/>
      <dgm:t>
        <a:bodyPr/>
        <a:lstStyle/>
        <a:p>
          <a:endParaRPr lang="en-US"/>
        </a:p>
      </dgm:t>
    </dgm:pt>
    <dgm:pt modelId="{AD40DA84-EF45-4AA4-8973-87C5B3362247}" type="sibTrans" cxnId="{8B861A81-5767-4775-A059-0B503CC37ADB}">
      <dgm:prSet/>
      <dgm:spPr/>
      <dgm:t>
        <a:bodyPr/>
        <a:lstStyle/>
        <a:p>
          <a:endParaRPr lang="en-US"/>
        </a:p>
      </dgm:t>
    </dgm:pt>
    <dgm:pt modelId="{D0D41B5B-39B3-4C1C-9478-65C5E6F42F48}">
      <dgm:prSet custT="1"/>
      <dgm:spPr/>
      <dgm:t>
        <a:bodyPr/>
        <a:lstStyle/>
        <a:p>
          <a:r>
            <a:rPr lang="es-CR" sz="1800"/>
            <a:t>Puede incluir un apoyo de video corto</a:t>
          </a:r>
          <a:endParaRPr lang="en-US" sz="1800"/>
        </a:p>
      </dgm:t>
    </dgm:pt>
    <dgm:pt modelId="{D24432F4-C317-4990-8E1F-C9B7EF146529}" type="parTrans" cxnId="{E355A6B3-C8C9-405C-A500-2F2698FA1F30}">
      <dgm:prSet/>
      <dgm:spPr/>
      <dgm:t>
        <a:bodyPr/>
        <a:lstStyle/>
        <a:p>
          <a:endParaRPr lang="en-US"/>
        </a:p>
      </dgm:t>
    </dgm:pt>
    <dgm:pt modelId="{C8B1C0D1-C991-4A90-ADEC-D6A62202816E}" type="sibTrans" cxnId="{E355A6B3-C8C9-405C-A500-2F2698FA1F30}">
      <dgm:prSet/>
      <dgm:spPr/>
      <dgm:t>
        <a:bodyPr/>
        <a:lstStyle/>
        <a:p>
          <a:endParaRPr lang="en-US"/>
        </a:p>
      </dgm:t>
    </dgm:pt>
    <dgm:pt modelId="{67DF04AC-2D43-4141-BFBD-361A52ACF147}">
      <dgm:prSet custT="1"/>
      <dgm:spPr/>
      <dgm:t>
        <a:bodyPr/>
        <a:lstStyle/>
        <a:p>
          <a:r>
            <a:rPr lang="es-CR" sz="1800"/>
            <a:t>Duración de 20 a 30 minutos</a:t>
          </a:r>
          <a:r>
            <a:rPr lang="es-CR"/>
            <a:t>Con formato académico)</a:t>
          </a:r>
          <a:endParaRPr lang="en-US" sz="1800"/>
        </a:p>
      </dgm:t>
    </dgm:pt>
    <dgm:pt modelId="{6A205139-BC94-485F-9460-0C76A7EF783A}" type="parTrans" cxnId="{B7729275-8443-4532-9415-A80E921E008C}">
      <dgm:prSet/>
      <dgm:spPr/>
      <dgm:t>
        <a:bodyPr/>
        <a:lstStyle/>
        <a:p>
          <a:endParaRPr lang="en-US"/>
        </a:p>
      </dgm:t>
    </dgm:pt>
    <dgm:pt modelId="{FBDE9D83-8C93-44F8-B724-A1E92D5273A0}" type="sibTrans" cxnId="{B7729275-8443-4532-9415-A80E921E008C}">
      <dgm:prSet/>
      <dgm:spPr/>
      <dgm:t>
        <a:bodyPr/>
        <a:lstStyle/>
        <a:p>
          <a:endParaRPr lang="en-US"/>
        </a:p>
      </dgm:t>
    </dgm:pt>
    <dgm:pt modelId="{DAE15DE0-1FF2-44DD-9196-5CE1DDE10F82}" type="pres">
      <dgm:prSet presAssocID="{84074C35-D3E6-4A52-9CC8-A843E49D72D8}" presName="linear" presStyleCnt="0">
        <dgm:presLayoutVars>
          <dgm:dir/>
          <dgm:animLvl val="lvl"/>
          <dgm:resizeHandles val="exact"/>
        </dgm:presLayoutVars>
      </dgm:prSet>
      <dgm:spPr/>
    </dgm:pt>
    <dgm:pt modelId="{510A0894-3CDE-475D-BB01-18D4177B476C}" type="pres">
      <dgm:prSet presAssocID="{CF671A7D-CD71-4C0B-920C-A42F23F5FCE9}" presName="parentLin" presStyleCnt="0"/>
      <dgm:spPr/>
    </dgm:pt>
    <dgm:pt modelId="{D0F1636B-D05F-407F-9308-D55E317DC86F}" type="pres">
      <dgm:prSet presAssocID="{CF671A7D-CD71-4C0B-920C-A42F23F5FCE9}" presName="parentLeftMargin" presStyleLbl="node1" presStyleIdx="0" presStyleCnt="1"/>
      <dgm:spPr/>
    </dgm:pt>
    <dgm:pt modelId="{5A0264DC-34D0-4DB5-B909-DA4CFD9861CE}" type="pres">
      <dgm:prSet presAssocID="{CF671A7D-CD71-4C0B-920C-A42F23F5FCE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A6319F4-8C94-4B0F-B556-A2CDABC70660}" type="pres">
      <dgm:prSet presAssocID="{CF671A7D-CD71-4C0B-920C-A42F23F5FCE9}" presName="negativeSpace" presStyleCnt="0"/>
      <dgm:spPr/>
    </dgm:pt>
    <dgm:pt modelId="{79E707FE-E45A-4162-AC4F-5FBF1CCD2B43}" type="pres">
      <dgm:prSet presAssocID="{CF671A7D-CD71-4C0B-920C-A42F23F5FCE9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C4AAA27-0DFA-41AB-B0FE-AF72356C378B}" type="presOf" srcId="{84074C35-D3E6-4A52-9CC8-A843E49D72D8}" destId="{DAE15DE0-1FF2-44DD-9196-5CE1DDE10F82}" srcOrd="0" destOrd="0" presId="urn:microsoft.com/office/officeart/2005/8/layout/list1"/>
    <dgm:cxn modelId="{65DAA429-551F-47DB-A757-253439D88E31}" type="presOf" srcId="{B97FE614-B32D-45B3-8919-CE213D0EE086}" destId="{79E707FE-E45A-4162-AC4F-5FBF1CCD2B43}" srcOrd="0" destOrd="0" presId="urn:microsoft.com/office/officeart/2005/8/layout/list1"/>
    <dgm:cxn modelId="{6317B838-2D9B-4EC7-A12B-C9220F2B4D52}" type="presOf" srcId="{67DF04AC-2D43-4141-BFBD-361A52ACF147}" destId="{79E707FE-E45A-4162-AC4F-5FBF1CCD2B43}" srcOrd="0" destOrd="2" presId="urn:microsoft.com/office/officeart/2005/8/layout/list1"/>
    <dgm:cxn modelId="{2A878545-C6A4-4C6E-85DC-63AF62D2751E}" srcId="{84074C35-D3E6-4A52-9CC8-A843E49D72D8}" destId="{CF671A7D-CD71-4C0B-920C-A42F23F5FCE9}" srcOrd="0" destOrd="0" parTransId="{8F7BBEB7-7455-4DAC-87DC-5A55AB3AB925}" sibTransId="{B1314985-5FEB-4F26-BFED-5CE49AA40709}"/>
    <dgm:cxn modelId="{B7729275-8443-4532-9415-A80E921E008C}" srcId="{CF671A7D-CD71-4C0B-920C-A42F23F5FCE9}" destId="{67DF04AC-2D43-4141-BFBD-361A52ACF147}" srcOrd="2" destOrd="0" parTransId="{6A205139-BC94-485F-9460-0C76A7EF783A}" sibTransId="{FBDE9D83-8C93-44F8-B724-A1E92D5273A0}"/>
    <dgm:cxn modelId="{8B861A81-5767-4775-A059-0B503CC37ADB}" srcId="{CF671A7D-CD71-4C0B-920C-A42F23F5FCE9}" destId="{B97FE614-B32D-45B3-8919-CE213D0EE086}" srcOrd="0" destOrd="0" parTransId="{3424A6FF-E496-4201-99F1-DC59B3210E5B}" sibTransId="{AD40DA84-EF45-4AA4-8973-87C5B3362247}"/>
    <dgm:cxn modelId="{E355A6B3-C8C9-405C-A500-2F2698FA1F30}" srcId="{CF671A7D-CD71-4C0B-920C-A42F23F5FCE9}" destId="{D0D41B5B-39B3-4C1C-9478-65C5E6F42F48}" srcOrd="1" destOrd="0" parTransId="{D24432F4-C317-4990-8E1F-C9B7EF146529}" sibTransId="{C8B1C0D1-C991-4A90-ADEC-D6A62202816E}"/>
    <dgm:cxn modelId="{9E21D2DA-A44C-42E8-9BB3-869F3E284622}" type="presOf" srcId="{CF671A7D-CD71-4C0B-920C-A42F23F5FCE9}" destId="{D0F1636B-D05F-407F-9308-D55E317DC86F}" srcOrd="0" destOrd="0" presId="urn:microsoft.com/office/officeart/2005/8/layout/list1"/>
    <dgm:cxn modelId="{63C28ADD-B474-4A34-A926-B4D25E4065CE}" type="presOf" srcId="{D0D41B5B-39B3-4C1C-9478-65C5E6F42F48}" destId="{79E707FE-E45A-4162-AC4F-5FBF1CCD2B43}" srcOrd="0" destOrd="1" presId="urn:microsoft.com/office/officeart/2005/8/layout/list1"/>
    <dgm:cxn modelId="{2C5113E1-8A1B-4131-85CC-4390322C1296}" type="presOf" srcId="{CF671A7D-CD71-4C0B-920C-A42F23F5FCE9}" destId="{5A0264DC-34D0-4DB5-B909-DA4CFD9861CE}" srcOrd="1" destOrd="0" presId="urn:microsoft.com/office/officeart/2005/8/layout/list1"/>
    <dgm:cxn modelId="{00B05E99-B176-4C0B-9F2B-2DDCCF4F8C03}" type="presParOf" srcId="{DAE15DE0-1FF2-44DD-9196-5CE1DDE10F82}" destId="{510A0894-3CDE-475D-BB01-18D4177B476C}" srcOrd="0" destOrd="0" presId="urn:microsoft.com/office/officeart/2005/8/layout/list1"/>
    <dgm:cxn modelId="{14179662-8DE8-4496-B583-08A19317D661}" type="presParOf" srcId="{510A0894-3CDE-475D-BB01-18D4177B476C}" destId="{D0F1636B-D05F-407F-9308-D55E317DC86F}" srcOrd="0" destOrd="0" presId="urn:microsoft.com/office/officeart/2005/8/layout/list1"/>
    <dgm:cxn modelId="{AF8959E3-DD2E-41BD-A6D7-9993FA815782}" type="presParOf" srcId="{510A0894-3CDE-475D-BB01-18D4177B476C}" destId="{5A0264DC-34D0-4DB5-B909-DA4CFD9861CE}" srcOrd="1" destOrd="0" presId="urn:microsoft.com/office/officeart/2005/8/layout/list1"/>
    <dgm:cxn modelId="{0C59E97E-4BB6-42D4-B52D-51B62340F5A4}" type="presParOf" srcId="{DAE15DE0-1FF2-44DD-9196-5CE1DDE10F82}" destId="{2A6319F4-8C94-4B0F-B556-A2CDABC70660}" srcOrd="1" destOrd="0" presId="urn:microsoft.com/office/officeart/2005/8/layout/list1"/>
    <dgm:cxn modelId="{87FAE1A9-8ABF-4B52-B897-A1840B550052}" type="presParOf" srcId="{DAE15DE0-1FF2-44DD-9196-5CE1DDE10F82}" destId="{79E707FE-E45A-4162-AC4F-5FBF1CCD2B4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233336-3043-4660-9DAC-4DD9AE22FD2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393790B-CD4D-46D9-9E2D-DAC70FB36CC7}">
      <dgm:prSet/>
      <dgm:spPr/>
      <dgm:t>
        <a:bodyPr/>
        <a:lstStyle/>
        <a:p>
          <a:r>
            <a:rPr lang="es-CR" dirty="0"/>
            <a:t>Los foros estarán abiertos a partir del viernes 29 de setiembre al 5 de octubre</a:t>
          </a:r>
          <a:endParaRPr lang="en-US" dirty="0"/>
        </a:p>
      </dgm:t>
    </dgm:pt>
    <dgm:pt modelId="{25B68A7F-05D5-4450-90F9-EA19F3CEACD2}" type="parTrans" cxnId="{A286541F-7ABA-4FCE-9848-858A9A94748F}">
      <dgm:prSet/>
      <dgm:spPr/>
      <dgm:t>
        <a:bodyPr/>
        <a:lstStyle/>
        <a:p>
          <a:endParaRPr lang="en-US"/>
        </a:p>
      </dgm:t>
    </dgm:pt>
    <dgm:pt modelId="{14C89470-5D4A-469B-80BD-4DC19D790E7F}" type="sibTrans" cxnId="{A286541F-7ABA-4FCE-9848-858A9A94748F}">
      <dgm:prSet/>
      <dgm:spPr/>
      <dgm:t>
        <a:bodyPr/>
        <a:lstStyle/>
        <a:p>
          <a:endParaRPr lang="en-US"/>
        </a:p>
      </dgm:t>
    </dgm:pt>
    <dgm:pt modelId="{543BB1E1-FDBD-4AAA-B428-FD0F2CBDA9D5}">
      <dgm:prSet/>
      <dgm:spPr/>
      <dgm:t>
        <a:bodyPr/>
        <a:lstStyle/>
        <a:p>
          <a:r>
            <a:rPr lang="es-CR"/>
            <a:t>Se abren 4 foros, con varias conferencias. </a:t>
          </a:r>
          <a:endParaRPr lang="en-US"/>
        </a:p>
      </dgm:t>
    </dgm:pt>
    <dgm:pt modelId="{26F39C90-12F1-4667-A834-4426CE2F1B5D}" type="parTrans" cxnId="{0A713D57-A66E-4530-88A8-6ECB6867D7F9}">
      <dgm:prSet/>
      <dgm:spPr/>
      <dgm:t>
        <a:bodyPr/>
        <a:lstStyle/>
        <a:p>
          <a:endParaRPr lang="en-US"/>
        </a:p>
      </dgm:t>
    </dgm:pt>
    <dgm:pt modelId="{76FC3FAD-C330-468D-A574-4234FB137325}" type="sibTrans" cxnId="{0A713D57-A66E-4530-88A8-6ECB6867D7F9}">
      <dgm:prSet/>
      <dgm:spPr/>
      <dgm:t>
        <a:bodyPr/>
        <a:lstStyle/>
        <a:p>
          <a:endParaRPr lang="en-US"/>
        </a:p>
      </dgm:t>
    </dgm:pt>
    <dgm:pt modelId="{5097EB7D-B75D-4CC3-B978-65A51B5911AA}">
      <dgm:prSet/>
      <dgm:spPr/>
      <dgm:t>
        <a:bodyPr/>
        <a:lstStyle/>
        <a:p>
          <a:r>
            <a:rPr lang="es-CR"/>
            <a:t>Cada persona realiza 4 comentarios, </a:t>
          </a:r>
          <a:endParaRPr lang="en-US"/>
        </a:p>
      </dgm:t>
    </dgm:pt>
    <dgm:pt modelId="{F5B9FF83-584B-4ED5-B43E-EA9D88AC7874}" type="parTrans" cxnId="{6D59BC06-C0B0-4A22-BB61-7BAFD5CFB7C1}">
      <dgm:prSet/>
      <dgm:spPr/>
      <dgm:t>
        <a:bodyPr/>
        <a:lstStyle/>
        <a:p>
          <a:endParaRPr lang="en-US"/>
        </a:p>
      </dgm:t>
    </dgm:pt>
    <dgm:pt modelId="{227850C6-874D-4887-B373-A7504E8BF1AF}" type="sibTrans" cxnId="{6D59BC06-C0B0-4A22-BB61-7BAFD5CFB7C1}">
      <dgm:prSet/>
      <dgm:spPr/>
      <dgm:t>
        <a:bodyPr/>
        <a:lstStyle/>
        <a:p>
          <a:endParaRPr lang="en-US"/>
        </a:p>
      </dgm:t>
    </dgm:pt>
    <dgm:pt modelId="{0253D091-A784-4674-9897-22437FAEF623}">
      <dgm:prSet/>
      <dgm:spPr/>
      <dgm:t>
        <a:bodyPr/>
        <a:lstStyle/>
        <a:p>
          <a:r>
            <a:rPr lang="es-CR"/>
            <a:t>Sobre una exposición de cada foro</a:t>
          </a:r>
          <a:endParaRPr lang="en-US"/>
        </a:p>
      </dgm:t>
    </dgm:pt>
    <dgm:pt modelId="{8278C410-32D5-4067-BEE0-3EE593F42A12}" type="parTrans" cxnId="{124BA559-887E-4104-A3A8-D6261F444265}">
      <dgm:prSet/>
      <dgm:spPr/>
      <dgm:t>
        <a:bodyPr/>
        <a:lstStyle/>
        <a:p>
          <a:endParaRPr lang="en-US"/>
        </a:p>
      </dgm:t>
    </dgm:pt>
    <dgm:pt modelId="{9277B652-34EF-4C74-8C03-50F2EDD153A3}" type="sibTrans" cxnId="{124BA559-887E-4104-A3A8-D6261F444265}">
      <dgm:prSet/>
      <dgm:spPr/>
      <dgm:t>
        <a:bodyPr/>
        <a:lstStyle/>
        <a:p>
          <a:endParaRPr lang="en-US"/>
        </a:p>
      </dgm:t>
    </dgm:pt>
    <dgm:pt modelId="{A8F2BC28-5236-437C-9C0A-FE31117D5EDD}">
      <dgm:prSet/>
      <dgm:spPr/>
      <dgm:t>
        <a:bodyPr/>
        <a:lstStyle/>
        <a:p>
          <a:r>
            <a:rPr lang="es-CR"/>
            <a:t>Asegurarse de ubicarlo como respuesta a la exposición que se comenta</a:t>
          </a:r>
          <a:endParaRPr lang="en-US"/>
        </a:p>
      </dgm:t>
    </dgm:pt>
    <dgm:pt modelId="{4B8DE220-04E4-4405-ABD5-7085F19F605D}" type="parTrans" cxnId="{6E151612-95F4-451D-8F92-09AA1D3807A0}">
      <dgm:prSet/>
      <dgm:spPr/>
      <dgm:t>
        <a:bodyPr/>
        <a:lstStyle/>
        <a:p>
          <a:endParaRPr lang="en-US"/>
        </a:p>
      </dgm:t>
    </dgm:pt>
    <dgm:pt modelId="{60F929D7-F006-476E-97ED-BDB3A4A40633}" type="sibTrans" cxnId="{6E151612-95F4-451D-8F92-09AA1D3807A0}">
      <dgm:prSet/>
      <dgm:spPr/>
      <dgm:t>
        <a:bodyPr/>
        <a:lstStyle/>
        <a:p>
          <a:endParaRPr lang="en-US"/>
        </a:p>
      </dgm:t>
    </dgm:pt>
    <dgm:pt modelId="{C603700E-73C9-4CD9-80FB-AF731839F061}" type="pres">
      <dgm:prSet presAssocID="{64233336-3043-4660-9DAC-4DD9AE22FD2B}" presName="linear" presStyleCnt="0">
        <dgm:presLayoutVars>
          <dgm:animLvl val="lvl"/>
          <dgm:resizeHandles val="exact"/>
        </dgm:presLayoutVars>
      </dgm:prSet>
      <dgm:spPr/>
    </dgm:pt>
    <dgm:pt modelId="{0FF4A28D-1AB1-4121-95BC-4154DDCD42BA}" type="pres">
      <dgm:prSet presAssocID="{6393790B-CD4D-46D9-9E2D-DAC70FB36C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3CADB89-95FD-4435-926E-EB9895AFB8D0}" type="pres">
      <dgm:prSet presAssocID="{14C89470-5D4A-469B-80BD-4DC19D790E7F}" presName="spacer" presStyleCnt="0"/>
      <dgm:spPr/>
    </dgm:pt>
    <dgm:pt modelId="{71472818-EE36-48E1-8339-50952F73CEF2}" type="pres">
      <dgm:prSet presAssocID="{543BB1E1-FDBD-4AAA-B428-FD0F2CBDA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9ECD31-6ADE-4159-B9FA-3DA713C028C0}" type="pres">
      <dgm:prSet presAssocID="{76FC3FAD-C330-468D-A574-4234FB137325}" presName="spacer" presStyleCnt="0"/>
      <dgm:spPr/>
    </dgm:pt>
    <dgm:pt modelId="{38DE6CC7-219C-4978-A493-4F9017E2DA41}" type="pres">
      <dgm:prSet presAssocID="{5097EB7D-B75D-4CC3-B978-65A51B5911A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F179044-CACC-43EF-9AB3-A25CCEF61477}" type="pres">
      <dgm:prSet presAssocID="{5097EB7D-B75D-4CC3-B978-65A51B5911AA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D59BC06-C0B0-4A22-BB61-7BAFD5CFB7C1}" srcId="{64233336-3043-4660-9DAC-4DD9AE22FD2B}" destId="{5097EB7D-B75D-4CC3-B978-65A51B5911AA}" srcOrd="2" destOrd="0" parTransId="{F5B9FF83-584B-4ED5-B43E-EA9D88AC7874}" sibTransId="{227850C6-874D-4887-B373-A7504E8BF1AF}"/>
    <dgm:cxn modelId="{6E151612-95F4-451D-8F92-09AA1D3807A0}" srcId="{5097EB7D-B75D-4CC3-B978-65A51B5911AA}" destId="{A8F2BC28-5236-437C-9C0A-FE31117D5EDD}" srcOrd="1" destOrd="0" parTransId="{4B8DE220-04E4-4405-ABD5-7085F19F605D}" sibTransId="{60F929D7-F006-476E-97ED-BDB3A4A40633}"/>
    <dgm:cxn modelId="{A286541F-7ABA-4FCE-9848-858A9A94748F}" srcId="{64233336-3043-4660-9DAC-4DD9AE22FD2B}" destId="{6393790B-CD4D-46D9-9E2D-DAC70FB36CC7}" srcOrd="0" destOrd="0" parTransId="{25B68A7F-05D5-4450-90F9-EA19F3CEACD2}" sibTransId="{14C89470-5D4A-469B-80BD-4DC19D790E7F}"/>
    <dgm:cxn modelId="{8C39A921-41A8-4AC8-8125-15A6D62B017E}" type="presOf" srcId="{A8F2BC28-5236-437C-9C0A-FE31117D5EDD}" destId="{7F179044-CACC-43EF-9AB3-A25CCEF61477}" srcOrd="0" destOrd="1" presId="urn:microsoft.com/office/officeart/2005/8/layout/vList2"/>
    <dgm:cxn modelId="{C490F721-08CE-4644-A84A-21A00940992C}" type="presOf" srcId="{64233336-3043-4660-9DAC-4DD9AE22FD2B}" destId="{C603700E-73C9-4CD9-80FB-AF731839F061}" srcOrd="0" destOrd="0" presId="urn:microsoft.com/office/officeart/2005/8/layout/vList2"/>
    <dgm:cxn modelId="{46A36876-7A8F-4D41-AE25-7A9CCF28C2DA}" type="presOf" srcId="{543BB1E1-FDBD-4AAA-B428-FD0F2CBDA9D5}" destId="{71472818-EE36-48E1-8339-50952F73CEF2}" srcOrd="0" destOrd="0" presId="urn:microsoft.com/office/officeart/2005/8/layout/vList2"/>
    <dgm:cxn modelId="{0A713D57-A66E-4530-88A8-6ECB6867D7F9}" srcId="{64233336-3043-4660-9DAC-4DD9AE22FD2B}" destId="{543BB1E1-FDBD-4AAA-B428-FD0F2CBDA9D5}" srcOrd="1" destOrd="0" parTransId="{26F39C90-12F1-4667-A834-4426CE2F1B5D}" sibTransId="{76FC3FAD-C330-468D-A574-4234FB137325}"/>
    <dgm:cxn modelId="{124BA559-887E-4104-A3A8-D6261F444265}" srcId="{5097EB7D-B75D-4CC3-B978-65A51B5911AA}" destId="{0253D091-A784-4674-9897-22437FAEF623}" srcOrd="0" destOrd="0" parTransId="{8278C410-32D5-4067-BEE0-3EE593F42A12}" sibTransId="{9277B652-34EF-4C74-8C03-50F2EDD153A3}"/>
    <dgm:cxn modelId="{2C4BE59C-C996-45CB-BBFC-CA18204FB8E1}" type="presOf" srcId="{5097EB7D-B75D-4CC3-B978-65A51B5911AA}" destId="{38DE6CC7-219C-4978-A493-4F9017E2DA41}" srcOrd="0" destOrd="0" presId="urn:microsoft.com/office/officeart/2005/8/layout/vList2"/>
    <dgm:cxn modelId="{5338A8AD-5D71-4D8D-A0EB-669F102AD80A}" type="presOf" srcId="{6393790B-CD4D-46D9-9E2D-DAC70FB36CC7}" destId="{0FF4A28D-1AB1-4121-95BC-4154DDCD42BA}" srcOrd="0" destOrd="0" presId="urn:microsoft.com/office/officeart/2005/8/layout/vList2"/>
    <dgm:cxn modelId="{CBCE72E6-A76B-4B19-8B2D-4FC4B2F714DB}" type="presOf" srcId="{0253D091-A784-4674-9897-22437FAEF623}" destId="{7F179044-CACC-43EF-9AB3-A25CCEF61477}" srcOrd="0" destOrd="0" presId="urn:microsoft.com/office/officeart/2005/8/layout/vList2"/>
    <dgm:cxn modelId="{472C85D0-20DE-44A7-9919-9376E33C2DDE}" type="presParOf" srcId="{C603700E-73C9-4CD9-80FB-AF731839F061}" destId="{0FF4A28D-1AB1-4121-95BC-4154DDCD42BA}" srcOrd="0" destOrd="0" presId="urn:microsoft.com/office/officeart/2005/8/layout/vList2"/>
    <dgm:cxn modelId="{D54CC5D6-8080-4FE2-8840-B352D51329C0}" type="presParOf" srcId="{C603700E-73C9-4CD9-80FB-AF731839F061}" destId="{63CADB89-95FD-4435-926E-EB9895AFB8D0}" srcOrd="1" destOrd="0" presId="urn:microsoft.com/office/officeart/2005/8/layout/vList2"/>
    <dgm:cxn modelId="{C6984D52-3AF7-4635-8334-2B3C25F8FD51}" type="presParOf" srcId="{C603700E-73C9-4CD9-80FB-AF731839F061}" destId="{71472818-EE36-48E1-8339-50952F73CEF2}" srcOrd="2" destOrd="0" presId="urn:microsoft.com/office/officeart/2005/8/layout/vList2"/>
    <dgm:cxn modelId="{EBCD6F92-39E7-4100-A582-9D3B7D36FA1B}" type="presParOf" srcId="{C603700E-73C9-4CD9-80FB-AF731839F061}" destId="{B49ECD31-6ADE-4159-B9FA-3DA713C028C0}" srcOrd="3" destOrd="0" presId="urn:microsoft.com/office/officeart/2005/8/layout/vList2"/>
    <dgm:cxn modelId="{A593EAE1-22A3-480F-8CD5-4FFDAF78283B}" type="presParOf" srcId="{C603700E-73C9-4CD9-80FB-AF731839F061}" destId="{38DE6CC7-219C-4978-A493-4F9017E2DA41}" srcOrd="4" destOrd="0" presId="urn:microsoft.com/office/officeart/2005/8/layout/vList2"/>
    <dgm:cxn modelId="{F2042298-7AC3-483E-A769-C16E62506C1F}" type="presParOf" srcId="{C603700E-73C9-4CD9-80FB-AF731839F061}" destId="{7F179044-CACC-43EF-9AB3-A25CCEF6147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0F7430-8275-49CB-86C0-697A2D91A9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FAEF585-2D6E-4553-9D9F-C2E84BA86233}">
      <dgm:prSet/>
      <dgm:spPr/>
      <dgm:t>
        <a:bodyPr/>
        <a:lstStyle/>
        <a:p>
          <a:r>
            <a:rPr lang="es-CR"/>
            <a:t>Tema:</a:t>
          </a:r>
          <a:endParaRPr lang="en-US"/>
        </a:p>
      </dgm:t>
    </dgm:pt>
    <dgm:pt modelId="{473479ED-AF65-4467-AA80-4B1B7E7C0E3F}" type="parTrans" cxnId="{44416791-4D66-46F5-B961-9C0722E0150A}">
      <dgm:prSet/>
      <dgm:spPr/>
      <dgm:t>
        <a:bodyPr/>
        <a:lstStyle/>
        <a:p>
          <a:endParaRPr lang="en-US"/>
        </a:p>
      </dgm:t>
    </dgm:pt>
    <dgm:pt modelId="{0EBD8D8A-231A-42C1-9A51-62A05F123EF0}" type="sibTrans" cxnId="{44416791-4D66-46F5-B961-9C0722E0150A}">
      <dgm:prSet/>
      <dgm:spPr/>
      <dgm:t>
        <a:bodyPr/>
        <a:lstStyle/>
        <a:p>
          <a:endParaRPr lang="en-US"/>
        </a:p>
      </dgm:t>
    </dgm:pt>
    <dgm:pt modelId="{ED04B572-D394-4FA0-9B7B-8C01B1F5109E}">
      <dgm:prSet/>
      <dgm:spPr/>
      <dgm:t>
        <a:bodyPr/>
        <a:lstStyle/>
        <a:p>
          <a:r>
            <a:rPr lang="es-CR"/>
            <a:t>Previamente discutido con el profesor</a:t>
          </a:r>
          <a:endParaRPr lang="en-US"/>
        </a:p>
      </dgm:t>
    </dgm:pt>
    <dgm:pt modelId="{2B6B0525-45C0-496C-937C-DDB7C2E87906}" type="parTrans" cxnId="{726B776D-1F2E-42BA-BB3A-D9CF5CC276F8}">
      <dgm:prSet/>
      <dgm:spPr/>
      <dgm:t>
        <a:bodyPr/>
        <a:lstStyle/>
        <a:p>
          <a:endParaRPr lang="en-US"/>
        </a:p>
      </dgm:t>
    </dgm:pt>
    <dgm:pt modelId="{B012BD2E-8F47-486F-A298-FB4C265D6B22}" type="sibTrans" cxnId="{726B776D-1F2E-42BA-BB3A-D9CF5CC276F8}">
      <dgm:prSet/>
      <dgm:spPr/>
      <dgm:t>
        <a:bodyPr/>
        <a:lstStyle/>
        <a:p>
          <a:endParaRPr lang="en-US"/>
        </a:p>
      </dgm:t>
    </dgm:pt>
    <dgm:pt modelId="{F4AD9995-4C48-4B81-ACA3-6F9C55B7CBBA}">
      <dgm:prSet/>
      <dgm:spPr/>
      <dgm:t>
        <a:bodyPr/>
        <a:lstStyle/>
        <a:p>
          <a:r>
            <a:rPr lang="es-CR"/>
            <a:t>Elaboración en grupos</a:t>
          </a:r>
          <a:endParaRPr lang="en-US"/>
        </a:p>
      </dgm:t>
    </dgm:pt>
    <dgm:pt modelId="{75FBC9F5-245B-40B7-829F-5B0E24BEA285}" type="parTrans" cxnId="{426BB8E0-4687-4423-A3EA-B831DDE477D9}">
      <dgm:prSet/>
      <dgm:spPr/>
      <dgm:t>
        <a:bodyPr/>
        <a:lstStyle/>
        <a:p>
          <a:endParaRPr lang="en-US"/>
        </a:p>
      </dgm:t>
    </dgm:pt>
    <dgm:pt modelId="{370F5329-F999-4229-ABCF-0DE777177055}" type="sibTrans" cxnId="{426BB8E0-4687-4423-A3EA-B831DDE477D9}">
      <dgm:prSet/>
      <dgm:spPr/>
      <dgm:t>
        <a:bodyPr/>
        <a:lstStyle/>
        <a:p>
          <a:endParaRPr lang="en-US"/>
        </a:p>
      </dgm:t>
    </dgm:pt>
    <dgm:pt modelId="{5AAFEA97-27BB-4904-BD59-EA042C241491}">
      <dgm:prSet/>
      <dgm:spPr/>
      <dgm:t>
        <a:bodyPr/>
        <a:lstStyle/>
        <a:p>
          <a:r>
            <a:rPr lang="es-CR"/>
            <a:t>Documento</a:t>
          </a:r>
          <a:endParaRPr lang="en-US"/>
        </a:p>
      </dgm:t>
    </dgm:pt>
    <dgm:pt modelId="{A90BEA4F-C8A8-4B30-A6D7-67125BFFE22D}" type="parTrans" cxnId="{096E3F3F-81E0-4AD1-A923-D058D66AFE98}">
      <dgm:prSet/>
      <dgm:spPr/>
      <dgm:t>
        <a:bodyPr/>
        <a:lstStyle/>
        <a:p>
          <a:endParaRPr lang="en-US"/>
        </a:p>
      </dgm:t>
    </dgm:pt>
    <dgm:pt modelId="{6EA12BC2-69FF-4F36-9CCE-DCE478FA2F6B}" type="sibTrans" cxnId="{096E3F3F-81E0-4AD1-A923-D058D66AFE98}">
      <dgm:prSet/>
      <dgm:spPr/>
      <dgm:t>
        <a:bodyPr/>
        <a:lstStyle/>
        <a:p>
          <a:endParaRPr lang="en-US"/>
        </a:p>
      </dgm:t>
    </dgm:pt>
    <dgm:pt modelId="{C26362F6-02E4-462C-9724-C202EFDC4126}">
      <dgm:prSet/>
      <dgm:spPr/>
      <dgm:t>
        <a:bodyPr/>
        <a:lstStyle/>
        <a:p>
          <a:r>
            <a:rPr lang="es-CR"/>
            <a:t>Formato de Informe </a:t>
          </a:r>
          <a:endParaRPr lang="en-US"/>
        </a:p>
      </dgm:t>
    </dgm:pt>
    <dgm:pt modelId="{08F12F61-020E-4C32-9A83-6F82439B8745}" type="parTrans" cxnId="{2BEAFFD5-F36B-4EA2-AE63-C11BD6ECD1C3}">
      <dgm:prSet/>
      <dgm:spPr/>
      <dgm:t>
        <a:bodyPr/>
        <a:lstStyle/>
        <a:p>
          <a:endParaRPr lang="en-US"/>
        </a:p>
      </dgm:t>
    </dgm:pt>
    <dgm:pt modelId="{E5B31E1A-AD20-4DB7-9F4E-E56ED2306091}" type="sibTrans" cxnId="{2BEAFFD5-F36B-4EA2-AE63-C11BD6ECD1C3}">
      <dgm:prSet/>
      <dgm:spPr/>
      <dgm:t>
        <a:bodyPr/>
        <a:lstStyle/>
        <a:p>
          <a:endParaRPr lang="en-US"/>
        </a:p>
      </dgm:t>
    </dgm:pt>
    <dgm:pt modelId="{6EBF0B2F-A1AE-45A8-946E-7885D8F6A8FF}">
      <dgm:prSet/>
      <dgm:spPr/>
      <dgm:t>
        <a:bodyPr/>
        <a:lstStyle/>
        <a:p>
          <a:r>
            <a:rPr lang="es-CR"/>
            <a:t>No mayor de 15 páginas de contenido, adicionalmente puede tener anexos, no mayores de 5 páginas. </a:t>
          </a:r>
          <a:endParaRPr lang="en-US"/>
        </a:p>
      </dgm:t>
    </dgm:pt>
    <dgm:pt modelId="{03241B4E-5DBB-4390-99BD-4F863D991AF6}" type="parTrans" cxnId="{9277C9D4-2023-478A-B212-BB1BD0CF7442}">
      <dgm:prSet/>
      <dgm:spPr/>
      <dgm:t>
        <a:bodyPr/>
        <a:lstStyle/>
        <a:p>
          <a:endParaRPr lang="en-US"/>
        </a:p>
      </dgm:t>
    </dgm:pt>
    <dgm:pt modelId="{D729AF07-CE31-4930-BBDA-C164D445090D}" type="sibTrans" cxnId="{9277C9D4-2023-478A-B212-BB1BD0CF7442}">
      <dgm:prSet/>
      <dgm:spPr/>
      <dgm:t>
        <a:bodyPr/>
        <a:lstStyle/>
        <a:p>
          <a:endParaRPr lang="en-US"/>
        </a:p>
      </dgm:t>
    </dgm:pt>
    <dgm:pt modelId="{83D82793-EA5E-4762-929A-74CFED85A411}">
      <dgm:prSet/>
      <dgm:spPr/>
      <dgm:t>
        <a:bodyPr/>
        <a:lstStyle/>
        <a:p>
          <a:r>
            <a:rPr lang="es-CR"/>
            <a:t>Documento escrito en Times New Roman (12), espacio y medio. </a:t>
          </a:r>
          <a:endParaRPr lang="en-US"/>
        </a:p>
      </dgm:t>
    </dgm:pt>
    <dgm:pt modelId="{4338D37D-DD64-4A9B-B8A4-56421E2F6ECE}" type="parTrans" cxnId="{8D67A75F-E935-4F76-AE64-7F42C752AC86}">
      <dgm:prSet/>
      <dgm:spPr/>
      <dgm:t>
        <a:bodyPr/>
        <a:lstStyle/>
        <a:p>
          <a:endParaRPr lang="en-US"/>
        </a:p>
      </dgm:t>
    </dgm:pt>
    <dgm:pt modelId="{86B76245-4E25-49C0-B0EA-6BA4F4EC822B}" type="sibTrans" cxnId="{8D67A75F-E935-4F76-AE64-7F42C752AC86}">
      <dgm:prSet/>
      <dgm:spPr/>
      <dgm:t>
        <a:bodyPr/>
        <a:lstStyle/>
        <a:p>
          <a:endParaRPr lang="en-US"/>
        </a:p>
      </dgm:t>
    </dgm:pt>
    <dgm:pt modelId="{98FEFA05-4F17-44E0-8804-4B8942E94044}">
      <dgm:prSet/>
      <dgm:spPr/>
      <dgm:t>
        <a:bodyPr/>
        <a:lstStyle/>
        <a:p>
          <a:r>
            <a:rPr lang="es-CR"/>
            <a:t>Estructura sugerida::</a:t>
          </a:r>
          <a:endParaRPr lang="en-US"/>
        </a:p>
      </dgm:t>
    </dgm:pt>
    <dgm:pt modelId="{A54FD1ED-FE44-4508-BC1E-6D3D88F045D7}" type="parTrans" cxnId="{A9CED1A6-0ABE-4520-A56C-433E1EEA502A}">
      <dgm:prSet/>
      <dgm:spPr/>
      <dgm:t>
        <a:bodyPr/>
        <a:lstStyle/>
        <a:p>
          <a:endParaRPr lang="en-US"/>
        </a:p>
      </dgm:t>
    </dgm:pt>
    <dgm:pt modelId="{5C17A287-073F-4834-A3E4-9F1F203FCB42}" type="sibTrans" cxnId="{A9CED1A6-0ABE-4520-A56C-433E1EEA502A}">
      <dgm:prSet/>
      <dgm:spPr/>
      <dgm:t>
        <a:bodyPr/>
        <a:lstStyle/>
        <a:p>
          <a:endParaRPr lang="en-US"/>
        </a:p>
      </dgm:t>
    </dgm:pt>
    <dgm:pt modelId="{BC56D836-9CE2-46A5-86BC-12AD879A5E3C}">
      <dgm:prSet/>
      <dgm:spPr/>
      <dgm:t>
        <a:bodyPr/>
        <a:lstStyle/>
        <a:p>
          <a:r>
            <a:rPr lang="es-CR"/>
            <a:t>Título</a:t>
          </a:r>
          <a:endParaRPr lang="en-US"/>
        </a:p>
      </dgm:t>
    </dgm:pt>
    <dgm:pt modelId="{0E77BCF0-2D54-447D-92FF-A18BC0818680}" type="parTrans" cxnId="{0715A2C7-2EFC-4B8B-A4A0-389246E33197}">
      <dgm:prSet/>
      <dgm:spPr/>
      <dgm:t>
        <a:bodyPr/>
        <a:lstStyle/>
        <a:p>
          <a:endParaRPr lang="en-US"/>
        </a:p>
      </dgm:t>
    </dgm:pt>
    <dgm:pt modelId="{F618E535-D0B1-441D-8467-30AA24FEA4E2}" type="sibTrans" cxnId="{0715A2C7-2EFC-4B8B-A4A0-389246E33197}">
      <dgm:prSet/>
      <dgm:spPr/>
      <dgm:t>
        <a:bodyPr/>
        <a:lstStyle/>
        <a:p>
          <a:endParaRPr lang="en-US"/>
        </a:p>
      </dgm:t>
    </dgm:pt>
    <dgm:pt modelId="{924A2975-6230-4B8A-9584-943E991FC88C}">
      <dgm:prSet/>
      <dgm:spPr/>
      <dgm:t>
        <a:bodyPr/>
        <a:lstStyle/>
        <a:p>
          <a:r>
            <a:rPr lang="es-CR"/>
            <a:t>Resumen: no mayor de 300 caracteres.</a:t>
          </a:r>
          <a:endParaRPr lang="en-US"/>
        </a:p>
      </dgm:t>
    </dgm:pt>
    <dgm:pt modelId="{97CB48A4-6C3E-41FC-B3F3-7D1B1FB80378}" type="parTrans" cxnId="{31017106-BC76-4FD4-8FC2-08789090B3F7}">
      <dgm:prSet/>
      <dgm:spPr/>
      <dgm:t>
        <a:bodyPr/>
        <a:lstStyle/>
        <a:p>
          <a:endParaRPr lang="en-US"/>
        </a:p>
      </dgm:t>
    </dgm:pt>
    <dgm:pt modelId="{F5F6AF2E-9D8F-4696-AF96-C072C369DFEE}" type="sibTrans" cxnId="{31017106-BC76-4FD4-8FC2-08789090B3F7}">
      <dgm:prSet/>
      <dgm:spPr/>
      <dgm:t>
        <a:bodyPr/>
        <a:lstStyle/>
        <a:p>
          <a:endParaRPr lang="en-US"/>
        </a:p>
      </dgm:t>
    </dgm:pt>
    <dgm:pt modelId="{23383B17-1AD1-4421-A8DB-09D3E7F76125}">
      <dgm:prSet/>
      <dgm:spPr/>
      <dgm:t>
        <a:bodyPr/>
        <a:lstStyle/>
        <a:p>
          <a:r>
            <a:rPr lang="es-CR"/>
            <a:t>Introducción.</a:t>
          </a:r>
          <a:endParaRPr lang="en-US"/>
        </a:p>
      </dgm:t>
    </dgm:pt>
    <dgm:pt modelId="{DA5A8D53-EECB-4E54-B15E-DC5608C6E226}" type="parTrans" cxnId="{F8F629A9-E398-4AE7-AC37-50382F7B0CD8}">
      <dgm:prSet/>
      <dgm:spPr/>
      <dgm:t>
        <a:bodyPr/>
        <a:lstStyle/>
        <a:p>
          <a:endParaRPr lang="en-US"/>
        </a:p>
      </dgm:t>
    </dgm:pt>
    <dgm:pt modelId="{D40B7E5B-7397-44AD-81FC-5EA9B8A38935}" type="sibTrans" cxnId="{F8F629A9-E398-4AE7-AC37-50382F7B0CD8}">
      <dgm:prSet/>
      <dgm:spPr/>
      <dgm:t>
        <a:bodyPr/>
        <a:lstStyle/>
        <a:p>
          <a:endParaRPr lang="en-US"/>
        </a:p>
      </dgm:t>
    </dgm:pt>
    <dgm:pt modelId="{D9F32025-3240-4F2F-B3F8-AC740AAE218A}">
      <dgm:prSet/>
      <dgm:spPr/>
      <dgm:t>
        <a:bodyPr/>
        <a:lstStyle/>
        <a:p>
          <a:r>
            <a:rPr lang="es-CR"/>
            <a:t>Tema</a:t>
          </a:r>
          <a:endParaRPr lang="en-US"/>
        </a:p>
      </dgm:t>
    </dgm:pt>
    <dgm:pt modelId="{16982BC3-3AC3-4DBB-9B23-CD291E476F64}" type="parTrans" cxnId="{154A9EA9-B10C-494E-8879-5F2C8E325E2F}">
      <dgm:prSet/>
      <dgm:spPr/>
      <dgm:t>
        <a:bodyPr/>
        <a:lstStyle/>
        <a:p>
          <a:endParaRPr lang="en-US"/>
        </a:p>
      </dgm:t>
    </dgm:pt>
    <dgm:pt modelId="{8C423BB0-81A1-4A0D-97CB-86A4277297F8}" type="sibTrans" cxnId="{154A9EA9-B10C-494E-8879-5F2C8E325E2F}">
      <dgm:prSet/>
      <dgm:spPr/>
      <dgm:t>
        <a:bodyPr/>
        <a:lstStyle/>
        <a:p>
          <a:endParaRPr lang="en-US"/>
        </a:p>
      </dgm:t>
    </dgm:pt>
    <dgm:pt modelId="{47416677-CFA4-4C9E-807C-21872FD663D8}">
      <dgm:prSet/>
      <dgm:spPr/>
      <dgm:t>
        <a:bodyPr/>
        <a:lstStyle/>
        <a:p>
          <a:r>
            <a:rPr lang="es-CR"/>
            <a:t>Referencia conceptual y Metodología</a:t>
          </a:r>
          <a:endParaRPr lang="en-US"/>
        </a:p>
      </dgm:t>
    </dgm:pt>
    <dgm:pt modelId="{B7D6505A-87D5-45B6-8E44-6E5114D9483D}" type="parTrans" cxnId="{21E1075C-5DC4-4202-B792-9EC0A9978814}">
      <dgm:prSet/>
      <dgm:spPr/>
      <dgm:t>
        <a:bodyPr/>
        <a:lstStyle/>
        <a:p>
          <a:endParaRPr lang="en-US"/>
        </a:p>
      </dgm:t>
    </dgm:pt>
    <dgm:pt modelId="{7C9A69A7-DD16-4DD1-8484-FAB279C6DB0C}" type="sibTrans" cxnId="{21E1075C-5DC4-4202-B792-9EC0A9978814}">
      <dgm:prSet/>
      <dgm:spPr/>
      <dgm:t>
        <a:bodyPr/>
        <a:lstStyle/>
        <a:p>
          <a:endParaRPr lang="en-US"/>
        </a:p>
      </dgm:t>
    </dgm:pt>
    <dgm:pt modelId="{6F66DDD8-7139-4CD9-84C3-277FDFF7D41E}">
      <dgm:prSet/>
      <dgm:spPr/>
      <dgm:t>
        <a:bodyPr/>
        <a:lstStyle/>
        <a:p>
          <a:r>
            <a:rPr lang="es-CR"/>
            <a:t>Análisis</a:t>
          </a:r>
          <a:endParaRPr lang="en-US"/>
        </a:p>
      </dgm:t>
    </dgm:pt>
    <dgm:pt modelId="{060212F7-16F9-4768-8FE8-3CCD482BD6AF}" type="parTrans" cxnId="{FA8325F5-1421-40E8-B2B5-400C739D2C68}">
      <dgm:prSet/>
      <dgm:spPr/>
      <dgm:t>
        <a:bodyPr/>
        <a:lstStyle/>
        <a:p>
          <a:endParaRPr lang="en-US"/>
        </a:p>
      </dgm:t>
    </dgm:pt>
    <dgm:pt modelId="{51F99361-1611-465D-9253-ABEDC035D29F}" type="sibTrans" cxnId="{FA8325F5-1421-40E8-B2B5-400C739D2C68}">
      <dgm:prSet/>
      <dgm:spPr/>
      <dgm:t>
        <a:bodyPr/>
        <a:lstStyle/>
        <a:p>
          <a:endParaRPr lang="en-US"/>
        </a:p>
      </dgm:t>
    </dgm:pt>
    <dgm:pt modelId="{B6B4C9BF-76F1-44A1-99D8-CB130FC2DAFE}">
      <dgm:prSet/>
      <dgm:spPr/>
      <dgm:t>
        <a:bodyPr/>
        <a:lstStyle/>
        <a:p>
          <a:r>
            <a:rPr lang="es-CR"/>
            <a:t>Recomendaciones</a:t>
          </a:r>
          <a:endParaRPr lang="en-US"/>
        </a:p>
      </dgm:t>
    </dgm:pt>
    <dgm:pt modelId="{88A60587-E463-409C-A4A6-03590CB09706}" type="parTrans" cxnId="{CC8D784C-B9C1-47C4-A008-67571A93DC44}">
      <dgm:prSet/>
      <dgm:spPr/>
      <dgm:t>
        <a:bodyPr/>
        <a:lstStyle/>
        <a:p>
          <a:endParaRPr lang="en-US"/>
        </a:p>
      </dgm:t>
    </dgm:pt>
    <dgm:pt modelId="{FEFD3E6B-20F8-4AA3-A887-BA08A4EC220F}" type="sibTrans" cxnId="{CC8D784C-B9C1-47C4-A008-67571A93DC44}">
      <dgm:prSet/>
      <dgm:spPr/>
      <dgm:t>
        <a:bodyPr/>
        <a:lstStyle/>
        <a:p>
          <a:endParaRPr lang="en-US"/>
        </a:p>
      </dgm:t>
    </dgm:pt>
    <dgm:pt modelId="{577BD2C4-D4DD-4290-9195-ABDC17AB525C}">
      <dgm:prSet/>
      <dgm:spPr/>
      <dgm:t>
        <a:bodyPr/>
        <a:lstStyle/>
        <a:p>
          <a:r>
            <a:rPr lang="es-CR"/>
            <a:t>Bibliografía</a:t>
          </a:r>
          <a:endParaRPr lang="en-US"/>
        </a:p>
      </dgm:t>
    </dgm:pt>
    <dgm:pt modelId="{7260AC68-AFF1-4F4D-B074-06120888217F}" type="parTrans" cxnId="{0F7FF7BF-BFF3-4474-9233-B86F1A6E44AF}">
      <dgm:prSet/>
      <dgm:spPr/>
      <dgm:t>
        <a:bodyPr/>
        <a:lstStyle/>
        <a:p>
          <a:endParaRPr lang="en-US"/>
        </a:p>
      </dgm:t>
    </dgm:pt>
    <dgm:pt modelId="{6B4EC031-154D-4FF7-8C3E-84FE2D079E8D}" type="sibTrans" cxnId="{0F7FF7BF-BFF3-4474-9233-B86F1A6E44AF}">
      <dgm:prSet/>
      <dgm:spPr/>
      <dgm:t>
        <a:bodyPr/>
        <a:lstStyle/>
        <a:p>
          <a:endParaRPr lang="en-US"/>
        </a:p>
      </dgm:t>
    </dgm:pt>
    <dgm:pt modelId="{E813CF63-60A2-4130-BBAC-FA6196F026E6}" type="pres">
      <dgm:prSet presAssocID="{3A0F7430-8275-49CB-86C0-697A2D91A95D}" presName="linear" presStyleCnt="0">
        <dgm:presLayoutVars>
          <dgm:dir/>
          <dgm:animLvl val="lvl"/>
          <dgm:resizeHandles val="exact"/>
        </dgm:presLayoutVars>
      </dgm:prSet>
      <dgm:spPr/>
    </dgm:pt>
    <dgm:pt modelId="{7DC203CC-AD20-4755-9F7C-4A0859627271}" type="pres">
      <dgm:prSet presAssocID="{BFAEF585-2D6E-4553-9D9F-C2E84BA86233}" presName="parentLin" presStyleCnt="0"/>
      <dgm:spPr/>
    </dgm:pt>
    <dgm:pt modelId="{A075FAD5-23E5-4E8F-B6B0-9D33292D6F00}" type="pres">
      <dgm:prSet presAssocID="{BFAEF585-2D6E-4553-9D9F-C2E84BA86233}" presName="parentLeftMargin" presStyleLbl="node1" presStyleIdx="0" presStyleCnt="2"/>
      <dgm:spPr/>
    </dgm:pt>
    <dgm:pt modelId="{6EA421CE-2A32-487E-8B0A-65DFF8EB3BC1}" type="pres">
      <dgm:prSet presAssocID="{BFAEF585-2D6E-4553-9D9F-C2E84BA8623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CAAC626-B249-465C-BA53-76142D9D6D58}" type="pres">
      <dgm:prSet presAssocID="{BFAEF585-2D6E-4553-9D9F-C2E84BA86233}" presName="negativeSpace" presStyleCnt="0"/>
      <dgm:spPr/>
    </dgm:pt>
    <dgm:pt modelId="{6B33EE5B-F511-477D-A049-C6A5A2B0CCD8}" type="pres">
      <dgm:prSet presAssocID="{BFAEF585-2D6E-4553-9D9F-C2E84BA86233}" presName="childText" presStyleLbl="conFgAcc1" presStyleIdx="0" presStyleCnt="2">
        <dgm:presLayoutVars>
          <dgm:bulletEnabled val="1"/>
        </dgm:presLayoutVars>
      </dgm:prSet>
      <dgm:spPr/>
    </dgm:pt>
    <dgm:pt modelId="{D4E30AD5-B61E-480F-B201-4B5CA0F3F39D}" type="pres">
      <dgm:prSet presAssocID="{0EBD8D8A-231A-42C1-9A51-62A05F123EF0}" presName="spaceBetweenRectangles" presStyleCnt="0"/>
      <dgm:spPr/>
    </dgm:pt>
    <dgm:pt modelId="{BEBFD702-206E-4041-BDF2-F43B500E35B5}" type="pres">
      <dgm:prSet presAssocID="{5AAFEA97-27BB-4904-BD59-EA042C241491}" presName="parentLin" presStyleCnt="0"/>
      <dgm:spPr/>
    </dgm:pt>
    <dgm:pt modelId="{E70AA206-6392-41D3-A46E-85C411992950}" type="pres">
      <dgm:prSet presAssocID="{5AAFEA97-27BB-4904-BD59-EA042C241491}" presName="parentLeftMargin" presStyleLbl="node1" presStyleIdx="0" presStyleCnt="2"/>
      <dgm:spPr/>
    </dgm:pt>
    <dgm:pt modelId="{4CEBD889-36B2-46E7-8AA2-726A30946CA6}" type="pres">
      <dgm:prSet presAssocID="{5AAFEA97-27BB-4904-BD59-EA042C2414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0450F6C-111D-407F-9D8B-CC0FA90B62DF}" type="pres">
      <dgm:prSet presAssocID="{5AAFEA97-27BB-4904-BD59-EA042C241491}" presName="negativeSpace" presStyleCnt="0"/>
      <dgm:spPr/>
    </dgm:pt>
    <dgm:pt modelId="{1995DE02-6A43-401D-B875-1694DD648DB2}" type="pres">
      <dgm:prSet presAssocID="{5AAFEA97-27BB-4904-BD59-EA042C24149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1017106-BC76-4FD4-8FC2-08789090B3F7}" srcId="{98FEFA05-4F17-44E0-8804-4B8942E94044}" destId="{924A2975-6230-4B8A-9584-943E991FC88C}" srcOrd="1" destOrd="0" parTransId="{97CB48A4-6C3E-41FC-B3F3-7D1B1FB80378}" sibTransId="{F5F6AF2E-9D8F-4696-AF96-C072C369DFEE}"/>
    <dgm:cxn modelId="{E5A3A620-2D21-4E24-89CC-EBAC5D0F849F}" type="presOf" srcId="{23383B17-1AD1-4421-A8DB-09D3E7F76125}" destId="{1995DE02-6A43-401D-B875-1694DD648DB2}" srcOrd="0" destOrd="6" presId="urn:microsoft.com/office/officeart/2005/8/layout/list1"/>
    <dgm:cxn modelId="{3743A62A-B8C3-4477-B9FE-EEF39AD201EC}" type="presOf" srcId="{47416677-CFA4-4C9E-807C-21872FD663D8}" destId="{1995DE02-6A43-401D-B875-1694DD648DB2}" srcOrd="0" destOrd="8" presId="urn:microsoft.com/office/officeart/2005/8/layout/list1"/>
    <dgm:cxn modelId="{F6E1EB2B-0FF8-48BD-B560-B19D9E8D9D68}" type="presOf" srcId="{3A0F7430-8275-49CB-86C0-697A2D91A95D}" destId="{E813CF63-60A2-4130-BBAC-FA6196F026E6}" srcOrd="0" destOrd="0" presId="urn:microsoft.com/office/officeart/2005/8/layout/list1"/>
    <dgm:cxn modelId="{096E3F3F-81E0-4AD1-A923-D058D66AFE98}" srcId="{3A0F7430-8275-49CB-86C0-697A2D91A95D}" destId="{5AAFEA97-27BB-4904-BD59-EA042C241491}" srcOrd="1" destOrd="0" parTransId="{A90BEA4F-C8A8-4B30-A6D7-67125BFFE22D}" sibTransId="{6EA12BC2-69FF-4F36-9CCE-DCE478FA2F6B}"/>
    <dgm:cxn modelId="{21E1075C-5DC4-4202-B792-9EC0A9978814}" srcId="{98FEFA05-4F17-44E0-8804-4B8942E94044}" destId="{47416677-CFA4-4C9E-807C-21872FD663D8}" srcOrd="4" destOrd="0" parTransId="{B7D6505A-87D5-45B6-8E44-6E5114D9483D}" sibTransId="{7C9A69A7-DD16-4DD1-8484-FAB279C6DB0C}"/>
    <dgm:cxn modelId="{8D67A75F-E935-4F76-AE64-7F42C752AC86}" srcId="{5AAFEA97-27BB-4904-BD59-EA042C241491}" destId="{83D82793-EA5E-4762-929A-74CFED85A411}" srcOrd="2" destOrd="0" parTransId="{4338D37D-DD64-4A9B-B8A4-56421E2F6ECE}" sibTransId="{86B76245-4E25-49C0-B0EA-6BA4F4EC822B}"/>
    <dgm:cxn modelId="{4D2A5E44-DE5D-4BCE-BD38-16FC00891055}" type="presOf" srcId="{ED04B572-D394-4FA0-9B7B-8C01B1F5109E}" destId="{6B33EE5B-F511-477D-A049-C6A5A2B0CCD8}" srcOrd="0" destOrd="0" presId="urn:microsoft.com/office/officeart/2005/8/layout/list1"/>
    <dgm:cxn modelId="{347D486A-5BCB-4A92-9532-5AE41F6BEFEA}" type="presOf" srcId="{B6B4C9BF-76F1-44A1-99D8-CB130FC2DAFE}" destId="{1995DE02-6A43-401D-B875-1694DD648DB2}" srcOrd="0" destOrd="10" presId="urn:microsoft.com/office/officeart/2005/8/layout/list1"/>
    <dgm:cxn modelId="{6186BA4B-867B-44BB-B767-90789BD421E8}" type="presOf" srcId="{BC56D836-9CE2-46A5-86BC-12AD879A5E3C}" destId="{1995DE02-6A43-401D-B875-1694DD648DB2}" srcOrd="0" destOrd="4" presId="urn:microsoft.com/office/officeart/2005/8/layout/list1"/>
    <dgm:cxn modelId="{CC8D784C-B9C1-47C4-A008-67571A93DC44}" srcId="{98FEFA05-4F17-44E0-8804-4B8942E94044}" destId="{B6B4C9BF-76F1-44A1-99D8-CB130FC2DAFE}" srcOrd="6" destOrd="0" parTransId="{88A60587-E463-409C-A4A6-03590CB09706}" sibTransId="{FEFD3E6B-20F8-4AA3-A887-BA08A4EC220F}"/>
    <dgm:cxn modelId="{726B776D-1F2E-42BA-BB3A-D9CF5CC276F8}" srcId="{BFAEF585-2D6E-4553-9D9F-C2E84BA86233}" destId="{ED04B572-D394-4FA0-9B7B-8C01B1F5109E}" srcOrd="0" destOrd="0" parTransId="{2B6B0525-45C0-496C-937C-DDB7C2E87906}" sibTransId="{B012BD2E-8F47-486F-A298-FB4C265D6B22}"/>
    <dgm:cxn modelId="{169A4151-6C21-4924-A276-80407AE6236C}" type="presOf" srcId="{D9F32025-3240-4F2F-B3F8-AC740AAE218A}" destId="{1995DE02-6A43-401D-B875-1694DD648DB2}" srcOrd="0" destOrd="7" presId="urn:microsoft.com/office/officeart/2005/8/layout/list1"/>
    <dgm:cxn modelId="{E5FEF056-7552-4020-B942-F95455290965}" type="presOf" srcId="{5AAFEA97-27BB-4904-BD59-EA042C241491}" destId="{E70AA206-6392-41D3-A46E-85C411992950}" srcOrd="0" destOrd="0" presId="urn:microsoft.com/office/officeart/2005/8/layout/list1"/>
    <dgm:cxn modelId="{D0340757-63F5-426A-8E7A-3AF0FAC4ABE3}" type="presOf" srcId="{BFAEF585-2D6E-4553-9D9F-C2E84BA86233}" destId="{A075FAD5-23E5-4E8F-B6B0-9D33292D6F00}" srcOrd="0" destOrd="0" presId="urn:microsoft.com/office/officeart/2005/8/layout/list1"/>
    <dgm:cxn modelId="{B6DB2581-DD56-4574-ACF0-61DDEFE9CFB2}" type="presOf" srcId="{577BD2C4-D4DD-4290-9195-ABDC17AB525C}" destId="{1995DE02-6A43-401D-B875-1694DD648DB2}" srcOrd="0" destOrd="11" presId="urn:microsoft.com/office/officeart/2005/8/layout/list1"/>
    <dgm:cxn modelId="{F3F6778B-F8A5-4CB4-BF23-637216BCACAB}" type="presOf" srcId="{C26362F6-02E4-462C-9724-C202EFDC4126}" destId="{1995DE02-6A43-401D-B875-1694DD648DB2}" srcOrd="0" destOrd="0" presId="urn:microsoft.com/office/officeart/2005/8/layout/list1"/>
    <dgm:cxn modelId="{44416791-4D66-46F5-B961-9C0722E0150A}" srcId="{3A0F7430-8275-49CB-86C0-697A2D91A95D}" destId="{BFAEF585-2D6E-4553-9D9F-C2E84BA86233}" srcOrd="0" destOrd="0" parTransId="{473479ED-AF65-4467-AA80-4B1B7E7C0E3F}" sibTransId="{0EBD8D8A-231A-42C1-9A51-62A05F123EF0}"/>
    <dgm:cxn modelId="{1A512FA6-EECF-4111-BC41-87B3DA01AF6D}" type="presOf" srcId="{83D82793-EA5E-4762-929A-74CFED85A411}" destId="{1995DE02-6A43-401D-B875-1694DD648DB2}" srcOrd="0" destOrd="2" presId="urn:microsoft.com/office/officeart/2005/8/layout/list1"/>
    <dgm:cxn modelId="{A9CED1A6-0ABE-4520-A56C-433E1EEA502A}" srcId="{5AAFEA97-27BB-4904-BD59-EA042C241491}" destId="{98FEFA05-4F17-44E0-8804-4B8942E94044}" srcOrd="3" destOrd="0" parTransId="{A54FD1ED-FE44-4508-BC1E-6D3D88F045D7}" sibTransId="{5C17A287-073F-4834-A3E4-9F1F203FCB42}"/>
    <dgm:cxn modelId="{F8F629A9-E398-4AE7-AC37-50382F7B0CD8}" srcId="{98FEFA05-4F17-44E0-8804-4B8942E94044}" destId="{23383B17-1AD1-4421-A8DB-09D3E7F76125}" srcOrd="2" destOrd="0" parTransId="{DA5A8D53-EECB-4E54-B15E-DC5608C6E226}" sibTransId="{D40B7E5B-7397-44AD-81FC-5EA9B8A38935}"/>
    <dgm:cxn modelId="{154A9EA9-B10C-494E-8879-5F2C8E325E2F}" srcId="{98FEFA05-4F17-44E0-8804-4B8942E94044}" destId="{D9F32025-3240-4F2F-B3F8-AC740AAE218A}" srcOrd="3" destOrd="0" parTransId="{16982BC3-3AC3-4DBB-9B23-CD291E476F64}" sibTransId="{8C423BB0-81A1-4A0D-97CB-86A4277297F8}"/>
    <dgm:cxn modelId="{8EB7C6B4-5A1E-4F24-ACFA-3B23A8DC8B5E}" type="presOf" srcId="{98FEFA05-4F17-44E0-8804-4B8942E94044}" destId="{1995DE02-6A43-401D-B875-1694DD648DB2}" srcOrd="0" destOrd="3" presId="urn:microsoft.com/office/officeart/2005/8/layout/list1"/>
    <dgm:cxn modelId="{0F7FF7BF-BFF3-4474-9233-B86F1A6E44AF}" srcId="{98FEFA05-4F17-44E0-8804-4B8942E94044}" destId="{577BD2C4-D4DD-4290-9195-ABDC17AB525C}" srcOrd="7" destOrd="0" parTransId="{7260AC68-AFF1-4F4D-B074-06120888217F}" sibTransId="{6B4EC031-154D-4FF7-8C3E-84FE2D079E8D}"/>
    <dgm:cxn modelId="{25F087C6-7C44-4A94-B7AE-03F50F03D1CF}" type="presOf" srcId="{6EBF0B2F-A1AE-45A8-946E-7885D8F6A8FF}" destId="{1995DE02-6A43-401D-B875-1694DD648DB2}" srcOrd="0" destOrd="1" presId="urn:microsoft.com/office/officeart/2005/8/layout/list1"/>
    <dgm:cxn modelId="{0715A2C7-2EFC-4B8B-A4A0-389246E33197}" srcId="{98FEFA05-4F17-44E0-8804-4B8942E94044}" destId="{BC56D836-9CE2-46A5-86BC-12AD879A5E3C}" srcOrd="0" destOrd="0" parTransId="{0E77BCF0-2D54-447D-92FF-A18BC0818680}" sibTransId="{F618E535-D0B1-441D-8467-30AA24FEA4E2}"/>
    <dgm:cxn modelId="{2CD6A6D4-459A-4BE0-B02C-B249F93E996D}" type="presOf" srcId="{BFAEF585-2D6E-4553-9D9F-C2E84BA86233}" destId="{6EA421CE-2A32-487E-8B0A-65DFF8EB3BC1}" srcOrd="1" destOrd="0" presId="urn:microsoft.com/office/officeart/2005/8/layout/list1"/>
    <dgm:cxn modelId="{9277C9D4-2023-478A-B212-BB1BD0CF7442}" srcId="{5AAFEA97-27BB-4904-BD59-EA042C241491}" destId="{6EBF0B2F-A1AE-45A8-946E-7885D8F6A8FF}" srcOrd="1" destOrd="0" parTransId="{03241B4E-5DBB-4390-99BD-4F863D991AF6}" sibTransId="{D729AF07-CE31-4930-BBDA-C164D445090D}"/>
    <dgm:cxn modelId="{2BEAFFD5-F36B-4EA2-AE63-C11BD6ECD1C3}" srcId="{5AAFEA97-27BB-4904-BD59-EA042C241491}" destId="{C26362F6-02E4-462C-9724-C202EFDC4126}" srcOrd="0" destOrd="0" parTransId="{08F12F61-020E-4C32-9A83-6F82439B8745}" sibTransId="{E5B31E1A-AD20-4DB7-9F4E-E56ED2306091}"/>
    <dgm:cxn modelId="{10E12EDE-E4A8-4A3F-B874-C56E809F7AD6}" type="presOf" srcId="{6F66DDD8-7139-4CD9-84C3-277FDFF7D41E}" destId="{1995DE02-6A43-401D-B875-1694DD648DB2}" srcOrd="0" destOrd="9" presId="urn:microsoft.com/office/officeart/2005/8/layout/list1"/>
    <dgm:cxn modelId="{426BB8E0-4687-4423-A3EA-B831DDE477D9}" srcId="{BFAEF585-2D6E-4553-9D9F-C2E84BA86233}" destId="{F4AD9995-4C48-4B81-ACA3-6F9C55B7CBBA}" srcOrd="1" destOrd="0" parTransId="{75FBC9F5-245B-40B7-829F-5B0E24BEA285}" sibTransId="{370F5329-F999-4229-ABCF-0DE777177055}"/>
    <dgm:cxn modelId="{AF4C42E1-A2C3-49A5-B3B5-C27633841CBE}" type="presOf" srcId="{924A2975-6230-4B8A-9584-943E991FC88C}" destId="{1995DE02-6A43-401D-B875-1694DD648DB2}" srcOrd="0" destOrd="5" presId="urn:microsoft.com/office/officeart/2005/8/layout/list1"/>
    <dgm:cxn modelId="{4AB17DE6-16CA-43CB-A467-8C3E7247D129}" type="presOf" srcId="{F4AD9995-4C48-4B81-ACA3-6F9C55B7CBBA}" destId="{6B33EE5B-F511-477D-A049-C6A5A2B0CCD8}" srcOrd="0" destOrd="1" presId="urn:microsoft.com/office/officeart/2005/8/layout/list1"/>
    <dgm:cxn modelId="{FA8325F5-1421-40E8-B2B5-400C739D2C68}" srcId="{98FEFA05-4F17-44E0-8804-4B8942E94044}" destId="{6F66DDD8-7139-4CD9-84C3-277FDFF7D41E}" srcOrd="5" destOrd="0" parTransId="{060212F7-16F9-4768-8FE8-3CCD482BD6AF}" sibTransId="{51F99361-1611-465D-9253-ABEDC035D29F}"/>
    <dgm:cxn modelId="{CFDB5FFA-939F-48FB-BBEA-09AA2BE659DA}" type="presOf" srcId="{5AAFEA97-27BB-4904-BD59-EA042C241491}" destId="{4CEBD889-36B2-46E7-8AA2-726A30946CA6}" srcOrd="1" destOrd="0" presId="urn:microsoft.com/office/officeart/2005/8/layout/list1"/>
    <dgm:cxn modelId="{A3702833-05B4-4A34-A29B-E71722F1EEFC}" type="presParOf" srcId="{E813CF63-60A2-4130-BBAC-FA6196F026E6}" destId="{7DC203CC-AD20-4755-9F7C-4A0859627271}" srcOrd="0" destOrd="0" presId="urn:microsoft.com/office/officeart/2005/8/layout/list1"/>
    <dgm:cxn modelId="{8BA1B090-5AA2-473E-AE40-88BC93C4A035}" type="presParOf" srcId="{7DC203CC-AD20-4755-9F7C-4A0859627271}" destId="{A075FAD5-23E5-4E8F-B6B0-9D33292D6F00}" srcOrd="0" destOrd="0" presId="urn:microsoft.com/office/officeart/2005/8/layout/list1"/>
    <dgm:cxn modelId="{68A8DB7D-A0E9-426B-A46C-4C5BDA009E6E}" type="presParOf" srcId="{7DC203CC-AD20-4755-9F7C-4A0859627271}" destId="{6EA421CE-2A32-487E-8B0A-65DFF8EB3BC1}" srcOrd="1" destOrd="0" presId="urn:microsoft.com/office/officeart/2005/8/layout/list1"/>
    <dgm:cxn modelId="{B80A2CA5-502E-4F9A-A8F0-F5DA6715611B}" type="presParOf" srcId="{E813CF63-60A2-4130-BBAC-FA6196F026E6}" destId="{0CAAC626-B249-465C-BA53-76142D9D6D58}" srcOrd="1" destOrd="0" presId="urn:microsoft.com/office/officeart/2005/8/layout/list1"/>
    <dgm:cxn modelId="{C8A3CFED-CB2E-4A89-A4EE-9338CF7A6DDB}" type="presParOf" srcId="{E813CF63-60A2-4130-BBAC-FA6196F026E6}" destId="{6B33EE5B-F511-477D-A049-C6A5A2B0CCD8}" srcOrd="2" destOrd="0" presId="urn:microsoft.com/office/officeart/2005/8/layout/list1"/>
    <dgm:cxn modelId="{C4C51F05-CFF8-41F4-8429-7736BE0EC823}" type="presParOf" srcId="{E813CF63-60A2-4130-BBAC-FA6196F026E6}" destId="{D4E30AD5-B61E-480F-B201-4B5CA0F3F39D}" srcOrd="3" destOrd="0" presId="urn:microsoft.com/office/officeart/2005/8/layout/list1"/>
    <dgm:cxn modelId="{8DD59C23-59A4-4B8C-9405-16612B2EAA33}" type="presParOf" srcId="{E813CF63-60A2-4130-BBAC-FA6196F026E6}" destId="{BEBFD702-206E-4041-BDF2-F43B500E35B5}" srcOrd="4" destOrd="0" presId="urn:microsoft.com/office/officeart/2005/8/layout/list1"/>
    <dgm:cxn modelId="{AEEDCFF1-96DC-4823-9EBB-AACA03A5D8A1}" type="presParOf" srcId="{BEBFD702-206E-4041-BDF2-F43B500E35B5}" destId="{E70AA206-6392-41D3-A46E-85C411992950}" srcOrd="0" destOrd="0" presId="urn:microsoft.com/office/officeart/2005/8/layout/list1"/>
    <dgm:cxn modelId="{72B4141A-7D2E-476C-BFE1-EF3D3EAE3A5A}" type="presParOf" srcId="{BEBFD702-206E-4041-BDF2-F43B500E35B5}" destId="{4CEBD889-36B2-46E7-8AA2-726A30946CA6}" srcOrd="1" destOrd="0" presId="urn:microsoft.com/office/officeart/2005/8/layout/list1"/>
    <dgm:cxn modelId="{8D7F2703-4895-4817-81AD-DFE1A067F783}" type="presParOf" srcId="{E813CF63-60A2-4130-BBAC-FA6196F026E6}" destId="{A0450F6C-111D-407F-9D8B-CC0FA90B62DF}" srcOrd="5" destOrd="0" presId="urn:microsoft.com/office/officeart/2005/8/layout/list1"/>
    <dgm:cxn modelId="{957CBA1F-A775-4521-BA9B-3E60D9BEDC27}" type="presParOf" srcId="{E813CF63-60A2-4130-BBAC-FA6196F026E6}" destId="{1995DE02-6A43-401D-B875-1694DD648DB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707FE-E45A-4162-AC4F-5FBF1CCD2B43}">
      <dsp:nvSpPr>
        <dsp:cNvPr id="0" name=""/>
        <dsp:cNvSpPr/>
      </dsp:nvSpPr>
      <dsp:spPr>
        <a:xfrm>
          <a:off x="0" y="2070351"/>
          <a:ext cx="4773168" cy="1697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0451" tIns="458216" rIns="37045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800" kern="1200"/>
            <a:t>Con apoyo visual (power point)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800" kern="1200"/>
            <a:t>Puede incluir un apoyo de video corto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800" kern="1200"/>
            <a:t>Duración de 20 a 30 minutos</a:t>
          </a:r>
          <a:r>
            <a:rPr lang="es-CR" kern="1200"/>
            <a:t>Con formato académico)</a:t>
          </a:r>
          <a:endParaRPr lang="en-US" sz="1800" kern="1200"/>
        </a:p>
      </dsp:txBody>
      <dsp:txXfrm>
        <a:off x="0" y="2070351"/>
        <a:ext cx="4773168" cy="1697850"/>
      </dsp:txXfrm>
    </dsp:sp>
    <dsp:sp modelId="{5A0264DC-34D0-4DB5-B909-DA4CFD9861CE}">
      <dsp:nvSpPr>
        <dsp:cNvPr id="0" name=""/>
        <dsp:cNvSpPr/>
      </dsp:nvSpPr>
      <dsp:spPr>
        <a:xfrm>
          <a:off x="238658" y="1745631"/>
          <a:ext cx="3341217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290" tIns="0" rIns="12629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200" kern="1200" dirty="0"/>
            <a:t>Una presentación grabada</a:t>
          </a:r>
          <a:endParaRPr lang="en-US" sz="2200" kern="1200" dirty="0"/>
        </a:p>
      </dsp:txBody>
      <dsp:txXfrm>
        <a:off x="270361" y="1777334"/>
        <a:ext cx="3277811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4A28D-1AB1-4121-95BC-4154DDCD42BA}">
      <dsp:nvSpPr>
        <dsp:cNvPr id="0" name=""/>
        <dsp:cNvSpPr/>
      </dsp:nvSpPr>
      <dsp:spPr>
        <a:xfrm>
          <a:off x="0" y="48473"/>
          <a:ext cx="4697730" cy="1429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600" kern="1200" dirty="0"/>
            <a:t>Los foros estarán abiertos a partir del viernes 29 de setiembre al 5 de octubre</a:t>
          </a:r>
          <a:endParaRPr lang="en-US" sz="2600" kern="1200" dirty="0"/>
        </a:p>
      </dsp:txBody>
      <dsp:txXfrm>
        <a:off x="69794" y="118267"/>
        <a:ext cx="4558142" cy="1290152"/>
      </dsp:txXfrm>
    </dsp:sp>
    <dsp:sp modelId="{71472818-EE36-48E1-8339-50952F73CEF2}">
      <dsp:nvSpPr>
        <dsp:cNvPr id="0" name=""/>
        <dsp:cNvSpPr/>
      </dsp:nvSpPr>
      <dsp:spPr>
        <a:xfrm>
          <a:off x="0" y="1553093"/>
          <a:ext cx="4697730" cy="14297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600" kern="1200"/>
            <a:t>Se abren 4 foros, con varias conferencias. </a:t>
          </a:r>
          <a:endParaRPr lang="en-US" sz="2600" kern="1200"/>
        </a:p>
      </dsp:txBody>
      <dsp:txXfrm>
        <a:off x="69794" y="1622887"/>
        <a:ext cx="4558142" cy="1290152"/>
      </dsp:txXfrm>
    </dsp:sp>
    <dsp:sp modelId="{38DE6CC7-219C-4978-A493-4F9017E2DA41}">
      <dsp:nvSpPr>
        <dsp:cNvPr id="0" name=""/>
        <dsp:cNvSpPr/>
      </dsp:nvSpPr>
      <dsp:spPr>
        <a:xfrm>
          <a:off x="0" y="3057714"/>
          <a:ext cx="4697730" cy="14297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600" kern="1200"/>
            <a:t>Cada persona realiza 4 comentarios, </a:t>
          </a:r>
          <a:endParaRPr lang="en-US" sz="2600" kern="1200"/>
        </a:p>
      </dsp:txBody>
      <dsp:txXfrm>
        <a:off x="69794" y="3127508"/>
        <a:ext cx="4558142" cy="1290152"/>
      </dsp:txXfrm>
    </dsp:sp>
    <dsp:sp modelId="{7F179044-CACC-43EF-9AB3-A25CCEF61477}">
      <dsp:nvSpPr>
        <dsp:cNvPr id="0" name=""/>
        <dsp:cNvSpPr/>
      </dsp:nvSpPr>
      <dsp:spPr>
        <a:xfrm>
          <a:off x="0" y="4487454"/>
          <a:ext cx="469773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15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R" sz="2000" kern="1200"/>
            <a:t>Sobre una exposición de cada foro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R" sz="2000" kern="1200"/>
            <a:t>Asegurarse de ubicarlo como respuesta a la exposición que se comenta</a:t>
          </a:r>
          <a:endParaRPr lang="en-US" sz="2000" kern="1200"/>
        </a:p>
      </dsp:txBody>
      <dsp:txXfrm>
        <a:off x="0" y="4487454"/>
        <a:ext cx="4697730" cy="968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3EE5B-F511-477D-A049-C6A5A2B0CCD8}">
      <dsp:nvSpPr>
        <dsp:cNvPr id="0" name=""/>
        <dsp:cNvSpPr/>
      </dsp:nvSpPr>
      <dsp:spPr>
        <a:xfrm>
          <a:off x="0" y="283012"/>
          <a:ext cx="3737373" cy="699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062" tIns="249936" rIns="29006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Previamente discutido con el profesor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Elaboración en grupos</a:t>
          </a:r>
          <a:endParaRPr lang="en-US" sz="1200" kern="1200"/>
        </a:p>
      </dsp:txBody>
      <dsp:txXfrm>
        <a:off x="0" y="283012"/>
        <a:ext cx="3737373" cy="699300"/>
      </dsp:txXfrm>
    </dsp:sp>
    <dsp:sp modelId="{6EA421CE-2A32-487E-8B0A-65DFF8EB3BC1}">
      <dsp:nvSpPr>
        <dsp:cNvPr id="0" name=""/>
        <dsp:cNvSpPr/>
      </dsp:nvSpPr>
      <dsp:spPr>
        <a:xfrm>
          <a:off x="186868" y="105892"/>
          <a:ext cx="2616161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885" tIns="0" rIns="9888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/>
            <a:t>Tema:</a:t>
          </a:r>
          <a:endParaRPr lang="en-US" sz="1200" kern="1200"/>
        </a:p>
      </dsp:txBody>
      <dsp:txXfrm>
        <a:off x="204161" y="123185"/>
        <a:ext cx="2581575" cy="319654"/>
      </dsp:txXfrm>
    </dsp:sp>
    <dsp:sp modelId="{1995DE02-6A43-401D-B875-1694DD648DB2}">
      <dsp:nvSpPr>
        <dsp:cNvPr id="0" name=""/>
        <dsp:cNvSpPr/>
      </dsp:nvSpPr>
      <dsp:spPr>
        <a:xfrm>
          <a:off x="0" y="1224232"/>
          <a:ext cx="3737373" cy="317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062" tIns="249936" rIns="290062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Formato de Informe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No mayor de 15 páginas de contenido, adicionalmente puede tener anexos, no mayores de 5 páginas.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Documento escrito en Times New Roman (12), espacio y medio.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Estructura sugerida::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Título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Resumen: no mayor de 300 caracteres.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Introducción.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Tema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Referencia conceptual y Metodología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Análisis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Recomendaciones</a:t>
          </a:r>
          <a:endParaRPr lang="en-US" sz="1200" kern="120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1200" kern="1200"/>
            <a:t>Bibliografía</a:t>
          </a:r>
          <a:endParaRPr lang="en-US" sz="1200" kern="1200"/>
        </a:p>
      </dsp:txBody>
      <dsp:txXfrm>
        <a:off x="0" y="1224232"/>
        <a:ext cx="3737373" cy="3175200"/>
      </dsp:txXfrm>
    </dsp:sp>
    <dsp:sp modelId="{4CEBD889-36B2-46E7-8AA2-726A30946CA6}">
      <dsp:nvSpPr>
        <dsp:cNvPr id="0" name=""/>
        <dsp:cNvSpPr/>
      </dsp:nvSpPr>
      <dsp:spPr>
        <a:xfrm>
          <a:off x="186868" y="1047112"/>
          <a:ext cx="2616161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885" tIns="0" rIns="98885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/>
            <a:t>Documento</a:t>
          </a:r>
          <a:endParaRPr lang="en-US" sz="1200" kern="1200"/>
        </a:p>
      </dsp:txBody>
      <dsp:txXfrm>
        <a:off x="204161" y="1064405"/>
        <a:ext cx="2581575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0386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692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9143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8113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9456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0452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3183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40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520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8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768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DECA-3C54-428F-B294-A92B30DEF96D}" type="datetimeFigureOut">
              <a:rPr lang="es-CR" smtClean="0"/>
              <a:t>16/9/2023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9DD4E-D434-4E90-A27C-3C5E9BA454E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138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5204" y="1017986"/>
            <a:ext cx="5829300" cy="1102519"/>
          </a:xfr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s-CR" sz="1800" b="1" dirty="0"/>
              <a:t>Instituto Centroamericano de Administración Pública (ICAP)</a:t>
            </a:r>
            <a:br>
              <a:rPr lang="es-CR" sz="1800" dirty="0"/>
            </a:br>
            <a:r>
              <a:rPr lang="es-CR" sz="1800" b="1" dirty="0"/>
              <a:t>Doctorado en Gestión Pública y Ciencias Empresariales </a:t>
            </a:r>
            <a:br>
              <a:rPr lang="es-CR" sz="1800" dirty="0"/>
            </a:br>
            <a:r>
              <a:rPr lang="es-CR" sz="1800" b="1" dirty="0"/>
              <a:t>XI Promoción Regional</a:t>
            </a:r>
            <a:endParaRPr lang="es-CR" sz="1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985" y="2250282"/>
            <a:ext cx="4800600" cy="75009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68086" y="3429000"/>
            <a:ext cx="5143536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878681" indent="-878681"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Sesión 6:</a:t>
            </a:r>
          </a:p>
          <a:p>
            <a:pPr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Preparación de foros y trabajo aplicados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FE49DA8-EE0B-4C5C-844E-76560B55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ORGANIZACIÓN PARA EL FORO</a:t>
            </a:r>
            <a:endParaRPr lang="es-CR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ED1D98-754C-4C67-9E18-1F8B82484D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5723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02FD59D-EAC2-4978-A0D9-C9804241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s-CR" sz="35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ELEMENTOS DE LA EXPOSICIÓN</a:t>
            </a:r>
            <a:endParaRPr lang="es-CR" sz="3500" b="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6" name="Marcador de contenido 4">
            <a:extLst>
              <a:ext uri="{FF2B5EF4-FFF2-40B4-BE49-F238E27FC236}">
                <a16:creationId xmlns:a16="http://schemas.microsoft.com/office/drawing/2014/main" id="{DBDB8399-141B-48C2-A582-20B48695E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299833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83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F3CB387-F19B-4DF9-96B9-230332C56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es-CR" sz="4100">
                <a:solidFill>
                  <a:srgbClr val="FFFFFF"/>
                </a:solidFill>
              </a:rPr>
              <a:t>Provisión de exposiciones</a:t>
            </a:r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EE9895-638E-4EFD-818E-C9FFC1656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r>
              <a:rPr lang="es-C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Grabación del video</a:t>
            </a:r>
          </a:p>
          <a:p>
            <a:pPr lvl="1"/>
            <a:r>
              <a:rPr lang="es-CR" sz="1800" dirty="0"/>
              <a:t>Equipo o plataforma propia: Zoom o </a:t>
            </a:r>
            <a:r>
              <a:rPr lang="es-CR" sz="1800" dirty="0" err="1"/>
              <a:t>Teams</a:t>
            </a:r>
            <a:endParaRPr lang="es-CR" sz="1800" dirty="0"/>
          </a:p>
          <a:p>
            <a:pPr lvl="1"/>
            <a:r>
              <a:rPr lang="es-CR" sz="1800" dirty="0"/>
              <a:t>Almacenarlo en espacio en la nube</a:t>
            </a:r>
          </a:p>
          <a:p>
            <a:pPr lvl="1"/>
            <a:r>
              <a:rPr lang="es-CR" sz="1800" dirty="0"/>
              <a:t>Ubicarlo en el espacio previsto del foro al que pertenece, mediante el uso de un enlace  autorizado</a:t>
            </a:r>
          </a:p>
          <a:p>
            <a:pPr lvl="1"/>
            <a:r>
              <a:rPr lang="es-CR" sz="1800" dirty="0"/>
              <a:t>Alternativamente enviar enlace al profesor</a:t>
            </a:r>
          </a:p>
          <a:p>
            <a:r>
              <a:rPr lang="es-C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Completar entrega en el foro:</a:t>
            </a:r>
          </a:p>
          <a:p>
            <a:pPr lvl="1"/>
            <a:r>
              <a:rPr lang="es-CR" sz="1800" dirty="0"/>
              <a:t>Archivo del documento</a:t>
            </a:r>
          </a:p>
          <a:p>
            <a:pPr lvl="1"/>
            <a:endParaRPr lang="es-CR" sz="18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0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82B23-A1C1-43C5-846C-9CBAB5CE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es-CR" sz="4000"/>
              <a:t>Participación en el foro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84EFE8-C53A-44C4-B289-D1B42CF69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DEF8F14-8413-4441-B28A-03BA4D1657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433007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3342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8E95C7B-9806-41CD-BBD8-6EDF7E23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ORIENTACIONES TRABAJO FINAL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D37505-A0CC-4969-ACFF-F3A55E6959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1901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8AB06CCB-65EC-486C-8910-C483D7DFC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3660" y="647493"/>
            <a:ext cx="3868340" cy="823912"/>
          </a:xfrm>
        </p:spPr>
        <p:txBody>
          <a:bodyPr>
            <a:normAutofit/>
          </a:bodyPr>
          <a:lstStyle/>
          <a:p>
            <a:r>
              <a:rPr lang="es-CR" sz="3200" dirty="0"/>
              <a:t>DOCUMENTO</a:t>
            </a:r>
          </a:p>
        </p:txBody>
      </p:sp>
      <p:graphicFrame>
        <p:nvGraphicFramePr>
          <p:cNvPr id="13" name="Marcador de contenido 4">
            <a:extLst>
              <a:ext uri="{FF2B5EF4-FFF2-40B4-BE49-F238E27FC236}">
                <a16:creationId xmlns:a16="http://schemas.microsoft.com/office/drawing/2014/main" id="{1725E7D2-1449-44B7-BAB7-CB14C26D271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03660" y="1471404"/>
          <a:ext cx="3737373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8A8DB644-4588-46A1-9832-08FD91FAA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2968" y="647493"/>
            <a:ext cx="3887391" cy="823912"/>
          </a:xfrm>
        </p:spPr>
        <p:txBody>
          <a:bodyPr>
            <a:normAutofit/>
          </a:bodyPr>
          <a:lstStyle/>
          <a:p>
            <a:r>
              <a:rPr lang="es-CR" sz="3200" dirty="0"/>
              <a:t>Entregas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3D67E3F4-B7F2-46B3-8F11-AD9066C98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02968" y="1471405"/>
            <a:ext cx="4136232" cy="4505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1600" dirty="0"/>
              <a:t>Seminario Exposición:</a:t>
            </a:r>
          </a:p>
          <a:p>
            <a:pPr marL="457200" lvl="1" indent="0">
              <a:buNone/>
            </a:pPr>
            <a:r>
              <a:rPr lang="es-CR" sz="1400" dirty="0"/>
              <a:t>Sesiones del 6 y 7 de octubre .</a:t>
            </a:r>
          </a:p>
          <a:p>
            <a:pPr marL="457200" lvl="1" indent="0">
              <a:buNone/>
            </a:pPr>
            <a:r>
              <a:rPr lang="es-CR" sz="1400" dirty="0"/>
              <a:t>Según programación definida por el profesor</a:t>
            </a:r>
          </a:p>
          <a:p>
            <a:pPr marL="457200" lvl="1" indent="0">
              <a:buNone/>
            </a:pPr>
            <a:r>
              <a:rPr lang="es-CR" sz="1400" dirty="0"/>
              <a:t>Se designan comentaristas para cada trabajo</a:t>
            </a:r>
          </a:p>
          <a:p>
            <a:pPr marL="457200" lvl="1" indent="0">
              <a:buNone/>
            </a:pPr>
            <a:endParaRPr lang="es-CR" sz="1400" dirty="0"/>
          </a:p>
          <a:p>
            <a:pPr marL="0" indent="0">
              <a:buNone/>
            </a:pPr>
            <a:r>
              <a:rPr lang="es-CR" sz="1600" dirty="0"/>
              <a:t>Entrega del documento</a:t>
            </a:r>
          </a:p>
          <a:p>
            <a:pPr marL="457200" lvl="1" indent="0">
              <a:buNone/>
            </a:pPr>
            <a:r>
              <a:rPr lang="es-CR" sz="1400" dirty="0"/>
              <a:t>11 de octubre</a:t>
            </a:r>
          </a:p>
        </p:txBody>
      </p:sp>
    </p:spTree>
    <p:extLst>
      <p:ext uri="{BB962C8B-B14F-4D97-AF65-F5344CB8AC3E}">
        <p14:creationId xmlns:p14="http://schemas.microsoft.com/office/powerpoint/2010/main" val="1822125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274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Instituto Centroamericano de Administración Pública (ICAP) Doctorado en Gestión Pública y Ciencias Empresariales  XI Promoción Regional</vt:lpstr>
      <vt:lpstr>ORGANIZACIÓN PARA EL FORO</vt:lpstr>
      <vt:lpstr>ELEMENTOS DE LA EXPOSICIÓN</vt:lpstr>
      <vt:lpstr>Provisión de exposiciones</vt:lpstr>
      <vt:lpstr>Participación en el foro</vt:lpstr>
      <vt:lpstr>ORIENTACIONES TRABAJO FINAL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VII Promoción Costa Rica</dc:title>
  <dc:creator>Rafael Diaz Piedra</dc:creator>
  <cp:lastModifiedBy>Rafael Diaz</cp:lastModifiedBy>
  <cp:revision>13</cp:revision>
  <dcterms:created xsi:type="dcterms:W3CDTF">2021-09-17T21:43:32Z</dcterms:created>
  <dcterms:modified xsi:type="dcterms:W3CDTF">2023-09-16T16:12:53Z</dcterms:modified>
</cp:coreProperties>
</file>