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76" r:id="rId2"/>
    <p:sldId id="256" r:id="rId3"/>
    <p:sldId id="261" r:id="rId4"/>
    <p:sldId id="272" r:id="rId5"/>
    <p:sldId id="274" r:id="rId6"/>
    <p:sldId id="27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55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5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7884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33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8728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72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66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63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32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9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0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9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5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7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4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9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11C6C-131D-407D-A5D1-06AD6A30CFD4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DEBDCB-EBE7-4B1A-B75B-8CC8DE73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8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oy_wong672005@yah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9DDE9-8E10-44B9-B83C-B8DDA05E6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4302" y="3227682"/>
            <a:ext cx="7766936" cy="1646302"/>
          </a:xfrm>
        </p:spPr>
        <p:txBody>
          <a:bodyPr/>
          <a:lstStyle/>
          <a:p>
            <a:br>
              <a:rPr lang="en-US" sz="2800" dirty="0">
                <a:solidFill>
                  <a:srgbClr val="002060"/>
                </a:solidFill>
              </a:rPr>
            </a:br>
            <a:r>
              <a:rPr lang="es-CR" sz="2800" dirty="0">
                <a:solidFill>
                  <a:srgbClr val="002060"/>
                </a:solidFill>
              </a:rPr>
              <a:t>Maestría en Gerencia de la Salud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s-CR" dirty="0">
                <a:solidFill>
                  <a:srgbClr val="002060"/>
                </a:solidFill>
              </a:rPr>
              <a:t> 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s-CR" sz="2000" dirty="0">
                <a:solidFill>
                  <a:srgbClr val="002060"/>
                </a:solidFill>
              </a:rPr>
              <a:t>Programa del curso</a:t>
            </a:r>
            <a:br>
              <a:rPr lang="en-US" sz="2000" dirty="0">
                <a:solidFill>
                  <a:srgbClr val="002060"/>
                </a:solidFill>
              </a:rPr>
            </a:br>
            <a:r>
              <a:rPr lang="es-ES" sz="2000" b="1" dirty="0">
                <a:solidFill>
                  <a:srgbClr val="002060"/>
                </a:solidFill>
              </a:rPr>
              <a:t>Epidemiología y Demografía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s-CR" dirty="0">
                <a:solidFill>
                  <a:srgbClr val="002060"/>
                </a:solidFill>
              </a:rPr>
              <a:t>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sz="3600" dirty="0">
                <a:solidFill>
                  <a:srgbClr val="002060"/>
                </a:solidFill>
              </a:rPr>
              <a:t>Roy Wong McClure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278BD-87FB-4DC5-B3B0-4F253745F4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3572" y="5243529"/>
            <a:ext cx="7766936" cy="1096899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roy_wong672005@yahoo.com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err="1">
                <a:solidFill>
                  <a:srgbClr val="002060"/>
                </a:solidFill>
              </a:rPr>
              <a:t>Cel</a:t>
            </a:r>
            <a:r>
              <a:rPr lang="en-US" dirty="0">
                <a:solidFill>
                  <a:srgbClr val="002060"/>
                </a:solidFill>
              </a:rPr>
              <a:t> 60466067</a:t>
            </a:r>
          </a:p>
        </p:txBody>
      </p:sp>
    </p:spTree>
    <p:extLst>
      <p:ext uri="{BB962C8B-B14F-4D97-AF65-F5344CB8AC3E}">
        <p14:creationId xmlns:p14="http://schemas.microsoft.com/office/powerpoint/2010/main" val="366660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07A40-57D9-48A6-9B6A-147C4ECAC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/>
              <a:t>Análisis e Identificación </a:t>
            </a:r>
            <a:r>
              <a:rPr lang="es-CR" dirty="0"/>
              <a:t>de Interesados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58835-5F48-4820-A22F-7546D1E08A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49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Freeform 231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0" t="0" r="0" b="0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>
            <a:off x="9370948" y="0"/>
            <a:ext cx="1219200" cy="6858000"/>
          </a:xfrm>
          <a:custGeom>
            <a:avLst/>
            <a:gdLst/>
            <a:ahLst/>
            <a:cxnLst/>
            <a:rect l="0" t="0" r="0" b="0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noFill/>
          <a:ln w="9525" cap="rnd" cmpd="sng">
            <a:solidFill>
              <a:srgbClr val="C0C0C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>
            <a:off x="7425308" y="3681477"/>
            <a:ext cx="4763517" cy="3176523"/>
          </a:xfrm>
          <a:custGeom>
            <a:avLst/>
            <a:gdLst/>
            <a:ahLst/>
            <a:cxnLst/>
            <a:rect l="0" t="0" r="0" b="0"/>
            <a:pathLst>
              <a:path w="4763517" h="3176523">
                <a:moveTo>
                  <a:pt x="4763517" y="0"/>
                </a:moveTo>
                <a:lnTo>
                  <a:pt x="0" y="3176523"/>
                </a:lnTo>
              </a:path>
            </a:pathLst>
          </a:custGeom>
          <a:noFill/>
          <a:ln w="9525" cap="rnd" cmpd="sng">
            <a:solidFill>
              <a:srgbClr val="DADADA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>
            <a:off x="9181465" y="-8508"/>
            <a:ext cx="3007360" cy="6866508"/>
          </a:xfrm>
          <a:custGeom>
            <a:avLst/>
            <a:gdLst/>
            <a:ahLst/>
            <a:cxnLst/>
            <a:rect l="0" t="0" r="0" b="0"/>
            <a:pathLst>
              <a:path w="3007360" h="6866508">
                <a:moveTo>
                  <a:pt x="2045589" y="0"/>
                </a:moveTo>
                <a:lnTo>
                  <a:pt x="3007360" y="0"/>
                </a:lnTo>
                <a:lnTo>
                  <a:pt x="3007360" y="6866508"/>
                </a:lnTo>
                <a:lnTo>
                  <a:pt x="0" y="6866508"/>
                </a:lnTo>
                <a:lnTo>
                  <a:pt x="2045589" y="0"/>
                </a:lnTo>
                <a:close/>
              </a:path>
            </a:pathLst>
          </a:custGeom>
          <a:solidFill>
            <a:srgbClr val="90C226">
              <a:alpha val="3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>
            <a:off x="9603485" y="-8508"/>
            <a:ext cx="2588515" cy="6866508"/>
          </a:xfrm>
          <a:custGeom>
            <a:avLst/>
            <a:gdLst/>
            <a:ahLst/>
            <a:cxnLst/>
            <a:rect l="0" t="0" r="0" b="0"/>
            <a:pathLst>
              <a:path w="2588515" h="6866508">
                <a:moveTo>
                  <a:pt x="0" y="0"/>
                </a:moveTo>
                <a:lnTo>
                  <a:pt x="2588515" y="0"/>
                </a:lnTo>
                <a:lnTo>
                  <a:pt x="2588515" y="6866508"/>
                </a:lnTo>
                <a:lnTo>
                  <a:pt x="1209421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>
            <a:off x="8932291" y="3048000"/>
            <a:ext cx="3259709" cy="3810000"/>
          </a:xfrm>
          <a:custGeom>
            <a:avLst/>
            <a:gdLst/>
            <a:ahLst/>
            <a:cxnLst/>
            <a:rect l="0" t="0" r="0" b="0"/>
            <a:pathLst>
              <a:path w="3259709" h="3810000">
                <a:moveTo>
                  <a:pt x="0" y="3810000"/>
                </a:moveTo>
                <a:lnTo>
                  <a:pt x="3259709" y="0"/>
                </a:lnTo>
                <a:lnTo>
                  <a:pt x="3259709" y="3810000"/>
                </a:lnTo>
                <a:close/>
              </a:path>
            </a:pathLst>
          </a:custGeom>
          <a:solidFill>
            <a:srgbClr val="54A021">
              <a:alpha val="7215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>
            <a:off x="9334500" y="-8508"/>
            <a:ext cx="2854325" cy="6866508"/>
          </a:xfrm>
          <a:custGeom>
            <a:avLst/>
            <a:gdLst/>
            <a:ahLst/>
            <a:cxnLst/>
            <a:rect l="0" t="0" r="0" b="0"/>
            <a:pathLst>
              <a:path w="2854325" h="6866508">
                <a:moveTo>
                  <a:pt x="0" y="0"/>
                </a:moveTo>
                <a:lnTo>
                  <a:pt x="2854325" y="0"/>
                </a:lnTo>
                <a:lnTo>
                  <a:pt x="2854325" y="6866508"/>
                </a:lnTo>
                <a:lnTo>
                  <a:pt x="2470784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3F7819">
              <a:alpha val="70196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>
            <a:off x="10898758" y="-8508"/>
            <a:ext cx="1290067" cy="6866508"/>
          </a:xfrm>
          <a:custGeom>
            <a:avLst/>
            <a:gdLst/>
            <a:ahLst/>
            <a:cxnLst/>
            <a:rect l="0" t="0" r="0" b="0"/>
            <a:pathLst>
              <a:path w="1290067" h="6866508">
                <a:moveTo>
                  <a:pt x="1019684" y="0"/>
                </a:moveTo>
                <a:lnTo>
                  <a:pt x="1290067" y="0"/>
                </a:lnTo>
                <a:lnTo>
                  <a:pt x="1290067" y="6866508"/>
                </a:lnTo>
                <a:lnTo>
                  <a:pt x="0" y="6866508"/>
                </a:lnTo>
                <a:lnTo>
                  <a:pt x="1019684" y="0"/>
                </a:lnTo>
                <a:close/>
              </a:path>
            </a:pathLst>
          </a:custGeom>
          <a:solidFill>
            <a:srgbClr val="C0E474">
              <a:alpha val="70196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>
            <a:off x="10939018" y="-8508"/>
            <a:ext cx="1249807" cy="6866508"/>
          </a:xfrm>
          <a:custGeom>
            <a:avLst/>
            <a:gdLst/>
            <a:ahLst/>
            <a:cxnLst/>
            <a:rect l="0" t="0" r="0" b="0"/>
            <a:pathLst>
              <a:path w="1249807" h="6866508">
                <a:moveTo>
                  <a:pt x="0" y="0"/>
                </a:moveTo>
                <a:lnTo>
                  <a:pt x="1249807" y="0"/>
                </a:lnTo>
                <a:lnTo>
                  <a:pt x="1249807" y="6866508"/>
                </a:lnTo>
                <a:lnTo>
                  <a:pt x="1109345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6509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>
            <a:off x="10371708" y="3589910"/>
            <a:ext cx="1817117" cy="3268090"/>
          </a:xfrm>
          <a:custGeom>
            <a:avLst/>
            <a:gdLst/>
            <a:ahLst/>
            <a:cxnLst/>
            <a:rect l="0" t="0" r="0" b="0"/>
            <a:pathLst>
              <a:path w="1817117" h="3268090">
                <a:moveTo>
                  <a:pt x="0" y="3268090"/>
                </a:moveTo>
                <a:lnTo>
                  <a:pt x="1817117" y="0"/>
                </a:lnTo>
                <a:lnTo>
                  <a:pt x="1817117" y="3268090"/>
                </a:lnTo>
                <a:close/>
              </a:path>
            </a:pathLst>
          </a:custGeom>
          <a:solidFill>
            <a:srgbClr val="90C226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>
            <a:off x="0" y="4013200"/>
            <a:ext cx="448729" cy="2844800"/>
          </a:xfrm>
          <a:custGeom>
            <a:avLst/>
            <a:gdLst/>
            <a:ahLst/>
            <a:cxnLst/>
            <a:rect l="0" t="0" r="0" b="0"/>
            <a:pathLst>
              <a:path w="448729" h="2844800">
                <a:moveTo>
                  <a:pt x="0" y="2844800"/>
                </a:moveTo>
                <a:lnTo>
                  <a:pt x="0" y="0"/>
                </a:lnTo>
                <a:lnTo>
                  <a:pt x="448729" y="2844800"/>
                </a:lnTo>
                <a:close/>
              </a:path>
            </a:pathLst>
          </a:custGeom>
          <a:solidFill>
            <a:srgbClr val="90C226">
              <a:alpha val="8509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42" name="Picture 24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"/>
            <a:ext cx="8845295" cy="704087"/>
          </a:xfrm>
          <a:prstGeom prst="rect">
            <a:avLst/>
          </a:prstGeom>
          <a:noFill/>
        </p:spPr>
      </p:pic>
      <p:pic>
        <p:nvPicPr>
          <p:cNvPr id="243" name="Picture 13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77783" y="1"/>
            <a:ext cx="819911" cy="704087"/>
          </a:xfrm>
          <a:prstGeom prst="rect">
            <a:avLst/>
          </a:prstGeom>
          <a:noFill/>
        </p:spPr>
      </p:pic>
      <p:pic>
        <p:nvPicPr>
          <p:cNvPr id="244" name="Picture 24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93777"/>
            <a:ext cx="597408" cy="819911"/>
          </a:xfrm>
          <a:prstGeom prst="rect">
            <a:avLst/>
          </a:prstGeom>
          <a:noFill/>
        </p:spPr>
      </p:pic>
      <p:sp>
        <p:nvSpPr>
          <p:cNvPr id="245" name="Freeform 245"/>
          <p:cNvSpPr/>
          <p:nvPr/>
        </p:nvSpPr>
        <p:spPr>
          <a:xfrm>
            <a:off x="4410964" y="1002285"/>
            <a:ext cx="1662683" cy="1662556"/>
          </a:xfrm>
          <a:custGeom>
            <a:avLst/>
            <a:gdLst/>
            <a:ahLst/>
            <a:cxnLst/>
            <a:rect l="0" t="0" r="0" b="0"/>
            <a:pathLst>
              <a:path w="1662683" h="1662556">
                <a:moveTo>
                  <a:pt x="0" y="831342"/>
                </a:moveTo>
                <a:cubicBezTo>
                  <a:pt x="0" y="372237"/>
                  <a:pt x="372237" y="0"/>
                  <a:pt x="831341" y="0"/>
                </a:cubicBezTo>
                <a:cubicBezTo>
                  <a:pt x="831341" y="0"/>
                  <a:pt x="831341" y="0"/>
                  <a:pt x="831341" y="0"/>
                </a:cubicBezTo>
                <a:lnTo>
                  <a:pt x="831341" y="0"/>
                </a:lnTo>
                <a:cubicBezTo>
                  <a:pt x="1290446" y="0"/>
                  <a:pt x="1662683" y="372237"/>
                  <a:pt x="1662683" y="831342"/>
                </a:cubicBezTo>
                <a:cubicBezTo>
                  <a:pt x="1662683" y="831342"/>
                  <a:pt x="1662683" y="831342"/>
                  <a:pt x="1662683" y="831342"/>
                </a:cubicBezTo>
                <a:lnTo>
                  <a:pt x="1662683" y="831342"/>
                </a:lnTo>
                <a:cubicBezTo>
                  <a:pt x="1662683" y="1290446"/>
                  <a:pt x="1290446" y="1662556"/>
                  <a:pt x="831341" y="1662556"/>
                </a:cubicBezTo>
                <a:cubicBezTo>
                  <a:pt x="831341" y="1662556"/>
                  <a:pt x="831341" y="1662556"/>
                  <a:pt x="831341" y="1662556"/>
                </a:cubicBezTo>
                <a:lnTo>
                  <a:pt x="831341" y="1662556"/>
                </a:lnTo>
                <a:cubicBezTo>
                  <a:pt x="372237" y="1662556"/>
                  <a:pt x="0" y="1290446"/>
                  <a:pt x="0" y="831342"/>
                </a:cubicBezTo>
                <a:cubicBezTo>
                  <a:pt x="0" y="831342"/>
                  <a:pt x="0" y="831342"/>
                  <a:pt x="0" y="831342"/>
                </a:cubicBezTo>
                <a:close/>
              </a:path>
            </a:pathLst>
          </a:custGeom>
          <a:solidFill>
            <a:srgbClr val="2C3C4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>
            <a:off x="4410964" y="1002285"/>
            <a:ext cx="1662683" cy="1662556"/>
          </a:xfrm>
          <a:custGeom>
            <a:avLst/>
            <a:gdLst/>
            <a:ahLst/>
            <a:cxnLst/>
            <a:rect l="0" t="0" r="0" b="0"/>
            <a:pathLst>
              <a:path w="1662683" h="1662556">
                <a:moveTo>
                  <a:pt x="0" y="831342"/>
                </a:moveTo>
                <a:cubicBezTo>
                  <a:pt x="0" y="372237"/>
                  <a:pt x="372237" y="0"/>
                  <a:pt x="831341" y="0"/>
                </a:cubicBezTo>
                <a:cubicBezTo>
                  <a:pt x="831341" y="0"/>
                  <a:pt x="831341" y="0"/>
                  <a:pt x="831341" y="0"/>
                </a:cubicBezTo>
                <a:lnTo>
                  <a:pt x="831341" y="0"/>
                </a:lnTo>
                <a:cubicBezTo>
                  <a:pt x="1290446" y="0"/>
                  <a:pt x="1662683" y="372237"/>
                  <a:pt x="1662683" y="831342"/>
                </a:cubicBezTo>
                <a:cubicBezTo>
                  <a:pt x="1662683" y="831342"/>
                  <a:pt x="1662683" y="831342"/>
                  <a:pt x="1662683" y="831342"/>
                </a:cubicBezTo>
                <a:lnTo>
                  <a:pt x="1662683" y="831342"/>
                </a:lnTo>
                <a:cubicBezTo>
                  <a:pt x="1662683" y="1290446"/>
                  <a:pt x="1290446" y="1662556"/>
                  <a:pt x="831341" y="1662556"/>
                </a:cubicBezTo>
                <a:cubicBezTo>
                  <a:pt x="831341" y="1662556"/>
                  <a:pt x="831341" y="1662556"/>
                  <a:pt x="831341" y="1662556"/>
                </a:cubicBezTo>
                <a:lnTo>
                  <a:pt x="831341" y="1662556"/>
                </a:lnTo>
                <a:cubicBezTo>
                  <a:pt x="372237" y="1662556"/>
                  <a:pt x="0" y="1290446"/>
                  <a:pt x="0" y="831342"/>
                </a:cubicBezTo>
                <a:cubicBezTo>
                  <a:pt x="0" y="831342"/>
                  <a:pt x="0" y="831342"/>
                  <a:pt x="0" y="831342"/>
                </a:cubicBezTo>
                <a:close/>
              </a:path>
            </a:pathLst>
          </a:custGeom>
          <a:noFill/>
          <a:ln w="25400" cap="rnd" cmpd="sng">
            <a:solidFill>
              <a:srgbClr val="ECECEC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>
            <a:off x="5840476" y="2431797"/>
            <a:ext cx="473328" cy="473201"/>
          </a:xfrm>
          <a:custGeom>
            <a:avLst/>
            <a:gdLst/>
            <a:ahLst/>
            <a:cxnLst/>
            <a:rect l="0" t="0" r="0" b="0"/>
            <a:pathLst>
              <a:path w="473328" h="473201">
                <a:moveTo>
                  <a:pt x="238125" y="0"/>
                </a:moveTo>
                <a:lnTo>
                  <a:pt x="393953" y="155828"/>
                </a:lnTo>
                <a:lnTo>
                  <a:pt x="473328" y="76453"/>
                </a:lnTo>
                <a:lnTo>
                  <a:pt x="430783" y="430783"/>
                </a:lnTo>
                <a:lnTo>
                  <a:pt x="76453" y="473201"/>
                </a:lnTo>
                <a:lnTo>
                  <a:pt x="155828" y="393953"/>
                </a:lnTo>
                <a:lnTo>
                  <a:pt x="0" y="237998"/>
                </a:lnTo>
                <a:close/>
              </a:path>
            </a:pathLst>
          </a:custGeom>
          <a:solidFill>
            <a:srgbClr val="ACAFB0">
              <a:alpha val="10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>
            <a:off x="6174866" y="2766060"/>
            <a:ext cx="1662557" cy="1662558"/>
          </a:xfrm>
          <a:custGeom>
            <a:avLst/>
            <a:gdLst/>
            <a:ahLst/>
            <a:cxnLst/>
            <a:rect l="0" t="0" r="0" b="0"/>
            <a:pathLst>
              <a:path w="1662557" h="1662558">
                <a:moveTo>
                  <a:pt x="0" y="831343"/>
                </a:moveTo>
                <a:cubicBezTo>
                  <a:pt x="0" y="372237"/>
                  <a:pt x="372111" y="0"/>
                  <a:pt x="831215" y="0"/>
                </a:cubicBezTo>
                <a:cubicBezTo>
                  <a:pt x="831215" y="0"/>
                  <a:pt x="831215" y="0"/>
                  <a:pt x="831215" y="0"/>
                </a:cubicBezTo>
                <a:lnTo>
                  <a:pt x="831215" y="0"/>
                </a:lnTo>
                <a:cubicBezTo>
                  <a:pt x="1290320" y="0"/>
                  <a:pt x="1662557" y="372237"/>
                  <a:pt x="1662557" y="831343"/>
                </a:cubicBezTo>
                <a:cubicBezTo>
                  <a:pt x="1662557" y="831343"/>
                  <a:pt x="1662557" y="831343"/>
                  <a:pt x="1662557" y="831343"/>
                </a:cubicBezTo>
                <a:lnTo>
                  <a:pt x="1662557" y="831343"/>
                </a:lnTo>
                <a:cubicBezTo>
                  <a:pt x="1662557" y="1290448"/>
                  <a:pt x="1290320" y="1662558"/>
                  <a:pt x="831215" y="1662558"/>
                </a:cubicBezTo>
                <a:cubicBezTo>
                  <a:pt x="831215" y="1662558"/>
                  <a:pt x="831215" y="1662558"/>
                  <a:pt x="831215" y="1662558"/>
                </a:cubicBezTo>
                <a:lnTo>
                  <a:pt x="831215" y="1662558"/>
                </a:lnTo>
                <a:cubicBezTo>
                  <a:pt x="372111" y="1662558"/>
                  <a:pt x="0" y="1290448"/>
                  <a:pt x="0" y="831343"/>
                </a:cubicBezTo>
                <a:cubicBezTo>
                  <a:pt x="0" y="831343"/>
                  <a:pt x="0" y="831343"/>
                  <a:pt x="0" y="831343"/>
                </a:cubicBezTo>
                <a:close/>
              </a:path>
            </a:pathLst>
          </a:custGeom>
          <a:solidFill>
            <a:srgbClr val="2C3C43">
              <a:alpha val="10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>
            <a:off x="6174866" y="2766060"/>
            <a:ext cx="1662557" cy="1662558"/>
          </a:xfrm>
          <a:custGeom>
            <a:avLst/>
            <a:gdLst/>
            <a:ahLst/>
            <a:cxnLst/>
            <a:rect l="0" t="0" r="0" b="0"/>
            <a:pathLst>
              <a:path w="1662557" h="1662558">
                <a:moveTo>
                  <a:pt x="0" y="831343"/>
                </a:moveTo>
                <a:cubicBezTo>
                  <a:pt x="0" y="372237"/>
                  <a:pt x="372111" y="0"/>
                  <a:pt x="831215" y="0"/>
                </a:cubicBezTo>
                <a:cubicBezTo>
                  <a:pt x="831215" y="0"/>
                  <a:pt x="831215" y="0"/>
                  <a:pt x="831215" y="0"/>
                </a:cubicBezTo>
                <a:lnTo>
                  <a:pt x="831215" y="0"/>
                </a:lnTo>
                <a:cubicBezTo>
                  <a:pt x="1290320" y="0"/>
                  <a:pt x="1662557" y="372237"/>
                  <a:pt x="1662557" y="831343"/>
                </a:cubicBezTo>
                <a:cubicBezTo>
                  <a:pt x="1662557" y="831343"/>
                  <a:pt x="1662557" y="831343"/>
                  <a:pt x="1662557" y="831343"/>
                </a:cubicBezTo>
                <a:lnTo>
                  <a:pt x="1662557" y="831343"/>
                </a:lnTo>
                <a:cubicBezTo>
                  <a:pt x="1662557" y="1290448"/>
                  <a:pt x="1290320" y="1662558"/>
                  <a:pt x="831215" y="1662558"/>
                </a:cubicBezTo>
                <a:cubicBezTo>
                  <a:pt x="831215" y="1662558"/>
                  <a:pt x="831215" y="1662558"/>
                  <a:pt x="831215" y="1662558"/>
                </a:cubicBezTo>
                <a:lnTo>
                  <a:pt x="831215" y="1662558"/>
                </a:lnTo>
                <a:cubicBezTo>
                  <a:pt x="372111" y="1662558"/>
                  <a:pt x="0" y="1290448"/>
                  <a:pt x="0" y="831343"/>
                </a:cubicBezTo>
                <a:cubicBezTo>
                  <a:pt x="0" y="831343"/>
                  <a:pt x="0" y="831343"/>
                  <a:pt x="0" y="831343"/>
                </a:cubicBezTo>
                <a:close/>
              </a:path>
            </a:pathLst>
          </a:custGeom>
          <a:noFill/>
          <a:ln w="25400" cap="rnd" cmpd="sng">
            <a:solidFill>
              <a:srgbClr val="ECECEC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>
            <a:off x="5934583" y="4195573"/>
            <a:ext cx="473328" cy="473329"/>
          </a:xfrm>
          <a:custGeom>
            <a:avLst/>
            <a:gdLst/>
            <a:ahLst/>
            <a:cxnLst/>
            <a:rect l="0" t="0" r="0" b="0"/>
            <a:pathLst>
              <a:path w="473328" h="473329">
                <a:moveTo>
                  <a:pt x="473328" y="237998"/>
                </a:moveTo>
                <a:lnTo>
                  <a:pt x="317500" y="393954"/>
                </a:lnTo>
                <a:lnTo>
                  <a:pt x="396875" y="473329"/>
                </a:lnTo>
                <a:lnTo>
                  <a:pt x="42545" y="430783"/>
                </a:lnTo>
                <a:lnTo>
                  <a:pt x="0" y="76454"/>
                </a:lnTo>
                <a:lnTo>
                  <a:pt x="79375" y="155829"/>
                </a:lnTo>
                <a:lnTo>
                  <a:pt x="235331" y="0"/>
                </a:lnTo>
                <a:close/>
              </a:path>
            </a:pathLst>
          </a:custGeom>
          <a:solidFill>
            <a:srgbClr val="ACAFB0">
              <a:alpha val="10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>
            <a:off x="4410964" y="4529836"/>
            <a:ext cx="1662683" cy="1662634"/>
          </a:xfrm>
          <a:custGeom>
            <a:avLst/>
            <a:gdLst/>
            <a:ahLst/>
            <a:cxnLst/>
            <a:rect l="0" t="0" r="0" b="0"/>
            <a:pathLst>
              <a:path w="1662683" h="1662634">
                <a:moveTo>
                  <a:pt x="0" y="831342"/>
                </a:moveTo>
                <a:cubicBezTo>
                  <a:pt x="0" y="372238"/>
                  <a:pt x="372237" y="0"/>
                  <a:pt x="831341" y="0"/>
                </a:cubicBezTo>
                <a:cubicBezTo>
                  <a:pt x="831341" y="0"/>
                  <a:pt x="831341" y="0"/>
                  <a:pt x="831341" y="0"/>
                </a:cubicBezTo>
                <a:lnTo>
                  <a:pt x="831341" y="0"/>
                </a:lnTo>
                <a:cubicBezTo>
                  <a:pt x="1290446" y="0"/>
                  <a:pt x="1662683" y="372238"/>
                  <a:pt x="1662683" y="831342"/>
                </a:cubicBezTo>
                <a:cubicBezTo>
                  <a:pt x="1662683" y="831342"/>
                  <a:pt x="1662683" y="831342"/>
                  <a:pt x="1662683" y="831342"/>
                </a:cubicBezTo>
                <a:lnTo>
                  <a:pt x="1662683" y="831342"/>
                </a:lnTo>
                <a:cubicBezTo>
                  <a:pt x="1662683" y="1290460"/>
                  <a:pt x="1290446" y="1662634"/>
                  <a:pt x="831341" y="1662634"/>
                </a:cubicBezTo>
                <a:cubicBezTo>
                  <a:pt x="831341" y="1662634"/>
                  <a:pt x="831341" y="1662634"/>
                  <a:pt x="831341" y="1662634"/>
                </a:cubicBezTo>
                <a:lnTo>
                  <a:pt x="831341" y="1662634"/>
                </a:lnTo>
                <a:cubicBezTo>
                  <a:pt x="372237" y="1662634"/>
                  <a:pt x="0" y="1290460"/>
                  <a:pt x="0" y="831342"/>
                </a:cubicBezTo>
                <a:cubicBezTo>
                  <a:pt x="0" y="831342"/>
                  <a:pt x="0" y="831342"/>
                  <a:pt x="0" y="831342"/>
                </a:cubicBezTo>
                <a:close/>
              </a:path>
            </a:pathLst>
          </a:custGeom>
          <a:solidFill>
            <a:srgbClr val="2C3C43">
              <a:alpha val="10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>
            <a:off x="4410964" y="4529836"/>
            <a:ext cx="1662683" cy="1662634"/>
          </a:xfrm>
          <a:custGeom>
            <a:avLst/>
            <a:gdLst/>
            <a:ahLst/>
            <a:cxnLst/>
            <a:rect l="0" t="0" r="0" b="0"/>
            <a:pathLst>
              <a:path w="1662683" h="1662634">
                <a:moveTo>
                  <a:pt x="0" y="831342"/>
                </a:moveTo>
                <a:cubicBezTo>
                  <a:pt x="0" y="372238"/>
                  <a:pt x="372237" y="0"/>
                  <a:pt x="831341" y="0"/>
                </a:cubicBezTo>
                <a:cubicBezTo>
                  <a:pt x="831341" y="0"/>
                  <a:pt x="831341" y="0"/>
                  <a:pt x="831341" y="0"/>
                </a:cubicBezTo>
                <a:lnTo>
                  <a:pt x="831341" y="0"/>
                </a:lnTo>
                <a:cubicBezTo>
                  <a:pt x="1290446" y="0"/>
                  <a:pt x="1662683" y="372238"/>
                  <a:pt x="1662683" y="831342"/>
                </a:cubicBezTo>
                <a:cubicBezTo>
                  <a:pt x="1662683" y="831342"/>
                  <a:pt x="1662683" y="831342"/>
                  <a:pt x="1662683" y="831342"/>
                </a:cubicBezTo>
                <a:lnTo>
                  <a:pt x="1662683" y="831342"/>
                </a:lnTo>
                <a:cubicBezTo>
                  <a:pt x="1662683" y="1290460"/>
                  <a:pt x="1290446" y="1662634"/>
                  <a:pt x="831341" y="1662634"/>
                </a:cubicBezTo>
                <a:cubicBezTo>
                  <a:pt x="831341" y="1662634"/>
                  <a:pt x="831341" y="1662634"/>
                  <a:pt x="831341" y="1662634"/>
                </a:cubicBezTo>
                <a:lnTo>
                  <a:pt x="831341" y="1662634"/>
                </a:lnTo>
                <a:cubicBezTo>
                  <a:pt x="372237" y="1662634"/>
                  <a:pt x="0" y="1290460"/>
                  <a:pt x="0" y="831342"/>
                </a:cubicBezTo>
                <a:cubicBezTo>
                  <a:pt x="0" y="831342"/>
                  <a:pt x="0" y="831342"/>
                  <a:pt x="0" y="831342"/>
                </a:cubicBezTo>
                <a:close/>
              </a:path>
            </a:pathLst>
          </a:custGeom>
          <a:noFill/>
          <a:ln w="25400" cap="rnd" cmpd="sng">
            <a:solidFill>
              <a:srgbClr val="ECECEC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>
            <a:off x="4170807" y="4289680"/>
            <a:ext cx="473328" cy="473328"/>
          </a:xfrm>
          <a:custGeom>
            <a:avLst/>
            <a:gdLst/>
            <a:ahLst/>
            <a:cxnLst/>
            <a:rect l="0" t="0" r="0" b="0"/>
            <a:pathLst>
              <a:path w="473328" h="473328">
                <a:moveTo>
                  <a:pt x="235203" y="473328"/>
                </a:moveTo>
                <a:lnTo>
                  <a:pt x="79375" y="317500"/>
                </a:lnTo>
                <a:lnTo>
                  <a:pt x="0" y="396747"/>
                </a:lnTo>
                <a:lnTo>
                  <a:pt x="42545" y="42544"/>
                </a:lnTo>
                <a:lnTo>
                  <a:pt x="396747" y="0"/>
                </a:lnTo>
                <a:lnTo>
                  <a:pt x="317500" y="79375"/>
                </a:lnTo>
                <a:lnTo>
                  <a:pt x="473328" y="235203"/>
                </a:lnTo>
                <a:close/>
              </a:path>
            </a:pathLst>
          </a:custGeom>
          <a:solidFill>
            <a:srgbClr val="ACAFB0">
              <a:alpha val="10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>
            <a:off x="2647188" y="2766060"/>
            <a:ext cx="1662557" cy="1662558"/>
          </a:xfrm>
          <a:custGeom>
            <a:avLst/>
            <a:gdLst/>
            <a:ahLst/>
            <a:cxnLst/>
            <a:rect l="0" t="0" r="0" b="0"/>
            <a:pathLst>
              <a:path w="1662557" h="1662558">
                <a:moveTo>
                  <a:pt x="0" y="831343"/>
                </a:moveTo>
                <a:cubicBezTo>
                  <a:pt x="0" y="372237"/>
                  <a:pt x="372237" y="0"/>
                  <a:pt x="831341" y="0"/>
                </a:cubicBezTo>
                <a:cubicBezTo>
                  <a:pt x="831341" y="0"/>
                  <a:pt x="831341" y="0"/>
                  <a:pt x="831341" y="0"/>
                </a:cubicBezTo>
                <a:lnTo>
                  <a:pt x="831341" y="0"/>
                </a:lnTo>
                <a:cubicBezTo>
                  <a:pt x="1290446" y="0"/>
                  <a:pt x="1662557" y="372237"/>
                  <a:pt x="1662557" y="831343"/>
                </a:cubicBezTo>
                <a:cubicBezTo>
                  <a:pt x="1662557" y="831343"/>
                  <a:pt x="1662557" y="831343"/>
                  <a:pt x="1662557" y="831343"/>
                </a:cubicBezTo>
                <a:lnTo>
                  <a:pt x="1662557" y="831343"/>
                </a:lnTo>
                <a:cubicBezTo>
                  <a:pt x="1662557" y="1290448"/>
                  <a:pt x="1290446" y="1662558"/>
                  <a:pt x="831341" y="1662558"/>
                </a:cubicBezTo>
                <a:cubicBezTo>
                  <a:pt x="831341" y="1662558"/>
                  <a:pt x="831341" y="1662558"/>
                  <a:pt x="831341" y="1662558"/>
                </a:cubicBezTo>
                <a:lnTo>
                  <a:pt x="831341" y="1662558"/>
                </a:lnTo>
                <a:cubicBezTo>
                  <a:pt x="372237" y="1662558"/>
                  <a:pt x="0" y="1290448"/>
                  <a:pt x="0" y="831343"/>
                </a:cubicBezTo>
                <a:cubicBezTo>
                  <a:pt x="0" y="831343"/>
                  <a:pt x="0" y="831343"/>
                  <a:pt x="0" y="831343"/>
                </a:cubicBezTo>
                <a:close/>
              </a:path>
            </a:pathLst>
          </a:custGeom>
          <a:solidFill>
            <a:srgbClr val="2C3C43">
              <a:alpha val="10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>
            <a:off x="2647188" y="2766060"/>
            <a:ext cx="1662557" cy="1662558"/>
          </a:xfrm>
          <a:custGeom>
            <a:avLst/>
            <a:gdLst/>
            <a:ahLst/>
            <a:cxnLst/>
            <a:rect l="0" t="0" r="0" b="0"/>
            <a:pathLst>
              <a:path w="1662557" h="1662558">
                <a:moveTo>
                  <a:pt x="0" y="831343"/>
                </a:moveTo>
                <a:cubicBezTo>
                  <a:pt x="0" y="372237"/>
                  <a:pt x="372237" y="0"/>
                  <a:pt x="831341" y="0"/>
                </a:cubicBezTo>
                <a:cubicBezTo>
                  <a:pt x="831341" y="0"/>
                  <a:pt x="831341" y="0"/>
                  <a:pt x="831341" y="0"/>
                </a:cubicBezTo>
                <a:lnTo>
                  <a:pt x="831341" y="0"/>
                </a:lnTo>
                <a:cubicBezTo>
                  <a:pt x="1290446" y="0"/>
                  <a:pt x="1662557" y="372237"/>
                  <a:pt x="1662557" y="831343"/>
                </a:cubicBezTo>
                <a:cubicBezTo>
                  <a:pt x="1662557" y="831343"/>
                  <a:pt x="1662557" y="831343"/>
                  <a:pt x="1662557" y="831343"/>
                </a:cubicBezTo>
                <a:lnTo>
                  <a:pt x="1662557" y="831343"/>
                </a:lnTo>
                <a:cubicBezTo>
                  <a:pt x="1662557" y="1290448"/>
                  <a:pt x="1290446" y="1662558"/>
                  <a:pt x="831341" y="1662558"/>
                </a:cubicBezTo>
                <a:cubicBezTo>
                  <a:pt x="831341" y="1662558"/>
                  <a:pt x="831341" y="1662558"/>
                  <a:pt x="831341" y="1662558"/>
                </a:cubicBezTo>
                <a:lnTo>
                  <a:pt x="831341" y="1662558"/>
                </a:lnTo>
                <a:cubicBezTo>
                  <a:pt x="372237" y="1662558"/>
                  <a:pt x="0" y="1290448"/>
                  <a:pt x="0" y="831343"/>
                </a:cubicBezTo>
                <a:cubicBezTo>
                  <a:pt x="0" y="831343"/>
                  <a:pt x="0" y="831343"/>
                  <a:pt x="0" y="831343"/>
                </a:cubicBezTo>
                <a:close/>
              </a:path>
            </a:pathLst>
          </a:custGeom>
          <a:noFill/>
          <a:ln w="25400" cap="rnd" cmpd="sng">
            <a:solidFill>
              <a:srgbClr val="ECECEC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>
            <a:off x="4076700" y="2525904"/>
            <a:ext cx="473202" cy="473329"/>
          </a:xfrm>
          <a:custGeom>
            <a:avLst/>
            <a:gdLst/>
            <a:ahLst/>
            <a:cxnLst/>
            <a:rect l="0" t="0" r="0" b="0"/>
            <a:pathLst>
              <a:path w="473202" h="473329">
                <a:moveTo>
                  <a:pt x="0" y="235204"/>
                </a:moveTo>
                <a:lnTo>
                  <a:pt x="155828" y="79375"/>
                </a:lnTo>
                <a:lnTo>
                  <a:pt x="76453" y="0"/>
                </a:lnTo>
                <a:lnTo>
                  <a:pt x="430784" y="42544"/>
                </a:lnTo>
                <a:lnTo>
                  <a:pt x="473202" y="396748"/>
                </a:lnTo>
                <a:lnTo>
                  <a:pt x="393953" y="317373"/>
                </a:lnTo>
                <a:lnTo>
                  <a:pt x="237997" y="473329"/>
                </a:lnTo>
                <a:close/>
              </a:path>
            </a:pathLst>
          </a:custGeom>
          <a:solidFill>
            <a:srgbClr val="ACAFB0">
              <a:alpha val="10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>
            <a:off x="5915025" y="760858"/>
            <a:ext cx="3009900" cy="1440179"/>
          </a:xfrm>
          <a:custGeom>
            <a:avLst/>
            <a:gdLst/>
            <a:ahLst/>
            <a:cxnLst/>
            <a:rect l="0" t="0" r="0" b="0"/>
            <a:pathLst>
              <a:path w="3009900" h="1440179">
                <a:moveTo>
                  <a:pt x="0" y="240029"/>
                </a:moveTo>
                <a:cubicBezTo>
                  <a:pt x="0" y="107441"/>
                  <a:pt x="107569" y="0"/>
                  <a:pt x="240029" y="0"/>
                </a:cubicBezTo>
                <a:cubicBezTo>
                  <a:pt x="240029" y="0"/>
                  <a:pt x="240029" y="0"/>
                  <a:pt x="240029" y="0"/>
                </a:cubicBezTo>
                <a:lnTo>
                  <a:pt x="240029" y="0"/>
                </a:lnTo>
                <a:lnTo>
                  <a:pt x="2769869" y="0"/>
                </a:lnTo>
                <a:cubicBezTo>
                  <a:pt x="2902457" y="0"/>
                  <a:pt x="3009900" y="107441"/>
                  <a:pt x="3009900" y="240029"/>
                </a:cubicBezTo>
                <a:cubicBezTo>
                  <a:pt x="3009900" y="240029"/>
                  <a:pt x="3009900" y="240029"/>
                  <a:pt x="3009900" y="240029"/>
                </a:cubicBezTo>
                <a:lnTo>
                  <a:pt x="3009900" y="240029"/>
                </a:lnTo>
                <a:lnTo>
                  <a:pt x="3009900" y="1200150"/>
                </a:lnTo>
                <a:cubicBezTo>
                  <a:pt x="3009900" y="1332610"/>
                  <a:pt x="2902457" y="1440179"/>
                  <a:pt x="2769869" y="1440179"/>
                </a:cubicBezTo>
                <a:cubicBezTo>
                  <a:pt x="2769869" y="1440179"/>
                  <a:pt x="2769869" y="1440179"/>
                  <a:pt x="2769869" y="1440179"/>
                </a:cubicBezTo>
                <a:lnTo>
                  <a:pt x="2769869" y="1440179"/>
                </a:lnTo>
                <a:lnTo>
                  <a:pt x="240029" y="1440179"/>
                </a:lnTo>
                <a:cubicBezTo>
                  <a:pt x="107569" y="1440179"/>
                  <a:pt x="0" y="1332610"/>
                  <a:pt x="0" y="1200150"/>
                </a:cubicBezTo>
                <a:cubicBezTo>
                  <a:pt x="0" y="1200150"/>
                  <a:pt x="0" y="1200150"/>
                  <a:pt x="0" y="1200150"/>
                </a:cubicBezTo>
                <a:close/>
              </a:path>
            </a:pathLst>
          </a:custGeom>
          <a:solidFill>
            <a:srgbClr val="0070C0">
              <a:alpha val="10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>
            <a:off x="5915025" y="760858"/>
            <a:ext cx="3009900" cy="1440179"/>
          </a:xfrm>
          <a:custGeom>
            <a:avLst/>
            <a:gdLst/>
            <a:ahLst/>
            <a:cxnLst/>
            <a:rect l="0" t="0" r="0" b="0"/>
            <a:pathLst>
              <a:path w="3009900" h="1440179">
                <a:moveTo>
                  <a:pt x="0" y="240029"/>
                </a:moveTo>
                <a:cubicBezTo>
                  <a:pt x="0" y="107441"/>
                  <a:pt x="107569" y="0"/>
                  <a:pt x="240029" y="0"/>
                </a:cubicBezTo>
                <a:cubicBezTo>
                  <a:pt x="240029" y="0"/>
                  <a:pt x="240029" y="0"/>
                  <a:pt x="240029" y="0"/>
                </a:cubicBezTo>
                <a:lnTo>
                  <a:pt x="240029" y="0"/>
                </a:lnTo>
                <a:lnTo>
                  <a:pt x="2769869" y="0"/>
                </a:lnTo>
                <a:cubicBezTo>
                  <a:pt x="2902457" y="0"/>
                  <a:pt x="3009900" y="107441"/>
                  <a:pt x="3009900" y="240029"/>
                </a:cubicBezTo>
                <a:cubicBezTo>
                  <a:pt x="3009900" y="240029"/>
                  <a:pt x="3009900" y="240029"/>
                  <a:pt x="3009900" y="240029"/>
                </a:cubicBezTo>
                <a:lnTo>
                  <a:pt x="3009900" y="240029"/>
                </a:lnTo>
                <a:lnTo>
                  <a:pt x="3009900" y="1200150"/>
                </a:lnTo>
                <a:cubicBezTo>
                  <a:pt x="3009900" y="1332610"/>
                  <a:pt x="2902457" y="1440179"/>
                  <a:pt x="2769869" y="1440179"/>
                </a:cubicBezTo>
                <a:cubicBezTo>
                  <a:pt x="2769869" y="1440179"/>
                  <a:pt x="2769869" y="1440179"/>
                  <a:pt x="2769869" y="1440179"/>
                </a:cubicBezTo>
                <a:lnTo>
                  <a:pt x="2769869" y="1440179"/>
                </a:lnTo>
                <a:lnTo>
                  <a:pt x="240029" y="1440179"/>
                </a:lnTo>
                <a:cubicBezTo>
                  <a:pt x="107569" y="1440179"/>
                  <a:pt x="0" y="1332610"/>
                  <a:pt x="0" y="1200150"/>
                </a:cubicBezTo>
                <a:cubicBezTo>
                  <a:pt x="0" y="1200150"/>
                  <a:pt x="0" y="1200150"/>
                  <a:pt x="0" y="1200150"/>
                </a:cubicBezTo>
                <a:close/>
              </a:path>
            </a:pathLst>
          </a:custGeom>
          <a:noFill/>
          <a:ln w="19050" cap="rnd" cmpd="sng">
            <a:solidFill>
              <a:srgbClr val="3B7415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>
            <a:off x="7545831" y="3892424"/>
            <a:ext cx="2758187" cy="945387"/>
          </a:xfrm>
          <a:custGeom>
            <a:avLst/>
            <a:gdLst/>
            <a:ahLst/>
            <a:cxnLst/>
            <a:rect l="0" t="0" r="0" b="0"/>
            <a:pathLst>
              <a:path w="2758187" h="945387">
                <a:moveTo>
                  <a:pt x="0" y="157479"/>
                </a:moveTo>
                <a:cubicBezTo>
                  <a:pt x="0" y="70484"/>
                  <a:pt x="70486" y="0"/>
                  <a:pt x="157480" y="0"/>
                </a:cubicBezTo>
                <a:cubicBezTo>
                  <a:pt x="157480" y="0"/>
                  <a:pt x="157480" y="0"/>
                  <a:pt x="157480" y="0"/>
                </a:cubicBezTo>
                <a:lnTo>
                  <a:pt x="157480" y="0"/>
                </a:lnTo>
                <a:lnTo>
                  <a:pt x="2600707" y="0"/>
                </a:lnTo>
                <a:cubicBezTo>
                  <a:pt x="2687701" y="0"/>
                  <a:pt x="2758187" y="70484"/>
                  <a:pt x="2758187" y="157479"/>
                </a:cubicBezTo>
                <a:cubicBezTo>
                  <a:pt x="2758187" y="157479"/>
                  <a:pt x="2758187" y="157479"/>
                  <a:pt x="2758187" y="157479"/>
                </a:cubicBezTo>
                <a:lnTo>
                  <a:pt x="2758187" y="157479"/>
                </a:lnTo>
                <a:lnTo>
                  <a:pt x="2758187" y="787781"/>
                </a:lnTo>
                <a:cubicBezTo>
                  <a:pt x="2758187" y="874903"/>
                  <a:pt x="2687701" y="945387"/>
                  <a:pt x="2600707" y="945387"/>
                </a:cubicBezTo>
                <a:cubicBezTo>
                  <a:pt x="2600707" y="945387"/>
                  <a:pt x="2600707" y="945387"/>
                  <a:pt x="2600707" y="945387"/>
                </a:cubicBezTo>
                <a:lnTo>
                  <a:pt x="2600707" y="945387"/>
                </a:lnTo>
                <a:lnTo>
                  <a:pt x="157480" y="945387"/>
                </a:lnTo>
                <a:cubicBezTo>
                  <a:pt x="70486" y="945387"/>
                  <a:pt x="0" y="874903"/>
                  <a:pt x="0" y="787781"/>
                </a:cubicBezTo>
                <a:cubicBezTo>
                  <a:pt x="0" y="787781"/>
                  <a:pt x="0" y="787781"/>
                  <a:pt x="0" y="787781"/>
                </a:cubicBezTo>
                <a:close/>
              </a:path>
            </a:pathLst>
          </a:custGeom>
          <a:solidFill>
            <a:srgbClr val="0070C0">
              <a:alpha val="10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>
            <a:off x="7545831" y="3892424"/>
            <a:ext cx="2758187" cy="945387"/>
          </a:xfrm>
          <a:custGeom>
            <a:avLst/>
            <a:gdLst/>
            <a:ahLst/>
            <a:cxnLst/>
            <a:rect l="0" t="0" r="0" b="0"/>
            <a:pathLst>
              <a:path w="2758187" h="945387">
                <a:moveTo>
                  <a:pt x="0" y="157479"/>
                </a:moveTo>
                <a:cubicBezTo>
                  <a:pt x="0" y="70484"/>
                  <a:pt x="70486" y="0"/>
                  <a:pt x="157480" y="0"/>
                </a:cubicBezTo>
                <a:cubicBezTo>
                  <a:pt x="157480" y="0"/>
                  <a:pt x="157480" y="0"/>
                  <a:pt x="157480" y="0"/>
                </a:cubicBezTo>
                <a:lnTo>
                  <a:pt x="157480" y="0"/>
                </a:lnTo>
                <a:lnTo>
                  <a:pt x="2600707" y="0"/>
                </a:lnTo>
                <a:cubicBezTo>
                  <a:pt x="2687701" y="0"/>
                  <a:pt x="2758187" y="70484"/>
                  <a:pt x="2758187" y="157479"/>
                </a:cubicBezTo>
                <a:cubicBezTo>
                  <a:pt x="2758187" y="157479"/>
                  <a:pt x="2758187" y="157479"/>
                  <a:pt x="2758187" y="157479"/>
                </a:cubicBezTo>
                <a:lnTo>
                  <a:pt x="2758187" y="157479"/>
                </a:lnTo>
                <a:lnTo>
                  <a:pt x="2758187" y="787781"/>
                </a:lnTo>
                <a:cubicBezTo>
                  <a:pt x="2758187" y="874903"/>
                  <a:pt x="2687701" y="945387"/>
                  <a:pt x="2600707" y="945387"/>
                </a:cubicBezTo>
                <a:cubicBezTo>
                  <a:pt x="2600707" y="945387"/>
                  <a:pt x="2600707" y="945387"/>
                  <a:pt x="2600707" y="945387"/>
                </a:cubicBezTo>
                <a:lnTo>
                  <a:pt x="2600707" y="945387"/>
                </a:lnTo>
                <a:lnTo>
                  <a:pt x="157480" y="945387"/>
                </a:lnTo>
                <a:cubicBezTo>
                  <a:pt x="70486" y="945387"/>
                  <a:pt x="0" y="874903"/>
                  <a:pt x="0" y="787781"/>
                </a:cubicBezTo>
                <a:cubicBezTo>
                  <a:pt x="0" y="787781"/>
                  <a:pt x="0" y="787781"/>
                  <a:pt x="0" y="787781"/>
                </a:cubicBezTo>
                <a:close/>
              </a:path>
            </a:pathLst>
          </a:custGeom>
          <a:noFill/>
          <a:ln w="19050" cap="rnd" cmpd="sng">
            <a:solidFill>
              <a:srgbClr val="3B7415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>
            <a:off x="1857248" y="5436743"/>
            <a:ext cx="2758312" cy="1106056"/>
          </a:xfrm>
          <a:custGeom>
            <a:avLst/>
            <a:gdLst/>
            <a:ahLst/>
            <a:cxnLst/>
            <a:rect l="0" t="0" r="0" b="0"/>
            <a:pathLst>
              <a:path w="2758312" h="1106056">
                <a:moveTo>
                  <a:pt x="0" y="184328"/>
                </a:moveTo>
                <a:cubicBezTo>
                  <a:pt x="0" y="82550"/>
                  <a:pt x="82550" y="0"/>
                  <a:pt x="184403" y="0"/>
                </a:cubicBezTo>
                <a:cubicBezTo>
                  <a:pt x="184403" y="0"/>
                  <a:pt x="184403" y="0"/>
                  <a:pt x="184403" y="0"/>
                </a:cubicBezTo>
                <a:lnTo>
                  <a:pt x="184403" y="0"/>
                </a:lnTo>
                <a:lnTo>
                  <a:pt x="2573909" y="0"/>
                </a:lnTo>
                <a:cubicBezTo>
                  <a:pt x="2675762" y="0"/>
                  <a:pt x="2758312" y="82550"/>
                  <a:pt x="2758312" y="184328"/>
                </a:cubicBezTo>
                <a:cubicBezTo>
                  <a:pt x="2758312" y="184328"/>
                  <a:pt x="2758312" y="184328"/>
                  <a:pt x="2758312" y="184328"/>
                </a:cubicBezTo>
                <a:lnTo>
                  <a:pt x="2758312" y="184328"/>
                </a:lnTo>
                <a:lnTo>
                  <a:pt x="2758312" y="921703"/>
                </a:lnTo>
                <a:cubicBezTo>
                  <a:pt x="2758312" y="1023519"/>
                  <a:pt x="2675762" y="1106056"/>
                  <a:pt x="2573909" y="1106056"/>
                </a:cubicBezTo>
                <a:cubicBezTo>
                  <a:pt x="2573909" y="1106056"/>
                  <a:pt x="2573909" y="1106056"/>
                  <a:pt x="2573909" y="1106056"/>
                </a:cubicBezTo>
                <a:lnTo>
                  <a:pt x="2573909" y="1106056"/>
                </a:lnTo>
                <a:lnTo>
                  <a:pt x="184403" y="1106056"/>
                </a:lnTo>
                <a:cubicBezTo>
                  <a:pt x="82550" y="1106056"/>
                  <a:pt x="0" y="1023519"/>
                  <a:pt x="0" y="921703"/>
                </a:cubicBezTo>
                <a:cubicBezTo>
                  <a:pt x="0" y="921703"/>
                  <a:pt x="0" y="921703"/>
                  <a:pt x="0" y="921703"/>
                </a:cubicBezTo>
                <a:close/>
              </a:path>
            </a:pathLst>
          </a:custGeom>
          <a:solidFill>
            <a:srgbClr val="0070C0">
              <a:alpha val="10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>
            <a:off x="1857248" y="5436743"/>
            <a:ext cx="2758312" cy="1106056"/>
          </a:xfrm>
          <a:custGeom>
            <a:avLst/>
            <a:gdLst/>
            <a:ahLst/>
            <a:cxnLst/>
            <a:rect l="0" t="0" r="0" b="0"/>
            <a:pathLst>
              <a:path w="2758312" h="1106056">
                <a:moveTo>
                  <a:pt x="0" y="184328"/>
                </a:moveTo>
                <a:cubicBezTo>
                  <a:pt x="0" y="82550"/>
                  <a:pt x="82550" y="0"/>
                  <a:pt x="184403" y="0"/>
                </a:cubicBezTo>
                <a:cubicBezTo>
                  <a:pt x="184403" y="0"/>
                  <a:pt x="184403" y="0"/>
                  <a:pt x="184403" y="0"/>
                </a:cubicBezTo>
                <a:lnTo>
                  <a:pt x="184403" y="0"/>
                </a:lnTo>
                <a:lnTo>
                  <a:pt x="2573909" y="0"/>
                </a:lnTo>
                <a:cubicBezTo>
                  <a:pt x="2675762" y="0"/>
                  <a:pt x="2758312" y="82550"/>
                  <a:pt x="2758312" y="184328"/>
                </a:cubicBezTo>
                <a:cubicBezTo>
                  <a:pt x="2758312" y="184328"/>
                  <a:pt x="2758312" y="184328"/>
                  <a:pt x="2758312" y="184328"/>
                </a:cubicBezTo>
                <a:lnTo>
                  <a:pt x="2758312" y="184328"/>
                </a:lnTo>
                <a:lnTo>
                  <a:pt x="2758312" y="921703"/>
                </a:lnTo>
                <a:cubicBezTo>
                  <a:pt x="2758312" y="1023519"/>
                  <a:pt x="2675762" y="1106056"/>
                  <a:pt x="2573909" y="1106056"/>
                </a:cubicBezTo>
                <a:cubicBezTo>
                  <a:pt x="2573909" y="1106056"/>
                  <a:pt x="2573909" y="1106056"/>
                  <a:pt x="2573909" y="1106056"/>
                </a:cubicBezTo>
                <a:lnTo>
                  <a:pt x="2573909" y="1106056"/>
                </a:lnTo>
                <a:lnTo>
                  <a:pt x="184403" y="1106056"/>
                </a:lnTo>
                <a:cubicBezTo>
                  <a:pt x="82550" y="1106056"/>
                  <a:pt x="0" y="1023519"/>
                  <a:pt x="0" y="921703"/>
                </a:cubicBezTo>
                <a:cubicBezTo>
                  <a:pt x="0" y="921703"/>
                  <a:pt x="0" y="921703"/>
                  <a:pt x="0" y="921703"/>
                </a:cubicBezTo>
                <a:close/>
              </a:path>
            </a:pathLst>
          </a:custGeom>
          <a:noFill/>
          <a:ln w="19050" cap="rnd" cmpd="sng">
            <a:solidFill>
              <a:srgbClr val="3B7415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>
            <a:off x="478142" y="1806829"/>
            <a:ext cx="2758325" cy="1119632"/>
          </a:xfrm>
          <a:custGeom>
            <a:avLst/>
            <a:gdLst/>
            <a:ahLst/>
            <a:cxnLst/>
            <a:rect l="0" t="0" r="0" b="0"/>
            <a:pathLst>
              <a:path w="2758325" h="1119632">
                <a:moveTo>
                  <a:pt x="0" y="186691"/>
                </a:moveTo>
                <a:cubicBezTo>
                  <a:pt x="0" y="83567"/>
                  <a:pt x="83540" y="0"/>
                  <a:pt x="186601" y="0"/>
                </a:cubicBezTo>
                <a:cubicBezTo>
                  <a:pt x="186601" y="0"/>
                  <a:pt x="186601" y="0"/>
                  <a:pt x="186601" y="0"/>
                </a:cubicBezTo>
                <a:lnTo>
                  <a:pt x="186601" y="0"/>
                </a:lnTo>
                <a:lnTo>
                  <a:pt x="2571635" y="0"/>
                </a:lnTo>
                <a:cubicBezTo>
                  <a:pt x="2674759" y="0"/>
                  <a:pt x="2758325" y="83567"/>
                  <a:pt x="2758325" y="186691"/>
                </a:cubicBezTo>
                <a:cubicBezTo>
                  <a:pt x="2758325" y="186691"/>
                  <a:pt x="2758325" y="186691"/>
                  <a:pt x="2758325" y="186691"/>
                </a:cubicBezTo>
                <a:lnTo>
                  <a:pt x="2758325" y="186691"/>
                </a:lnTo>
                <a:lnTo>
                  <a:pt x="2758325" y="933069"/>
                </a:lnTo>
                <a:cubicBezTo>
                  <a:pt x="2758325" y="1036067"/>
                  <a:pt x="2674759" y="1119632"/>
                  <a:pt x="2571635" y="1119632"/>
                </a:cubicBezTo>
                <a:cubicBezTo>
                  <a:pt x="2571635" y="1119632"/>
                  <a:pt x="2571635" y="1119632"/>
                  <a:pt x="2571635" y="1119632"/>
                </a:cubicBezTo>
                <a:lnTo>
                  <a:pt x="2571635" y="1119632"/>
                </a:lnTo>
                <a:lnTo>
                  <a:pt x="186601" y="1119632"/>
                </a:lnTo>
                <a:cubicBezTo>
                  <a:pt x="83540" y="1119632"/>
                  <a:pt x="0" y="1036067"/>
                  <a:pt x="0" y="933069"/>
                </a:cubicBezTo>
                <a:cubicBezTo>
                  <a:pt x="0" y="933069"/>
                  <a:pt x="0" y="933069"/>
                  <a:pt x="0" y="933069"/>
                </a:cubicBezTo>
                <a:close/>
              </a:path>
            </a:pathLst>
          </a:custGeom>
          <a:solidFill>
            <a:srgbClr val="0070C0">
              <a:alpha val="10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>
            <a:off x="478142" y="1806829"/>
            <a:ext cx="2758325" cy="1119632"/>
          </a:xfrm>
          <a:custGeom>
            <a:avLst/>
            <a:gdLst/>
            <a:ahLst/>
            <a:cxnLst/>
            <a:rect l="0" t="0" r="0" b="0"/>
            <a:pathLst>
              <a:path w="2758325" h="1119632">
                <a:moveTo>
                  <a:pt x="0" y="186691"/>
                </a:moveTo>
                <a:cubicBezTo>
                  <a:pt x="0" y="83567"/>
                  <a:pt x="83540" y="0"/>
                  <a:pt x="186601" y="0"/>
                </a:cubicBezTo>
                <a:cubicBezTo>
                  <a:pt x="186601" y="0"/>
                  <a:pt x="186601" y="0"/>
                  <a:pt x="186601" y="0"/>
                </a:cubicBezTo>
                <a:lnTo>
                  <a:pt x="186601" y="0"/>
                </a:lnTo>
                <a:lnTo>
                  <a:pt x="2571635" y="0"/>
                </a:lnTo>
                <a:cubicBezTo>
                  <a:pt x="2674759" y="0"/>
                  <a:pt x="2758325" y="83567"/>
                  <a:pt x="2758325" y="186691"/>
                </a:cubicBezTo>
                <a:cubicBezTo>
                  <a:pt x="2758325" y="186691"/>
                  <a:pt x="2758325" y="186691"/>
                  <a:pt x="2758325" y="186691"/>
                </a:cubicBezTo>
                <a:lnTo>
                  <a:pt x="2758325" y="186691"/>
                </a:lnTo>
                <a:lnTo>
                  <a:pt x="2758325" y="933069"/>
                </a:lnTo>
                <a:cubicBezTo>
                  <a:pt x="2758325" y="1036067"/>
                  <a:pt x="2674759" y="1119632"/>
                  <a:pt x="2571635" y="1119632"/>
                </a:cubicBezTo>
                <a:cubicBezTo>
                  <a:pt x="2571635" y="1119632"/>
                  <a:pt x="2571635" y="1119632"/>
                  <a:pt x="2571635" y="1119632"/>
                </a:cubicBezTo>
                <a:lnTo>
                  <a:pt x="2571635" y="1119632"/>
                </a:lnTo>
                <a:lnTo>
                  <a:pt x="186601" y="1119632"/>
                </a:lnTo>
                <a:cubicBezTo>
                  <a:pt x="83540" y="1119632"/>
                  <a:pt x="0" y="1036067"/>
                  <a:pt x="0" y="933069"/>
                </a:cubicBezTo>
                <a:cubicBezTo>
                  <a:pt x="0" y="933069"/>
                  <a:pt x="0" y="933069"/>
                  <a:pt x="0" y="933069"/>
                </a:cubicBezTo>
                <a:close/>
              </a:path>
            </a:pathLst>
          </a:custGeom>
          <a:noFill/>
          <a:ln w="19050" cap="rnd" cmpd="sng">
            <a:solidFill>
              <a:srgbClr val="3B7415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Rectangle 266"/>
          <p:cNvSpPr/>
          <p:nvPr/>
        </p:nvSpPr>
        <p:spPr>
          <a:xfrm>
            <a:off x="91439" y="556701"/>
            <a:ext cx="152755" cy="69668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995" b="1" i="0" spc="0" baseline="0" dirty="0">
                <a:solidFill>
                  <a:srgbClr val="90C226"/>
                </a:solidFill>
                <a:latin typeface="Trebuchet MS,Bold"/>
              </a:rPr>
              <a:t> </a:t>
            </a:r>
          </a:p>
        </p:txBody>
      </p:sp>
      <p:sp>
        <p:nvSpPr>
          <p:cNvPr id="267" name="Rectangle 267"/>
          <p:cNvSpPr/>
          <p:nvPr/>
        </p:nvSpPr>
        <p:spPr>
          <a:xfrm>
            <a:off x="4703317" y="1569505"/>
            <a:ext cx="1136332" cy="4611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92964"/>
            <a:r>
              <a:rPr lang="en-US" sz="1500" b="0" i="0" spc="0" baseline="0" dirty="0">
                <a:solidFill>
                  <a:srgbClr val="FFFFFF"/>
                </a:solidFill>
                <a:latin typeface="Trebuchet MS"/>
              </a:rPr>
              <a:t>Identificar </a:t>
            </a:r>
          </a:p>
          <a:p>
            <a:pPr marL="0">
              <a:lnSpc>
                <a:spcPts val="1572"/>
              </a:lnSpc>
            </a:pPr>
            <a:r>
              <a:rPr lang="en-US" sz="1500" b="0" i="0" spc="0" baseline="0" dirty="0">
                <a:solidFill>
                  <a:srgbClr val="FFFFFF"/>
                </a:solidFill>
                <a:latin typeface="Trebuchet MS"/>
              </a:rPr>
              <a:t>stakeholders </a:t>
            </a:r>
          </a:p>
        </p:txBody>
      </p:sp>
      <p:sp>
        <p:nvSpPr>
          <p:cNvPr id="268" name="Rectangle 268"/>
          <p:cNvSpPr/>
          <p:nvPr/>
        </p:nvSpPr>
        <p:spPr>
          <a:xfrm>
            <a:off x="6598284" y="3233967"/>
            <a:ext cx="873442" cy="4611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00" b="0" i="0" spc="0" baseline="0" dirty="0">
                <a:solidFill>
                  <a:srgbClr val="FFFFFF"/>
                </a:solidFill>
                <a:latin typeface="Trebuchet MS"/>
              </a:rPr>
              <a:t>Planificar </a:t>
            </a:r>
          </a:p>
          <a:p>
            <a:pPr marL="100583">
              <a:lnSpc>
                <a:spcPts val="1571"/>
              </a:lnSpc>
            </a:pPr>
            <a:r>
              <a:rPr lang="en-US" sz="1500" b="0" i="0" spc="0" baseline="0" dirty="0">
                <a:solidFill>
                  <a:srgbClr val="FFFFFF"/>
                </a:solidFill>
                <a:latin typeface="Trebuchet MS"/>
              </a:rPr>
              <a:t>gestión </a:t>
            </a:r>
          </a:p>
        </p:txBody>
      </p:sp>
      <p:sp>
        <p:nvSpPr>
          <p:cNvPr id="269" name="Rectangle 269"/>
          <p:cNvSpPr/>
          <p:nvPr/>
        </p:nvSpPr>
        <p:spPr>
          <a:xfrm>
            <a:off x="6467221" y="3631731"/>
            <a:ext cx="1136332" cy="26151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00" b="0" i="0" spc="0" baseline="0" dirty="0">
                <a:solidFill>
                  <a:srgbClr val="FFFFFF"/>
                </a:solidFill>
                <a:latin typeface="Trebuchet MS"/>
              </a:rPr>
              <a:t>stakeholders </a:t>
            </a:r>
          </a:p>
        </p:txBody>
      </p:sp>
      <p:sp>
        <p:nvSpPr>
          <p:cNvPr id="270" name="Rectangle 270"/>
          <p:cNvSpPr/>
          <p:nvPr/>
        </p:nvSpPr>
        <p:spPr>
          <a:xfrm>
            <a:off x="4680458" y="4998124"/>
            <a:ext cx="1179575" cy="6593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50876"/>
            <a:r>
              <a:rPr lang="en-US" sz="1500" b="0" i="0" spc="0" baseline="0" dirty="0">
                <a:solidFill>
                  <a:srgbClr val="FFFFFF"/>
                </a:solidFill>
                <a:latin typeface="Trebuchet MS"/>
              </a:rPr>
              <a:t>Gestionar </a:t>
            </a:r>
          </a:p>
          <a:p>
            <a:pPr marL="0">
              <a:lnSpc>
                <a:spcPts val="1571"/>
              </a:lnSpc>
            </a:pPr>
            <a:r>
              <a:rPr lang="en-US" sz="1500" b="0" i="0" spc="0" baseline="0" dirty="0">
                <a:solidFill>
                  <a:srgbClr val="FFFFFF"/>
                </a:solidFill>
                <a:latin typeface="Trebuchet MS"/>
              </a:rPr>
              <a:t>participación </a:t>
            </a:r>
          </a:p>
          <a:p>
            <a:pPr marL="22859">
              <a:lnSpc>
                <a:spcPts val="1560"/>
              </a:lnSpc>
            </a:pPr>
            <a:r>
              <a:rPr lang="en-US" sz="1500" b="0" i="0" spc="0" baseline="0" dirty="0">
                <a:solidFill>
                  <a:srgbClr val="FFFFFF"/>
                </a:solidFill>
                <a:latin typeface="Trebuchet MS"/>
              </a:rPr>
              <a:t>stakeholders </a:t>
            </a:r>
          </a:p>
        </p:txBody>
      </p:sp>
      <p:sp>
        <p:nvSpPr>
          <p:cNvPr id="271" name="Rectangle 271"/>
          <p:cNvSpPr/>
          <p:nvPr/>
        </p:nvSpPr>
        <p:spPr>
          <a:xfrm>
            <a:off x="2916301" y="3233967"/>
            <a:ext cx="1179575" cy="6592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60019"/>
            <a:r>
              <a:rPr lang="en-US" sz="1500" b="0" i="0" spc="0" baseline="0" dirty="0">
                <a:solidFill>
                  <a:srgbClr val="FFFFFF"/>
                </a:solidFill>
                <a:latin typeface="Trebuchet MS"/>
              </a:rPr>
              <a:t>Controlar </a:t>
            </a:r>
          </a:p>
          <a:p>
            <a:pPr marL="0">
              <a:lnSpc>
                <a:spcPts val="1571"/>
              </a:lnSpc>
            </a:pPr>
            <a:r>
              <a:rPr lang="en-US" sz="1500" b="0" i="0" spc="0" baseline="0" dirty="0">
                <a:solidFill>
                  <a:srgbClr val="FFFFFF"/>
                </a:solidFill>
                <a:latin typeface="Trebuchet MS"/>
              </a:rPr>
              <a:t>participación </a:t>
            </a:r>
          </a:p>
          <a:p>
            <a:pPr marL="22859">
              <a:lnSpc>
                <a:spcPts val="1559"/>
              </a:lnSpc>
            </a:pPr>
            <a:r>
              <a:rPr lang="en-US" sz="1500" b="0" i="0" spc="0" baseline="0" dirty="0">
                <a:solidFill>
                  <a:srgbClr val="FFFFFF"/>
                </a:solidFill>
                <a:latin typeface="Trebuchet MS"/>
              </a:rPr>
              <a:t>stakeholders </a:t>
            </a:r>
          </a:p>
        </p:txBody>
      </p:sp>
      <p:sp>
        <p:nvSpPr>
          <p:cNvPr id="272" name="Rectangle 272"/>
          <p:cNvSpPr/>
          <p:nvPr/>
        </p:nvSpPr>
        <p:spPr>
          <a:xfrm>
            <a:off x="6077711" y="804978"/>
            <a:ext cx="2653986" cy="4584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403" b="0" i="0" spc="180" baseline="0" dirty="0">
                <a:solidFill>
                  <a:srgbClr val="FFFFFF"/>
                </a:solidFill>
                <a:latin typeface="Trebuchet MS"/>
              </a:rPr>
              <a:t>-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Identificar</a:t>
            </a:r>
            <a:r>
              <a:rPr lang="en-US" sz="1403" b="0" i="0" spc="-26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personas, grupos, </a:t>
            </a:r>
          </a:p>
          <a:p>
            <a:pPr marL="88391">
              <a:lnSpc>
                <a:spcPts val="1682"/>
              </a:lnSpc>
            </a:pPr>
            <a:r>
              <a:rPr lang="en-US" sz="1406" b="0" i="0" spc="0" baseline="0" dirty="0">
                <a:solidFill>
                  <a:srgbClr val="FFFFFF"/>
                </a:solidFill>
                <a:latin typeface="Trebuchet MS"/>
              </a:rPr>
              <a:t>organizaciones,</a:t>
            </a:r>
            <a:r>
              <a:rPr lang="en-US" sz="1406" b="0" i="0" spc="-42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6" b="0" i="0" spc="0" baseline="0" dirty="0">
                <a:solidFill>
                  <a:srgbClr val="FFFFFF"/>
                </a:solidFill>
                <a:latin typeface="Trebuchet MS"/>
              </a:rPr>
              <a:t>que</a:t>
            </a:r>
            <a:r>
              <a:rPr lang="en-US" sz="1406" b="0" i="0" spc="-16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6" b="0" i="0" spc="0" baseline="0" dirty="0">
                <a:solidFill>
                  <a:srgbClr val="FFFFFF"/>
                </a:solidFill>
                <a:latin typeface="Trebuchet MS"/>
              </a:rPr>
              <a:t>pueden</a:t>
            </a:r>
            <a:r>
              <a:rPr lang="en-US" sz="1406" b="0" i="0" spc="-25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6" b="0" i="0" spc="0" baseline="0" dirty="0">
                <a:solidFill>
                  <a:srgbClr val="FFFFFF"/>
                </a:solidFill>
                <a:latin typeface="Trebuchet MS"/>
              </a:rPr>
              <a:t>ser </a:t>
            </a:r>
          </a:p>
        </p:txBody>
      </p:sp>
      <p:sp>
        <p:nvSpPr>
          <p:cNvPr id="273" name="Rectangle 273"/>
          <p:cNvSpPr/>
          <p:nvPr/>
        </p:nvSpPr>
        <p:spPr>
          <a:xfrm>
            <a:off x="6077711" y="1231952"/>
            <a:ext cx="2190317" cy="45814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88391"/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afectados</a:t>
            </a:r>
            <a:r>
              <a:rPr lang="en-US" sz="1403" b="0" i="0" spc="-26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por el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proyecto </a:t>
            </a:r>
          </a:p>
          <a:p>
            <a:pPr marL="0">
              <a:lnSpc>
                <a:spcPts val="1680"/>
              </a:lnSpc>
            </a:pPr>
            <a:r>
              <a:rPr lang="en-US" sz="1403" b="0" i="0" spc="180" baseline="0" dirty="0">
                <a:solidFill>
                  <a:srgbClr val="FFFFFF"/>
                </a:solidFill>
                <a:latin typeface="Trebuchet MS"/>
              </a:rPr>
              <a:t>-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Analizar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sus intereses, </a:t>
            </a:r>
          </a:p>
        </p:txBody>
      </p:sp>
      <p:sp>
        <p:nvSpPr>
          <p:cNvPr id="274" name="Rectangle 274"/>
          <p:cNvSpPr/>
          <p:nvPr/>
        </p:nvSpPr>
        <p:spPr>
          <a:xfrm>
            <a:off x="6166103" y="1658672"/>
            <a:ext cx="2153069" cy="458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participación,</a:t>
            </a:r>
            <a:r>
              <a:rPr lang="en-US" sz="1403" b="0" i="0" spc="-25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influencia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e </a:t>
            </a:r>
          </a:p>
          <a:p>
            <a:pPr marL="0">
              <a:lnSpc>
                <a:spcPts val="1679"/>
              </a:lnSpc>
            </a:pP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impacto</a:t>
            </a:r>
            <a:r>
              <a:rPr lang="en-US" sz="1403" b="0" i="0" spc="-28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en el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proyecto</a:t>
            </a:r>
            <a:r>
              <a:rPr lang="en-US" sz="1403" b="0" i="0" spc="-19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 </a:t>
            </a:r>
          </a:p>
        </p:txBody>
      </p:sp>
      <p:sp>
        <p:nvSpPr>
          <p:cNvPr id="275" name="Rectangle 275"/>
          <p:cNvSpPr/>
          <p:nvPr/>
        </p:nvSpPr>
        <p:spPr>
          <a:xfrm>
            <a:off x="7684261" y="3903270"/>
            <a:ext cx="2349872" cy="8851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403" b="0" i="0" spc="180" baseline="0" dirty="0">
                <a:solidFill>
                  <a:srgbClr val="FFFFFF"/>
                </a:solidFill>
                <a:latin typeface="Trebuchet MS"/>
              </a:rPr>
              <a:t>-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Desarrollar estrategias para </a:t>
            </a:r>
          </a:p>
          <a:p>
            <a:pPr marL="88392">
              <a:lnSpc>
                <a:spcPts val="1679"/>
              </a:lnSpc>
            </a:pP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participación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eficaz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de </a:t>
            </a:r>
          </a:p>
          <a:p>
            <a:pPr marL="88392">
              <a:lnSpc>
                <a:spcPts val="1682"/>
              </a:lnSpc>
            </a:pPr>
            <a:r>
              <a:rPr lang="en-US" sz="1406" b="0" i="0" spc="0" baseline="0" dirty="0">
                <a:solidFill>
                  <a:srgbClr val="FFFFFF"/>
                </a:solidFill>
                <a:latin typeface="Trebuchet MS"/>
              </a:rPr>
              <a:t>involucrados</a:t>
            </a:r>
            <a:r>
              <a:rPr lang="en-US" sz="1406" b="0" i="0" spc="-26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6" b="0" i="0" spc="0" baseline="0" dirty="0">
                <a:solidFill>
                  <a:srgbClr val="FFFFFF"/>
                </a:solidFill>
                <a:latin typeface="Trebuchet MS"/>
              </a:rPr>
              <a:t>durante</a:t>
            </a:r>
            <a:r>
              <a:rPr lang="en-US" sz="1406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6" b="0" i="0" spc="0" baseline="0" dirty="0">
                <a:solidFill>
                  <a:srgbClr val="FFFFFF"/>
                </a:solidFill>
                <a:latin typeface="Trebuchet MS"/>
              </a:rPr>
              <a:t>el </a:t>
            </a:r>
          </a:p>
          <a:p>
            <a:pPr marL="88392">
              <a:lnSpc>
                <a:spcPts val="1679"/>
              </a:lnSpc>
            </a:pP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proyecto </a:t>
            </a:r>
          </a:p>
        </p:txBody>
      </p:sp>
      <p:sp>
        <p:nvSpPr>
          <p:cNvPr id="276" name="Rectangle 276"/>
          <p:cNvSpPr/>
          <p:nvPr/>
        </p:nvSpPr>
        <p:spPr>
          <a:xfrm>
            <a:off x="2002789" y="5421733"/>
            <a:ext cx="2337925" cy="45814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403" b="0" i="0" spc="180" baseline="0" dirty="0">
                <a:solidFill>
                  <a:srgbClr val="FFFFFF"/>
                </a:solidFill>
                <a:latin typeface="Trebuchet MS"/>
              </a:rPr>
              <a:t>-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Comunicarse</a:t>
            </a:r>
            <a:r>
              <a:rPr lang="en-US" sz="1403" b="0" i="0" spc="-23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y trabajar con </a:t>
            </a:r>
          </a:p>
          <a:p>
            <a:pPr marL="88392">
              <a:lnSpc>
                <a:spcPts val="1679"/>
              </a:lnSpc>
            </a:pP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los</a:t>
            </a:r>
            <a:r>
              <a:rPr lang="en-US" sz="1403" b="0" i="0" spc="-29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involucrados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durante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el </a:t>
            </a:r>
          </a:p>
        </p:txBody>
      </p:sp>
      <p:sp>
        <p:nvSpPr>
          <p:cNvPr id="277" name="Rectangle 277"/>
          <p:cNvSpPr/>
          <p:nvPr/>
        </p:nvSpPr>
        <p:spPr>
          <a:xfrm>
            <a:off x="2091182" y="5848453"/>
            <a:ext cx="758139" cy="2447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proyecto </a:t>
            </a:r>
          </a:p>
        </p:txBody>
      </p:sp>
      <p:sp>
        <p:nvSpPr>
          <p:cNvPr id="278" name="Rectangle 278"/>
          <p:cNvSpPr/>
          <p:nvPr/>
        </p:nvSpPr>
        <p:spPr>
          <a:xfrm>
            <a:off x="2002789" y="6061813"/>
            <a:ext cx="2250911" cy="2447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403" b="0" i="0" spc="180" baseline="0" dirty="0">
                <a:solidFill>
                  <a:srgbClr val="FFFFFF"/>
                </a:solidFill>
                <a:latin typeface="Trebuchet MS"/>
              </a:rPr>
              <a:t>-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Fomentar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participación de </a:t>
            </a:r>
          </a:p>
        </p:txBody>
      </p:sp>
      <p:sp>
        <p:nvSpPr>
          <p:cNvPr id="279" name="Rectangle 279"/>
          <p:cNvSpPr/>
          <p:nvPr/>
        </p:nvSpPr>
        <p:spPr>
          <a:xfrm>
            <a:off x="2091182" y="6275173"/>
            <a:ext cx="1323543" cy="2447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los</a:t>
            </a:r>
            <a:r>
              <a:rPr lang="en-US" sz="1403" b="0" i="0" spc="-29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involucrados </a:t>
            </a:r>
          </a:p>
        </p:txBody>
      </p:sp>
      <p:sp>
        <p:nvSpPr>
          <p:cNvPr id="280" name="Rectangle 280"/>
          <p:cNvSpPr/>
          <p:nvPr/>
        </p:nvSpPr>
        <p:spPr>
          <a:xfrm>
            <a:off x="624230" y="1797610"/>
            <a:ext cx="2476292" cy="458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403" b="0" i="0" spc="180" baseline="0" dirty="0">
                <a:solidFill>
                  <a:srgbClr val="FFFFFF"/>
                </a:solidFill>
                <a:latin typeface="Trebuchet MS"/>
              </a:rPr>
              <a:t>-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Monitorear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las relaciones</a:t>
            </a:r>
            <a:r>
              <a:rPr lang="en-US" sz="1403" b="0" i="0" spc="-15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con </a:t>
            </a:r>
          </a:p>
          <a:p>
            <a:pPr marL="88391">
              <a:lnSpc>
                <a:spcPts val="1679"/>
              </a:lnSpc>
            </a:pP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los</a:t>
            </a:r>
            <a:r>
              <a:rPr lang="en-US" sz="1403" b="0" i="0" spc="-29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interesados </a:t>
            </a:r>
          </a:p>
        </p:txBody>
      </p:sp>
      <p:sp>
        <p:nvSpPr>
          <p:cNvPr id="281" name="Rectangle 281"/>
          <p:cNvSpPr/>
          <p:nvPr/>
        </p:nvSpPr>
        <p:spPr>
          <a:xfrm>
            <a:off x="624230" y="2224331"/>
            <a:ext cx="1934114" cy="67188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403" b="0" i="0" spc="180" baseline="0" dirty="0">
                <a:solidFill>
                  <a:srgbClr val="FFFFFF"/>
                </a:solidFill>
                <a:latin typeface="Trebuchet MS"/>
              </a:rPr>
              <a:t>-</a:t>
            </a:r>
            <a:r>
              <a:rPr lang="en-US" sz="1403" b="0" i="0" spc="-86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Ajustar estrategias de </a:t>
            </a:r>
          </a:p>
          <a:p>
            <a:pPr marL="88391">
              <a:lnSpc>
                <a:spcPts val="1682"/>
              </a:lnSpc>
            </a:pP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participación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con</a:t>
            </a:r>
            <a:r>
              <a:rPr lang="en-US" sz="1403" b="0" i="0" spc="-14" baseline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los </a:t>
            </a:r>
          </a:p>
          <a:p>
            <a:pPr marL="88391">
              <a:lnSpc>
                <a:spcPts val="1680"/>
              </a:lnSpc>
            </a:pPr>
            <a:r>
              <a:rPr lang="en-US" sz="1403" b="0" i="0" spc="0" baseline="0" dirty="0">
                <a:solidFill>
                  <a:srgbClr val="FFFFFF"/>
                </a:solidFill>
                <a:latin typeface="Trebuchet MS"/>
              </a:rPr>
              <a:t>involucrados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Freeform 685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0" t="0" r="0" b="0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>
            <a:off x="9370948" y="0"/>
            <a:ext cx="1219200" cy="6858000"/>
          </a:xfrm>
          <a:custGeom>
            <a:avLst/>
            <a:gdLst/>
            <a:ahLst/>
            <a:cxnLst/>
            <a:rect l="0" t="0" r="0" b="0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noFill/>
          <a:ln w="9525" cap="rnd" cmpd="sng">
            <a:solidFill>
              <a:srgbClr val="C0C0C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>
            <a:off x="7425308" y="3681477"/>
            <a:ext cx="4763517" cy="3176523"/>
          </a:xfrm>
          <a:custGeom>
            <a:avLst/>
            <a:gdLst/>
            <a:ahLst/>
            <a:cxnLst/>
            <a:rect l="0" t="0" r="0" b="0"/>
            <a:pathLst>
              <a:path w="4763517" h="3176523">
                <a:moveTo>
                  <a:pt x="4763517" y="0"/>
                </a:moveTo>
                <a:lnTo>
                  <a:pt x="0" y="3176523"/>
                </a:lnTo>
              </a:path>
            </a:pathLst>
          </a:custGeom>
          <a:noFill/>
          <a:ln w="9525" cap="rnd" cmpd="sng">
            <a:solidFill>
              <a:srgbClr val="DADADA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>
            <a:off x="9181465" y="-8508"/>
            <a:ext cx="3007360" cy="6866508"/>
          </a:xfrm>
          <a:custGeom>
            <a:avLst/>
            <a:gdLst/>
            <a:ahLst/>
            <a:cxnLst/>
            <a:rect l="0" t="0" r="0" b="0"/>
            <a:pathLst>
              <a:path w="3007360" h="6866508">
                <a:moveTo>
                  <a:pt x="2045589" y="0"/>
                </a:moveTo>
                <a:lnTo>
                  <a:pt x="3007360" y="0"/>
                </a:lnTo>
                <a:lnTo>
                  <a:pt x="3007360" y="6866508"/>
                </a:lnTo>
                <a:lnTo>
                  <a:pt x="0" y="6866508"/>
                </a:lnTo>
                <a:lnTo>
                  <a:pt x="2045589" y="0"/>
                </a:lnTo>
                <a:close/>
              </a:path>
            </a:pathLst>
          </a:custGeom>
          <a:solidFill>
            <a:srgbClr val="90C226">
              <a:alpha val="3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>
            <a:off x="9603485" y="-8508"/>
            <a:ext cx="2588515" cy="6866508"/>
          </a:xfrm>
          <a:custGeom>
            <a:avLst/>
            <a:gdLst/>
            <a:ahLst/>
            <a:cxnLst/>
            <a:rect l="0" t="0" r="0" b="0"/>
            <a:pathLst>
              <a:path w="2588515" h="6866508">
                <a:moveTo>
                  <a:pt x="0" y="0"/>
                </a:moveTo>
                <a:lnTo>
                  <a:pt x="2588515" y="0"/>
                </a:lnTo>
                <a:lnTo>
                  <a:pt x="2588515" y="6866508"/>
                </a:lnTo>
                <a:lnTo>
                  <a:pt x="1209421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>
            <a:off x="8932291" y="3048000"/>
            <a:ext cx="3259709" cy="3810000"/>
          </a:xfrm>
          <a:custGeom>
            <a:avLst/>
            <a:gdLst/>
            <a:ahLst/>
            <a:cxnLst/>
            <a:rect l="0" t="0" r="0" b="0"/>
            <a:pathLst>
              <a:path w="3259709" h="3810000">
                <a:moveTo>
                  <a:pt x="0" y="3810000"/>
                </a:moveTo>
                <a:lnTo>
                  <a:pt x="3259709" y="0"/>
                </a:lnTo>
                <a:lnTo>
                  <a:pt x="3259709" y="3810000"/>
                </a:lnTo>
                <a:close/>
              </a:path>
            </a:pathLst>
          </a:custGeom>
          <a:solidFill>
            <a:srgbClr val="54A021">
              <a:alpha val="7215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>
            <a:off x="9334500" y="-8508"/>
            <a:ext cx="2854325" cy="6866508"/>
          </a:xfrm>
          <a:custGeom>
            <a:avLst/>
            <a:gdLst/>
            <a:ahLst/>
            <a:cxnLst/>
            <a:rect l="0" t="0" r="0" b="0"/>
            <a:pathLst>
              <a:path w="2854325" h="6866508">
                <a:moveTo>
                  <a:pt x="0" y="0"/>
                </a:moveTo>
                <a:lnTo>
                  <a:pt x="2854325" y="0"/>
                </a:lnTo>
                <a:lnTo>
                  <a:pt x="2854325" y="6866508"/>
                </a:lnTo>
                <a:lnTo>
                  <a:pt x="2470784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3F7819">
              <a:alpha val="70196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>
            <a:off x="10898758" y="-8508"/>
            <a:ext cx="1290067" cy="6866508"/>
          </a:xfrm>
          <a:custGeom>
            <a:avLst/>
            <a:gdLst/>
            <a:ahLst/>
            <a:cxnLst/>
            <a:rect l="0" t="0" r="0" b="0"/>
            <a:pathLst>
              <a:path w="1290067" h="6866508">
                <a:moveTo>
                  <a:pt x="1019684" y="0"/>
                </a:moveTo>
                <a:lnTo>
                  <a:pt x="1290067" y="0"/>
                </a:lnTo>
                <a:lnTo>
                  <a:pt x="1290067" y="6866508"/>
                </a:lnTo>
                <a:lnTo>
                  <a:pt x="0" y="6866508"/>
                </a:lnTo>
                <a:lnTo>
                  <a:pt x="1019684" y="0"/>
                </a:lnTo>
                <a:close/>
              </a:path>
            </a:pathLst>
          </a:custGeom>
          <a:solidFill>
            <a:srgbClr val="C0E474">
              <a:alpha val="70196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>
            <a:off x="10939018" y="-8508"/>
            <a:ext cx="1249807" cy="6866508"/>
          </a:xfrm>
          <a:custGeom>
            <a:avLst/>
            <a:gdLst/>
            <a:ahLst/>
            <a:cxnLst/>
            <a:rect l="0" t="0" r="0" b="0"/>
            <a:pathLst>
              <a:path w="1249807" h="6866508">
                <a:moveTo>
                  <a:pt x="0" y="0"/>
                </a:moveTo>
                <a:lnTo>
                  <a:pt x="1249807" y="0"/>
                </a:lnTo>
                <a:lnTo>
                  <a:pt x="1249807" y="6866508"/>
                </a:lnTo>
                <a:lnTo>
                  <a:pt x="1109345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6509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>
            <a:off x="10371708" y="3589910"/>
            <a:ext cx="1817117" cy="3268090"/>
          </a:xfrm>
          <a:custGeom>
            <a:avLst/>
            <a:gdLst/>
            <a:ahLst/>
            <a:cxnLst/>
            <a:rect l="0" t="0" r="0" b="0"/>
            <a:pathLst>
              <a:path w="1817117" h="3268090">
                <a:moveTo>
                  <a:pt x="0" y="3268090"/>
                </a:moveTo>
                <a:lnTo>
                  <a:pt x="1817117" y="0"/>
                </a:lnTo>
                <a:lnTo>
                  <a:pt x="1817117" y="3268090"/>
                </a:lnTo>
                <a:close/>
              </a:path>
            </a:pathLst>
          </a:custGeom>
          <a:solidFill>
            <a:srgbClr val="90C226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>
            <a:off x="0" y="4013200"/>
            <a:ext cx="448729" cy="2844800"/>
          </a:xfrm>
          <a:custGeom>
            <a:avLst/>
            <a:gdLst/>
            <a:ahLst/>
            <a:cxnLst/>
            <a:rect l="0" t="0" r="0" b="0"/>
            <a:pathLst>
              <a:path w="448729" h="2844800">
                <a:moveTo>
                  <a:pt x="0" y="2844800"/>
                </a:moveTo>
                <a:lnTo>
                  <a:pt x="0" y="0"/>
                </a:lnTo>
                <a:lnTo>
                  <a:pt x="448729" y="2844800"/>
                </a:lnTo>
                <a:close/>
              </a:path>
            </a:pathLst>
          </a:custGeom>
          <a:solidFill>
            <a:srgbClr val="90C226">
              <a:alpha val="8509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96" name="Picture 69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"/>
            <a:ext cx="1703832" cy="704087"/>
          </a:xfrm>
          <a:prstGeom prst="rect">
            <a:avLst/>
          </a:prstGeom>
          <a:noFill/>
        </p:spPr>
      </p:pic>
      <p:pic>
        <p:nvPicPr>
          <p:cNvPr id="697" name="Picture 29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6319" y="1"/>
            <a:ext cx="4282440" cy="704087"/>
          </a:xfrm>
          <a:prstGeom prst="rect">
            <a:avLst/>
          </a:prstGeom>
          <a:noFill/>
        </p:spPr>
      </p:pic>
      <p:pic>
        <p:nvPicPr>
          <p:cNvPr id="698" name="Picture 137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1247" y="1"/>
            <a:ext cx="819911" cy="704087"/>
          </a:xfrm>
          <a:prstGeom prst="rect">
            <a:avLst/>
          </a:prstGeom>
          <a:noFill/>
        </p:spPr>
      </p:pic>
      <p:pic>
        <p:nvPicPr>
          <p:cNvPr id="699" name="Picture 244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93777"/>
            <a:ext cx="597408" cy="819911"/>
          </a:xfrm>
          <a:prstGeom prst="rect">
            <a:avLst/>
          </a:prstGeom>
          <a:noFill/>
        </p:spPr>
      </p:pic>
      <p:pic>
        <p:nvPicPr>
          <p:cNvPr id="700" name="Picture 244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03377"/>
            <a:ext cx="597408" cy="819911"/>
          </a:xfrm>
          <a:prstGeom prst="rect">
            <a:avLst/>
          </a:prstGeom>
          <a:noFill/>
        </p:spPr>
      </p:pic>
      <p:sp>
        <p:nvSpPr>
          <p:cNvPr id="701" name="Freeform 701"/>
          <p:cNvSpPr/>
          <p:nvPr/>
        </p:nvSpPr>
        <p:spPr>
          <a:xfrm>
            <a:off x="1527428" y="1143000"/>
            <a:ext cx="3342260" cy="4318000"/>
          </a:xfrm>
          <a:custGeom>
            <a:avLst/>
            <a:gdLst/>
            <a:ahLst/>
            <a:cxnLst/>
            <a:rect l="0" t="0" r="0" b="0"/>
            <a:pathLst>
              <a:path w="3342260" h="4318000">
                <a:moveTo>
                  <a:pt x="0" y="334265"/>
                </a:moveTo>
                <a:cubicBezTo>
                  <a:pt x="0" y="149606"/>
                  <a:pt x="149733" y="0"/>
                  <a:pt x="334264" y="0"/>
                </a:cubicBezTo>
                <a:cubicBezTo>
                  <a:pt x="334264" y="0"/>
                  <a:pt x="334264" y="0"/>
                  <a:pt x="334264" y="0"/>
                </a:cubicBezTo>
                <a:lnTo>
                  <a:pt x="334264" y="0"/>
                </a:lnTo>
                <a:lnTo>
                  <a:pt x="3007995" y="0"/>
                </a:lnTo>
                <a:cubicBezTo>
                  <a:pt x="3192654" y="0"/>
                  <a:pt x="3342260" y="149606"/>
                  <a:pt x="3342260" y="334265"/>
                </a:cubicBezTo>
                <a:cubicBezTo>
                  <a:pt x="3342260" y="334265"/>
                  <a:pt x="3342260" y="334265"/>
                  <a:pt x="3342260" y="334265"/>
                </a:cubicBezTo>
                <a:lnTo>
                  <a:pt x="3342260" y="334265"/>
                </a:lnTo>
                <a:lnTo>
                  <a:pt x="3342260" y="3983736"/>
                </a:lnTo>
                <a:cubicBezTo>
                  <a:pt x="3342260" y="4168395"/>
                  <a:pt x="3192654" y="4318000"/>
                  <a:pt x="3007995" y="4318000"/>
                </a:cubicBezTo>
                <a:cubicBezTo>
                  <a:pt x="3007995" y="4318000"/>
                  <a:pt x="3007995" y="4318000"/>
                  <a:pt x="3007995" y="4318000"/>
                </a:cubicBezTo>
                <a:lnTo>
                  <a:pt x="3007995" y="4318000"/>
                </a:lnTo>
                <a:lnTo>
                  <a:pt x="334264" y="4318000"/>
                </a:lnTo>
                <a:cubicBezTo>
                  <a:pt x="149733" y="4318000"/>
                  <a:pt x="0" y="4168395"/>
                  <a:pt x="0" y="3983736"/>
                </a:cubicBezTo>
                <a:cubicBezTo>
                  <a:pt x="0" y="3983736"/>
                  <a:pt x="0" y="3983736"/>
                  <a:pt x="0" y="3983736"/>
                </a:cubicBezTo>
                <a:close/>
              </a:path>
            </a:pathLst>
          </a:custGeom>
          <a:solidFill>
            <a:srgbClr val="F5E6CC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>
            <a:off x="1861692" y="2438781"/>
            <a:ext cx="2673731" cy="848360"/>
          </a:xfrm>
          <a:custGeom>
            <a:avLst/>
            <a:gdLst/>
            <a:ahLst/>
            <a:cxnLst/>
            <a:rect l="0" t="0" r="0" b="0"/>
            <a:pathLst>
              <a:path w="2673731" h="848360">
                <a:moveTo>
                  <a:pt x="0" y="84836"/>
                </a:moveTo>
                <a:cubicBezTo>
                  <a:pt x="0" y="37973"/>
                  <a:pt x="37974" y="0"/>
                  <a:pt x="84837" y="0"/>
                </a:cubicBezTo>
                <a:cubicBezTo>
                  <a:pt x="84837" y="0"/>
                  <a:pt x="84837" y="0"/>
                  <a:pt x="84837" y="0"/>
                </a:cubicBezTo>
                <a:lnTo>
                  <a:pt x="84837" y="0"/>
                </a:lnTo>
                <a:lnTo>
                  <a:pt x="2588896" y="0"/>
                </a:lnTo>
                <a:cubicBezTo>
                  <a:pt x="2635759" y="0"/>
                  <a:pt x="2673731" y="37973"/>
                  <a:pt x="2673731" y="84836"/>
                </a:cubicBezTo>
                <a:cubicBezTo>
                  <a:pt x="2673731" y="84836"/>
                  <a:pt x="2673731" y="84836"/>
                  <a:pt x="2673731" y="84836"/>
                </a:cubicBezTo>
                <a:lnTo>
                  <a:pt x="2673731" y="84836"/>
                </a:lnTo>
                <a:lnTo>
                  <a:pt x="2673731" y="763524"/>
                </a:lnTo>
                <a:cubicBezTo>
                  <a:pt x="2673731" y="810260"/>
                  <a:pt x="2635759" y="848360"/>
                  <a:pt x="2588896" y="848360"/>
                </a:cubicBezTo>
                <a:cubicBezTo>
                  <a:pt x="2588896" y="848360"/>
                  <a:pt x="2588896" y="848360"/>
                  <a:pt x="2588896" y="848360"/>
                </a:cubicBezTo>
                <a:lnTo>
                  <a:pt x="2588896" y="848360"/>
                </a:lnTo>
                <a:lnTo>
                  <a:pt x="84837" y="848360"/>
                </a:lnTo>
                <a:cubicBezTo>
                  <a:pt x="37974" y="848360"/>
                  <a:pt x="0" y="810260"/>
                  <a:pt x="0" y="763524"/>
                </a:cubicBezTo>
                <a:cubicBezTo>
                  <a:pt x="0" y="763524"/>
                  <a:pt x="0" y="763524"/>
                  <a:pt x="0" y="763524"/>
                </a:cubicBez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>
            <a:off x="1861692" y="2438781"/>
            <a:ext cx="2673731" cy="848360"/>
          </a:xfrm>
          <a:custGeom>
            <a:avLst/>
            <a:gdLst/>
            <a:ahLst/>
            <a:cxnLst/>
            <a:rect l="0" t="0" r="0" b="0"/>
            <a:pathLst>
              <a:path w="2673731" h="848360">
                <a:moveTo>
                  <a:pt x="0" y="84836"/>
                </a:moveTo>
                <a:cubicBezTo>
                  <a:pt x="0" y="37973"/>
                  <a:pt x="37974" y="0"/>
                  <a:pt x="84837" y="0"/>
                </a:cubicBezTo>
                <a:cubicBezTo>
                  <a:pt x="84837" y="0"/>
                  <a:pt x="84837" y="0"/>
                  <a:pt x="84837" y="0"/>
                </a:cubicBezTo>
                <a:lnTo>
                  <a:pt x="84837" y="0"/>
                </a:lnTo>
                <a:lnTo>
                  <a:pt x="2588896" y="0"/>
                </a:lnTo>
                <a:cubicBezTo>
                  <a:pt x="2635759" y="0"/>
                  <a:pt x="2673731" y="37973"/>
                  <a:pt x="2673731" y="84836"/>
                </a:cubicBezTo>
                <a:cubicBezTo>
                  <a:pt x="2673731" y="84836"/>
                  <a:pt x="2673731" y="84836"/>
                  <a:pt x="2673731" y="84836"/>
                </a:cubicBezTo>
                <a:lnTo>
                  <a:pt x="2673731" y="84836"/>
                </a:lnTo>
                <a:lnTo>
                  <a:pt x="2673731" y="763524"/>
                </a:lnTo>
                <a:cubicBezTo>
                  <a:pt x="2673731" y="810260"/>
                  <a:pt x="2635759" y="848360"/>
                  <a:pt x="2588896" y="848360"/>
                </a:cubicBezTo>
                <a:cubicBezTo>
                  <a:pt x="2588896" y="848360"/>
                  <a:pt x="2588896" y="848360"/>
                  <a:pt x="2588896" y="848360"/>
                </a:cubicBezTo>
                <a:lnTo>
                  <a:pt x="2588896" y="848360"/>
                </a:lnTo>
                <a:lnTo>
                  <a:pt x="84837" y="848360"/>
                </a:lnTo>
                <a:cubicBezTo>
                  <a:pt x="37974" y="848360"/>
                  <a:pt x="0" y="810260"/>
                  <a:pt x="0" y="763524"/>
                </a:cubicBezTo>
                <a:cubicBezTo>
                  <a:pt x="0" y="763524"/>
                  <a:pt x="0" y="763524"/>
                  <a:pt x="0" y="763524"/>
                </a:cubicBezTo>
                <a:close/>
              </a:path>
            </a:pathLst>
          </a:custGeom>
          <a:noFill/>
          <a:ln w="19050" cap="rnd" cmpd="sng">
            <a:solidFill>
              <a:srgbClr val="D0A71A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>
            <a:off x="1861692" y="3417571"/>
            <a:ext cx="2673731" cy="848359"/>
          </a:xfrm>
          <a:custGeom>
            <a:avLst/>
            <a:gdLst/>
            <a:ahLst/>
            <a:cxnLst/>
            <a:rect l="0" t="0" r="0" b="0"/>
            <a:pathLst>
              <a:path w="2673731" h="848359">
                <a:moveTo>
                  <a:pt x="0" y="84835"/>
                </a:moveTo>
                <a:cubicBezTo>
                  <a:pt x="0" y="37972"/>
                  <a:pt x="37974" y="0"/>
                  <a:pt x="84837" y="0"/>
                </a:cubicBezTo>
                <a:cubicBezTo>
                  <a:pt x="84837" y="0"/>
                  <a:pt x="84837" y="0"/>
                  <a:pt x="84837" y="0"/>
                </a:cubicBezTo>
                <a:lnTo>
                  <a:pt x="84837" y="0"/>
                </a:lnTo>
                <a:lnTo>
                  <a:pt x="2588896" y="0"/>
                </a:lnTo>
                <a:cubicBezTo>
                  <a:pt x="2635759" y="0"/>
                  <a:pt x="2673731" y="37972"/>
                  <a:pt x="2673731" y="84835"/>
                </a:cubicBezTo>
                <a:cubicBezTo>
                  <a:pt x="2673731" y="84835"/>
                  <a:pt x="2673731" y="84835"/>
                  <a:pt x="2673731" y="84835"/>
                </a:cubicBezTo>
                <a:lnTo>
                  <a:pt x="2673731" y="84835"/>
                </a:lnTo>
                <a:lnTo>
                  <a:pt x="2673731" y="763524"/>
                </a:lnTo>
                <a:cubicBezTo>
                  <a:pt x="2673731" y="810387"/>
                  <a:pt x="2635759" y="848359"/>
                  <a:pt x="2588896" y="848359"/>
                </a:cubicBezTo>
                <a:cubicBezTo>
                  <a:pt x="2588896" y="848359"/>
                  <a:pt x="2588896" y="848359"/>
                  <a:pt x="2588896" y="848359"/>
                </a:cubicBezTo>
                <a:lnTo>
                  <a:pt x="2588896" y="848359"/>
                </a:lnTo>
                <a:lnTo>
                  <a:pt x="84837" y="848359"/>
                </a:lnTo>
                <a:cubicBezTo>
                  <a:pt x="37974" y="848359"/>
                  <a:pt x="0" y="810387"/>
                  <a:pt x="0" y="763524"/>
                </a:cubicBezTo>
                <a:cubicBezTo>
                  <a:pt x="0" y="763524"/>
                  <a:pt x="0" y="763524"/>
                  <a:pt x="0" y="763524"/>
                </a:cubicBezTo>
                <a:close/>
              </a:path>
            </a:pathLst>
          </a:custGeom>
          <a:solidFill>
            <a:srgbClr val="FFFFFF">
              <a:alpha val="10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>
            <a:off x="1861692" y="3417571"/>
            <a:ext cx="2673731" cy="848359"/>
          </a:xfrm>
          <a:custGeom>
            <a:avLst/>
            <a:gdLst/>
            <a:ahLst/>
            <a:cxnLst/>
            <a:rect l="0" t="0" r="0" b="0"/>
            <a:pathLst>
              <a:path w="2673731" h="848359">
                <a:moveTo>
                  <a:pt x="0" y="84835"/>
                </a:moveTo>
                <a:cubicBezTo>
                  <a:pt x="0" y="37972"/>
                  <a:pt x="37974" y="0"/>
                  <a:pt x="84837" y="0"/>
                </a:cubicBezTo>
                <a:cubicBezTo>
                  <a:pt x="84837" y="0"/>
                  <a:pt x="84837" y="0"/>
                  <a:pt x="84837" y="0"/>
                </a:cubicBezTo>
                <a:lnTo>
                  <a:pt x="84837" y="0"/>
                </a:lnTo>
                <a:lnTo>
                  <a:pt x="2588896" y="0"/>
                </a:lnTo>
                <a:cubicBezTo>
                  <a:pt x="2635759" y="0"/>
                  <a:pt x="2673731" y="37972"/>
                  <a:pt x="2673731" y="84835"/>
                </a:cubicBezTo>
                <a:cubicBezTo>
                  <a:pt x="2673731" y="84835"/>
                  <a:pt x="2673731" y="84835"/>
                  <a:pt x="2673731" y="84835"/>
                </a:cubicBezTo>
                <a:lnTo>
                  <a:pt x="2673731" y="84835"/>
                </a:lnTo>
                <a:lnTo>
                  <a:pt x="2673731" y="763524"/>
                </a:lnTo>
                <a:cubicBezTo>
                  <a:pt x="2673731" y="810387"/>
                  <a:pt x="2635759" y="848359"/>
                  <a:pt x="2588896" y="848359"/>
                </a:cubicBezTo>
                <a:cubicBezTo>
                  <a:pt x="2588896" y="848359"/>
                  <a:pt x="2588896" y="848359"/>
                  <a:pt x="2588896" y="848359"/>
                </a:cubicBezTo>
                <a:lnTo>
                  <a:pt x="2588896" y="848359"/>
                </a:lnTo>
                <a:lnTo>
                  <a:pt x="84837" y="848359"/>
                </a:lnTo>
                <a:cubicBezTo>
                  <a:pt x="37974" y="848359"/>
                  <a:pt x="0" y="810387"/>
                  <a:pt x="0" y="763524"/>
                </a:cubicBezTo>
                <a:cubicBezTo>
                  <a:pt x="0" y="763524"/>
                  <a:pt x="0" y="763524"/>
                  <a:pt x="0" y="763524"/>
                </a:cubicBezTo>
                <a:close/>
              </a:path>
            </a:pathLst>
          </a:custGeom>
          <a:noFill/>
          <a:ln w="19050" cap="rnd" cmpd="sng">
            <a:solidFill>
              <a:srgbClr val="D0A71A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>
            <a:off x="1861692" y="4396359"/>
            <a:ext cx="2673731" cy="848361"/>
          </a:xfrm>
          <a:custGeom>
            <a:avLst/>
            <a:gdLst/>
            <a:ahLst/>
            <a:cxnLst/>
            <a:rect l="0" t="0" r="0" b="0"/>
            <a:pathLst>
              <a:path w="2673731" h="848361">
                <a:moveTo>
                  <a:pt x="0" y="84837"/>
                </a:moveTo>
                <a:cubicBezTo>
                  <a:pt x="0" y="38100"/>
                  <a:pt x="37974" y="0"/>
                  <a:pt x="84837" y="0"/>
                </a:cubicBezTo>
                <a:cubicBezTo>
                  <a:pt x="84837" y="0"/>
                  <a:pt x="84837" y="0"/>
                  <a:pt x="84837" y="0"/>
                </a:cubicBezTo>
                <a:lnTo>
                  <a:pt x="84837" y="0"/>
                </a:lnTo>
                <a:lnTo>
                  <a:pt x="2588896" y="0"/>
                </a:lnTo>
                <a:cubicBezTo>
                  <a:pt x="2635759" y="0"/>
                  <a:pt x="2673731" y="38100"/>
                  <a:pt x="2673731" y="84837"/>
                </a:cubicBezTo>
                <a:cubicBezTo>
                  <a:pt x="2673731" y="84837"/>
                  <a:pt x="2673731" y="84837"/>
                  <a:pt x="2673731" y="84837"/>
                </a:cubicBezTo>
                <a:lnTo>
                  <a:pt x="2673731" y="84837"/>
                </a:lnTo>
                <a:lnTo>
                  <a:pt x="2673731" y="763524"/>
                </a:lnTo>
                <a:cubicBezTo>
                  <a:pt x="2673731" y="810387"/>
                  <a:pt x="2635759" y="848361"/>
                  <a:pt x="2588896" y="848361"/>
                </a:cubicBezTo>
                <a:cubicBezTo>
                  <a:pt x="2588896" y="848361"/>
                  <a:pt x="2588896" y="848361"/>
                  <a:pt x="2588896" y="848361"/>
                </a:cubicBezTo>
                <a:lnTo>
                  <a:pt x="2588896" y="848361"/>
                </a:lnTo>
                <a:lnTo>
                  <a:pt x="84837" y="848361"/>
                </a:lnTo>
                <a:cubicBezTo>
                  <a:pt x="37974" y="848361"/>
                  <a:pt x="0" y="810387"/>
                  <a:pt x="0" y="763524"/>
                </a:cubicBezTo>
                <a:cubicBezTo>
                  <a:pt x="0" y="763524"/>
                  <a:pt x="0" y="763524"/>
                  <a:pt x="0" y="763524"/>
                </a:cubicBezTo>
                <a:close/>
              </a:path>
            </a:pathLst>
          </a:custGeom>
          <a:solidFill>
            <a:srgbClr val="FFFFFF">
              <a:alpha val="10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>
            <a:off x="1861692" y="4396359"/>
            <a:ext cx="2673731" cy="848361"/>
          </a:xfrm>
          <a:custGeom>
            <a:avLst/>
            <a:gdLst/>
            <a:ahLst/>
            <a:cxnLst/>
            <a:rect l="0" t="0" r="0" b="0"/>
            <a:pathLst>
              <a:path w="2673731" h="848361">
                <a:moveTo>
                  <a:pt x="0" y="84837"/>
                </a:moveTo>
                <a:cubicBezTo>
                  <a:pt x="0" y="38100"/>
                  <a:pt x="37974" y="0"/>
                  <a:pt x="84837" y="0"/>
                </a:cubicBezTo>
                <a:cubicBezTo>
                  <a:pt x="84837" y="0"/>
                  <a:pt x="84837" y="0"/>
                  <a:pt x="84837" y="0"/>
                </a:cubicBezTo>
                <a:lnTo>
                  <a:pt x="84837" y="0"/>
                </a:lnTo>
                <a:lnTo>
                  <a:pt x="2588896" y="0"/>
                </a:lnTo>
                <a:cubicBezTo>
                  <a:pt x="2635759" y="0"/>
                  <a:pt x="2673731" y="38100"/>
                  <a:pt x="2673731" y="84837"/>
                </a:cubicBezTo>
                <a:cubicBezTo>
                  <a:pt x="2673731" y="84837"/>
                  <a:pt x="2673731" y="84837"/>
                  <a:pt x="2673731" y="84837"/>
                </a:cubicBezTo>
                <a:lnTo>
                  <a:pt x="2673731" y="84837"/>
                </a:lnTo>
                <a:lnTo>
                  <a:pt x="2673731" y="763524"/>
                </a:lnTo>
                <a:cubicBezTo>
                  <a:pt x="2673731" y="810387"/>
                  <a:pt x="2635759" y="848361"/>
                  <a:pt x="2588896" y="848361"/>
                </a:cubicBezTo>
                <a:cubicBezTo>
                  <a:pt x="2588896" y="848361"/>
                  <a:pt x="2588896" y="848361"/>
                  <a:pt x="2588896" y="848361"/>
                </a:cubicBezTo>
                <a:lnTo>
                  <a:pt x="2588896" y="848361"/>
                </a:lnTo>
                <a:lnTo>
                  <a:pt x="84837" y="848361"/>
                </a:lnTo>
                <a:cubicBezTo>
                  <a:pt x="37974" y="848361"/>
                  <a:pt x="0" y="810387"/>
                  <a:pt x="0" y="763524"/>
                </a:cubicBezTo>
                <a:cubicBezTo>
                  <a:pt x="0" y="763524"/>
                  <a:pt x="0" y="763524"/>
                  <a:pt x="0" y="763524"/>
                </a:cubicBezTo>
                <a:close/>
              </a:path>
            </a:pathLst>
          </a:custGeom>
          <a:noFill/>
          <a:ln w="19050" cap="rnd" cmpd="sng">
            <a:solidFill>
              <a:srgbClr val="D0A71A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>
            <a:off x="5120385" y="1143000"/>
            <a:ext cx="3342259" cy="4318000"/>
          </a:xfrm>
          <a:custGeom>
            <a:avLst/>
            <a:gdLst/>
            <a:ahLst/>
            <a:cxnLst/>
            <a:rect l="0" t="0" r="0" b="0"/>
            <a:pathLst>
              <a:path w="3342259" h="4318000">
                <a:moveTo>
                  <a:pt x="0" y="334265"/>
                </a:moveTo>
                <a:cubicBezTo>
                  <a:pt x="0" y="149606"/>
                  <a:pt x="149606" y="0"/>
                  <a:pt x="334265" y="0"/>
                </a:cubicBezTo>
                <a:cubicBezTo>
                  <a:pt x="334265" y="0"/>
                  <a:pt x="334265" y="0"/>
                  <a:pt x="334265" y="0"/>
                </a:cubicBezTo>
                <a:lnTo>
                  <a:pt x="334265" y="0"/>
                </a:lnTo>
                <a:lnTo>
                  <a:pt x="3007996" y="0"/>
                </a:lnTo>
                <a:cubicBezTo>
                  <a:pt x="3192526" y="0"/>
                  <a:pt x="3342259" y="149606"/>
                  <a:pt x="3342259" y="334265"/>
                </a:cubicBezTo>
                <a:cubicBezTo>
                  <a:pt x="3342259" y="334265"/>
                  <a:pt x="3342259" y="334265"/>
                  <a:pt x="3342259" y="334265"/>
                </a:cubicBezTo>
                <a:lnTo>
                  <a:pt x="3342259" y="334265"/>
                </a:lnTo>
                <a:lnTo>
                  <a:pt x="3342259" y="3983736"/>
                </a:lnTo>
                <a:cubicBezTo>
                  <a:pt x="3342259" y="4168395"/>
                  <a:pt x="3192526" y="4318000"/>
                  <a:pt x="3007996" y="4318000"/>
                </a:cubicBezTo>
                <a:cubicBezTo>
                  <a:pt x="3007996" y="4318000"/>
                  <a:pt x="3007996" y="4318000"/>
                  <a:pt x="3007996" y="4318000"/>
                </a:cubicBezTo>
                <a:lnTo>
                  <a:pt x="3007996" y="4318000"/>
                </a:lnTo>
                <a:lnTo>
                  <a:pt x="334265" y="4318000"/>
                </a:lnTo>
                <a:cubicBezTo>
                  <a:pt x="149606" y="4318000"/>
                  <a:pt x="0" y="4168395"/>
                  <a:pt x="0" y="3983736"/>
                </a:cubicBezTo>
                <a:cubicBezTo>
                  <a:pt x="0" y="3983736"/>
                  <a:pt x="0" y="3983736"/>
                  <a:pt x="0" y="3983736"/>
                </a:cubicBezTo>
                <a:close/>
              </a:path>
            </a:pathLst>
          </a:custGeom>
          <a:solidFill>
            <a:srgbClr val="F5E6CC">
              <a:alpha val="10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>
            <a:off x="5454650" y="2438528"/>
            <a:ext cx="2673731" cy="629031"/>
          </a:xfrm>
          <a:custGeom>
            <a:avLst/>
            <a:gdLst/>
            <a:ahLst/>
            <a:cxnLst/>
            <a:rect l="0" t="0" r="0" b="0"/>
            <a:pathLst>
              <a:path w="2673731" h="629031">
                <a:moveTo>
                  <a:pt x="0" y="62864"/>
                </a:moveTo>
                <a:cubicBezTo>
                  <a:pt x="0" y="28194"/>
                  <a:pt x="28066" y="0"/>
                  <a:pt x="62865" y="0"/>
                </a:cubicBezTo>
                <a:cubicBezTo>
                  <a:pt x="62865" y="0"/>
                  <a:pt x="62865" y="0"/>
                  <a:pt x="62865" y="0"/>
                </a:cubicBezTo>
                <a:lnTo>
                  <a:pt x="62865" y="0"/>
                </a:lnTo>
                <a:lnTo>
                  <a:pt x="2610866" y="0"/>
                </a:lnTo>
                <a:cubicBezTo>
                  <a:pt x="2645536" y="0"/>
                  <a:pt x="2673731" y="28194"/>
                  <a:pt x="2673731" y="62864"/>
                </a:cubicBezTo>
                <a:cubicBezTo>
                  <a:pt x="2673731" y="62864"/>
                  <a:pt x="2673731" y="62864"/>
                  <a:pt x="2673731" y="62864"/>
                </a:cubicBezTo>
                <a:lnTo>
                  <a:pt x="2673731" y="62864"/>
                </a:lnTo>
                <a:lnTo>
                  <a:pt x="2673731" y="566165"/>
                </a:lnTo>
                <a:cubicBezTo>
                  <a:pt x="2673731" y="600837"/>
                  <a:pt x="2645536" y="629031"/>
                  <a:pt x="2610866" y="629031"/>
                </a:cubicBezTo>
                <a:cubicBezTo>
                  <a:pt x="2610866" y="629031"/>
                  <a:pt x="2610866" y="629031"/>
                  <a:pt x="2610866" y="629031"/>
                </a:cubicBezTo>
                <a:lnTo>
                  <a:pt x="2610866" y="629031"/>
                </a:lnTo>
                <a:lnTo>
                  <a:pt x="62865" y="629031"/>
                </a:lnTo>
                <a:cubicBezTo>
                  <a:pt x="28066" y="629031"/>
                  <a:pt x="0" y="600837"/>
                  <a:pt x="0" y="566165"/>
                </a:cubicBezTo>
                <a:cubicBezTo>
                  <a:pt x="0" y="566165"/>
                  <a:pt x="0" y="566165"/>
                  <a:pt x="0" y="566165"/>
                </a:cubicBezTo>
                <a:close/>
              </a:path>
            </a:pathLst>
          </a:custGeom>
          <a:solidFill>
            <a:srgbClr val="FFFFFF">
              <a:alpha val="10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>
            <a:off x="5454650" y="2438528"/>
            <a:ext cx="2673731" cy="629031"/>
          </a:xfrm>
          <a:custGeom>
            <a:avLst/>
            <a:gdLst/>
            <a:ahLst/>
            <a:cxnLst/>
            <a:rect l="0" t="0" r="0" b="0"/>
            <a:pathLst>
              <a:path w="2673731" h="629031">
                <a:moveTo>
                  <a:pt x="0" y="62864"/>
                </a:moveTo>
                <a:cubicBezTo>
                  <a:pt x="0" y="28194"/>
                  <a:pt x="28066" y="0"/>
                  <a:pt x="62865" y="0"/>
                </a:cubicBezTo>
                <a:cubicBezTo>
                  <a:pt x="62865" y="0"/>
                  <a:pt x="62865" y="0"/>
                  <a:pt x="62865" y="0"/>
                </a:cubicBezTo>
                <a:lnTo>
                  <a:pt x="62865" y="0"/>
                </a:lnTo>
                <a:lnTo>
                  <a:pt x="2610866" y="0"/>
                </a:lnTo>
                <a:cubicBezTo>
                  <a:pt x="2645536" y="0"/>
                  <a:pt x="2673731" y="28194"/>
                  <a:pt x="2673731" y="62864"/>
                </a:cubicBezTo>
                <a:cubicBezTo>
                  <a:pt x="2673731" y="62864"/>
                  <a:pt x="2673731" y="62864"/>
                  <a:pt x="2673731" y="62864"/>
                </a:cubicBezTo>
                <a:lnTo>
                  <a:pt x="2673731" y="62864"/>
                </a:lnTo>
                <a:lnTo>
                  <a:pt x="2673731" y="566165"/>
                </a:lnTo>
                <a:cubicBezTo>
                  <a:pt x="2673731" y="600837"/>
                  <a:pt x="2645536" y="629031"/>
                  <a:pt x="2610866" y="629031"/>
                </a:cubicBezTo>
                <a:cubicBezTo>
                  <a:pt x="2610866" y="629031"/>
                  <a:pt x="2610866" y="629031"/>
                  <a:pt x="2610866" y="629031"/>
                </a:cubicBezTo>
                <a:lnTo>
                  <a:pt x="2610866" y="629031"/>
                </a:lnTo>
                <a:lnTo>
                  <a:pt x="62865" y="629031"/>
                </a:lnTo>
                <a:cubicBezTo>
                  <a:pt x="28066" y="629031"/>
                  <a:pt x="0" y="600837"/>
                  <a:pt x="0" y="566165"/>
                </a:cubicBezTo>
                <a:cubicBezTo>
                  <a:pt x="0" y="566165"/>
                  <a:pt x="0" y="566165"/>
                  <a:pt x="0" y="566165"/>
                </a:cubicBezTo>
                <a:close/>
              </a:path>
            </a:pathLst>
          </a:custGeom>
          <a:noFill/>
          <a:ln w="19050" cap="rnd" cmpd="sng">
            <a:solidFill>
              <a:srgbClr val="D0A71A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>
            <a:off x="5454650" y="3164333"/>
            <a:ext cx="2673731" cy="629031"/>
          </a:xfrm>
          <a:custGeom>
            <a:avLst/>
            <a:gdLst/>
            <a:ahLst/>
            <a:cxnLst/>
            <a:rect l="0" t="0" r="0" b="0"/>
            <a:pathLst>
              <a:path w="2673731" h="629031">
                <a:moveTo>
                  <a:pt x="0" y="62864"/>
                </a:moveTo>
                <a:cubicBezTo>
                  <a:pt x="0" y="28194"/>
                  <a:pt x="28066" y="0"/>
                  <a:pt x="62865" y="0"/>
                </a:cubicBezTo>
                <a:cubicBezTo>
                  <a:pt x="62865" y="0"/>
                  <a:pt x="62865" y="0"/>
                  <a:pt x="62865" y="0"/>
                </a:cubicBezTo>
                <a:lnTo>
                  <a:pt x="62865" y="0"/>
                </a:lnTo>
                <a:lnTo>
                  <a:pt x="2610866" y="0"/>
                </a:lnTo>
                <a:cubicBezTo>
                  <a:pt x="2645536" y="0"/>
                  <a:pt x="2673731" y="28194"/>
                  <a:pt x="2673731" y="62864"/>
                </a:cubicBezTo>
                <a:cubicBezTo>
                  <a:pt x="2673731" y="62864"/>
                  <a:pt x="2673731" y="62864"/>
                  <a:pt x="2673731" y="62864"/>
                </a:cubicBezTo>
                <a:lnTo>
                  <a:pt x="2673731" y="62864"/>
                </a:lnTo>
                <a:lnTo>
                  <a:pt x="2673731" y="566166"/>
                </a:lnTo>
                <a:cubicBezTo>
                  <a:pt x="2673731" y="600837"/>
                  <a:pt x="2645536" y="629031"/>
                  <a:pt x="2610866" y="629031"/>
                </a:cubicBezTo>
                <a:cubicBezTo>
                  <a:pt x="2610866" y="629031"/>
                  <a:pt x="2610866" y="629031"/>
                  <a:pt x="2610866" y="629031"/>
                </a:cubicBezTo>
                <a:lnTo>
                  <a:pt x="2610866" y="629031"/>
                </a:lnTo>
                <a:lnTo>
                  <a:pt x="62865" y="629031"/>
                </a:lnTo>
                <a:cubicBezTo>
                  <a:pt x="28066" y="629031"/>
                  <a:pt x="0" y="600837"/>
                  <a:pt x="0" y="566166"/>
                </a:cubicBezTo>
                <a:cubicBezTo>
                  <a:pt x="0" y="566166"/>
                  <a:pt x="0" y="566166"/>
                  <a:pt x="0" y="566166"/>
                </a:cubicBezTo>
                <a:close/>
              </a:path>
            </a:pathLst>
          </a:custGeom>
          <a:solidFill>
            <a:srgbClr val="FFFFFF">
              <a:alpha val="10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>
            <a:off x="5454650" y="3164333"/>
            <a:ext cx="2673731" cy="629031"/>
          </a:xfrm>
          <a:custGeom>
            <a:avLst/>
            <a:gdLst/>
            <a:ahLst/>
            <a:cxnLst/>
            <a:rect l="0" t="0" r="0" b="0"/>
            <a:pathLst>
              <a:path w="2673731" h="629031">
                <a:moveTo>
                  <a:pt x="0" y="62864"/>
                </a:moveTo>
                <a:cubicBezTo>
                  <a:pt x="0" y="28194"/>
                  <a:pt x="28066" y="0"/>
                  <a:pt x="62865" y="0"/>
                </a:cubicBezTo>
                <a:cubicBezTo>
                  <a:pt x="62865" y="0"/>
                  <a:pt x="62865" y="0"/>
                  <a:pt x="62865" y="0"/>
                </a:cubicBezTo>
                <a:lnTo>
                  <a:pt x="62865" y="0"/>
                </a:lnTo>
                <a:lnTo>
                  <a:pt x="2610866" y="0"/>
                </a:lnTo>
                <a:cubicBezTo>
                  <a:pt x="2645536" y="0"/>
                  <a:pt x="2673731" y="28194"/>
                  <a:pt x="2673731" y="62864"/>
                </a:cubicBezTo>
                <a:cubicBezTo>
                  <a:pt x="2673731" y="62864"/>
                  <a:pt x="2673731" y="62864"/>
                  <a:pt x="2673731" y="62864"/>
                </a:cubicBezTo>
                <a:lnTo>
                  <a:pt x="2673731" y="62864"/>
                </a:lnTo>
                <a:lnTo>
                  <a:pt x="2673731" y="566166"/>
                </a:lnTo>
                <a:cubicBezTo>
                  <a:pt x="2673731" y="600837"/>
                  <a:pt x="2645536" y="629031"/>
                  <a:pt x="2610866" y="629031"/>
                </a:cubicBezTo>
                <a:cubicBezTo>
                  <a:pt x="2610866" y="629031"/>
                  <a:pt x="2610866" y="629031"/>
                  <a:pt x="2610866" y="629031"/>
                </a:cubicBezTo>
                <a:lnTo>
                  <a:pt x="2610866" y="629031"/>
                </a:lnTo>
                <a:lnTo>
                  <a:pt x="62865" y="629031"/>
                </a:lnTo>
                <a:cubicBezTo>
                  <a:pt x="28066" y="629031"/>
                  <a:pt x="0" y="600837"/>
                  <a:pt x="0" y="566166"/>
                </a:cubicBezTo>
                <a:cubicBezTo>
                  <a:pt x="0" y="566166"/>
                  <a:pt x="0" y="566166"/>
                  <a:pt x="0" y="566166"/>
                </a:cubicBezTo>
                <a:close/>
              </a:path>
            </a:pathLst>
          </a:custGeom>
          <a:noFill/>
          <a:ln w="19050" cap="rnd" cmpd="sng">
            <a:solidFill>
              <a:srgbClr val="D0A71A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>
            <a:off x="5454650" y="3890137"/>
            <a:ext cx="2673731" cy="629031"/>
          </a:xfrm>
          <a:custGeom>
            <a:avLst/>
            <a:gdLst/>
            <a:ahLst/>
            <a:cxnLst/>
            <a:rect l="0" t="0" r="0" b="0"/>
            <a:pathLst>
              <a:path w="2673731" h="629031">
                <a:moveTo>
                  <a:pt x="0" y="62865"/>
                </a:moveTo>
                <a:cubicBezTo>
                  <a:pt x="0" y="28194"/>
                  <a:pt x="28066" y="0"/>
                  <a:pt x="62865" y="0"/>
                </a:cubicBezTo>
                <a:cubicBezTo>
                  <a:pt x="62865" y="0"/>
                  <a:pt x="62865" y="0"/>
                  <a:pt x="62865" y="0"/>
                </a:cubicBezTo>
                <a:lnTo>
                  <a:pt x="62865" y="0"/>
                </a:lnTo>
                <a:lnTo>
                  <a:pt x="2610866" y="0"/>
                </a:lnTo>
                <a:cubicBezTo>
                  <a:pt x="2645536" y="0"/>
                  <a:pt x="2673731" y="28194"/>
                  <a:pt x="2673731" y="62865"/>
                </a:cubicBezTo>
                <a:cubicBezTo>
                  <a:pt x="2673731" y="62865"/>
                  <a:pt x="2673731" y="62865"/>
                  <a:pt x="2673731" y="62865"/>
                </a:cubicBezTo>
                <a:lnTo>
                  <a:pt x="2673731" y="62865"/>
                </a:lnTo>
                <a:lnTo>
                  <a:pt x="2673731" y="566166"/>
                </a:lnTo>
                <a:cubicBezTo>
                  <a:pt x="2673731" y="600837"/>
                  <a:pt x="2645536" y="629031"/>
                  <a:pt x="2610866" y="629031"/>
                </a:cubicBezTo>
                <a:cubicBezTo>
                  <a:pt x="2610866" y="629031"/>
                  <a:pt x="2610866" y="629031"/>
                  <a:pt x="2610866" y="629031"/>
                </a:cubicBezTo>
                <a:lnTo>
                  <a:pt x="2610866" y="629031"/>
                </a:lnTo>
                <a:lnTo>
                  <a:pt x="62865" y="629031"/>
                </a:lnTo>
                <a:cubicBezTo>
                  <a:pt x="28066" y="629031"/>
                  <a:pt x="0" y="600837"/>
                  <a:pt x="0" y="566166"/>
                </a:cubicBezTo>
                <a:cubicBezTo>
                  <a:pt x="0" y="566166"/>
                  <a:pt x="0" y="566166"/>
                  <a:pt x="0" y="566166"/>
                </a:cubicBezTo>
                <a:close/>
              </a:path>
            </a:pathLst>
          </a:custGeom>
          <a:solidFill>
            <a:srgbClr val="FFFFFF">
              <a:alpha val="10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>
            <a:off x="5454650" y="3890137"/>
            <a:ext cx="2673731" cy="629031"/>
          </a:xfrm>
          <a:custGeom>
            <a:avLst/>
            <a:gdLst/>
            <a:ahLst/>
            <a:cxnLst/>
            <a:rect l="0" t="0" r="0" b="0"/>
            <a:pathLst>
              <a:path w="2673731" h="629031">
                <a:moveTo>
                  <a:pt x="0" y="62865"/>
                </a:moveTo>
                <a:cubicBezTo>
                  <a:pt x="0" y="28194"/>
                  <a:pt x="28066" y="0"/>
                  <a:pt x="62865" y="0"/>
                </a:cubicBezTo>
                <a:cubicBezTo>
                  <a:pt x="62865" y="0"/>
                  <a:pt x="62865" y="0"/>
                  <a:pt x="62865" y="0"/>
                </a:cubicBezTo>
                <a:lnTo>
                  <a:pt x="62865" y="0"/>
                </a:lnTo>
                <a:lnTo>
                  <a:pt x="2610866" y="0"/>
                </a:lnTo>
                <a:cubicBezTo>
                  <a:pt x="2645536" y="0"/>
                  <a:pt x="2673731" y="28194"/>
                  <a:pt x="2673731" y="62865"/>
                </a:cubicBezTo>
                <a:cubicBezTo>
                  <a:pt x="2673731" y="62865"/>
                  <a:pt x="2673731" y="62865"/>
                  <a:pt x="2673731" y="62865"/>
                </a:cubicBezTo>
                <a:lnTo>
                  <a:pt x="2673731" y="62865"/>
                </a:lnTo>
                <a:lnTo>
                  <a:pt x="2673731" y="566166"/>
                </a:lnTo>
                <a:cubicBezTo>
                  <a:pt x="2673731" y="600837"/>
                  <a:pt x="2645536" y="629031"/>
                  <a:pt x="2610866" y="629031"/>
                </a:cubicBezTo>
                <a:cubicBezTo>
                  <a:pt x="2610866" y="629031"/>
                  <a:pt x="2610866" y="629031"/>
                  <a:pt x="2610866" y="629031"/>
                </a:cubicBezTo>
                <a:lnTo>
                  <a:pt x="2610866" y="629031"/>
                </a:lnTo>
                <a:lnTo>
                  <a:pt x="62865" y="629031"/>
                </a:lnTo>
                <a:cubicBezTo>
                  <a:pt x="28066" y="629031"/>
                  <a:pt x="0" y="600837"/>
                  <a:pt x="0" y="566166"/>
                </a:cubicBezTo>
                <a:cubicBezTo>
                  <a:pt x="0" y="566166"/>
                  <a:pt x="0" y="566166"/>
                  <a:pt x="0" y="566166"/>
                </a:cubicBezTo>
                <a:close/>
              </a:path>
            </a:pathLst>
          </a:custGeom>
          <a:noFill/>
          <a:ln w="19050" cap="rnd" cmpd="sng">
            <a:solidFill>
              <a:srgbClr val="D0A71A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>
            <a:off x="5454650" y="4615943"/>
            <a:ext cx="2673731" cy="629030"/>
          </a:xfrm>
          <a:custGeom>
            <a:avLst/>
            <a:gdLst/>
            <a:ahLst/>
            <a:cxnLst/>
            <a:rect l="0" t="0" r="0" b="0"/>
            <a:pathLst>
              <a:path w="2673731" h="629030">
                <a:moveTo>
                  <a:pt x="0" y="62865"/>
                </a:moveTo>
                <a:cubicBezTo>
                  <a:pt x="0" y="28193"/>
                  <a:pt x="28066" y="0"/>
                  <a:pt x="62865" y="0"/>
                </a:cubicBezTo>
                <a:cubicBezTo>
                  <a:pt x="62865" y="0"/>
                  <a:pt x="62865" y="0"/>
                  <a:pt x="62865" y="0"/>
                </a:cubicBezTo>
                <a:lnTo>
                  <a:pt x="62865" y="0"/>
                </a:lnTo>
                <a:lnTo>
                  <a:pt x="2610866" y="0"/>
                </a:lnTo>
                <a:cubicBezTo>
                  <a:pt x="2645536" y="0"/>
                  <a:pt x="2673731" y="28193"/>
                  <a:pt x="2673731" y="62865"/>
                </a:cubicBezTo>
                <a:cubicBezTo>
                  <a:pt x="2673731" y="62865"/>
                  <a:pt x="2673731" y="62865"/>
                  <a:pt x="2673731" y="62865"/>
                </a:cubicBezTo>
                <a:lnTo>
                  <a:pt x="2673731" y="62865"/>
                </a:lnTo>
                <a:lnTo>
                  <a:pt x="2673731" y="566165"/>
                </a:lnTo>
                <a:cubicBezTo>
                  <a:pt x="2673731" y="600837"/>
                  <a:pt x="2645536" y="629030"/>
                  <a:pt x="2610866" y="629030"/>
                </a:cubicBezTo>
                <a:cubicBezTo>
                  <a:pt x="2610866" y="629030"/>
                  <a:pt x="2610866" y="629030"/>
                  <a:pt x="2610866" y="629030"/>
                </a:cubicBezTo>
                <a:lnTo>
                  <a:pt x="2610866" y="629030"/>
                </a:lnTo>
                <a:lnTo>
                  <a:pt x="62865" y="629030"/>
                </a:lnTo>
                <a:cubicBezTo>
                  <a:pt x="28066" y="629030"/>
                  <a:pt x="0" y="600837"/>
                  <a:pt x="0" y="566165"/>
                </a:cubicBezTo>
                <a:cubicBezTo>
                  <a:pt x="0" y="566165"/>
                  <a:pt x="0" y="566165"/>
                  <a:pt x="0" y="566165"/>
                </a:cubicBezTo>
                <a:close/>
              </a:path>
            </a:pathLst>
          </a:custGeom>
          <a:solidFill>
            <a:srgbClr val="FFFFFF">
              <a:alpha val="10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>
            <a:off x="5454650" y="4615943"/>
            <a:ext cx="2673731" cy="629030"/>
          </a:xfrm>
          <a:custGeom>
            <a:avLst/>
            <a:gdLst/>
            <a:ahLst/>
            <a:cxnLst/>
            <a:rect l="0" t="0" r="0" b="0"/>
            <a:pathLst>
              <a:path w="2673731" h="629030">
                <a:moveTo>
                  <a:pt x="0" y="62865"/>
                </a:moveTo>
                <a:cubicBezTo>
                  <a:pt x="0" y="28193"/>
                  <a:pt x="28066" y="0"/>
                  <a:pt x="62865" y="0"/>
                </a:cubicBezTo>
                <a:cubicBezTo>
                  <a:pt x="62865" y="0"/>
                  <a:pt x="62865" y="0"/>
                  <a:pt x="62865" y="0"/>
                </a:cubicBezTo>
                <a:lnTo>
                  <a:pt x="62865" y="0"/>
                </a:lnTo>
                <a:lnTo>
                  <a:pt x="2610866" y="0"/>
                </a:lnTo>
                <a:cubicBezTo>
                  <a:pt x="2645536" y="0"/>
                  <a:pt x="2673731" y="28193"/>
                  <a:pt x="2673731" y="62865"/>
                </a:cubicBezTo>
                <a:cubicBezTo>
                  <a:pt x="2673731" y="62865"/>
                  <a:pt x="2673731" y="62865"/>
                  <a:pt x="2673731" y="62865"/>
                </a:cubicBezTo>
                <a:lnTo>
                  <a:pt x="2673731" y="62865"/>
                </a:lnTo>
                <a:lnTo>
                  <a:pt x="2673731" y="566165"/>
                </a:lnTo>
                <a:cubicBezTo>
                  <a:pt x="2673731" y="600837"/>
                  <a:pt x="2645536" y="629030"/>
                  <a:pt x="2610866" y="629030"/>
                </a:cubicBezTo>
                <a:cubicBezTo>
                  <a:pt x="2610866" y="629030"/>
                  <a:pt x="2610866" y="629030"/>
                  <a:pt x="2610866" y="629030"/>
                </a:cubicBezTo>
                <a:lnTo>
                  <a:pt x="2610866" y="629030"/>
                </a:lnTo>
                <a:lnTo>
                  <a:pt x="62865" y="629030"/>
                </a:lnTo>
                <a:cubicBezTo>
                  <a:pt x="28066" y="629030"/>
                  <a:pt x="0" y="600837"/>
                  <a:pt x="0" y="566165"/>
                </a:cubicBezTo>
                <a:cubicBezTo>
                  <a:pt x="0" y="566165"/>
                  <a:pt x="0" y="566165"/>
                  <a:pt x="0" y="566165"/>
                </a:cubicBezTo>
                <a:close/>
              </a:path>
            </a:pathLst>
          </a:custGeom>
          <a:noFill/>
          <a:ln w="19050" cap="rnd" cmpd="sng">
            <a:solidFill>
              <a:srgbClr val="D0A71A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Rectangle 718"/>
          <p:cNvSpPr/>
          <p:nvPr/>
        </p:nvSpPr>
        <p:spPr>
          <a:xfrm>
            <a:off x="91439" y="556701"/>
            <a:ext cx="152755" cy="69668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995" b="1" i="0" spc="0" baseline="0" dirty="0">
                <a:solidFill>
                  <a:srgbClr val="90C226"/>
                </a:solidFill>
                <a:latin typeface="Trebuchet MS,Bold"/>
              </a:rPr>
              <a:t> </a:t>
            </a:r>
          </a:p>
        </p:txBody>
      </p:sp>
      <p:sp>
        <p:nvSpPr>
          <p:cNvPr id="719" name="Rectangle 719"/>
          <p:cNvSpPr/>
          <p:nvPr/>
        </p:nvSpPr>
        <p:spPr>
          <a:xfrm>
            <a:off x="91439" y="1166301"/>
            <a:ext cx="4686594" cy="8562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64842" algn="l"/>
              </a:tabLst>
            </a:pPr>
            <a:r>
              <a:rPr lang="en-US" sz="3995" b="1" i="0" spc="0" baseline="0" dirty="0">
                <a:solidFill>
                  <a:srgbClr val="90C226"/>
                </a:solidFill>
                <a:latin typeface="Trebuchet MS,Bold"/>
              </a:rPr>
              <a:t> 	</a:t>
            </a:r>
            <a:r>
              <a:rPr lang="en-US" sz="5457" b="0" i="0" spc="0" baseline="-37114" dirty="0">
                <a:latin typeface="Trebuchet MS"/>
              </a:rPr>
              <a:t>BENEFIC</a:t>
            </a:r>
            <a:r>
              <a:rPr lang="en-US" sz="5457" b="0" i="0" spc="-14" baseline="-37114" dirty="0">
                <a:latin typeface="Trebuchet MS"/>
              </a:rPr>
              <a:t>I</a:t>
            </a:r>
            <a:r>
              <a:rPr lang="en-US" sz="5457" b="0" i="0" spc="0" baseline="-37114" dirty="0">
                <a:latin typeface="Trebuchet MS"/>
              </a:rPr>
              <a:t>ADO</a:t>
            </a:r>
            <a:r>
              <a:rPr lang="en-US" sz="5457" b="0" i="0" spc="-18" baseline="-37114" dirty="0">
                <a:latin typeface="Trebuchet MS"/>
              </a:rPr>
              <a:t>S</a:t>
            </a:r>
            <a:r>
              <a:rPr lang="en-US" sz="5457" b="0" i="0" spc="0" baseline="-37114" dirty="0">
                <a:latin typeface="Trebuchet MS"/>
              </a:rPr>
              <a:t> </a:t>
            </a:r>
          </a:p>
        </p:txBody>
      </p:sp>
      <p:sp>
        <p:nvSpPr>
          <p:cNvPr id="720" name="Rectangle 720"/>
          <p:cNvSpPr/>
          <p:nvPr/>
        </p:nvSpPr>
        <p:spPr>
          <a:xfrm>
            <a:off x="1958085" y="2654282"/>
            <a:ext cx="2553804" cy="3305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95" b="0" i="0" spc="0" baseline="0" dirty="0">
                <a:latin typeface="Trebuchet MS"/>
              </a:rPr>
              <a:t>Quienes ven beneficios </a:t>
            </a:r>
          </a:p>
        </p:txBody>
      </p:sp>
      <p:sp>
        <p:nvSpPr>
          <p:cNvPr id="721" name="Rectangle 721"/>
          <p:cNvSpPr/>
          <p:nvPr/>
        </p:nvSpPr>
        <p:spPr>
          <a:xfrm>
            <a:off x="1938273" y="3507468"/>
            <a:ext cx="2590921" cy="58354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95" b="0" i="0" spc="-200" baseline="0" dirty="0">
                <a:latin typeface="Trebuchet MS"/>
              </a:rPr>
              <a:t>T</a:t>
            </a:r>
            <a:r>
              <a:rPr lang="en-US" sz="1895" b="0" i="0" spc="0" baseline="0" dirty="0">
                <a:latin typeface="Trebuchet MS"/>
              </a:rPr>
              <a:t>ratarán de impulsar el </a:t>
            </a:r>
          </a:p>
          <a:p>
            <a:pPr marL="784860">
              <a:lnSpc>
                <a:spcPts val="1991"/>
              </a:lnSpc>
            </a:pPr>
            <a:r>
              <a:rPr lang="en-US" sz="1895" b="0" i="0" spc="0" baseline="0" dirty="0">
                <a:latin typeface="Trebuchet MS"/>
              </a:rPr>
              <a:t>proyecto </a:t>
            </a:r>
          </a:p>
        </p:txBody>
      </p:sp>
      <p:sp>
        <p:nvSpPr>
          <p:cNvPr id="722" name="Rectangle 722"/>
          <p:cNvSpPr/>
          <p:nvPr/>
        </p:nvSpPr>
        <p:spPr>
          <a:xfrm>
            <a:off x="2051050" y="4486511"/>
            <a:ext cx="2367948" cy="58354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95" b="0" i="0" spc="0" baseline="0" dirty="0">
                <a:latin typeface="Trebuchet MS"/>
              </a:rPr>
              <a:t>Deben convertirse en </a:t>
            </a:r>
          </a:p>
          <a:p>
            <a:pPr marL="659892">
              <a:lnSpc>
                <a:spcPts val="1991"/>
              </a:lnSpc>
            </a:pPr>
            <a:r>
              <a:rPr lang="en-US" sz="1895" b="0" i="0" spc="0" baseline="0" dirty="0">
                <a:latin typeface="Trebuchet MS"/>
              </a:rPr>
              <a:t>un apoyo </a:t>
            </a:r>
          </a:p>
        </p:txBody>
      </p:sp>
      <p:sp>
        <p:nvSpPr>
          <p:cNvPr id="723" name="Rectangle 723"/>
          <p:cNvSpPr/>
          <p:nvPr/>
        </p:nvSpPr>
        <p:spPr>
          <a:xfrm>
            <a:off x="5272151" y="1394475"/>
            <a:ext cx="3176818" cy="6280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602" b="0" i="0" spc="0" baseline="0" dirty="0">
                <a:latin typeface="Trebuchet MS"/>
              </a:rPr>
              <a:t>PERJUDIC</a:t>
            </a:r>
            <a:r>
              <a:rPr lang="en-US" sz="3602" b="0" i="0" spc="-10" baseline="0" dirty="0">
                <a:latin typeface="Trebuchet MS"/>
              </a:rPr>
              <a:t>A</a:t>
            </a:r>
            <a:r>
              <a:rPr lang="en-US" sz="3602" b="0" i="0" spc="0" baseline="0" dirty="0">
                <a:latin typeface="Trebuchet MS"/>
              </a:rPr>
              <a:t>DOS </a:t>
            </a:r>
          </a:p>
        </p:txBody>
      </p:sp>
      <p:sp>
        <p:nvSpPr>
          <p:cNvPr id="724" name="Rectangle 724"/>
          <p:cNvSpPr/>
          <p:nvPr/>
        </p:nvSpPr>
        <p:spPr>
          <a:xfrm>
            <a:off x="5570473" y="2544554"/>
            <a:ext cx="2515831" cy="3305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95" b="0" i="0" spc="0" baseline="0" dirty="0">
                <a:latin typeface="Trebuchet MS"/>
              </a:rPr>
              <a:t>Quienes ven perjuicios </a:t>
            </a:r>
          </a:p>
        </p:txBody>
      </p:sp>
      <p:sp>
        <p:nvSpPr>
          <p:cNvPr id="725" name="Rectangle 725"/>
          <p:cNvSpPr/>
          <p:nvPr/>
        </p:nvSpPr>
        <p:spPr>
          <a:xfrm>
            <a:off x="5616194" y="3144501"/>
            <a:ext cx="2423330" cy="58354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95" b="0" i="0" spc="-200" baseline="0" dirty="0">
                <a:latin typeface="Trebuchet MS"/>
              </a:rPr>
              <a:t>T</a:t>
            </a:r>
            <a:r>
              <a:rPr lang="en-US" sz="1895" b="0" i="0" spc="0" baseline="0" dirty="0">
                <a:latin typeface="Trebuchet MS"/>
              </a:rPr>
              <a:t>ratarán de que no se </a:t>
            </a:r>
          </a:p>
          <a:p>
            <a:pPr marL="524636">
              <a:lnSpc>
                <a:spcPts val="1991"/>
              </a:lnSpc>
            </a:pPr>
            <a:r>
              <a:rPr lang="en-US" sz="1895" b="0" i="0" spc="0" baseline="0" dirty="0">
                <a:latin typeface="Trebuchet MS"/>
              </a:rPr>
              <a:t>lleve a cabo </a:t>
            </a:r>
          </a:p>
        </p:txBody>
      </p:sp>
      <p:sp>
        <p:nvSpPr>
          <p:cNvPr id="726" name="Rectangle 726"/>
          <p:cNvSpPr/>
          <p:nvPr/>
        </p:nvSpPr>
        <p:spPr>
          <a:xfrm>
            <a:off x="6169786" y="3870078"/>
            <a:ext cx="1317593" cy="583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98" b="0" i="0" spc="-203" baseline="0" dirty="0">
                <a:latin typeface="Trebuchet MS"/>
              </a:rPr>
              <a:t>T</a:t>
            </a:r>
            <a:r>
              <a:rPr lang="en-US" sz="1898" b="0" i="0" spc="0" baseline="0" dirty="0">
                <a:latin typeface="Trebuchet MS"/>
              </a:rPr>
              <a:t>ratarán de </a:t>
            </a:r>
          </a:p>
          <a:p>
            <a:pPr marL="7620">
              <a:lnSpc>
                <a:spcPts val="1991"/>
              </a:lnSpc>
            </a:pPr>
            <a:r>
              <a:rPr lang="en-US" sz="1895" b="0" i="0" spc="0" baseline="0" dirty="0">
                <a:latin typeface="Trebuchet MS"/>
              </a:rPr>
              <a:t>modificarlo </a:t>
            </a:r>
          </a:p>
        </p:txBody>
      </p:sp>
      <p:sp>
        <p:nvSpPr>
          <p:cNvPr id="727" name="Rectangle 727"/>
          <p:cNvSpPr/>
          <p:nvPr/>
        </p:nvSpPr>
        <p:spPr>
          <a:xfrm>
            <a:off x="5937758" y="4722350"/>
            <a:ext cx="1781263" cy="3305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95" b="0" i="0" spc="0" baseline="0" dirty="0">
                <a:latin typeface="Trebuchet MS"/>
              </a:rPr>
              <a:t>Son una bar</a:t>
            </a:r>
            <a:r>
              <a:rPr lang="en-US" sz="1895" b="0" i="0" spc="-11" baseline="0" dirty="0">
                <a:latin typeface="Trebuchet MS"/>
              </a:rPr>
              <a:t>r</a:t>
            </a:r>
            <a:r>
              <a:rPr lang="en-US" sz="1895" b="0" i="0" spc="0" baseline="0" dirty="0">
                <a:latin typeface="Trebuchet MS"/>
              </a:rPr>
              <a:t>era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Freeform 77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0" t="0" r="0" b="0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Freeform 775"/>
          <p:cNvSpPr/>
          <p:nvPr/>
        </p:nvSpPr>
        <p:spPr>
          <a:xfrm>
            <a:off x="9370948" y="0"/>
            <a:ext cx="1219200" cy="6858000"/>
          </a:xfrm>
          <a:custGeom>
            <a:avLst/>
            <a:gdLst/>
            <a:ahLst/>
            <a:cxnLst/>
            <a:rect l="0" t="0" r="0" b="0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noFill/>
          <a:ln w="9525" cap="rnd" cmpd="sng">
            <a:solidFill>
              <a:srgbClr val="C0C0C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Freeform 776"/>
          <p:cNvSpPr/>
          <p:nvPr/>
        </p:nvSpPr>
        <p:spPr>
          <a:xfrm>
            <a:off x="7425308" y="3681477"/>
            <a:ext cx="4763517" cy="3176523"/>
          </a:xfrm>
          <a:custGeom>
            <a:avLst/>
            <a:gdLst/>
            <a:ahLst/>
            <a:cxnLst/>
            <a:rect l="0" t="0" r="0" b="0"/>
            <a:pathLst>
              <a:path w="4763517" h="3176523">
                <a:moveTo>
                  <a:pt x="4763517" y="0"/>
                </a:moveTo>
                <a:lnTo>
                  <a:pt x="0" y="3176523"/>
                </a:lnTo>
              </a:path>
            </a:pathLst>
          </a:custGeom>
          <a:noFill/>
          <a:ln w="9525" cap="rnd" cmpd="sng">
            <a:solidFill>
              <a:srgbClr val="DADADA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Freeform 777"/>
          <p:cNvSpPr/>
          <p:nvPr/>
        </p:nvSpPr>
        <p:spPr>
          <a:xfrm>
            <a:off x="9181465" y="-8508"/>
            <a:ext cx="3007360" cy="6866508"/>
          </a:xfrm>
          <a:custGeom>
            <a:avLst/>
            <a:gdLst/>
            <a:ahLst/>
            <a:cxnLst/>
            <a:rect l="0" t="0" r="0" b="0"/>
            <a:pathLst>
              <a:path w="3007360" h="6866508">
                <a:moveTo>
                  <a:pt x="2045589" y="0"/>
                </a:moveTo>
                <a:lnTo>
                  <a:pt x="3007360" y="0"/>
                </a:lnTo>
                <a:lnTo>
                  <a:pt x="3007360" y="6866508"/>
                </a:lnTo>
                <a:lnTo>
                  <a:pt x="0" y="6866508"/>
                </a:lnTo>
                <a:lnTo>
                  <a:pt x="2045589" y="0"/>
                </a:lnTo>
                <a:close/>
              </a:path>
            </a:pathLst>
          </a:custGeom>
          <a:solidFill>
            <a:srgbClr val="90C226">
              <a:alpha val="3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Freeform 778"/>
          <p:cNvSpPr/>
          <p:nvPr/>
        </p:nvSpPr>
        <p:spPr>
          <a:xfrm>
            <a:off x="9603485" y="-8508"/>
            <a:ext cx="2588515" cy="6866508"/>
          </a:xfrm>
          <a:custGeom>
            <a:avLst/>
            <a:gdLst/>
            <a:ahLst/>
            <a:cxnLst/>
            <a:rect l="0" t="0" r="0" b="0"/>
            <a:pathLst>
              <a:path w="2588515" h="6866508">
                <a:moveTo>
                  <a:pt x="0" y="0"/>
                </a:moveTo>
                <a:lnTo>
                  <a:pt x="2588515" y="0"/>
                </a:lnTo>
                <a:lnTo>
                  <a:pt x="2588515" y="6866508"/>
                </a:lnTo>
                <a:lnTo>
                  <a:pt x="1209421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Freeform 779"/>
          <p:cNvSpPr/>
          <p:nvPr/>
        </p:nvSpPr>
        <p:spPr>
          <a:xfrm>
            <a:off x="8932291" y="3048000"/>
            <a:ext cx="3259709" cy="3810000"/>
          </a:xfrm>
          <a:custGeom>
            <a:avLst/>
            <a:gdLst/>
            <a:ahLst/>
            <a:cxnLst/>
            <a:rect l="0" t="0" r="0" b="0"/>
            <a:pathLst>
              <a:path w="3259709" h="3810000">
                <a:moveTo>
                  <a:pt x="0" y="3810000"/>
                </a:moveTo>
                <a:lnTo>
                  <a:pt x="3259709" y="0"/>
                </a:lnTo>
                <a:lnTo>
                  <a:pt x="3259709" y="3810000"/>
                </a:lnTo>
                <a:close/>
              </a:path>
            </a:pathLst>
          </a:custGeom>
          <a:solidFill>
            <a:srgbClr val="54A021">
              <a:alpha val="7215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Freeform 780"/>
          <p:cNvSpPr/>
          <p:nvPr/>
        </p:nvSpPr>
        <p:spPr>
          <a:xfrm>
            <a:off x="9334500" y="-8508"/>
            <a:ext cx="2854325" cy="6866508"/>
          </a:xfrm>
          <a:custGeom>
            <a:avLst/>
            <a:gdLst/>
            <a:ahLst/>
            <a:cxnLst/>
            <a:rect l="0" t="0" r="0" b="0"/>
            <a:pathLst>
              <a:path w="2854325" h="6866508">
                <a:moveTo>
                  <a:pt x="0" y="0"/>
                </a:moveTo>
                <a:lnTo>
                  <a:pt x="2854325" y="0"/>
                </a:lnTo>
                <a:lnTo>
                  <a:pt x="2854325" y="6866508"/>
                </a:lnTo>
                <a:lnTo>
                  <a:pt x="2470784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3F7819">
              <a:alpha val="70196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Freeform 781"/>
          <p:cNvSpPr/>
          <p:nvPr/>
        </p:nvSpPr>
        <p:spPr>
          <a:xfrm>
            <a:off x="10898758" y="-8508"/>
            <a:ext cx="1290067" cy="6866508"/>
          </a:xfrm>
          <a:custGeom>
            <a:avLst/>
            <a:gdLst/>
            <a:ahLst/>
            <a:cxnLst/>
            <a:rect l="0" t="0" r="0" b="0"/>
            <a:pathLst>
              <a:path w="1290067" h="6866508">
                <a:moveTo>
                  <a:pt x="1019684" y="0"/>
                </a:moveTo>
                <a:lnTo>
                  <a:pt x="1290067" y="0"/>
                </a:lnTo>
                <a:lnTo>
                  <a:pt x="1290067" y="6866508"/>
                </a:lnTo>
                <a:lnTo>
                  <a:pt x="0" y="6866508"/>
                </a:lnTo>
                <a:lnTo>
                  <a:pt x="1019684" y="0"/>
                </a:lnTo>
                <a:close/>
              </a:path>
            </a:pathLst>
          </a:custGeom>
          <a:solidFill>
            <a:srgbClr val="C0E474">
              <a:alpha val="70196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Freeform 782"/>
          <p:cNvSpPr/>
          <p:nvPr/>
        </p:nvSpPr>
        <p:spPr>
          <a:xfrm>
            <a:off x="10939018" y="-8508"/>
            <a:ext cx="1249807" cy="6866508"/>
          </a:xfrm>
          <a:custGeom>
            <a:avLst/>
            <a:gdLst/>
            <a:ahLst/>
            <a:cxnLst/>
            <a:rect l="0" t="0" r="0" b="0"/>
            <a:pathLst>
              <a:path w="1249807" h="6866508">
                <a:moveTo>
                  <a:pt x="0" y="0"/>
                </a:moveTo>
                <a:lnTo>
                  <a:pt x="1249807" y="0"/>
                </a:lnTo>
                <a:lnTo>
                  <a:pt x="1249807" y="6866508"/>
                </a:lnTo>
                <a:lnTo>
                  <a:pt x="1109345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6509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Freeform 783"/>
          <p:cNvSpPr/>
          <p:nvPr/>
        </p:nvSpPr>
        <p:spPr>
          <a:xfrm>
            <a:off x="10371708" y="3589910"/>
            <a:ext cx="1817117" cy="3268090"/>
          </a:xfrm>
          <a:custGeom>
            <a:avLst/>
            <a:gdLst/>
            <a:ahLst/>
            <a:cxnLst/>
            <a:rect l="0" t="0" r="0" b="0"/>
            <a:pathLst>
              <a:path w="1817117" h="3268090">
                <a:moveTo>
                  <a:pt x="0" y="3268090"/>
                </a:moveTo>
                <a:lnTo>
                  <a:pt x="1817117" y="0"/>
                </a:lnTo>
                <a:lnTo>
                  <a:pt x="1817117" y="3268090"/>
                </a:lnTo>
                <a:close/>
              </a:path>
            </a:pathLst>
          </a:custGeom>
          <a:solidFill>
            <a:srgbClr val="90C226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Freeform 784"/>
          <p:cNvSpPr/>
          <p:nvPr/>
        </p:nvSpPr>
        <p:spPr>
          <a:xfrm>
            <a:off x="0" y="4013200"/>
            <a:ext cx="448729" cy="2844800"/>
          </a:xfrm>
          <a:custGeom>
            <a:avLst/>
            <a:gdLst/>
            <a:ahLst/>
            <a:cxnLst/>
            <a:rect l="0" t="0" r="0" b="0"/>
            <a:pathLst>
              <a:path w="448729" h="2844800">
                <a:moveTo>
                  <a:pt x="0" y="2844800"/>
                </a:moveTo>
                <a:lnTo>
                  <a:pt x="0" y="0"/>
                </a:lnTo>
                <a:lnTo>
                  <a:pt x="448729" y="2844800"/>
                </a:lnTo>
                <a:close/>
              </a:path>
            </a:pathLst>
          </a:custGeom>
          <a:solidFill>
            <a:srgbClr val="90C226">
              <a:alpha val="8509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85" name="Picture 78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501139" cy="576072"/>
          </a:xfrm>
          <a:prstGeom prst="rect">
            <a:avLst/>
          </a:prstGeom>
          <a:noFill/>
        </p:spPr>
      </p:pic>
      <p:pic>
        <p:nvPicPr>
          <p:cNvPr id="786" name="Picture 78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1644" y="0"/>
            <a:ext cx="2424683" cy="576072"/>
          </a:xfrm>
          <a:prstGeom prst="rect">
            <a:avLst/>
          </a:prstGeom>
          <a:noFill/>
        </p:spPr>
      </p:pic>
      <p:pic>
        <p:nvPicPr>
          <p:cNvPr id="787" name="Picture 74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6832" y="0"/>
            <a:ext cx="661416" cy="576072"/>
          </a:xfrm>
          <a:prstGeom prst="rect">
            <a:avLst/>
          </a:prstGeom>
          <a:noFill/>
        </p:spPr>
      </p:pic>
      <p:pic>
        <p:nvPicPr>
          <p:cNvPr id="788" name="Picture 788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02337"/>
            <a:ext cx="7243571" cy="661416"/>
          </a:xfrm>
          <a:prstGeom prst="rect">
            <a:avLst/>
          </a:prstGeom>
          <a:noFill/>
        </p:spPr>
      </p:pic>
      <p:pic>
        <p:nvPicPr>
          <p:cNvPr id="789" name="Picture 789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90017"/>
            <a:ext cx="5695188" cy="661416"/>
          </a:xfrm>
          <a:prstGeom prst="rect">
            <a:avLst/>
          </a:prstGeom>
          <a:noFill/>
        </p:spPr>
      </p:pic>
      <p:pic>
        <p:nvPicPr>
          <p:cNvPr id="790" name="Picture 790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55691" y="890017"/>
            <a:ext cx="661416" cy="661416"/>
          </a:xfrm>
          <a:prstGeom prst="rect">
            <a:avLst/>
          </a:prstGeom>
          <a:noFill/>
        </p:spPr>
      </p:pic>
      <p:pic>
        <p:nvPicPr>
          <p:cNvPr id="791" name="Picture 624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377696"/>
            <a:ext cx="499872" cy="661416"/>
          </a:xfrm>
          <a:prstGeom prst="rect">
            <a:avLst/>
          </a:prstGeom>
          <a:noFill/>
        </p:spPr>
      </p:pic>
      <p:pic>
        <p:nvPicPr>
          <p:cNvPr id="792" name="Picture 624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65376"/>
            <a:ext cx="499872" cy="661416"/>
          </a:xfrm>
          <a:prstGeom prst="rect">
            <a:avLst/>
          </a:prstGeom>
          <a:noFill/>
        </p:spPr>
      </p:pic>
      <p:pic>
        <p:nvPicPr>
          <p:cNvPr id="793" name="Picture 624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353056"/>
            <a:ext cx="499872" cy="661416"/>
          </a:xfrm>
          <a:prstGeom prst="rect">
            <a:avLst/>
          </a:prstGeom>
          <a:noFill/>
        </p:spPr>
      </p:pic>
      <p:pic>
        <p:nvPicPr>
          <p:cNvPr id="794" name="Picture 794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31620" y="1559078"/>
            <a:ext cx="7688833" cy="4835778"/>
          </a:xfrm>
          <a:prstGeom prst="rect">
            <a:avLst/>
          </a:prstGeom>
          <a:noFill/>
        </p:spPr>
      </p:pic>
      <p:sp>
        <p:nvSpPr>
          <p:cNvPr id="797" name="Rectangle 797"/>
          <p:cNvSpPr/>
          <p:nvPr/>
        </p:nvSpPr>
        <p:spPr>
          <a:xfrm>
            <a:off x="91439" y="1428543"/>
            <a:ext cx="122479" cy="5586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204" b="1" i="0" spc="0" baseline="0" dirty="0">
                <a:solidFill>
                  <a:srgbClr val="90C226"/>
                </a:solidFill>
                <a:latin typeface="Trebuchet MS,Bold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>
            <a:off x="91439" y="1916604"/>
            <a:ext cx="122479" cy="5586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204" b="1" i="0" spc="0" baseline="0" dirty="0">
                <a:solidFill>
                  <a:srgbClr val="90C226"/>
                </a:solidFill>
                <a:latin typeface="Trebuchet MS,Bold"/>
              </a:rPr>
              <a:t> </a:t>
            </a:r>
          </a:p>
        </p:txBody>
      </p:sp>
      <p:sp>
        <p:nvSpPr>
          <p:cNvPr id="799" name="Rectangle 799"/>
          <p:cNvSpPr/>
          <p:nvPr/>
        </p:nvSpPr>
        <p:spPr>
          <a:xfrm>
            <a:off x="91439" y="2404284"/>
            <a:ext cx="122479" cy="5586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204" b="1" i="0" spc="0" baseline="0" dirty="0">
                <a:solidFill>
                  <a:srgbClr val="90C226"/>
                </a:solidFill>
                <a:latin typeface="Trebuchet MS,Bold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Freeform 80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0" t="0" r="0" b="0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Freeform 801"/>
          <p:cNvSpPr/>
          <p:nvPr/>
        </p:nvSpPr>
        <p:spPr>
          <a:xfrm>
            <a:off x="9370948" y="0"/>
            <a:ext cx="1219200" cy="6858000"/>
          </a:xfrm>
          <a:custGeom>
            <a:avLst/>
            <a:gdLst/>
            <a:ahLst/>
            <a:cxnLst/>
            <a:rect l="0" t="0" r="0" b="0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noFill/>
          <a:ln w="9525" cap="rnd" cmpd="sng">
            <a:solidFill>
              <a:srgbClr val="C0C0C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Freeform 802"/>
          <p:cNvSpPr/>
          <p:nvPr/>
        </p:nvSpPr>
        <p:spPr>
          <a:xfrm>
            <a:off x="7425308" y="3681477"/>
            <a:ext cx="4763517" cy="3176523"/>
          </a:xfrm>
          <a:custGeom>
            <a:avLst/>
            <a:gdLst/>
            <a:ahLst/>
            <a:cxnLst/>
            <a:rect l="0" t="0" r="0" b="0"/>
            <a:pathLst>
              <a:path w="4763517" h="3176523">
                <a:moveTo>
                  <a:pt x="4763517" y="0"/>
                </a:moveTo>
                <a:lnTo>
                  <a:pt x="0" y="3176523"/>
                </a:lnTo>
              </a:path>
            </a:pathLst>
          </a:custGeom>
          <a:noFill/>
          <a:ln w="9525" cap="rnd" cmpd="sng">
            <a:solidFill>
              <a:srgbClr val="DADADA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Freeform 803"/>
          <p:cNvSpPr/>
          <p:nvPr/>
        </p:nvSpPr>
        <p:spPr>
          <a:xfrm>
            <a:off x="9181465" y="-8508"/>
            <a:ext cx="3007360" cy="6866508"/>
          </a:xfrm>
          <a:custGeom>
            <a:avLst/>
            <a:gdLst/>
            <a:ahLst/>
            <a:cxnLst/>
            <a:rect l="0" t="0" r="0" b="0"/>
            <a:pathLst>
              <a:path w="3007360" h="6866508">
                <a:moveTo>
                  <a:pt x="2045589" y="0"/>
                </a:moveTo>
                <a:lnTo>
                  <a:pt x="3007360" y="0"/>
                </a:lnTo>
                <a:lnTo>
                  <a:pt x="3007360" y="6866508"/>
                </a:lnTo>
                <a:lnTo>
                  <a:pt x="0" y="6866508"/>
                </a:lnTo>
                <a:lnTo>
                  <a:pt x="2045589" y="0"/>
                </a:lnTo>
                <a:close/>
              </a:path>
            </a:pathLst>
          </a:custGeom>
          <a:solidFill>
            <a:srgbClr val="90C226">
              <a:alpha val="3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Freeform 804"/>
          <p:cNvSpPr/>
          <p:nvPr/>
        </p:nvSpPr>
        <p:spPr>
          <a:xfrm>
            <a:off x="9603485" y="-8508"/>
            <a:ext cx="2588515" cy="6866508"/>
          </a:xfrm>
          <a:custGeom>
            <a:avLst/>
            <a:gdLst/>
            <a:ahLst/>
            <a:cxnLst/>
            <a:rect l="0" t="0" r="0" b="0"/>
            <a:pathLst>
              <a:path w="2588515" h="6866508">
                <a:moveTo>
                  <a:pt x="0" y="0"/>
                </a:moveTo>
                <a:lnTo>
                  <a:pt x="2588515" y="0"/>
                </a:lnTo>
                <a:lnTo>
                  <a:pt x="2588515" y="6866508"/>
                </a:lnTo>
                <a:lnTo>
                  <a:pt x="1209421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Freeform 805"/>
          <p:cNvSpPr/>
          <p:nvPr/>
        </p:nvSpPr>
        <p:spPr>
          <a:xfrm>
            <a:off x="8932291" y="3048000"/>
            <a:ext cx="3259709" cy="3810000"/>
          </a:xfrm>
          <a:custGeom>
            <a:avLst/>
            <a:gdLst/>
            <a:ahLst/>
            <a:cxnLst/>
            <a:rect l="0" t="0" r="0" b="0"/>
            <a:pathLst>
              <a:path w="3259709" h="3810000">
                <a:moveTo>
                  <a:pt x="0" y="3810000"/>
                </a:moveTo>
                <a:lnTo>
                  <a:pt x="3259709" y="0"/>
                </a:lnTo>
                <a:lnTo>
                  <a:pt x="3259709" y="3810000"/>
                </a:lnTo>
                <a:close/>
              </a:path>
            </a:pathLst>
          </a:custGeom>
          <a:solidFill>
            <a:srgbClr val="54A021">
              <a:alpha val="7215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Freeform 806"/>
          <p:cNvSpPr/>
          <p:nvPr/>
        </p:nvSpPr>
        <p:spPr>
          <a:xfrm>
            <a:off x="9334500" y="-8508"/>
            <a:ext cx="2854325" cy="6866508"/>
          </a:xfrm>
          <a:custGeom>
            <a:avLst/>
            <a:gdLst/>
            <a:ahLst/>
            <a:cxnLst/>
            <a:rect l="0" t="0" r="0" b="0"/>
            <a:pathLst>
              <a:path w="2854325" h="6866508">
                <a:moveTo>
                  <a:pt x="0" y="0"/>
                </a:moveTo>
                <a:lnTo>
                  <a:pt x="2854325" y="0"/>
                </a:lnTo>
                <a:lnTo>
                  <a:pt x="2854325" y="6866508"/>
                </a:lnTo>
                <a:lnTo>
                  <a:pt x="2470784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3F7819">
              <a:alpha val="70196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Freeform 807"/>
          <p:cNvSpPr/>
          <p:nvPr/>
        </p:nvSpPr>
        <p:spPr>
          <a:xfrm>
            <a:off x="10898758" y="-8508"/>
            <a:ext cx="1290067" cy="6866508"/>
          </a:xfrm>
          <a:custGeom>
            <a:avLst/>
            <a:gdLst/>
            <a:ahLst/>
            <a:cxnLst/>
            <a:rect l="0" t="0" r="0" b="0"/>
            <a:pathLst>
              <a:path w="1290067" h="6866508">
                <a:moveTo>
                  <a:pt x="1019684" y="0"/>
                </a:moveTo>
                <a:lnTo>
                  <a:pt x="1290067" y="0"/>
                </a:lnTo>
                <a:lnTo>
                  <a:pt x="1290067" y="6866508"/>
                </a:lnTo>
                <a:lnTo>
                  <a:pt x="0" y="6866508"/>
                </a:lnTo>
                <a:lnTo>
                  <a:pt x="1019684" y="0"/>
                </a:lnTo>
                <a:close/>
              </a:path>
            </a:pathLst>
          </a:custGeom>
          <a:solidFill>
            <a:srgbClr val="C0E474">
              <a:alpha val="70196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Freeform 808"/>
          <p:cNvSpPr/>
          <p:nvPr/>
        </p:nvSpPr>
        <p:spPr>
          <a:xfrm>
            <a:off x="10939018" y="-8508"/>
            <a:ext cx="1249807" cy="6866508"/>
          </a:xfrm>
          <a:custGeom>
            <a:avLst/>
            <a:gdLst/>
            <a:ahLst/>
            <a:cxnLst/>
            <a:rect l="0" t="0" r="0" b="0"/>
            <a:pathLst>
              <a:path w="1249807" h="6866508">
                <a:moveTo>
                  <a:pt x="0" y="0"/>
                </a:moveTo>
                <a:lnTo>
                  <a:pt x="1249807" y="0"/>
                </a:lnTo>
                <a:lnTo>
                  <a:pt x="1249807" y="6866508"/>
                </a:lnTo>
                <a:lnTo>
                  <a:pt x="1109345" y="6866508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6509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Freeform 809"/>
          <p:cNvSpPr/>
          <p:nvPr/>
        </p:nvSpPr>
        <p:spPr>
          <a:xfrm>
            <a:off x="10371708" y="3589910"/>
            <a:ext cx="1817117" cy="3268090"/>
          </a:xfrm>
          <a:custGeom>
            <a:avLst/>
            <a:gdLst/>
            <a:ahLst/>
            <a:cxnLst/>
            <a:rect l="0" t="0" r="0" b="0"/>
            <a:pathLst>
              <a:path w="1817117" h="3268090">
                <a:moveTo>
                  <a:pt x="0" y="3268090"/>
                </a:moveTo>
                <a:lnTo>
                  <a:pt x="1817117" y="0"/>
                </a:lnTo>
                <a:lnTo>
                  <a:pt x="1817117" y="3268090"/>
                </a:lnTo>
                <a:close/>
              </a:path>
            </a:pathLst>
          </a:custGeom>
          <a:solidFill>
            <a:srgbClr val="90C226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Freeform 810"/>
          <p:cNvSpPr/>
          <p:nvPr/>
        </p:nvSpPr>
        <p:spPr>
          <a:xfrm>
            <a:off x="0" y="4013200"/>
            <a:ext cx="448729" cy="2844800"/>
          </a:xfrm>
          <a:custGeom>
            <a:avLst/>
            <a:gdLst/>
            <a:ahLst/>
            <a:cxnLst/>
            <a:rect l="0" t="0" r="0" b="0"/>
            <a:pathLst>
              <a:path w="448729" h="2844800">
                <a:moveTo>
                  <a:pt x="0" y="2844800"/>
                </a:moveTo>
                <a:lnTo>
                  <a:pt x="0" y="0"/>
                </a:lnTo>
                <a:lnTo>
                  <a:pt x="448729" y="2844800"/>
                </a:lnTo>
                <a:close/>
              </a:path>
            </a:pathLst>
          </a:custGeom>
          <a:solidFill>
            <a:srgbClr val="90C226">
              <a:alpha val="85097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11" name="Picture 78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501139" cy="576072"/>
          </a:xfrm>
          <a:prstGeom prst="rect">
            <a:avLst/>
          </a:prstGeom>
          <a:noFill/>
        </p:spPr>
      </p:pic>
      <p:pic>
        <p:nvPicPr>
          <p:cNvPr id="812" name="Picture 78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1644" y="0"/>
            <a:ext cx="2424683" cy="576072"/>
          </a:xfrm>
          <a:prstGeom prst="rect">
            <a:avLst/>
          </a:prstGeom>
          <a:noFill/>
        </p:spPr>
      </p:pic>
      <p:pic>
        <p:nvPicPr>
          <p:cNvPr id="813" name="Picture 74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6832" y="0"/>
            <a:ext cx="661416" cy="576072"/>
          </a:xfrm>
          <a:prstGeom prst="rect">
            <a:avLst/>
          </a:prstGeom>
          <a:noFill/>
        </p:spPr>
      </p:pic>
      <p:pic>
        <p:nvPicPr>
          <p:cNvPr id="814" name="Picture 814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02337"/>
            <a:ext cx="7970519" cy="661416"/>
          </a:xfrm>
          <a:prstGeom prst="rect">
            <a:avLst/>
          </a:prstGeom>
          <a:noFill/>
        </p:spPr>
      </p:pic>
      <p:pic>
        <p:nvPicPr>
          <p:cNvPr id="815" name="Picture 815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90017"/>
            <a:ext cx="3713988" cy="661416"/>
          </a:xfrm>
          <a:prstGeom prst="rect">
            <a:avLst/>
          </a:prstGeom>
          <a:noFill/>
        </p:spPr>
      </p:pic>
      <p:pic>
        <p:nvPicPr>
          <p:cNvPr id="816" name="Picture 790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74492" y="890017"/>
            <a:ext cx="661416" cy="661416"/>
          </a:xfrm>
          <a:prstGeom prst="rect">
            <a:avLst/>
          </a:prstGeom>
          <a:noFill/>
        </p:spPr>
      </p:pic>
      <p:pic>
        <p:nvPicPr>
          <p:cNvPr id="817" name="Picture 624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377696"/>
            <a:ext cx="499872" cy="661416"/>
          </a:xfrm>
          <a:prstGeom prst="rect">
            <a:avLst/>
          </a:prstGeom>
          <a:noFill/>
        </p:spPr>
      </p:pic>
      <p:pic>
        <p:nvPicPr>
          <p:cNvPr id="818" name="Picture 624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65376"/>
            <a:ext cx="499872" cy="661416"/>
          </a:xfrm>
          <a:prstGeom prst="rect">
            <a:avLst/>
          </a:prstGeom>
          <a:noFill/>
        </p:spPr>
      </p:pic>
      <p:pic>
        <p:nvPicPr>
          <p:cNvPr id="819" name="Picture 624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353056"/>
            <a:ext cx="499872" cy="661416"/>
          </a:xfrm>
          <a:prstGeom prst="rect">
            <a:avLst/>
          </a:prstGeom>
          <a:noFill/>
        </p:spPr>
      </p:pic>
      <p:pic>
        <p:nvPicPr>
          <p:cNvPr id="820" name="Picture 820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9625" y="1760271"/>
            <a:ext cx="8144764" cy="4667250"/>
          </a:xfrm>
          <a:prstGeom prst="rect">
            <a:avLst/>
          </a:prstGeom>
          <a:noFill/>
        </p:spPr>
      </p:pic>
      <p:sp>
        <p:nvSpPr>
          <p:cNvPr id="823" name="Rectangle 823"/>
          <p:cNvSpPr/>
          <p:nvPr/>
        </p:nvSpPr>
        <p:spPr>
          <a:xfrm>
            <a:off x="91439" y="1428543"/>
            <a:ext cx="122479" cy="5586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204" b="1" i="0" spc="0" baseline="0" dirty="0">
                <a:solidFill>
                  <a:srgbClr val="90C226"/>
                </a:solidFill>
                <a:latin typeface="Trebuchet MS,Bold"/>
              </a:rPr>
              <a:t> </a:t>
            </a:r>
          </a:p>
        </p:txBody>
      </p:sp>
      <p:sp>
        <p:nvSpPr>
          <p:cNvPr id="824" name="Rectangle 824"/>
          <p:cNvSpPr/>
          <p:nvPr/>
        </p:nvSpPr>
        <p:spPr>
          <a:xfrm>
            <a:off x="91439" y="1916604"/>
            <a:ext cx="122479" cy="5586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204" b="1" i="0" spc="0" baseline="0" dirty="0">
                <a:solidFill>
                  <a:srgbClr val="90C226"/>
                </a:solidFill>
                <a:latin typeface="Trebuchet MS,Bold"/>
              </a:rPr>
              <a:t> </a:t>
            </a:r>
          </a:p>
        </p:txBody>
      </p:sp>
      <p:sp>
        <p:nvSpPr>
          <p:cNvPr id="825" name="Rectangle 825"/>
          <p:cNvSpPr/>
          <p:nvPr/>
        </p:nvSpPr>
        <p:spPr>
          <a:xfrm>
            <a:off x="91439" y="2404284"/>
            <a:ext cx="122479" cy="5586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3204" b="1" i="0" spc="0" baseline="0" dirty="0">
                <a:solidFill>
                  <a:srgbClr val="90C226"/>
                </a:solidFill>
                <a:latin typeface="Trebuchet MS,Bold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160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Trebuchet MS,Bold</vt:lpstr>
      <vt:lpstr>Wingdings 3</vt:lpstr>
      <vt:lpstr>Facet</vt:lpstr>
      <vt:lpstr> Maestría en Gerencia de la Salud   Programa del curso Epidemiología y Demografía   Roy Wong McClure</vt:lpstr>
      <vt:lpstr>Análisis e Identificación de Interesados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e Identificación de Interesados</dc:title>
  <dc:creator>ROY WONG MC CLURE</dc:creator>
  <cp:lastModifiedBy>Roy Wong</cp:lastModifiedBy>
  <cp:revision>9</cp:revision>
  <dcterms:created xsi:type="dcterms:W3CDTF">2019-01-26T14:26:01Z</dcterms:created>
  <dcterms:modified xsi:type="dcterms:W3CDTF">2022-05-21T14:04:02Z</dcterms:modified>
</cp:coreProperties>
</file>