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</p:sldMasterIdLst>
  <p:notesMasterIdLst>
    <p:notesMasterId r:id="rId8"/>
  </p:notesMasterIdLst>
  <p:handoutMasterIdLst>
    <p:handoutMasterId r:id="rId9"/>
  </p:handoutMasterIdLst>
  <p:sldIdLst>
    <p:sldId id="548" r:id="rId3"/>
    <p:sldId id="269" r:id="rId4"/>
    <p:sldId id="3532" r:id="rId5"/>
    <p:sldId id="270" r:id="rId6"/>
    <p:sldId id="887" r:id="rId7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A00"/>
    <a:srgbClr val="1AACEE"/>
    <a:srgbClr val="3996F3"/>
    <a:srgbClr val="00B050"/>
    <a:srgbClr val="87C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DEFDB-A325-4A21-9D2B-1DCD8EE4B510}" v="201" dt="2023-04-01T17:05:47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64"/>
    <p:restoredTop sz="91121"/>
  </p:normalViewPr>
  <p:slideViewPr>
    <p:cSldViewPr snapToGrid="0" snapToObjects="1">
      <p:cViewPr varScale="1">
        <p:scale>
          <a:sx n="96" d="100"/>
          <a:sy n="96" d="100"/>
        </p:scale>
        <p:origin x="1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5BD010D-7144-8A44-9532-3FA605B88B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09658A-606E-BE49-8933-7537B7B31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9C5BC-F1CB-4E49-ACE7-069753E88475}" type="datetimeFigureOut">
              <a:rPr lang="es-CR" smtClean="0"/>
              <a:t>4/9/23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3323D9-858A-244F-A197-CEE2E28B4A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F1EA9-F282-BF4D-AB4F-B8D55E6640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E2EE7-DBF1-764C-8D9D-9AFBCCFFB5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6970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51D38-BD1D-1740-BECC-61A94EA4E3A3}" type="datetimeFigureOut">
              <a:rPr lang="es-CR" smtClean="0"/>
              <a:t>4/9/23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DD336-0873-474C-B445-E4D0174DBF9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7414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414EA-06FC-48FF-81AC-C0365A4A772E}" type="slidenum">
              <a:rPr lang="es-CR">
                <a:solidFill>
                  <a:prstClr val="black"/>
                </a:solidFill>
              </a:rPr>
              <a:pPr/>
              <a:t>2</a:t>
            </a:fld>
            <a:endParaRPr lang="es-C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7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284B7-CAE2-9B42-A8CC-9AD5E6491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B29D84-7596-EE4B-B1AD-8727AC77F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5826E-A4B7-2149-BA0D-B1AB6CE3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076756-DA92-BD42-9134-24555150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2ED87-2285-E74B-B402-95F9019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3343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73517-0762-9C44-AD24-4D81306C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FE0B8C-6A2F-1347-BFFE-44D625EE8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D74E36-CAFF-9848-8F9D-A847C672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4963DB-A584-D643-A7CF-315A67BB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0BD40D-B297-5145-92DA-A0992457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1856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689142-AE9E-2D4A-B65E-1955D979E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DC3EFE-5505-F04F-A9C8-70AE77708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5D1F9-D936-D044-A01E-159C1C89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155BB5-8CD0-7A42-97F8-D1008F2C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C79D5-DD75-0F4D-A9C9-10F4B726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2998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624CD8-5DDF-A54B-80C8-A922D5BC0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E5E8C7-A589-9443-8B31-4AAF48C4C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30E268-FA8A-2446-B0F8-05D1CFC61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8FF596A-4E34-8B46-8F12-5E7E4F2B07F3}" type="slidenum">
              <a:rPr lang="en-US" altLang="es-CR"/>
              <a:pPr/>
              <a:t>‹Nº›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876519249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und"/>
          <p:cNvSpPr/>
          <p:nvPr userDrawn="1"/>
        </p:nvSpPr>
        <p:spPr bwMode="gray">
          <a:xfrm>
            <a:off x="1" y="0"/>
            <a:ext cx="12192000" cy="58166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Bar"/>
          <p:cNvSpPr/>
          <p:nvPr userDrawn="1"/>
        </p:nvSpPr>
        <p:spPr bwMode="ltGray">
          <a:xfrm>
            <a:off x="1" y="5816600"/>
            <a:ext cx="12192000" cy="10440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 bwMode="gray">
          <a:xfrm>
            <a:off x="1055343" y="0"/>
            <a:ext cx="10081312" cy="3744000"/>
          </a:xfrm>
        </p:spPr>
        <p:txBody>
          <a:bodyPr anchor="b"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defRPr sz="8800">
                <a:solidFill>
                  <a:srgbClr val="FFFFFF"/>
                </a:solidFill>
                <a:latin typeface="Bebas Neue" panose="020B0506020202020201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 bwMode="gray">
          <a:xfrm>
            <a:off x="1055343" y="3744000"/>
            <a:ext cx="10081312" cy="2070000"/>
          </a:xfrm>
        </p:spPr>
        <p:txBody>
          <a:bodyPr/>
          <a:lstStyle>
            <a:lvl1pPr marL="0" indent="0" algn="l">
              <a:buNone/>
              <a:defRPr sz="4400">
                <a:solidFill>
                  <a:srgbClr val="B2B2B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55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0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860538" y="2370138"/>
            <a:ext cx="1522611" cy="2997200"/>
          </a:xfrm>
        </p:spPr>
        <p:txBody>
          <a:bodyPr/>
          <a:lstStyle/>
          <a:p>
            <a:endParaRPr lang="en-GB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7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5"/>
          </p:nvPr>
        </p:nvSpPr>
        <p:spPr>
          <a:xfrm>
            <a:off x="9816790" y="2370138"/>
            <a:ext cx="1522611" cy="29972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6"/>
          </p:nvPr>
        </p:nvSpPr>
        <p:spPr>
          <a:xfrm>
            <a:off x="2651788" y="2370138"/>
            <a:ext cx="1522611" cy="2997200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Bildplatzhalter 8"/>
          <p:cNvSpPr>
            <a:spLocks noGrp="1"/>
          </p:cNvSpPr>
          <p:nvPr>
            <p:ph type="pic" sz="quarter" idx="17"/>
          </p:nvPr>
        </p:nvSpPr>
        <p:spPr>
          <a:xfrm>
            <a:off x="4443038" y="2370138"/>
            <a:ext cx="1522611" cy="2997200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8"/>
          </p:nvPr>
        </p:nvSpPr>
        <p:spPr>
          <a:xfrm>
            <a:off x="6234288" y="2370138"/>
            <a:ext cx="1522611" cy="2997200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9"/>
          </p:nvPr>
        </p:nvSpPr>
        <p:spPr>
          <a:xfrm>
            <a:off x="8025538" y="2370138"/>
            <a:ext cx="1522611" cy="29972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91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81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1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" name="Agenda"/>
          <p:cNvSpPr>
            <a:spLocks noGrp="1"/>
          </p:cNvSpPr>
          <p:nvPr>
            <p:ph type="body" sz="quarter" idx="15"/>
          </p:nvPr>
        </p:nvSpPr>
        <p:spPr bwMode="gray">
          <a:xfrm>
            <a:off x="7806629" y="0"/>
            <a:ext cx="4385371" cy="6858000"/>
          </a:xfrm>
          <a:solidFill>
            <a:schemeClr val="accent1">
              <a:lumMod val="75000"/>
              <a:alpha val="80000"/>
            </a:schemeClr>
          </a:solidFill>
        </p:spPr>
        <p:txBody>
          <a:bodyPr lIns="540000" tIns="1512000" rIns="540000" bIns="1080000"/>
          <a:lstStyle>
            <a:lvl1pPr marL="360000" indent="-360000">
              <a:lnSpc>
                <a:spcPct val="80000"/>
              </a:lnSpc>
              <a:buFont typeface="+mj-lt"/>
              <a:buAutoNum type="arabicPeriod"/>
              <a:defRPr sz="2800">
                <a:solidFill>
                  <a:schemeClr val="bg1"/>
                </a:solidFill>
                <a:latin typeface="Bebas Neue" panose="020B0506020202020201" pitchFamily="34" charset="0"/>
              </a:defRPr>
            </a:lvl1pPr>
            <a:lvl2pPr marL="907200" indent="-457200">
              <a:buFont typeface="+mj-lt"/>
              <a:buAutoNum type="arabicPeriod"/>
              <a:defRPr sz="2800">
                <a:solidFill>
                  <a:schemeClr val="bg1"/>
                </a:solidFill>
                <a:latin typeface="Bebas Neue" panose="020B0506020202020201" pitchFamily="34" charset="0"/>
              </a:defRPr>
            </a:lvl2pPr>
            <a:lvl3pPr marL="1152900" indent="-342900">
              <a:buFont typeface="+mj-lt"/>
              <a:buAutoNum type="arabicPeriod"/>
              <a:defRPr sz="2400">
                <a:solidFill>
                  <a:schemeClr val="bg1"/>
                </a:solidFill>
                <a:latin typeface="Bebas Neue" panose="020B0506020202020201" pitchFamily="34" charset="0"/>
              </a:defRPr>
            </a:lvl3pPr>
            <a:lvl4pPr marL="1512900" indent="-342900">
              <a:buFont typeface="+mj-lt"/>
              <a:buAutoNum type="arabicPeriod"/>
              <a:defRPr sz="2000">
                <a:solidFill>
                  <a:schemeClr val="bg1"/>
                </a:solidFill>
                <a:latin typeface="Bebas Neue" panose="020B0506020202020201" pitchFamily="34" charset="0"/>
              </a:defRPr>
            </a:lvl4pPr>
            <a:lvl5pPr marL="1872900" indent="-342900">
              <a:buFont typeface="+mj-lt"/>
              <a:buAutoNum type="arabicPeriod"/>
              <a:defRPr sz="2000">
                <a:solidFill>
                  <a:schemeClr val="bg1"/>
                </a:solidFill>
                <a:latin typeface="Bebas Neue" panose="020B0506020202020201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53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1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ACB80-C6AF-854D-9157-4A6B532F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EC0BD-580D-1C47-A900-4CA1B8E5A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7A59C5-3774-E64D-AFB0-746A0839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395FF-34C7-4747-8AA2-03E2D1FB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68D357-E4EE-D447-95D6-B3477032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8539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 1"/>
          <p:cNvSpPr>
            <a:spLocks noGrp="1"/>
          </p:cNvSpPr>
          <p:nvPr>
            <p:ph sz="half" idx="1"/>
          </p:nvPr>
        </p:nvSpPr>
        <p:spPr>
          <a:xfrm>
            <a:off x="540070" y="1512000"/>
            <a:ext cx="5346696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2"/>
          <p:cNvSpPr>
            <a:spLocks noGrp="1"/>
          </p:cNvSpPr>
          <p:nvPr>
            <p:ph sz="half" idx="2"/>
          </p:nvPr>
        </p:nvSpPr>
        <p:spPr>
          <a:xfrm>
            <a:off x="6304421" y="1512000"/>
            <a:ext cx="5346696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94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 1"/>
          <p:cNvSpPr>
            <a:spLocks noGrp="1"/>
          </p:cNvSpPr>
          <p:nvPr>
            <p:ph sz="half" idx="1"/>
          </p:nvPr>
        </p:nvSpPr>
        <p:spPr>
          <a:xfrm>
            <a:off x="540070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37" name="Content 2"/>
          <p:cNvSpPr>
            <a:spLocks noGrp="1"/>
          </p:cNvSpPr>
          <p:nvPr>
            <p:ph sz="half" idx="14"/>
          </p:nvPr>
        </p:nvSpPr>
        <p:spPr>
          <a:xfrm>
            <a:off x="4385371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3"/>
          <p:cNvSpPr>
            <a:spLocks noGrp="1"/>
          </p:cNvSpPr>
          <p:nvPr>
            <p:ph sz="half" idx="2"/>
          </p:nvPr>
        </p:nvSpPr>
        <p:spPr>
          <a:xfrm>
            <a:off x="8230671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51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Text 1"/>
          <p:cNvSpPr>
            <a:spLocks noGrp="1"/>
          </p:cNvSpPr>
          <p:nvPr>
            <p:ph type="body" idx="1"/>
          </p:nvPr>
        </p:nvSpPr>
        <p:spPr bwMode="gray">
          <a:xfrm>
            <a:off x="540070" y="1512000"/>
            <a:ext cx="2664347" cy="562863"/>
          </a:xfrm>
          <a:solidFill>
            <a:schemeClr val="bg1">
              <a:lumMod val="65000"/>
            </a:schemeClr>
          </a:solidFill>
        </p:spPr>
        <p:txBody>
          <a:bodyPr vert="horz" lIns="252000" tIns="0" rIns="144000" bIns="0" rtlCol="0" anchor="ctr">
            <a:noAutofit/>
          </a:bodyPr>
          <a:lstStyle>
            <a:lvl1pPr>
              <a:defRPr lang="de-DE" sz="1600" b="0" smtClean="0">
                <a:solidFill>
                  <a:schemeClr val="bg1"/>
                </a:solidFill>
                <a:latin typeface="Bebas Neue" panose="020B0506020202020201" pitchFamily="34" charset="0"/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4" name="Content 1"/>
          <p:cNvSpPr>
            <a:spLocks noGrp="1"/>
          </p:cNvSpPr>
          <p:nvPr>
            <p:ph sz="half" idx="2"/>
          </p:nvPr>
        </p:nvSpPr>
        <p:spPr bwMode="gray">
          <a:xfrm>
            <a:off x="540070" y="2074862"/>
            <a:ext cx="2664347" cy="3735537"/>
          </a:xfrm>
          <a:solidFill>
            <a:schemeClr val="bg1">
              <a:lumMod val="95000"/>
            </a:schemeClr>
          </a:solidFill>
        </p:spPr>
        <p:txBody>
          <a:bodyPr vert="horz" lIns="144000" tIns="108000" rIns="108000" bIns="252000" rtlCol="0">
            <a:noAutofit/>
          </a:bodyPr>
          <a:lstStyle>
            <a:lvl1pPr>
              <a:defRPr lang="de-DE" sz="1100" dirty="0" smtClean="0"/>
            </a:lvl1pPr>
            <a:lvl2pPr>
              <a:defRPr lang="de-DE" sz="1400" dirty="0" smtClean="0"/>
            </a:lvl2pPr>
            <a:lvl3pPr>
              <a:defRPr lang="de-DE" sz="1200" dirty="0" smtClean="0"/>
            </a:lvl3pPr>
            <a:lvl4pPr>
              <a:defRPr lang="de-DE" sz="1100" dirty="0" smtClean="0"/>
            </a:lvl4pPr>
            <a:lvl5pPr>
              <a:defRPr lang="en-US" sz="1100" dirty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7" name="Text 2"/>
          <p:cNvSpPr>
            <a:spLocks noGrp="1"/>
          </p:cNvSpPr>
          <p:nvPr>
            <p:ph type="body" sz="quarter" idx="16"/>
          </p:nvPr>
        </p:nvSpPr>
        <p:spPr bwMode="gray">
          <a:xfrm>
            <a:off x="3355637" y="1512000"/>
            <a:ext cx="2664347" cy="562863"/>
          </a:xfrm>
          <a:solidFill>
            <a:schemeClr val="bg1">
              <a:lumMod val="65000"/>
            </a:schemeClr>
          </a:solidFill>
        </p:spPr>
        <p:txBody>
          <a:bodyPr vert="horz" lIns="252000" tIns="0" rIns="144000" bIns="0" rtlCol="0" anchor="ctr">
            <a:noAutofit/>
          </a:bodyPr>
          <a:lstStyle>
            <a:lvl1pPr>
              <a:defRPr lang="de-DE" sz="1600" b="0" smtClean="0">
                <a:solidFill>
                  <a:schemeClr val="bg1"/>
                </a:solidFill>
                <a:latin typeface="Bebas Neue" panose="020B0506020202020201" pitchFamily="34" charset="0"/>
              </a:defRPr>
            </a:lvl1pPr>
          </a:lstStyle>
          <a:p>
            <a:pPr marL="0" lvl="0" indent="0"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28" name="Content 2"/>
          <p:cNvSpPr>
            <a:spLocks noGrp="1"/>
          </p:cNvSpPr>
          <p:nvPr>
            <p:ph sz="quarter" idx="17"/>
          </p:nvPr>
        </p:nvSpPr>
        <p:spPr bwMode="gray">
          <a:xfrm>
            <a:off x="3355637" y="2074862"/>
            <a:ext cx="2664347" cy="3735537"/>
          </a:xfrm>
          <a:solidFill>
            <a:schemeClr val="bg1">
              <a:lumMod val="95000"/>
            </a:schemeClr>
          </a:solidFill>
        </p:spPr>
        <p:txBody>
          <a:bodyPr vert="horz" lIns="144000" tIns="108000" rIns="108000" bIns="252000" rtlCol="0">
            <a:noAutofit/>
          </a:bodyPr>
          <a:lstStyle>
            <a:lvl1pPr>
              <a:defRPr lang="de-DE" sz="1100" dirty="0" smtClean="0"/>
            </a:lvl1pPr>
            <a:lvl2pPr>
              <a:defRPr lang="de-DE" sz="1400" dirty="0" smtClean="0"/>
            </a:lvl2pPr>
            <a:lvl3pPr>
              <a:defRPr lang="de-DE" sz="1200" dirty="0" smtClean="0"/>
            </a:lvl3pPr>
            <a:lvl4pPr>
              <a:defRPr lang="de-DE" sz="1100" dirty="0" smtClean="0"/>
            </a:lvl4pPr>
            <a:lvl5pPr>
              <a:defRPr lang="en-US" sz="1100" dirty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5" name="Text 3"/>
          <p:cNvSpPr>
            <a:spLocks noGrp="1"/>
          </p:cNvSpPr>
          <p:nvPr>
            <p:ph type="body" sz="quarter" idx="14"/>
          </p:nvPr>
        </p:nvSpPr>
        <p:spPr bwMode="gray">
          <a:xfrm>
            <a:off x="6171203" y="1512000"/>
            <a:ext cx="2664347" cy="562863"/>
          </a:xfrm>
          <a:solidFill>
            <a:schemeClr val="bg1">
              <a:lumMod val="65000"/>
            </a:schemeClr>
          </a:solidFill>
        </p:spPr>
        <p:txBody>
          <a:bodyPr vert="horz" lIns="252000" tIns="0" rIns="144000" bIns="0" rtlCol="0" anchor="ctr">
            <a:noAutofit/>
          </a:bodyPr>
          <a:lstStyle>
            <a:lvl1pPr>
              <a:defRPr lang="de-DE" sz="1600" b="0" smtClean="0">
                <a:solidFill>
                  <a:schemeClr val="bg1"/>
                </a:solidFill>
                <a:latin typeface="Bebas Neue" panose="020B0506020202020201" pitchFamily="34" charset="0"/>
              </a:defRPr>
            </a:lvl1pPr>
          </a:lstStyle>
          <a:p>
            <a:pPr marL="0" lvl="0" indent="0">
              <a:buNone/>
            </a:pPr>
            <a:r>
              <a:rPr lang="de-DE" dirty="0"/>
              <a:t>Textmasterformat bearbeiten</a:t>
            </a:r>
          </a:p>
        </p:txBody>
      </p:sp>
      <p:sp>
        <p:nvSpPr>
          <p:cNvPr id="26" name="Content 3"/>
          <p:cNvSpPr>
            <a:spLocks noGrp="1"/>
          </p:cNvSpPr>
          <p:nvPr>
            <p:ph sz="quarter" idx="15"/>
          </p:nvPr>
        </p:nvSpPr>
        <p:spPr bwMode="gray">
          <a:xfrm>
            <a:off x="6171203" y="2074862"/>
            <a:ext cx="2664347" cy="3735537"/>
          </a:xfrm>
          <a:solidFill>
            <a:schemeClr val="bg1">
              <a:lumMod val="95000"/>
            </a:schemeClr>
          </a:solidFill>
        </p:spPr>
        <p:txBody>
          <a:bodyPr vert="horz" lIns="144000" tIns="108000" rIns="108000" bIns="252000" rtlCol="0">
            <a:noAutofit/>
          </a:bodyPr>
          <a:lstStyle>
            <a:lvl1pPr>
              <a:defRPr lang="de-DE" sz="1100" dirty="0" smtClean="0"/>
            </a:lvl1pPr>
            <a:lvl2pPr>
              <a:defRPr lang="de-DE" sz="1400" dirty="0" smtClean="0"/>
            </a:lvl2pPr>
            <a:lvl3pPr>
              <a:defRPr lang="de-DE" sz="1200" dirty="0" smtClean="0"/>
            </a:lvl3pPr>
            <a:lvl4pPr>
              <a:defRPr lang="de-DE" sz="1100" dirty="0" smtClean="0"/>
            </a:lvl4pPr>
            <a:lvl5pPr>
              <a:defRPr lang="en-US" sz="1100" dirty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4"/>
          <p:cNvSpPr>
            <a:spLocks noGrp="1"/>
          </p:cNvSpPr>
          <p:nvPr>
            <p:ph type="body" sz="quarter" idx="3"/>
          </p:nvPr>
        </p:nvSpPr>
        <p:spPr bwMode="gray">
          <a:xfrm>
            <a:off x="8986770" y="1512000"/>
            <a:ext cx="2664347" cy="562863"/>
          </a:xfrm>
          <a:solidFill>
            <a:schemeClr val="bg1">
              <a:lumMod val="65000"/>
            </a:schemeClr>
          </a:solidFill>
        </p:spPr>
        <p:txBody>
          <a:bodyPr vert="horz" lIns="252000" tIns="0" rIns="144000" bIns="0" rtlCol="0" anchor="ctr">
            <a:noAutofit/>
          </a:bodyPr>
          <a:lstStyle>
            <a:lvl1pPr>
              <a:defRPr lang="de-DE" sz="1600" b="0" smtClean="0">
                <a:solidFill>
                  <a:schemeClr val="bg1"/>
                </a:solidFill>
                <a:latin typeface="Bebas Neue" panose="020B0506020202020201" pitchFamily="34" charset="0"/>
              </a:defRPr>
            </a:lvl1pPr>
          </a:lstStyle>
          <a:p>
            <a:pPr marL="0" lvl="0" indent="0">
              <a:buNone/>
            </a:pPr>
            <a:r>
              <a:rPr lang="de-DE" dirty="0"/>
              <a:t>Textmasterformat bearbeiten</a:t>
            </a:r>
          </a:p>
        </p:txBody>
      </p:sp>
      <p:sp>
        <p:nvSpPr>
          <p:cNvPr id="6" name="Content 4"/>
          <p:cNvSpPr>
            <a:spLocks noGrp="1"/>
          </p:cNvSpPr>
          <p:nvPr>
            <p:ph sz="quarter" idx="4"/>
          </p:nvPr>
        </p:nvSpPr>
        <p:spPr bwMode="gray">
          <a:xfrm>
            <a:off x="8986770" y="2074862"/>
            <a:ext cx="2664347" cy="3735537"/>
          </a:xfrm>
          <a:solidFill>
            <a:schemeClr val="bg1">
              <a:lumMod val="95000"/>
            </a:schemeClr>
          </a:solidFill>
        </p:spPr>
        <p:txBody>
          <a:bodyPr vert="horz" lIns="144000" tIns="108000" rIns="108000" bIns="252000" rtlCol="0">
            <a:noAutofit/>
          </a:bodyPr>
          <a:lstStyle>
            <a:lvl1pPr>
              <a:defRPr lang="de-DE" sz="1100" dirty="0" smtClean="0"/>
            </a:lvl1pPr>
            <a:lvl2pPr>
              <a:defRPr lang="de-DE" sz="1400" dirty="0" smtClean="0"/>
            </a:lvl2pPr>
            <a:lvl3pPr>
              <a:defRPr lang="de-DE" sz="1200" dirty="0" smtClean="0"/>
            </a:lvl3pPr>
            <a:lvl4pPr>
              <a:defRPr lang="de-DE" sz="1100" dirty="0" smtClean="0"/>
            </a:lvl4pPr>
            <a:lvl5pPr>
              <a:defRPr lang="en-US" sz="1100" dirty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lide Number"/>
          <p:cNvSpPr>
            <a:spLocks noGrp="1"/>
          </p:cNvSpPr>
          <p:nvPr>
            <p:ph type="sldNum" sz="quarter" idx="12"/>
          </p:nvPr>
        </p:nvSpPr>
        <p:spPr>
          <a:xfrm>
            <a:off x="540070" y="6084000"/>
            <a:ext cx="900117" cy="360000"/>
          </a:xfrm>
        </p:spPr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6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" name="Content 1"/>
          <p:cNvSpPr>
            <a:spLocks noGrp="1"/>
          </p:cNvSpPr>
          <p:nvPr>
            <p:ph sz="half" idx="2"/>
          </p:nvPr>
        </p:nvSpPr>
        <p:spPr bwMode="gray">
          <a:xfrm>
            <a:off x="540070" y="1512000"/>
            <a:ext cx="5346696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2"/>
          <p:cNvSpPr>
            <a:spLocks noGrp="1"/>
          </p:cNvSpPr>
          <p:nvPr>
            <p:ph sz="quarter" idx="4"/>
          </p:nvPr>
        </p:nvSpPr>
        <p:spPr bwMode="gray">
          <a:xfrm>
            <a:off x="6304421" y="1512000"/>
            <a:ext cx="5346696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Content 3"/>
          <p:cNvSpPr>
            <a:spLocks noGrp="1"/>
          </p:cNvSpPr>
          <p:nvPr>
            <p:ph sz="half" idx="15"/>
          </p:nvPr>
        </p:nvSpPr>
        <p:spPr bwMode="gray">
          <a:xfrm>
            <a:off x="540070" y="3880800"/>
            <a:ext cx="5346696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4" name="Content 4"/>
          <p:cNvSpPr>
            <a:spLocks noGrp="1"/>
          </p:cNvSpPr>
          <p:nvPr>
            <p:ph sz="quarter" idx="17"/>
          </p:nvPr>
        </p:nvSpPr>
        <p:spPr bwMode="gray">
          <a:xfrm>
            <a:off x="6304421" y="3880800"/>
            <a:ext cx="5346696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lide Number"/>
          <p:cNvSpPr>
            <a:spLocks noGrp="1"/>
          </p:cNvSpPr>
          <p:nvPr>
            <p:ph type="sldNum" sz="quarter" idx="12"/>
          </p:nvPr>
        </p:nvSpPr>
        <p:spPr>
          <a:xfrm>
            <a:off x="540070" y="6084000"/>
            <a:ext cx="900117" cy="360000"/>
          </a:xfrm>
        </p:spPr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>
          <a:xfrm>
            <a:off x="540070" y="1512000"/>
            <a:ext cx="11111046" cy="2070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5" name="Content 1"/>
          <p:cNvSpPr>
            <a:spLocks noGrp="1"/>
          </p:cNvSpPr>
          <p:nvPr>
            <p:ph sz="half" idx="15"/>
          </p:nvPr>
        </p:nvSpPr>
        <p:spPr bwMode="gray">
          <a:xfrm>
            <a:off x="540070" y="3740400"/>
            <a:ext cx="3420445" cy="2070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800"/>
            </a:lvl1pPr>
            <a:lvl2pPr marL="450000" indent="0">
              <a:buNone/>
              <a:defRPr sz="1600"/>
            </a:lvl2pPr>
            <a:lvl3pPr marL="810000" indent="0">
              <a:buNone/>
              <a:defRPr sz="1400"/>
            </a:lvl3pPr>
            <a:lvl4pPr marL="1170000" indent="0">
              <a:buNone/>
              <a:defRPr sz="1200"/>
            </a:lvl4pPr>
            <a:lvl5pPr marL="1530000" indent="0"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6" name="Content 2"/>
          <p:cNvSpPr>
            <a:spLocks noGrp="1"/>
          </p:cNvSpPr>
          <p:nvPr>
            <p:ph sz="half" idx="16"/>
          </p:nvPr>
        </p:nvSpPr>
        <p:spPr bwMode="gray">
          <a:xfrm>
            <a:off x="4385371" y="3740400"/>
            <a:ext cx="3420445" cy="2070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800"/>
            </a:lvl1pPr>
            <a:lvl2pPr marL="450000" indent="0">
              <a:buNone/>
              <a:defRPr sz="1600"/>
            </a:lvl2pPr>
            <a:lvl3pPr marL="810000" indent="0">
              <a:buNone/>
              <a:defRPr sz="1400"/>
            </a:lvl3pPr>
            <a:lvl4pPr marL="1170000" indent="0">
              <a:buNone/>
              <a:defRPr sz="1200"/>
            </a:lvl4pPr>
            <a:lvl5pPr marL="1530000" indent="0"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7" name="Content 3"/>
          <p:cNvSpPr>
            <a:spLocks noGrp="1"/>
          </p:cNvSpPr>
          <p:nvPr>
            <p:ph sz="half" idx="17"/>
          </p:nvPr>
        </p:nvSpPr>
        <p:spPr bwMode="gray">
          <a:xfrm>
            <a:off x="8230671" y="3740400"/>
            <a:ext cx="3420445" cy="2070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800"/>
            </a:lvl1pPr>
            <a:lvl2pPr marL="450000" indent="0">
              <a:buNone/>
              <a:defRPr sz="1600"/>
            </a:lvl2pPr>
            <a:lvl3pPr marL="810000" indent="0">
              <a:buNone/>
              <a:defRPr sz="1400"/>
            </a:lvl3pPr>
            <a:lvl4pPr marL="1170000" indent="0">
              <a:buNone/>
              <a:defRPr sz="1200"/>
            </a:lvl4pPr>
            <a:lvl5pPr marL="1530000" indent="0"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0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3" name="Text 1"/>
          <p:cNvSpPr>
            <a:spLocks noGrp="1"/>
          </p:cNvSpPr>
          <p:nvPr>
            <p:ph type="body" idx="24"/>
          </p:nvPr>
        </p:nvSpPr>
        <p:spPr bwMode="gray">
          <a:xfrm>
            <a:off x="540071" y="1512000"/>
            <a:ext cx="3629272" cy="1330050"/>
          </a:xfrm>
          <a:solidFill>
            <a:schemeClr val="bg1">
              <a:lumMod val="65000"/>
            </a:schemeClr>
          </a:solidFill>
        </p:spPr>
        <p:txBody>
          <a:bodyPr lIns="252000" tIns="252000" rIns="252000" bIns="252000" anchor="t"/>
          <a:lstStyle>
            <a:lvl1pPr marL="0" indent="0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4" name="Content 1"/>
          <p:cNvSpPr>
            <a:spLocks noGrp="1"/>
          </p:cNvSpPr>
          <p:nvPr>
            <p:ph sz="quarter" idx="25"/>
          </p:nvPr>
        </p:nvSpPr>
        <p:spPr bwMode="gray">
          <a:xfrm>
            <a:off x="4169343" y="1512000"/>
            <a:ext cx="7481774" cy="1332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1" name="Text 2"/>
          <p:cNvSpPr>
            <a:spLocks noGrp="1"/>
          </p:cNvSpPr>
          <p:nvPr>
            <p:ph type="body" idx="22"/>
          </p:nvPr>
        </p:nvSpPr>
        <p:spPr bwMode="gray">
          <a:xfrm>
            <a:off x="540071" y="2996175"/>
            <a:ext cx="3629272" cy="1330050"/>
          </a:xfrm>
          <a:solidFill>
            <a:schemeClr val="bg1">
              <a:lumMod val="65000"/>
            </a:schemeClr>
          </a:solidFill>
        </p:spPr>
        <p:txBody>
          <a:bodyPr lIns="252000" tIns="252000" rIns="252000" bIns="252000" anchor="t"/>
          <a:lstStyle>
            <a:lvl1pPr marL="0" indent="0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2" name="Content 2"/>
          <p:cNvSpPr>
            <a:spLocks noGrp="1"/>
          </p:cNvSpPr>
          <p:nvPr>
            <p:ph sz="quarter" idx="23"/>
          </p:nvPr>
        </p:nvSpPr>
        <p:spPr bwMode="gray">
          <a:xfrm>
            <a:off x="4169343" y="2995200"/>
            <a:ext cx="7481774" cy="1332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 3"/>
          <p:cNvSpPr>
            <a:spLocks noGrp="1"/>
          </p:cNvSpPr>
          <p:nvPr>
            <p:ph type="body" idx="18"/>
          </p:nvPr>
        </p:nvSpPr>
        <p:spPr bwMode="gray">
          <a:xfrm>
            <a:off x="540071" y="4480350"/>
            <a:ext cx="3629272" cy="1330050"/>
          </a:xfrm>
          <a:solidFill>
            <a:schemeClr val="bg1">
              <a:lumMod val="65000"/>
            </a:schemeClr>
          </a:solidFill>
        </p:spPr>
        <p:txBody>
          <a:bodyPr lIns="252000" tIns="252000" rIns="252000" bIns="252000" anchor="t"/>
          <a:lstStyle>
            <a:lvl1pPr marL="0" indent="0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8" name="Content 3"/>
          <p:cNvSpPr>
            <a:spLocks noGrp="1"/>
          </p:cNvSpPr>
          <p:nvPr>
            <p:ph sz="quarter" idx="21"/>
          </p:nvPr>
        </p:nvSpPr>
        <p:spPr bwMode="gray">
          <a:xfrm>
            <a:off x="4169343" y="4478400"/>
            <a:ext cx="7481774" cy="1332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lide Number"/>
          <p:cNvSpPr>
            <a:spLocks noGrp="1"/>
          </p:cNvSpPr>
          <p:nvPr>
            <p:ph type="sldNum" sz="quarter" idx="12"/>
          </p:nvPr>
        </p:nvSpPr>
        <p:spPr>
          <a:xfrm>
            <a:off x="540070" y="6084000"/>
            <a:ext cx="900117" cy="360000"/>
          </a:xfrm>
        </p:spPr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3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1" name="Picture 1"/>
          <p:cNvSpPr>
            <a:spLocks noGrp="1"/>
          </p:cNvSpPr>
          <p:nvPr>
            <p:ph type="pic" sz="quarter" idx="15"/>
          </p:nvPr>
        </p:nvSpPr>
        <p:spPr bwMode="gray">
          <a:xfrm>
            <a:off x="540070" y="1512000"/>
            <a:ext cx="3420445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 bwMode="gray">
          <a:xfrm>
            <a:off x="3960516" y="1512000"/>
            <a:ext cx="7690601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1" name="Picture 2"/>
          <p:cNvSpPr>
            <a:spLocks noGrp="1"/>
          </p:cNvSpPr>
          <p:nvPr>
            <p:ph type="pic" sz="quarter" idx="20"/>
          </p:nvPr>
        </p:nvSpPr>
        <p:spPr bwMode="gray">
          <a:xfrm>
            <a:off x="540070" y="3884400"/>
            <a:ext cx="3420445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2" name="Content 2"/>
          <p:cNvSpPr>
            <a:spLocks noGrp="1"/>
          </p:cNvSpPr>
          <p:nvPr>
            <p:ph sz="half" idx="21"/>
          </p:nvPr>
        </p:nvSpPr>
        <p:spPr bwMode="gray">
          <a:xfrm>
            <a:off x="3960516" y="3884400"/>
            <a:ext cx="7690601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1" name="Picture 1"/>
          <p:cNvSpPr>
            <a:spLocks noGrp="1"/>
          </p:cNvSpPr>
          <p:nvPr>
            <p:ph type="pic" sz="quarter" idx="15"/>
          </p:nvPr>
        </p:nvSpPr>
        <p:spPr bwMode="gray">
          <a:xfrm>
            <a:off x="540070" y="1512000"/>
            <a:ext cx="2664347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 bwMode="gray">
          <a:xfrm>
            <a:off x="3204417" y="1512000"/>
            <a:ext cx="2682349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600"/>
            </a:lvl1pPr>
            <a:lvl2pPr marL="450000" indent="0">
              <a:buNone/>
              <a:defRPr sz="1400"/>
            </a:lvl2pPr>
            <a:lvl3pPr marL="810000" indent="0">
              <a:buNone/>
              <a:defRPr sz="1200"/>
            </a:lvl3pPr>
            <a:lvl4pPr marL="1170000" indent="0">
              <a:buNone/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8" name="Picture 2"/>
          <p:cNvSpPr>
            <a:spLocks noGrp="1"/>
          </p:cNvSpPr>
          <p:nvPr>
            <p:ph type="pic" sz="quarter" idx="22"/>
          </p:nvPr>
        </p:nvSpPr>
        <p:spPr bwMode="gray">
          <a:xfrm>
            <a:off x="6304421" y="1512000"/>
            <a:ext cx="2664347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9" name="Content 2"/>
          <p:cNvSpPr>
            <a:spLocks noGrp="1"/>
          </p:cNvSpPr>
          <p:nvPr>
            <p:ph sz="half" idx="23"/>
          </p:nvPr>
        </p:nvSpPr>
        <p:spPr bwMode="gray">
          <a:xfrm>
            <a:off x="8968768" y="1512000"/>
            <a:ext cx="2682349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600"/>
            </a:lvl1pPr>
            <a:lvl2pPr marL="450000" indent="0">
              <a:buNone/>
              <a:defRPr sz="1400"/>
            </a:lvl2pPr>
            <a:lvl3pPr marL="810000" indent="0">
              <a:buNone/>
              <a:defRPr sz="1200"/>
            </a:lvl3pPr>
            <a:lvl4pPr marL="1170000" indent="0">
              <a:buNone/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1" name="Picture 3"/>
          <p:cNvSpPr>
            <a:spLocks noGrp="1"/>
          </p:cNvSpPr>
          <p:nvPr>
            <p:ph type="pic" sz="quarter" idx="20"/>
          </p:nvPr>
        </p:nvSpPr>
        <p:spPr bwMode="gray">
          <a:xfrm>
            <a:off x="540070" y="3884400"/>
            <a:ext cx="2664347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2" name="Content 3"/>
          <p:cNvSpPr>
            <a:spLocks noGrp="1"/>
          </p:cNvSpPr>
          <p:nvPr>
            <p:ph sz="half" idx="21"/>
          </p:nvPr>
        </p:nvSpPr>
        <p:spPr bwMode="gray">
          <a:xfrm>
            <a:off x="3204417" y="3884400"/>
            <a:ext cx="2682349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600"/>
            </a:lvl1pPr>
            <a:lvl2pPr marL="450000" indent="0">
              <a:buNone/>
              <a:defRPr sz="1400"/>
            </a:lvl2pPr>
            <a:lvl3pPr marL="810000" indent="0">
              <a:buNone/>
              <a:defRPr sz="1200"/>
            </a:lvl3pPr>
            <a:lvl4pPr marL="1170000" indent="0">
              <a:buNone/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60" name="Picture 4"/>
          <p:cNvSpPr>
            <a:spLocks noGrp="1"/>
          </p:cNvSpPr>
          <p:nvPr>
            <p:ph type="pic" sz="quarter" idx="24"/>
          </p:nvPr>
        </p:nvSpPr>
        <p:spPr bwMode="gray">
          <a:xfrm>
            <a:off x="6304421" y="3884400"/>
            <a:ext cx="2664347" cy="1926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61" name="Content 4"/>
          <p:cNvSpPr>
            <a:spLocks noGrp="1"/>
          </p:cNvSpPr>
          <p:nvPr>
            <p:ph sz="half" idx="25"/>
          </p:nvPr>
        </p:nvSpPr>
        <p:spPr bwMode="gray">
          <a:xfrm>
            <a:off x="8968768" y="3884400"/>
            <a:ext cx="2682349" cy="19260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600"/>
            </a:lvl1pPr>
            <a:lvl2pPr marL="450000" indent="0">
              <a:buNone/>
              <a:defRPr sz="1400"/>
            </a:lvl2pPr>
            <a:lvl3pPr marL="810000" indent="0">
              <a:buNone/>
              <a:defRPr sz="1200"/>
            </a:lvl3pPr>
            <a:lvl4pPr marL="1170000" indent="0">
              <a:buNone/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2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sz="half" idx="1"/>
          </p:nvPr>
        </p:nvSpPr>
        <p:spPr>
          <a:xfrm>
            <a:off x="540069" y="1512000"/>
            <a:ext cx="5346696" cy="4298400"/>
          </a:xfrm>
        </p:spPr>
        <p:txBody>
          <a:bodyPr/>
          <a:lstStyle>
            <a:lvl1pPr marL="0" indent="0">
              <a:buNone/>
              <a:defRPr sz="2200"/>
            </a:lvl1pPr>
            <a:lvl2pPr marL="450000" indent="0">
              <a:buNone/>
              <a:defRPr sz="2000"/>
            </a:lvl2pPr>
            <a:lvl3pPr marL="810000" indent="0">
              <a:buNone/>
              <a:defRPr sz="1800"/>
            </a:lvl3pPr>
            <a:lvl4pPr marL="1170000" indent="0">
              <a:buNone/>
              <a:defRPr sz="1600"/>
            </a:lvl4pPr>
            <a:lvl5pPr marL="1530000" indent="0">
              <a:buNone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6304421" y="1512000"/>
            <a:ext cx="5346696" cy="42984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2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534669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534669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sz="half" idx="1"/>
          </p:nvPr>
        </p:nvSpPr>
        <p:spPr>
          <a:xfrm>
            <a:off x="540070" y="1512000"/>
            <a:ext cx="5346696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2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6305234" y="0"/>
            <a:ext cx="5886766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4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8A4CE-C912-2441-A071-4F097088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586E1F-06C1-A045-8D91-8C8B9ADF7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082889-25B4-A541-8256-3DB37E9C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0D3E2-3730-E34D-9916-CFC4EEE0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C9D4E-12F5-6045-80AC-395ED334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86684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72657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72657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 1"/>
          <p:cNvSpPr>
            <a:spLocks noGrp="1"/>
          </p:cNvSpPr>
          <p:nvPr>
            <p:ph sz="half" idx="1"/>
          </p:nvPr>
        </p:nvSpPr>
        <p:spPr>
          <a:xfrm>
            <a:off x="540070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37" name="Content 2"/>
          <p:cNvSpPr>
            <a:spLocks noGrp="1"/>
          </p:cNvSpPr>
          <p:nvPr>
            <p:ph sz="half" idx="14"/>
          </p:nvPr>
        </p:nvSpPr>
        <p:spPr>
          <a:xfrm>
            <a:off x="4385371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Picture"/>
          <p:cNvSpPr>
            <a:spLocks noGrp="1"/>
          </p:cNvSpPr>
          <p:nvPr>
            <p:ph type="pic" sz="quarter" idx="15"/>
          </p:nvPr>
        </p:nvSpPr>
        <p:spPr bwMode="gray">
          <a:xfrm>
            <a:off x="8231484" y="0"/>
            <a:ext cx="3960516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2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72657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72657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2" name="Content 1"/>
          <p:cNvSpPr>
            <a:spLocks noGrp="1"/>
          </p:cNvSpPr>
          <p:nvPr>
            <p:ph sz="half" idx="2"/>
          </p:nvPr>
        </p:nvSpPr>
        <p:spPr bwMode="gray">
          <a:xfrm>
            <a:off x="540070" y="1512000"/>
            <a:ext cx="3420445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2"/>
          <p:cNvSpPr>
            <a:spLocks noGrp="1"/>
          </p:cNvSpPr>
          <p:nvPr>
            <p:ph sz="quarter" idx="4"/>
          </p:nvPr>
        </p:nvSpPr>
        <p:spPr bwMode="gray">
          <a:xfrm>
            <a:off x="4385371" y="1512000"/>
            <a:ext cx="3420445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4" name="Content 3"/>
          <p:cNvSpPr>
            <a:spLocks noGrp="1"/>
          </p:cNvSpPr>
          <p:nvPr>
            <p:ph sz="half" idx="16"/>
          </p:nvPr>
        </p:nvSpPr>
        <p:spPr bwMode="gray">
          <a:xfrm>
            <a:off x="540070" y="3880800"/>
            <a:ext cx="3420445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5" name="Content 4"/>
          <p:cNvSpPr>
            <a:spLocks noGrp="1"/>
          </p:cNvSpPr>
          <p:nvPr>
            <p:ph sz="quarter" idx="17"/>
          </p:nvPr>
        </p:nvSpPr>
        <p:spPr bwMode="gray">
          <a:xfrm>
            <a:off x="4385371" y="3880800"/>
            <a:ext cx="3420445" cy="1929600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Picture"/>
          <p:cNvSpPr>
            <a:spLocks noGrp="1"/>
          </p:cNvSpPr>
          <p:nvPr>
            <p:ph type="pic" sz="quarter" idx="15"/>
          </p:nvPr>
        </p:nvSpPr>
        <p:spPr bwMode="gray">
          <a:xfrm>
            <a:off x="8231484" y="0"/>
            <a:ext cx="3960516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7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2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539820" y="1512000"/>
            <a:ext cx="7265996" cy="42984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Content"/>
          <p:cNvSpPr>
            <a:spLocks noGrp="1"/>
          </p:cNvSpPr>
          <p:nvPr>
            <p:ph sz="half" idx="1"/>
          </p:nvPr>
        </p:nvSpPr>
        <p:spPr>
          <a:xfrm>
            <a:off x="8230671" y="1512000"/>
            <a:ext cx="3420445" cy="42984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7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1" name="Picture 1"/>
          <p:cNvSpPr>
            <a:spLocks noGrp="1"/>
          </p:cNvSpPr>
          <p:nvPr>
            <p:ph type="pic" sz="quarter" idx="15"/>
          </p:nvPr>
        </p:nvSpPr>
        <p:spPr bwMode="gray">
          <a:xfrm>
            <a:off x="540070" y="1512001"/>
            <a:ext cx="2106274" cy="2136075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>
          <a:xfrm>
            <a:off x="540070" y="3771900"/>
            <a:ext cx="2106274" cy="2038500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2" name="Picture 2"/>
          <p:cNvSpPr>
            <a:spLocks noGrp="1"/>
          </p:cNvSpPr>
          <p:nvPr>
            <p:ph type="pic" sz="quarter" idx="20"/>
          </p:nvPr>
        </p:nvSpPr>
        <p:spPr bwMode="gray">
          <a:xfrm>
            <a:off x="2791263" y="1512001"/>
            <a:ext cx="2106274" cy="2136075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3" name="Content 2"/>
          <p:cNvSpPr>
            <a:spLocks noGrp="1"/>
          </p:cNvSpPr>
          <p:nvPr>
            <p:ph sz="half" idx="21"/>
          </p:nvPr>
        </p:nvSpPr>
        <p:spPr>
          <a:xfrm>
            <a:off x="2791263" y="3771900"/>
            <a:ext cx="2106274" cy="2038500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4" name="Picture 3"/>
          <p:cNvSpPr>
            <a:spLocks noGrp="1"/>
          </p:cNvSpPr>
          <p:nvPr>
            <p:ph type="pic" sz="quarter" idx="22"/>
          </p:nvPr>
        </p:nvSpPr>
        <p:spPr bwMode="gray">
          <a:xfrm>
            <a:off x="5042456" y="1512001"/>
            <a:ext cx="2106274" cy="2136075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5" name="Content 3"/>
          <p:cNvSpPr>
            <a:spLocks noGrp="1"/>
          </p:cNvSpPr>
          <p:nvPr>
            <p:ph sz="half" idx="23"/>
          </p:nvPr>
        </p:nvSpPr>
        <p:spPr>
          <a:xfrm>
            <a:off x="5042456" y="3771900"/>
            <a:ext cx="2106274" cy="2038500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6" name="Picture 4"/>
          <p:cNvSpPr>
            <a:spLocks noGrp="1"/>
          </p:cNvSpPr>
          <p:nvPr>
            <p:ph type="pic" sz="quarter" idx="24"/>
          </p:nvPr>
        </p:nvSpPr>
        <p:spPr bwMode="gray">
          <a:xfrm>
            <a:off x="7293649" y="1512001"/>
            <a:ext cx="2106274" cy="2136075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7" name="Content 4"/>
          <p:cNvSpPr>
            <a:spLocks noGrp="1"/>
          </p:cNvSpPr>
          <p:nvPr>
            <p:ph sz="half" idx="25"/>
          </p:nvPr>
        </p:nvSpPr>
        <p:spPr>
          <a:xfrm>
            <a:off x="7293649" y="3771900"/>
            <a:ext cx="2106274" cy="2038500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8" name="Picture 5"/>
          <p:cNvSpPr>
            <a:spLocks noGrp="1"/>
          </p:cNvSpPr>
          <p:nvPr>
            <p:ph type="pic" sz="quarter" idx="26"/>
          </p:nvPr>
        </p:nvSpPr>
        <p:spPr bwMode="gray">
          <a:xfrm>
            <a:off x="9544843" y="1512001"/>
            <a:ext cx="2106274" cy="2136075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9" name="Content 5"/>
          <p:cNvSpPr>
            <a:spLocks noGrp="1"/>
          </p:cNvSpPr>
          <p:nvPr>
            <p:ph sz="half" idx="27"/>
          </p:nvPr>
        </p:nvSpPr>
        <p:spPr>
          <a:xfrm>
            <a:off x="9544843" y="3771900"/>
            <a:ext cx="2106274" cy="2038500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 userDrawn="1"/>
        </p:nvSpPr>
        <p:spPr>
          <a:xfrm>
            <a:off x="540070" y="2370138"/>
            <a:ext cx="1640588" cy="1640374"/>
          </a:xfrm>
          <a:prstGeom prst="ellipse">
            <a:avLst/>
          </a:prstGeom>
          <a:solidFill>
            <a:schemeClr val="bg2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 userDrawn="1"/>
        </p:nvSpPr>
        <p:spPr>
          <a:xfrm>
            <a:off x="2435962" y="2370138"/>
            <a:ext cx="1640588" cy="164037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 userDrawn="1"/>
        </p:nvSpPr>
        <p:spPr>
          <a:xfrm>
            <a:off x="4331854" y="2370138"/>
            <a:ext cx="1640588" cy="16403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>
          <a:xfrm>
            <a:off x="540070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3" name="Ellipse 12"/>
          <p:cNvSpPr/>
          <p:nvPr userDrawn="1"/>
        </p:nvSpPr>
        <p:spPr>
          <a:xfrm>
            <a:off x="6227745" y="2370138"/>
            <a:ext cx="1640588" cy="1640374"/>
          </a:xfrm>
          <a:prstGeom prst="ellipse">
            <a:avLst/>
          </a:prstGeom>
          <a:solidFill>
            <a:schemeClr val="bg2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 userDrawn="1"/>
        </p:nvSpPr>
        <p:spPr>
          <a:xfrm>
            <a:off x="8123637" y="2370138"/>
            <a:ext cx="1640588" cy="164037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>
          <a:xfrm>
            <a:off x="10019530" y="2370138"/>
            <a:ext cx="1640588" cy="16403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18" name="Content 1"/>
          <p:cNvSpPr>
            <a:spLocks noGrp="1"/>
          </p:cNvSpPr>
          <p:nvPr>
            <p:ph sz="half" idx="20"/>
          </p:nvPr>
        </p:nvSpPr>
        <p:spPr>
          <a:xfrm>
            <a:off x="2435962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9" name="Content 1"/>
          <p:cNvSpPr>
            <a:spLocks noGrp="1"/>
          </p:cNvSpPr>
          <p:nvPr>
            <p:ph sz="half" idx="21"/>
          </p:nvPr>
        </p:nvSpPr>
        <p:spPr>
          <a:xfrm>
            <a:off x="4331854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Content 1"/>
          <p:cNvSpPr>
            <a:spLocks noGrp="1"/>
          </p:cNvSpPr>
          <p:nvPr>
            <p:ph sz="half" idx="22"/>
          </p:nvPr>
        </p:nvSpPr>
        <p:spPr>
          <a:xfrm>
            <a:off x="6227745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1" name="Content 1"/>
          <p:cNvSpPr>
            <a:spLocks noGrp="1"/>
          </p:cNvSpPr>
          <p:nvPr>
            <p:ph sz="half" idx="23"/>
          </p:nvPr>
        </p:nvSpPr>
        <p:spPr>
          <a:xfrm>
            <a:off x="8123637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2" name="Content 1"/>
          <p:cNvSpPr>
            <a:spLocks noGrp="1"/>
          </p:cNvSpPr>
          <p:nvPr>
            <p:ph sz="half" idx="24"/>
          </p:nvPr>
        </p:nvSpPr>
        <p:spPr>
          <a:xfrm>
            <a:off x="10019530" y="4435158"/>
            <a:ext cx="1640588" cy="346542"/>
          </a:xfrm>
        </p:spPr>
        <p:txBody>
          <a:bodyPr/>
          <a:lstStyle>
            <a:lvl1pPr marL="0" indent="0" algn="ctr">
              <a:buNone/>
              <a:defRPr sz="1800">
                <a:latin typeface="Bebas Neue" panose="020B0506020202020201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59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11" name="Picture 1"/>
          <p:cNvSpPr>
            <a:spLocks noGrp="1"/>
          </p:cNvSpPr>
          <p:nvPr>
            <p:ph type="pic" sz="quarter" idx="15"/>
          </p:nvPr>
        </p:nvSpPr>
        <p:spPr bwMode="gray">
          <a:xfrm>
            <a:off x="1008131" y="1872000"/>
            <a:ext cx="2484323" cy="2484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>
          <a:xfrm>
            <a:off x="540070" y="4730400"/>
            <a:ext cx="3420445" cy="108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200"/>
            </a:lvl1pPr>
            <a:lvl2pPr marL="450000" indent="0" algn="ctr">
              <a:buNone/>
              <a:defRPr sz="2000"/>
            </a:lvl2pPr>
            <a:lvl3pPr marL="810000" indent="0" algn="ctr">
              <a:buNone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Picture 2"/>
          <p:cNvSpPr>
            <a:spLocks noGrp="1"/>
          </p:cNvSpPr>
          <p:nvPr>
            <p:ph type="pic" sz="quarter" idx="26"/>
          </p:nvPr>
        </p:nvSpPr>
        <p:spPr bwMode="gray">
          <a:xfrm>
            <a:off x="4853432" y="1872000"/>
            <a:ext cx="2484323" cy="2484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2" name="Content 2"/>
          <p:cNvSpPr>
            <a:spLocks noGrp="1"/>
          </p:cNvSpPr>
          <p:nvPr>
            <p:ph sz="half" idx="21"/>
          </p:nvPr>
        </p:nvSpPr>
        <p:spPr>
          <a:xfrm>
            <a:off x="4385371" y="4730400"/>
            <a:ext cx="3420445" cy="1080000"/>
          </a:xfrm>
        </p:spPr>
        <p:txBody>
          <a:bodyPr/>
          <a:lstStyle>
            <a:lvl1pPr marL="0" indent="0" algn="ctr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7" name="Picture 3"/>
          <p:cNvSpPr>
            <a:spLocks noGrp="1"/>
          </p:cNvSpPr>
          <p:nvPr>
            <p:ph type="pic" sz="quarter" idx="27"/>
          </p:nvPr>
        </p:nvSpPr>
        <p:spPr bwMode="gray">
          <a:xfrm>
            <a:off x="8698732" y="1872000"/>
            <a:ext cx="2484323" cy="2484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61" name="Content 3"/>
          <p:cNvSpPr>
            <a:spLocks noGrp="1"/>
          </p:cNvSpPr>
          <p:nvPr>
            <p:ph sz="half" idx="25"/>
          </p:nvPr>
        </p:nvSpPr>
        <p:spPr>
          <a:xfrm>
            <a:off x="8230671" y="4730400"/>
            <a:ext cx="3420445" cy="1080000"/>
          </a:xfrm>
        </p:spPr>
        <p:txBody>
          <a:bodyPr/>
          <a:lstStyle>
            <a:lvl1pPr marL="0" indent="0" algn="ctr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5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>
          <a:xfrm>
            <a:off x="540070" y="1512000"/>
            <a:ext cx="11111046" cy="3060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ext"/>
          <p:cNvSpPr>
            <a:spLocks noGrp="1"/>
          </p:cNvSpPr>
          <p:nvPr>
            <p:ph idx="15"/>
          </p:nvPr>
        </p:nvSpPr>
        <p:spPr bwMode="gray">
          <a:xfrm>
            <a:off x="1200" y="4572000"/>
            <a:ext cx="12191187" cy="2286000"/>
          </a:xfrm>
          <a:solidFill>
            <a:schemeClr val="accent1">
              <a:lumMod val="75000"/>
            </a:schemeClr>
          </a:solidFill>
        </p:spPr>
        <p:txBody>
          <a:bodyPr lIns="540000" tIns="180000" rIns="540000" bIns="18000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0000" indent="0">
              <a:buNone/>
              <a:defRPr/>
            </a:lvl2pPr>
            <a:lvl3pPr marL="810000" indent="0">
              <a:buNone/>
              <a:defRPr/>
            </a:lvl3pPr>
            <a:lvl4pPr marL="1170000" indent="0">
              <a:buNone/>
              <a:defRPr/>
            </a:lvl4pPr>
            <a:lvl5pPr marL="15300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24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1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Text"/>
          <p:cNvSpPr>
            <a:spLocks noGrp="1"/>
          </p:cNvSpPr>
          <p:nvPr>
            <p:ph type="body" sz="quarter" idx="16"/>
          </p:nvPr>
        </p:nvSpPr>
        <p:spPr bwMode="gray">
          <a:xfrm>
            <a:off x="8231484" y="0"/>
            <a:ext cx="3960516" cy="6858000"/>
          </a:xfrm>
          <a:solidFill>
            <a:schemeClr val="accent1">
              <a:lumMod val="75000"/>
              <a:alpha val="80000"/>
            </a:schemeClr>
          </a:solidFill>
        </p:spPr>
        <p:txBody>
          <a:bodyPr lIns="540000" tIns="1512000" rIns="540000" bIns="10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88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1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1" name="Text"/>
          <p:cNvSpPr>
            <a:spLocks noGrp="1"/>
          </p:cNvSpPr>
          <p:nvPr>
            <p:ph type="body" sz="quarter" idx="16"/>
          </p:nvPr>
        </p:nvSpPr>
        <p:spPr bwMode="gray">
          <a:xfrm>
            <a:off x="0" y="0"/>
            <a:ext cx="3960516" cy="6858000"/>
          </a:xfrm>
          <a:solidFill>
            <a:schemeClr val="accent1">
              <a:lumMod val="75000"/>
              <a:alpha val="80000"/>
            </a:schemeClr>
          </a:solidFill>
        </p:spPr>
        <p:txBody>
          <a:bodyPr lIns="540000" tIns="1512000" rIns="540000" bIns="10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6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"/>
          <p:cNvSpPr>
            <a:spLocks noGrp="1"/>
          </p:cNvSpPr>
          <p:nvPr>
            <p:ph type="pic" sz="quarter" idx="14"/>
          </p:nvPr>
        </p:nvSpPr>
        <p:spPr bwMode="gray">
          <a:xfrm>
            <a:off x="1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" name="Content"/>
          <p:cNvSpPr>
            <a:spLocks noGrp="1"/>
          </p:cNvSpPr>
          <p:nvPr>
            <p:ph idx="1"/>
          </p:nvPr>
        </p:nvSpPr>
        <p:spPr>
          <a:xfrm>
            <a:off x="1933452" y="1512000"/>
            <a:ext cx="9717665" cy="42984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>
          <a:xfrm>
            <a:off x="10210929" y="6084000"/>
            <a:ext cx="1440187" cy="360000"/>
          </a:xfrm>
        </p:spPr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6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87B31-AC05-ED4D-A201-A2B2A330B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C30640-8691-F544-B27D-A4FC6FDA0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111CEE-253A-EB4C-9401-759BF335F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892123-1988-2A4D-A9CE-C6FAA116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D0B9C0-EB2C-B34F-A7B5-6DDB6D32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42B5B5-E831-BC49-8B85-597EA10E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98192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540071" y="4572000"/>
            <a:ext cx="11120047" cy="124618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" name="Content 1"/>
          <p:cNvSpPr>
            <a:spLocks noGrp="1"/>
          </p:cNvSpPr>
          <p:nvPr>
            <p:ph sz="half" idx="2"/>
          </p:nvPr>
        </p:nvSpPr>
        <p:spPr bwMode="gray">
          <a:xfrm>
            <a:off x="540070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8" name="Content 2"/>
          <p:cNvSpPr>
            <a:spLocks noGrp="1"/>
          </p:cNvSpPr>
          <p:nvPr>
            <p:ph sz="quarter" idx="17"/>
          </p:nvPr>
        </p:nvSpPr>
        <p:spPr bwMode="gray">
          <a:xfrm>
            <a:off x="3355637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6" name="Content 3"/>
          <p:cNvSpPr>
            <a:spLocks noGrp="1"/>
          </p:cNvSpPr>
          <p:nvPr>
            <p:ph sz="quarter" idx="15"/>
          </p:nvPr>
        </p:nvSpPr>
        <p:spPr bwMode="gray">
          <a:xfrm>
            <a:off x="6171203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4"/>
          <p:cNvSpPr>
            <a:spLocks noGrp="1"/>
          </p:cNvSpPr>
          <p:nvPr>
            <p:ph sz="quarter" idx="4"/>
          </p:nvPr>
        </p:nvSpPr>
        <p:spPr bwMode="gray">
          <a:xfrm>
            <a:off x="8986770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lide Number"/>
          <p:cNvSpPr>
            <a:spLocks noGrp="1"/>
          </p:cNvSpPr>
          <p:nvPr>
            <p:ph type="sldNum" sz="quarter" idx="12"/>
          </p:nvPr>
        </p:nvSpPr>
        <p:spPr>
          <a:xfrm>
            <a:off x="540070" y="6084000"/>
            <a:ext cx="900117" cy="360000"/>
          </a:xfrm>
        </p:spPr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Content 1"/>
          <p:cNvSpPr>
            <a:spLocks noGrp="1"/>
          </p:cNvSpPr>
          <p:nvPr>
            <p:ph sz="half" idx="18" hasCustomPrompt="1"/>
          </p:nvPr>
        </p:nvSpPr>
        <p:spPr bwMode="gray">
          <a:xfrm>
            <a:off x="616805" y="4668319"/>
            <a:ext cx="2510877" cy="1053553"/>
          </a:xfrm>
          <a:solidFill>
            <a:schemeClr val="accent2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2" name="Content 2"/>
          <p:cNvSpPr>
            <a:spLocks noGrp="1"/>
          </p:cNvSpPr>
          <p:nvPr>
            <p:ph sz="quarter" idx="19" hasCustomPrompt="1"/>
          </p:nvPr>
        </p:nvSpPr>
        <p:spPr bwMode="gray">
          <a:xfrm>
            <a:off x="3432372" y="4668319"/>
            <a:ext cx="2510877" cy="1053553"/>
          </a:xfrm>
          <a:solidFill>
            <a:schemeClr val="accent3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3" name="Content 3"/>
          <p:cNvSpPr>
            <a:spLocks noGrp="1"/>
          </p:cNvSpPr>
          <p:nvPr>
            <p:ph sz="quarter" idx="20" hasCustomPrompt="1"/>
          </p:nvPr>
        </p:nvSpPr>
        <p:spPr bwMode="gray">
          <a:xfrm>
            <a:off x="6247938" y="4668319"/>
            <a:ext cx="2510877" cy="1053553"/>
          </a:xfrm>
          <a:solidFill>
            <a:schemeClr val="accent1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4" name="Content 4"/>
          <p:cNvSpPr>
            <a:spLocks noGrp="1"/>
          </p:cNvSpPr>
          <p:nvPr>
            <p:ph sz="quarter" idx="21" hasCustomPrompt="1"/>
          </p:nvPr>
        </p:nvSpPr>
        <p:spPr bwMode="gray">
          <a:xfrm>
            <a:off x="9063505" y="4668319"/>
            <a:ext cx="2510877" cy="1053553"/>
          </a:xfrm>
          <a:solidFill>
            <a:schemeClr val="accent4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1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540071" y="4572000"/>
            <a:ext cx="11120047" cy="124618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lang="en-GB" sz="1800" dirty="0" err="1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" name="Content 1"/>
          <p:cNvSpPr>
            <a:spLocks noGrp="1"/>
          </p:cNvSpPr>
          <p:nvPr>
            <p:ph sz="half" idx="2"/>
          </p:nvPr>
        </p:nvSpPr>
        <p:spPr bwMode="gray">
          <a:xfrm>
            <a:off x="540070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8" name="Content 2"/>
          <p:cNvSpPr>
            <a:spLocks noGrp="1"/>
          </p:cNvSpPr>
          <p:nvPr>
            <p:ph sz="quarter" idx="17"/>
          </p:nvPr>
        </p:nvSpPr>
        <p:spPr bwMode="gray">
          <a:xfrm>
            <a:off x="3355637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6" name="Content 3"/>
          <p:cNvSpPr>
            <a:spLocks noGrp="1"/>
          </p:cNvSpPr>
          <p:nvPr>
            <p:ph sz="quarter" idx="15"/>
          </p:nvPr>
        </p:nvSpPr>
        <p:spPr bwMode="gray">
          <a:xfrm>
            <a:off x="6171203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4"/>
          <p:cNvSpPr>
            <a:spLocks noGrp="1"/>
          </p:cNvSpPr>
          <p:nvPr>
            <p:ph sz="quarter" idx="4"/>
          </p:nvPr>
        </p:nvSpPr>
        <p:spPr bwMode="gray">
          <a:xfrm>
            <a:off x="8986770" y="1519238"/>
            <a:ext cx="2664347" cy="2962146"/>
          </a:xfrm>
          <a:solidFill>
            <a:schemeClr val="bg1">
              <a:lumMod val="95000"/>
            </a:schemeClr>
          </a:solidFill>
        </p:spPr>
        <p:txBody>
          <a:bodyPr lIns="252000" tIns="252000" rIns="252000" bIns="252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Slide Number"/>
          <p:cNvSpPr>
            <a:spLocks noGrp="1"/>
          </p:cNvSpPr>
          <p:nvPr>
            <p:ph type="sldNum" sz="quarter" idx="12"/>
          </p:nvPr>
        </p:nvSpPr>
        <p:spPr>
          <a:xfrm>
            <a:off x="540070" y="6084000"/>
            <a:ext cx="900117" cy="360000"/>
          </a:xfrm>
        </p:spPr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Content 1"/>
          <p:cNvSpPr>
            <a:spLocks noGrp="1"/>
          </p:cNvSpPr>
          <p:nvPr>
            <p:ph sz="half" idx="18" hasCustomPrompt="1"/>
          </p:nvPr>
        </p:nvSpPr>
        <p:spPr bwMode="gray">
          <a:xfrm>
            <a:off x="616805" y="4747261"/>
            <a:ext cx="1577287" cy="895668"/>
          </a:xfrm>
          <a:solidFill>
            <a:schemeClr val="accent2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2" name="Content 2"/>
          <p:cNvSpPr>
            <a:spLocks noGrp="1"/>
          </p:cNvSpPr>
          <p:nvPr>
            <p:ph sz="quarter" idx="19" hasCustomPrompt="1"/>
          </p:nvPr>
        </p:nvSpPr>
        <p:spPr bwMode="gray">
          <a:xfrm>
            <a:off x="2493853" y="4747261"/>
            <a:ext cx="1577287" cy="895668"/>
          </a:xfrm>
          <a:solidFill>
            <a:schemeClr val="accent3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3" name="Content 3"/>
          <p:cNvSpPr>
            <a:spLocks noGrp="1"/>
          </p:cNvSpPr>
          <p:nvPr>
            <p:ph sz="quarter" idx="20" hasCustomPrompt="1"/>
          </p:nvPr>
        </p:nvSpPr>
        <p:spPr bwMode="gray">
          <a:xfrm>
            <a:off x="4370900" y="4747261"/>
            <a:ext cx="1577287" cy="895668"/>
          </a:xfrm>
          <a:solidFill>
            <a:schemeClr val="accent1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4" name="Content 4"/>
          <p:cNvSpPr>
            <a:spLocks noGrp="1"/>
          </p:cNvSpPr>
          <p:nvPr>
            <p:ph sz="quarter" idx="21" hasCustomPrompt="1"/>
          </p:nvPr>
        </p:nvSpPr>
        <p:spPr bwMode="gray">
          <a:xfrm>
            <a:off x="6247947" y="4747261"/>
            <a:ext cx="1577287" cy="895668"/>
          </a:xfrm>
          <a:solidFill>
            <a:schemeClr val="accent4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6" name="Content 3"/>
          <p:cNvSpPr>
            <a:spLocks noGrp="1"/>
          </p:cNvSpPr>
          <p:nvPr>
            <p:ph sz="quarter" idx="22" hasCustomPrompt="1"/>
          </p:nvPr>
        </p:nvSpPr>
        <p:spPr bwMode="gray">
          <a:xfrm>
            <a:off x="8124995" y="4747261"/>
            <a:ext cx="1577287" cy="895668"/>
          </a:xfrm>
          <a:solidFill>
            <a:schemeClr val="accent5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7" name="Content 4"/>
          <p:cNvSpPr>
            <a:spLocks noGrp="1"/>
          </p:cNvSpPr>
          <p:nvPr>
            <p:ph sz="quarter" idx="23" hasCustomPrompt="1"/>
          </p:nvPr>
        </p:nvSpPr>
        <p:spPr bwMode="gray">
          <a:xfrm>
            <a:off x="10002042" y="4747261"/>
            <a:ext cx="1577287" cy="895668"/>
          </a:xfrm>
          <a:solidFill>
            <a:schemeClr val="accent6"/>
          </a:solidFill>
        </p:spPr>
        <p:txBody>
          <a:bodyPr lIns="90000" tIns="90000" rIns="90000" bIns="90000" anchor="t"/>
          <a:lstStyle>
            <a:lvl1pPr marL="0" indent="0">
              <a:buNone/>
              <a:defRPr sz="1100" b="1">
                <a:solidFill>
                  <a:schemeClr val="bg2"/>
                </a:solidFill>
                <a:latin typeface="+mj-lt"/>
              </a:defRPr>
            </a:lvl1pPr>
            <a:lvl2pPr marL="450000" indent="0">
              <a:buNone/>
              <a:defRPr sz="1100" b="1">
                <a:solidFill>
                  <a:schemeClr val="bg2"/>
                </a:solidFill>
                <a:latin typeface="+mj-lt"/>
              </a:defRPr>
            </a:lvl2pPr>
            <a:lvl3pPr marL="810000" indent="0">
              <a:buNone/>
              <a:defRPr sz="1100" b="1">
                <a:solidFill>
                  <a:schemeClr val="bg2"/>
                </a:solidFill>
                <a:latin typeface="+mj-lt"/>
              </a:defRPr>
            </a:lvl3pPr>
            <a:lvl4pPr marL="1170000" indent="0">
              <a:buNone/>
              <a:defRPr sz="1100" b="1">
                <a:solidFill>
                  <a:schemeClr val="bg2"/>
                </a:solidFill>
                <a:latin typeface="+mj-lt"/>
              </a:defRPr>
            </a:lvl4pPr>
            <a:lvl5pPr marL="1530000" indent="0">
              <a:buNone/>
              <a:defRPr sz="1100" b="1">
                <a:solidFill>
                  <a:schemeClr val="bg2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9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Subline"/>
          <p:cNvSpPr>
            <a:spLocks noGrp="1"/>
          </p:cNvSpPr>
          <p:nvPr>
            <p:ph type="body" sz="quarter" idx="13" hasCustomPrompt="1"/>
          </p:nvPr>
        </p:nvSpPr>
        <p:spPr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45" name="Content 1"/>
          <p:cNvSpPr>
            <a:spLocks noGrp="1"/>
          </p:cNvSpPr>
          <p:nvPr>
            <p:ph sz="half" idx="19"/>
          </p:nvPr>
        </p:nvSpPr>
        <p:spPr>
          <a:xfrm>
            <a:off x="540070" y="2323070"/>
            <a:ext cx="2106274" cy="3487330"/>
          </a:xfrm>
          <a:prstGeom prst="rect">
            <a:avLst/>
          </a:prstGeom>
        </p:spPr>
        <p:txBody>
          <a:bodyPr lIns="90000" tIns="46800" rIns="90000" bIns="468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3" name="Content 2"/>
          <p:cNvSpPr>
            <a:spLocks noGrp="1"/>
          </p:cNvSpPr>
          <p:nvPr>
            <p:ph sz="half" idx="21"/>
          </p:nvPr>
        </p:nvSpPr>
        <p:spPr>
          <a:xfrm>
            <a:off x="2791263" y="2323070"/>
            <a:ext cx="2106274" cy="3487330"/>
          </a:xfrm>
          <a:prstGeom prst="rect">
            <a:avLst/>
          </a:prstGeom>
        </p:spPr>
        <p:txBody>
          <a:bodyPr lIns="90000" tIns="46800" rIns="90000" bIns="468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5" name="Content 3"/>
          <p:cNvSpPr>
            <a:spLocks noGrp="1"/>
          </p:cNvSpPr>
          <p:nvPr>
            <p:ph sz="half" idx="23"/>
          </p:nvPr>
        </p:nvSpPr>
        <p:spPr>
          <a:xfrm>
            <a:off x="5042456" y="2323070"/>
            <a:ext cx="2106274" cy="3487330"/>
          </a:xfrm>
          <a:prstGeom prst="rect">
            <a:avLst/>
          </a:prstGeom>
        </p:spPr>
        <p:txBody>
          <a:bodyPr lIns="90000" tIns="46800" rIns="90000" bIns="468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9" name="Content 5"/>
          <p:cNvSpPr>
            <a:spLocks noGrp="1"/>
          </p:cNvSpPr>
          <p:nvPr>
            <p:ph sz="half" idx="27"/>
          </p:nvPr>
        </p:nvSpPr>
        <p:spPr>
          <a:xfrm flipH="1">
            <a:off x="9544843" y="2323070"/>
            <a:ext cx="2106274" cy="348733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>
              <a:defRPr lang="de-DE" sz="1600" smtClean="0"/>
            </a:lvl1pPr>
            <a:lvl2pPr>
              <a:defRPr lang="de-DE" sz="1400" smtClean="0"/>
            </a:lvl2pPr>
            <a:lvl3pPr>
              <a:defRPr lang="de-DE" sz="1200" smtClean="0"/>
            </a:lvl3pPr>
            <a:lvl4pPr>
              <a:defRPr lang="de-DE" sz="1100" smtClean="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Slid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0" name="Content 3"/>
          <p:cNvSpPr>
            <a:spLocks noGrp="1"/>
          </p:cNvSpPr>
          <p:nvPr>
            <p:ph sz="half" idx="28"/>
          </p:nvPr>
        </p:nvSpPr>
        <p:spPr>
          <a:xfrm>
            <a:off x="540070" y="1509714"/>
            <a:ext cx="6608660" cy="813356"/>
          </a:xfrm>
          <a:prstGeom prst="rect">
            <a:avLst/>
          </a:prstGeom>
        </p:spPr>
        <p:txBody>
          <a:bodyPr lIns="90000" tIns="46800" rIns="90000" bIns="468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22" name="Content 3"/>
          <p:cNvSpPr>
            <a:spLocks noGrp="1"/>
          </p:cNvSpPr>
          <p:nvPr>
            <p:ph sz="half" idx="29"/>
          </p:nvPr>
        </p:nvSpPr>
        <p:spPr>
          <a:xfrm flipH="1">
            <a:off x="9544843" y="1509714"/>
            <a:ext cx="2106274" cy="813356"/>
          </a:xfrm>
          <a:prstGeom prst="rect">
            <a:avLst/>
          </a:prstGeom>
        </p:spPr>
        <p:txBody>
          <a:bodyPr lIns="90000" tIns="46800" rIns="90000" bIns="468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8918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73563-6B87-A04B-9D42-F1CD297A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AE0D55-BC13-1144-8FAD-920BDA9B1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58A65F-6DB5-1243-9C15-3F9BF226F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9A5137-3021-A745-B956-D7BD8526D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FA38E4-3D03-BC41-9064-E811D94C9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E69C09-55D4-D940-A39B-5CFE9719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9F8FC3A-DF40-1B4F-997C-DDCF7D11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FF5B59-A98D-BC4F-8DB7-CD66D710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865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BC904-B616-6745-9D24-FE6784E5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7738A3-2C9B-B84E-A432-8DC452B4E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763753-059D-3E45-8572-CCF949CC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975FD6-047F-AA40-BC81-CE475171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34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FA3851-0166-B949-9D19-862E68F1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4D2E89-A5A3-0C42-8711-29F0422D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FE98DA-7FFF-EE48-9C54-C504968C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3942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B9C97-7225-7A4E-9D32-C69841599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82708-5EAF-934B-A314-10C3AA6D9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79F5A0-658D-BD42-B6E9-77E58A155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3E9DD7-38D1-A64A-92EC-0E6A96D2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3396B5-C014-894F-9F48-3A5E4B270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B0E6BF-761A-7E4E-A61F-2325740E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4733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20A83-C1E9-8843-8DED-C3C7F615F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CE0FCE-F14A-7B4C-90A6-CCB9068DB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913E6-476F-C047-AAB1-F0DB268C3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87C521-63D2-A848-BB3D-FF1FD4D0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C8D4C6-3E78-BE42-95AA-B729405D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298A45-EDC0-EB42-A277-081F480C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645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CC0E25-D29E-554B-A308-22A37896B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F8F14B-F216-0D45-ACB5-1F01F9065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DA1B99-61CC-BE4E-A4ED-4750BA5C2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6BFF-D925-B840-BF6E-2387BE2767ED}" type="datetimeFigureOut">
              <a:rPr lang="es-CR" smtClean="0"/>
              <a:t>4/9/23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97DA6-0E84-4346-A894-98BCE3E17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D81490-2DB2-E145-8E9D-97A39B134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135E4-414F-0B44-A838-F0342A8CEA6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717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40070" y="432000"/>
            <a:ext cx="11111046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>
          <a:xfrm>
            <a:off x="540070" y="1512000"/>
            <a:ext cx="11111046" cy="429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10210929" y="6084000"/>
            <a:ext cx="144018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7FC3DAB-407D-4279-8EB6-232635B61438}" type="datetimeFigureOut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9/4/23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3935312" y="6084000"/>
            <a:ext cx="432056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540070" y="6084000"/>
            <a:ext cx="90011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2CEFE82-39F2-4F47-8A0C-D5AB3496FA5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  <p:sldLayoutId id="2147483700" r:id="rId27"/>
    <p:sldLayoutId id="2147483701" r:id="rId28"/>
    <p:sldLayoutId id="2147483702" r:id="rId29"/>
    <p:sldLayoutId id="2147483703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C4FF86D5-C1EB-574B-8CA9-154BDB59D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288" y="2019300"/>
            <a:ext cx="793966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MX" sz="4000" b="1" dirty="0">
                <a:solidFill>
                  <a:schemeClr val="bg1"/>
                </a:solidFill>
              </a:rPr>
              <a:t>Introducción a la gestión de riesgos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s-CR" sz="3200" dirty="0">
              <a:solidFill>
                <a:schemeClr val="bg1"/>
              </a:solidFill>
            </a:endParaRPr>
          </a:p>
          <a:p>
            <a:r>
              <a:rPr lang="es-CR" sz="3200" dirty="0">
                <a:solidFill>
                  <a:schemeClr val="bg1"/>
                </a:solidFill>
              </a:rPr>
              <a:t>Prof. Catalina Artavia Pereira</a:t>
            </a:r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id="{00120E46-903F-3C43-83F2-BDF923B8E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295650"/>
            <a:ext cx="4800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algn="just" eaLnBrk="1" hangingPunct="1"/>
            <a:endParaRPr lang="en-US" altLang="es-CR" sz="2800" b="1">
              <a:solidFill>
                <a:srgbClr val="003366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EA474B-DAE4-4B44-A324-05349290C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6734">
            <a:off x="-224606" y="3982463"/>
            <a:ext cx="4407423" cy="27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37831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9332FA3-F51B-1446-B609-6ACB9CAF8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4200" y="5933182"/>
            <a:ext cx="1447800" cy="92710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B3EA33C3-1A32-13EB-F20C-3D7F0FC4E265}"/>
              </a:ext>
            </a:extLst>
          </p:cNvPr>
          <p:cNvSpPr txBox="1"/>
          <p:nvPr/>
        </p:nvSpPr>
        <p:spPr>
          <a:xfrm>
            <a:off x="549965" y="1755742"/>
            <a:ext cx="1109207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R" sz="3200" b="1" dirty="0">
                <a:effectLst/>
                <a:latin typeface="+mn-lt"/>
              </a:rPr>
              <a:t>Instrucciones</a:t>
            </a:r>
            <a:r>
              <a:rPr lang="es-CR" sz="3200" dirty="0">
                <a:effectLst/>
                <a:latin typeface="+mn-lt"/>
              </a:rPr>
              <a:t>: de forma grupal, deberán ver el video que se encuentra en el campus virtual :</a:t>
            </a:r>
          </a:p>
          <a:p>
            <a:pPr algn="just"/>
            <a:r>
              <a:rPr lang="es-CR" sz="3200" dirty="0">
                <a:effectLst/>
                <a:latin typeface="+mn-lt"/>
              </a:rPr>
              <a:t>Los </a:t>
            </a:r>
            <a:r>
              <a:rPr lang="es-CR" sz="3200" b="1" dirty="0">
                <a:effectLst/>
                <a:latin typeface="+mn-lt"/>
              </a:rPr>
              <a:t>dabbawalas de Mumbai.</a:t>
            </a:r>
            <a:r>
              <a:rPr lang="es-CR" sz="3200" dirty="0">
                <a:effectLst/>
                <a:latin typeface="+mn-lt"/>
              </a:rPr>
              <a:t> </a:t>
            </a:r>
          </a:p>
          <a:p>
            <a:pPr algn="just"/>
            <a:endParaRPr lang="es-CR" sz="3200" dirty="0"/>
          </a:p>
          <a:p>
            <a:pPr algn="just"/>
            <a:r>
              <a:rPr lang="es-CR" sz="3200" dirty="0">
                <a:effectLst/>
                <a:latin typeface="+mn-lt"/>
              </a:rPr>
              <a:t>Posteriormente deberán contestar las siguientes preguntas y completar la tabla de análisis de riesgos que se les suministra a continuación.</a:t>
            </a:r>
          </a:p>
          <a:p>
            <a:endParaRPr lang="es-CR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11433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F8DCA60-6B41-3DC8-800F-A7D90E86AC26}"/>
              </a:ext>
            </a:extLst>
          </p:cNvPr>
          <p:cNvSpPr txBox="1"/>
          <p:nvPr/>
        </p:nvSpPr>
        <p:spPr>
          <a:xfrm>
            <a:off x="3791744" y="11663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2800" b="1" dirty="0"/>
              <a:t>Trabajo Extraclase</a:t>
            </a: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7D1580B4-792B-1185-59E8-C801B0043AC4}"/>
              </a:ext>
            </a:extLst>
          </p:cNvPr>
          <p:cNvGraphicFramePr>
            <a:graphicFrameLocks noGrp="1"/>
          </p:cNvGraphicFramePr>
          <p:nvPr/>
        </p:nvGraphicFramePr>
        <p:xfrm>
          <a:off x="1775520" y="1402432"/>
          <a:ext cx="8568952" cy="4114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2118229716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850482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/>
                        <a:t>Preguntas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/>
                        <a:t>Respuestas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1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_tradnl" sz="2400" dirty="0"/>
                        <a:t>Identifique las principales amenazas en el servicio.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37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_tradnl" sz="2400" dirty="0"/>
                        <a:t>Identifique las principales vulnerabilidades en el servicio.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75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_tradnl" sz="2400" dirty="0"/>
                        <a:t>¿Cuáles son las principales consecuencias si se materializan los riesgos?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28860"/>
                  </a:ext>
                </a:extLst>
              </a:tr>
              <a:tr h="549736">
                <a:tc>
                  <a:txBody>
                    <a:bodyPr/>
                    <a:lstStyle/>
                    <a:p>
                      <a:pPr algn="just"/>
                      <a:r>
                        <a:rPr lang="es-ES_tradnl" sz="2400" dirty="0"/>
                        <a:t>Establezca al menos dos estrategias para garantizar la correcta prestación del servicio de los Dabbawalas.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76294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AE10294F-297F-9996-997D-14AAEC4C196A}"/>
              </a:ext>
            </a:extLst>
          </p:cNvPr>
          <p:cNvSpPr txBox="1"/>
          <p:nvPr/>
        </p:nvSpPr>
        <p:spPr>
          <a:xfrm>
            <a:off x="1678254" y="560091"/>
            <a:ext cx="27615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2400" b="1" dirty="0"/>
              <a:t>Ejercicio 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3F02F6-7E30-2452-82CB-9C72D3067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038" y="6406422"/>
            <a:ext cx="9144962" cy="45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36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947310" y="1242556"/>
          <a:ext cx="8613186" cy="50667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16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702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solidFill>
                            <a:schemeClr val="tx1"/>
                          </a:solidFill>
                        </a:rPr>
                        <a:t>(1) Amenazas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solidFill>
                            <a:schemeClr val="tx1"/>
                          </a:solidFill>
                        </a:rPr>
                        <a:t>(2) Vulnerabilidades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solidFill>
                            <a:schemeClr val="tx1"/>
                          </a:solidFill>
                        </a:rPr>
                        <a:t>(4) Posibles consecuencias</a:t>
                      </a:r>
                      <a:r>
                        <a:rPr lang="es-ES_tradnl" sz="2000" baseline="0" dirty="0">
                          <a:solidFill>
                            <a:schemeClr val="tx1"/>
                          </a:solidFill>
                        </a:rPr>
                        <a:t> que afectan si los riesgos se materializan </a:t>
                      </a:r>
                      <a:endParaRPr lang="es-ES_tradnl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191">
                <a:tc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819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000" b="1" dirty="0"/>
                        <a:t>(3) Capacidad actual de la</a:t>
                      </a:r>
                      <a:r>
                        <a:rPr lang="es-ES_tradnl" sz="2000" b="1" baseline="0" dirty="0"/>
                        <a:t> Empresa para Prevención /Mitigación </a:t>
                      </a:r>
                      <a:endParaRPr lang="es-ES_tradnl" sz="20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000" b="1" dirty="0"/>
                        <a:t>(5)</a:t>
                      </a:r>
                      <a:r>
                        <a:rPr lang="es-ES_tradnl" sz="2000" b="1" baseline="0" dirty="0"/>
                        <a:t> Capacidad actual de la empresa para Recuperación</a:t>
                      </a:r>
                      <a:endParaRPr lang="es-ES_tradnl" sz="20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76">
                <a:tc gridSpan="2"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819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000" b="1" dirty="0"/>
                        <a:t>(6) Propuestas</a:t>
                      </a:r>
                      <a:r>
                        <a:rPr lang="es-ES_tradnl" sz="2000" b="1" baseline="0" dirty="0"/>
                        <a:t> para mejorar capacidad de Prevención / Mitigación </a:t>
                      </a:r>
                      <a:endParaRPr lang="es-ES_tradnl" sz="20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000" b="1" dirty="0"/>
                        <a:t>(7) Propuestas para mejorar capacidad de Recuperación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7981">
                <a:tc gridSpan="2">
                  <a:txBody>
                    <a:bodyPr/>
                    <a:lstStyle/>
                    <a:p>
                      <a:endParaRPr lang="es-ES_tradnl" sz="2000" dirty="0"/>
                    </a:p>
                    <a:p>
                      <a:endParaRPr lang="es-ES_tradnl" sz="2000" dirty="0"/>
                    </a:p>
                    <a:p>
                      <a:endParaRPr lang="es-ES_tradnl" sz="2000" dirty="0"/>
                    </a:p>
                    <a:p>
                      <a:endParaRPr lang="es-ES_tradnl" sz="2000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000" dirty="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 rot="16200000">
            <a:off x="568579" y="3376441"/>
            <a:ext cx="23396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s-ES_tradnl" sz="2100" b="1" dirty="0">
                <a:solidFill>
                  <a:prstClr val="black"/>
                </a:solidFill>
                <a:latin typeface="Calibri" panose="020F0502020204030204"/>
              </a:rPr>
              <a:t>Análisis de Riesgos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615703" y="724634"/>
            <a:ext cx="9131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s-ES_tradnl" sz="2000" i="1" dirty="0">
                <a:solidFill>
                  <a:prstClr val="black"/>
                </a:solidFill>
                <a:latin typeface="Calibri" panose="020F0502020204030204"/>
              </a:rPr>
              <a:t>Nombre del Proceso:_____________________________________________________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080A335-000F-FBCE-029A-D55672845AFC}"/>
              </a:ext>
            </a:extLst>
          </p:cNvPr>
          <p:cNvSpPr txBox="1"/>
          <p:nvPr/>
        </p:nvSpPr>
        <p:spPr>
          <a:xfrm>
            <a:off x="1715294" y="83431"/>
            <a:ext cx="19175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2400" b="1" dirty="0"/>
              <a:t>Ejercicio 2</a:t>
            </a:r>
          </a:p>
        </p:txBody>
      </p:sp>
    </p:spTree>
    <p:extLst>
      <p:ext uri="{BB962C8B-B14F-4D97-AF65-F5344CB8AC3E}">
        <p14:creationId xmlns:p14="http://schemas.microsoft.com/office/powerpoint/2010/main" val="368337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C4FF86D5-C1EB-574B-8CA9-154BDB59D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288" y="2019300"/>
            <a:ext cx="793966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MX" sz="4000" b="1" dirty="0">
                <a:solidFill>
                  <a:schemeClr val="bg1"/>
                </a:solidFill>
              </a:rPr>
              <a:t> Introducción a la gestión por resultados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s-MX" sz="40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s-CR" sz="3200" dirty="0">
              <a:solidFill>
                <a:schemeClr val="bg1"/>
              </a:solidFill>
            </a:endParaRPr>
          </a:p>
          <a:p>
            <a:r>
              <a:rPr lang="es-CR" sz="3200" dirty="0">
                <a:solidFill>
                  <a:schemeClr val="bg1"/>
                </a:solidFill>
              </a:rPr>
              <a:t>Prof. Catalina Artavia Pereira</a:t>
            </a:r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id="{00120E46-903F-3C43-83F2-BDF923B8E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295650"/>
            <a:ext cx="4800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algn="just" eaLnBrk="1" hangingPunct="1"/>
            <a:endParaRPr lang="en-US" altLang="es-CR" sz="2800" b="1">
              <a:solidFill>
                <a:srgbClr val="003366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EA474B-DAE4-4B44-A324-05349290C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6734">
            <a:off x="-224606" y="3982463"/>
            <a:ext cx="4407423" cy="27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9444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STYLEGUIDE_2016_16x9_160218">
  <a:themeElements>
    <a:clrScheme name="PL Styleguide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PL Styleguide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36000" tIns="36000" rIns="36000" bIns="36000" rtlCol="0" anchor="ctr"/>
      <a:lstStyle>
        <a:defPPr algn="ctr">
          <a:lnSpc>
            <a:spcPct val="90000"/>
          </a:lnSpc>
          <a:spcAft>
            <a:spcPts val="10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6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lIns="0" tIns="0" rIns="0" bIns="0" rtlCol="0">
        <a:noAutofit/>
      </a:bodyPr>
      <a:lstStyle>
        <a:defPPr>
          <a:lnSpc>
            <a:spcPct val="90000"/>
          </a:lnSpc>
          <a:spcAft>
            <a:spcPts val="1000"/>
          </a:spcAft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189</Words>
  <Application>Microsoft Macintosh PowerPoint</Application>
  <PresentationFormat>Panorámica</PresentationFormat>
  <Paragraphs>32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Bebas Neue</vt:lpstr>
      <vt:lpstr>Calibri</vt:lpstr>
      <vt:lpstr>Calibri Light</vt:lpstr>
      <vt:lpstr>Lucida Sans</vt:lpstr>
      <vt:lpstr>Wingdings</vt:lpstr>
      <vt:lpstr>Tema de Office</vt:lpstr>
      <vt:lpstr>2_STYLEGUIDE_2016_16x9_160218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Artavia Pereira</dc:creator>
  <cp:lastModifiedBy>Catalina Artavia Pereira</cp:lastModifiedBy>
  <cp:revision>106</cp:revision>
  <cp:lastPrinted>2019-07-20T03:39:26Z</cp:lastPrinted>
  <dcterms:created xsi:type="dcterms:W3CDTF">2018-05-13T22:01:44Z</dcterms:created>
  <dcterms:modified xsi:type="dcterms:W3CDTF">2023-09-05T02:21:41Z</dcterms:modified>
</cp:coreProperties>
</file>