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01" r:id="rId2"/>
    <p:sldId id="265" r:id="rId3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284B7-CAE2-9B42-A8CC-9AD5E6491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B29D84-7596-EE4B-B1AD-8727AC77F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5826E-A4B7-2149-BA0D-B1AB6CE3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6BFF-D925-B840-BF6E-2387BE2767ED}" type="datetimeFigureOut">
              <a:rPr lang="es-CR" smtClean="0"/>
              <a:t>11/09/2023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076756-DA92-BD42-9134-24555150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2ED87-2285-E74B-B402-95F90196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35E4-414F-0B44-A838-F0342A8CEA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559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73517-0762-9C44-AD24-4D81306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FE0B8C-6A2F-1347-BFFE-44D625EE8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D74E36-CAFF-9848-8F9D-A847C672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6BFF-D925-B840-BF6E-2387BE2767ED}" type="datetimeFigureOut">
              <a:rPr lang="es-CR" smtClean="0"/>
              <a:t>11/09/2023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4963DB-A584-D643-A7CF-315A67BB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0BD40D-B297-5145-92DA-A0992457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35E4-414F-0B44-A838-F0342A8CEA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8176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689142-AE9E-2D4A-B65E-1955D979E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DC3EFE-5505-F04F-A9C8-70AE77708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85D1F9-D936-D044-A01E-159C1C89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6BFF-D925-B840-BF6E-2387BE2767ED}" type="datetimeFigureOut">
              <a:rPr lang="es-CR" smtClean="0"/>
              <a:t>11/09/2023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155BB5-8CD0-7A42-97F8-D1008F2C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AC79D5-DD75-0F4D-A9C9-10F4B726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35E4-414F-0B44-A838-F0342A8CEA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2117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624CD8-5DDF-A54B-80C8-A922D5BC0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E5E8C7-A589-9443-8B31-4AAF48C4C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30E268-FA8A-2446-B0F8-05D1CFC61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E8FF596A-4E34-8B46-8F12-5E7E4F2B07F3}" type="slidenum">
              <a:rPr lang="en-US" altLang="es-CR"/>
              <a:pPr/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902131139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ACB80-C6AF-854D-9157-4A6B532F0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EC0BD-580D-1C47-A900-4CA1B8E5A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7A59C5-3774-E64D-AFB0-746A0839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6BFF-D925-B840-BF6E-2387BE2767ED}" type="datetimeFigureOut">
              <a:rPr lang="es-CR" smtClean="0"/>
              <a:t>11/09/2023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D395FF-34C7-4747-8AA2-03E2D1FB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68D357-E4EE-D447-95D6-B3477032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35E4-414F-0B44-A838-F0342A8CEA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8823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8A4CE-C912-2441-A071-4F097088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586E1F-06C1-A045-8D91-8C8B9ADF7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082889-25B4-A541-8256-3DB37E9C3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6BFF-D925-B840-BF6E-2387BE2767ED}" type="datetimeFigureOut">
              <a:rPr lang="es-CR" smtClean="0"/>
              <a:t>11/09/2023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0D3E2-3730-E34D-9916-CFC4EEE0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0C9D4E-12F5-6045-80AC-395ED334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35E4-414F-0B44-A838-F0342A8CEA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4264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87B31-AC05-ED4D-A201-A2B2A330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C30640-8691-F544-B27D-A4FC6FDA0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111CEE-253A-EB4C-9401-759BF335F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92123-1988-2A4D-A9CE-C6FAA116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6BFF-D925-B840-BF6E-2387BE2767ED}" type="datetimeFigureOut">
              <a:rPr lang="es-CR" smtClean="0"/>
              <a:t>11/09/2023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D0B9C0-EB2C-B34F-A7B5-6DDB6D32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42B5B5-E831-BC49-8B85-597EA10E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35E4-414F-0B44-A838-F0342A8CEA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8037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73563-6B87-A04B-9D42-F1CD297A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AE0D55-BC13-1144-8FAD-920BDA9B1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58A65F-6DB5-1243-9C15-3F9BF226F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9A5137-3021-A745-B956-D7BD8526D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FA38E4-3D03-BC41-9064-E811D94C9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E69C09-55D4-D940-A39B-5CFE9719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6BFF-D925-B840-BF6E-2387BE2767ED}" type="datetimeFigureOut">
              <a:rPr lang="es-CR" smtClean="0"/>
              <a:t>11/09/2023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F8FC3A-DF40-1B4F-997C-DDCF7D11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FF5B59-A98D-BC4F-8DB7-CD66D710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35E4-414F-0B44-A838-F0342A8CEA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5876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BC904-B616-6745-9D24-FE6784E5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7738A3-2C9B-B84E-A432-8DC452B4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6BFF-D925-B840-BF6E-2387BE2767ED}" type="datetimeFigureOut">
              <a:rPr lang="es-CR" smtClean="0"/>
              <a:t>11/09/2023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763753-059D-3E45-8572-CCF949CC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975FD6-047F-AA40-BC81-CE475171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35E4-414F-0B44-A838-F0342A8CEA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4112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FA3851-0166-B949-9D19-862E68F16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6BFF-D925-B840-BF6E-2387BE2767ED}" type="datetimeFigureOut">
              <a:rPr lang="es-CR" smtClean="0"/>
              <a:t>11/09/2023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4D2E89-A5A3-0C42-8711-29F0422D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FE98DA-7FFF-EE48-9C54-C504968C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35E4-414F-0B44-A838-F0342A8CEA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799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B9C97-7225-7A4E-9D32-C6984159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782708-5EAF-934B-A314-10C3AA6D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79F5A0-658D-BD42-B6E9-77E58A155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3E9DD7-38D1-A64A-92EC-0E6A96D2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6BFF-D925-B840-BF6E-2387BE2767ED}" type="datetimeFigureOut">
              <a:rPr lang="es-CR" smtClean="0"/>
              <a:t>11/09/2023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3396B5-C014-894F-9F48-3A5E4B27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B0E6BF-761A-7E4E-A61F-2325740E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35E4-414F-0B44-A838-F0342A8CEA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790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20A83-C1E9-8843-8DED-C3C7F615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CE0FCE-F14A-7B4C-90A6-CCB9068DB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D913E6-476F-C047-AAB1-F0DB268C3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87C521-63D2-A848-BB3D-FF1FD4D0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6BFF-D925-B840-BF6E-2387BE2767ED}" type="datetimeFigureOut">
              <a:rPr lang="es-CR" smtClean="0"/>
              <a:t>11/09/2023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8D4C6-3E78-BE42-95AA-B729405D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298A45-EDC0-EB42-A277-081F480C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35E4-414F-0B44-A838-F0342A8CEA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856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CC0E25-D29E-554B-A308-22A37896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F8F14B-F216-0D45-ACB5-1F01F9065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DA1B99-61CC-BE4E-A4ED-4750BA5C2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A6BFF-D925-B840-BF6E-2387BE2767ED}" type="datetimeFigureOut">
              <a:rPr lang="es-CR" smtClean="0"/>
              <a:t>11/09/2023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D97DA6-0E84-4346-A894-98BCE3E17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D81490-2DB2-E145-8E9D-97A39B134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35E4-414F-0B44-A838-F0342A8CEA6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5743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07941"/>
          </a:xfrm>
          <a:solidFill>
            <a:srgbClr val="00B0F0">
              <a:alpha val="72941"/>
            </a:srgbClr>
          </a:solidFill>
        </p:spPr>
        <p:txBody>
          <a:bodyPr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Tarea grupal: </a:t>
            </a:r>
            <a:br>
              <a:rPr lang="es-MX" b="1" dirty="0">
                <a:solidFill>
                  <a:schemeClr val="bg1"/>
                </a:solidFill>
              </a:rPr>
            </a:br>
            <a:r>
              <a:rPr lang="es-MX" b="1" dirty="0">
                <a:solidFill>
                  <a:schemeClr val="bg1"/>
                </a:solidFill>
              </a:rPr>
              <a:t>16 de setiembre</a:t>
            </a:r>
            <a:endParaRPr lang="es-CR" b="1" dirty="0">
              <a:solidFill>
                <a:schemeClr val="bg1"/>
              </a:solidFill>
            </a:endParaRPr>
          </a:p>
        </p:txBody>
      </p:sp>
      <p:pic>
        <p:nvPicPr>
          <p:cNvPr id="6" name="Imagen 5" descr="Imagen que contiene lego, juguete, cuarto&#10;&#10;Descripción generada automáticamente">
            <a:extLst>
              <a:ext uri="{FF2B5EF4-FFF2-40B4-BE49-F238E27FC236}">
                <a16:creationId xmlns:a16="http://schemas.microsoft.com/office/drawing/2014/main" id="{ECD4D010-5394-7703-272C-E388B456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52" y="2265175"/>
            <a:ext cx="6110956" cy="45928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C5AC4FD-4F5F-2FA8-4849-FA8ADC6AD60B}"/>
              </a:ext>
            </a:extLst>
          </p:cNvPr>
          <p:cNvSpPr txBox="1"/>
          <p:nvPr/>
        </p:nvSpPr>
        <p:spPr>
          <a:xfrm>
            <a:off x="5831840" y="3084259"/>
            <a:ext cx="63601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R" b="1" dirty="0"/>
              <a:t>Actividad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Lea el caso entregado e identifique su papel como equipo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De acuerdo a las 4 preguntas de la siguiente imagen indique sus respuestas de acuerdo al caso que les correspondió.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/>
              <a:t>Fecha de entrega: 16 de setiembre, 23:59pm.</a:t>
            </a:r>
          </a:p>
        </p:txBody>
      </p:sp>
    </p:spTree>
    <p:extLst>
      <p:ext uri="{BB962C8B-B14F-4D97-AF65-F5344CB8AC3E}">
        <p14:creationId xmlns:p14="http://schemas.microsoft.com/office/powerpoint/2010/main" val="316201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captura de pantalla, cielo, exterior&#10;&#10;&#10;&#10;Descripción generada automáticamente">
            <a:extLst>
              <a:ext uri="{FF2B5EF4-FFF2-40B4-BE49-F238E27FC236}">
                <a16:creationId xmlns:a16="http://schemas.microsoft.com/office/drawing/2014/main" id="{60996727-AC95-624A-BDC7-6FFC75EE9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0510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1_Tema de Office</vt:lpstr>
      <vt:lpstr>Tarea grupal:  16 de setiembre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Tarea grupal:  16 de setiembre</dc:title>
  <dc:creator>Catalina Artavia Pereira</dc:creator>
  <cp:lastModifiedBy>Catalina Artavia Pereira</cp:lastModifiedBy>
  <cp:revision>1</cp:revision>
  <dcterms:created xsi:type="dcterms:W3CDTF">2023-09-11T17:57:59Z</dcterms:created>
  <dcterms:modified xsi:type="dcterms:W3CDTF">2023-09-11T18:00:08Z</dcterms:modified>
</cp:coreProperties>
</file>