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  <p:sldMasterId id="2147483676" r:id="rId5"/>
  </p:sldMasterIdLst>
  <p:notesMasterIdLst>
    <p:notesMasterId r:id="rId26"/>
  </p:notesMasterIdLst>
  <p:sldIdLst>
    <p:sldId id="332" r:id="rId6"/>
    <p:sldId id="263" r:id="rId7"/>
    <p:sldId id="259" r:id="rId8"/>
    <p:sldId id="260" r:id="rId9"/>
    <p:sldId id="319" r:id="rId10"/>
    <p:sldId id="320" r:id="rId11"/>
    <p:sldId id="267" r:id="rId12"/>
    <p:sldId id="281" r:id="rId13"/>
    <p:sldId id="331" r:id="rId14"/>
    <p:sldId id="318" r:id="rId15"/>
    <p:sldId id="268" r:id="rId16"/>
    <p:sldId id="327" r:id="rId17"/>
    <p:sldId id="329" r:id="rId18"/>
    <p:sldId id="323" r:id="rId19"/>
    <p:sldId id="321" r:id="rId20"/>
    <p:sldId id="322" r:id="rId21"/>
    <p:sldId id="324" r:id="rId22"/>
    <p:sldId id="325" r:id="rId23"/>
    <p:sldId id="326" r:id="rId24"/>
    <p:sldId id="264" r:id="rId25"/>
  </p:sldIdLst>
  <p:sldSz cx="9144000" cy="5143500" type="screen16x9"/>
  <p:notesSz cx="6858000" cy="9144000"/>
  <p:embeddedFontLst>
    <p:embeddedFont>
      <p:font typeface="Kirang Haerang" panose="020B0604020202020204" charset="-127"/>
      <p:regular r:id="rId27"/>
    </p:embeddedFont>
    <p:embeddedFont>
      <p:font typeface="Anton" panose="020B0604020202020204" charset="0"/>
      <p:regular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Palanquin Dark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1A9C79-7993-4C48-A4EB-50ECCE975A94}">
  <a:tblStyle styleId="{D11A9C79-7993-4C48-A4EB-50ECCE975A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2" autoAdjust="0"/>
    <p:restoredTop sz="94740"/>
  </p:normalViewPr>
  <p:slideViewPr>
    <p:cSldViewPr snapToGrid="0" snapToObjects="1">
      <p:cViewPr varScale="1">
        <p:scale>
          <a:sx n="106" d="100"/>
          <a:sy n="106" d="100"/>
        </p:scale>
        <p:origin x="186" y="102"/>
      </p:cViewPr>
      <p:guideLst>
        <p:guide orient="horz" pos="305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us.es/blog/prestamopedia/cuales-son-los-derechos-del-consumidor-en-las-rebajas/" TargetMode="External"/><Relationship Id="rId1" Type="http://schemas.openxmlformats.org/officeDocument/2006/relationships/hyperlink" Target="https://www.zaplo.es/blog/que-es-un-cartel/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ostal/contabilidad-analitica-spu" TargetMode="External"/><Relationship Id="rId2" Type="http://schemas.openxmlformats.org/officeDocument/2006/relationships/hyperlink" Target="https://www.cnmc.es/ambitos-de-actuacion/postal/acceso-infraestructuras" TargetMode="External"/><Relationship Id="rId1" Type="http://schemas.openxmlformats.org/officeDocument/2006/relationships/hyperlink" Target="https://www.cnmc.es/ambitos-de-actuacion/postal/revision-de-precios" TargetMode="External"/><Relationship Id="rId4" Type="http://schemas.openxmlformats.org/officeDocument/2006/relationships/hyperlink" Target="https://www.cnmc.es/ambitos-de-actuacion/postal/entornos-especiales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ostal/actividad-internacional/reglamento-paqueteria-transfronteriza" TargetMode="External"/><Relationship Id="rId2" Type="http://schemas.openxmlformats.org/officeDocument/2006/relationships/hyperlink" Target="https://www.cnmc.es/ambitos-de-actuacion/postal/indicadores-sector" TargetMode="External"/><Relationship Id="rId1" Type="http://schemas.openxmlformats.org/officeDocument/2006/relationships/hyperlink" Target="https://www.cnmc.es/ambitos-de-actuacion/postal/sancionadores" TargetMode="External"/><Relationship Id="rId4" Type="http://schemas.openxmlformats.org/officeDocument/2006/relationships/hyperlink" Target="https://www.cnmc.es/ambitos-de-actuacion/postal/informes-consultas-procedimientos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transporte/resolucion-de-conflictos-aeroportuarios" TargetMode="External"/><Relationship Id="rId2" Type="http://schemas.openxmlformats.org/officeDocument/2006/relationships/hyperlink" Target="https://www.cnmc.es/ambitos-de-actuacion/transporte/supervision-procedimiento-consultas-aeroportuarias" TargetMode="External"/><Relationship Id="rId1" Type="http://schemas.openxmlformats.org/officeDocument/2006/relationships/hyperlink" Target="https://www.cnmc.es/ambitos-de-actuacion/transporte/supervision-de-tarifas-aeroportuarias" TargetMode="External"/><Relationship Id="rId5" Type="http://schemas.openxmlformats.org/officeDocument/2006/relationships/hyperlink" Target="https://www.cnmc.es/ambitos-de-actuacion/transporte/informes-y-consultas-aeroportuario" TargetMode="External"/><Relationship Id="rId4" Type="http://schemas.openxmlformats.org/officeDocument/2006/relationships/hyperlink" Target="https://www.cnmc.es/ambitos-de-actuacion/transporte/actividad-internacional-aeroporturario" TargetMode="Externa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transporte/informes-y-consultas-ferroviario" TargetMode="External"/><Relationship Id="rId3" Type="http://schemas.openxmlformats.org/officeDocument/2006/relationships/hyperlink" Target="https://www.cnmc.es/ambitos-de-actuacion/transporte/nuevos-servicios-ferroviarios" TargetMode="External"/><Relationship Id="rId7" Type="http://schemas.openxmlformats.org/officeDocument/2006/relationships/hyperlink" Target="https://www.cnmc.es/ambitos-de-actuacion/transporte/actividad-internacional-ferroviario" TargetMode="External"/><Relationship Id="rId2" Type="http://schemas.openxmlformats.org/officeDocument/2006/relationships/hyperlink" Target="https://www.cnmc.es/ambitos-de-actuacion/transporte/supervision-canones-ferroviario" TargetMode="External"/><Relationship Id="rId1" Type="http://schemas.openxmlformats.org/officeDocument/2006/relationships/hyperlink" Target="https://www.cnmc.es/ambitos-de-actuacion/transporte/control-obligaciones-acceso-ferroviario" TargetMode="External"/><Relationship Id="rId6" Type="http://schemas.openxmlformats.org/officeDocument/2006/relationships/hyperlink" Target="https://www.cnmc.es/ambitos-de-actuacion/transporte/seguimiento-indicadores-ferroviario" TargetMode="External"/><Relationship Id="rId5" Type="http://schemas.openxmlformats.org/officeDocument/2006/relationships/hyperlink" Target="https://www.cnmc.es/ambitos-de-actuacion/transporte/consultas-representantes-usuarios-ferroviario" TargetMode="External"/><Relationship Id="rId4" Type="http://schemas.openxmlformats.org/officeDocument/2006/relationships/hyperlink" Target="https://www.cnmc.es/ambitos-de-actuacion/transporte/resolucion-conflictos-ferroviario" TargetMode="External"/><Relationship Id="rId9" Type="http://schemas.openxmlformats.org/officeDocument/2006/relationships/hyperlink" Target="https://www.cnmc.es/ambitos-de-actuacion/transporte/sancionadores-ferroviario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competencia/concentraciones" TargetMode="External"/><Relationship Id="rId2" Type="http://schemas.openxmlformats.org/officeDocument/2006/relationships/hyperlink" Target="https://www.cnmc.es/ambitos-de-actuacion/competencia/programa-de-clemencia" TargetMode="External"/><Relationship Id="rId1" Type="http://schemas.openxmlformats.org/officeDocument/2006/relationships/hyperlink" Target="https://www.cnmc.es/ambitos-de-actuacion/competencia/conductas-anticompetitivas" TargetMode="External"/><Relationship Id="rId4" Type="http://schemas.openxmlformats.org/officeDocument/2006/relationships/hyperlink" Target="https://www.cnmc.es/ambitos-de-actuacion/competencia/vigilancia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competencia/ecn-internacional" TargetMode="External"/><Relationship Id="rId1" Type="http://schemas.openxmlformats.org/officeDocument/2006/relationships/hyperlink" Target="https://www.cnmc.es/ambitos-de-actuacion/competencia/coordinacion-con-ccaa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romocion-de-la-competencia/ayudas-publicas" TargetMode="External"/><Relationship Id="rId2" Type="http://schemas.openxmlformats.org/officeDocument/2006/relationships/hyperlink" Target="https://www.cnmc.es/ambitos-de-actuacion/promocion-de-la-competencia/contratacion-publica" TargetMode="External"/><Relationship Id="rId1" Type="http://schemas.openxmlformats.org/officeDocument/2006/relationships/hyperlink" Target="https://www.cnmc.es/ambitos-de-actuacion/promocion-de-la-competencia/mejora-regulatoria" TargetMode="External"/><Relationship Id="rId6" Type="http://schemas.openxmlformats.org/officeDocument/2006/relationships/hyperlink" Target="https://www.cnmc.es/ambitos-de-actuacion/promocion-de-la-competencia/agenda-internacional" TargetMode="External"/><Relationship Id="rId5" Type="http://schemas.openxmlformats.org/officeDocument/2006/relationships/hyperlink" Target="https://www.cnmc.es/ambitos-de-actuacion/promocion-de-la-competencia/estadisticas-y-biblioteca" TargetMode="External"/><Relationship Id="rId4" Type="http://schemas.openxmlformats.org/officeDocument/2006/relationships/hyperlink" Target="https://www.cnmc.es/ambitos-de-actuacion/promocion-de-la-competencia/guias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telecomunicaciones/internacional" TargetMode="External"/><Relationship Id="rId3" Type="http://schemas.openxmlformats.org/officeDocument/2006/relationships/hyperlink" Target="https://www.cnmc.es/ambitos-de-actuacion/telecomunicaciones/servicio-universal-contabilidad-regulatoria" TargetMode="External"/><Relationship Id="rId7" Type="http://schemas.openxmlformats.org/officeDocument/2006/relationships/hyperlink" Target="https://www.cnmc.es/ambitos-de-actuacion/telecomunicaciones/registros-sgda" TargetMode="External"/><Relationship Id="rId2" Type="http://schemas.openxmlformats.org/officeDocument/2006/relationships/hyperlink" Target="https://www.cnmc.es/ambitos-de-actuacion/telecomunicaciones/concrecion-desarrollo-obligaciones" TargetMode="External"/><Relationship Id="rId1" Type="http://schemas.openxmlformats.org/officeDocument/2006/relationships/hyperlink" Target="https://www.cnmc.es/ambitos-de-actuacion/telecomunicaciones/analisis-mercados" TargetMode="External"/><Relationship Id="rId6" Type="http://schemas.openxmlformats.org/officeDocument/2006/relationships/hyperlink" Target="https://www.cnmc.es/ambitos-de-actuacion/telecomunicaciones/informes-consultas-y-circulares" TargetMode="External"/><Relationship Id="rId5" Type="http://schemas.openxmlformats.org/officeDocument/2006/relationships/hyperlink" Target="https://www.cnmc.es/ambitos-de-actuacion/telecomunicaciones/portabilidad" TargetMode="External"/><Relationship Id="rId4" Type="http://schemas.openxmlformats.org/officeDocument/2006/relationships/hyperlink" Target="https://www.cnmc.es/ambitos-de-actuacion/telecomunicaciones/conflictos" TargetMode="External"/><Relationship Id="rId9" Type="http://schemas.openxmlformats.org/officeDocument/2006/relationships/hyperlink" Target="https://www.cnmc.es/ambitos-de-actuacion/telecomunicaciones/sancionadores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audiovisual/cooperacion-con-ccaa" TargetMode="External"/><Relationship Id="rId3" Type="http://schemas.openxmlformats.org/officeDocument/2006/relationships/hyperlink" Target="https://www.cnmc.es/ambitos-de-actuacion/audiovisual/mision-servicio-publico-crtve" TargetMode="External"/><Relationship Id="rId7" Type="http://schemas.openxmlformats.org/officeDocument/2006/relationships/hyperlink" Target="https://www.cnmc.es/ambitos-de-actuacion/audiovisual/requerimientos" TargetMode="External"/><Relationship Id="rId2" Type="http://schemas.openxmlformats.org/officeDocument/2006/relationships/hyperlink" Target="https://www.cnmc.es/ambitos-de-actuacion/audiovisual/promocion-obra-europea" TargetMode="External"/><Relationship Id="rId1" Type="http://schemas.openxmlformats.org/officeDocument/2006/relationships/hyperlink" Target="https://www.cnmc.es/ambitos-de-actuacion/audiovisual/control-de-contenidos" TargetMode="External"/><Relationship Id="rId6" Type="http://schemas.openxmlformats.org/officeDocument/2006/relationships/hyperlink" Target="https://www.cnmc.es/ambitos-de-actuacion/audiovisual/sancionadoras-y-denuncias-archivadas" TargetMode="External"/><Relationship Id="rId5" Type="http://schemas.openxmlformats.org/officeDocument/2006/relationships/hyperlink" Target="https://www.cnmc.es/ambitos-de-actuacion/audiovisual/conflictos" TargetMode="External"/><Relationship Id="rId4" Type="http://schemas.openxmlformats.org/officeDocument/2006/relationships/hyperlink" Target="https://www.cnmc.es/ambitos-de-actuacion/audiovisual/informes-y-consultas" TargetMode="External"/><Relationship Id="rId9" Type="http://schemas.openxmlformats.org/officeDocument/2006/relationships/hyperlink" Target="https://www.cnmc.es/ambitos-de-actuacion/audiovisual/actividad-internacional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mercado-petroleo-biocarburantes" TargetMode="External"/><Relationship Id="rId2" Type="http://schemas.openxmlformats.org/officeDocument/2006/relationships/hyperlink" Target="https://www.cnmc.es/ambitos-de-actuacion/energia/mercado-gas" TargetMode="External"/><Relationship Id="rId1" Type="http://schemas.openxmlformats.org/officeDocument/2006/relationships/hyperlink" Target="https://www.cnmc.es/ambitos-de-actuacion/energia/mercado-electrico" TargetMode="External"/><Relationship Id="rId4" Type="http://schemas.openxmlformats.org/officeDocument/2006/relationships/hyperlink" Target="https://www.cnmc.es/ambitos-de-actuacion/energia/informes-circulares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regulacion-de-mercado-y-procedimientos-de-operacion" TargetMode="External"/><Relationship Id="rId2" Type="http://schemas.openxmlformats.org/officeDocument/2006/relationships/hyperlink" Target="https://www.cnmc.es/ambitos-de-actuacion/energia/retribucion-peajes-y-liquidaciones" TargetMode="External"/><Relationship Id="rId1" Type="http://schemas.openxmlformats.org/officeDocument/2006/relationships/hyperlink" Target="https://www.cnmc.es/ambitos-de-actuacion/energia/conflictos-inspecciones-sanciones" TargetMode="External"/><Relationship Id="rId4" Type="http://schemas.openxmlformats.org/officeDocument/2006/relationships/hyperlink" Target="https://www.cnmc.es/ambitos-de-actuacion/energia/consumidores-energia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us.es/blog/prestamopedia/cuales-son-los-derechos-del-consumidor-en-las-rebajas/" TargetMode="External"/><Relationship Id="rId1" Type="http://schemas.openxmlformats.org/officeDocument/2006/relationships/hyperlink" Target="https://www.zaplo.es/blog/que-es-un-cartel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ostal/contabilidad-analitica-spu" TargetMode="External"/><Relationship Id="rId2" Type="http://schemas.openxmlformats.org/officeDocument/2006/relationships/hyperlink" Target="https://www.cnmc.es/ambitos-de-actuacion/postal/acceso-infraestructuras" TargetMode="External"/><Relationship Id="rId1" Type="http://schemas.openxmlformats.org/officeDocument/2006/relationships/hyperlink" Target="https://www.cnmc.es/ambitos-de-actuacion/postal/revision-de-precios" TargetMode="External"/><Relationship Id="rId4" Type="http://schemas.openxmlformats.org/officeDocument/2006/relationships/hyperlink" Target="https://www.cnmc.es/ambitos-de-actuacion/postal/entornos-especiales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ostal/actividad-internacional/reglamento-paqueteria-transfronteriza" TargetMode="External"/><Relationship Id="rId2" Type="http://schemas.openxmlformats.org/officeDocument/2006/relationships/hyperlink" Target="https://www.cnmc.es/ambitos-de-actuacion/postal/indicadores-sector" TargetMode="External"/><Relationship Id="rId1" Type="http://schemas.openxmlformats.org/officeDocument/2006/relationships/hyperlink" Target="https://www.cnmc.es/ambitos-de-actuacion/postal/sancionadores" TargetMode="External"/><Relationship Id="rId4" Type="http://schemas.openxmlformats.org/officeDocument/2006/relationships/hyperlink" Target="https://www.cnmc.es/ambitos-de-actuacion/postal/informes-consultas-procedimientos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transporte/resolucion-de-conflictos-aeroportuarios" TargetMode="External"/><Relationship Id="rId2" Type="http://schemas.openxmlformats.org/officeDocument/2006/relationships/hyperlink" Target="https://www.cnmc.es/ambitos-de-actuacion/transporte/supervision-procedimiento-consultas-aeroportuarias" TargetMode="External"/><Relationship Id="rId1" Type="http://schemas.openxmlformats.org/officeDocument/2006/relationships/hyperlink" Target="https://www.cnmc.es/ambitos-de-actuacion/transporte/supervision-de-tarifas-aeroportuarias" TargetMode="External"/><Relationship Id="rId5" Type="http://schemas.openxmlformats.org/officeDocument/2006/relationships/hyperlink" Target="https://www.cnmc.es/ambitos-de-actuacion/transporte/informes-y-consultas-aeroportuario" TargetMode="External"/><Relationship Id="rId4" Type="http://schemas.openxmlformats.org/officeDocument/2006/relationships/hyperlink" Target="https://www.cnmc.es/ambitos-de-actuacion/transporte/actividad-internacional-aeroporturario" TargetMode="External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transporte/informes-y-consultas-ferroviario" TargetMode="External"/><Relationship Id="rId3" Type="http://schemas.openxmlformats.org/officeDocument/2006/relationships/hyperlink" Target="https://www.cnmc.es/ambitos-de-actuacion/transporte/nuevos-servicios-ferroviarios" TargetMode="External"/><Relationship Id="rId7" Type="http://schemas.openxmlformats.org/officeDocument/2006/relationships/hyperlink" Target="https://www.cnmc.es/ambitos-de-actuacion/transporte/actividad-internacional-ferroviario" TargetMode="External"/><Relationship Id="rId2" Type="http://schemas.openxmlformats.org/officeDocument/2006/relationships/hyperlink" Target="https://www.cnmc.es/ambitos-de-actuacion/transporte/supervision-canones-ferroviario" TargetMode="External"/><Relationship Id="rId1" Type="http://schemas.openxmlformats.org/officeDocument/2006/relationships/hyperlink" Target="https://www.cnmc.es/ambitos-de-actuacion/transporte/control-obligaciones-acceso-ferroviario" TargetMode="External"/><Relationship Id="rId6" Type="http://schemas.openxmlformats.org/officeDocument/2006/relationships/hyperlink" Target="https://www.cnmc.es/ambitos-de-actuacion/transporte/seguimiento-indicadores-ferroviario" TargetMode="External"/><Relationship Id="rId5" Type="http://schemas.openxmlformats.org/officeDocument/2006/relationships/hyperlink" Target="https://www.cnmc.es/ambitos-de-actuacion/transporte/consultas-representantes-usuarios-ferroviario" TargetMode="External"/><Relationship Id="rId4" Type="http://schemas.openxmlformats.org/officeDocument/2006/relationships/hyperlink" Target="https://www.cnmc.es/ambitos-de-actuacion/transporte/resolucion-conflictos-ferroviario" TargetMode="External"/><Relationship Id="rId9" Type="http://schemas.openxmlformats.org/officeDocument/2006/relationships/hyperlink" Target="https://www.cnmc.es/ambitos-de-actuacion/transporte/sancionadores-ferroviario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competencia/concentraciones" TargetMode="External"/><Relationship Id="rId2" Type="http://schemas.openxmlformats.org/officeDocument/2006/relationships/hyperlink" Target="https://www.cnmc.es/ambitos-de-actuacion/competencia/programa-de-clemencia" TargetMode="External"/><Relationship Id="rId1" Type="http://schemas.openxmlformats.org/officeDocument/2006/relationships/hyperlink" Target="https://www.cnmc.es/ambitos-de-actuacion/competencia/conductas-anticompetitivas" TargetMode="External"/><Relationship Id="rId4" Type="http://schemas.openxmlformats.org/officeDocument/2006/relationships/hyperlink" Target="https://www.cnmc.es/ambitos-de-actuacion/competencia/vigilancia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competencia/ecn-internacional" TargetMode="External"/><Relationship Id="rId1" Type="http://schemas.openxmlformats.org/officeDocument/2006/relationships/hyperlink" Target="https://www.cnmc.es/ambitos-de-actuacion/competencia/coordinacion-con-ccaa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promocion-de-la-competencia/ayudas-publicas" TargetMode="External"/><Relationship Id="rId2" Type="http://schemas.openxmlformats.org/officeDocument/2006/relationships/hyperlink" Target="https://www.cnmc.es/ambitos-de-actuacion/promocion-de-la-competencia/contratacion-publica" TargetMode="External"/><Relationship Id="rId1" Type="http://schemas.openxmlformats.org/officeDocument/2006/relationships/hyperlink" Target="https://www.cnmc.es/ambitos-de-actuacion/promocion-de-la-competencia/mejora-regulatoria" TargetMode="External"/><Relationship Id="rId6" Type="http://schemas.openxmlformats.org/officeDocument/2006/relationships/hyperlink" Target="https://www.cnmc.es/ambitos-de-actuacion/promocion-de-la-competencia/agenda-internacional" TargetMode="External"/><Relationship Id="rId5" Type="http://schemas.openxmlformats.org/officeDocument/2006/relationships/hyperlink" Target="https://www.cnmc.es/ambitos-de-actuacion/promocion-de-la-competencia/estadisticas-y-biblioteca" TargetMode="External"/><Relationship Id="rId4" Type="http://schemas.openxmlformats.org/officeDocument/2006/relationships/hyperlink" Target="https://www.cnmc.es/ambitos-de-actuacion/promocion-de-la-competencia/guias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telecomunicaciones/registros-sgda" TargetMode="External"/><Relationship Id="rId3" Type="http://schemas.openxmlformats.org/officeDocument/2006/relationships/hyperlink" Target="https://www.cnmc.es/ambitos-de-actuacion/telecomunicaciones/servicio-universal-contabilidad-regulatoria" TargetMode="External"/><Relationship Id="rId7" Type="http://schemas.openxmlformats.org/officeDocument/2006/relationships/hyperlink" Target="https://www.cnmc.es/ambitos-de-actuacion/telecomunicaciones/sancionadores" TargetMode="External"/><Relationship Id="rId2" Type="http://schemas.openxmlformats.org/officeDocument/2006/relationships/hyperlink" Target="https://www.cnmc.es/ambitos-de-actuacion/telecomunicaciones/concrecion-desarrollo-obligaciones" TargetMode="External"/><Relationship Id="rId1" Type="http://schemas.openxmlformats.org/officeDocument/2006/relationships/hyperlink" Target="https://www.cnmc.es/ambitos-de-actuacion/telecomunicaciones/analisis-mercados" TargetMode="External"/><Relationship Id="rId6" Type="http://schemas.openxmlformats.org/officeDocument/2006/relationships/hyperlink" Target="https://www.cnmc.es/ambitos-de-actuacion/telecomunicaciones/informes-consultas-y-circulares" TargetMode="External"/><Relationship Id="rId5" Type="http://schemas.openxmlformats.org/officeDocument/2006/relationships/hyperlink" Target="https://www.cnmc.es/ambitos-de-actuacion/telecomunicaciones/portabilidad" TargetMode="External"/><Relationship Id="rId4" Type="http://schemas.openxmlformats.org/officeDocument/2006/relationships/hyperlink" Target="https://www.cnmc.es/ambitos-de-actuacion/telecomunicaciones/conflictos" TargetMode="External"/><Relationship Id="rId9" Type="http://schemas.openxmlformats.org/officeDocument/2006/relationships/hyperlink" Target="https://www.cnmc.es/ambitos-de-actuacion/telecomunicaciones/internacional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mc.es/ambitos-de-actuacion/audiovisual/cooperacion-con-ccaa" TargetMode="External"/><Relationship Id="rId3" Type="http://schemas.openxmlformats.org/officeDocument/2006/relationships/hyperlink" Target="https://www.cnmc.es/ambitos-de-actuacion/audiovisual/mision-servicio-publico-crtve" TargetMode="External"/><Relationship Id="rId7" Type="http://schemas.openxmlformats.org/officeDocument/2006/relationships/hyperlink" Target="https://www.cnmc.es/ambitos-de-actuacion/audiovisual/requerimientos" TargetMode="External"/><Relationship Id="rId2" Type="http://schemas.openxmlformats.org/officeDocument/2006/relationships/hyperlink" Target="https://www.cnmc.es/ambitos-de-actuacion/audiovisual/promocion-obra-europea" TargetMode="External"/><Relationship Id="rId1" Type="http://schemas.openxmlformats.org/officeDocument/2006/relationships/hyperlink" Target="https://www.cnmc.es/ambitos-de-actuacion/audiovisual/control-de-contenidos" TargetMode="External"/><Relationship Id="rId6" Type="http://schemas.openxmlformats.org/officeDocument/2006/relationships/hyperlink" Target="https://www.cnmc.es/ambitos-de-actuacion/audiovisual/sancionadoras-y-denuncias-archivadas" TargetMode="External"/><Relationship Id="rId5" Type="http://schemas.openxmlformats.org/officeDocument/2006/relationships/hyperlink" Target="https://www.cnmc.es/ambitos-de-actuacion/audiovisual/conflictos" TargetMode="External"/><Relationship Id="rId4" Type="http://schemas.openxmlformats.org/officeDocument/2006/relationships/hyperlink" Target="https://www.cnmc.es/ambitos-de-actuacion/audiovisual/informes-y-consultas" TargetMode="External"/><Relationship Id="rId9" Type="http://schemas.openxmlformats.org/officeDocument/2006/relationships/hyperlink" Target="https://www.cnmc.es/ambitos-de-actuacion/audiovisual/actividad-internacional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mercado-petroleo-biocarburantes" TargetMode="External"/><Relationship Id="rId2" Type="http://schemas.openxmlformats.org/officeDocument/2006/relationships/hyperlink" Target="https://www.cnmc.es/ambitos-de-actuacion/energia/mercado-gas" TargetMode="External"/><Relationship Id="rId1" Type="http://schemas.openxmlformats.org/officeDocument/2006/relationships/hyperlink" Target="https://www.cnmc.es/ambitos-de-actuacion/energia/mercado-electrico" TargetMode="External"/><Relationship Id="rId4" Type="http://schemas.openxmlformats.org/officeDocument/2006/relationships/hyperlink" Target="https://www.cnmc.es/ambitos-de-actuacion/energia/informes-circulares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regulacion-de-mercado-y-procedimientos-de-operacion" TargetMode="External"/><Relationship Id="rId2" Type="http://schemas.openxmlformats.org/officeDocument/2006/relationships/hyperlink" Target="https://www.cnmc.es/ambitos-de-actuacion/energia/retribucion-peajes-y-liquidaciones" TargetMode="External"/><Relationship Id="rId1" Type="http://schemas.openxmlformats.org/officeDocument/2006/relationships/hyperlink" Target="https://www.cnmc.es/ambitos-de-actuacion/energia/conflictos-inspecciones-sanciones" TargetMode="External"/><Relationship Id="rId4" Type="http://schemas.openxmlformats.org/officeDocument/2006/relationships/hyperlink" Target="https://www.cnmc.es/ambitos-de-actuacion/energia/consumidores-energi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44208-22AB-E640-985E-E773746667DE}" type="doc">
      <dgm:prSet loTypeId="urn:microsoft.com/office/officeart/2005/8/layout/hChevron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CBB429-ED1A-9A40-8423-CE71CC603B8C}">
      <dgm:prSet custT="1"/>
      <dgm:spPr/>
      <dgm:t>
        <a:bodyPr rIns="756000"/>
        <a:lstStyle/>
        <a:p>
          <a:pPr marL="0" algn="ctr">
            <a:lnSpc>
              <a:spcPct val="90000"/>
            </a:lnSpc>
            <a:spcAft>
              <a:spcPct val="35000"/>
            </a:spcAft>
          </a:pPr>
          <a:endParaRPr lang="it-IT" sz="700" b="1" i="0" dirty="0"/>
        </a:p>
        <a:p>
          <a:pPr marL="0" algn="ctr">
            <a:lnSpc>
              <a:spcPct val="90000"/>
            </a:lnSpc>
            <a:spcAft>
              <a:spcPct val="35000"/>
            </a:spcAft>
          </a:pPr>
          <a:r>
            <a:rPr lang="it-IT" sz="2000" b="1" i="0" dirty="0"/>
            <a:t>¿Para </a:t>
          </a:r>
          <a:r>
            <a:rPr lang="it-IT" sz="2000" b="1" i="0" dirty="0" err="1"/>
            <a:t>qué</a:t>
          </a:r>
          <a:r>
            <a:rPr lang="it-IT" sz="2000" b="1" i="0" dirty="0"/>
            <a:t> </a:t>
          </a:r>
          <a:r>
            <a:rPr lang="it-IT" sz="2000" b="1" i="0" dirty="0" err="1"/>
            <a:t>sirve</a:t>
          </a:r>
          <a:r>
            <a:rPr lang="it-IT" sz="2000" b="1" i="0" dirty="0"/>
            <a:t> la CNMC?</a:t>
          </a:r>
        </a:p>
        <a:p>
          <a:pPr marL="0" algn="ctr">
            <a:lnSpc>
              <a:spcPct val="90000"/>
            </a:lnSpc>
            <a:spcAft>
              <a:spcPct val="35000"/>
            </a:spcAft>
          </a:pPr>
          <a:endParaRPr lang="it-IT" sz="700" b="1" i="0" dirty="0"/>
        </a:p>
      </dgm:t>
    </dgm:pt>
    <dgm:pt modelId="{AD105297-45B7-0C48-9553-79C8ECCAD4B8}" type="parTrans" cxnId="{10E94C73-CE6E-1441-859D-70C3A322F321}">
      <dgm:prSet/>
      <dgm:spPr/>
      <dgm:t>
        <a:bodyPr/>
        <a:lstStyle/>
        <a:p>
          <a:endParaRPr lang="it-IT"/>
        </a:p>
      </dgm:t>
    </dgm:pt>
    <dgm:pt modelId="{CC31B967-92A2-EF42-B29E-0FC6FFB04F27}" type="sibTrans" cxnId="{10E94C73-CE6E-1441-859D-70C3A322F321}">
      <dgm:prSet/>
      <dgm:spPr/>
      <dgm:t>
        <a:bodyPr/>
        <a:lstStyle/>
        <a:p>
          <a:endParaRPr lang="it-IT"/>
        </a:p>
      </dgm:t>
    </dgm:pt>
    <dgm:pt modelId="{070C05E8-85DC-6444-BA14-96453903124D}">
      <dgm:prSet custT="1"/>
      <dgm:spPr/>
      <dgm:t>
        <a:bodyPr rIns="756000"/>
        <a:lstStyle/>
        <a:p>
          <a:pPr marL="1079500" indent="-317500" algn="l">
            <a:lnSpc>
              <a:spcPct val="100000"/>
            </a:lnSpc>
            <a:spcAft>
              <a:spcPts val="960"/>
            </a:spcAft>
            <a:tabLst>
              <a:tab pos="6667500" algn="l"/>
            </a:tabLst>
          </a:pPr>
          <a:r>
            <a:rPr lang="it-IT" sz="2000" b="1" i="0" dirty="0"/>
            <a:t>La CNMC es un O</a:t>
          </a:r>
          <a:r>
            <a:rPr lang="it-IT" sz="2000" b="0" i="0" dirty="0"/>
            <a:t>rganismo “</a:t>
          </a:r>
          <a:r>
            <a:rPr lang="it-IT" sz="2000" b="0" i="0" dirty="0" err="1"/>
            <a:t>superregulador</a:t>
          </a:r>
          <a:r>
            <a:rPr lang="it-IT" sz="2000" b="0" i="0" dirty="0"/>
            <a:t>”  </a:t>
          </a:r>
          <a:r>
            <a:rPr lang="it-IT" sz="2000" b="0" i="0" dirty="0" err="1"/>
            <a:t>que</a:t>
          </a:r>
          <a:r>
            <a:rPr lang="it-IT" sz="2000" b="0" i="0" dirty="0"/>
            <a:t> se </a:t>
          </a:r>
          <a:r>
            <a:rPr lang="it-IT" sz="2000" b="1" i="0" dirty="0" err="1"/>
            <a:t>encarga</a:t>
          </a:r>
          <a:r>
            <a:rPr lang="it-IT" sz="2000" b="1" i="0" dirty="0"/>
            <a:t> del cumplimiento de </a:t>
          </a:r>
          <a:r>
            <a:rPr lang="it-IT" sz="2000" b="1" i="0" dirty="0" err="1"/>
            <a:t>las</a:t>
          </a:r>
          <a:r>
            <a:rPr lang="it-IT" sz="2000" b="1" i="0" dirty="0"/>
            <a:t> </a:t>
          </a:r>
          <a:r>
            <a:rPr lang="it-IT" sz="2000" b="1" i="0" dirty="0" err="1"/>
            <a:t>reglas</a:t>
          </a:r>
          <a:r>
            <a:rPr lang="it-IT" sz="2000" b="1" i="0" dirty="0"/>
            <a:t> de </a:t>
          </a:r>
          <a:r>
            <a:rPr lang="it-IT" sz="2000" b="1" i="0" dirty="0" err="1"/>
            <a:t>juego</a:t>
          </a:r>
          <a:r>
            <a:rPr lang="it-IT" sz="2000" b="1" i="0" dirty="0"/>
            <a:t> en la </a:t>
          </a:r>
          <a:r>
            <a:rPr lang="it-IT" sz="2000" b="1" i="0" dirty="0" err="1"/>
            <a:t>economía</a:t>
          </a:r>
          <a:r>
            <a:rPr lang="it-IT" sz="2000" b="1" i="0" dirty="0"/>
            <a:t> de </a:t>
          </a:r>
          <a:r>
            <a:rPr lang="it-IT" sz="2000" b="1" i="0" dirty="0" err="1"/>
            <a:t>mercado</a:t>
          </a:r>
          <a:r>
            <a:rPr lang="it-IT" sz="2000" b="0" i="0" dirty="0"/>
            <a:t>.</a:t>
          </a:r>
          <a:endParaRPr lang="it-IT" sz="2000" dirty="0"/>
        </a:p>
      </dgm:t>
    </dgm:pt>
    <dgm:pt modelId="{9A86BF37-CF6C-8B44-B735-5C13EBE7A6D8}" type="parTrans" cxnId="{61B6E251-0709-954B-A21E-08DA33B68F80}">
      <dgm:prSet/>
      <dgm:spPr/>
      <dgm:t>
        <a:bodyPr/>
        <a:lstStyle/>
        <a:p>
          <a:endParaRPr lang="it-IT"/>
        </a:p>
      </dgm:t>
    </dgm:pt>
    <dgm:pt modelId="{A569F728-52BA-854E-A31B-1B84D9C1DFAA}" type="sibTrans" cxnId="{61B6E251-0709-954B-A21E-08DA33B68F80}">
      <dgm:prSet/>
      <dgm:spPr/>
      <dgm:t>
        <a:bodyPr/>
        <a:lstStyle/>
        <a:p>
          <a:endParaRPr lang="it-IT"/>
        </a:p>
      </dgm:t>
    </dgm:pt>
    <dgm:pt modelId="{07A29021-E494-F147-9EE6-DADE5B0AA972}">
      <dgm:prSet custT="1"/>
      <dgm:spPr/>
      <dgm:t>
        <a:bodyPr rIns="756000"/>
        <a:lstStyle/>
        <a:p>
          <a:pPr marL="1079500" indent="-317500" algn="l">
            <a:lnSpc>
              <a:spcPct val="100000"/>
            </a:lnSpc>
            <a:spcAft>
              <a:spcPts val="960"/>
            </a:spcAft>
            <a:tabLst>
              <a:tab pos="6667500" algn="l"/>
            </a:tabLst>
          </a:pPr>
          <a:r>
            <a:rPr lang="it-IT" sz="2000" b="0" i="0" dirty="0"/>
            <a:t>Su </a:t>
          </a:r>
          <a:r>
            <a:rPr lang="it-IT" sz="2000" b="0" i="0" dirty="0" err="1"/>
            <a:t>cometido</a:t>
          </a:r>
          <a:r>
            <a:rPr lang="it-IT" sz="2000" b="0" i="0" dirty="0"/>
            <a:t> es evitar </a:t>
          </a:r>
          <a:r>
            <a:rPr lang="it-IT" sz="2000" b="0" i="0" dirty="0" err="1"/>
            <a:t>los</a:t>
          </a:r>
          <a:r>
            <a:rPr lang="it-IT" sz="2000" b="0" i="0" dirty="0"/>
            <a:t> </a:t>
          </a:r>
          <a:r>
            <a:rPr lang="it-IT" sz="2000" b="0" i="0" dirty="0" err="1"/>
            <a:t>monopolios</a:t>
          </a:r>
          <a:r>
            <a:rPr lang="it-IT" sz="2000" b="0" i="0" dirty="0"/>
            <a:t>, </a:t>
          </a:r>
          <a:r>
            <a:rPr lang="it-IT" sz="2000" b="0" i="0" dirty="0" err="1"/>
            <a:t>los</a:t>
          </a:r>
          <a:r>
            <a:rPr lang="it-IT" sz="2000" b="0" i="0" dirty="0"/>
            <a:t> </a:t>
          </a:r>
          <a:r>
            <a:rPr lang="it-IT" sz="2000" b="0" i="0" dirty="0">
              <a:hlinkClick xmlns:r="http://schemas.openxmlformats.org/officeDocument/2006/relationships" r:id="rId1"/>
            </a:rPr>
            <a:t>cárteles</a:t>
          </a:r>
          <a:r>
            <a:rPr lang="it-IT" sz="2000" b="0" i="0" dirty="0"/>
            <a:t>, </a:t>
          </a:r>
          <a:r>
            <a:rPr lang="it-IT" sz="2000" b="0" i="0" dirty="0" err="1"/>
            <a:t>los</a:t>
          </a:r>
          <a:r>
            <a:rPr lang="it-IT" sz="2000" b="0" i="0" dirty="0"/>
            <a:t> </a:t>
          </a:r>
          <a:r>
            <a:rPr lang="it-IT" sz="2000" b="0" i="0" dirty="0" err="1"/>
            <a:t>abusos</a:t>
          </a:r>
          <a:r>
            <a:rPr lang="it-IT" sz="2000" b="0" i="0" dirty="0"/>
            <a:t> de </a:t>
          </a:r>
          <a:r>
            <a:rPr lang="it-IT" sz="2000" b="0" i="0" dirty="0" err="1"/>
            <a:t>poder</a:t>
          </a:r>
          <a:r>
            <a:rPr lang="it-IT" sz="2000" b="0" i="0" dirty="0"/>
            <a:t> y la </a:t>
          </a:r>
          <a:r>
            <a:rPr lang="it-IT" sz="2000" b="0" i="0" dirty="0" err="1"/>
            <a:t>desigualdad</a:t>
          </a:r>
          <a:r>
            <a:rPr lang="it-IT" sz="2000" b="0" i="0" dirty="0"/>
            <a:t> en </a:t>
          </a:r>
          <a:r>
            <a:rPr lang="it-IT" sz="2000" b="0" i="0" dirty="0" err="1"/>
            <a:t>los</a:t>
          </a:r>
          <a:r>
            <a:rPr lang="it-IT" sz="2000" b="0" i="0" dirty="0"/>
            <a:t> </a:t>
          </a:r>
          <a:r>
            <a:rPr lang="it-IT" sz="2000" b="0" i="0" dirty="0" err="1"/>
            <a:t>mercados</a:t>
          </a:r>
          <a:r>
            <a:rPr lang="it-IT" sz="2000" b="0" i="0" dirty="0"/>
            <a:t>. </a:t>
          </a:r>
          <a:endParaRPr lang="it-IT" sz="2000" dirty="0"/>
        </a:p>
      </dgm:t>
    </dgm:pt>
    <dgm:pt modelId="{FDA45C3C-8ADE-A947-9829-7536A41D0937}" type="parTrans" cxnId="{7B1E606E-D03C-E44B-B38A-F007840B1802}">
      <dgm:prSet/>
      <dgm:spPr/>
      <dgm:t>
        <a:bodyPr/>
        <a:lstStyle/>
        <a:p>
          <a:endParaRPr lang="it-IT"/>
        </a:p>
      </dgm:t>
    </dgm:pt>
    <dgm:pt modelId="{3ACFCFDA-28D8-6F4F-BF5A-1AEFFB3B5C1C}" type="sibTrans" cxnId="{7B1E606E-D03C-E44B-B38A-F007840B1802}">
      <dgm:prSet/>
      <dgm:spPr/>
      <dgm:t>
        <a:bodyPr/>
        <a:lstStyle/>
        <a:p>
          <a:endParaRPr lang="it-IT"/>
        </a:p>
      </dgm:t>
    </dgm:pt>
    <dgm:pt modelId="{6DB4ED62-2250-9247-93E4-0760EC844924}">
      <dgm:prSet custT="1"/>
      <dgm:spPr/>
      <dgm:t>
        <a:bodyPr rIns="756000"/>
        <a:lstStyle/>
        <a:p>
          <a:pPr marL="1079500" indent="-317500" algn="l">
            <a:lnSpc>
              <a:spcPct val="100000"/>
            </a:lnSpc>
            <a:spcAft>
              <a:spcPts val="960"/>
            </a:spcAft>
            <a:tabLst>
              <a:tab pos="6667500" algn="l"/>
            </a:tabLst>
          </a:pPr>
          <a:r>
            <a:rPr lang="it-IT" sz="2000" b="0" i="0" dirty="0"/>
            <a:t>De esta </a:t>
          </a:r>
          <a:r>
            <a:rPr lang="it-IT" sz="2000" b="0" i="0" dirty="0" err="1"/>
            <a:t>manera</a:t>
          </a:r>
          <a:r>
            <a:rPr lang="it-IT" sz="2000" b="0" i="0" dirty="0"/>
            <a:t>, </a:t>
          </a:r>
          <a:r>
            <a:rPr lang="it-IT" sz="2000" b="0" i="0" dirty="0" err="1"/>
            <a:t>defiende</a:t>
          </a:r>
          <a:r>
            <a:rPr lang="it-IT" sz="2000" b="0" i="0" dirty="0"/>
            <a:t> </a:t>
          </a:r>
          <a:r>
            <a:rPr lang="it-IT" sz="2000" b="0" i="0" dirty="0" err="1"/>
            <a:t>los</a:t>
          </a:r>
          <a:r>
            <a:rPr lang="it-IT" sz="2000" b="0" i="0" dirty="0"/>
            <a:t> </a:t>
          </a:r>
          <a:r>
            <a:rPr lang="it-IT" sz="2000" b="0" i="0" dirty="0">
              <a:hlinkClick xmlns:r="http://schemas.openxmlformats.org/officeDocument/2006/relationships" r:id="rId2"/>
            </a:rPr>
            <a:t>derechos y garantías de los consumidores</a:t>
          </a:r>
          <a:r>
            <a:rPr lang="it-IT" sz="2000" b="0" i="0" dirty="0"/>
            <a:t>, </a:t>
          </a:r>
          <a:r>
            <a:rPr lang="it-IT" sz="2000" b="0" i="0" dirty="0" err="1"/>
            <a:t>asegurando</a:t>
          </a:r>
          <a:r>
            <a:rPr lang="it-IT" sz="2000" b="0" i="0" dirty="0"/>
            <a:t> </a:t>
          </a:r>
          <a:r>
            <a:rPr lang="it-IT" sz="2000" b="0" i="0" dirty="0" err="1"/>
            <a:t>menores</a:t>
          </a:r>
          <a:r>
            <a:rPr lang="it-IT" sz="2000" b="0" i="0" dirty="0"/>
            <a:t> </a:t>
          </a:r>
          <a:r>
            <a:rPr lang="it-IT" sz="2000" b="0" i="0" dirty="0" err="1"/>
            <a:t>precios</a:t>
          </a:r>
          <a:r>
            <a:rPr lang="it-IT" sz="2000" b="0" i="0" dirty="0"/>
            <a:t>, </a:t>
          </a:r>
          <a:r>
            <a:rPr lang="it-IT" sz="2000" b="0" i="0" dirty="0" err="1"/>
            <a:t>mayor</a:t>
          </a:r>
          <a:r>
            <a:rPr lang="it-IT" sz="2000" b="0" i="0" dirty="0"/>
            <a:t> </a:t>
          </a:r>
          <a:r>
            <a:rPr lang="it-IT" sz="2000" b="0" i="0" dirty="0" err="1"/>
            <a:t>calidad</a:t>
          </a:r>
          <a:r>
            <a:rPr lang="it-IT" sz="2000" b="0" i="0" dirty="0"/>
            <a:t> y </a:t>
          </a:r>
          <a:r>
            <a:rPr lang="it-IT" sz="2000" b="0" i="0" dirty="0" err="1"/>
            <a:t>más</a:t>
          </a:r>
          <a:r>
            <a:rPr lang="it-IT" sz="2000" b="0" i="0" dirty="0"/>
            <a:t> </a:t>
          </a:r>
          <a:r>
            <a:rPr lang="it-IT" sz="2000" b="0" i="0" dirty="0" err="1"/>
            <a:t>innovación</a:t>
          </a:r>
          <a:r>
            <a:rPr lang="it-IT" sz="2000" b="0" i="0" dirty="0"/>
            <a:t>.</a:t>
          </a:r>
          <a:endParaRPr lang="it-IT" sz="2000" dirty="0"/>
        </a:p>
      </dgm:t>
    </dgm:pt>
    <dgm:pt modelId="{F7D26A3F-094C-BB4B-9A41-8179EF4E7196}" type="parTrans" cxnId="{1E2C5281-3776-E649-9225-A52F319DE363}">
      <dgm:prSet/>
      <dgm:spPr/>
      <dgm:t>
        <a:bodyPr/>
        <a:lstStyle/>
        <a:p>
          <a:endParaRPr lang="it-IT"/>
        </a:p>
      </dgm:t>
    </dgm:pt>
    <dgm:pt modelId="{71BCAC17-5667-314C-8A6A-0E8134A42BDC}" type="sibTrans" cxnId="{1E2C5281-3776-E649-9225-A52F319DE363}">
      <dgm:prSet/>
      <dgm:spPr/>
      <dgm:t>
        <a:bodyPr/>
        <a:lstStyle/>
        <a:p>
          <a:endParaRPr lang="it-IT"/>
        </a:p>
      </dgm:t>
    </dgm:pt>
    <dgm:pt modelId="{608E4352-4329-DD4A-8322-A655FDEFB89D}" type="pres">
      <dgm:prSet presAssocID="{95644208-22AB-E640-985E-E773746667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273E65-8794-0D44-AE33-B8E0A39401F3}" type="pres">
      <dgm:prSet presAssocID="{DDCBB429-ED1A-9A40-8423-CE71CC603B8C}" presName="parAndChTx" presStyleLbl="node1" presStyleIdx="0" presStyleCnt="1" custScaleX="100098" custLinFactNeighborX="-24922" custLinFactNeighborY="9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98C7A-E2FD-3E47-BA94-BFB9B7D5ED38}" type="presOf" srcId="{95644208-22AB-E640-985E-E773746667DE}" destId="{608E4352-4329-DD4A-8322-A655FDEFB89D}" srcOrd="0" destOrd="0" presId="urn:microsoft.com/office/officeart/2005/8/layout/hChevron3"/>
    <dgm:cxn modelId="{95FD0250-E685-5843-8D25-7B039F45149A}" type="presOf" srcId="{DDCBB429-ED1A-9A40-8423-CE71CC603B8C}" destId="{E9273E65-8794-0D44-AE33-B8E0A39401F3}" srcOrd="0" destOrd="0" presId="urn:microsoft.com/office/officeart/2005/8/layout/hChevron3"/>
    <dgm:cxn modelId="{1E2C5281-3776-E649-9225-A52F319DE363}" srcId="{DDCBB429-ED1A-9A40-8423-CE71CC603B8C}" destId="{6DB4ED62-2250-9247-93E4-0760EC844924}" srcOrd="2" destOrd="0" parTransId="{F7D26A3F-094C-BB4B-9A41-8179EF4E7196}" sibTransId="{71BCAC17-5667-314C-8A6A-0E8134A42BDC}"/>
    <dgm:cxn modelId="{C9B46AAC-7289-A34B-9A0B-16418D7FE45A}" type="presOf" srcId="{6DB4ED62-2250-9247-93E4-0760EC844924}" destId="{E9273E65-8794-0D44-AE33-B8E0A39401F3}" srcOrd="0" destOrd="3" presId="urn:microsoft.com/office/officeart/2005/8/layout/hChevron3"/>
    <dgm:cxn modelId="{61B6E251-0709-954B-A21E-08DA33B68F80}" srcId="{DDCBB429-ED1A-9A40-8423-CE71CC603B8C}" destId="{070C05E8-85DC-6444-BA14-96453903124D}" srcOrd="0" destOrd="0" parTransId="{9A86BF37-CF6C-8B44-B735-5C13EBE7A6D8}" sibTransId="{A569F728-52BA-854E-A31B-1B84D9C1DFAA}"/>
    <dgm:cxn modelId="{AC56A200-100C-4D4B-8C2E-A85B7355B183}" type="presOf" srcId="{07A29021-E494-F147-9EE6-DADE5B0AA972}" destId="{E9273E65-8794-0D44-AE33-B8E0A39401F3}" srcOrd="0" destOrd="2" presId="urn:microsoft.com/office/officeart/2005/8/layout/hChevron3"/>
    <dgm:cxn modelId="{10E94C73-CE6E-1441-859D-70C3A322F321}" srcId="{95644208-22AB-E640-985E-E773746667DE}" destId="{DDCBB429-ED1A-9A40-8423-CE71CC603B8C}" srcOrd="0" destOrd="0" parTransId="{AD105297-45B7-0C48-9553-79C8ECCAD4B8}" sibTransId="{CC31B967-92A2-EF42-B29E-0FC6FFB04F27}"/>
    <dgm:cxn modelId="{7B1E606E-D03C-E44B-B38A-F007840B1802}" srcId="{DDCBB429-ED1A-9A40-8423-CE71CC603B8C}" destId="{07A29021-E494-F147-9EE6-DADE5B0AA972}" srcOrd="1" destOrd="0" parTransId="{FDA45C3C-8ADE-A947-9829-7536A41D0937}" sibTransId="{3ACFCFDA-28D8-6F4F-BF5A-1AEFFB3B5C1C}"/>
    <dgm:cxn modelId="{0BED8630-81D2-EB40-A3DA-E4A0916E6966}" type="presOf" srcId="{070C05E8-85DC-6444-BA14-96453903124D}" destId="{E9273E65-8794-0D44-AE33-B8E0A39401F3}" srcOrd="0" destOrd="1" presId="urn:microsoft.com/office/officeart/2005/8/layout/hChevron3"/>
    <dgm:cxn modelId="{8FD897E5-938E-B943-8AF6-362326A24207}" type="presParOf" srcId="{608E4352-4329-DD4A-8322-A655FDEFB89D}" destId="{E9273E65-8794-0D44-AE33-B8E0A39401F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4444A6-4857-6647-9301-6E0D472128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3DE6B7-BBB0-2646-88EB-6FB31D764CE6}">
      <dgm:prSet custT="1"/>
      <dgm:spPr/>
      <dgm:t>
        <a:bodyPr/>
        <a:lstStyle/>
        <a:p>
          <a:pPr algn="l">
            <a:buNone/>
          </a:pPr>
          <a:r>
            <a:rPr lang="it-IT" sz="1050" b="1" i="0">
              <a:hlinkClick xmlns:r="http://schemas.openxmlformats.org/officeDocument/2006/relationships" r:id="rId1"/>
            </a:rPr>
            <a:t>Revisión de precios</a:t>
          </a:r>
          <a:endParaRPr lang="it-IT" sz="1050"/>
        </a:p>
      </dgm:t>
    </dgm:pt>
    <dgm:pt modelId="{D763BA2E-C085-644F-A914-A0B3DCF5B3CC}" type="parTrans" cxnId="{A5E2DEC8-3DDC-E94D-A9DC-DF5CC6753D05}">
      <dgm:prSet/>
      <dgm:spPr/>
      <dgm:t>
        <a:bodyPr/>
        <a:lstStyle/>
        <a:p>
          <a:endParaRPr lang="it-IT"/>
        </a:p>
      </dgm:t>
    </dgm:pt>
    <dgm:pt modelId="{82D70DDB-FA3C-2546-A53C-EE38C5D35313}" type="sibTrans" cxnId="{A5E2DEC8-3DDC-E94D-A9DC-DF5CC6753D05}">
      <dgm:prSet/>
      <dgm:spPr/>
      <dgm:t>
        <a:bodyPr/>
        <a:lstStyle/>
        <a:p>
          <a:endParaRPr lang="it-IT"/>
        </a:p>
      </dgm:t>
    </dgm:pt>
    <dgm:pt modelId="{0E9DCD0F-2C31-3344-AFD9-5EACD2D6D18B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/>
            <a:t>Verificamos</a:t>
          </a:r>
          <a:r>
            <a:rPr lang="it-IT" sz="1000" b="0" i="0" dirty="0"/>
            <a:t> </a:t>
          </a:r>
          <a:r>
            <a:rPr lang="it-IT" sz="1000" b="0" i="0" dirty="0" err="1"/>
            <a:t>que</a:t>
          </a:r>
          <a:r>
            <a:rPr lang="it-IT" sz="1000" b="0" i="0" dirty="0"/>
            <a:t>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precios</a:t>
          </a:r>
          <a:r>
            <a:rPr lang="it-IT" sz="1000" b="0" i="0" dirty="0"/>
            <a:t> y </a:t>
          </a:r>
          <a:r>
            <a:rPr lang="it-IT" sz="1000" b="0" i="0" dirty="0" err="1"/>
            <a:t>demás</a:t>
          </a:r>
          <a:r>
            <a:rPr lang="it-IT" sz="1000" b="0" i="0" dirty="0"/>
            <a:t> </a:t>
          </a:r>
          <a:r>
            <a:rPr lang="it-IT" sz="1000" b="0" i="0" dirty="0" err="1"/>
            <a:t>condiciones</a:t>
          </a:r>
          <a:r>
            <a:rPr lang="it-IT" sz="1000" b="0" i="0" dirty="0"/>
            <a:t> </a:t>
          </a:r>
          <a:r>
            <a:rPr lang="it-IT" sz="1000" b="0" i="0" dirty="0" err="1"/>
            <a:t>comerciales</a:t>
          </a:r>
          <a:r>
            <a:rPr lang="it-IT" sz="1000" b="0" i="0" dirty="0"/>
            <a:t> de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servicios</a:t>
          </a:r>
          <a:r>
            <a:rPr lang="it-IT" sz="1000" b="0" i="0" dirty="0"/>
            <a:t> </a:t>
          </a:r>
          <a:r>
            <a:rPr lang="it-IT" sz="1000" b="0" i="0" dirty="0" err="1"/>
            <a:t>postales</a:t>
          </a:r>
          <a:r>
            <a:rPr lang="it-IT" sz="1000" b="0" i="0" dirty="0"/>
            <a:t> </a:t>
          </a:r>
          <a:r>
            <a:rPr lang="it-IT" sz="1000" b="0" i="0" dirty="0" err="1"/>
            <a:t>cumplen</a:t>
          </a:r>
          <a:r>
            <a:rPr lang="it-IT" sz="1000" b="0" i="0" dirty="0"/>
            <a:t>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principios</a:t>
          </a:r>
          <a:r>
            <a:rPr lang="it-IT" sz="1000" b="0" i="0" dirty="0"/>
            <a:t> </a:t>
          </a:r>
          <a:r>
            <a:rPr lang="it-IT" sz="1000" b="0" i="0" dirty="0" err="1"/>
            <a:t>que</a:t>
          </a:r>
          <a:r>
            <a:rPr lang="it-IT" sz="1000" b="0" i="0" dirty="0"/>
            <a:t> </a:t>
          </a:r>
          <a:r>
            <a:rPr lang="it-IT" sz="1000" b="0" i="0" dirty="0" err="1"/>
            <a:t>establece</a:t>
          </a:r>
          <a:r>
            <a:rPr lang="it-IT" sz="1000" b="0" i="0" dirty="0"/>
            <a:t> la </a:t>
          </a:r>
          <a:r>
            <a:rPr lang="it-IT" sz="1000" b="0" i="0" dirty="0" err="1"/>
            <a:t>legislación</a:t>
          </a:r>
          <a:r>
            <a:rPr lang="it-IT" sz="900" b="0" i="0" dirty="0"/>
            <a:t>.</a:t>
          </a:r>
          <a:endParaRPr lang="it-IT" sz="900" dirty="0"/>
        </a:p>
      </dgm:t>
    </dgm:pt>
    <dgm:pt modelId="{462719A8-A0BD-2749-BC1A-4D9B3F849023}" type="parTrans" cxnId="{1274B0F4-6DD9-4F4C-AD8D-E6F3C0CD0348}">
      <dgm:prSet/>
      <dgm:spPr/>
      <dgm:t>
        <a:bodyPr/>
        <a:lstStyle/>
        <a:p>
          <a:endParaRPr lang="it-IT"/>
        </a:p>
      </dgm:t>
    </dgm:pt>
    <dgm:pt modelId="{A9ABA179-1C9D-3D4C-948B-E7CA6622B286}" type="sibTrans" cxnId="{1274B0F4-6DD9-4F4C-AD8D-E6F3C0CD0348}">
      <dgm:prSet/>
      <dgm:spPr/>
      <dgm:t>
        <a:bodyPr/>
        <a:lstStyle/>
        <a:p>
          <a:endParaRPr lang="it-IT"/>
        </a:p>
      </dgm:t>
    </dgm:pt>
    <dgm:pt modelId="{F479E9E4-54E4-904D-AE49-8BFEC96885FB}">
      <dgm:prSet custT="1"/>
      <dgm:spPr/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dirty="0">
              <a:hlinkClick xmlns:r="http://schemas.openxmlformats.org/officeDocument/2006/relationships" r:id="rId2"/>
            </a:rPr>
            <a:t>Acceso a la red y otras infraestructuras postales</a:t>
          </a:r>
          <a:endParaRPr lang="it-IT" sz="1000" b="1" i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b="0" i="0" dirty="0"/>
            <a:t>Trabajamos para garantizar el acceso de los operadores postales a la red postal pública y a otras infraestructuras de conformidad con los principios de transparencia, proporcionalidad y no discriminación.</a:t>
          </a:r>
          <a:endParaRPr lang="it-IT" sz="900" dirty="0"/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50" dirty="0"/>
        </a:p>
      </dgm:t>
    </dgm:pt>
    <dgm:pt modelId="{7805D25B-1EE4-BC49-B2E1-4829EF79D41B}" type="parTrans" cxnId="{231EF47A-EA27-5846-8D72-46DAA49220A4}">
      <dgm:prSet/>
      <dgm:spPr/>
      <dgm:t>
        <a:bodyPr/>
        <a:lstStyle/>
        <a:p>
          <a:endParaRPr lang="it-IT"/>
        </a:p>
      </dgm:t>
    </dgm:pt>
    <dgm:pt modelId="{233E00FE-9E83-7042-8218-A217C0AECD5C}" type="sibTrans" cxnId="{231EF47A-EA27-5846-8D72-46DAA49220A4}">
      <dgm:prSet/>
      <dgm:spPr/>
      <dgm:t>
        <a:bodyPr/>
        <a:lstStyle/>
        <a:p>
          <a:endParaRPr lang="it-IT"/>
        </a:p>
      </dgm:t>
    </dgm:pt>
    <dgm:pt modelId="{06562468-74A9-834E-8B7C-DFAF1F083E4A}">
      <dgm:prSet custT="1"/>
      <dgm:spPr/>
      <dgm:t>
        <a:bodyPr/>
        <a:lstStyle/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000" dirty="0"/>
        </a:p>
      </dgm:t>
    </dgm:pt>
    <dgm:pt modelId="{5C6C4492-3C5E-A24F-B8C2-57D7C79CFA40}" type="parTrans" cxnId="{86C1918D-A22D-434B-BDAA-2793FBA1C9F6}">
      <dgm:prSet/>
      <dgm:spPr/>
      <dgm:t>
        <a:bodyPr/>
        <a:lstStyle/>
        <a:p>
          <a:endParaRPr lang="it-IT"/>
        </a:p>
      </dgm:t>
    </dgm:pt>
    <dgm:pt modelId="{249B8FAD-6B40-DD4A-B450-ABD11C467F75}" type="sibTrans" cxnId="{86C1918D-A22D-434B-BDAA-2793FBA1C9F6}">
      <dgm:prSet/>
      <dgm:spPr/>
      <dgm:t>
        <a:bodyPr/>
        <a:lstStyle/>
        <a:p>
          <a:endParaRPr lang="it-IT"/>
        </a:p>
      </dgm:t>
    </dgm:pt>
    <dgm:pt modelId="{CD587BB9-5B61-9745-B7E0-48DF4F47F19B}">
      <dgm:prSet custT="1"/>
      <dgm:spPr/>
      <dgm:t>
        <a:bodyPr/>
        <a:lstStyle/>
        <a:p>
          <a:pPr algn="l">
            <a:buNone/>
          </a:pPr>
          <a:r>
            <a:rPr lang="it-IT" sz="1000" b="1" i="0" dirty="0">
              <a:hlinkClick xmlns:r="http://schemas.openxmlformats.org/officeDocument/2006/relationships" r:id="rId3"/>
            </a:rPr>
            <a:t>Servicio postal universal y verificación de contabilidad analítica.</a:t>
          </a:r>
          <a:endParaRPr lang="it-IT" sz="1000" b="1" i="0" dirty="0"/>
        </a:p>
        <a:p>
          <a:pPr algn="ctr">
            <a:buNone/>
          </a:pPr>
          <a:r>
            <a:rPr lang="it-IT" sz="900" b="0" i="0" dirty="0"/>
            <a:t>Verificamos la contabilidad analítica del operador designado para prestar el servicio postal universal. Verificamos el coste neto del servicio postal universal. Y controlamos y medimos las condiciones de prestación del servicio postal universal</a:t>
          </a:r>
          <a:r>
            <a:rPr lang="it-IT" sz="800" b="0" i="0" dirty="0"/>
            <a:t>.</a:t>
          </a:r>
          <a:endParaRPr lang="it-IT" sz="1100" dirty="0"/>
        </a:p>
      </dgm:t>
    </dgm:pt>
    <dgm:pt modelId="{177CF53B-24C2-DB45-BC71-DF528965AA2A}" type="parTrans" cxnId="{64DD62FC-5807-8841-9A2C-4CE210C456C5}">
      <dgm:prSet/>
      <dgm:spPr/>
      <dgm:t>
        <a:bodyPr/>
        <a:lstStyle/>
        <a:p>
          <a:endParaRPr lang="it-IT"/>
        </a:p>
      </dgm:t>
    </dgm:pt>
    <dgm:pt modelId="{798BD390-8EE1-324E-A4F8-F930591D5B14}" type="sibTrans" cxnId="{64DD62FC-5807-8841-9A2C-4CE210C456C5}">
      <dgm:prSet/>
      <dgm:spPr/>
      <dgm:t>
        <a:bodyPr/>
        <a:lstStyle/>
        <a:p>
          <a:endParaRPr lang="it-IT"/>
        </a:p>
      </dgm:t>
    </dgm:pt>
    <dgm:pt modelId="{CDDBAD35-F918-B04F-A210-7A01947369EA}">
      <dgm:prSet custT="1"/>
      <dgm:spPr/>
      <dgm:t>
        <a:bodyPr/>
        <a:lstStyle/>
        <a:p>
          <a:pPr algn="l">
            <a:buNone/>
          </a:pPr>
          <a:r>
            <a:rPr lang="it-IT" sz="1050" b="1" i="0" dirty="0">
              <a:hlinkClick xmlns:r="http://schemas.openxmlformats.org/officeDocument/2006/relationships" r:id="rId4"/>
            </a:rPr>
            <a:t>Entornos especiales</a:t>
          </a:r>
          <a:endParaRPr lang="it-IT" sz="1050" dirty="0"/>
        </a:p>
      </dgm:t>
    </dgm:pt>
    <dgm:pt modelId="{CCABC96E-0DB6-7941-9DB7-137F60B49FE0}" type="parTrans" cxnId="{4F5EEB06-7256-324A-9CD2-4DC2029BEC66}">
      <dgm:prSet/>
      <dgm:spPr/>
      <dgm:t>
        <a:bodyPr/>
        <a:lstStyle/>
        <a:p>
          <a:endParaRPr lang="it-IT"/>
        </a:p>
      </dgm:t>
    </dgm:pt>
    <dgm:pt modelId="{C7133DDA-EF31-4349-9DB3-CD65496123A9}" type="sibTrans" cxnId="{4F5EEB06-7256-324A-9CD2-4DC2029BEC66}">
      <dgm:prSet/>
      <dgm:spPr/>
      <dgm:t>
        <a:bodyPr/>
        <a:lstStyle/>
        <a:p>
          <a:endParaRPr lang="it-IT"/>
        </a:p>
      </dgm:t>
    </dgm:pt>
    <dgm:pt modelId="{AD820FB3-9A14-7344-A03A-AF205BF8BD6F}">
      <dgm:prSet/>
      <dgm:spPr/>
      <dgm:t>
        <a:bodyPr/>
        <a:lstStyle/>
        <a:p>
          <a:endParaRPr lang="es-ES"/>
        </a:p>
      </dgm:t>
    </dgm:pt>
    <dgm:pt modelId="{EE175D9A-5901-0344-8253-735C4E2239A9}" type="parTrans" cxnId="{89D6455C-69A4-4740-A106-35DD7C112326}">
      <dgm:prSet/>
      <dgm:spPr/>
      <dgm:t>
        <a:bodyPr/>
        <a:lstStyle/>
        <a:p>
          <a:endParaRPr lang="it-IT"/>
        </a:p>
      </dgm:t>
    </dgm:pt>
    <dgm:pt modelId="{0A27D889-8A26-6445-A3CB-D5AC760B1803}" type="sibTrans" cxnId="{89D6455C-69A4-4740-A106-35DD7C112326}">
      <dgm:prSet/>
      <dgm:spPr/>
      <dgm:t>
        <a:bodyPr/>
        <a:lstStyle/>
        <a:p>
          <a:endParaRPr lang="it-IT"/>
        </a:p>
      </dgm:t>
    </dgm:pt>
    <dgm:pt modelId="{9C02E2A1-E05F-9E4D-95CE-3D2D78FD924E}">
      <dgm:prSet/>
      <dgm:spPr/>
      <dgm:t>
        <a:bodyPr/>
        <a:lstStyle/>
        <a:p>
          <a:endParaRPr lang="es-ES"/>
        </a:p>
      </dgm:t>
    </dgm:pt>
    <dgm:pt modelId="{36850BF5-0554-8345-92B9-E35B1FE98FDA}" type="parTrans" cxnId="{20DEDC94-9E16-5448-94B4-C784A83F40BB}">
      <dgm:prSet/>
      <dgm:spPr/>
      <dgm:t>
        <a:bodyPr/>
        <a:lstStyle/>
        <a:p>
          <a:endParaRPr lang="it-IT"/>
        </a:p>
      </dgm:t>
    </dgm:pt>
    <dgm:pt modelId="{E27A8E59-097F-0E43-98ED-25A59295178A}" type="sibTrans" cxnId="{20DEDC94-9E16-5448-94B4-C784A83F40BB}">
      <dgm:prSet/>
      <dgm:spPr/>
      <dgm:t>
        <a:bodyPr/>
        <a:lstStyle/>
        <a:p>
          <a:endParaRPr lang="it-IT"/>
        </a:p>
      </dgm:t>
    </dgm:pt>
    <dgm:pt modelId="{EFE3F4DE-A89A-3A49-8744-99AA495751CB}">
      <dgm:prSet/>
      <dgm:spPr/>
      <dgm:t>
        <a:bodyPr/>
        <a:lstStyle/>
        <a:p>
          <a:endParaRPr lang="es-ES"/>
        </a:p>
      </dgm:t>
    </dgm:pt>
    <dgm:pt modelId="{4FBAE5A0-AFE4-1D42-B82D-DF4E55939649}" type="parTrans" cxnId="{38363DC6-9C9A-AC4B-BA17-A2FDAD7E8D21}">
      <dgm:prSet/>
      <dgm:spPr/>
      <dgm:t>
        <a:bodyPr/>
        <a:lstStyle/>
        <a:p>
          <a:endParaRPr lang="it-IT"/>
        </a:p>
      </dgm:t>
    </dgm:pt>
    <dgm:pt modelId="{C0E8B9C3-D49A-EF42-912A-4BBC89372CC9}" type="sibTrans" cxnId="{38363DC6-9C9A-AC4B-BA17-A2FDAD7E8D21}">
      <dgm:prSet/>
      <dgm:spPr/>
      <dgm:t>
        <a:bodyPr/>
        <a:lstStyle/>
        <a:p>
          <a:endParaRPr lang="it-IT"/>
        </a:p>
      </dgm:t>
    </dgm:pt>
    <dgm:pt modelId="{DBFF2398-49CC-D649-BE88-B6091E107BC2}">
      <dgm:prSet/>
      <dgm:spPr/>
      <dgm:t>
        <a:bodyPr/>
        <a:lstStyle/>
        <a:p>
          <a:endParaRPr lang="es-ES"/>
        </a:p>
      </dgm:t>
    </dgm:pt>
    <dgm:pt modelId="{F38FD312-C11B-5C45-819D-CADB2D10D711}" type="parTrans" cxnId="{FE8FE01D-A40D-C647-9A46-EB2BD4C99EBE}">
      <dgm:prSet/>
      <dgm:spPr/>
      <dgm:t>
        <a:bodyPr/>
        <a:lstStyle/>
        <a:p>
          <a:endParaRPr lang="it-IT"/>
        </a:p>
      </dgm:t>
    </dgm:pt>
    <dgm:pt modelId="{7C114612-F9A1-B545-9F0E-E6C97E6BF7A7}" type="sibTrans" cxnId="{FE8FE01D-A40D-C647-9A46-EB2BD4C99EBE}">
      <dgm:prSet/>
      <dgm:spPr/>
      <dgm:t>
        <a:bodyPr/>
        <a:lstStyle/>
        <a:p>
          <a:endParaRPr lang="it-IT"/>
        </a:p>
      </dgm:t>
    </dgm:pt>
    <dgm:pt modelId="{38BC8992-1428-544E-9045-753C30E59BCF}">
      <dgm:prSet/>
      <dgm:spPr/>
      <dgm:t>
        <a:bodyPr/>
        <a:lstStyle/>
        <a:p>
          <a:endParaRPr lang="it-IT"/>
        </a:p>
      </dgm:t>
    </dgm:pt>
    <dgm:pt modelId="{975BB3B9-24CC-CB41-8B24-DC6A347538F9}" type="parTrans" cxnId="{2CF3CDE7-2BE2-4C4C-A919-7C38BB135E78}">
      <dgm:prSet/>
      <dgm:spPr/>
      <dgm:t>
        <a:bodyPr/>
        <a:lstStyle/>
        <a:p>
          <a:endParaRPr lang="it-IT"/>
        </a:p>
      </dgm:t>
    </dgm:pt>
    <dgm:pt modelId="{85029BD1-AAE6-4349-B7AE-4E57057CA989}" type="sibTrans" cxnId="{2CF3CDE7-2BE2-4C4C-A919-7C38BB135E78}">
      <dgm:prSet/>
      <dgm:spPr/>
      <dgm:t>
        <a:bodyPr/>
        <a:lstStyle/>
        <a:p>
          <a:endParaRPr lang="it-IT"/>
        </a:p>
      </dgm:t>
    </dgm:pt>
    <dgm:pt modelId="{6F4D9442-A4CF-F844-B3E3-B35EBA34C633}">
      <dgm:prSet/>
      <dgm:spPr/>
      <dgm:t>
        <a:bodyPr/>
        <a:lstStyle/>
        <a:p>
          <a:endParaRPr lang="es-ES"/>
        </a:p>
      </dgm:t>
    </dgm:pt>
    <dgm:pt modelId="{C5C0B256-93DD-D644-9679-CB174664BF3B}" type="parTrans" cxnId="{7B3E7337-1DE4-5D46-8DE2-62B860CA0108}">
      <dgm:prSet/>
      <dgm:spPr/>
      <dgm:t>
        <a:bodyPr/>
        <a:lstStyle/>
        <a:p>
          <a:endParaRPr lang="it-IT"/>
        </a:p>
      </dgm:t>
    </dgm:pt>
    <dgm:pt modelId="{6BE48DF0-41F1-2B40-9C67-5BCAE419E1CD}" type="sibTrans" cxnId="{7B3E7337-1DE4-5D46-8DE2-62B860CA0108}">
      <dgm:prSet/>
      <dgm:spPr/>
      <dgm:t>
        <a:bodyPr/>
        <a:lstStyle/>
        <a:p>
          <a:endParaRPr lang="it-IT"/>
        </a:p>
      </dgm:t>
    </dgm:pt>
    <dgm:pt modelId="{AE329352-2652-CD4E-B9A7-C29CDC00D9FC}">
      <dgm:prSet/>
      <dgm:spPr/>
      <dgm:t>
        <a:bodyPr/>
        <a:lstStyle/>
        <a:p>
          <a:endParaRPr lang="es-ES"/>
        </a:p>
      </dgm:t>
    </dgm:pt>
    <dgm:pt modelId="{F7C7FBE1-3CFA-4A46-B1D8-FDA9C5691BAE}" type="parTrans" cxnId="{F994DA56-2AF6-6E4F-99F0-64860E29C58B}">
      <dgm:prSet/>
      <dgm:spPr/>
      <dgm:t>
        <a:bodyPr/>
        <a:lstStyle/>
        <a:p>
          <a:endParaRPr lang="it-IT"/>
        </a:p>
      </dgm:t>
    </dgm:pt>
    <dgm:pt modelId="{348EA4AE-CD86-7740-9F53-0F6E3A70F318}" type="sibTrans" cxnId="{F994DA56-2AF6-6E4F-99F0-64860E29C58B}">
      <dgm:prSet/>
      <dgm:spPr/>
      <dgm:t>
        <a:bodyPr/>
        <a:lstStyle/>
        <a:p>
          <a:endParaRPr lang="it-IT"/>
        </a:p>
      </dgm:t>
    </dgm:pt>
    <dgm:pt modelId="{C979B928-EE07-E946-B18B-DAEAC75A4509}">
      <dgm:prSet/>
      <dgm:spPr/>
      <dgm:t>
        <a:bodyPr/>
        <a:lstStyle/>
        <a:p>
          <a:endParaRPr lang="es-ES"/>
        </a:p>
      </dgm:t>
    </dgm:pt>
    <dgm:pt modelId="{9B13E434-583D-5449-A826-056B5755DB9E}" type="parTrans" cxnId="{8A43FCD5-0FF3-D342-85D8-CEB2BE07EABA}">
      <dgm:prSet/>
      <dgm:spPr/>
      <dgm:t>
        <a:bodyPr/>
        <a:lstStyle/>
        <a:p>
          <a:endParaRPr lang="it-IT"/>
        </a:p>
      </dgm:t>
    </dgm:pt>
    <dgm:pt modelId="{78B374A8-BCC8-C84A-ABB0-18F9641BF5EF}" type="sibTrans" cxnId="{8A43FCD5-0FF3-D342-85D8-CEB2BE07EABA}">
      <dgm:prSet/>
      <dgm:spPr/>
      <dgm:t>
        <a:bodyPr/>
        <a:lstStyle/>
        <a:p>
          <a:endParaRPr lang="it-IT"/>
        </a:p>
      </dgm:t>
    </dgm:pt>
    <dgm:pt modelId="{7159F98B-DE8B-D547-8959-15279BA63D19}">
      <dgm:prSet/>
      <dgm:spPr/>
      <dgm:t>
        <a:bodyPr/>
        <a:lstStyle/>
        <a:p>
          <a:endParaRPr lang="es-ES"/>
        </a:p>
      </dgm:t>
    </dgm:pt>
    <dgm:pt modelId="{E233B4ED-421A-B040-B314-89041976FA2C}" type="parTrans" cxnId="{0C479808-0A6B-A54F-A3E0-29F4C6302EFF}">
      <dgm:prSet/>
      <dgm:spPr/>
      <dgm:t>
        <a:bodyPr/>
        <a:lstStyle/>
        <a:p>
          <a:endParaRPr lang="it-IT"/>
        </a:p>
      </dgm:t>
    </dgm:pt>
    <dgm:pt modelId="{525E2162-C383-0943-A995-753D9F97337C}" type="sibTrans" cxnId="{0C479808-0A6B-A54F-A3E0-29F4C6302EFF}">
      <dgm:prSet/>
      <dgm:spPr/>
      <dgm:t>
        <a:bodyPr/>
        <a:lstStyle/>
        <a:p>
          <a:endParaRPr lang="it-IT"/>
        </a:p>
      </dgm:t>
    </dgm:pt>
    <dgm:pt modelId="{9FBD59B2-AE87-E243-BE88-11CF1073424C}">
      <dgm:prSet custT="1"/>
      <dgm:spPr/>
      <dgm:t>
        <a:bodyPr/>
        <a:lstStyle/>
        <a:p>
          <a:pPr algn="ctr">
            <a:buNone/>
          </a:pPr>
          <a:r>
            <a:rPr lang="it-IT" sz="1050" b="0" i="0" dirty="0" err="1"/>
            <a:t>Autorizamos</a:t>
          </a:r>
          <a:r>
            <a:rPr lang="it-IT" sz="1050" b="0" i="0" dirty="0"/>
            <a:t> </a:t>
          </a:r>
          <a:r>
            <a:rPr lang="it-IT" sz="1050" b="0" i="0" dirty="0" err="1"/>
            <a:t>excepciones</a:t>
          </a:r>
          <a:r>
            <a:rPr lang="it-IT" sz="1050" b="0" i="0" dirty="0"/>
            <a:t> a la </a:t>
          </a:r>
          <a:r>
            <a:rPr lang="it-IT" sz="1050" b="0" i="0" dirty="0" err="1"/>
            <a:t>entrega</a:t>
          </a:r>
          <a:r>
            <a:rPr lang="it-IT" sz="1050" b="0" i="0" dirty="0"/>
            <a:t> de </a:t>
          </a:r>
          <a:r>
            <a:rPr lang="it-IT" sz="1050" b="0" i="0" dirty="0" err="1"/>
            <a:t>los</a:t>
          </a:r>
          <a:r>
            <a:rPr lang="it-IT" sz="1050" b="0" i="0" dirty="0"/>
            <a:t> </a:t>
          </a:r>
          <a:r>
            <a:rPr lang="it-IT" sz="1050" b="0" i="0" dirty="0" err="1"/>
            <a:t>envíos</a:t>
          </a:r>
          <a:r>
            <a:rPr lang="it-IT" sz="1050" b="0" i="0" dirty="0"/>
            <a:t> </a:t>
          </a:r>
          <a:r>
            <a:rPr lang="it-IT" sz="1050" b="0" i="0" dirty="0" err="1"/>
            <a:t>postales</a:t>
          </a:r>
          <a:r>
            <a:rPr lang="it-IT" sz="1050" b="0" i="0" dirty="0"/>
            <a:t> </a:t>
          </a:r>
          <a:r>
            <a:rPr lang="it-IT" sz="1050" b="0" i="0" dirty="0" err="1"/>
            <a:t>ordinarios</a:t>
          </a:r>
          <a:r>
            <a:rPr lang="it-IT" sz="1050" b="0" i="0" dirty="0"/>
            <a:t> en </a:t>
          </a:r>
          <a:r>
            <a:rPr lang="it-IT" sz="1050" b="0" i="0" dirty="0" err="1"/>
            <a:t>el</a:t>
          </a:r>
          <a:r>
            <a:rPr lang="it-IT" sz="1050" b="0" i="0" dirty="0"/>
            <a:t> </a:t>
          </a:r>
          <a:r>
            <a:rPr lang="it-IT" sz="1050" b="0" i="0" dirty="0" err="1"/>
            <a:t>buzón</a:t>
          </a:r>
          <a:r>
            <a:rPr lang="it-IT" sz="1050" b="0" i="0" dirty="0"/>
            <a:t> </a:t>
          </a:r>
          <a:r>
            <a:rPr lang="it-IT" sz="1050" b="0" i="0" dirty="0" err="1"/>
            <a:t>domiciliario</a:t>
          </a:r>
          <a:r>
            <a:rPr lang="it-IT" sz="1050" b="0" i="0" dirty="0"/>
            <a:t> o la </a:t>
          </a:r>
          <a:r>
            <a:rPr lang="it-IT" sz="1050" b="0" i="0" dirty="0" err="1"/>
            <a:t>revisión</a:t>
          </a:r>
          <a:r>
            <a:rPr lang="it-IT" sz="1050" b="0" i="0" dirty="0"/>
            <a:t> de </a:t>
          </a:r>
          <a:r>
            <a:rPr lang="it-IT" sz="1050" b="0" i="0" dirty="0" err="1"/>
            <a:t>dicha</a:t>
          </a:r>
          <a:r>
            <a:rPr lang="it-IT" sz="1050" b="0" i="0" dirty="0"/>
            <a:t> </a:t>
          </a:r>
          <a:r>
            <a:rPr lang="it-IT" sz="1050" b="0" i="0" dirty="0" err="1"/>
            <a:t>situación</a:t>
          </a:r>
          <a:r>
            <a:rPr lang="it-IT" sz="900" b="0" i="0" dirty="0"/>
            <a:t>.</a:t>
          </a:r>
          <a:endParaRPr lang="it-IT" sz="900" dirty="0"/>
        </a:p>
      </dgm:t>
    </dgm:pt>
    <dgm:pt modelId="{AFF4DA64-ADB7-7C4A-AB49-E4711B120126}" type="parTrans" cxnId="{7903A5B1-AB6C-F94F-8B0A-AD48DDE47D44}">
      <dgm:prSet/>
      <dgm:spPr/>
      <dgm:t>
        <a:bodyPr/>
        <a:lstStyle/>
        <a:p>
          <a:endParaRPr lang="it-IT"/>
        </a:p>
      </dgm:t>
    </dgm:pt>
    <dgm:pt modelId="{85CCBE5D-E27F-BE4D-9EF6-26D42E9C0BD0}" type="sibTrans" cxnId="{7903A5B1-AB6C-F94F-8B0A-AD48DDE47D44}">
      <dgm:prSet/>
      <dgm:spPr/>
      <dgm:t>
        <a:bodyPr/>
        <a:lstStyle/>
        <a:p>
          <a:endParaRPr lang="it-IT"/>
        </a:p>
      </dgm:t>
    </dgm:pt>
    <dgm:pt modelId="{5077174C-790D-774E-A4F0-9C46C9323236}">
      <dgm:prSet custT="1"/>
      <dgm:spPr/>
      <dgm:t>
        <a:bodyPr/>
        <a:lstStyle/>
        <a:p>
          <a:pPr algn="ctr">
            <a:buNone/>
          </a:pPr>
          <a:endParaRPr lang="it-IT" sz="900" dirty="0"/>
        </a:p>
      </dgm:t>
    </dgm:pt>
    <dgm:pt modelId="{BD775AD2-7898-0F4A-B49D-5395B46B0978}" type="parTrans" cxnId="{CC133483-EAC8-D34D-9130-CAFA2EA0624D}">
      <dgm:prSet/>
      <dgm:spPr/>
      <dgm:t>
        <a:bodyPr/>
        <a:lstStyle/>
        <a:p>
          <a:endParaRPr lang="it-IT"/>
        </a:p>
      </dgm:t>
    </dgm:pt>
    <dgm:pt modelId="{56F39466-2779-2141-95C6-74418E6F8A1C}" type="sibTrans" cxnId="{CC133483-EAC8-D34D-9130-CAFA2EA0624D}">
      <dgm:prSet/>
      <dgm:spPr/>
      <dgm:t>
        <a:bodyPr/>
        <a:lstStyle/>
        <a:p>
          <a:endParaRPr lang="it-IT"/>
        </a:p>
      </dgm:t>
    </dgm:pt>
    <dgm:pt modelId="{55C01696-AC1F-CC4F-8EB7-A5BEB410FB77}">
      <dgm:prSet custT="1"/>
      <dgm:spPr/>
      <dgm:t>
        <a:bodyPr/>
        <a:lstStyle/>
        <a:p>
          <a:pPr algn="ctr">
            <a:buNone/>
          </a:pPr>
          <a:endParaRPr lang="it-IT" sz="900" dirty="0"/>
        </a:p>
      </dgm:t>
    </dgm:pt>
    <dgm:pt modelId="{AFCDAD03-25C0-DC4A-B584-0B6ADAE91014}" type="parTrans" cxnId="{53862A74-B056-DF44-B97D-C502F6E75E43}">
      <dgm:prSet/>
      <dgm:spPr/>
      <dgm:t>
        <a:bodyPr/>
        <a:lstStyle/>
        <a:p>
          <a:endParaRPr lang="it-IT"/>
        </a:p>
      </dgm:t>
    </dgm:pt>
    <dgm:pt modelId="{4FD6A5C0-154E-F04F-8055-4456D52FE627}" type="sibTrans" cxnId="{53862A74-B056-DF44-B97D-C502F6E75E43}">
      <dgm:prSet/>
      <dgm:spPr/>
      <dgm:t>
        <a:bodyPr/>
        <a:lstStyle/>
        <a:p>
          <a:endParaRPr lang="it-IT"/>
        </a:p>
      </dgm:t>
    </dgm:pt>
    <dgm:pt modelId="{0F06620D-CBF7-F846-98AC-B0F4C9591D12}" type="pres">
      <dgm:prSet presAssocID="{D94444A6-4857-6647-9301-6E0D472128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C2E51-034C-C141-8FA4-BB14745E4352}" type="pres">
      <dgm:prSet presAssocID="{D94444A6-4857-6647-9301-6E0D47212856}" presName="diamond" presStyleLbl="bgShp" presStyleIdx="0" presStyleCnt="1" custAng="0" custLinFactNeighborX="1142" custLinFactNeighborY="1712"/>
      <dgm:spPr/>
    </dgm:pt>
    <dgm:pt modelId="{D36B483E-F574-3C40-8C23-180942CB32EB}" type="pres">
      <dgm:prSet presAssocID="{D94444A6-4857-6647-9301-6E0D47212856}" presName="quad1" presStyleLbl="node1" presStyleIdx="0" presStyleCnt="4" custScaleX="117176" custLinFactNeighborX="-3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7CD3A-E2B0-F24C-BE88-2EB4603131FE}" type="pres">
      <dgm:prSet presAssocID="{D94444A6-4857-6647-9301-6E0D47212856}" presName="quad2" presStyleLbl="node1" presStyleIdx="1" presStyleCnt="4" custScaleX="116294" custLinFactNeighborX="12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9E7A0-8A7E-C348-82B7-73A5C3D18863}" type="pres">
      <dgm:prSet presAssocID="{D94444A6-4857-6647-9301-6E0D47212856}" presName="quad3" presStyleLbl="node1" presStyleIdx="2" presStyleCnt="4" custScaleX="117786" custLinFactNeighborX="-4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41578-EF6D-1140-B7E5-AE57AC764C7C}" type="pres">
      <dgm:prSet presAssocID="{D94444A6-4857-6647-9301-6E0D47212856}" presName="quad4" presStyleLbl="node1" presStyleIdx="3" presStyleCnt="4" custScaleX="112173" custScaleY="101682" custLinFactNeighborX="10874" custLinFactNeighborY="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952A97-9A16-ED44-85AE-2A58BED899E9}" type="presOf" srcId="{D94444A6-4857-6647-9301-6E0D47212856}" destId="{0F06620D-CBF7-F846-98AC-B0F4C9591D12}" srcOrd="0" destOrd="0" presId="urn:microsoft.com/office/officeart/2005/8/layout/matrix3"/>
    <dgm:cxn modelId="{56085564-4592-C744-992E-021FCBEA3271}" type="presOf" srcId="{9FBD59B2-AE87-E243-BE88-11CF1073424C}" destId="{60541578-EF6D-1140-B7E5-AE57AC764C7C}" srcOrd="0" destOrd="2" presId="urn:microsoft.com/office/officeart/2005/8/layout/matrix3"/>
    <dgm:cxn modelId="{7903A5B1-AB6C-F94F-8B0A-AD48DDE47D44}" srcId="{CDDBAD35-F918-B04F-A210-7A01947369EA}" destId="{9FBD59B2-AE87-E243-BE88-11CF1073424C}" srcOrd="1" destOrd="0" parTransId="{AFF4DA64-ADB7-7C4A-AB49-E4711B120126}" sibTransId="{85CCBE5D-E27F-BE4D-9EF6-26D42E9C0BD0}"/>
    <dgm:cxn modelId="{4F5EEB06-7256-324A-9CD2-4DC2029BEC66}" srcId="{D94444A6-4857-6647-9301-6E0D47212856}" destId="{CDDBAD35-F918-B04F-A210-7A01947369EA}" srcOrd="3" destOrd="0" parTransId="{CCABC96E-0DB6-7941-9DB7-137F60B49FE0}" sibTransId="{C7133DDA-EF31-4349-9DB3-CD65496123A9}"/>
    <dgm:cxn modelId="{64DD62FC-5807-8841-9A2C-4CE210C456C5}" srcId="{D94444A6-4857-6647-9301-6E0D47212856}" destId="{CD587BB9-5B61-9745-B7E0-48DF4F47F19B}" srcOrd="2" destOrd="0" parTransId="{177CF53B-24C2-DB45-BC71-DF528965AA2A}" sibTransId="{798BD390-8EE1-324E-A4F8-F930591D5B14}"/>
    <dgm:cxn modelId="{2CF3CDE7-2BE2-4C4C-A919-7C38BB135E78}" srcId="{D94444A6-4857-6647-9301-6E0D47212856}" destId="{38BC8992-1428-544E-9045-753C30E59BCF}" srcOrd="8" destOrd="0" parTransId="{975BB3B9-24CC-CB41-8B24-DC6A347538F9}" sibTransId="{85029BD1-AAE6-4349-B7AE-4E57057CA989}"/>
    <dgm:cxn modelId="{87495A4D-243D-4C41-87EF-22B9CB131E67}" type="presOf" srcId="{0E9DCD0F-2C31-3344-AFD9-5EACD2D6D18B}" destId="{D36B483E-F574-3C40-8C23-180942CB32EB}" srcOrd="0" destOrd="2" presId="urn:microsoft.com/office/officeart/2005/8/layout/matrix3"/>
    <dgm:cxn modelId="{F994DA56-2AF6-6E4F-99F0-64860E29C58B}" srcId="{D94444A6-4857-6647-9301-6E0D47212856}" destId="{AE329352-2652-CD4E-B9A7-C29CDC00D9FC}" srcOrd="10" destOrd="0" parTransId="{F7C7FBE1-3CFA-4A46-B1D8-FDA9C5691BAE}" sibTransId="{348EA4AE-CD86-7740-9F53-0F6E3A70F318}"/>
    <dgm:cxn modelId="{FE8FE01D-A40D-C647-9A46-EB2BD4C99EBE}" srcId="{D94444A6-4857-6647-9301-6E0D47212856}" destId="{DBFF2398-49CC-D649-BE88-B6091E107BC2}" srcOrd="7" destOrd="0" parTransId="{F38FD312-C11B-5C45-819D-CADB2D10D711}" sibTransId="{7C114612-F9A1-B545-9F0E-E6C97E6BF7A7}"/>
    <dgm:cxn modelId="{89D6455C-69A4-4740-A106-35DD7C112326}" srcId="{D94444A6-4857-6647-9301-6E0D47212856}" destId="{AD820FB3-9A14-7344-A03A-AF205BF8BD6F}" srcOrd="4" destOrd="0" parTransId="{EE175D9A-5901-0344-8253-735C4E2239A9}" sibTransId="{0A27D889-8A26-6445-A3CB-D5AC760B1803}"/>
    <dgm:cxn modelId="{BEDA4A25-9D89-E54A-947C-9AD8CAA79328}" type="presOf" srcId="{06562468-74A9-834E-8B7C-DFAF1F083E4A}" destId="{4C87CD3A-E2B0-F24C-BE88-2EB4603131FE}" srcOrd="0" destOrd="1" presId="urn:microsoft.com/office/officeart/2005/8/layout/matrix3"/>
    <dgm:cxn modelId="{8D962999-50E5-1447-826F-F059CCA1F94C}" type="presOf" srcId="{CD587BB9-5B61-9745-B7E0-48DF4F47F19B}" destId="{D959E7A0-8A7E-C348-82B7-73A5C3D18863}" srcOrd="0" destOrd="0" presId="urn:microsoft.com/office/officeart/2005/8/layout/matrix3"/>
    <dgm:cxn modelId="{38363DC6-9C9A-AC4B-BA17-A2FDAD7E8D21}" srcId="{D94444A6-4857-6647-9301-6E0D47212856}" destId="{EFE3F4DE-A89A-3A49-8744-99AA495751CB}" srcOrd="6" destOrd="0" parTransId="{4FBAE5A0-AFE4-1D42-B82D-DF4E55939649}" sibTransId="{C0E8B9C3-D49A-EF42-912A-4BBC89372CC9}"/>
    <dgm:cxn modelId="{CC133483-EAC8-D34D-9130-CAFA2EA0624D}" srcId="{CDDBAD35-F918-B04F-A210-7A01947369EA}" destId="{5077174C-790D-774E-A4F0-9C46C9323236}" srcOrd="0" destOrd="0" parTransId="{BD775AD2-7898-0F4A-B49D-5395B46B0978}" sibTransId="{56F39466-2779-2141-95C6-74418E6F8A1C}"/>
    <dgm:cxn modelId="{0C479808-0A6B-A54F-A3E0-29F4C6302EFF}" srcId="{D94444A6-4857-6647-9301-6E0D47212856}" destId="{7159F98B-DE8B-D547-8959-15279BA63D19}" srcOrd="12" destOrd="0" parTransId="{E233B4ED-421A-B040-B314-89041976FA2C}" sibTransId="{525E2162-C383-0943-A995-753D9F97337C}"/>
    <dgm:cxn modelId="{35A7FEF4-BD91-0A44-9949-B1F3BE2E0AEF}" type="presOf" srcId="{55C01696-AC1F-CC4F-8EB7-A5BEB410FB77}" destId="{D36B483E-F574-3C40-8C23-180942CB32EB}" srcOrd="0" destOrd="1" presId="urn:microsoft.com/office/officeart/2005/8/layout/matrix3"/>
    <dgm:cxn modelId="{86C1918D-A22D-434B-BDAA-2793FBA1C9F6}" srcId="{F479E9E4-54E4-904D-AE49-8BFEC96885FB}" destId="{06562468-74A9-834E-8B7C-DFAF1F083E4A}" srcOrd="0" destOrd="0" parTransId="{5C6C4492-3C5E-A24F-B8C2-57D7C79CFA40}" sibTransId="{249B8FAD-6B40-DD4A-B450-ABD11C467F75}"/>
    <dgm:cxn modelId="{A5E2DEC8-3DDC-E94D-A9DC-DF5CC6753D05}" srcId="{D94444A6-4857-6647-9301-6E0D47212856}" destId="{B43DE6B7-BBB0-2646-88EB-6FB31D764CE6}" srcOrd="0" destOrd="0" parTransId="{D763BA2E-C085-644F-A914-A0B3DCF5B3CC}" sibTransId="{82D70DDB-FA3C-2546-A53C-EE38C5D35313}"/>
    <dgm:cxn modelId="{80C4E451-6144-F14B-8A54-724A8BDC5841}" type="presOf" srcId="{5077174C-790D-774E-A4F0-9C46C9323236}" destId="{60541578-EF6D-1140-B7E5-AE57AC764C7C}" srcOrd="0" destOrd="1" presId="urn:microsoft.com/office/officeart/2005/8/layout/matrix3"/>
    <dgm:cxn modelId="{905C1E90-E397-4B40-9E95-EC2C0DE25E2C}" type="presOf" srcId="{CDDBAD35-F918-B04F-A210-7A01947369EA}" destId="{60541578-EF6D-1140-B7E5-AE57AC764C7C}" srcOrd="0" destOrd="0" presId="urn:microsoft.com/office/officeart/2005/8/layout/matrix3"/>
    <dgm:cxn modelId="{231EF47A-EA27-5846-8D72-46DAA49220A4}" srcId="{D94444A6-4857-6647-9301-6E0D47212856}" destId="{F479E9E4-54E4-904D-AE49-8BFEC96885FB}" srcOrd="1" destOrd="0" parTransId="{7805D25B-1EE4-BC49-B2E1-4829EF79D41B}" sibTransId="{233E00FE-9E83-7042-8218-A217C0AECD5C}"/>
    <dgm:cxn modelId="{53862A74-B056-DF44-B97D-C502F6E75E43}" srcId="{B43DE6B7-BBB0-2646-88EB-6FB31D764CE6}" destId="{55C01696-AC1F-CC4F-8EB7-A5BEB410FB77}" srcOrd="0" destOrd="0" parTransId="{AFCDAD03-25C0-DC4A-B584-0B6ADAE91014}" sibTransId="{4FD6A5C0-154E-F04F-8055-4456D52FE627}"/>
    <dgm:cxn modelId="{8A43FCD5-0FF3-D342-85D8-CEB2BE07EABA}" srcId="{D94444A6-4857-6647-9301-6E0D47212856}" destId="{C979B928-EE07-E946-B18B-DAEAC75A4509}" srcOrd="11" destOrd="0" parTransId="{9B13E434-583D-5449-A826-056B5755DB9E}" sibTransId="{78B374A8-BCC8-C84A-ABB0-18F9641BF5EF}"/>
    <dgm:cxn modelId="{7B3E7337-1DE4-5D46-8DE2-62B860CA0108}" srcId="{D94444A6-4857-6647-9301-6E0D47212856}" destId="{6F4D9442-A4CF-F844-B3E3-B35EBA34C633}" srcOrd="9" destOrd="0" parTransId="{C5C0B256-93DD-D644-9679-CB174664BF3B}" sibTransId="{6BE48DF0-41F1-2B40-9C67-5BCAE419E1CD}"/>
    <dgm:cxn modelId="{B9C1A0A0-3351-E54F-AA97-EFA53D9AE450}" type="presOf" srcId="{B43DE6B7-BBB0-2646-88EB-6FB31D764CE6}" destId="{D36B483E-F574-3C40-8C23-180942CB32EB}" srcOrd="0" destOrd="0" presId="urn:microsoft.com/office/officeart/2005/8/layout/matrix3"/>
    <dgm:cxn modelId="{F739B930-BBA1-3540-95EF-AEC8C397ADDF}" type="presOf" srcId="{F479E9E4-54E4-904D-AE49-8BFEC96885FB}" destId="{4C87CD3A-E2B0-F24C-BE88-2EB4603131FE}" srcOrd="0" destOrd="0" presId="urn:microsoft.com/office/officeart/2005/8/layout/matrix3"/>
    <dgm:cxn modelId="{20DEDC94-9E16-5448-94B4-C784A83F40BB}" srcId="{D94444A6-4857-6647-9301-6E0D47212856}" destId="{9C02E2A1-E05F-9E4D-95CE-3D2D78FD924E}" srcOrd="5" destOrd="0" parTransId="{36850BF5-0554-8345-92B9-E35B1FE98FDA}" sibTransId="{E27A8E59-097F-0E43-98ED-25A59295178A}"/>
    <dgm:cxn modelId="{1274B0F4-6DD9-4F4C-AD8D-E6F3C0CD0348}" srcId="{B43DE6B7-BBB0-2646-88EB-6FB31D764CE6}" destId="{0E9DCD0F-2C31-3344-AFD9-5EACD2D6D18B}" srcOrd="1" destOrd="0" parTransId="{462719A8-A0BD-2749-BC1A-4D9B3F849023}" sibTransId="{A9ABA179-1C9D-3D4C-948B-E7CA6622B286}"/>
    <dgm:cxn modelId="{0AC1E2C9-ACE9-D44C-B1C2-E5D3FC7E57F0}" type="presParOf" srcId="{0F06620D-CBF7-F846-98AC-B0F4C9591D12}" destId="{4EFC2E51-034C-C141-8FA4-BB14745E4352}" srcOrd="0" destOrd="0" presId="urn:microsoft.com/office/officeart/2005/8/layout/matrix3"/>
    <dgm:cxn modelId="{9EB05CAD-FCB3-564D-ACE8-3DA834225AC7}" type="presParOf" srcId="{0F06620D-CBF7-F846-98AC-B0F4C9591D12}" destId="{D36B483E-F574-3C40-8C23-180942CB32EB}" srcOrd="1" destOrd="0" presId="urn:microsoft.com/office/officeart/2005/8/layout/matrix3"/>
    <dgm:cxn modelId="{E09803F6-7FB5-8C4D-A0B3-2E2CF6DFDA2D}" type="presParOf" srcId="{0F06620D-CBF7-F846-98AC-B0F4C9591D12}" destId="{4C87CD3A-E2B0-F24C-BE88-2EB4603131FE}" srcOrd="2" destOrd="0" presId="urn:microsoft.com/office/officeart/2005/8/layout/matrix3"/>
    <dgm:cxn modelId="{0BFD897A-418E-5645-8150-21F76D7437DD}" type="presParOf" srcId="{0F06620D-CBF7-F846-98AC-B0F4C9591D12}" destId="{D959E7A0-8A7E-C348-82B7-73A5C3D18863}" srcOrd="3" destOrd="0" presId="urn:microsoft.com/office/officeart/2005/8/layout/matrix3"/>
    <dgm:cxn modelId="{CA1AB272-78C1-444F-A8F6-CEE2C53C168D}" type="presParOf" srcId="{0F06620D-CBF7-F846-98AC-B0F4C9591D12}" destId="{60541578-EF6D-1140-B7E5-AE57AC764C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34DE46-E9E3-5047-9EA3-46CE5715DE4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2C4560-4548-5247-96B9-360E047C9149}">
      <dgm:prSet/>
      <dgm:spPr/>
      <dgm:t>
        <a:bodyPr/>
        <a:lstStyle/>
        <a:p>
          <a:pPr algn="l">
            <a:buNone/>
          </a:pPr>
          <a:r>
            <a:rPr lang="it-IT" sz="1200" b="1" i="0" dirty="0">
              <a:hlinkClick xmlns:r="http://schemas.openxmlformats.org/officeDocument/2006/relationships" r:id="rId1"/>
            </a:rPr>
            <a:t>Sancionadores</a:t>
          </a:r>
          <a:endParaRPr lang="it-IT" sz="1200" dirty="0"/>
        </a:p>
      </dgm:t>
    </dgm:pt>
    <dgm:pt modelId="{6AED25BE-DD51-D746-8C90-5AD6DBDA2575}" type="parTrans" cxnId="{9C490220-0614-A446-9FAA-FF3E5D7AB7BC}">
      <dgm:prSet/>
      <dgm:spPr/>
      <dgm:t>
        <a:bodyPr/>
        <a:lstStyle/>
        <a:p>
          <a:endParaRPr lang="it-IT"/>
        </a:p>
      </dgm:t>
    </dgm:pt>
    <dgm:pt modelId="{3DCFA78E-6666-5B4D-B6BB-1FDA40CAEDAE}" type="sibTrans" cxnId="{9C490220-0614-A446-9FAA-FF3E5D7AB7BC}">
      <dgm:prSet/>
      <dgm:spPr/>
      <dgm:t>
        <a:bodyPr/>
        <a:lstStyle/>
        <a:p>
          <a:endParaRPr lang="it-IT"/>
        </a:p>
      </dgm:t>
    </dgm:pt>
    <dgm:pt modelId="{8F0A631B-2576-3E44-B9BE-84434F172328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/>
            <a:t>Infracciones</a:t>
          </a:r>
          <a:r>
            <a:rPr lang="it-IT" sz="1000" b="0" i="0" dirty="0"/>
            <a:t> por </a:t>
          </a:r>
          <a:r>
            <a:rPr lang="it-IT" sz="1000" b="0" i="0" dirty="0" err="1"/>
            <a:t>incumplimiento</a:t>
          </a:r>
          <a:r>
            <a:rPr lang="it-IT" sz="1000" b="0" i="0" dirty="0"/>
            <a:t> de </a:t>
          </a:r>
          <a:r>
            <a:rPr lang="it-IT" sz="1000" b="0" i="0" dirty="0" err="1"/>
            <a:t>las</a:t>
          </a:r>
          <a:r>
            <a:rPr lang="it-IT" sz="1000" b="0" i="0" dirty="0"/>
            <a:t> </a:t>
          </a:r>
          <a:r>
            <a:rPr lang="it-IT" sz="1000" b="0" i="0" dirty="0" err="1"/>
            <a:t>obligaciones</a:t>
          </a:r>
          <a:r>
            <a:rPr lang="it-IT" sz="1000" b="0" i="0" dirty="0"/>
            <a:t> </a:t>
          </a:r>
          <a:r>
            <a:rPr lang="it-IT" sz="1000" b="0" i="0" dirty="0" err="1"/>
            <a:t>que</a:t>
          </a:r>
          <a:r>
            <a:rPr lang="it-IT" sz="1000" b="0" i="0" dirty="0"/>
            <a:t> </a:t>
          </a:r>
          <a:r>
            <a:rPr lang="it-IT" sz="1000" b="0" i="0" dirty="0" err="1"/>
            <a:t>establece</a:t>
          </a:r>
          <a:r>
            <a:rPr lang="it-IT" sz="1000" b="0" i="0" dirty="0"/>
            <a:t> la normativa </a:t>
          </a:r>
          <a:r>
            <a:rPr lang="it-IT" sz="1000" b="0" i="0" dirty="0" err="1"/>
            <a:t>postal</a:t>
          </a:r>
          <a:r>
            <a:rPr lang="it-IT" sz="1000" b="0" i="0" dirty="0"/>
            <a:t>.</a:t>
          </a:r>
          <a:endParaRPr lang="it-IT" sz="1000" dirty="0"/>
        </a:p>
      </dgm:t>
    </dgm:pt>
    <dgm:pt modelId="{3623B166-1709-4E42-8907-E18A4BB06553}" type="parTrans" cxnId="{444C2AB0-83EF-9D4C-9E9A-FE2E62EF3B93}">
      <dgm:prSet/>
      <dgm:spPr/>
      <dgm:t>
        <a:bodyPr/>
        <a:lstStyle/>
        <a:p>
          <a:endParaRPr lang="it-IT"/>
        </a:p>
      </dgm:t>
    </dgm:pt>
    <dgm:pt modelId="{42D95DFB-37DE-A74E-B761-C7D0524A8917}" type="sibTrans" cxnId="{444C2AB0-83EF-9D4C-9E9A-FE2E62EF3B93}">
      <dgm:prSet/>
      <dgm:spPr/>
      <dgm:t>
        <a:bodyPr/>
        <a:lstStyle/>
        <a:p>
          <a:endParaRPr lang="it-IT"/>
        </a:p>
      </dgm:t>
    </dgm:pt>
    <dgm:pt modelId="{66B7E0A3-C822-324E-AA55-39480021B900}">
      <dgm:prSet/>
      <dgm:spPr/>
      <dgm:t>
        <a:bodyPr/>
        <a:lstStyle/>
        <a:p>
          <a:pPr algn="l">
            <a:buNone/>
          </a:pPr>
          <a:r>
            <a:rPr lang="it-IT" sz="1200" b="1" i="0" dirty="0">
              <a:hlinkClick xmlns:r="http://schemas.openxmlformats.org/officeDocument/2006/relationships" r:id="rId2"/>
            </a:rPr>
            <a:t>Indicadores del sector</a:t>
          </a:r>
          <a:endParaRPr lang="it-IT" sz="1200" dirty="0"/>
        </a:p>
      </dgm:t>
    </dgm:pt>
    <dgm:pt modelId="{E410C307-3748-F043-ABF4-BFD000DABF6D}" type="parTrans" cxnId="{1985C2A7-60CC-CD42-857E-90789C82E0F4}">
      <dgm:prSet/>
      <dgm:spPr/>
      <dgm:t>
        <a:bodyPr/>
        <a:lstStyle/>
        <a:p>
          <a:endParaRPr lang="it-IT"/>
        </a:p>
      </dgm:t>
    </dgm:pt>
    <dgm:pt modelId="{7CD6D8D1-2795-CA45-A980-31653D8FC745}" type="sibTrans" cxnId="{1985C2A7-60CC-CD42-857E-90789C82E0F4}">
      <dgm:prSet/>
      <dgm:spPr/>
      <dgm:t>
        <a:bodyPr/>
        <a:lstStyle/>
        <a:p>
          <a:endParaRPr lang="it-IT"/>
        </a:p>
      </dgm:t>
    </dgm:pt>
    <dgm:pt modelId="{66AFBDBA-45F0-984A-84EF-CC2C78A0AC30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/>
            <a:t>Realizamos</a:t>
          </a:r>
          <a:r>
            <a:rPr lang="it-IT" sz="1000" b="0" i="0" dirty="0"/>
            <a:t> </a:t>
          </a:r>
          <a:r>
            <a:rPr lang="it-IT" sz="1000" b="0" i="0" dirty="0" err="1"/>
            <a:t>el</a:t>
          </a:r>
          <a:r>
            <a:rPr lang="it-IT" sz="1000" b="0" i="0" dirty="0"/>
            <a:t> </a:t>
          </a:r>
          <a:r>
            <a:rPr lang="it-IT" sz="1000" b="0" i="0" dirty="0" err="1"/>
            <a:t>seguimiento</a:t>
          </a:r>
          <a:r>
            <a:rPr lang="it-IT" sz="1000" b="0" i="0" dirty="0"/>
            <a:t> de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principales</a:t>
          </a:r>
          <a:r>
            <a:rPr lang="it-IT" sz="1000" b="0" i="0" dirty="0"/>
            <a:t> </a:t>
          </a:r>
          <a:r>
            <a:rPr lang="it-IT" sz="1000" b="0" i="0" dirty="0" err="1"/>
            <a:t>indicadores</a:t>
          </a:r>
          <a:r>
            <a:rPr lang="it-IT" sz="1000" b="0" i="0" dirty="0"/>
            <a:t> del </a:t>
          </a:r>
          <a:r>
            <a:rPr lang="it-IT" sz="1000" b="0" i="0" dirty="0" err="1"/>
            <a:t>sector</a:t>
          </a:r>
          <a:r>
            <a:rPr lang="it-IT" sz="1000" b="0" i="0" dirty="0"/>
            <a:t> </a:t>
          </a:r>
          <a:r>
            <a:rPr lang="it-IT" sz="1000" b="0" i="0" dirty="0" err="1"/>
            <a:t>postal</a:t>
          </a:r>
          <a:r>
            <a:rPr lang="it-IT" sz="1000" b="0" i="0" dirty="0"/>
            <a:t>.</a:t>
          </a:r>
          <a:endParaRPr lang="it-IT" sz="1000" dirty="0"/>
        </a:p>
      </dgm:t>
    </dgm:pt>
    <dgm:pt modelId="{750A6477-1844-334A-AFBB-701DB64EC5C0}" type="parTrans" cxnId="{393DFFF9-489C-3746-99FC-44620EE3DB93}">
      <dgm:prSet/>
      <dgm:spPr/>
      <dgm:t>
        <a:bodyPr/>
        <a:lstStyle/>
        <a:p>
          <a:endParaRPr lang="it-IT"/>
        </a:p>
      </dgm:t>
    </dgm:pt>
    <dgm:pt modelId="{DD762CBB-BE7B-C64D-912C-6CA08CC2778B}" type="sibTrans" cxnId="{393DFFF9-489C-3746-99FC-44620EE3DB93}">
      <dgm:prSet/>
      <dgm:spPr/>
      <dgm:t>
        <a:bodyPr/>
        <a:lstStyle/>
        <a:p>
          <a:endParaRPr lang="it-IT"/>
        </a:p>
      </dgm:t>
    </dgm:pt>
    <dgm:pt modelId="{5DDD0C72-FAFB-BB41-AADF-27FF1F98A1EA}">
      <dgm:prSet/>
      <dgm:spPr/>
      <dgm:t>
        <a:bodyPr/>
        <a:lstStyle/>
        <a:p>
          <a:pPr algn="l">
            <a:buNone/>
          </a:pPr>
          <a:r>
            <a:rPr lang="it-IT" sz="1200" b="1" i="0">
              <a:hlinkClick xmlns:r="http://schemas.openxmlformats.org/officeDocument/2006/relationships" r:id="rId3"/>
            </a:rPr>
            <a:t>Actividad internacional</a:t>
          </a:r>
          <a:endParaRPr lang="it-IT" sz="1200"/>
        </a:p>
      </dgm:t>
    </dgm:pt>
    <dgm:pt modelId="{499C95D7-3679-3A4E-9D2F-E25C0E687FE2}" type="parTrans" cxnId="{71E731A0-EE05-F643-977A-D6CD02D3B290}">
      <dgm:prSet/>
      <dgm:spPr/>
      <dgm:t>
        <a:bodyPr/>
        <a:lstStyle/>
        <a:p>
          <a:endParaRPr lang="it-IT"/>
        </a:p>
      </dgm:t>
    </dgm:pt>
    <dgm:pt modelId="{CDB6D554-6C14-174F-8AC6-7F0016D361AF}" type="sibTrans" cxnId="{71E731A0-EE05-F643-977A-D6CD02D3B290}">
      <dgm:prSet/>
      <dgm:spPr/>
      <dgm:t>
        <a:bodyPr/>
        <a:lstStyle/>
        <a:p>
          <a:endParaRPr lang="it-IT"/>
        </a:p>
      </dgm:t>
    </dgm:pt>
    <dgm:pt modelId="{412F9A46-D307-1940-9C44-1D4EF3DCA3A4}">
      <dgm:prSet/>
      <dgm:spPr/>
      <dgm:t>
        <a:bodyPr/>
        <a:lstStyle/>
        <a:p>
          <a:pPr algn="l">
            <a:buNone/>
          </a:pPr>
          <a:r>
            <a:rPr lang="it-IT" sz="1000" b="1" i="0" dirty="0">
              <a:hlinkClick xmlns:r="http://schemas.openxmlformats.org/officeDocument/2006/relationships" r:id="rId4"/>
            </a:rPr>
            <a:t>Informes, consultas y procedimientos</a:t>
          </a:r>
          <a:endParaRPr lang="it-IT" sz="1000" dirty="0"/>
        </a:p>
      </dgm:t>
    </dgm:pt>
    <dgm:pt modelId="{D013969F-6B8B-C244-8ABA-CB8E78074476}" type="parTrans" cxnId="{EACE8C0D-3EFA-A044-8961-FFB8BA018599}">
      <dgm:prSet/>
      <dgm:spPr/>
      <dgm:t>
        <a:bodyPr/>
        <a:lstStyle/>
        <a:p>
          <a:endParaRPr lang="it-IT"/>
        </a:p>
      </dgm:t>
    </dgm:pt>
    <dgm:pt modelId="{B3AF4E53-F7BF-E744-8FCF-00EE43527927}" type="sibTrans" cxnId="{EACE8C0D-3EFA-A044-8961-FFB8BA018599}">
      <dgm:prSet/>
      <dgm:spPr/>
      <dgm:t>
        <a:bodyPr/>
        <a:lstStyle/>
        <a:p>
          <a:endParaRPr lang="it-IT"/>
        </a:p>
      </dgm:t>
    </dgm:pt>
    <dgm:pt modelId="{EA7B43FC-8434-3242-88EF-37F6A482B29A}">
      <dgm:prSet custT="1"/>
      <dgm:spPr/>
      <dgm:t>
        <a:bodyPr/>
        <a:lstStyle/>
        <a:p>
          <a:pPr algn="ctr">
            <a:buNone/>
          </a:pPr>
          <a:r>
            <a:rPr lang="it-IT" sz="900" b="0" i="0" dirty="0"/>
            <a:t>Elaboramos informes sobre proyectos normativos, estudios sectoriales,  y resolvemos consultas y procedimientos sobre materias que afectan al desarrollo del mercado.</a:t>
          </a:r>
          <a:endParaRPr lang="it-IT" sz="900" dirty="0"/>
        </a:p>
      </dgm:t>
    </dgm:pt>
    <dgm:pt modelId="{0F1E649E-BB7D-5E49-8C36-6B6A6F03A6D5}" type="parTrans" cxnId="{A70143A2-5204-804A-BDCB-5BC6FEFB9531}">
      <dgm:prSet/>
      <dgm:spPr/>
      <dgm:t>
        <a:bodyPr/>
        <a:lstStyle/>
        <a:p>
          <a:endParaRPr lang="it-IT"/>
        </a:p>
      </dgm:t>
    </dgm:pt>
    <dgm:pt modelId="{454052A6-7044-A842-A913-480D4AB68043}" type="sibTrans" cxnId="{A70143A2-5204-804A-BDCB-5BC6FEFB9531}">
      <dgm:prSet/>
      <dgm:spPr/>
      <dgm:t>
        <a:bodyPr/>
        <a:lstStyle/>
        <a:p>
          <a:endParaRPr lang="it-IT"/>
        </a:p>
      </dgm:t>
    </dgm:pt>
    <dgm:pt modelId="{851E36DE-A168-3F4D-B907-2B5EC239D1BE}">
      <dgm:prSet/>
      <dgm:spPr/>
      <dgm:t>
        <a:bodyPr/>
        <a:lstStyle/>
        <a:p>
          <a:pPr algn="ctr">
            <a:buNone/>
          </a:pPr>
          <a:endParaRPr lang="it-IT" sz="900" dirty="0"/>
        </a:p>
      </dgm:t>
    </dgm:pt>
    <dgm:pt modelId="{C889B1F5-2E90-724D-A85D-92171478BBCE}" type="parTrans" cxnId="{BA9D84C2-921B-3A4B-A275-7A5B28E00AAE}">
      <dgm:prSet/>
      <dgm:spPr/>
      <dgm:t>
        <a:bodyPr/>
        <a:lstStyle/>
        <a:p>
          <a:endParaRPr lang="it-IT"/>
        </a:p>
      </dgm:t>
    </dgm:pt>
    <dgm:pt modelId="{8B937CF3-67E8-4248-B093-1CC4EED6866F}" type="sibTrans" cxnId="{BA9D84C2-921B-3A4B-A275-7A5B28E00AAE}">
      <dgm:prSet/>
      <dgm:spPr/>
      <dgm:t>
        <a:bodyPr/>
        <a:lstStyle/>
        <a:p>
          <a:endParaRPr lang="it-IT"/>
        </a:p>
      </dgm:t>
    </dgm:pt>
    <dgm:pt modelId="{CA429ED8-7474-CE44-998A-E469ACC42485}">
      <dgm:prSet/>
      <dgm:spPr/>
      <dgm:t>
        <a:bodyPr/>
        <a:lstStyle/>
        <a:p>
          <a:pPr algn="ctr">
            <a:buNone/>
          </a:pPr>
          <a:endParaRPr lang="it-IT" sz="900" dirty="0"/>
        </a:p>
      </dgm:t>
    </dgm:pt>
    <dgm:pt modelId="{DD53E74D-2A16-8846-BAD4-8D6C7BD122CF}" type="parTrans" cxnId="{90A47C05-92EF-6D4F-A06F-EAD33784A744}">
      <dgm:prSet/>
      <dgm:spPr/>
      <dgm:t>
        <a:bodyPr/>
        <a:lstStyle/>
        <a:p>
          <a:endParaRPr lang="it-IT"/>
        </a:p>
      </dgm:t>
    </dgm:pt>
    <dgm:pt modelId="{9C76B7D9-E832-7A47-8095-582D5D4AD2E2}" type="sibTrans" cxnId="{90A47C05-92EF-6D4F-A06F-EAD33784A744}">
      <dgm:prSet/>
      <dgm:spPr/>
      <dgm:t>
        <a:bodyPr/>
        <a:lstStyle/>
        <a:p>
          <a:endParaRPr lang="it-IT"/>
        </a:p>
      </dgm:t>
    </dgm:pt>
    <dgm:pt modelId="{A4518F06-1FE8-E94E-9DC7-27DC3D17DDDF}">
      <dgm:prSet custT="1"/>
      <dgm:spPr/>
      <dgm:t>
        <a:bodyPr/>
        <a:lstStyle/>
        <a:p>
          <a:pPr algn="ctr">
            <a:buNone/>
          </a:pPr>
          <a:r>
            <a:rPr lang="it-IT" sz="1000" b="0" i="0" dirty="0"/>
            <a:t>Participamos en distintos foros europeos junto con el resto de autoridades independientes y la Comisión Europea.</a:t>
          </a:r>
          <a:endParaRPr lang="it-IT" sz="900" dirty="0"/>
        </a:p>
      </dgm:t>
    </dgm:pt>
    <dgm:pt modelId="{9E71A8FD-E1EE-2A41-B0B2-A26048D39137}" type="parTrans" cxnId="{EA83975E-4D9C-E349-A97D-937E7C27765C}">
      <dgm:prSet/>
      <dgm:spPr/>
      <dgm:t>
        <a:bodyPr/>
        <a:lstStyle/>
        <a:p>
          <a:endParaRPr lang="it-IT"/>
        </a:p>
      </dgm:t>
    </dgm:pt>
    <dgm:pt modelId="{5241845B-9334-A64E-B863-AEFEE255470E}" type="sibTrans" cxnId="{EA83975E-4D9C-E349-A97D-937E7C27765C}">
      <dgm:prSet/>
      <dgm:spPr/>
      <dgm:t>
        <a:bodyPr/>
        <a:lstStyle/>
        <a:p>
          <a:endParaRPr lang="it-IT"/>
        </a:p>
      </dgm:t>
    </dgm:pt>
    <dgm:pt modelId="{B9FA9818-AA10-E44A-B995-30F4B9AD3746}" type="pres">
      <dgm:prSet presAssocID="{BE34DE46-E9E3-5047-9EA3-46CE5715DE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AD5855-789F-DF49-BB2E-FA86F52AB5EF}" type="pres">
      <dgm:prSet presAssocID="{BE34DE46-E9E3-5047-9EA3-46CE5715DE4B}" presName="diamond" presStyleLbl="bgShp" presStyleIdx="0" presStyleCnt="1"/>
      <dgm:spPr/>
    </dgm:pt>
    <dgm:pt modelId="{6A8D18F7-0D43-8D48-8FBA-7EBDF9A4671C}" type="pres">
      <dgm:prSet presAssocID="{BE34DE46-E9E3-5047-9EA3-46CE5715DE4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FEF13-A8DD-AE46-B0E4-F29245430FCA}" type="pres">
      <dgm:prSet presAssocID="{BE34DE46-E9E3-5047-9EA3-46CE5715DE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92D43-C49B-D341-AC71-C4AE32324A7C}" type="pres">
      <dgm:prSet presAssocID="{BE34DE46-E9E3-5047-9EA3-46CE5715DE4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8C789B-33C2-EE44-996A-8C0C3F18C3C5}" type="pres">
      <dgm:prSet presAssocID="{BE34DE46-E9E3-5047-9EA3-46CE5715DE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3DFFF9-489C-3746-99FC-44620EE3DB93}" srcId="{66B7E0A3-C822-324E-AA55-39480021B900}" destId="{66AFBDBA-45F0-984A-84EF-CC2C78A0AC30}" srcOrd="1" destOrd="0" parTransId="{750A6477-1844-334A-AFBB-701DB64EC5C0}" sibTransId="{DD762CBB-BE7B-C64D-912C-6CA08CC2778B}"/>
    <dgm:cxn modelId="{645F86D9-DB3B-EE44-B5A6-5B4346E0B8BF}" type="presOf" srcId="{66B7E0A3-C822-324E-AA55-39480021B900}" destId="{407FEF13-A8DD-AE46-B0E4-F29245430FCA}" srcOrd="0" destOrd="0" presId="urn:microsoft.com/office/officeart/2005/8/layout/matrix3"/>
    <dgm:cxn modelId="{F2364DA0-70BD-414C-99DF-D9EAB014852A}" type="presOf" srcId="{66AFBDBA-45F0-984A-84EF-CC2C78A0AC30}" destId="{407FEF13-A8DD-AE46-B0E4-F29245430FCA}" srcOrd="0" destOrd="2" presId="urn:microsoft.com/office/officeart/2005/8/layout/matrix3"/>
    <dgm:cxn modelId="{BA9D84C2-921B-3A4B-A275-7A5B28E00AAE}" srcId="{E82C4560-4548-5247-96B9-360E047C9149}" destId="{851E36DE-A168-3F4D-B907-2B5EC239D1BE}" srcOrd="0" destOrd="0" parTransId="{C889B1F5-2E90-724D-A85D-92171478BBCE}" sibTransId="{8B937CF3-67E8-4248-B093-1CC4EED6866F}"/>
    <dgm:cxn modelId="{BBB6433B-D3FD-AE48-9269-083F2312E8B0}" type="presOf" srcId="{BE34DE46-E9E3-5047-9EA3-46CE5715DE4B}" destId="{B9FA9818-AA10-E44A-B995-30F4B9AD3746}" srcOrd="0" destOrd="0" presId="urn:microsoft.com/office/officeart/2005/8/layout/matrix3"/>
    <dgm:cxn modelId="{EACE8C0D-3EFA-A044-8961-FFB8BA018599}" srcId="{BE34DE46-E9E3-5047-9EA3-46CE5715DE4B}" destId="{412F9A46-D307-1940-9C44-1D4EF3DCA3A4}" srcOrd="3" destOrd="0" parTransId="{D013969F-6B8B-C244-8ABA-CB8E78074476}" sibTransId="{B3AF4E53-F7BF-E744-8FCF-00EE43527927}"/>
    <dgm:cxn modelId="{9C490220-0614-A446-9FAA-FF3E5D7AB7BC}" srcId="{BE34DE46-E9E3-5047-9EA3-46CE5715DE4B}" destId="{E82C4560-4548-5247-96B9-360E047C9149}" srcOrd="0" destOrd="0" parTransId="{6AED25BE-DD51-D746-8C90-5AD6DBDA2575}" sibTransId="{3DCFA78E-6666-5B4D-B6BB-1FDA40CAEDAE}"/>
    <dgm:cxn modelId="{A5EEB844-2153-0E40-92D1-5DF767188FD9}" type="presOf" srcId="{A4518F06-1FE8-E94E-9DC7-27DC3D17DDDF}" destId="{EF692D43-C49B-D341-AC71-C4AE32324A7C}" srcOrd="0" destOrd="1" presId="urn:microsoft.com/office/officeart/2005/8/layout/matrix3"/>
    <dgm:cxn modelId="{41B92254-EE7B-884F-BD0F-D7E17F00DF0A}" type="presOf" srcId="{5DDD0C72-FAFB-BB41-AADF-27FF1F98A1EA}" destId="{EF692D43-C49B-D341-AC71-C4AE32324A7C}" srcOrd="0" destOrd="0" presId="urn:microsoft.com/office/officeart/2005/8/layout/matrix3"/>
    <dgm:cxn modelId="{444C2AB0-83EF-9D4C-9E9A-FE2E62EF3B93}" srcId="{E82C4560-4548-5247-96B9-360E047C9149}" destId="{8F0A631B-2576-3E44-B9BE-84434F172328}" srcOrd="1" destOrd="0" parTransId="{3623B166-1709-4E42-8907-E18A4BB06553}" sibTransId="{42D95DFB-37DE-A74E-B761-C7D0524A8917}"/>
    <dgm:cxn modelId="{1985C2A7-60CC-CD42-857E-90789C82E0F4}" srcId="{BE34DE46-E9E3-5047-9EA3-46CE5715DE4B}" destId="{66B7E0A3-C822-324E-AA55-39480021B900}" srcOrd="1" destOrd="0" parTransId="{E410C307-3748-F043-ABF4-BFD000DABF6D}" sibTransId="{7CD6D8D1-2795-CA45-A980-31653D8FC745}"/>
    <dgm:cxn modelId="{A70143A2-5204-804A-BDCB-5BC6FEFB9531}" srcId="{412F9A46-D307-1940-9C44-1D4EF3DCA3A4}" destId="{EA7B43FC-8434-3242-88EF-37F6A482B29A}" srcOrd="0" destOrd="0" parTransId="{0F1E649E-BB7D-5E49-8C36-6B6A6F03A6D5}" sibTransId="{454052A6-7044-A842-A913-480D4AB68043}"/>
    <dgm:cxn modelId="{5429C549-A84F-EA48-AB4D-1CDD4E0030E0}" type="presOf" srcId="{8F0A631B-2576-3E44-B9BE-84434F172328}" destId="{6A8D18F7-0D43-8D48-8FBA-7EBDF9A4671C}" srcOrd="0" destOrd="2" presId="urn:microsoft.com/office/officeart/2005/8/layout/matrix3"/>
    <dgm:cxn modelId="{90A47C05-92EF-6D4F-A06F-EAD33784A744}" srcId="{66B7E0A3-C822-324E-AA55-39480021B900}" destId="{CA429ED8-7474-CE44-998A-E469ACC42485}" srcOrd="0" destOrd="0" parTransId="{DD53E74D-2A16-8846-BAD4-8D6C7BD122CF}" sibTransId="{9C76B7D9-E832-7A47-8095-582D5D4AD2E2}"/>
    <dgm:cxn modelId="{DE4F23E8-9D24-0E49-A68B-DB76BDF70081}" type="presOf" srcId="{851E36DE-A168-3F4D-B907-2B5EC239D1BE}" destId="{6A8D18F7-0D43-8D48-8FBA-7EBDF9A4671C}" srcOrd="0" destOrd="1" presId="urn:microsoft.com/office/officeart/2005/8/layout/matrix3"/>
    <dgm:cxn modelId="{EA83975E-4D9C-E349-A97D-937E7C27765C}" srcId="{5DDD0C72-FAFB-BB41-AADF-27FF1F98A1EA}" destId="{A4518F06-1FE8-E94E-9DC7-27DC3D17DDDF}" srcOrd="0" destOrd="0" parTransId="{9E71A8FD-E1EE-2A41-B0B2-A26048D39137}" sibTransId="{5241845B-9334-A64E-B863-AEFEE255470E}"/>
    <dgm:cxn modelId="{71E731A0-EE05-F643-977A-D6CD02D3B290}" srcId="{BE34DE46-E9E3-5047-9EA3-46CE5715DE4B}" destId="{5DDD0C72-FAFB-BB41-AADF-27FF1F98A1EA}" srcOrd="2" destOrd="0" parTransId="{499C95D7-3679-3A4E-9D2F-E25C0E687FE2}" sibTransId="{CDB6D554-6C14-174F-8AC6-7F0016D361AF}"/>
    <dgm:cxn modelId="{35239E7B-58B1-924D-9312-D0677C9EBE75}" type="presOf" srcId="{412F9A46-D307-1940-9C44-1D4EF3DCA3A4}" destId="{688C789B-33C2-EE44-996A-8C0C3F18C3C5}" srcOrd="0" destOrd="0" presId="urn:microsoft.com/office/officeart/2005/8/layout/matrix3"/>
    <dgm:cxn modelId="{30B1A1D2-B58B-AB45-B82B-22FC0F8F42C9}" type="presOf" srcId="{EA7B43FC-8434-3242-88EF-37F6A482B29A}" destId="{688C789B-33C2-EE44-996A-8C0C3F18C3C5}" srcOrd="0" destOrd="1" presId="urn:microsoft.com/office/officeart/2005/8/layout/matrix3"/>
    <dgm:cxn modelId="{F1C703E8-CDF6-C548-84B8-3A52A3F75805}" type="presOf" srcId="{CA429ED8-7474-CE44-998A-E469ACC42485}" destId="{407FEF13-A8DD-AE46-B0E4-F29245430FCA}" srcOrd="0" destOrd="1" presId="urn:microsoft.com/office/officeart/2005/8/layout/matrix3"/>
    <dgm:cxn modelId="{43899FB0-E17B-BC49-B8F7-A59E75C36DD5}" type="presOf" srcId="{E82C4560-4548-5247-96B9-360E047C9149}" destId="{6A8D18F7-0D43-8D48-8FBA-7EBDF9A4671C}" srcOrd="0" destOrd="0" presId="urn:microsoft.com/office/officeart/2005/8/layout/matrix3"/>
    <dgm:cxn modelId="{CBB253F9-B4A1-AB4E-9AF8-D3C75980CC19}" type="presParOf" srcId="{B9FA9818-AA10-E44A-B995-30F4B9AD3746}" destId="{DDAD5855-789F-DF49-BB2E-FA86F52AB5EF}" srcOrd="0" destOrd="0" presId="urn:microsoft.com/office/officeart/2005/8/layout/matrix3"/>
    <dgm:cxn modelId="{11A94CD3-CC16-E54E-AF3C-2C5A576E3770}" type="presParOf" srcId="{B9FA9818-AA10-E44A-B995-30F4B9AD3746}" destId="{6A8D18F7-0D43-8D48-8FBA-7EBDF9A4671C}" srcOrd="1" destOrd="0" presId="urn:microsoft.com/office/officeart/2005/8/layout/matrix3"/>
    <dgm:cxn modelId="{EAA19B24-8D69-AB4D-8C6E-47B9DDA0F5B7}" type="presParOf" srcId="{B9FA9818-AA10-E44A-B995-30F4B9AD3746}" destId="{407FEF13-A8DD-AE46-B0E4-F29245430FCA}" srcOrd="2" destOrd="0" presId="urn:microsoft.com/office/officeart/2005/8/layout/matrix3"/>
    <dgm:cxn modelId="{B8A61E70-D039-104C-9E47-1CC334B667ED}" type="presParOf" srcId="{B9FA9818-AA10-E44A-B995-30F4B9AD3746}" destId="{EF692D43-C49B-D341-AC71-C4AE32324A7C}" srcOrd="3" destOrd="0" presId="urn:microsoft.com/office/officeart/2005/8/layout/matrix3"/>
    <dgm:cxn modelId="{08B8803D-848A-A942-B9B2-C54686E7497A}" type="presParOf" srcId="{B9FA9818-AA10-E44A-B995-30F4B9AD3746}" destId="{688C789B-33C2-EE44-996A-8C0C3F18C3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E019CA-0B5A-FB41-9484-F329BA7A75F1}" type="doc">
      <dgm:prSet loTypeId="urn:microsoft.com/office/officeart/2005/8/layout/bList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CB95813-662F-8042-9745-484B6C24179C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1"/>
            </a:rPr>
            <a:t>Supervisión de Tarifas</a:t>
          </a:r>
          <a:endParaRPr lang="it-IT" dirty="0"/>
        </a:p>
      </dgm:t>
    </dgm:pt>
    <dgm:pt modelId="{88BD8265-50AE-EC49-9087-92F53198293C}" type="parTrans" cxnId="{3AC946BC-5CE5-EC4A-AF9D-3E0FAE859FA5}">
      <dgm:prSet/>
      <dgm:spPr/>
      <dgm:t>
        <a:bodyPr/>
        <a:lstStyle/>
        <a:p>
          <a:endParaRPr lang="it-IT"/>
        </a:p>
      </dgm:t>
    </dgm:pt>
    <dgm:pt modelId="{6DA0B954-095A-4A43-8E43-F23B8AD32E21}" type="sibTrans" cxnId="{3AC946BC-5CE5-EC4A-AF9D-3E0FAE859FA5}">
      <dgm:prSet/>
      <dgm:spPr/>
      <dgm:t>
        <a:bodyPr/>
        <a:lstStyle/>
        <a:p>
          <a:endParaRPr lang="it-IT"/>
        </a:p>
      </dgm:t>
    </dgm:pt>
    <dgm:pt modelId="{DB809BEE-7871-0848-9DA9-D6C24B34C5B1}">
      <dgm:prSet/>
      <dgm:spPr/>
      <dgm:t>
        <a:bodyPr/>
        <a:lstStyle/>
        <a:p>
          <a:pPr algn="ctr">
            <a:buNone/>
          </a:pPr>
          <a:r>
            <a:rPr lang="it-IT" b="0" i="0">
              <a:solidFill>
                <a:schemeClr val="accent5"/>
              </a:solidFill>
            </a:rPr>
            <a:t>Revisamos las propuestas de modificación o actualización de las tarifas aeroportuarias.</a:t>
          </a:r>
          <a:endParaRPr lang="it-IT">
            <a:solidFill>
              <a:schemeClr val="accent5"/>
            </a:solidFill>
          </a:endParaRPr>
        </a:p>
      </dgm:t>
    </dgm:pt>
    <dgm:pt modelId="{826BB8B3-60B5-1A44-BC98-8FCD6C8091F6}" type="parTrans" cxnId="{8A88DCB8-F6EF-7C48-869F-88E2DB190850}">
      <dgm:prSet/>
      <dgm:spPr/>
      <dgm:t>
        <a:bodyPr/>
        <a:lstStyle/>
        <a:p>
          <a:endParaRPr lang="it-IT"/>
        </a:p>
      </dgm:t>
    </dgm:pt>
    <dgm:pt modelId="{C4B5F479-A042-2D40-9FA8-1756CF54F7AF}" type="sibTrans" cxnId="{8A88DCB8-F6EF-7C48-869F-88E2DB190850}">
      <dgm:prSet/>
      <dgm:spPr/>
      <dgm:t>
        <a:bodyPr/>
        <a:lstStyle/>
        <a:p>
          <a:endParaRPr lang="it-IT"/>
        </a:p>
      </dgm:t>
    </dgm:pt>
    <dgm:pt modelId="{AE49444A-D414-5047-9E44-801F92E3D95A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2"/>
            </a:rPr>
            <a:t>Supervisión del procedimiento de consultas</a:t>
          </a:r>
          <a:endParaRPr lang="it-IT" dirty="0"/>
        </a:p>
      </dgm:t>
    </dgm:pt>
    <dgm:pt modelId="{CF290C7B-D577-4C4B-BCA4-D7F9663223B4}" type="parTrans" cxnId="{95B6CA3B-1AAA-4240-8EE9-C74A5BFF4394}">
      <dgm:prSet/>
      <dgm:spPr/>
      <dgm:t>
        <a:bodyPr/>
        <a:lstStyle/>
        <a:p>
          <a:endParaRPr lang="it-IT"/>
        </a:p>
      </dgm:t>
    </dgm:pt>
    <dgm:pt modelId="{6028F675-F945-244D-9BDF-D3DD213A2473}" type="sibTrans" cxnId="{95B6CA3B-1AAA-4240-8EE9-C74A5BFF4394}">
      <dgm:prSet/>
      <dgm:spPr/>
      <dgm:t>
        <a:bodyPr/>
        <a:lstStyle/>
        <a:p>
          <a:endParaRPr lang="it-IT"/>
        </a:p>
      </dgm:t>
    </dgm:pt>
    <dgm:pt modelId="{37B1901D-6925-6742-A965-7221790938B1}">
      <dgm:prSet/>
      <dgm:spPr/>
      <dgm:t>
        <a:bodyPr/>
        <a:lstStyle/>
        <a:p>
          <a:pPr algn="ctr">
            <a:buNone/>
          </a:pPr>
          <a:r>
            <a:rPr lang="it-IT" b="0" i="0" dirty="0" err="1">
              <a:solidFill>
                <a:schemeClr val="accent5"/>
              </a:solidFill>
            </a:rPr>
            <a:t>Garantizamos</a:t>
          </a:r>
          <a:r>
            <a:rPr lang="it-IT" b="0" i="0" dirty="0">
              <a:solidFill>
                <a:schemeClr val="accent5"/>
              </a:solidFill>
            </a:rPr>
            <a:t> la </a:t>
          </a:r>
          <a:r>
            <a:rPr lang="it-IT" b="0" i="0" dirty="0" err="1">
              <a:solidFill>
                <a:schemeClr val="accent5"/>
              </a:solidFill>
            </a:rPr>
            <a:t>transparencia</a:t>
          </a:r>
          <a:r>
            <a:rPr lang="it-IT" b="0" i="0" dirty="0">
              <a:solidFill>
                <a:schemeClr val="accent5"/>
              </a:solidFill>
            </a:rPr>
            <a:t> del </a:t>
          </a:r>
          <a:r>
            <a:rPr lang="it-IT" b="0" i="0" dirty="0" err="1">
              <a:solidFill>
                <a:schemeClr val="accent5"/>
              </a:solidFill>
            </a:rPr>
            <a:t>procedimiento</a:t>
          </a:r>
          <a:r>
            <a:rPr lang="it-IT" b="0" i="0" dirty="0">
              <a:solidFill>
                <a:schemeClr val="accent5"/>
              </a:solidFill>
            </a:rPr>
            <a:t> de </a:t>
          </a:r>
          <a:r>
            <a:rPr lang="it-IT" b="0" i="0" dirty="0" err="1">
              <a:solidFill>
                <a:schemeClr val="accent5"/>
              </a:solidFill>
            </a:rPr>
            <a:t>consultas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entre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el</a:t>
          </a:r>
          <a:r>
            <a:rPr lang="it-IT" b="0" i="0" dirty="0">
              <a:solidFill>
                <a:schemeClr val="accent5"/>
              </a:solidFill>
            </a:rPr>
            <a:t> gestor </a:t>
          </a:r>
          <a:r>
            <a:rPr lang="it-IT" b="0" i="0" dirty="0" err="1">
              <a:solidFill>
                <a:schemeClr val="accent5"/>
              </a:solidFill>
            </a:rPr>
            <a:t>aeroportuario</a:t>
          </a:r>
          <a:r>
            <a:rPr lang="it-IT" b="0" i="0" dirty="0">
              <a:solidFill>
                <a:schemeClr val="accent5"/>
              </a:solidFill>
            </a:rPr>
            <a:t> y </a:t>
          </a:r>
          <a:r>
            <a:rPr lang="it-IT" b="0" i="0" dirty="0" err="1">
              <a:solidFill>
                <a:schemeClr val="accent5"/>
              </a:solidFill>
            </a:rPr>
            <a:t>las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asociaciones</a:t>
          </a:r>
          <a:r>
            <a:rPr lang="it-IT" b="0" i="0" dirty="0">
              <a:solidFill>
                <a:schemeClr val="accent5"/>
              </a:solidFill>
            </a:rPr>
            <a:t> de </a:t>
          </a:r>
          <a:r>
            <a:rPr lang="it-IT" b="0" i="0" dirty="0" err="1">
              <a:solidFill>
                <a:schemeClr val="accent5"/>
              </a:solidFill>
            </a:rPr>
            <a:t>las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aerolíneas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usuarias</a:t>
          </a:r>
          <a:r>
            <a:rPr lang="it-IT" b="0" i="0" dirty="0">
              <a:solidFill>
                <a:schemeClr val="accent5"/>
              </a:solidFill>
            </a:rPr>
            <a:t> de </a:t>
          </a:r>
          <a:r>
            <a:rPr lang="it-IT" b="0" i="0" dirty="0" err="1">
              <a:solidFill>
                <a:schemeClr val="accent5"/>
              </a:solidFill>
            </a:rPr>
            <a:t>los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aeropuertos</a:t>
          </a:r>
          <a:r>
            <a:rPr lang="it-IT" b="0" i="0" dirty="0">
              <a:solidFill>
                <a:schemeClr val="accent5"/>
              </a:solidFill>
            </a:rPr>
            <a:t>.</a:t>
          </a:r>
          <a:endParaRPr lang="it-IT" dirty="0">
            <a:solidFill>
              <a:schemeClr val="accent5"/>
            </a:solidFill>
          </a:endParaRPr>
        </a:p>
      </dgm:t>
    </dgm:pt>
    <dgm:pt modelId="{AD60B3CF-C702-974D-BEEA-E94FDCF2F4AD}" type="parTrans" cxnId="{B494F903-F72F-4845-9878-A1AD6892ADAF}">
      <dgm:prSet/>
      <dgm:spPr/>
      <dgm:t>
        <a:bodyPr/>
        <a:lstStyle/>
        <a:p>
          <a:endParaRPr lang="it-IT"/>
        </a:p>
      </dgm:t>
    </dgm:pt>
    <dgm:pt modelId="{E417487D-FF89-3E4E-A201-1BFFD823DFF8}" type="sibTrans" cxnId="{B494F903-F72F-4845-9878-A1AD6892ADAF}">
      <dgm:prSet/>
      <dgm:spPr/>
      <dgm:t>
        <a:bodyPr/>
        <a:lstStyle/>
        <a:p>
          <a:endParaRPr lang="it-IT"/>
        </a:p>
      </dgm:t>
    </dgm:pt>
    <dgm:pt modelId="{14F3327A-59FC-0A4D-8FC0-F385C675A223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3"/>
            </a:rPr>
            <a:t>Resolución de conflictos</a:t>
          </a:r>
          <a:endParaRPr lang="it-IT" dirty="0"/>
        </a:p>
      </dgm:t>
    </dgm:pt>
    <dgm:pt modelId="{E8A7EC1D-93EB-6441-AADC-651F0BE38954}" type="parTrans" cxnId="{8349CFD4-475B-3F48-8347-05BC8ADA505C}">
      <dgm:prSet/>
      <dgm:spPr/>
      <dgm:t>
        <a:bodyPr/>
        <a:lstStyle/>
        <a:p>
          <a:endParaRPr lang="it-IT"/>
        </a:p>
      </dgm:t>
    </dgm:pt>
    <dgm:pt modelId="{61073BA8-D196-B048-9796-7B50D882BDF0}" type="sibTrans" cxnId="{8349CFD4-475B-3F48-8347-05BC8ADA505C}">
      <dgm:prSet/>
      <dgm:spPr/>
      <dgm:t>
        <a:bodyPr/>
        <a:lstStyle/>
        <a:p>
          <a:endParaRPr lang="it-IT"/>
        </a:p>
      </dgm:t>
    </dgm:pt>
    <dgm:pt modelId="{D1AC7106-F30B-A841-89CB-B0299F7989FC}">
      <dgm:prSet/>
      <dgm:spPr/>
      <dgm:t>
        <a:bodyPr/>
        <a:lstStyle/>
        <a:p>
          <a:pPr algn="ctr">
            <a:buNone/>
          </a:pPr>
          <a:r>
            <a:rPr lang="it-IT" b="0" i="0">
              <a:solidFill>
                <a:schemeClr val="accent5"/>
              </a:solidFill>
            </a:rPr>
            <a:t>Resolvemos conflictos en el sector aeroportuario. </a:t>
          </a:r>
          <a:endParaRPr lang="it-IT">
            <a:solidFill>
              <a:schemeClr val="accent5"/>
            </a:solidFill>
          </a:endParaRPr>
        </a:p>
      </dgm:t>
    </dgm:pt>
    <dgm:pt modelId="{F6CCF238-898D-8249-871A-65468A7A0EF9}" type="parTrans" cxnId="{1E1A3D3B-6CD0-064E-81A5-337622A8EAC5}">
      <dgm:prSet/>
      <dgm:spPr/>
      <dgm:t>
        <a:bodyPr/>
        <a:lstStyle/>
        <a:p>
          <a:endParaRPr lang="it-IT"/>
        </a:p>
      </dgm:t>
    </dgm:pt>
    <dgm:pt modelId="{ACB50D14-910E-504A-9992-69DC721F0FA7}" type="sibTrans" cxnId="{1E1A3D3B-6CD0-064E-81A5-337622A8EAC5}">
      <dgm:prSet/>
      <dgm:spPr/>
      <dgm:t>
        <a:bodyPr/>
        <a:lstStyle/>
        <a:p>
          <a:endParaRPr lang="it-IT"/>
        </a:p>
      </dgm:t>
    </dgm:pt>
    <dgm:pt modelId="{706E10F9-A30F-BF4A-B458-CC6266748FDC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4"/>
            </a:rPr>
            <a:t>Actividad Internacional</a:t>
          </a:r>
          <a:endParaRPr lang="it-IT" dirty="0"/>
        </a:p>
      </dgm:t>
    </dgm:pt>
    <dgm:pt modelId="{A6252174-AFB0-5842-BE7A-6AB2328942F5}" type="parTrans" cxnId="{EF7E1D9A-E39A-9C46-88D6-94B2784D0C27}">
      <dgm:prSet/>
      <dgm:spPr/>
      <dgm:t>
        <a:bodyPr/>
        <a:lstStyle/>
        <a:p>
          <a:endParaRPr lang="it-IT"/>
        </a:p>
      </dgm:t>
    </dgm:pt>
    <dgm:pt modelId="{3AED97F6-D244-2547-9099-44CD5F34DBF9}" type="sibTrans" cxnId="{EF7E1D9A-E39A-9C46-88D6-94B2784D0C27}">
      <dgm:prSet/>
      <dgm:spPr/>
      <dgm:t>
        <a:bodyPr/>
        <a:lstStyle/>
        <a:p>
          <a:endParaRPr lang="it-IT"/>
        </a:p>
      </dgm:t>
    </dgm:pt>
    <dgm:pt modelId="{D03CDF58-F468-AB47-8ED6-13BC7F75B0B4}">
      <dgm:prSet/>
      <dgm:spPr/>
      <dgm:t>
        <a:bodyPr/>
        <a:lstStyle/>
        <a:p>
          <a:pPr algn="ctr">
            <a:buNone/>
          </a:pPr>
          <a:r>
            <a:rPr lang="it-IT" b="0" i="0" dirty="0">
              <a:solidFill>
                <a:schemeClr val="accent5"/>
              </a:solidFill>
            </a:rPr>
            <a:t>Participamos activamente en distintos foros internacionales (como  el Foro de Tesalónica)</a:t>
          </a:r>
          <a:endParaRPr lang="it-IT" dirty="0">
            <a:solidFill>
              <a:schemeClr val="accent5"/>
            </a:solidFill>
          </a:endParaRPr>
        </a:p>
      </dgm:t>
    </dgm:pt>
    <dgm:pt modelId="{A0A6EDF0-21AE-2345-A740-D319AB9EE808}" type="parTrans" cxnId="{B2454CBE-7DAC-9542-AEAA-11C52E8D326A}">
      <dgm:prSet/>
      <dgm:spPr/>
      <dgm:t>
        <a:bodyPr/>
        <a:lstStyle/>
        <a:p>
          <a:endParaRPr lang="it-IT"/>
        </a:p>
      </dgm:t>
    </dgm:pt>
    <dgm:pt modelId="{CBF933D7-57C7-1642-B91B-EAE33CFDD018}" type="sibTrans" cxnId="{B2454CBE-7DAC-9542-AEAA-11C52E8D326A}">
      <dgm:prSet/>
      <dgm:spPr/>
      <dgm:t>
        <a:bodyPr/>
        <a:lstStyle/>
        <a:p>
          <a:endParaRPr lang="it-IT"/>
        </a:p>
      </dgm:t>
    </dgm:pt>
    <dgm:pt modelId="{C3D5DCB2-2A63-A148-A206-7ED433938E3F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5"/>
            </a:rPr>
            <a:t>Informes y consultas</a:t>
          </a:r>
          <a:endParaRPr lang="it-IT" dirty="0"/>
        </a:p>
      </dgm:t>
    </dgm:pt>
    <dgm:pt modelId="{9F9ADD5C-0907-7147-8D1F-3650B529979F}" type="parTrans" cxnId="{23EF7E35-FE47-6A43-B9C9-1F9971DFAB62}">
      <dgm:prSet/>
      <dgm:spPr/>
      <dgm:t>
        <a:bodyPr/>
        <a:lstStyle/>
        <a:p>
          <a:endParaRPr lang="it-IT"/>
        </a:p>
      </dgm:t>
    </dgm:pt>
    <dgm:pt modelId="{FCEC06EC-AB7E-0A43-B5F0-584117D998CF}" type="sibTrans" cxnId="{23EF7E35-FE47-6A43-B9C9-1F9971DFAB62}">
      <dgm:prSet/>
      <dgm:spPr/>
      <dgm:t>
        <a:bodyPr/>
        <a:lstStyle/>
        <a:p>
          <a:endParaRPr lang="it-IT"/>
        </a:p>
      </dgm:t>
    </dgm:pt>
    <dgm:pt modelId="{424FAC2D-BA37-5243-AA85-52A635140091}">
      <dgm:prSet/>
      <dgm:spPr/>
      <dgm:t>
        <a:bodyPr/>
        <a:lstStyle/>
        <a:p>
          <a:pPr algn="ctr">
            <a:buNone/>
          </a:pPr>
          <a:r>
            <a:rPr lang="it-IT" b="0" i="0" dirty="0">
              <a:solidFill>
                <a:schemeClr val="accent5"/>
              </a:solidFill>
            </a:rPr>
            <a:t>Elaboramos informes sobre proyectos normativos, estudios sectoriales, y resolvemos consultas sobre materias que puedan afectar al desarrollo del mercado.</a:t>
          </a:r>
          <a:endParaRPr lang="it-IT" dirty="0">
            <a:solidFill>
              <a:schemeClr val="accent5"/>
            </a:solidFill>
          </a:endParaRPr>
        </a:p>
      </dgm:t>
    </dgm:pt>
    <dgm:pt modelId="{27514A4B-4EF7-114F-8FD4-FDFEAEAF9ED2}" type="parTrans" cxnId="{66CE9111-DDEC-9349-85A1-0BEE5B5D4800}">
      <dgm:prSet/>
      <dgm:spPr/>
      <dgm:t>
        <a:bodyPr/>
        <a:lstStyle/>
        <a:p>
          <a:endParaRPr lang="it-IT"/>
        </a:p>
      </dgm:t>
    </dgm:pt>
    <dgm:pt modelId="{E887C050-0809-B34F-88E3-C46D0E44786D}" type="sibTrans" cxnId="{66CE9111-DDEC-9349-85A1-0BEE5B5D4800}">
      <dgm:prSet/>
      <dgm:spPr/>
      <dgm:t>
        <a:bodyPr/>
        <a:lstStyle/>
        <a:p>
          <a:endParaRPr lang="it-IT"/>
        </a:p>
      </dgm:t>
    </dgm:pt>
    <dgm:pt modelId="{4CDFB5C9-DCFC-6D41-B949-53E6CA07DBA9}" type="pres">
      <dgm:prSet presAssocID="{2BE019CA-0B5A-FB41-9484-F329BA7A75F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964D07-7202-B24B-834D-580032223205}" type="pres">
      <dgm:prSet presAssocID="{3CB95813-662F-8042-9745-484B6C24179C}" presName="compNode" presStyleCnt="0"/>
      <dgm:spPr/>
    </dgm:pt>
    <dgm:pt modelId="{E1CD83F7-CAE4-8D46-8593-A9E4627CCCD5}" type="pres">
      <dgm:prSet presAssocID="{3CB95813-662F-8042-9745-484B6C24179C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849FD-5CED-7144-8570-2E5D3EC1905D}" type="pres">
      <dgm:prSet presAssocID="{3CB95813-662F-8042-9745-484B6C2417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8A772-C117-E549-A6C5-BF76A94A188D}" type="pres">
      <dgm:prSet presAssocID="{3CB95813-662F-8042-9745-484B6C24179C}" presName="parentRect" presStyleLbl="alignNode1" presStyleIdx="0" presStyleCnt="5"/>
      <dgm:spPr/>
      <dgm:t>
        <a:bodyPr/>
        <a:lstStyle/>
        <a:p>
          <a:endParaRPr lang="es-ES"/>
        </a:p>
      </dgm:t>
    </dgm:pt>
    <dgm:pt modelId="{B97953F3-0250-824F-9CFB-EFE85944607B}" type="pres">
      <dgm:prSet presAssocID="{3CB95813-662F-8042-9745-484B6C24179C}" presName="adorn" presStyleLbl="fgAccFollowNode1" presStyleIdx="0" presStyleCnt="5" custFlipVert="1" custFlipHor="1" custScaleX="9210" custScaleY="3399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2FAB2275-C855-B648-B13F-D159286B1BFD}" type="pres">
      <dgm:prSet presAssocID="{6DA0B954-095A-4A43-8E43-F23B8AD32E2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D2B63B7-8330-0D47-98C8-9A863BED571D}" type="pres">
      <dgm:prSet presAssocID="{AE49444A-D414-5047-9E44-801F92E3D95A}" presName="compNode" presStyleCnt="0"/>
      <dgm:spPr/>
    </dgm:pt>
    <dgm:pt modelId="{42AE5AA1-C1E6-BF46-9720-3517C3E57E90}" type="pres">
      <dgm:prSet presAssocID="{AE49444A-D414-5047-9E44-801F92E3D95A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68F9B-F0CA-534B-A070-4DE138A4855B}" type="pres">
      <dgm:prSet presAssocID="{AE49444A-D414-5047-9E44-801F92E3D9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FCBCE-7EB2-7F4A-BA9E-D0B5F71D7FA5}" type="pres">
      <dgm:prSet presAssocID="{AE49444A-D414-5047-9E44-801F92E3D95A}" presName="parentRect" presStyleLbl="alignNode1" presStyleIdx="1" presStyleCnt="5"/>
      <dgm:spPr/>
      <dgm:t>
        <a:bodyPr/>
        <a:lstStyle/>
        <a:p>
          <a:endParaRPr lang="es-ES"/>
        </a:p>
      </dgm:t>
    </dgm:pt>
    <dgm:pt modelId="{3C877F03-C28F-F248-B061-FCA925FC1A07}" type="pres">
      <dgm:prSet presAssocID="{AE49444A-D414-5047-9E44-801F92E3D95A}" presName="adorn" presStyleLbl="fgAccFollowNode1" presStyleIdx="1" presStyleCnt="5" custFlipVert="1" custFlipHor="1" custScaleX="17823" custScaleY="1277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BB00555D-FA7C-F842-9DCC-43989DD6DCB3}" type="pres">
      <dgm:prSet presAssocID="{6028F675-F945-244D-9BDF-D3DD213A247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F144D28-E960-6F46-9B90-5354C4F5153B}" type="pres">
      <dgm:prSet presAssocID="{14F3327A-59FC-0A4D-8FC0-F385C675A223}" presName="compNode" presStyleCnt="0"/>
      <dgm:spPr/>
    </dgm:pt>
    <dgm:pt modelId="{C804C130-F860-A143-868B-0A7707FBE0C0}" type="pres">
      <dgm:prSet presAssocID="{14F3327A-59FC-0A4D-8FC0-F385C675A223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2FE2DE-82E9-CD4F-B5DB-8466A94C2D06}" type="pres">
      <dgm:prSet presAssocID="{14F3327A-59FC-0A4D-8FC0-F385C675A2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A6BC8-FACE-E64A-ADB0-CDBC6A6AA44C}" type="pres">
      <dgm:prSet presAssocID="{14F3327A-59FC-0A4D-8FC0-F385C675A223}" presName="parentRect" presStyleLbl="alignNode1" presStyleIdx="2" presStyleCnt="5"/>
      <dgm:spPr/>
      <dgm:t>
        <a:bodyPr/>
        <a:lstStyle/>
        <a:p>
          <a:endParaRPr lang="es-ES"/>
        </a:p>
      </dgm:t>
    </dgm:pt>
    <dgm:pt modelId="{C17E6BE0-041B-6B4B-916D-DEA6924E5430}" type="pres">
      <dgm:prSet presAssocID="{14F3327A-59FC-0A4D-8FC0-F385C675A223}" presName="adorn" presStyleLbl="fgAccFollowNode1" presStyleIdx="2" presStyleCnt="5" custFlipHor="1" custScaleX="10447" custScaleY="8935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4EB26EF0-691B-4F46-9D2A-20825A1DA9F2}" type="pres">
      <dgm:prSet presAssocID="{61073BA8-D196-B048-9796-7B50D882BDF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352A78B-7494-0146-ACAF-29AAF4F34A3F}" type="pres">
      <dgm:prSet presAssocID="{706E10F9-A30F-BF4A-B458-CC6266748FDC}" presName="compNode" presStyleCnt="0"/>
      <dgm:spPr/>
    </dgm:pt>
    <dgm:pt modelId="{F7C399BB-1DCC-CB43-B631-C98D5C5CB7DF}" type="pres">
      <dgm:prSet presAssocID="{706E10F9-A30F-BF4A-B458-CC6266748FDC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4F0F9-AD6E-6B44-88C2-2E166F420819}" type="pres">
      <dgm:prSet presAssocID="{706E10F9-A30F-BF4A-B458-CC6266748F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E987D-8FEB-3C47-92B5-F878C8021133}" type="pres">
      <dgm:prSet presAssocID="{706E10F9-A30F-BF4A-B458-CC6266748FDC}" presName="parentRect" presStyleLbl="alignNode1" presStyleIdx="3" presStyleCnt="5"/>
      <dgm:spPr/>
      <dgm:t>
        <a:bodyPr/>
        <a:lstStyle/>
        <a:p>
          <a:endParaRPr lang="es-ES"/>
        </a:p>
      </dgm:t>
    </dgm:pt>
    <dgm:pt modelId="{84AFF0B5-F27E-D344-AB17-AC6BCBDE3518}" type="pres">
      <dgm:prSet presAssocID="{706E10F9-A30F-BF4A-B458-CC6266748FDC}" presName="adorn" presStyleLbl="fgAccFollowNode1" presStyleIdx="3" presStyleCnt="5" custFlipVert="1" custFlipHor="1" custScaleX="8804" custScaleY="982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33B78F26-10B4-AF48-809F-A7B766A29CE6}" type="pres">
      <dgm:prSet presAssocID="{3AED97F6-D244-2547-9099-44CD5F34DBF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4F7AA40-6C83-FB46-9ECD-9C58E7F112FE}" type="pres">
      <dgm:prSet presAssocID="{C3D5DCB2-2A63-A148-A206-7ED433938E3F}" presName="compNode" presStyleCnt="0"/>
      <dgm:spPr/>
    </dgm:pt>
    <dgm:pt modelId="{1E10182B-39D1-D14E-BBB7-17022FE09BD5}" type="pres">
      <dgm:prSet presAssocID="{C3D5DCB2-2A63-A148-A206-7ED433938E3F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74176-FB3D-1148-BE7A-E6D95E797D02}" type="pres">
      <dgm:prSet presAssocID="{C3D5DCB2-2A63-A148-A206-7ED433938E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65400-0824-3342-BF67-93803EE6F116}" type="pres">
      <dgm:prSet presAssocID="{C3D5DCB2-2A63-A148-A206-7ED433938E3F}" presName="parentRect" presStyleLbl="alignNode1" presStyleIdx="4" presStyleCnt="5"/>
      <dgm:spPr/>
      <dgm:t>
        <a:bodyPr/>
        <a:lstStyle/>
        <a:p>
          <a:endParaRPr lang="es-ES"/>
        </a:p>
      </dgm:t>
    </dgm:pt>
    <dgm:pt modelId="{5484B0FC-80DE-274F-A251-F73D972F88BD}" type="pres">
      <dgm:prSet presAssocID="{C3D5DCB2-2A63-A148-A206-7ED433938E3F}" presName="adorn" presStyleLbl="fgAccFollowNode1" presStyleIdx="4" presStyleCnt="5" custFlipVert="1" custFlipHor="1" custScaleX="24888" custScaleY="1752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0396557B-2FB5-E247-91B2-6880BC5DE2E1}" type="presOf" srcId="{3AED97F6-D244-2547-9099-44CD5F34DBF9}" destId="{33B78F26-10B4-AF48-809F-A7B766A29CE6}" srcOrd="0" destOrd="0" presId="urn:microsoft.com/office/officeart/2005/8/layout/bList2"/>
    <dgm:cxn modelId="{B2454CBE-7DAC-9542-AEAA-11C52E8D326A}" srcId="{706E10F9-A30F-BF4A-B458-CC6266748FDC}" destId="{D03CDF58-F468-AB47-8ED6-13BC7F75B0B4}" srcOrd="0" destOrd="0" parTransId="{A0A6EDF0-21AE-2345-A740-D319AB9EE808}" sibTransId="{CBF933D7-57C7-1642-B91B-EAE33CFDD018}"/>
    <dgm:cxn modelId="{66CE9111-DDEC-9349-85A1-0BEE5B5D4800}" srcId="{C3D5DCB2-2A63-A148-A206-7ED433938E3F}" destId="{424FAC2D-BA37-5243-AA85-52A635140091}" srcOrd="0" destOrd="0" parTransId="{27514A4B-4EF7-114F-8FD4-FDFEAEAF9ED2}" sibTransId="{E887C050-0809-B34F-88E3-C46D0E44786D}"/>
    <dgm:cxn modelId="{3E533EAB-7558-CB4E-8FA1-3DBA387FEF59}" type="presOf" srcId="{706E10F9-A30F-BF4A-B458-CC6266748FDC}" destId="{2B74F0F9-AD6E-6B44-88C2-2E166F420819}" srcOrd="0" destOrd="0" presId="urn:microsoft.com/office/officeart/2005/8/layout/bList2"/>
    <dgm:cxn modelId="{B494F903-F72F-4845-9878-A1AD6892ADAF}" srcId="{AE49444A-D414-5047-9E44-801F92E3D95A}" destId="{37B1901D-6925-6742-A965-7221790938B1}" srcOrd="0" destOrd="0" parTransId="{AD60B3CF-C702-974D-BEEA-E94FDCF2F4AD}" sibTransId="{E417487D-FF89-3E4E-A201-1BFFD823DFF8}"/>
    <dgm:cxn modelId="{D246CB79-CFCE-634F-AF5A-91DB65FA8A34}" type="presOf" srcId="{6DA0B954-095A-4A43-8E43-F23B8AD32E21}" destId="{2FAB2275-C855-B648-B13F-D159286B1BFD}" srcOrd="0" destOrd="0" presId="urn:microsoft.com/office/officeart/2005/8/layout/bList2"/>
    <dgm:cxn modelId="{E1DB1C9A-1EF3-2B42-83EC-26C798179EB1}" type="presOf" srcId="{61073BA8-D196-B048-9796-7B50D882BDF0}" destId="{4EB26EF0-691B-4F46-9D2A-20825A1DA9F2}" srcOrd="0" destOrd="0" presId="urn:microsoft.com/office/officeart/2005/8/layout/bList2"/>
    <dgm:cxn modelId="{7C644616-FB2B-E645-9B4E-317EFCFE0A3B}" type="presOf" srcId="{2BE019CA-0B5A-FB41-9484-F329BA7A75F1}" destId="{4CDFB5C9-DCFC-6D41-B949-53E6CA07DBA9}" srcOrd="0" destOrd="0" presId="urn:microsoft.com/office/officeart/2005/8/layout/bList2"/>
    <dgm:cxn modelId="{A0D8D1CB-F59B-8C43-90AC-4A5F7E2C65CA}" type="presOf" srcId="{DB809BEE-7871-0848-9DA9-D6C24B34C5B1}" destId="{E1CD83F7-CAE4-8D46-8593-A9E4627CCCD5}" srcOrd="0" destOrd="0" presId="urn:microsoft.com/office/officeart/2005/8/layout/bList2"/>
    <dgm:cxn modelId="{EF7E1D9A-E39A-9C46-88D6-94B2784D0C27}" srcId="{2BE019CA-0B5A-FB41-9484-F329BA7A75F1}" destId="{706E10F9-A30F-BF4A-B458-CC6266748FDC}" srcOrd="3" destOrd="0" parTransId="{A6252174-AFB0-5842-BE7A-6AB2328942F5}" sibTransId="{3AED97F6-D244-2547-9099-44CD5F34DBF9}"/>
    <dgm:cxn modelId="{8A88DCB8-F6EF-7C48-869F-88E2DB190850}" srcId="{3CB95813-662F-8042-9745-484B6C24179C}" destId="{DB809BEE-7871-0848-9DA9-D6C24B34C5B1}" srcOrd="0" destOrd="0" parTransId="{826BB8B3-60B5-1A44-BC98-8FCD6C8091F6}" sibTransId="{C4B5F479-A042-2D40-9FA8-1756CF54F7AF}"/>
    <dgm:cxn modelId="{9654EB87-DBF0-E946-A404-86BACB9E2A99}" type="presOf" srcId="{37B1901D-6925-6742-A965-7221790938B1}" destId="{42AE5AA1-C1E6-BF46-9720-3517C3E57E90}" srcOrd="0" destOrd="0" presId="urn:microsoft.com/office/officeart/2005/8/layout/bList2"/>
    <dgm:cxn modelId="{46D6377F-CCD2-094B-B756-908900013B3D}" type="presOf" srcId="{14F3327A-59FC-0A4D-8FC0-F385C675A223}" destId="{682FE2DE-82E9-CD4F-B5DB-8466A94C2D06}" srcOrd="0" destOrd="0" presId="urn:microsoft.com/office/officeart/2005/8/layout/bList2"/>
    <dgm:cxn modelId="{86775BC2-7221-4B46-8143-327CF3F5D4A8}" type="presOf" srcId="{424FAC2D-BA37-5243-AA85-52A635140091}" destId="{1E10182B-39D1-D14E-BBB7-17022FE09BD5}" srcOrd="0" destOrd="0" presId="urn:microsoft.com/office/officeart/2005/8/layout/bList2"/>
    <dgm:cxn modelId="{1E1A3D3B-6CD0-064E-81A5-337622A8EAC5}" srcId="{14F3327A-59FC-0A4D-8FC0-F385C675A223}" destId="{D1AC7106-F30B-A841-89CB-B0299F7989FC}" srcOrd="0" destOrd="0" parTransId="{F6CCF238-898D-8249-871A-65468A7A0EF9}" sibTransId="{ACB50D14-910E-504A-9992-69DC721F0FA7}"/>
    <dgm:cxn modelId="{2DB5D000-A44D-5645-87F4-BEAFC8840AF4}" type="presOf" srcId="{14F3327A-59FC-0A4D-8FC0-F385C675A223}" destId="{303A6BC8-FACE-E64A-ADB0-CDBC6A6AA44C}" srcOrd="1" destOrd="0" presId="urn:microsoft.com/office/officeart/2005/8/layout/bList2"/>
    <dgm:cxn modelId="{50E1FEC4-D27D-3D4E-9266-EA0092FBCA10}" type="presOf" srcId="{3CB95813-662F-8042-9745-484B6C24179C}" destId="{595849FD-5CED-7144-8570-2E5D3EC1905D}" srcOrd="0" destOrd="0" presId="urn:microsoft.com/office/officeart/2005/8/layout/bList2"/>
    <dgm:cxn modelId="{8349CFD4-475B-3F48-8347-05BC8ADA505C}" srcId="{2BE019CA-0B5A-FB41-9484-F329BA7A75F1}" destId="{14F3327A-59FC-0A4D-8FC0-F385C675A223}" srcOrd="2" destOrd="0" parTransId="{E8A7EC1D-93EB-6441-AADC-651F0BE38954}" sibTransId="{61073BA8-D196-B048-9796-7B50D882BDF0}"/>
    <dgm:cxn modelId="{4FAFC704-5224-F84F-97D7-585FFCC85C11}" type="presOf" srcId="{706E10F9-A30F-BF4A-B458-CC6266748FDC}" destId="{F84E987D-8FEB-3C47-92B5-F878C8021133}" srcOrd="1" destOrd="0" presId="urn:microsoft.com/office/officeart/2005/8/layout/bList2"/>
    <dgm:cxn modelId="{A8B1730D-1AAE-694A-A9D9-A5D584BC8816}" type="presOf" srcId="{C3D5DCB2-2A63-A148-A206-7ED433938E3F}" destId="{4B365400-0824-3342-BF67-93803EE6F116}" srcOrd="1" destOrd="0" presId="urn:microsoft.com/office/officeart/2005/8/layout/bList2"/>
    <dgm:cxn modelId="{95B6CA3B-1AAA-4240-8EE9-C74A5BFF4394}" srcId="{2BE019CA-0B5A-FB41-9484-F329BA7A75F1}" destId="{AE49444A-D414-5047-9E44-801F92E3D95A}" srcOrd="1" destOrd="0" parTransId="{CF290C7B-D577-4C4B-BCA4-D7F9663223B4}" sibTransId="{6028F675-F945-244D-9BDF-D3DD213A2473}"/>
    <dgm:cxn modelId="{0707FA52-9ABE-8945-B901-5796277DAC07}" type="presOf" srcId="{C3D5DCB2-2A63-A148-A206-7ED433938E3F}" destId="{65574176-FB3D-1148-BE7A-E6D95E797D02}" srcOrd="0" destOrd="0" presId="urn:microsoft.com/office/officeart/2005/8/layout/bList2"/>
    <dgm:cxn modelId="{18FA9AE3-65E9-254C-A914-B47FB326AC79}" type="presOf" srcId="{6028F675-F945-244D-9BDF-D3DD213A2473}" destId="{BB00555D-FA7C-F842-9DCC-43989DD6DCB3}" srcOrd="0" destOrd="0" presId="urn:microsoft.com/office/officeart/2005/8/layout/bList2"/>
    <dgm:cxn modelId="{FA0F0802-544B-0344-A201-5A3AC9F91B37}" type="presOf" srcId="{D03CDF58-F468-AB47-8ED6-13BC7F75B0B4}" destId="{F7C399BB-1DCC-CB43-B631-C98D5C5CB7DF}" srcOrd="0" destOrd="0" presId="urn:microsoft.com/office/officeart/2005/8/layout/bList2"/>
    <dgm:cxn modelId="{23EF7E35-FE47-6A43-B9C9-1F9971DFAB62}" srcId="{2BE019CA-0B5A-FB41-9484-F329BA7A75F1}" destId="{C3D5DCB2-2A63-A148-A206-7ED433938E3F}" srcOrd="4" destOrd="0" parTransId="{9F9ADD5C-0907-7147-8D1F-3650B529979F}" sibTransId="{FCEC06EC-AB7E-0A43-B5F0-584117D998CF}"/>
    <dgm:cxn modelId="{1EDCC269-B1F4-3D40-8C9F-FB556AB98A80}" type="presOf" srcId="{D1AC7106-F30B-A841-89CB-B0299F7989FC}" destId="{C804C130-F860-A143-868B-0A7707FBE0C0}" srcOrd="0" destOrd="0" presId="urn:microsoft.com/office/officeart/2005/8/layout/bList2"/>
    <dgm:cxn modelId="{96748CBB-42B8-4E46-A6EA-F3C5F530A4F6}" type="presOf" srcId="{3CB95813-662F-8042-9745-484B6C24179C}" destId="{1268A772-C117-E549-A6C5-BF76A94A188D}" srcOrd="1" destOrd="0" presId="urn:microsoft.com/office/officeart/2005/8/layout/bList2"/>
    <dgm:cxn modelId="{784504FA-5F4C-FF4D-BCA0-4065577BFC2B}" type="presOf" srcId="{AE49444A-D414-5047-9E44-801F92E3D95A}" destId="{DC968F9B-F0CA-534B-A070-4DE138A4855B}" srcOrd="0" destOrd="0" presId="urn:microsoft.com/office/officeart/2005/8/layout/bList2"/>
    <dgm:cxn modelId="{3AC946BC-5CE5-EC4A-AF9D-3E0FAE859FA5}" srcId="{2BE019CA-0B5A-FB41-9484-F329BA7A75F1}" destId="{3CB95813-662F-8042-9745-484B6C24179C}" srcOrd="0" destOrd="0" parTransId="{88BD8265-50AE-EC49-9087-92F53198293C}" sibTransId="{6DA0B954-095A-4A43-8E43-F23B8AD32E21}"/>
    <dgm:cxn modelId="{7589A0BC-0787-6C44-9487-FDD1216ED60F}" type="presOf" srcId="{AE49444A-D414-5047-9E44-801F92E3D95A}" destId="{549FCBCE-7EB2-7F4A-BA9E-D0B5F71D7FA5}" srcOrd="1" destOrd="0" presId="urn:microsoft.com/office/officeart/2005/8/layout/bList2"/>
    <dgm:cxn modelId="{53F7B1A0-43E3-0B4B-B0A0-C3B68EA8C7EB}" type="presParOf" srcId="{4CDFB5C9-DCFC-6D41-B949-53E6CA07DBA9}" destId="{73964D07-7202-B24B-834D-580032223205}" srcOrd="0" destOrd="0" presId="urn:microsoft.com/office/officeart/2005/8/layout/bList2"/>
    <dgm:cxn modelId="{4DB57CBC-6000-354A-A277-2C2DED7829DD}" type="presParOf" srcId="{73964D07-7202-B24B-834D-580032223205}" destId="{E1CD83F7-CAE4-8D46-8593-A9E4627CCCD5}" srcOrd="0" destOrd="0" presId="urn:microsoft.com/office/officeart/2005/8/layout/bList2"/>
    <dgm:cxn modelId="{208DB7B0-E383-BC4D-8561-2C8730752110}" type="presParOf" srcId="{73964D07-7202-B24B-834D-580032223205}" destId="{595849FD-5CED-7144-8570-2E5D3EC1905D}" srcOrd="1" destOrd="0" presId="urn:microsoft.com/office/officeart/2005/8/layout/bList2"/>
    <dgm:cxn modelId="{91F62F98-7587-3D45-A752-E7963AC9BC68}" type="presParOf" srcId="{73964D07-7202-B24B-834D-580032223205}" destId="{1268A772-C117-E549-A6C5-BF76A94A188D}" srcOrd="2" destOrd="0" presId="urn:microsoft.com/office/officeart/2005/8/layout/bList2"/>
    <dgm:cxn modelId="{42E17DFE-7AB6-4643-9251-862EC4AB3752}" type="presParOf" srcId="{73964D07-7202-B24B-834D-580032223205}" destId="{B97953F3-0250-824F-9CFB-EFE85944607B}" srcOrd="3" destOrd="0" presId="urn:microsoft.com/office/officeart/2005/8/layout/bList2"/>
    <dgm:cxn modelId="{F1207405-AEB4-BC4F-84ED-111ABCD926B8}" type="presParOf" srcId="{4CDFB5C9-DCFC-6D41-B949-53E6CA07DBA9}" destId="{2FAB2275-C855-B648-B13F-D159286B1BFD}" srcOrd="1" destOrd="0" presId="urn:microsoft.com/office/officeart/2005/8/layout/bList2"/>
    <dgm:cxn modelId="{7EA42BF5-B207-884C-B7BB-D385224C4792}" type="presParOf" srcId="{4CDFB5C9-DCFC-6D41-B949-53E6CA07DBA9}" destId="{6D2B63B7-8330-0D47-98C8-9A863BED571D}" srcOrd="2" destOrd="0" presId="urn:microsoft.com/office/officeart/2005/8/layout/bList2"/>
    <dgm:cxn modelId="{6393F86E-26F7-894C-8FDA-CD370C8B1ADB}" type="presParOf" srcId="{6D2B63B7-8330-0D47-98C8-9A863BED571D}" destId="{42AE5AA1-C1E6-BF46-9720-3517C3E57E90}" srcOrd="0" destOrd="0" presId="urn:microsoft.com/office/officeart/2005/8/layout/bList2"/>
    <dgm:cxn modelId="{D5A505CD-A14B-3840-A8AB-3ED8B98E8769}" type="presParOf" srcId="{6D2B63B7-8330-0D47-98C8-9A863BED571D}" destId="{DC968F9B-F0CA-534B-A070-4DE138A4855B}" srcOrd="1" destOrd="0" presId="urn:microsoft.com/office/officeart/2005/8/layout/bList2"/>
    <dgm:cxn modelId="{16BF9EBD-436E-4041-BE3D-7743B56FFD7C}" type="presParOf" srcId="{6D2B63B7-8330-0D47-98C8-9A863BED571D}" destId="{549FCBCE-7EB2-7F4A-BA9E-D0B5F71D7FA5}" srcOrd="2" destOrd="0" presId="urn:microsoft.com/office/officeart/2005/8/layout/bList2"/>
    <dgm:cxn modelId="{41358C5A-3DB5-1D48-A2CA-5ED4C5BC7E1C}" type="presParOf" srcId="{6D2B63B7-8330-0D47-98C8-9A863BED571D}" destId="{3C877F03-C28F-F248-B061-FCA925FC1A07}" srcOrd="3" destOrd="0" presId="urn:microsoft.com/office/officeart/2005/8/layout/bList2"/>
    <dgm:cxn modelId="{87F3CE23-52D7-0641-AA7E-1D2B575FABFC}" type="presParOf" srcId="{4CDFB5C9-DCFC-6D41-B949-53E6CA07DBA9}" destId="{BB00555D-FA7C-F842-9DCC-43989DD6DCB3}" srcOrd="3" destOrd="0" presId="urn:microsoft.com/office/officeart/2005/8/layout/bList2"/>
    <dgm:cxn modelId="{9BCA691A-C0AD-6D43-8AE8-F81D8A19990E}" type="presParOf" srcId="{4CDFB5C9-DCFC-6D41-B949-53E6CA07DBA9}" destId="{6F144D28-E960-6F46-9B90-5354C4F5153B}" srcOrd="4" destOrd="0" presId="urn:microsoft.com/office/officeart/2005/8/layout/bList2"/>
    <dgm:cxn modelId="{18F65F29-9D89-8B47-9CFF-1C11A58C0F62}" type="presParOf" srcId="{6F144D28-E960-6F46-9B90-5354C4F5153B}" destId="{C804C130-F860-A143-868B-0A7707FBE0C0}" srcOrd="0" destOrd="0" presId="urn:microsoft.com/office/officeart/2005/8/layout/bList2"/>
    <dgm:cxn modelId="{39E242F6-04CE-304D-B0A8-5E24C4A7FC07}" type="presParOf" srcId="{6F144D28-E960-6F46-9B90-5354C4F5153B}" destId="{682FE2DE-82E9-CD4F-B5DB-8466A94C2D06}" srcOrd="1" destOrd="0" presId="urn:microsoft.com/office/officeart/2005/8/layout/bList2"/>
    <dgm:cxn modelId="{7A7183C7-4582-E940-B956-80D9980AC975}" type="presParOf" srcId="{6F144D28-E960-6F46-9B90-5354C4F5153B}" destId="{303A6BC8-FACE-E64A-ADB0-CDBC6A6AA44C}" srcOrd="2" destOrd="0" presId="urn:microsoft.com/office/officeart/2005/8/layout/bList2"/>
    <dgm:cxn modelId="{5F56000D-BC3F-4F48-9798-B19D19CB7E82}" type="presParOf" srcId="{6F144D28-E960-6F46-9B90-5354C4F5153B}" destId="{C17E6BE0-041B-6B4B-916D-DEA6924E5430}" srcOrd="3" destOrd="0" presId="urn:microsoft.com/office/officeart/2005/8/layout/bList2"/>
    <dgm:cxn modelId="{026294D6-A86B-844B-B6E1-874E9E78A76D}" type="presParOf" srcId="{4CDFB5C9-DCFC-6D41-B949-53E6CA07DBA9}" destId="{4EB26EF0-691B-4F46-9D2A-20825A1DA9F2}" srcOrd="5" destOrd="0" presId="urn:microsoft.com/office/officeart/2005/8/layout/bList2"/>
    <dgm:cxn modelId="{71C8396C-2D2A-B84E-BAB2-B248A341413B}" type="presParOf" srcId="{4CDFB5C9-DCFC-6D41-B949-53E6CA07DBA9}" destId="{7352A78B-7494-0146-ACAF-29AAF4F34A3F}" srcOrd="6" destOrd="0" presId="urn:microsoft.com/office/officeart/2005/8/layout/bList2"/>
    <dgm:cxn modelId="{A313AF6E-5B70-664B-B335-389802DBBC58}" type="presParOf" srcId="{7352A78B-7494-0146-ACAF-29AAF4F34A3F}" destId="{F7C399BB-1DCC-CB43-B631-C98D5C5CB7DF}" srcOrd="0" destOrd="0" presId="urn:microsoft.com/office/officeart/2005/8/layout/bList2"/>
    <dgm:cxn modelId="{CDBA31DA-5B58-A548-B422-6AA812CC329F}" type="presParOf" srcId="{7352A78B-7494-0146-ACAF-29AAF4F34A3F}" destId="{2B74F0F9-AD6E-6B44-88C2-2E166F420819}" srcOrd="1" destOrd="0" presId="urn:microsoft.com/office/officeart/2005/8/layout/bList2"/>
    <dgm:cxn modelId="{E6159CD3-4ED5-4545-AE2A-691A00BB892F}" type="presParOf" srcId="{7352A78B-7494-0146-ACAF-29AAF4F34A3F}" destId="{F84E987D-8FEB-3C47-92B5-F878C8021133}" srcOrd="2" destOrd="0" presId="urn:microsoft.com/office/officeart/2005/8/layout/bList2"/>
    <dgm:cxn modelId="{A2BB9818-9CC6-C540-A38A-F01A88B6AB1E}" type="presParOf" srcId="{7352A78B-7494-0146-ACAF-29AAF4F34A3F}" destId="{84AFF0B5-F27E-D344-AB17-AC6BCBDE3518}" srcOrd="3" destOrd="0" presId="urn:microsoft.com/office/officeart/2005/8/layout/bList2"/>
    <dgm:cxn modelId="{E98DDB04-2623-B646-BC17-9D7AEB7082A8}" type="presParOf" srcId="{4CDFB5C9-DCFC-6D41-B949-53E6CA07DBA9}" destId="{33B78F26-10B4-AF48-809F-A7B766A29CE6}" srcOrd="7" destOrd="0" presId="urn:microsoft.com/office/officeart/2005/8/layout/bList2"/>
    <dgm:cxn modelId="{65D8242A-85DA-5943-91A4-202EE82E9AE6}" type="presParOf" srcId="{4CDFB5C9-DCFC-6D41-B949-53E6CA07DBA9}" destId="{64F7AA40-6C83-FB46-9ECD-9C58E7F112FE}" srcOrd="8" destOrd="0" presId="urn:microsoft.com/office/officeart/2005/8/layout/bList2"/>
    <dgm:cxn modelId="{463E868D-B604-144C-A4B5-F76602BE9907}" type="presParOf" srcId="{64F7AA40-6C83-FB46-9ECD-9C58E7F112FE}" destId="{1E10182B-39D1-D14E-BBB7-17022FE09BD5}" srcOrd="0" destOrd="0" presId="urn:microsoft.com/office/officeart/2005/8/layout/bList2"/>
    <dgm:cxn modelId="{1EA83FA2-BDB8-7A4E-9A9E-7284FC60DCE6}" type="presParOf" srcId="{64F7AA40-6C83-FB46-9ECD-9C58E7F112FE}" destId="{65574176-FB3D-1148-BE7A-E6D95E797D02}" srcOrd="1" destOrd="0" presId="urn:microsoft.com/office/officeart/2005/8/layout/bList2"/>
    <dgm:cxn modelId="{56FF6520-7C5E-2D4F-AF08-760D8AEB52FA}" type="presParOf" srcId="{64F7AA40-6C83-FB46-9ECD-9C58E7F112FE}" destId="{4B365400-0824-3342-BF67-93803EE6F116}" srcOrd="2" destOrd="0" presId="urn:microsoft.com/office/officeart/2005/8/layout/bList2"/>
    <dgm:cxn modelId="{D5E3239B-D21F-1B45-B5DF-C4A6FC2F1A8B}" type="presParOf" srcId="{64F7AA40-6C83-FB46-9ECD-9C58E7F112FE}" destId="{5484B0FC-80DE-274F-A251-F73D972F88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22C666-C04B-F94A-BDFA-652D747024E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BB8E1C5-7E14-D140-B855-686677C18C85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1"/>
            </a:rPr>
            <a:t>Control de las obligaciones de acceso</a:t>
          </a:r>
          <a:endParaRPr lang="it-IT" dirty="0"/>
        </a:p>
      </dgm:t>
    </dgm:pt>
    <dgm:pt modelId="{815C8418-48F6-0F40-9ED4-000DA9E51BDA}" type="parTrans" cxnId="{081A2E5E-C223-0443-9AEE-6BAF001212D9}">
      <dgm:prSet/>
      <dgm:spPr/>
      <dgm:t>
        <a:bodyPr/>
        <a:lstStyle/>
        <a:p>
          <a:endParaRPr lang="it-IT"/>
        </a:p>
      </dgm:t>
    </dgm:pt>
    <dgm:pt modelId="{9F016C8B-EB28-C140-AB63-0E890CD28D3A}" type="sibTrans" cxnId="{081A2E5E-C223-0443-9AEE-6BAF001212D9}">
      <dgm:prSet/>
      <dgm:spPr/>
      <dgm:t>
        <a:bodyPr/>
        <a:lstStyle/>
        <a:p>
          <a:endParaRPr lang="it-IT"/>
        </a:p>
      </dgm:t>
    </dgm:pt>
    <dgm:pt modelId="{08522EB5-F51B-4845-B9FE-809E404176E6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2"/>
            </a:rPr>
            <a:t>Supervisión de los cánones y tarifas</a:t>
          </a:r>
          <a:endParaRPr lang="it-IT" dirty="0"/>
        </a:p>
      </dgm:t>
    </dgm:pt>
    <dgm:pt modelId="{178D4B42-22E8-534F-B857-5C7BCBFA5370}" type="parTrans" cxnId="{F9E625D5-F3FF-5F44-9645-0F7478CE8420}">
      <dgm:prSet/>
      <dgm:spPr/>
      <dgm:t>
        <a:bodyPr/>
        <a:lstStyle/>
        <a:p>
          <a:endParaRPr lang="it-IT"/>
        </a:p>
      </dgm:t>
    </dgm:pt>
    <dgm:pt modelId="{B8F147A4-8A1C-8541-BC61-66E8CBF568FA}" type="sibTrans" cxnId="{F9E625D5-F3FF-5F44-9645-0F7478CE8420}">
      <dgm:prSet/>
      <dgm:spPr/>
      <dgm:t>
        <a:bodyPr/>
        <a:lstStyle/>
        <a:p>
          <a:endParaRPr lang="it-IT"/>
        </a:p>
      </dgm:t>
    </dgm:pt>
    <dgm:pt modelId="{864C824F-6E6B-9045-95E5-53B701AFDC06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3"/>
            </a:rPr>
            <a:t>Nuevos servicios ferroviarios</a:t>
          </a:r>
          <a:endParaRPr lang="it-IT" dirty="0"/>
        </a:p>
      </dgm:t>
    </dgm:pt>
    <dgm:pt modelId="{F8B4C954-620A-2B4B-82EB-8E066680E365}" type="parTrans" cxnId="{4E2603CB-1E13-2E4E-89A4-EEA58AE19134}">
      <dgm:prSet/>
      <dgm:spPr/>
      <dgm:t>
        <a:bodyPr/>
        <a:lstStyle/>
        <a:p>
          <a:endParaRPr lang="it-IT"/>
        </a:p>
      </dgm:t>
    </dgm:pt>
    <dgm:pt modelId="{4BD01C59-3C65-0841-A350-8A8A5C85416C}" type="sibTrans" cxnId="{4E2603CB-1E13-2E4E-89A4-EEA58AE19134}">
      <dgm:prSet/>
      <dgm:spPr/>
      <dgm:t>
        <a:bodyPr/>
        <a:lstStyle/>
        <a:p>
          <a:endParaRPr lang="it-IT"/>
        </a:p>
      </dgm:t>
    </dgm:pt>
    <dgm:pt modelId="{3A0A0678-3A47-574B-BC43-3A95D0D2EA41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4"/>
            </a:rPr>
            <a:t>Resolución de conflictos</a:t>
          </a:r>
          <a:endParaRPr lang="it-IT" dirty="0"/>
        </a:p>
      </dgm:t>
    </dgm:pt>
    <dgm:pt modelId="{D1412EE0-D6E4-1B41-A04B-E403CED5186A}" type="parTrans" cxnId="{89EF50B5-F9F3-EB49-9D18-79AF28434373}">
      <dgm:prSet/>
      <dgm:spPr/>
      <dgm:t>
        <a:bodyPr/>
        <a:lstStyle/>
        <a:p>
          <a:endParaRPr lang="it-IT"/>
        </a:p>
      </dgm:t>
    </dgm:pt>
    <dgm:pt modelId="{8CE7C7F0-3DC8-CF48-9B7C-493E4FBC3936}" type="sibTrans" cxnId="{89EF50B5-F9F3-EB49-9D18-79AF28434373}">
      <dgm:prSet/>
      <dgm:spPr/>
      <dgm:t>
        <a:bodyPr/>
        <a:lstStyle/>
        <a:p>
          <a:endParaRPr lang="it-IT"/>
        </a:p>
      </dgm:t>
    </dgm:pt>
    <dgm:pt modelId="{B817583E-9990-1045-8F5F-2B6D1D0E4FC2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5"/>
            </a:rPr>
            <a:t>Consultas a los usuarios</a:t>
          </a:r>
          <a:endParaRPr lang="it-IT" dirty="0"/>
        </a:p>
      </dgm:t>
    </dgm:pt>
    <dgm:pt modelId="{F878AF20-511B-A44D-B320-5C9C7FB15B09}" type="parTrans" cxnId="{C81EFFBA-5AB9-534A-8A00-E22185553C4A}">
      <dgm:prSet/>
      <dgm:spPr/>
      <dgm:t>
        <a:bodyPr/>
        <a:lstStyle/>
        <a:p>
          <a:endParaRPr lang="it-IT"/>
        </a:p>
      </dgm:t>
    </dgm:pt>
    <dgm:pt modelId="{3E62884E-E1A9-0E42-B7C2-C650AB5A9AA4}" type="sibTrans" cxnId="{C81EFFBA-5AB9-534A-8A00-E22185553C4A}">
      <dgm:prSet/>
      <dgm:spPr/>
      <dgm:t>
        <a:bodyPr/>
        <a:lstStyle/>
        <a:p>
          <a:endParaRPr lang="it-IT"/>
        </a:p>
      </dgm:t>
    </dgm:pt>
    <dgm:pt modelId="{841E07D6-555E-7B47-9599-F511DDBEE1DD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6"/>
            </a:rPr>
            <a:t>Indicadores</a:t>
          </a:r>
          <a:endParaRPr lang="it-IT" dirty="0"/>
        </a:p>
      </dgm:t>
    </dgm:pt>
    <dgm:pt modelId="{DA989392-305C-B24B-AEAC-18E4A0C73DF3}" type="parTrans" cxnId="{8F01D3E5-8237-064F-906C-8FCBED17E809}">
      <dgm:prSet/>
      <dgm:spPr/>
      <dgm:t>
        <a:bodyPr/>
        <a:lstStyle/>
        <a:p>
          <a:endParaRPr lang="it-IT"/>
        </a:p>
      </dgm:t>
    </dgm:pt>
    <dgm:pt modelId="{28202C27-6658-6E4F-B2EF-228804C477C3}" type="sibTrans" cxnId="{8F01D3E5-8237-064F-906C-8FCBED17E809}">
      <dgm:prSet/>
      <dgm:spPr/>
      <dgm:t>
        <a:bodyPr/>
        <a:lstStyle/>
        <a:p>
          <a:endParaRPr lang="it-IT"/>
        </a:p>
      </dgm:t>
    </dgm:pt>
    <dgm:pt modelId="{7D9C17A8-74D6-E045-91F8-B08F3DC7B4E3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7"/>
            </a:rPr>
            <a:t>Actividad Internacional</a:t>
          </a:r>
          <a:endParaRPr lang="it-IT" dirty="0"/>
        </a:p>
      </dgm:t>
    </dgm:pt>
    <dgm:pt modelId="{A57BB2F0-9CFD-9549-A09F-753C1995AE7B}" type="parTrans" cxnId="{CCA210E1-4588-EE4F-B81A-0B316AA9D248}">
      <dgm:prSet/>
      <dgm:spPr/>
      <dgm:t>
        <a:bodyPr/>
        <a:lstStyle/>
        <a:p>
          <a:endParaRPr lang="it-IT"/>
        </a:p>
      </dgm:t>
    </dgm:pt>
    <dgm:pt modelId="{D5204FB8-971C-D44B-B2ED-35295E8E0C1F}" type="sibTrans" cxnId="{CCA210E1-4588-EE4F-B81A-0B316AA9D248}">
      <dgm:prSet/>
      <dgm:spPr/>
      <dgm:t>
        <a:bodyPr/>
        <a:lstStyle/>
        <a:p>
          <a:endParaRPr lang="it-IT"/>
        </a:p>
      </dgm:t>
    </dgm:pt>
    <dgm:pt modelId="{E7608D25-7C9C-434A-ACD3-7E5E75E84930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8"/>
            </a:rPr>
            <a:t>Informes y consultas</a:t>
          </a:r>
          <a:endParaRPr lang="it-IT" dirty="0"/>
        </a:p>
      </dgm:t>
    </dgm:pt>
    <dgm:pt modelId="{2F55217B-31D0-FE4A-BDF2-F04F41C5069C}" type="parTrans" cxnId="{5D3207F2-E8DD-A94E-8707-D53AFDD9A0EB}">
      <dgm:prSet/>
      <dgm:spPr/>
      <dgm:t>
        <a:bodyPr/>
        <a:lstStyle/>
        <a:p>
          <a:endParaRPr lang="it-IT"/>
        </a:p>
      </dgm:t>
    </dgm:pt>
    <dgm:pt modelId="{6DB89A23-1315-CD42-9817-BC71BE665D79}" type="sibTrans" cxnId="{5D3207F2-E8DD-A94E-8707-D53AFDD9A0EB}">
      <dgm:prSet/>
      <dgm:spPr/>
      <dgm:t>
        <a:bodyPr/>
        <a:lstStyle/>
        <a:p>
          <a:endParaRPr lang="it-IT"/>
        </a:p>
      </dgm:t>
    </dgm:pt>
    <dgm:pt modelId="{F32335FF-9BB7-414F-83A7-F14C9053DA9D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9"/>
            </a:rPr>
            <a:t>Sancionadores</a:t>
          </a:r>
          <a:endParaRPr lang="it-IT" dirty="0"/>
        </a:p>
      </dgm:t>
    </dgm:pt>
    <dgm:pt modelId="{CF2E4252-FC40-C244-BFD8-829205390507}" type="parTrans" cxnId="{4FE96B71-60AF-6A4C-AEA0-3681D03781D8}">
      <dgm:prSet/>
      <dgm:spPr/>
      <dgm:t>
        <a:bodyPr/>
        <a:lstStyle/>
        <a:p>
          <a:endParaRPr lang="it-IT"/>
        </a:p>
      </dgm:t>
    </dgm:pt>
    <dgm:pt modelId="{61AF0583-7066-D541-957C-5F727161BD5D}" type="sibTrans" cxnId="{4FE96B71-60AF-6A4C-AEA0-3681D03781D8}">
      <dgm:prSet/>
      <dgm:spPr/>
      <dgm:t>
        <a:bodyPr/>
        <a:lstStyle/>
        <a:p>
          <a:endParaRPr lang="it-IT"/>
        </a:p>
      </dgm:t>
    </dgm:pt>
    <dgm:pt modelId="{ADE50675-2E61-2340-8709-D489638CEB1F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>
              <a:solidFill>
                <a:schemeClr val="accent5"/>
              </a:solidFill>
            </a:rPr>
            <a:t>Garantizamos</a:t>
          </a:r>
          <a:r>
            <a:rPr lang="it-IT" sz="1000" b="0" i="0" dirty="0">
              <a:solidFill>
                <a:schemeClr val="accent5"/>
              </a:solidFill>
            </a:rPr>
            <a:t> la </a:t>
          </a:r>
          <a:r>
            <a:rPr lang="it-IT" sz="1000" b="0" i="0" dirty="0" err="1">
              <a:solidFill>
                <a:schemeClr val="accent5"/>
              </a:solidFill>
            </a:rPr>
            <a:t>igualdad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entre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empresas</a:t>
          </a:r>
          <a:r>
            <a:rPr lang="it-IT" sz="1000" b="0" i="0" dirty="0">
              <a:solidFill>
                <a:schemeClr val="accent5"/>
              </a:solidFill>
            </a:rPr>
            <a:t> en </a:t>
          </a:r>
          <a:r>
            <a:rPr lang="it-IT" sz="1000" b="0" i="0" dirty="0" err="1">
              <a:solidFill>
                <a:schemeClr val="accent5"/>
              </a:solidFill>
            </a:rPr>
            <a:t>el</a:t>
          </a:r>
          <a:r>
            <a:rPr lang="it-IT" sz="1000" b="0" i="0" dirty="0">
              <a:solidFill>
                <a:schemeClr val="accent5"/>
              </a:solidFill>
            </a:rPr>
            <a:t> acceso al </a:t>
          </a:r>
          <a:r>
            <a:rPr lang="it-IT" sz="1000" b="0" i="0" dirty="0" err="1">
              <a:solidFill>
                <a:schemeClr val="accent5"/>
              </a:solidFill>
            </a:rPr>
            <a:t>mercado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servicios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ferroviarios</a:t>
          </a:r>
          <a:r>
            <a:rPr lang="it-IT" sz="1000" b="0" i="0" dirty="0">
              <a:solidFill>
                <a:schemeClr val="accent5"/>
              </a:solidFill>
            </a:rPr>
            <a:t>.</a:t>
          </a:r>
          <a:endParaRPr lang="it-IT" sz="1000" dirty="0">
            <a:solidFill>
              <a:schemeClr val="accent5"/>
            </a:solidFill>
          </a:endParaRPr>
        </a:p>
      </dgm:t>
    </dgm:pt>
    <dgm:pt modelId="{0786B61B-EBCB-0144-AA60-37D93D79D480}" type="parTrans" cxnId="{55C7C6B1-A885-744C-BD52-85A0D362C69F}">
      <dgm:prSet/>
      <dgm:spPr/>
      <dgm:t>
        <a:bodyPr/>
        <a:lstStyle/>
        <a:p>
          <a:endParaRPr lang="it-IT"/>
        </a:p>
      </dgm:t>
    </dgm:pt>
    <dgm:pt modelId="{1CCF47F5-C65B-CE41-BC9C-723FC372F8ED}" type="sibTrans" cxnId="{55C7C6B1-A885-744C-BD52-85A0D362C69F}">
      <dgm:prSet/>
      <dgm:spPr/>
      <dgm:t>
        <a:bodyPr/>
        <a:lstStyle/>
        <a:p>
          <a:endParaRPr lang="it-IT"/>
        </a:p>
      </dgm:t>
    </dgm:pt>
    <dgm:pt modelId="{95373E18-EFF7-C24F-8428-6FD95D65C3AB}">
      <dgm:prSet custT="1"/>
      <dgm:spPr/>
      <dgm:t>
        <a:bodyPr/>
        <a:lstStyle/>
        <a:p>
          <a:pPr algn="ctr">
            <a:buNone/>
          </a:pPr>
          <a:r>
            <a:rPr lang="it-IT" sz="900" b="0" i="0" dirty="0" err="1">
              <a:solidFill>
                <a:schemeClr val="accent5"/>
              </a:solidFill>
            </a:rPr>
            <a:t>Revisamos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las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propuestas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modificación</a:t>
          </a:r>
          <a:r>
            <a:rPr lang="it-IT" sz="900" b="0" i="0" dirty="0">
              <a:solidFill>
                <a:schemeClr val="accent5"/>
              </a:solidFill>
            </a:rPr>
            <a:t> o </a:t>
          </a:r>
          <a:r>
            <a:rPr lang="it-IT" sz="900" b="0" i="0" dirty="0" err="1">
              <a:solidFill>
                <a:schemeClr val="accent5"/>
              </a:solidFill>
            </a:rPr>
            <a:t>actualización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los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cánones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ferroviarios</a:t>
          </a:r>
          <a:r>
            <a:rPr lang="it-IT" sz="900" b="0" i="0" dirty="0">
              <a:solidFill>
                <a:schemeClr val="accent5"/>
              </a:solidFill>
            </a:rPr>
            <a:t> y de </a:t>
          </a:r>
          <a:r>
            <a:rPr lang="it-IT" sz="900" b="0" i="0" dirty="0" err="1">
              <a:solidFill>
                <a:schemeClr val="accent5"/>
              </a:solidFill>
            </a:rPr>
            <a:t>las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tarifas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los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servicios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complementarios</a:t>
          </a:r>
          <a:r>
            <a:rPr lang="it-IT" sz="800" b="0" i="0" dirty="0">
              <a:solidFill>
                <a:schemeClr val="accent5"/>
              </a:solidFill>
            </a:rPr>
            <a:t>.</a:t>
          </a:r>
          <a:endParaRPr lang="it-IT" sz="800" dirty="0">
            <a:solidFill>
              <a:schemeClr val="accent5"/>
            </a:solidFill>
          </a:endParaRPr>
        </a:p>
      </dgm:t>
    </dgm:pt>
    <dgm:pt modelId="{758B869F-6FBB-6140-8958-951AA878F431}" type="parTrans" cxnId="{5707CE99-25B4-2742-92A5-6B6F8A059150}">
      <dgm:prSet/>
      <dgm:spPr/>
      <dgm:t>
        <a:bodyPr/>
        <a:lstStyle/>
        <a:p>
          <a:endParaRPr lang="it-IT"/>
        </a:p>
      </dgm:t>
    </dgm:pt>
    <dgm:pt modelId="{E8AC541A-079F-3147-8722-0E9378DB48B4}" type="sibTrans" cxnId="{5707CE99-25B4-2742-92A5-6B6F8A059150}">
      <dgm:prSet/>
      <dgm:spPr/>
      <dgm:t>
        <a:bodyPr/>
        <a:lstStyle/>
        <a:p>
          <a:endParaRPr lang="it-IT"/>
        </a:p>
      </dgm:t>
    </dgm:pt>
    <dgm:pt modelId="{690BD749-0EBC-914E-BB41-3E3503798A67}">
      <dgm:prSet custT="1"/>
      <dgm:spPr/>
      <dgm:t>
        <a:bodyPr/>
        <a:lstStyle/>
        <a:p>
          <a:pPr algn="ctr">
            <a:buNone/>
          </a:pPr>
          <a:r>
            <a:rPr lang="it-IT" sz="900" b="0" i="0" dirty="0" err="1">
              <a:solidFill>
                <a:schemeClr val="accent5"/>
              </a:solidFill>
            </a:rPr>
            <a:t>Supervisamos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los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servicios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ferroviarios</a:t>
          </a:r>
          <a:r>
            <a:rPr lang="it-IT" sz="900" b="0" i="0" dirty="0">
              <a:solidFill>
                <a:schemeClr val="accent5"/>
              </a:solidFill>
            </a:rPr>
            <a:t> con </a:t>
          </a:r>
          <a:r>
            <a:rPr lang="it-IT" sz="900" b="0" i="0" dirty="0" err="1">
              <a:solidFill>
                <a:schemeClr val="accent5"/>
              </a:solidFill>
            </a:rPr>
            <a:t>el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objetivo</a:t>
          </a:r>
          <a:r>
            <a:rPr lang="it-IT" sz="900" b="0" i="0" dirty="0">
              <a:solidFill>
                <a:schemeClr val="accent5"/>
              </a:solidFill>
            </a:rPr>
            <a:t> de mantener </a:t>
          </a:r>
          <a:r>
            <a:rPr lang="it-IT" sz="900" b="0" i="0" dirty="0" err="1">
              <a:solidFill>
                <a:schemeClr val="accent5"/>
              </a:solidFill>
            </a:rPr>
            <a:t>el</a:t>
          </a:r>
          <a:r>
            <a:rPr lang="it-IT" sz="900" b="0" i="0" dirty="0">
              <a:solidFill>
                <a:schemeClr val="accent5"/>
              </a:solidFill>
            </a:rPr>
            <a:t> equilibrio </a:t>
          </a:r>
          <a:r>
            <a:rPr lang="it-IT" sz="900" b="0" i="0" dirty="0" err="1">
              <a:solidFill>
                <a:schemeClr val="accent5"/>
              </a:solidFill>
            </a:rPr>
            <a:t>económico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los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contratos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servicio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público</a:t>
          </a:r>
          <a:r>
            <a:rPr lang="it-IT" sz="900" b="0" i="0" dirty="0">
              <a:solidFill>
                <a:schemeClr val="accent5"/>
              </a:solidFill>
            </a:rPr>
            <a:t>.</a:t>
          </a:r>
          <a:endParaRPr lang="it-IT" sz="900" dirty="0">
            <a:solidFill>
              <a:schemeClr val="accent5"/>
            </a:solidFill>
          </a:endParaRPr>
        </a:p>
      </dgm:t>
    </dgm:pt>
    <dgm:pt modelId="{7BF1AF40-0499-554E-9B91-1C00640D0D99}" type="parTrans" cxnId="{02C0F9F1-AC61-7845-9A6F-DEF032F25BFB}">
      <dgm:prSet/>
      <dgm:spPr/>
      <dgm:t>
        <a:bodyPr/>
        <a:lstStyle/>
        <a:p>
          <a:endParaRPr lang="it-IT"/>
        </a:p>
      </dgm:t>
    </dgm:pt>
    <dgm:pt modelId="{36F07FE3-8B7C-5B49-B3CD-260CB0BF3411}" type="sibTrans" cxnId="{02C0F9F1-AC61-7845-9A6F-DEF032F25BFB}">
      <dgm:prSet/>
      <dgm:spPr/>
      <dgm:t>
        <a:bodyPr/>
        <a:lstStyle/>
        <a:p>
          <a:endParaRPr lang="it-IT"/>
        </a:p>
      </dgm:t>
    </dgm:pt>
    <dgm:pt modelId="{617FA3E7-E97E-1044-B67E-F4C7E70D8DF5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>
              <a:solidFill>
                <a:schemeClr val="accent5"/>
              </a:solidFill>
            </a:rPr>
            <a:t>Resolvemos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conflictos</a:t>
          </a:r>
          <a:r>
            <a:rPr lang="it-IT" sz="1000" b="0" i="0" dirty="0">
              <a:solidFill>
                <a:schemeClr val="accent5"/>
              </a:solidFill>
            </a:rPr>
            <a:t> en </a:t>
          </a:r>
          <a:r>
            <a:rPr lang="it-IT" sz="1000" b="0" i="0" dirty="0" err="1">
              <a:solidFill>
                <a:schemeClr val="accent5"/>
              </a:solidFill>
            </a:rPr>
            <a:t>el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sector</a:t>
          </a:r>
          <a:r>
            <a:rPr lang="it-IT" sz="1000" b="0" i="0" dirty="0">
              <a:solidFill>
                <a:schemeClr val="accent5"/>
              </a:solidFill>
            </a:rPr>
            <a:t> ferroviario</a:t>
          </a:r>
          <a:r>
            <a:rPr lang="it-IT" sz="800" b="0" i="0" dirty="0">
              <a:solidFill>
                <a:schemeClr val="accent5"/>
              </a:solidFill>
            </a:rPr>
            <a:t>.</a:t>
          </a:r>
          <a:endParaRPr lang="it-IT" sz="800" dirty="0">
            <a:solidFill>
              <a:schemeClr val="accent5"/>
            </a:solidFill>
          </a:endParaRPr>
        </a:p>
      </dgm:t>
    </dgm:pt>
    <dgm:pt modelId="{5E8F8220-30C5-1D4B-807D-39E03C7F2129}" type="parTrans" cxnId="{006BB5D6-D0F7-9F48-8F49-6B18BC79F79F}">
      <dgm:prSet/>
      <dgm:spPr/>
      <dgm:t>
        <a:bodyPr/>
        <a:lstStyle/>
        <a:p>
          <a:endParaRPr lang="it-IT"/>
        </a:p>
      </dgm:t>
    </dgm:pt>
    <dgm:pt modelId="{8156A1EA-B3C4-014D-9545-AEC46B2C8DFC}" type="sibTrans" cxnId="{006BB5D6-D0F7-9F48-8F49-6B18BC79F79F}">
      <dgm:prSet/>
      <dgm:spPr/>
      <dgm:t>
        <a:bodyPr/>
        <a:lstStyle/>
        <a:p>
          <a:endParaRPr lang="it-IT"/>
        </a:p>
      </dgm:t>
    </dgm:pt>
    <dgm:pt modelId="{FADE89E8-892F-0E4E-89BE-1D5DDF8CAB4B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>
              <a:solidFill>
                <a:schemeClr val="accent5"/>
              </a:solidFill>
            </a:rPr>
            <a:t>Realizamos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consultas</a:t>
          </a:r>
          <a:r>
            <a:rPr lang="it-IT" sz="1000" b="0" i="0" dirty="0">
              <a:solidFill>
                <a:schemeClr val="accent5"/>
              </a:solidFill>
            </a:rPr>
            <a:t> a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representantes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usuarios</a:t>
          </a:r>
          <a:r>
            <a:rPr lang="it-IT" sz="1000" b="0" i="0" dirty="0">
              <a:solidFill>
                <a:schemeClr val="accent5"/>
              </a:solidFill>
            </a:rPr>
            <a:t>.</a:t>
          </a:r>
          <a:endParaRPr lang="it-IT" sz="1000" dirty="0">
            <a:solidFill>
              <a:schemeClr val="accent5"/>
            </a:solidFill>
          </a:endParaRPr>
        </a:p>
      </dgm:t>
    </dgm:pt>
    <dgm:pt modelId="{1D64842F-C0E5-C64F-9AEF-07D12F950254}" type="parTrans" cxnId="{CD2401E3-95F1-BA41-9237-EFEC1F15BC3F}">
      <dgm:prSet/>
      <dgm:spPr/>
      <dgm:t>
        <a:bodyPr/>
        <a:lstStyle/>
        <a:p>
          <a:endParaRPr lang="it-IT"/>
        </a:p>
      </dgm:t>
    </dgm:pt>
    <dgm:pt modelId="{AAEB1787-3B21-6440-B923-70E2F9A3E7E1}" type="sibTrans" cxnId="{CD2401E3-95F1-BA41-9237-EFEC1F15BC3F}">
      <dgm:prSet/>
      <dgm:spPr/>
      <dgm:t>
        <a:bodyPr/>
        <a:lstStyle/>
        <a:p>
          <a:endParaRPr lang="it-IT"/>
        </a:p>
      </dgm:t>
    </dgm:pt>
    <dgm:pt modelId="{BA1EEEE1-C665-4D4C-8353-0BCEECBABFED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>
              <a:solidFill>
                <a:schemeClr val="accent5"/>
              </a:solidFill>
            </a:rPr>
            <a:t>Realizamos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el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seguimiento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principales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indicadores</a:t>
          </a:r>
          <a:r>
            <a:rPr lang="it-IT" sz="1000" b="0" i="0" dirty="0">
              <a:solidFill>
                <a:schemeClr val="accent5"/>
              </a:solidFill>
            </a:rPr>
            <a:t>.</a:t>
          </a:r>
          <a:endParaRPr lang="it-IT" sz="1000" dirty="0">
            <a:solidFill>
              <a:schemeClr val="accent5"/>
            </a:solidFill>
          </a:endParaRPr>
        </a:p>
      </dgm:t>
    </dgm:pt>
    <dgm:pt modelId="{6D5C967F-7CFC-3846-BF01-9462B8DD09EB}" type="parTrans" cxnId="{45D89E13-D5E0-C440-BFB9-4A00EB718A6A}">
      <dgm:prSet/>
      <dgm:spPr/>
      <dgm:t>
        <a:bodyPr/>
        <a:lstStyle/>
        <a:p>
          <a:endParaRPr lang="it-IT"/>
        </a:p>
      </dgm:t>
    </dgm:pt>
    <dgm:pt modelId="{84A33DEF-82CE-4346-8C45-B1F04C876063}" type="sibTrans" cxnId="{45D89E13-D5E0-C440-BFB9-4A00EB718A6A}">
      <dgm:prSet/>
      <dgm:spPr/>
      <dgm:t>
        <a:bodyPr/>
        <a:lstStyle/>
        <a:p>
          <a:endParaRPr lang="it-IT"/>
        </a:p>
      </dgm:t>
    </dgm:pt>
    <dgm:pt modelId="{7C589B81-17E6-F64C-9853-1EA7FC4161BB}">
      <dgm:prSet custT="1"/>
      <dgm:spPr/>
      <dgm:t>
        <a:bodyPr/>
        <a:lstStyle/>
        <a:p>
          <a:pPr algn="ctr">
            <a:buNone/>
          </a:pPr>
          <a:r>
            <a:rPr lang="it-IT" sz="900" b="0" i="0" dirty="0" err="1">
              <a:solidFill>
                <a:schemeClr val="accent5"/>
              </a:solidFill>
            </a:rPr>
            <a:t>Participamos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activamente</a:t>
          </a:r>
          <a:r>
            <a:rPr lang="it-IT" sz="900" b="0" i="0" dirty="0">
              <a:solidFill>
                <a:schemeClr val="accent5"/>
              </a:solidFill>
            </a:rPr>
            <a:t> en </a:t>
          </a:r>
          <a:r>
            <a:rPr lang="it-IT" sz="900" b="0" i="0" dirty="0" err="1">
              <a:solidFill>
                <a:schemeClr val="accent5"/>
              </a:solidFill>
            </a:rPr>
            <a:t>distintos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foros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internacionales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como</a:t>
          </a:r>
          <a:r>
            <a:rPr lang="it-IT" sz="900" b="0" i="0" dirty="0">
              <a:solidFill>
                <a:schemeClr val="accent5"/>
              </a:solidFill>
            </a:rPr>
            <a:t> IRG </a:t>
          </a:r>
          <a:r>
            <a:rPr lang="it-IT" sz="900" b="0" i="0" dirty="0" err="1">
              <a:solidFill>
                <a:schemeClr val="accent5"/>
              </a:solidFill>
            </a:rPr>
            <a:t>Rail</a:t>
          </a:r>
          <a:r>
            <a:rPr lang="it-IT" sz="900" b="0" i="0" dirty="0">
              <a:solidFill>
                <a:schemeClr val="accent5"/>
              </a:solidFill>
            </a:rPr>
            <a:t> (</a:t>
          </a:r>
          <a:r>
            <a:rPr lang="it-IT" sz="900" b="0" i="0" dirty="0" err="1">
              <a:solidFill>
                <a:schemeClr val="accent5"/>
              </a:solidFill>
            </a:rPr>
            <a:t>Grupo</a:t>
          </a:r>
          <a:r>
            <a:rPr lang="it-IT" sz="900" b="0" i="0" dirty="0">
              <a:solidFill>
                <a:schemeClr val="accent5"/>
              </a:solidFill>
            </a:rPr>
            <a:t> de </a:t>
          </a:r>
          <a:r>
            <a:rPr lang="it-IT" sz="900" b="0" i="0" dirty="0" err="1">
              <a:solidFill>
                <a:schemeClr val="accent5"/>
              </a:solidFill>
            </a:rPr>
            <a:t>Reguladores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Europeos</a:t>
          </a:r>
          <a:r>
            <a:rPr lang="it-IT" sz="900" b="0" i="0" dirty="0">
              <a:solidFill>
                <a:schemeClr val="accent5"/>
              </a:solidFill>
            </a:rPr>
            <a:t> </a:t>
          </a:r>
          <a:r>
            <a:rPr lang="it-IT" sz="900" b="0" i="0" dirty="0" err="1">
              <a:solidFill>
                <a:schemeClr val="accent5"/>
              </a:solidFill>
            </a:rPr>
            <a:t>Ferroviarios</a:t>
          </a:r>
          <a:r>
            <a:rPr lang="it-IT" sz="900" b="0" i="0" dirty="0">
              <a:solidFill>
                <a:schemeClr val="accent5"/>
              </a:solidFill>
            </a:rPr>
            <a:t>) o ENRRB</a:t>
          </a:r>
          <a:endParaRPr lang="it-IT" sz="900" dirty="0">
            <a:solidFill>
              <a:schemeClr val="accent5"/>
            </a:solidFill>
          </a:endParaRPr>
        </a:p>
      </dgm:t>
    </dgm:pt>
    <dgm:pt modelId="{D9C4CD93-B2EF-5442-BDED-0FDB98A52E6B}" type="parTrans" cxnId="{2C1F7E16-6F6A-3242-9A0F-DADE836AE9BF}">
      <dgm:prSet/>
      <dgm:spPr/>
      <dgm:t>
        <a:bodyPr/>
        <a:lstStyle/>
        <a:p>
          <a:endParaRPr lang="it-IT"/>
        </a:p>
      </dgm:t>
    </dgm:pt>
    <dgm:pt modelId="{EE1A04C7-0206-DA4B-BF0E-B56394D972E7}" type="sibTrans" cxnId="{2C1F7E16-6F6A-3242-9A0F-DADE836AE9BF}">
      <dgm:prSet/>
      <dgm:spPr/>
      <dgm:t>
        <a:bodyPr/>
        <a:lstStyle/>
        <a:p>
          <a:endParaRPr lang="it-IT"/>
        </a:p>
      </dgm:t>
    </dgm:pt>
    <dgm:pt modelId="{5E519AE9-AC9A-2942-8430-8A36CB91CE58}">
      <dgm:prSet custT="1"/>
      <dgm:spPr/>
      <dgm:t>
        <a:bodyPr/>
        <a:lstStyle/>
        <a:p>
          <a:pPr algn="ctr">
            <a:buNone/>
          </a:pPr>
          <a:r>
            <a:rPr lang="it-IT" sz="900" b="0" i="0" dirty="0">
              <a:solidFill>
                <a:schemeClr val="accent5"/>
              </a:solidFill>
            </a:rPr>
            <a:t>Elaboramos informes sobre proyectos normativos, estudios sectoriales, y resolvemos consultas sobre materias que puedan afectar al desarrollo del mercado</a:t>
          </a:r>
          <a:r>
            <a:rPr lang="it-IT" sz="800" b="0" i="0" dirty="0">
              <a:solidFill>
                <a:schemeClr val="accent5"/>
              </a:solidFill>
            </a:rPr>
            <a:t>.</a:t>
          </a:r>
          <a:endParaRPr lang="it-IT" sz="800" dirty="0">
            <a:solidFill>
              <a:schemeClr val="accent5"/>
            </a:solidFill>
          </a:endParaRPr>
        </a:p>
      </dgm:t>
    </dgm:pt>
    <dgm:pt modelId="{F59BC249-5455-CC4E-A32B-C21DD0FA14DF}" type="parTrans" cxnId="{B974D8C4-0FDE-D74E-A4F3-0BE717536CE8}">
      <dgm:prSet/>
      <dgm:spPr/>
      <dgm:t>
        <a:bodyPr/>
        <a:lstStyle/>
        <a:p>
          <a:endParaRPr lang="it-IT"/>
        </a:p>
      </dgm:t>
    </dgm:pt>
    <dgm:pt modelId="{28689F36-31EC-F64A-8F53-6F2428D8B53B}" type="sibTrans" cxnId="{B974D8C4-0FDE-D74E-A4F3-0BE717536CE8}">
      <dgm:prSet/>
      <dgm:spPr/>
      <dgm:t>
        <a:bodyPr/>
        <a:lstStyle/>
        <a:p>
          <a:endParaRPr lang="it-IT"/>
        </a:p>
      </dgm:t>
    </dgm:pt>
    <dgm:pt modelId="{3292B12C-72CB-464A-9293-032AEFD23791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>
              <a:solidFill>
                <a:schemeClr val="accent5"/>
              </a:solidFill>
            </a:rPr>
            <a:t>Infracciones</a:t>
          </a:r>
          <a:r>
            <a:rPr lang="it-IT" sz="1000" b="0" i="0" dirty="0">
              <a:solidFill>
                <a:schemeClr val="accent5"/>
              </a:solidFill>
            </a:rPr>
            <a:t> por </a:t>
          </a:r>
          <a:r>
            <a:rPr lang="it-IT" sz="1000" b="0" i="0" dirty="0" err="1">
              <a:solidFill>
                <a:schemeClr val="accent5"/>
              </a:solidFill>
            </a:rPr>
            <a:t>incumplimiento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las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Resoluciones</a:t>
          </a:r>
          <a:r>
            <a:rPr lang="it-IT" sz="1000" b="0" i="0" dirty="0">
              <a:solidFill>
                <a:schemeClr val="accent5"/>
              </a:solidFill>
            </a:rPr>
            <a:t> de la CNMC en </a:t>
          </a:r>
          <a:r>
            <a:rPr lang="it-IT" sz="1000" b="0" i="0" dirty="0" err="1">
              <a:solidFill>
                <a:schemeClr val="accent5"/>
              </a:solidFill>
            </a:rPr>
            <a:t>el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sector</a:t>
          </a:r>
          <a:r>
            <a:rPr lang="it-IT" sz="1000" b="0" i="0" dirty="0">
              <a:solidFill>
                <a:schemeClr val="accent5"/>
              </a:solidFill>
            </a:rPr>
            <a:t> ferroviario</a:t>
          </a:r>
          <a:r>
            <a:rPr lang="it-IT" sz="800" b="0" i="0" dirty="0">
              <a:solidFill>
                <a:schemeClr val="accent5"/>
              </a:solidFill>
            </a:rPr>
            <a:t>.</a:t>
          </a:r>
          <a:endParaRPr lang="it-IT" sz="800" dirty="0">
            <a:solidFill>
              <a:schemeClr val="accent5"/>
            </a:solidFill>
          </a:endParaRPr>
        </a:p>
      </dgm:t>
    </dgm:pt>
    <dgm:pt modelId="{6480B998-B5E1-5B44-9E3E-C311F428CF36}" type="parTrans" cxnId="{54AFF406-7BB7-DA40-9C55-8EEAE78ABDE4}">
      <dgm:prSet/>
      <dgm:spPr/>
      <dgm:t>
        <a:bodyPr/>
        <a:lstStyle/>
        <a:p>
          <a:endParaRPr lang="it-IT"/>
        </a:p>
      </dgm:t>
    </dgm:pt>
    <dgm:pt modelId="{FB5DB98A-8126-6043-A930-B973327A48D6}" type="sibTrans" cxnId="{54AFF406-7BB7-DA40-9C55-8EEAE78ABDE4}">
      <dgm:prSet/>
      <dgm:spPr/>
      <dgm:t>
        <a:bodyPr/>
        <a:lstStyle/>
        <a:p>
          <a:endParaRPr lang="it-IT"/>
        </a:p>
      </dgm:t>
    </dgm:pt>
    <dgm:pt modelId="{05AF8B4C-F3EA-4D4A-93A1-7CAF82735FA7}" type="pres">
      <dgm:prSet presAssocID="{0522C666-C04B-F94A-BDFA-652D747024E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7D789B-4B6D-D44C-B7E9-FB34EF8B4AC9}" type="pres">
      <dgm:prSet presAssocID="{1BB8E1C5-7E14-D140-B855-686677C18C85}" presName="compNode" presStyleCnt="0"/>
      <dgm:spPr/>
    </dgm:pt>
    <dgm:pt modelId="{37E269B3-732B-8140-8A28-CAF7DF357528}" type="pres">
      <dgm:prSet presAssocID="{1BB8E1C5-7E14-D140-B855-686677C18C85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4E02E-C8EF-714F-968E-6582C6EC9CD4}" type="pres">
      <dgm:prSet presAssocID="{1BB8E1C5-7E14-D140-B855-686677C18C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91FE7-C5F2-FF4A-9BA4-87C04AC8BB85}" type="pres">
      <dgm:prSet presAssocID="{1BB8E1C5-7E14-D140-B855-686677C18C85}" presName="parentRect" presStyleLbl="alignNode1" presStyleIdx="0" presStyleCnt="9"/>
      <dgm:spPr/>
      <dgm:t>
        <a:bodyPr/>
        <a:lstStyle/>
        <a:p>
          <a:endParaRPr lang="es-ES"/>
        </a:p>
      </dgm:t>
    </dgm:pt>
    <dgm:pt modelId="{D26FED8E-8867-D04A-9E2C-62FCA5AEE5E3}" type="pres">
      <dgm:prSet presAssocID="{1BB8E1C5-7E14-D140-B855-686677C18C85}" presName="adorn" presStyleLbl="fgAccFollowNode1" presStyleIdx="0" presStyleCnt="9" custFlipVert="1" custFlipHor="1" custScaleX="36080" custScaleY="2901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DACF5DD0-E8A6-D94A-A477-184C897E7778}" type="pres">
      <dgm:prSet presAssocID="{9F016C8B-EB28-C140-AB63-0E890CD28D3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BCD7FDA-DD57-6F47-AF1D-57E4D188A950}" type="pres">
      <dgm:prSet presAssocID="{08522EB5-F51B-4845-B9FE-809E404176E6}" presName="compNode" presStyleCnt="0"/>
      <dgm:spPr/>
    </dgm:pt>
    <dgm:pt modelId="{EA2F6725-2516-E641-8ECC-9EBAD98AD431}" type="pres">
      <dgm:prSet presAssocID="{08522EB5-F51B-4845-B9FE-809E404176E6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89838-2FB5-D34B-AAF2-37C4A05E3C77}" type="pres">
      <dgm:prSet presAssocID="{08522EB5-F51B-4845-B9FE-809E404176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71E05-3CA7-B546-BBA5-00C466292314}" type="pres">
      <dgm:prSet presAssocID="{08522EB5-F51B-4845-B9FE-809E404176E6}" presName="parentRect" presStyleLbl="alignNode1" presStyleIdx="1" presStyleCnt="9"/>
      <dgm:spPr/>
      <dgm:t>
        <a:bodyPr/>
        <a:lstStyle/>
        <a:p>
          <a:endParaRPr lang="es-ES"/>
        </a:p>
      </dgm:t>
    </dgm:pt>
    <dgm:pt modelId="{15C9F888-3792-6745-A9AD-1145D376A687}" type="pres">
      <dgm:prSet presAssocID="{08522EB5-F51B-4845-B9FE-809E404176E6}" presName="adorn" presStyleLbl="fgAccFollowNode1" presStyleIdx="1" presStyleCnt="9" custFlipVert="1" custFlipHor="1" custScaleX="11360" custScaleY="23207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AC35B396-AFFD-1941-B76F-F3700410B725}" type="pres">
      <dgm:prSet presAssocID="{B8F147A4-8A1C-8541-BC61-66E8CBF568F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93BB55E-3F99-634D-BCB3-EB70BEB14D66}" type="pres">
      <dgm:prSet presAssocID="{864C824F-6E6B-9045-95E5-53B701AFDC06}" presName="compNode" presStyleCnt="0"/>
      <dgm:spPr/>
    </dgm:pt>
    <dgm:pt modelId="{B6847D56-57FD-FF4E-9AE1-AF25CA5927BA}" type="pres">
      <dgm:prSet presAssocID="{864C824F-6E6B-9045-95E5-53B701AFDC06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C1A1B8-55CA-F24C-AC12-2B045B117BF6}" type="pres">
      <dgm:prSet presAssocID="{864C824F-6E6B-9045-95E5-53B701AFDC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281C4-8A72-B441-A204-71239DFB27B6}" type="pres">
      <dgm:prSet presAssocID="{864C824F-6E6B-9045-95E5-53B701AFDC06}" presName="parentRect" presStyleLbl="alignNode1" presStyleIdx="2" presStyleCnt="9"/>
      <dgm:spPr/>
      <dgm:t>
        <a:bodyPr/>
        <a:lstStyle/>
        <a:p>
          <a:endParaRPr lang="es-ES"/>
        </a:p>
      </dgm:t>
    </dgm:pt>
    <dgm:pt modelId="{9859FA03-88D3-544B-A4AC-EDFBE9648262}" type="pres">
      <dgm:prSet presAssocID="{864C824F-6E6B-9045-95E5-53B701AFDC06}" presName="adorn" presStyleLbl="fgAccFollowNode1" presStyleIdx="2" presStyleCnt="9" custFlipVert="1" custFlipHor="1" custScaleX="56335" custScaleY="21508" custLinFactNeighborX="-351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E5BF4F73-4DEC-784D-BF48-E4DD715992EF}" type="pres">
      <dgm:prSet presAssocID="{4BD01C59-3C65-0841-A350-8A8A5C85416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119AB76-D4D5-1843-A07D-72F307134EA6}" type="pres">
      <dgm:prSet presAssocID="{3A0A0678-3A47-574B-BC43-3A95D0D2EA41}" presName="compNode" presStyleCnt="0"/>
      <dgm:spPr/>
    </dgm:pt>
    <dgm:pt modelId="{C57479CE-DEB5-0745-92A0-D39833A85307}" type="pres">
      <dgm:prSet presAssocID="{3A0A0678-3A47-574B-BC43-3A95D0D2EA41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844A3-A619-5140-AFE6-243B3A841EED}" type="pres">
      <dgm:prSet presAssocID="{3A0A0678-3A47-574B-BC43-3A95D0D2EA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7841F-87FA-D141-BAD5-32075C2CDC46}" type="pres">
      <dgm:prSet presAssocID="{3A0A0678-3A47-574B-BC43-3A95D0D2EA41}" presName="parentRect" presStyleLbl="alignNode1" presStyleIdx="3" presStyleCnt="9"/>
      <dgm:spPr/>
      <dgm:t>
        <a:bodyPr/>
        <a:lstStyle/>
        <a:p>
          <a:endParaRPr lang="es-ES"/>
        </a:p>
      </dgm:t>
    </dgm:pt>
    <dgm:pt modelId="{201AA048-6781-1F46-8126-279053248E47}" type="pres">
      <dgm:prSet presAssocID="{3A0A0678-3A47-574B-BC43-3A95D0D2EA41}" presName="adorn" presStyleLbl="fgAccFollowNode1" presStyleIdx="3" presStyleCnt="9" custFlipVert="1" custFlipHor="1" custScaleX="41969" custScaleY="985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8E0E207E-151E-3245-93D6-2B142D665554}" type="pres">
      <dgm:prSet presAssocID="{8CE7C7F0-3DC8-CF48-9B7C-493E4FBC393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FA676D3-0BE3-DF42-9E28-E03267B2A878}" type="pres">
      <dgm:prSet presAssocID="{B817583E-9990-1045-8F5F-2B6D1D0E4FC2}" presName="compNode" presStyleCnt="0"/>
      <dgm:spPr/>
    </dgm:pt>
    <dgm:pt modelId="{310F5B9B-1723-0D47-B8E4-7B0E11363C61}" type="pres">
      <dgm:prSet presAssocID="{B817583E-9990-1045-8F5F-2B6D1D0E4FC2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FAD7B-179D-0342-AEFC-949CECB9F556}" type="pres">
      <dgm:prSet presAssocID="{B817583E-9990-1045-8F5F-2B6D1D0E4F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481D0-FD1E-9740-ADA2-B9F449134EA9}" type="pres">
      <dgm:prSet presAssocID="{B817583E-9990-1045-8F5F-2B6D1D0E4FC2}" presName="parentRect" presStyleLbl="alignNode1" presStyleIdx="4" presStyleCnt="9"/>
      <dgm:spPr/>
      <dgm:t>
        <a:bodyPr/>
        <a:lstStyle/>
        <a:p>
          <a:endParaRPr lang="es-ES"/>
        </a:p>
      </dgm:t>
    </dgm:pt>
    <dgm:pt modelId="{87326BEC-E4AE-5146-9DE8-B599B0CDEC23}" type="pres">
      <dgm:prSet presAssocID="{B817583E-9990-1045-8F5F-2B6D1D0E4FC2}" presName="adorn" presStyleLbl="fgAccFollowNode1" presStyleIdx="4" presStyleCnt="9" custScaleX="11722" custScaleY="4606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576D7F34-AAEF-3344-BB82-8F0FFD831697}" type="pres">
      <dgm:prSet presAssocID="{3E62884E-E1A9-0E42-B7C2-C650AB5A9AA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63EC47C-6416-A145-9848-3D8577D9E150}" type="pres">
      <dgm:prSet presAssocID="{841E07D6-555E-7B47-9599-F511DDBEE1DD}" presName="compNode" presStyleCnt="0"/>
      <dgm:spPr/>
    </dgm:pt>
    <dgm:pt modelId="{3B70C541-7221-504D-A253-DA37B520A55C}" type="pres">
      <dgm:prSet presAssocID="{841E07D6-555E-7B47-9599-F511DDBEE1DD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33206-889B-8D4F-82FF-F54E4F8E7A16}" type="pres">
      <dgm:prSet presAssocID="{841E07D6-555E-7B47-9599-F511DDBEE1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75E439-3F2F-7141-82C3-B603026CFA2E}" type="pres">
      <dgm:prSet presAssocID="{841E07D6-555E-7B47-9599-F511DDBEE1DD}" presName="parentRect" presStyleLbl="alignNode1" presStyleIdx="5" presStyleCnt="9"/>
      <dgm:spPr/>
      <dgm:t>
        <a:bodyPr/>
        <a:lstStyle/>
        <a:p>
          <a:endParaRPr lang="es-ES"/>
        </a:p>
      </dgm:t>
    </dgm:pt>
    <dgm:pt modelId="{1BCE7A3F-822A-8548-8B05-DC52E8B0A82E}" type="pres">
      <dgm:prSet presAssocID="{841E07D6-555E-7B47-9599-F511DDBEE1DD}" presName="adorn" presStyleLbl="fgAccFollowNode1" presStyleIdx="5" presStyleCnt="9" custFlipHor="1" custScaleX="56587" custScaleY="9537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D5E6B536-A6D3-2D48-9E95-7398A2D9CD96}" type="pres">
      <dgm:prSet presAssocID="{28202C27-6658-6E4F-B2EF-228804C477C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7170F56-6AEA-684C-84F0-837209D5FF63}" type="pres">
      <dgm:prSet presAssocID="{7D9C17A8-74D6-E045-91F8-B08F3DC7B4E3}" presName="compNode" presStyleCnt="0"/>
      <dgm:spPr/>
    </dgm:pt>
    <dgm:pt modelId="{4236976D-4591-E849-B5C3-8CB7F3CDF654}" type="pres">
      <dgm:prSet presAssocID="{7D9C17A8-74D6-E045-91F8-B08F3DC7B4E3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F6D18-5121-D64F-B57D-6CA20B0B5C52}" type="pres">
      <dgm:prSet presAssocID="{7D9C17A8-74D6-E045-91F8-B08F3DC7B4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77241-CC11-C641-A732-A59709908161}" type="pres">
      <dgm:prSet presAssocID="{7D9C17A8-74D6-E045-91F8-B08F3DC7B4E3}" presName="parentRect" presStyleLbl="alignNode1" presStyleIdx="6" presStyleCnt="9"/>
      <dgm:spPr/>
      <dgm:t>
        <a:bodyPr/>
        <a:lstStyle/>
        <a:p>
          <a:endParaRPr lang="es-ES"/>
        </a:p>
      </dgm:t>
    </dgm:pt>
    <dgm:pt modelId="{E1AD85D5-2587-5F43-839E-00D71FC403F5}" type="pres">
      <dgm:prSet presAssocID="{7D9C17A8-74D6-E045-91F8-B08F3DC7B4E3}" presName="adorn" presStyleLbl="fgAccFollowNode1" presStyleIdx="6" presStyleCnt="9" custFlipVert="1" custFlipHor="1" custScaleX="23691" custScaleY="1401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59ABB267-9325-3A43-85AB-7B67F7C11A5C}" type="pres">
      <dgm:prSet presAssocID="{D5204FB8-971C-D44B-B2ED-35295E8E0C1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449408-90B5-3444-A25F-B86B278D9279}" type="pres">
      <dgm:prSet presAssocID="{E7608D25-7C9C-434A-ACD3-7E5E75E84930}" presName="compNode" presStyleCnt="0"/>
      <dgm:spPr/>
    </dgm:pt>
    <dgm:pt modelId="{86572310-42F3-124B-A71F-4765018FE3E3}" type="pres">
      <dgm:prSet presAssocID="{E7608D25-7C9C-434A-ACD3-7E5E75E84930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A946F-13A1-C240-BB11-CDCBCF4B7969}" type="pres">
      <dgm:prSet presAssocID="{E7608D25-7C9C-434A-ACD3-7E5E75E849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74AE7-B2D1-1B4A-94A1-CD72B9B2CB33}" type="pres">
      <dgm:prSet presAssocID="{E7608D25-7C9C-434A-ACD3-7E5E75E84930}" presName="parentRect" presStyleLbl="alignNode1" presStyleIdx="7" presStyleCnt="9"/>
      <dgm:spPr/>
      <dgm:t>
        <a:bodyPr/>
        <a:lstStyle/>
        <a:p>
          <a:endParaRPr lang="es-ES"/>
        </a:p>
      </dgm:t>
    </dgm:pt>
    <dgm:pt modelId="{C3704DFA-6703-BF4C-8D9D-43A9D83B7DE5}" type="pres">
      <dgm:prSet presAssocID="{E7608D25-7C9C-434A-ACD3-7E5E75E84930}" presName="adorn" presStyleLbl="fgAccFollowNode1" presStyleIdx="7" presStyleCnt="9" custScaleX="9537" custScaleY="9537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8E759D96-95DE-9943-8293-37DA143C43B8}" type="pres">
      <dgm:prSet presAssocID="{6DB89A23-1315-CD42-9817-BC71BE665D7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C56BDD3-6981-6F4B-BEBD-79A2431ADAAF}" type="pres">
      <dgm:prSet presAssocID="{F32335FF-9BB7-414F-83A7-F14C9053DA9D}" presName="compNode" presStyleCnt="0"/>
      <dgm:spPr/>
    </dgm:pt>
    <dgm:pt modelId="{838D1E6E-6801-A544-A13F-6F9CAF628994}" type="pres">
      <dgm:prSet presAssocID="{F32335FF-9BB7-414F-83A7-F14C9053DA9D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FB078-0814-5842-9F7A-551BFD52D639}" type="pres">
      <dgm:prSet presAssocID="{F32335FF-9BB7-414F-83A7-F14C9053DA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7B196D-EBC6-384C-9B2C-DE5429D68C5A}" type="pres">
      <dgm:prSet presAssocID="{F32335FF-9BB7-414F-83A7-F14C9053DA9D}" presName="parentRect" presStyleLbl="alignNode1" presStyleIdx="8" presStyleCnt="9"/>
      <dgm:spPr/>
      <dgm:t>
        <a:bodyPr/>
        <a:lstStyle/>
        <a:p>
          <a:endParaRPr lang="es-ES"/>
        </a:p>
      </dgm:t>
    </dgm:pt>
    <dgm:pt modelId="{77EEBFCA-ADAC-3546-B41F-1BF6D8D14A9E}" type="pres">
      <dgm:prSet presAssocID="{F32335FF-9BB7-414F-83A7-F14C9053DA9D}" presName="adorn" presStyleLbl="fgAccFollowNode1" presStyleIdx="8" presStyleCnt="9" custFlipVert="1" custScaleX="23355" custScaleY="1704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BC66100C-3DCA-A04E-B59C-6AEF4EEDFBB6}" type="presOf" srcId="{F32335FF-9BB7-414F-83A7-F14C9053DA9D}" destId="{797B196D-EBC6-384C-9B2C-DE5429D68C5A}" srcOrd="1" destOrd="0" presId="urn:microsoft.com/office/officeart/2005/8/layout/bList2"/>
    <dgm:cxn modelId="{E0036FC0-80B2-6849-BDB5-B35AA604CD81}" type="presOf" srcId="{3292B12C-72CB-464A-9293-032AEFD23791}" destId="{838D1E6E-6801-A544-A13F-6F9CAF628994}" srcOrd="0" destOrd="0" presId="urn:microsoft.com/office/officeart/2005/8/layout/bList2"/>
    <dgm:cxn modelId="{D41199EF-8D8F-124F-AFE7-4AF52E4A21BE}" type="presOf" srcId="{7D9C17A8-74D6-E045-91F8-B08F3DC7B4E3}" destId="{DC5F6D18-5121-D64F-B57D-6CA20B0B5C52}" srcOrd="0" destOrd="0" presId="urn:microsoft.com/office/officeart/2005/8/layout/bList2"/>
    <dgm:cxn modelId="{02C0F9F1-AC61-7845-9A6F-DEF032F25BFB}" srcId="{864C824F-6E6B-9045-95E5-53B701AFDC06}" destId="{690BD749-0EBC-914E-BB41-3E3503798A67}" srcOrd="0" destOrd="0" parTransId="{7BF1AF40-0499-554E-9B91-1C00640D0D99}" sibTransId="{36F07FE3-8B7C-5B49-B3CD-260CB0BF3411}"/>
    <dgm:cxn modelId="{0E8292CD-F8C9-7947-BAF9-D8B049F6F98D}" type="presOf" srcId="{617FA3E7-E97E-1044-B67E-F4C7E70D8DF5}" destId="{C57479CE-DEB5-0745-92A0-D39833A85307}" srcOrd="0" destOrd="0" presId="urn:microsoft.com/office/officeart/2005/8/layout/bList2"/>
    <dgm:cxn modelId="{954E8CDF-7489-7C4A-80B6-4FBC1022B908}" type="presOf" srcId="{FADE89E8-892F-0E4E-89BE-1D5DDF8CAB4B}" destId="{310F5B9B-1723-0D47-B8E4-7B0E11363C61}" srcOrd="0" destOrd="0" presId="urn:microsoft.com/office/officeart/2005/8/layout/bList2"/>
    <dgm:cxn modelId="{081A2E5E-C223-0443-9AEE-6BAF001212D9}" srcId="{0522C666-C04B-F94A-BDFA-652D747024E2}" destId="{1BB8E1C5-7E14-D140-B855-686677C18C85}" srcOrd="0" destOrd="0" parTransId="{815C8418-48F6-0F40-9ED4-000DA9E51BDA}" sibTransId="{9F016C8B-EB28-C140-AB63-0E890CD28D3A}"/>
    <dgm:cxn modelId="{C81EFFBA-5AB9-534A-8A00-E22185553C4A}" srcId="{0522C666-C04B-F94A-BDFA-652D747024E2}" destId="{B817583E-9990-1045-8F5F-2B6D1D0E4FC2}" srcOrd="4" destOrd="0" parTransId="{F878AF20-511B-A44D-B320-5C9C7FB15B09}" sibTransId="{3E62884E-E1A9-0E42-B7C2-C650AB5A9AA4}"/>
    <dgm:cxn modelId="{0C64D9B4-22F5-9E46-A374-FC6128B32651}" type="presOf" srcId="{0522C666-C04B-F94A-BDFA-652D747024E2}" destId="{05AF8B4C-F3EA-4D4A-93A1-7CAF82735FA7}" srcOrd="0" destOrd="0" presId="urn:microsoft.com/office/officeart/2005/8/layout/bList2"/>
    <dgm:cxn modelId="{4FE96B71-60AF-6A4C-AEA0-3681D03781D8}" srcId="{0522C666-C04B-F94A-BDFA-652D747024E2}" destId="{F32335FF-9BB7-414F-83A7-F14C9053DA9D}" srcOrd="8" destOrd="0" parTransId="{CF2E4252-FC40-C244-BFD8-829205390507}" sibTransId="{61AF0583-7066-D541-957C-5F727161BD5D}"/>
    <dgm:cxn modelId="{8F01D3E5-8237-064F-906C-8FCBED17E809}" srcId="{0522C666-C04B-F94A-BDFA-652D747024E2}" destId="{841E07D6-555E-7B47-9599-F511DDBEE1DD}" srcOrd="5" destOrd="0" parTransId="{DA989392-305C-B24B-AEAC-18E4A0C73DF3}" sibTransId="{28202C27-6658-6E4F-B2EF-228804C477C3}"/>
    <dgm:cxn modelId="{A0390253-5DFF-484C-8BF6-841AD3798E6C}" type="presOf" srcId="{3E62884E-E1A9-0E42-B7C2-C650AB5A9AA4}" destId="{576D7F34-AAEF-3344-BB82-8F0FFD831697}" srcOrd="0" destOrd="0" presId="urn:microsoft.com/office/officeart/2005/8/layout/bList2"/>
    <dgm:cxn modelId="{97941E3B-A3A4-0349-92CC-E427434C5885}" type="presOf" srcId="{1BB8E1C5-7E14-D140-B855-686677C18C85}" destId="{D624E02E-C8EF-714F-968E-6582C6EC9CD4}" srcOrd="0" destOrd="0" presId="urn:microsoft.com/office/officeart/2005/8/layout/bList2"/>
    <dgm:cxn modelId="{5EAB0C86-5EC7-5C41-AD39-64738E0A2B93}" type="presOf" srcId="{7D9C17A8-74D6-E045-91F8-B08F3DC7B4E3}" destId="{D0977241-CC11-C641-A732-A59709908161}" srcOrd="1" destOrd="0" presId="urn:microsoft.com/office/officeart/2005/8/layout/bList2"/>
    <dgm:cxn modelId="{3FD6638F-AAC3-834B-95F1-2108AD7B12D0}" type="presOf" srcId="{3A0A0678-3A47-574B-BC43-3A95D0D2EA41}" destId="{1787841F-87FA-D141-BAD5-32075C2CDC46}" srcOrd="1" destOrd="0" presId="urn:microsoft.com/office/officeart/2005/8/layout/bList2"/>
    <dgm:cxn modelId="{E72E3AA4-5877-D044-A5AF-93337890ABB3}" type="presOf" srcId="{95373E18-EFF7-C24F-8428-6FD95D65C3AB}" destId="{EA2F6725-2516-E641-8ECC-9EBAD98AD431}" srcOrd="0" destOrd="0" presId="urn:microsoft.com/office/officeart/2005/8/layout/bList2"/>
    <dgm:cxn modelId="{C1F82C00-366E-7F43-A6CB-2D84619D2497}" type="presOf" srcId="{F32335FF-9BB7-414F-83A7-F14C9053DA9D}" destId="{B0DFB078-0814-5842-9F7A-551BFD52D639}" srcOrd="0" destOrd="0" presId="urn:microsoft.com/office/officeart/2005/8/layout/bList2"/>
    <dgm:cxn modelId="{9467B2C8-1428-1D4F-91EF-336B29B90C77}" type="presOf" srcId="{864C824F-6E6B-9045-95E5-53B701AFDC06}" destId="{623281C4-8A72-B441-A204-71239DFB27B6}" srcOrd="1" destOrd="0" presId="urn:microsoft.com/office/officeart/2005/8/layout/bList2"/>
    <dgm:cxn modelId="{B974D8C4-0FDE-D74E-A4F3-0BE717536CE8}" srcId="{E7608D25-7C9C-434A-ACD3-7E5E75E84930}" destId="{5E519AE9-AC9A-2942-8430-8A36CB91CE58}" srcOrd="0" destOrd="0" parTransId="{F59BC249-5455-CC4E-A32B-C21DD0FA14DF}" sibTransId="{28689F36-31EC-F64A-8F53-6F2428D8B53B}"/>
    <dgm:cxn modelId="{5707CE99-25B4-2742-92A5-6B6F8A059150}" srcId="{08522EB5-F51B-4845-B9FE-809E404176E6}" destId="{95373E18-EFF7-C24F-8428-6FD95D65C3AB}" srcOrd="0" destOrd="0" parTransId="{758B869F-6FBB-6140-8958-951AA878F431}" sibTransId="{E8AC541A-079F-3147-8722-0E9378DB48B4}"/>
    <dgm:cxn modelId="{56F8300D-E0B2-E94D-AA1E-72ACC2203066}" type="presOf" srcId="{D5204FB8-971C-D44B-B2ED-35295E8E0C1F}" destId="{59ABB267-9325-3A43-85AB-7B67F7C11A5C}" srcOrd="0" destOrd="0" presId="urn:microsoft.com/office/officeart/2005/8/layout/bList2"/>
    <dgm:cxn modelId="{2C1F7E16-6F6A-3242-9A0F-DADE836AE9BF}" srcId="{7D9C17A8-74D6-E045-91F8-B08F3DC7B4E3}" destId="{7C589B81-17E6-F64C-9853-1EA7FC4161BB}" srcOrd="0" destOrd="0" parTransId="{D9C4CD93-B2EF-5442-BDED-0FDB98A52E6B}" sibTransId="{EE1A04C7-0206-DA4B-BF0E-B56394D972E7}"/>
    <dgm:cxn modelId="{89B2368E-E95E-F54F-BD5F-9F929B9F7B4C}" type="presOf" srcId="{690BD749-0EBC-914E-BB41-3E3503798A67}" destId="{B6847D56-57FD-FF4E-9AE1-AF25CA5927BA}" srcOrd="0" destOrd="0" presId="urn:microsoft.com/office/officeart/2005/8/layout/bList2"/>
    <dgm:cxn modelId="{2293C3EF-865D-5745-A8D8-7131510E6FCD}" type="presOf" srcId="{E7608D25-7C9C-434A-ACD3-7E5E75E84930}" destId="{4D1A946F-13A1-C240-BB11-CDCBCF4B7969}" srcOrd="0" destOrd="0" presId="urn:microsoft.com/office/officeart/2005/8/layout/bList2"/>
    <dgm:cxn modelId="{4E2603CB-1E13-2E4E-89A4-EEA58AE19134}" srcId="{0522C666-C04B-F94A-BDFA-652D747024E2}" destId="{864C824F-6E6B-9045-95E5-53B701AFDC06}" srcOrd="2" destOrd="0" parTransId="{F8B4C954-620A-2B4B-82EB-8E066680E365}" sibTransId="{4BD01C59-3C65-0841-A350-8A8A5C85416C}"/>
    <dgm:cxn modelId="{BA8B3E77-7C41-7243-856B-573FF5D83229}" type="presOf" srcId="{B8F147A4-8A1C-8541-BC61-66E8CBF568FA}" destId="{AC35B396-AFFD-1941-B76F-F3700410B725}" srcOrd="0" destOrd="0" presId="urn:microsoft.com/office/officeart/2005/8/layout/bList2"/>
    <dgm:cxn modelId="{27DBE214-192D-5A48-ABDD-B7EF15FFAAC6}" type="presOf" srcId="{BA1EEEE1-C665-4D4C-8353-0BCEECBABFED}" destId="{3B70C541-7221-504D-A253-DA37B520A55C}" srcOrd="0" destOrd="0" presId="urn:microsoft.com/office/officeart/2005/8/layout/bList2"/>
    <dgm:cxn modelId="{329572F9-4E07-0845-8B0E-B82C1C222A1F}" type="presOf" srcId="{08522EB5-F51B-4845-B9FE-809E404176E6}" destId="{41671E05-3CA7-B546-BBA5-00C466292314}" srcOrd="1" destOrd="0" presId="urn:microsoft.com/office/officeart/2005/8/layout/bList2"/>
    <dgm:cxn modelId="{CCA210E1-4588-EE4F-B81A-0B316AA9D248}" srcId="{0522C666-C04B-F94A-BDFA-652D747024E2}" destId="{7D9C17A8-74D6-E045-91F8-B08F3DC7B4E3}" srcOrd="6" destOrd="0" parTransId="{A57BB2F0-9CFD-9549-A09F-753C1995AE7B}" sibTransId="{D5204FB8-971C-D44B-B2ED-35295E8E0C1F}"/>
    <dgm:cxn modelId="{E90A6DE3-083F-EC4E-9590-2448DC377EB9}" type="presOf" srcId="{ADE50675-2E61-2340-8709-D489638CEB1F}" destId="{37E269B3-732B-8140-8A28-CAF7DF357528}" srcOrd="0" destOrd="0" presId="urn:microsoft.com/office/officeart/2005/8/layout/bList2"/>
    <dgm:cxn modelId="{5D3207F2-E8DD-A94E-8707-D53AFDD9A0EB}" srcId="{0522C666-C04B-F94A-BDFA-652D747024E2}" destId="{E7608D25-7C9C-434A-ACD3-7E5E75E84930}" srcOrd="7" destOrd="0" parTransId="{2F55217B-31D0-FE4A-BDF2-F04F41C5069C}" sibTransId="{6DB89A23-1315-CD42-9817-BC71BE665D79}"/>
    <dgm:cxn modelId="{9C1E0FFF-34FB-704E-8357-4478CB3FFEDD}" type="presOf" srcId="{B817583E-9990-1045-8F5F-2B6D1D0E4FC2}" destId="{A20FAD7B-179D-0342-AEFC-949CECB9F556}" srcOrd="0" destOrd="0" presId="urn:microsoft.com/office/officeart/2005/8/layout/bList2"/>
    <dgm:cxn modelId="{F9E625D5-F3FF-5F44-9645-0F7478CE8420}" srcId="{0522C666-C04B-F94A-BDFA-652D747024E2}" destId="{08522EB5-F51B-4845-B9FE-809E404176E6}" srcOrd="1" destOrd="0" parTransId="{178D4B42-22E8-534F-B857-5C7BCBFA5370}" sibTransId="{B8F147A4-8A1C-8541-BC61-66E8CBF568FA}"/>
    <dgm:cxn modelId="{831E3B84-452A-B24F-8795-53B383E31034}" type="presOf" srcId="{E7608D25-7C9C-434A-ACD3-7E5E75E84930}" destId="{79A74AE7-B2D1-1B4A-94A1-CD72B9B2CB33}" srcOrd="1" destOrd="0" presId="urn:microsoft.com/office/officeart/2005/8/layout/bList2"/>
    <dgm:cxn modelId="{474A8238-73FD-BB4E-B876-858A4BFAF381}" type="presOf" srcId="{7C589B81-17E6-F64C-9853-1EA7FC4161BB}" destId="{4236976D-4591-E849-B5C3-8CB7F3CDF654}" srcOrd="0" destOrd="0" presId="urn:microsoft.com/office/officeart/2005/8/layout/bList2"/>
    <dgm:cxn modelId="{DFC2A768-57CE-6440-B9C2-60C5BECAEF41}" type="presOf" srcId="{8CE7C7F0-3DC8-CF48-9B7C-493E4FBC3936}" destId="{8E0E207E-151E-3245-93D6-2B142D665554}" srcOrd="0" destOrd="0" presId="urn:microsoft.com/office/officeart/2005/8/layout/bList2"/>
    <dgm:cxn modelId="{89EF50B5-F9F3-EB49-9D18-79AF28434373}" srcId="{0522C666-C04B-F94A-BDFA-652D747024E2}" destId="{3A0A0678-3A47-574B-BC43-3A95D0D2EA41}" srcOrd="3" destOrd="0" parTransId="{D1412EE0-D6E4-1B41-A04B-E403CED5186A}" sibTransId="{8CE7C7F0-3DC8-CF48-9B7C-493E4FBC3936}"/>
    <dgm:cxn modelId="{7D57665D-121F-5248-92EF-97488749971A}" type="presOf" srcId="{5E519AE9-AC9A-2942-8430-8A36CB91CE58}" destId="{86572310-42F3-124B-A71F-4765018FE3E3}" srcOrd="0" destOrd="0" presId="urn:microsoft.com/office/officeart/2005/8/layout/bList2"/>
    <dgm:cxn modelId="{00EAA43F-C174-8541-B62B-6985271AFEB7}" type="presOf" srcId="{28202C27-6658-6E4F-B2EF-228804C477C3}" destId="{D5E6B536-A6D3-2D48-9E95-7398A2D9CD96}" srcOrd="0" destOrd="0" presId="urn:microsoft.com/office/officeart/2005/8/layout/bList2"/>
    <dgm:cxn modelId="{1A12CC31-ED32-964E-B940-4B6D13370C62}" type="presOf" srcId="{6DB89A23-1315-CD42-9817-BC71BE665D79}" destId="{8E759D96-95DE-9943-8293-37DA143C43B8}" srcOrd="0" destOrd="0" presId="urn:microsoft.com/office/officeart/2005/8/layout/bList2"/>
    <dgm:cxn modelId="{7E02CB1B-6E04-A249-B181-1A71DD353EB5}" type="presOf" srcId="{841E07D6-555E-7B47-9599-F511DDBEE1DD}" destId="{9775E439-3F2F-7141-82C3-B603026CFA2E}" srcOrd="1" destOrd="0" presId="urn:microsoft.com/office/officeart/2005/8/layout/bList2"/>
    <dgm:cxn modelId="{57FAC374-4DF6-A645-B2F7-F44787C5B0D2}" type="presOf" srcId="{1BB8E1C5-7E14-D140-B855-686677C18C85}" destId="{D8491FE7-C5F2-FF4A-9BA4-87C04AC8BB85}" srcOrd="1" destOrd="0" presId="urn:microsoft.com/office/officeart/2005/8/layout/bList2"/>
    <dgm:cxn modelId="{006BB5D6-D0F7-9F48-8F49-6B18BC79F79F}" srcId="{3A0A0678-3A47-574B-BC43-3A95D0D2EA41}" destId="{617FA3E7-E97E-1044-B67E-F4C7E70D8DF5}" srcOrd="0" destOrd="0" parTransId="{5E8F8220-30C5-1D4B-807D-39E03C7F2129}" sibTransId="{8156A1EA-B3C4-014D-9545-AEC46B2C8DFC}"/>
    <dgm:cxn modelId="{55C7C6B1-A885-744C-BD52-85A0D362C69F}" srcId="{1BB8E1C5-7E14-D140-B855-686677C18C85}" destId="{ADE50675-2E61-2340-8709-D489638CEB1F}" srcOrd="0" destOrd="0" parTransId="{0786B61B-EBCB-0144-AA60-37D93D79D480}" sibTransId="{1CCF47F5-C65B-CE41-BC9C-723FC372F8ED}"/>
    <dgm:cxn modelId="{909E7920-A3B4-0543-B860-D1B1D135DA7A}" type="presOf" srcId="{864C824F-6E6B-9045-95E5-53B701AFDC06}" destId="{55C1A1B8-55CA-F24C-AC12-2B045B117BF6}" srcOrd="0" destOrd="0" presId="urn:microsoft.com/office/officeart/2005/8/layout/bList2"/>
    <dgm:cxn modelId="{C481D115-7C72-E64D-98AC-5D03A82909A2}" type="presOf" srcId="{3A0A0678-3A47-574B-BC43-3A95D0D2EA41}" destId="{99A844A3-A619-5140-AFE6-243B3A841EED}" srcOrd="0" destOrd="0" presId="urn:microsoft.com/office/officeart/2005/8/layout/bList2"/>
    <dgm:cxn modelId="{CD2401E3-95F1-BA41-9237-EFEC1F15BC3F}" srcId="{B817583E-9990-1045-8F5F-2B6D1D0E4FC2}" destId="{FADE89E8-892F-0E4E-89BE-1D5DDF8CAB4B}" srcOrd="0" destOrd="0" parTransId="{1D64842F-C0E5-C64F-9AEF-07D12F950254}" sibTransId="{AAEB1787-3B21-6440-B923-70E2F9A3E7E1}"/>
    <dgm:cxn modelId="{45D89E13-D5E0-C440-BFB9-4A00EB718A6A}" srcId="{841E07D6-555E-7B47-9599-F511DDBEE1DD}" destId="{BA1EEEE1-C665-4D4C-8353-0BCEECBABFED}" srcOrd="0" destOrd="0" parTransId="{6D5C967F-7CFC-3846-BF01-9462B8DD09EB}" sibTransId="{84A33DEF-82CE-4346-8C45-B1F04C876063}"/>
    <dgm:cxn modelId="{54AFF406-7BB7-DA40-9C55-8EEAE78ABDE4}" srcId="{F32335FF-9BB7-414F-83A7-F14C9053DA9D}" destId="{3292B12C-72CB-464A-9293-032AEFD23791}" srcOrd="0" destOrd="0" parTransId="{6480B998-B5E1-5B44-9E3E-C311F428CF36}" sibTransId="{FB5DB98A-8126-6043-A930-B973327A48D6}"/>
    <dgm:cxn modelId="{2FEA999B-4C47-8949-8FBC-33E04EA65CC6}" type="presOf" srcId="{841E07D6-555E-7B47-9599-F511DDBEE1DD}" destId="{2EE33206-889B-8D4F-82FF-F54E4F8E7A16}" srcOrd="0" destOrd="0" presId="urn:microsoft.com/office/officeart/2005/8/layout/bList2"/>
    <dgm:cxn modelId="{82595BF6-7A59-7E42-A983-53D68554AF46}" type="presOf" srcId="{B817583E-9990-1045-8F5F-2B6D1D0E4FC2}" destId="{7E9481D0-FD1E-9740-ADA2-B9F449134EA9}" srcOrd="1" destOrd="0" presId="urn:microsoft.com/office/officeart/2005/8/layout/bList2"/>
    <dgm:cxn modelId="{35B9ADDC-D1C6-D84F-BDB0-8202C5091A57}" type="presOf" srcId="{4BD01C59-3C65-0841-A350-8A8A5C85416C}" destId="{E5BF4F73-4DEC-784D-BF48-E4DD715992EF}" srcOrd="0" destOrd="0" presId="urn:microsoft.com/office/officeart/2005/8/layout/bList2"/>
    <dgm:cxn modelId="{F86E9335-61F8-B849-BFEA-78F1CDA4189C}" type="presOf" srcId="{08522EB5-F51B-4845-B9FE-809E404176E6}" destId="{E9E89838-2FB5-D34B-AAF2-37C4A05E3C77}" srcOrd="0" destOrd="0" presId="urn:microsoft.com/office/officeart/2005/8/layout/bList2"/>
    <dgm:cxn modelId="{F6922F1F-8838-3E46-B8AA-22E58E505F2D}" type="presOf" srcId="{9F016C8B-EB28-C140-AB63-0E890CD28D3A}" destId="{DACF5DD0-E8A6-D94A-A477-184C897E7778}" srcOrd="0" destOrd="0" presId="urn:microsoft.com/office/officeart/2005/8/layout/bList2"/>
    <dgm:cxn modelId="{1EEC4250-3846-AE47-86A9-439ECB04BABB}" type="presParOf" srcId="{05AF8B4C-F3EA-4D4A-93A1-7CAF82735FA7}" destId="{C77D789B-4B6D-D44C-B7E9-FB34EF8B4AC9}" srcOrd="0" destOrd="0" presId="urn:microsoft.com/office/officeart/2005/8/layout/bList2"/>
    <dgm:cxn modelId="{0A7F4E56-A100-6C40-B0A6-094D6770FED4}" type="presParOf" srcId="{C77D789B-4B6D-D44C-B7E9-FB34EF8B4AC9}" destId="{37E269B3-732B-8140-8A28-CAF7DF357528}" srcOrd="0" destOrd="0" presId="urn:microsoft.com/office/officeart/2005/8/layout/bList2"/>
    <dgm:cxn modelId="{451475E0-E411-134C-8DA3-DFA209B60F39}" type="presParOf" srcId="{C77D789B-4B6D-D44C-B7E9-FB34EF8B4AC9}" destId="{D624E02E-C8EF-714F-968E-6582C6EC9CD4}" srcOrd="1" destOrd="0" presId="urn:microsoft.com/office/officeart/2005/8/layout/bList2"/>
    <dgm:cxn modelId="{89BAA13F-590D-6A4A-94E0-4BF35D9DBE21}" type="presParOf" srcId="{C77D789B-4B6D-D44C-B7E9-FB34EF8B4AC9}" destId="{D8491FE7-C5F2-FF4A-9BA4-87C04AC8BB85}" srcOrd="2" destOrd="0" presId="urn:microsoft.com/office/officeart/2005/8/layout/bList2"/>
    <dgm:cxn modelId="{093D8D77-B24A-4A4B-B073-43E5DC399D39}" type="presParOf" srcId="{C77D789B-4B6D-D44C-B7E9-FB34EF8B4AC9}" destId="{D26FED8E-8867-D04A-9E2C-62FCA5AEE5E3}" srcOrd="3" destOrd="0" presId="urn:microsoft.com/office/officeart/2005/8/layout/bList2"/>
    <dgm:cxn modelId="{145414F1-6E1F-E546-AD6F-9EC2F707410D}" type="presParOf" srcId="{05AF8B4C-F3EA-4D4A-93A1-7CAF82735FA7}" destId="{DACF5DD0-E8A6-D94A-A477-184C897E7778}" srcOrd="1" destOrd="0" presId="urn:microsoft.com/office/officeart/2005/8/layout/bList2"/>
    <dgm:cxn modelId="{CCD9CEAC-6BB4-EB4B-ACAC-DF82817C85CD}" type="presParOf" srcId="{05AF8B4C-F3EA-4D4A-93A1-7CAF82735FA7}" destId="{1BCD7FDA-DD57-6F47-AF1D-57E4D188A950}" srcOrd="2" destOrd="0" presId="urn:microsoft.com/office/officeart/2005/8/layout/bList2"/>
    <dgm:cxn modelId="{442C3185-0D49-DD41-9810-0AEB93D188A5}" type="presParOf" srcId="{1BCD7FDA-DD57-6F47-AF1D-57E4D188A950}" destId="{EA2F6725-2516-E641-8ECC-9EBAD98AD431}" srcOrd="0" destOrd="0" presId="urn:microsoft.com/office/officeart/2005/8/layout/bList2"/>
    <dgm:cxn modelId="{6CBEE484-916F-7A4C-9A67-A81457C209B8}" type="presParOf" srcId="{1BCD7FDA-DD57-6F47-AF1D-57E4D188A950}" destId="{E9E89838-2FB5-D34B-AAF2-37C4A05E3C77}" srcOrd="1" destOrd="0" presId="urn:microsoft.com/office/officeart/2005/8/layout/bList2"/>
    <dgm:cxn modelId="{865EC507-8A2F-2E4C-9C9F-0D5CCB30A1C0}" type="presParOf" srcId="{1BCD7FDA-DD57-6F47-AF1D-57E4D188A950}" destId="{41671E05-3CA7-B546-BBA5-00C466292314}" srcOrd="2" destOrd="0" presId="urn:microsoft.com/office/officeart/2005/8/layout/bList2"/>
    <dgm:cxn modelId="{7168FB57-13F2-6E4F-8AA5-E9CC995AB06E}" type="presParOf" srcId="{1BCD7FDA-DD57-6F47-AF1D-57E4D188A950}" destId="{15C9F888-3792-6745-A9AD-1145D376A687}" srcOrd="3" destOrd="0" presId="urn:microsoft.com/office/officeart/2005/8/layout/bList2"/>
    <dgm:cxn modelId="{DF7A8B4E-85F0-3947-97B0-CABE0E4C2E91}" type="presParOf" srcId="{05AF8B4C-F3EA-4D4A-93A1-7CAF82735FA7}" destId="{AC35B396-AFFD-1941-B76F-F3700410B725}" srcOrd="3" destOrd="0" presId="urn:microsoft.com/office/officeart/2005/8/layout/bList2"/>
    <dgm:cxn modelId="{640C412D-9152-A44E-9511-A1E1ECEA5A61}" type="presParOf" srcId="{05AF8B4C-F3EA-4D4A-93A1-7CAF82735FA7}" destId="{593BB55E-3F99-634D-BCB3-EB70BEB14D66}" srcOrd="4" destOrd="0" presId="urn:microsoft.com/office/officeart/2005/8/layout/bList2"/>
    <dgm:cxn modelId="{6CD5AD63-F0BF-404E-8B64-34569F5A0190}" type="presParOf" srcId="{593BB55E-3F99-634D-BCB3-EB70BEB14D66}" destId="{B6847D56-57FD-FF4E-9AE1-AF25CA5927BA}" srcOrd="0" destOrd="0" presId="urn:microsoft.com/office/officeart/2005/8/layout/bList2"/>
    <dgm:cxn modelId="{3A7CDDD8-4183-7740-AD4E-EA5A98B0CA07}" type="presParOf" srcId="{593BB55E-3F99-634D-BCB3-EB70BEB14D66}" destId="{55C1A1B8-55CA-F24C-AC12-2B045B117BF6}" srcOrd="1" destOrd="0" presId="urn:microsoft.com/office/officeart/2005/8/layout/bList2"/>
    <dgm:cxn modelId="{B9172FB0-5311-CF42-A43F-6108ECD3699A}" type="presParOf" srcId="{593BB55E-3F99-634D-BCB3-EB70BEB14D66}" destId="{623281C4-8A72-B441-A204-71239DFB27B6}" srcOrd="2" destOrd="0" presId="urn:microsoft.com/office/officeart/2005/8/layout/bList2"/>
    <dgm:cxn modelId="{155ACC89-A841-CC4E-A845-AD34D19F575C}" type="presParOf" srcId="{593BB55E-3F99-634D-BCB3-EB70BEB14D66}" destId="{9859FA03-88D3-544B-A4AC-EDFBE9648262}" srcOrd="3" destOrd="0" presId="urn:microsoft.com/office/officeart/2005/8/layout/bList2"/>
    <dgm:cxn modelId="{EA044B09-C5AC-DA44-8FA5-4ED1823B17D2}" type="presParOf" srcId="{05AF8B4C-F3EA-4D4A-93A1-7CAF82735FA7}" destId="{E5BF4F73-4DEC-784D-BF48-E4DD715992EF}" srcOrd="5" destOrd="0" presId="urn:microsoft.com/office/officeart/2005/8/layout/bList2"/>
    <dgm:cxn modelId="{3A5138B8-1128-E14E-B3E6-362B4C9711B6}" type="presParOf" srcId="{05AF8B4C-F3EA-4D4A-93A1-7CAF82735FA7}" destId="{8119AB76-D4D5-1843-A07D-72F307134EA6}" srcOrd="6" destOrd="0" presId="urn:microsoft.com/office/officeart/2005/8/layout/bList2"/>
    <dgm:cxn modelId="{438190B6-A3E2-CE4F-B938-C222F0CEE0FB}" type="presParOf" srcId="{8119AB76-D4D5-1843-A07D-72F307134EA6}" destId="{C57479CE-DEB5-0745-92A0-D39833A85307}" srcOrd="0" destOrd="0" presId="urn:microsoft.com/office/officeart/2005/8/layout/bList2"/>
    <dgm:cxn modelId="{A45584BE-0D17-D14F-99C0-F9DA4B9F3EFE}" type="presParOf" srcId="{8119AB76-D4D5-1843-A07D-72F307134EA6}" destId="{99A844A3-A619-5140-AFE6-243B3A841EED}" srcOrd="1" destOrd="0" presId="urn:microsoft.com/office/officeart/2005/8/layout/bList2"/>
    <dgm:cxn modelId="{BEA0BEF1-99DF-8D4F-95DF-80A610A111C3}" type="presParOf" srcId="{8119AB76-D4D5-1843-A07D-72F307134EA6}" destId="{1787841F-87FA-D141-BAD5-32075C2CDC46}" srcOrd="2" destOrd="0" presId="urn:microsoft.com/office/officeart/2005/8/layout/bList2"/>
    <dgm:cxn modelId="{C7310959-2397-5242-BD49-8641D105C0A1}" type="presParOf" srcId="{8119AB76-D4D5-1843-A07D-72F307134EA6}" destId="{201AA048-6781-1F46-8126-279053248E47}" srcOrd="3" destOrd="0" presId="urn:microsoft.com/office/officeart/2005/8/layout/bList2"/>
    <dgm:cxn modelId="{BEC472F4-2FFC-AC45-8DC9-A09EF5A6074B}" type="presParOf" srcId="{05AF8B4C-F3EA-4D4A-93A1-7CAF82735FA7}" destId="{8E0E207E-151E-3245-93D6-2B142D665554}" srcOrd="7" destOrd="0" presId="urn:microsoft.com/office/officeart/2005/8/layout/bList2"/>
    <dgm:cxn modelId="{71DB32E6-66CC-B84C-BFA8-B27FD060EB30}" type="presParOf" srcId="{05AF8B4C-F3EA-4D4A-93A1-7CAF82735FA7}" destId="{5FA676D3-0BE3-DF42-9E28-E03267B2A878}" srcOrd="8" destOrd="0" presId="urn:microsoft.com/office/officeart/2005/8/layout/bList2"/>
    <dgm:cxn modelId="{8665E864-2777-5A4A-85E5-E36DAAE180B2}" type="presParOf" srcId="{5FA676D3-0BE3-DF42-9E28-E03267B2A878}" destId="{310F5B9B-1723-0D47-B8E4-7B0E11363C61}" srcOrd="0" destOrd="0" presId="urn:microsoft.com/office/officeart/2005/8/layout/bList2"/>
    <dgm:cxn modelId="{F1331A8F-98A0-BC45-84AD-FA0706F56FE9}" type="presParOf" srcId="{5FA676D3-0BE3-DF42-9E28-E03267B2A878}" destId="{A20FAD7B-179D-0342-AEFC-949CECB9F556}" srcOrd="1" destOrd="0" presId="urn:microsoft.com/office/officeart/2005/8/layout/bList2"/>
    <dgm:cxn modelId="{0ED7998C-86BE-5E4D-B8BE-C251C8E0D0C8}" type="presParOf" srcId="{5FA676D3-0BE3-DF42-9E28-E03267B2A878}" destId="{7E9481D0-FD1E-9740-ADA2-B9F449134EA9}" srcOrd="2" destOrd="0" presId="urn:microsoft.com/office/officeart/2005/8/layout/bList2"/>
    <dgm:cxn modelId="{47B1D959-7C8B-D54B-A655-1AA43D2CC917}" type="presParOf" srcId="{5FA676D3-0BE3-DF42-9E28-E03267B2A878}" destId="{87326BEC-E4AE-5146-9DE8-B599B0CDEC23}" srcOrd="3" destOrd="0" presId="urn:microsoft.com/office/officeart/2005/8/layout/bList2"/>
    <dgm:cxn modelId="{F444D0C9-A436-6245-8419-39EA4CD8DA1B}" type="presParOf" srcId="{05AF8B4C-F3EA-4D4A-93A1-7CAF82735FA7}" destId="{576D7F34-AAEF-3344-BB82-8F0FFD831697}" srcOrd="9" destOrd="0" presId="urn:microsoft.com/office/officeart/2005/8/layout/bList2"/>
    <dgm:cxn modelId="{BD2F38F0-3AFE-CE46-B01C-4C879A92915A}" type="presParOf" srcId="{05AF8B4C-F3EA-4D4A-93A1-7CAF82735FA7}" destId="{063EC47C-6416-A145-9848-3D8577D9E150}" srcOrd="10" destOrd="0" presId="urn:microsoft.com/office/officeart/2005/8/layout/bList2"/>
    <dgm:cxn modelId="{E23A06DA-7E61-1642-96BB-575F5239109F}" type="presParOf" srcId="{063EC47C-6416-A145-9848-3D8577D9E150}" destId="{3B70C541-7221-504D-A253-DA37B520A55C}" srcOrd="0" destOrd="0" presId="urn:microsoft.com/office/officeart/2005/8/layout/bList2"/>
    <dgm:cxn modelId="{EB30D6DE-3983-1342-908B-3984B1B7A99C}" type="presParOf" srcId="{063EC47C-6416-A145-9848-3D8577D9E150}" destId="{2EE33206-889B-8D4F-82FF-F54E4F8E7A16}" srcOrd="1" destOrd="0" presId="urn:microsoft.com/office/officeart/2005/8/layout/bList2"/>
    <dgm:cxn modelId="{D15EA210-55D8-8F45-B1D7-15B2E9B1E690}" type="presParOf" srcId="{063EC47C-6416-A145-9848-3D8577D9E150}" destId="{9775E439-3F2F-7141-82C3-B603026CFA2E}" srcOrd="2" destOrd="0" presId="urn:microsoft.com/office/officeart/2005/8/layout/bList2"/>
    <dgm:cxn modelId="{3EE3964C-D3C0-464C-95EA-B6B85022DCEE}" type="presParOf" srcId="{063EC47C-6416-A145-9848-3D8577D9E150}" destId="{1BCE7A3F-822A-8548-8B05-DC52E8B0A82E}" srcOrd="3" destOrd="0" presId="urn:microsoft.com/office/officeart/2005/8/layout/bList2"/>
    <dgm:cxn modelId="{CDDE0C2C-2BDF-7842-AEE6-8D4A0EC3B703}" type="presParOf" srcId="{05AF8B4C-F3EA-4D4A-93A1-7CAF82735FA7}" destId="{D5E6B536-A6D3-2D48-9E95-7398A2D9CD96}" srcOrd="11" destOrd="0" presId="urn:microsoft.com/office/officeart/2005/8/layout/bList2"/>
    <dgm:cxn modelId="{9587DF4C-9439-144A-A506-1BCFBC7CB7BE}" type="presParOf" srcId="{05AF8B4C-F3EA-4D4A-93A1-7CAF82735FA7}" destId="{07170F56-6AEA-684C-84F0-837209D5FF63}" srcOrd="12" destOrd="0" presId="urn:microsoft.com/office/officeart/2005/8/layout/bList2"/>
    <dgm:cxn modelId="{BFAA4138-EE32-4E48-9C66-19607E800302}" type="presParOf" srcId="{07170F56-6AEA-684C-84F0-837209D5FF63}" destId="{4236976D-4591-E849-B5C3-8CB7F3CDF654}" srcOrd="0" destOrd="0" presId="urn:microsoft.com/office/officeart/2005/8/layout/bList2"/>
    <dgm:cxn modelId="{3FB76B2F-1B95-8D45-BC13-53D625CCA43F}" type="presParOf" srcId="{07170F56-6AEA-684C-84F0-837209D5FF63}" destId="{DC5F6D18-5121-D64F-B57D-6CA20B0B5C52}" srcOrd="1" destOrd="0" presId="urn:microsoft.com/office/officeart/2005/8/layout/bList2"/>
    <dgm:cxn modelId="{7C2296CE-2A60-2049-A77D-784EAFAB7355}" type="presParOf" srcId="{07170F56-6AEA-684C-84F0-837209D5FF63}" destId="{D0977241-CC11-C641-A732-A59709908161}" srcOrd="2" destOrd="0" presId="urn:microsoft.com/office/officeart/2005/8/layout/bList2"/>
    <dgm:cxn modelId="{7C0DF9EE-2DEF-384B-ABA4-82AD12FCDB59}" type="presParOf" srcId="{07170F56-6AEA-684C-84F0-837209D5FF63}" destId="{E1AD85D5-2587-5F43-839E-00D71FC403F5}" srcOrd="3" destOrd="0" presId="urn:microsoft.com/office/officeart/2005/8/layout/bList2"/>
    <dgm:cxn modelId="{98680EF6-A012-3C42-9767-97FD157BDBED}" type="presParOf" srcId="{05AF8B4C-F3EA-4D4A-93A1-7CAF82735FA7}" destId="{59ABB267-9325-3A43-85AB-7B67F7C11A5C}" srcOrd="13" destOrd="0" presId="urn:microsoft.com/office/officeart/2005/8/layout/bList2"/>
    <dgm:cxn modelId="{14FC95B5-841B-D946-80EC-650AEA3AB4F0}" type="presParOf" srcId="{05AF8B4C-F3EA-4D4A-93A1-7CAF82735FA7}" destId="{20449408-90B5-3444-A25F-B86B278D9279}" srcOrd="14" destOrd="0" presId="urn:microsoft.com/office/officeart/2005/8/layout/bList2"/>
    <dgm:cxn modelId="{69E2F7FE-C844-1F49-858D-5F4B3DF8038A}" type="presParOf" srcId="{20449408-90B5-3444-A25F-B86B278D9279}" destId="{86572310-42F3-124B-A71F-4765018FE3E3}" srcOrd="0" destOrd="0" presId="urn:microsoft.com/office/officeart/2005/8/layout/bList2"/>
    <dgm:cxn modelId="{E41F4449-5DDE-8A41-9C98-E4E6B20927B2}" type="presParOf" srcId="{20449408-90B5-3444-A25F-B86B278D9279}" destId="{4D1A946F-13A1-C240-BB11-CDCBCF4B7969}" srcOrd="1" destOrd="0" presId="urn:microsoft.com/office/officeart/2005/8/layout/bList2"/>
    <dgm:cxn modelId="{7AA17980-9262-EA46-A6E9-E5EF3E8CD8DA}" type="presParOf" srcId="{20449408-90B5-3444-A25F-B86B278D9279}" destId="{79A74AE7-B2D1-1B4A-94A1-CD72B9B2CB33}" srcOrd="2" destOrd="0" presId="urn:microsoft.com/office/officeart/2005/8/layout/bList2"/>
    <dgm:cxn modelId="{23079BB6-FDD0-3348-9C38-027529469662}" type="presParOf" srcId="{20449408-90B5-3444-A25F-B86B278D9279}" destId="{C3704DFA-6703-BF4C-8D9D-43A9D83B7DE5}" srcOrd="3" destOrd="0" presId="urn:microsoft.com/office/officeart/2005/8/layout/bList2"/>
    <dgm:cxn modelId="{B6BDF0CD-A678-5942-88C2-92FE4A2BE2D8}" type="presParOf" srcId="{05AF8B4C-F3EA-4D4A-93A1-7CAF82735FA7}" destId="{8E759D96-95DE-9943-8293-37DA143C43B8}" srcOrd="15" destOrd="0" presId="urn:microsoft.com/office/officeart/2005/8/layout/bList2"/>
    <dgm:cxn modelId="{FB3BA880-F734-B040-B6C4-5F862EDE6B5B}" type="presParOf" srcId="{05AF8B4C-F3EA-4D4A-93A1-7CAF82735FA7}" destId="{EC56BDD3-6981-6F4B-BEBD-79A2431ADAAF}" srcOrd="16" destOrd="0" presId="urn:microsoft.com/office/officeart/2005/8/layout/bList2"/>
    <dgm:cxn modelId="{644BA4CE-6416-244B-AC51-6FACB883DBA9}" type="presParOf" srcId="{EC56BDD3-6981-6F4B-BEBD-79A2431ADAAF}" destId="{838D1E6E-6801-A544-A13F-6F9CAF628994}" srcOrd="0" destOrd="0" presId="urn:microsoft.com/office/officeart/2005/8/layout/bList2"/>
    <dgm:cxn modelId="{47B9A1B4-8232-0A4D-8B6F-DDD1CE1F0071}" type="presParOf" srcId="{EC56BDD3-6981-6F4B-BEBD-79A2431ADAAF}" destId="{B0DFB078-0814-5842-9F7A-551BFD52D639}" srcOrd="1" destOrd="0" presId="urn:microsoft.com/office/officeart/2005/8/layout/bList2"/>
    <dgm:cxn modelId="{74D5C669-7227-B348-B56B-7A53A917D56C}" type="presParOf" srcId="{EC56BDD3-6981-6F4B-BEBD-79A2431ADAAF}" destId="{797B196D-EBC6-384C-9B2C-DE5429D68C5A}" srcOrd="2" destOrd="0" presId="urn:microsoft.com/office/officeart/2005/8/layout/bList2"/>
    <dgm:cxn modelId="{840B5E4F-4E1C-7F4D-A27B-B4366F072659}" type="presParOf" srcId="{EC56BDD3-6981-6F4B-BEBD-79A2431ADAAF}" destId="{77EEBFCA-ADAC-3546-B41F-1BF6D8D14A9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87740-F6AA-0046-B8DE-0D4629A9239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986478-234F-5B4E-BCC3-4DE5A0A010A7}">
      <dgm:prSet phldrT="[Testo]" custT="1"/>
      <dgm:spPr/>
      <dgm:t>
        <a:bodyPr/>
        <a:lstStyle/>
        <a:p>
          <a:r>
            <a:rPr lang="es-ES" sz="1400" b="1" noProof="0" dirty="0">
              <a:solidFill>
                <a:schemeClr val="tx1"/>
              </a:solidFill>
            </a:rPr>
            <a:t>Defensa de la competencia: </a:t>
          </a:r>
          <a:r>
            <a:rPr lang="es-ES" sz="1300" b="0" noProof="0" dirty="0">
              <a:solidFill>
                <a:schemeClr val="tx1"/>
              </a:solidFill>
            </a:rPr>
            <a:t>reprimir conductas restrictivas de</a:t>
          </a:r>
          <a:br>
            <a:rPr lang="es-ES" sz="1300" b="0" noProof="0" dirty="0">
              <a:solidFill>
                <a:schemeClr val="tx1"/>
              </a:solidFill>
            </a:rPr>
          </a:br>
          <a:r>
            <a:rPr lang="es-ES" sz="1300" b="0" noProof="0" dirty="0">
              <a:solidFill>
                <a:schemeClr val="tx1"/>
              </a:solidFill>
            </a:rPr>
            <a:t>la competencia y control de concentraciones</a:t>
          </a:r>
          <a:endParaRPr lang="it-IT" sz="1300" dirty="0"/>
        </a:p>
      </dgm:t>
    </dgm:pt>
    <dgm:pt modelId="{0CE2172F-D310-9448-A58E-AE4EC2E0DCDE}" type="parTrans" cxnId="{69BE0BCB-E222-FF4D-B205-D2CB1CCDBE16}">
      <dgm:prSet/>
      <dgm:spPr/>
      <dgm:t>
        <a:bodyPr/>
        <a:lstStyle/>
        <a:p>
          <a:endParaRPr lang="it-IT"/>
        </a:p>
      </dgm:t>
    </dgm:pt>
    <dgm:pt modelId="{EE215A27-FB2D-9A48-8564-26AED0F8E10A}" type="sibTrans" cxnId="{69BE0BCB-E222-FF4D-B205-D2CB1CCDBE16}">
      <dgm:prSet/>
      <dgm:spPr/>
      <dgm:t>
        <a:bodyPr/>
        <a:lstStyle/>
        <a:p>
          <a:endParaRPr lang="it-IT"/>
        </a:p>
      </dgm:t>
    </dgm:pt>
    <dgm:pt modelId="{0882B317-F3B4-6744-8204-E5B469AE0A28}">
      <dgm:prSet phldrT="[Testo]" custT="1"/>
      <dgm:spPr/>
      <dgm:t>
        <a:bodyPr/>
        <a:lstStyle/>
        <a:p>
          <a:r>
            <a:rPr lang="es-ES" sz="1400" b="1" kern="1200" noProof="0" dirty="0">
              <a:solidFill>
                <a:srgbClr val="F3F3F3"/>
              </a:solidFill>
              <a:latin typeface="Arial"/>
              <a:ea typeface="+mn-ea"/>
              <a:cs typeface="+mn-cs"/>
            </a:rPr>
            <a:t>Función consultiva</a:t>
          </a:r>
        </a:p>
        <a:p>
          <a:r>
            <a:rPr lang="es-ES" sz="1500" b="1" kern="1200" dirty="0">
              <a:solidFill>
                <a:schemeClr val="tx1"/>
              </a:solidFill>
            </a:rPr>
            <a:t>R</a:t>
          </a:r>
          <a:r>
            <a:rPr lang="es-ES" sz="1500" b="1" kern="1200" noProof="0" dirty="0" err="1">
              <a:solidFill>
                <a:schemeClr val="tx1"/>
              </a:solidFill>
            </a:rPr>
            <a:t>esolución</a:t>
          </a:r>
          <a:r>
            <a:rPr lang="es-ES" sz="1500" b="1" kern="1200" noProof="0" dirty="0">
              <a:solidFill>
                <a:schemeClr val="tx1"/>
              </a:solidFill>
            </a:rPr>
            <a:t> de conflictos </a:t>
          </a:r>
          <a:r>
            <a:rPr lang="es-ES" sz="1500" b="0" kern="1200" noProof="0" dirty="0">
              <a:solidFill>
                <a:schemeClr val="tx1"/>
              </a:solidFill>
            </a:rPr>
            <a:t>entre los agentes económicos</a:t>
          </a:r>
          <a:endParaRPr lang="it-IT" sz="1500" kern="1200" dirty="0"/>
        </a:p>
      </dgm:t>
    </dgm:pt>
    <dgm:pt modelId="{11F2F6A2-765F-084A-8A54-7A01D9A30796}" type="parTrans" cxnId="{FCF0E627-D518-6F4E-BA4F-B7888D8468FC}">
      <dgm:prSet/>
      <dgm:spPr/>
      <dgm:t>
        <a:bodyPr/>
        <a:lstStyle/>
        <a:p>
          <a:endParaRPr lang="it-IT"/>
        </a:p>
      </dgm:t>
    </dgm:pt>
    <dgm:pt modelId="{408F719C-15A7-9046-B39B-0DB2ADCE2735}" type="sibTrans" cxnId="{FCF0E627-D518-6F4E-BA4F-B7888D8468FC}">
      <dgm:prSet/>
      <dgm:spPr/>
      <dgm:t>
        <a:bodyPr/>
        <a:lstStyle/>
        <a:p>
          <a:endParaRPr lang="it-IT"/>
        </a:p>
      </dgm:t>
    </dgm:pt>
    <dgm:pt modelId="{76F32F92-1EEB-3F47-8C5B-AC00A92443DD}">
      <dgm:prSet custT="1"/>
      <dgm:spPr/>
      <dgm:t>
        <a:bodyPr/>
        <a:lstStyle/>
        <a:p>
          <a:r>
            <a:rPr lang="es-ES" sz="1400" b="1" kern="1200" dirty="0">
              <a:solidFill>
                <a:srgbClr val="F3F3F3"/>
              </a:solidFill>
              <a:latin typeface="Arial"/>
              <a:ea typeface="+mn-ea"/>
              <a:cs typeface="+mn-cs"/>
            </a:rPr>
            <a:t>Promoción de la competencia: </a:t>
          </a:r>
          <a:r>
            <a:rPr lang="es-ES" sz="1300" kern="1200" dirty="0">
              <a:solidFill>
                <a:schemeClr val="tx1"/>
              </a:solidFill>
            </a:rPr>
            <a:t>IPN, informes sectoriales, ayudas públicas y unidad de mercado</a:t>
          </a:r>
        </a:p>
      </dgm:t>
    </dgm:pt>
    <dgm:pt modelId="{EE399D54-538A-9A46-B7E2-920A90F8AC98}" type="parTrans" cxnId="{E04879FF-2610-3849-908C-DE11B82E93EE}">
      <dgm:prSet/>
      <dgm:spPr/>
      <dgm:t>
        <a:bodyPr/>
        <a:lstStyle/>
        <a:p>
          <a:endParaRPr lang="it-IT"/>
        </a:p>
      </dgm:t>
    </dgm:pt>
    <dgm:pt modelId="{619B2E62-F777-4547-8CD2-AA1B9AAACF90}" type="sibTrans" cxnId="{E04879FF-2610-3849-908C-DE11B82E93EE}">
      <dgm:prSet/>
      <dgm:spPr/>
      <dgm:t>
        <a:bodyPr/>
        <a:lstStyle/>
        <a:p>
          <a:endParaRPr lang="it-IT"/>
        </a:p>
      </dgm:t>
    </dgm:pt>
    <dgm:pt modelId="{6C343D6A-AA42-6C46-A9A2-525D5F437877}">
      <dgm:prSet custT="1"/>
      <dgm:spPr/>
      <dgm:t>
        <a:bodyPr/>
        <a:lstStyle/>
        <a:p>
          <a:r>
            <a:rPr lang="es-ES" sz="1400" b="1" kern="1200" dirty="0">
              <a:solidFill>
                <a:srgbClr val="F3F3F3"/>
              </a:solidFill>
              <a:latin typeface="Arial"/>
              <a:ea typeface="+mn-ea"/>
              <a:cs typeface="+mn-cs"/>
            </a:rPr>
            <a:t>Supervisión de las industrias reguladas: </a:t>
          </a:r>
          <a:r>
            <a:rPr lang="es-ES" sz="1400" kern="1200" dirty="0">
              <a:solidFill>
                <a:schemeClr val="tx1"/>
              </a:solidFill>
            </a:rPr>
            <a:t>gas y electricidad, telecomunicaciones y audiovisual,</a:t>
          </a:r>
          <a:br>
            <a:rPr lang="es-ES" sz="1400" kern="1200" dirty="0">
              <a:solidFill>
                <a:schemeClr val="tx1"/>
              </a:solidFill>
            </a:rPr>
          </a:br>
          <a:r>
            <a:rPr lang="es-ES" sz="1400" kern="1200" dirty="0">
              <a:solidFill>
                <a:schemeClr val="tx1"/>
              </a:solidFill>
            </a:rPr>
            <a:t>transportes, tarifas aeroportuarias y servicios postales</a:t>
          </a:r>
        </a:p>
      </dgm:t>
    </dgm:pt>
    <dgm:pt modelId="{D1CFED9B-EA7E-3E44-B81E-D0916F15ECC3}" type="parTrans" cxnId="{382A265B-87B2-5045-83BE-C6B9C7DFEDFE}">
      <dgm:prSet/>
      <dgm:spPr/>
      <dgm:t>
        <a:bodyPr/>
        <a:lstStyle/>
        <a:p>
          <a:endParaRPr lang="it-IT"/>
        </a:p>
      </dgm:t>
    </dgm:pt>
    <dgm:pt modelId="{37463FF4-AA47-7644-947C-F3C65DD6E69C}" type="sibTrans" cxnId="{382A265B-87B2-5045-83BE-C6B9C7DFEDFE}">
      <dgm:prSet/>
      <dgm:spPr/>
      <dgm:t>
        <a:bodyPr/>
        <a:lstStyle/>
        <a:p>
          <a:endParaRPr lang="it-IT"/>
        </a:p>
      </dgm:t>
    </dgm:pt>
    <dgm:pt modelId="{476B6A12-0EE5-B044-BF39-0B2DEFB5C9DD}">
      <dgm:prSet/>
      <dgm:spPr/>
      <dgm:t>
        <a:bodyPr/>
        <a:lstStyle/>
        <a:p>
          <a:r>
            <a:rPr lang="es-ES" sz="1000" kern="1200" dirty="0">
              <a:solidFill>
                <a:schemeClr val="tx1"/>
              </a:solidFill>
            </a:rPr>
            <a:t>Órgano consultivo para promover la competencia efectiva</a:t>
          </a:r>
        </a:p>
      </dgm:t>
    </dgm:pt>
    <dgm:pt modelId="{A5994CAC-5932-574A-8905-5BDAC659EEEC}" type="parTrans" cxnId="{C57C956E-0D37-AC44-AECC-89FD26EB91CB}">
      <dgm:prSet/>
      <dgm:spPr/>
      <dgm:t>
        <a:bodyPr/>
        <a:lstStyle/>
        <a:p>
          <a:endParaRPr lang="it-IT"/>
        </a:p>
      </dgm:t>
    </dgm:pt>
    <dgm:pt modelId="{28DB8691-CC17-8141-8470-596D3794F898}" type="sibTrans" cxnId="{C57C956E-0D37-AC44-AECC-89FD26EB91CB}">
      <dgm:prSet/>
      <dgm:spPr/>
      <dgm:t>
        <a:bodyPr/>
        <a:lstStyle/>
        <a:p>
          <a:endParaRPr lang="it-IT"/>
        </a:p>
      </dgm:t>
    </dgm:pt>
    <dgm:pt modelId="{D33BF99F-E075-C449-B321-965712D8B74D}" type="pres">
      <dgm:prSet presAssocID="{C2987740-F6AA-0046-B8DE-0D4629A923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A20C27E-86B3-BF4A-BD25-1E38DCACE32A}" type="pres">
      <dgm:prSet presAssocID="{C2987740-F6AA-0046-B8DE-0D4629A92392}" presName="Name1" presStyleCnt="0"/>
      <dgm:spPr/>
    </dgm:pt>
    <dgm:pt modelId="{A5D1DB22-C70A-0C44-84E1-F82F9367075A}" type="pres">
      <dgm:prSet presAssocID="{C2987740-F6AA-0046-B8DE-0D4629A92392}" presName="cycle" presStyleCnt="0"/>
      <dgm:spPr/>
    </dgm:pt>
    <dgm:pt modelId="{27BC11CE-8F53-DB46-99C4-1B24EF291015}" type="pres">
      <dgm:prSet presAssocID="{C2987740-F6AA-0046-B8DE-0D4629A92392}" presName="srcNode" presStyleLbl="node1" presStyleIdx="0" presStyleCnt="4"/>
      <dgm:spPr/>
    </dgm:pt>
    <dgm:pt modelId="{AA5F4229-86B9-5944-A130-68708EEBA751}" type="pres">
      <dgm:prSet presAssocID="{C2987740-F6AA-0046-B8DE-0D4629A92392}" presName="conn" presStyleLbl="parChTrans1D2" presStyleIdx="0" presStyleCnt="1"/>
      <dgm:spPr/>
      <dgm:t>
        <a:bodyPr/>
        <a:lstStyle/>
        <a:p>
          <a:endParaRPr lang="es-ES"/>
        </a:p>
      </dgm:t>
    </dgm:pt>
    <dgm:pt modelId="{4731FC26-E3BD-9B47-9EF1-A9F02F825107}" type="pres">
      <dgm:prSet presAssocID="{C2987740-F6AA-0046-B8DE-0D4629A92392}" presName="extraNode" presStyleLbl="node1" presStyleIdx="0" presStyleCnt="4"/>
      <dgm:spPr/>
    </dgm:pt>
    <dgm:pt modelId="{EF17F792-7EEF-C046-A4D8-1FE81EE25B45}" type="pres">
      <dgm:prSet presAssocID="{C2987740-F6AA-0046-B8DE-0D4629A92392}" presName="dstNode" presStyleLbl="node1" presStyleIdx="0" presStyleCnt="4"/>
      <dgm:spPr/>
    </dgm:pt>
    <dgm:pt modelId="{9697AA37-DBB3-9D40-906C-11F8E5B0EA71}" type="pres">
      <dgm:prSet presAssocID="{0F986478-234F-5B4E-BCC3-4DE5A0A010A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1472E-B1B7-F94D-A4E3-6D8AED06CAB2}" type="pres">
      <dgm:prSet presAssocID="{0F986478-234F-5B4E-BCC3-4DE5A0A010A7}" presName="accent_1" presStyleCnt="0"/>
      <dgm:spPr/>
    </dgm:pt>
    <dgm:pt modelId="{702454B1-CFAA-B24C-BC65-DD5A0ABACC9B}" type="pres">
      <dgm:prSet presAssocID="{0F986478-234F-5B4E-BCC3-4DE5A0A010A7}" presName="accentRepeatNode" presStyleLbl="solidFgAcc1" presStyleIdx="0" presStyleCnt="4"/>
      <dgm:spPr/>
    </dgm:pt>
    <dgm:pt modelId="{5A8AC510-DB52-E643-BA67-89BB7A593212}" type="pres">
      <dgm:prSet presAssocID="{76F32F92-1EEB-3F47-8C5B-AC00A92443D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CDE07A-444B-A047-A863-999617D58030}" type="pres">
      <dgm:prSet presAssocID="{76F32F92-1EEB-3F47-8C5B-AC00A92443DD}" presName="accent_2" presStyleCnt="0"/>
      <dgm:spPr/>
    </dgm:pt>
    <dgm:pt modelId="{6AF4F91F-F023-2147-9B36-A20C8BCE1F1B}" type="pres">
      <dgm:prSet presAssocID="{76F32F92-1EEB-3F47-8C5B-AC00A92443DD}" presName="accentRepeatNode" presStyleLbl="solidFgAcc1" presStyleIdx="1" presStyleCnt="4"/>
      <dgm:spPr/>
    </dgm:pt>
    <dgm:pt modelId="{EBBDC443-FC16-4144-8F4B-F39B38D49014}" type="pres">
      <dgm:prSet presAssocID="{6C343D6A-AA42-6C46-A9A2-525D5F4378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42EE9-19B3-AF48-A5B0-0EDB6FA67CF6}" type="pres">
      <dgm:prSet presAssocID="{6C343D6A-AA42-6C46-A9A2-525D5F437877}" presName="accent_3" presStyleCnt="0"/>
      <dgm:spPr/>
    </dgm:pt>
    <dgm:pt modelId="{D0E3169B-B1F5-954C-A7CC-542EB7DD7874}" type="pres">
      <dgm:prSet presAssocID="{6C343D6A-AA42-6C46-A9A2-525D5F437877}" presName="accentRepeatNode" presStyleLbl="solidFgAcc1" presStyleIdx="2" presStyleCnt="4"/>
      <dgm:spPr/>
    </dgm:pt>
    <dgm:pt modelId="{4E261E78-BF81-8A4D-B3F7-48F2A99B714C}" type="pres">
      <dgm:prSet presAssocID="{0882B317-F3B4-6744-8204-E5B469AE0A2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60B46-A358-D741-A01A-6E3AD7417B06}" type="pres">
      <dgm:prSet presAssocID="{0882B317-F3B4-6744-8204-E5B469AE0A28}" presName="accent_4" presStyleCnt="0"/>
      <dgm:spPr/>
    </dgm:pt>
    <dgm:pt modelId="{6EA53312-F4BE-544D-B316-7B7B86D3D7C9}" type="pres">
      <dgm:prSet presAssocID="{0882B317-F3B4-6744-8204-E5B469AE0A28}" presName="accentRepeatNode" presStyleLbl="solidFgAcc1" presStyleIdx="3" presStyleCnt="4"/>
      <dgm:spPr/>
    </dgm:pt>
  </dgm:ptLst>
  <dgm:cxnLst>
    <dgm:cxn modelId="{823D7EE9-08A8-0043-8186-67FE0A73E940}" type="presOf" srcId="{6C343D6A-AA42-6C46-A9A2-525D5F437877}" destId="{EBBDC443-FC16-4144-8F4B-F39B38D49014}" srcOrd="0" destOrd="0" presId="urn:microsoft.com/office/officeart/2008/layout/VerticalCurvedList"/>
    <dgm:cxn modelId="{E04879FF-2610-3849-908C-DE11B82E93EE}" srcId="{C2987740-F6AA-0046-B8DE-0D4629A92392}" destId="{76F32F92-1EEB-3F47-8C5B-AC00A92443DD}" srcOrd="1" destOrd="0" parTransId="{EE399D54-538A-9A46-B7E2-920A90F8AC98}" sibTransId="{619B2E62-F777-4547-8CD2-AA1B9AAACF90}"/>
    <dgm:cxn modelId="{69BE0BCB-E222-FF4D-B205-D2CB1CCDBE16}" srcId="{C2987740-F6AA-0046-B8DE-0D4629A92392}" destId="{0F986478-234F-5B4E-BCC3-4DE5A0A010A7}" srcOrd="0" destOrd="0" parTransId="{0CE2172F-D310-9448-A58E-AE4EC2E0DCDE}" sibTransId="{EE215A27-FB2D-9A48-8564-26AED0F8E10A}"/>
    <dgm:cxn modelId="{8E162D4E-ECD8-4544-8591-65F44F6AB752}" type="presOf" srcId="{76F32F92-1EEB-3F47-8C5B-AC00A92443DD}" destId="{5A8AC510-DB52-E643-BA67-89BB7A593212}" srcOrd="0" destOrd="0" presId="urn:microsoft.com/office/officeart/2008/layout/VerticalCurvedList"/>
    <dgm:cxn modelId="{66229FF3-1257-6A4A-B317-5A02FE0CF977}" type="presOf" srcId="{C2987740-F6AA-0046-B8DE-0D4629A92392}" destId="{D33BF99F-E075-C449-B321-965712D8B74D}" srcOrd="0" destOrd="0" presId="urn:microsoft.com/office/officeart/2008/layout/VerticalCurvedList"/>
    <dgm:cxn modelId="{429D9836-2D70-2446-88B3-39D9D61BC026}" type="presOf" srcId="{0882B317-F3B4-6744-8204-E5B469AE0A28}" destId="{4E261E78-BF81-8A4D-B3F7-48F2A99B714C}" srcOrd="0" destOrd="0" presId="urn:microsoft.com/office/officeart/2008/layout/VerticalCurvedList"/>
    <dgm:cxn modelId="{C57C956E-0D37-AC44-AECC-89FD26EB91CB}" srcId="{76F32F92-1EEB-3F47-8C5B-AC00A92443DD}" destId="{476B6A12-0EE5-B044-BF39-0B2DEFB5C9DD}" srcOrd="0" destOrd="0" parTransId="{A5994CAC-5932-574A-8905-5BDAC659EEEC}" sibTransId="{28DB8691-CC17-8141-8470-596D3794F898}"/>
    <dgm:cxn modelId="{FCF0E627-D518-6F4E-BA4F-B7888D8468FC}" srcId="{C2987740-F6AA-0046-B8DE-0D4629A92392}" destId="{0882B317-F3B4-6744-8204-E5B469AE0A28}" srcOrd="3" destOrd="0" parTransId="{11F2F6A2-765F-084A-8A54-7A01D9A30796}" sibTransId="{408F719C-15A7-9046-B39B-0DB2ADCE2735}"/>
    <dgm:cxn modelId="{D65BD9B5-B742-DC42-8795-A678DF2225C3}" type="presOf" srcId="{476B6A12-0EE5-B044-BF39-0B2DEFB5C9DD}" destId="{5A8AC510-DB52-E643-BA67-89BB7A593212}" srcOrd="0" destOrd="1" presId="urn:microsoft.com/office/officeart/2008/layout/VerticalCurvedList"/>
    <dgm:cxn modelId="{D0F8C3ED-CC68-6D45-A02A-DE86A8DABFDC}" type="presOf" srcId="{EE215A27-FB2D-9A48-8564-26AED0F8E10A}" destId="{AA5F4229-86B9-5944-A130-68708EEBA751}" srcOrd="0" destOrd="0" presId="urn:microsoft.com/office/officeart/2008/layout/VerticalCurvedList"/>
    <dgm:cxn modelId="{382A265B-87B2-5045-83BE-C6B9C7DFEDFE}" srcId="{C2987740-F6AA-0046-B8DE-0D4629A92392}" destId="{6C343D6A-AA42-6C46-A9A2-525D5F437877}" srcOrd="2" destOrd="0" parTransId="{D1CFED9B-EA7E-3E44-B81E-D0916F15ECC3}" sibTransId="{37463FF4-AA47-7644-947C-F3C65DD6E69C}"/>
    <dgm:cxn modelId="{574159B4-598E-5E4F-9B34-DBF5D8114D2F}" type="presOf" srcId="{0F986478-234F-5B4E-BCC3-4DE5A0A010A7}" destId="{9697AA37-DBB3-9D40-906C-11F8E5B0EA71}" srcOrd="0" destOrd="0" presId="urn:microsoft.com/office/officeart/2008/layout/VerticalCurvedList"/>
    <dgm:cxn modelId="{5567FF06-375B-FD48-82AA-45FDAEF2CAA4}" type="presParOf" srcId="{D33BF99F-E075-C449-B321-965712D8B74D}" destId="{AA20C27E-86B3-BF4A-BD25-1E38DCACE32A}" srcOrd="0" destOrd="0" presId="urn:microsoft.com/office/officeart/2008/layout/VerticalCurvedList"/>
    <dgm:cxn modelId="{FC0ABC67-CD52-184D-BC87-DA925673D949}" type="presParOf" srcId="{AA20C27E-86B3-BF4A-BD25-1E38DCACE32A}" destId="{A5D1DB22-C70A-0C44-84E1-F82F9367075A}" srcOrd="0" destOrd="0" presId="urn:microsoft.com/office/officeart/2008/layout/VerticalCurvedList"/>
    <dgm:cxn modelId="{4557E3AF-C1F5-9749-B446-20A992892D6C}" type="presParOf" srcId="{A5D1DB22-C70A-0C44-84E1-F82F9367075A}" destId="{27BC11CE-8F53-DB46-99C4-1B24EF291015}" srcOrd="0" destOrd="0" presId="urn:microsoft.com/office/officeart/2008/layout/VerticalCurvedList"/>
    <dgm:cxn modelId="{6B4D35C7-8D72-DA46-B6F3-1D9D1261D75C}" type="presParOf" srcId="{A5D1DB22-C70A-0C44-84E1-F82F9367075A}" destId="{AA5F4229-86B9-5944-A130-68708EEBA751}" srcOrd="1" destOrd="0" presId="urn:microsoft.com/office/officeart/2008/layout/VerticalCurvedList"/>
    <dgm:cxn modelId="{D4ED9D82-19FC-C74C-95EE-15C41D959EEB}" type="presParOf" srcId="{A5D1DB22-C70A-0C44-84E1-F82F9367075A}" destId="{4731FC26-E3BD-9B47-9EF1-A9F02F825107}" srcOrd="2" destOrd="0" presId="urn:microsoft.com/office/officeart/2008/layout/VerticalCurvedList"/>
    <dgm:cxn modelId="{EF2C9206-6747-4E44-9176-4767E1EF79BB}" type="presParOf" srcId="{A5D1DB22-C70A-0C44-84E1-F82F9367075A}" destId="{EF17F792-7EEF-C046-A4D8-1FE81EE25B45}" srcOrd="3" destOrd="0" presId="urn:microsoft.com/office/officeart/2008/layout/VerticalCurvedList"/>
    <dgm:cxn modelId="{F6E02D27-50DF-D849-95DE-05EC175714D4}" type="presParOf" srcId="{AA20C27E-86B3-BF4A-BD25-1E38DCACE32A}" destId="{9697AA37-DBB3-9D40-906C-11F8E5B0EA71}" srcOrd="1" destOrd="0" presId="urn:microsoft.com/office/officeart/2008/layout/VerticalCurvedList"/>
    <dgm:cxn modelId="{E21EF8B8-207A-694A-96CC-8339EBDF0E15}" type="presParOf" srcId="{AA20C27E-86B3-BF4A-BD25-1E38DCACE32A}" destId="{B1E1472E-B1B7-F94D-A4E3-6D8AED06CAB2}" srcOrd="2" destOrd="0" presId="urn:microsoft.com/office/officeart/2008/layout/VerticalCurvedList"/>
    <dgm:cxn modelId="{2AB90F74-E1AF-3549-95D9-2E200A07AD63}" type="presParOf" srcId="{B1E1472E-B1B7-F94D-A4E3-6D8AED06CAB2}" destId="{702454B1-CFAA-B24C-BC65-DD5A0ABACC9B}" srcOrd="0" destOrd="0" presId="urn:microsoft.com/office/officeart/2008/layout/VerticalCurvedList"/>
    <dgm:cxn modelId="{9FB22F2B-975B-F54D-9FD2-2621A4CED47D}" type="presParOf" srcId="{AA20C27E-86B3-BF4A-BD25-1E38DCACE32A}" destId="{5A8AC510-DB52-E643-BA67-89BB7A593212}" srcOrd="3" destOrd="0" presId="urn:microsoft.com/office/officeart/2008/layout/VerticalCurvedList"/>
    <dgm:cxn modelId="{FDFB111E-07B4-9740-9079-619E5A7B89EB}" type="presParOf" srcId="{AA20C27E-86B3-BF4A-BD25-1E38DCACE32A}" destId="{6FCDE07A-444B-A047-A863-999617D58030}" srcOrd="4" destOrd="0" presId="urn:microsoft.com/office/officeart/2008/layout/VerticalCurvedList"/>
    <dgm:cxn modelId="{120EB29E-AEDD-7143-AD10-2F58D2EFA67F}" type="presParOf" srcId="{6FCDE07A-444B-A047-A863-999617D58030}" destId="{6AF4F91F-F023-2147-9B36-A20C8BCE1F1B}" srcOrd="0" destOrd="0" presId="urn:microsoft.com/office/officeart/2008/layout/VerticalCurvedList"/>
    <dgm:cxn modelId="{FBED1501-5B3A-C249-9883-D15B703A3FFD}" type="presParOf" srcId="{AA20C27E-86B3-BF4A-BD25-1E38DCACE32A}" destId="{EBBDC443-FC16-4144-8F4B-F39B38D49014}" srcOrd="5" destOrd="0" presId="urn:microsoft.com/office/officeart/2008/layout/VerticalCurvedList"/>
    <dgm:cxn modelId="{1E84DF04-00D5-3F40-99DA-3276E2E83989}" type="presParOf" srcId="{AA20C27E-86B3-BF4A-BD25-1E38DCACE32A}" destId="{CB742EE9-19B3-AF48-A5B0-0EDB6FA67CF6}" srcOrd="6" destOrd="0" presId="urn:microsoft.com/office/officeart/2008/layout/VerticalCurvedList"/>
    <dgm:cxn modelId="{7ABF4AC7-02AF-DE41-AE5F-74A01107375A}" type="presParOf" srcId="{CB742EE9-19B3-AF48-A5B0-0EDB6FA67CF6}" destId="{D0E3169B-B1F5-954C-A7CC-542EB7DD7874}" srcOrd="0" destOrd="0" presId="urn:microsoft.com/office/officeart/2008/layout/VerticalCurvedList"/>
    <dgm:cxn modelId="{E5834D40-7F69-4341-BCDE-88D29166BD66}" type="presParOf" srcId="{AA20C27E-86B3-BF4A-BD25-1E38DCACE32A}" destId="{4E261E78-BF81-8A4D-B3F7-48F2A99B714C}" srcOrd="7" destOrd="0" presId="urn:microsoft.com/office/officeart/2008/layout/VerticalCurvedList"/>
    <dgm:cxn modelId="{21DF3B4F-3D2A-C147-84B8-77BFF2A49D05}" type="presParOf" srcId="{AA20C27E-86B3-BF4A-BD25-1E38DCACE32A}" destId="{6DB60B46-A358-D741-A01A-6E3AD7417B06}" srcOrd="8" destOrd="0" presId="urn:microsoft.com/office/officeart/2008/layout/VerticalCurvedList"/>
    <dgm:cxn modelId="{1EB635C6-5093-D64B-AD86-3C365E146992}" type="presParOf" srcId="{6DB60B46-A358-D741-A01A-6E3AD7417B06}" destId="{6EA53312-F4BE-544D-B316-7B7B86D3D7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DB7A1-1011-C54C-BDB8-4E06FA8FB4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66B243-2521-234F-8382-538E47C91DBC}">
      <dgm:prSet/>
      <dgm:spPr/>
      <dgm:t>
        <a:bodyPr/>
        <a:lstStyle/>
        <a:p>
          <a:pPr algn="l">
            <a:buNone/>
          </a:pPr>
          <a:r>
            <a:rPr lang="it-IT" b="1" i="0" dirty="0">
              <a:hlinkClick xmlns:r="http://schemas.openxmlformats.org/officeDocument/2006/relationships" r:id="rId1"/>
            </a:rPr>
            <a:t>Conductas Anticompetitivas</a:t>
          </a:r>
          <a:endParaRPr lang="it-IT" dirty="0"/>
        </a:p>
      </dgm:t>
    </dgm:pt>
    <dgm:pt modelId="{58C4345D-BF8F-C247-A471-A6B61E9CDC7F}" type="parTrans" cxnId="{062B6C51-8CE0-A241-A924-13AD0A40176D}">
      <dgm:prSet/>
      <dgm:spPr/>
      <dgm:t>
        <a:bodyPr/>
        <a:lstStyle/>
        <a:p>
          <a:endParaRPr lang="it-IT"/>
        </a:p>
      </dgm:t>
    </dgm:pt>
    <dgm:pt modelId="{853D8308-DCAB-7243-87E4-5538F742FE0D}" type="sibTrans" cxnId="{062B6C51-8CE0-A241-A924-13AD0A40176D}">
      <dgm:prSet/>
      <dgm:spPr/>
      <dgm:t>
        <a:bodyPr/>
        <a:lstStyle/>
        <a:p>
          <a:endParaRPr lang="it-IT"/>
        </a:p>
      </dgm:t>
    </dgm:pt>
    <dgm:pt modelId="{33015B51-488A-684C-B507-914464D3F884}">
      <dgm:prSet/>
      <dgm:spPr/>
      <dgm:t>
        <a:bodyPr/>
        <a:lstStyle/>
        <a:p>
          <a:pPr algn="l">
            <a:buNone/>
          </a:pPr>
          <a:r>
            <a:rPr lang="it-IT" b="1" i="0">
              <a:hlinkClick xmlns:r="http://schemas.openxmlformats.org/officeDocument/2006/relationships" r:id="rId2"/>
            </a:rPr>
            <a:t>Programa de Clemencia</a:t>
          </a:r>
          <a:endParaRPr lang="it-IT"/>
        </a:p>
      </dgm:t>
    </dgm:pt>
    <dgm:pt modelId="{0D2C235A-FB9D-0544-93F9-1C095B6A9329}" type="parTrans" cxnId="{58BD6207-F62C-F845-BCDD-6E5C66424B29}">
      <dgm:prSet/>
      <dgm:spPr/>
      <dgm:t>
        <a:bodyPr/>
        <a:lstStyle/>
        <a:p>
          <a:endParaRPr lang="it-IT"/>
        </a:p>
      </dgm:t>
    </dgm:pt>
    <dgm:pt modelId="{0B28738E-67B2-5846-BB59-AE97E48B26CF}" type="sibTrans" cxnId="{58BD6207-F62C-F845-BCDD-6E5C66424B29}">
      <dgm:prSet/>
      <dgm:spPr/>
      <dgm:t>
        <a:bodyPr/>
        <a:lstStyle/>
        <a:p>
          <a:endParaRPr lang="it-IT"/>
        </a:p>
      </dgm:t>
    </dgm:pt>
    <dgm:pt modelId="{9C9671B8-EED1-A84D-BC4A-39BD71AF1BAD}">
      <dgm:prSet/>
      <dgm:spPr/>
      <dgm:t>
        <a:bodyPr/>
        <a:lstStyle/>
        <a:p>
          <a:pPr algn="ctr">
            <a:buNone/>
          </a:pPr>
          <a:r>
            <a:rPr lang="it-IT" b="0" i="0" dirty="0"/>
            <a:t>Salida a los participantes en cárteles a cambio de su ayuda para acabar con estas prácticas</a:t>
          </a:r>
          <a:endParaRPr lang="it-IT" dirty="0"/>
        </a:p>
      </dgm:t>
    </dgm:pt>
    <dgm:pt modelId="{C92444B9-F600-9744-806F-D0A9FE010BE3}" type="parTrans" cxnId="{D207F2C4-703F-8D4D-9794-F2CF6163C238}">
      <dgm:prSet/>
      <dgm:spPr/>
      <dgm:t>
        <a:bodyPr/>
        <a:lstStyle/>
        <a:p>
          <a:endParaRPr lang="it-IT"/>
        </a:p>
      </dgm:t>
    </dgm:pt>
    <dgm:pt modelId="{CC6EACB0-1453-C248-B028-6332166EFF3F}" type="sibTrans" cxnId="{D207F2C4-703F-8D4D-9794-F2CF6163C238}">
      <dgm:prSet/>
      <dgm:spPr/>
      <dgm:t>
        <a:bodyPr/>
        <a:lstStyle/>
        <a:p>
          <a:endParaRPr lang="it-IT"/>
        </a:p>
      </dgm:t>
    </dgm:pt>
    <dgm:pt modelId="{EC3A0649-2DF1-5043-82F0-17685CFB5E90}">
      <dgm:prSet/>
      <dgm:spPr/>
      <dgm:t>
        <a:bodyPr/>
        <a:lstStyle/>
        <a:p>
          <a:pPr algn="l">
            <a:buNone/>
          </a:pPr>
          <a:r>
            <a:rPr lang="it-IT" b="1" i="0">
              <a:hlinkClick xmlns:r="http://schemas.openxmlformats.org/officeDocument/2006/relationships" r:id="rId3"/>
            </a:rPr>
            <a:t>Concentraciones</a:t>
          </a:r>
          <a:endParaRPr lang="it-IT"/>
        </a:p>
      </dgm:t>
    </dgm:pt>
    <dgm:pt modelId="{5BAC68FC-A567-9C43-A7B6-D3DB47728E42}" type="parTrans" cxnId="{1DA4C18F-8469-6748-AEEC-87FF5A7D5FF9}">
      <dgm:prSet/>
      <dgm:spPr/>
      <dgm:t>
        <a:bodyPr/>
        <a:lstStyle/>
        <a:p>
          <a:endParaRPr lang="it-IT"/>
        </a:p>
      </dgm:t>
    </dgm:pt>
    <dgm:pt modelId="{C56B2B93-2A6F-5049-9396-18E484049F99}" type="sibTrans" cxnId="{1DA4C18F-8469-6748-AEEC-87FF5A7D5FF9}">
      <dgm:prSet/>
      <dgm:spPr/>
      <dgm:t>
        <a:bodyPr/>
        <a:lstStyle/>
        <a:p>
          <a:endParaRPr lang="it-IT"/>
        </a:p>
      </dgm:t>
    </dgm:pt>
    <dgm:pt modelId="{AD793561-36F5-084C-B67F-CCEAF630C6E0}">
      <dgm:prSet/>
      <dgm:spPr/>
      <dgm:t>
        <a:bodyPr/>
        <a:lstStyle/>
        <a:p>
          <a:pPr algn="ctr">
            <a:buNone/>
          </a:pPr>
          <a:r>
            <a:rPr lang="it-IT" b="0" i="0" dirty="0"/>
            <a:t>Control de las mismas para evitar que estas pongan en riesgo la competencia en los mercados.</a:t>
          </a:r>
          <a:endParaRPr lang="it-IT" dirty="0"/>
        </a:p>
      </dgm:t>
    </dgm:pt>
    <dgm:pt modelId="{482FCFCC-CF44-5F4B-9C8C-F74556CE286A}" type="parTrans" cxnId="{AB4B4498-A9CC-064D-A2F3-CEB5C0CD021D}">
      <dgm:prSet/>
      <dgm:spPr/>
      <dgm:t>
        <a:bodyPr/>
        <a:lstStyle/>
        <a:p>
          <a:endParaRPr lang="it-IT"/>
        </a:p>
      </dgm:t>
    </dgm:pt>
    <dgm:pt modelId="{E693DB0E-5847-5649-BA5E-4213797DC974}" type="sibTrans" cxnId="{AB4B4498-A9CC-064D-A2F3-CEB5C0CD021D}">
      <dgm:prSet/>
      <dgm:spPr/>
      <dgm:t>
        <a:bodyPr/>
        <a:lstStyle/>
        <a:p>
          <a:endParaRPr lang="it-IT"/>
        </a:p>
      </dgm:t>
    </dgm:pt>
    <dgm:pt modelId="{1B44A6B5-C0E4-6B45-9EBB-297005945E1B}">
      <dgm:prSet/>
      <dgm:spPr/>
      <dgm:t>
        <a:bodyPr/>
        <a:lstStyle/>
        <a:p>
          <a:pPr algn="l">
            <a:buNone/>
          </a:pPr>
          <a:r>
            <a:rPr lang="it-IT" b="1" i="0">
              <a:hlinkClick xmlns:r="http://schemas.openxmlformats.org/officeDocument/2006/relationships" r:id="rId4"/>
            </a:rPr>
            <a:t>Vigilancia</a:t>
          </a:r>
          <a:endParaRPr lang="it-IT"/>
        </a:p>
      </dgm:t>
    </dgm:pt>
    <dgm:pt modelId="{90E5131A-48A1-2547-BCC3-3F060DEC3922}" type="parTrans" cxnId="{2463C6D1-0464-EC44-8DFA-CB864B140E54}">
      <dgm:prSet/>
      <dgm:spPr/>
      <dgm:t>
        <a:bodyPr/>
        <a:lstStyle/>
        <a:p>
          <a:endParaRPr lang="it-IT"/>
        </a:p>
      </dgm:t>
    </dgm:pt>
    <dgm:pt modelId="{41E47CCE-CD4C-5644-AA70-A21618E9B8FA}" type="sibTrans" cxnId="{2463C6D1-0464-EC44-8DFA-CB864B140E54}">
      <dgm:prSet/>
      <dgm:spPr/>
      <dgm:t>
        <a:bodyPr/>
        <a:lstStyle/>
        <a:p>
          <a:endParaRPr lang="it-IT"/>
        </a:p>
      </dgm:t>
    </dgm:pt>
    <dgm:pt modelId="{22F32061-06DB-BE43-A099-C43FD1CA6F67}">
      <dgm:prSet/>
      <dgm:spPr/>
      <dgm:t>
        <a:bodyPr/>
        <a:lstStyle/>
        <a:p>
          <a:pPr algn="ctr">
            <a:buNone/>
          </a:pPr>
          <a:r>
            <a:rPr lang="it-IT" b="0" i="0" dirty="0"/>
            <a:t>Cumplimiento de Resoluciones/Acuerdos en materia de competencia</a:t>
          </a:r>
          <a:endParaRPr lang="it-IT" dirty="0"/>
        </a:p>
      </dgm:t>
    </dgm:pt>
    <dgm:pt modelId="{27D9D654-1A7B-F144-BC66-B972FE2088C2}" type="parTrans" cxnId="{E4C72502-C653-4D42-B140-9EF612630A04}">
      <dgm:prSet/>
      <dgm:spPr/>
      <dgm:t>
        <a:bodyPr/>
        <a:lstStyle/>
        <a:p>
          <a:endParaRPr lang="it-IT"/>
        </a:p>
      </dgm:t>
    </dgm:pt>
    <dgm:pt modelId="{560FC5FE-A374-0749-AFA2-96546B4F90FB}" type="sibTrans" cxnId="{E4C72502-C653-4D42-B140-9EF612630A04}">
      <dgm:prSet/>
      <dgm:spPr/>
      <dgm:t>
        <a:bodyPr/>
        <a:lstStyle/>
        <a:p>
          <a:endParaRPr lang="it-IT"/>
        </a:p>
      </dgm:t>
    </dgm:pt>
    <dgm:pt modelId="{A1CCBA24-89E5-E84F-ABC6-6A1B1960431A}">
      <dgm:prSet/>
      <dgm:spPr/>
      <dgm:t>
        <a:bodyPr/>
        <a:lstStyle/>
        <a:p>
          <a:endParaRPr lang="es-ES"/>
        </a:p>
      </dgm:t>
    </dgm:pt>
    <dgm:pt modelId="{08848328-64E7-FA47-8E32-781552CBF84A}" type="parTrans" cxnId="{929F9435-4655-174E-8D8B-661170AFFABC}">
      <dgm:prSet/>
      <dgm:spPr/>
      <dgm:t>
        <a:bodyPr/>
        <a:lstStyle/>
        <a:p>
          <a:endParaRPr lang="it-IT"/>
        </a:p>
      </dgm:t>
    </dgm:pt>
    <dgm:pt modelId="{C6CAC113-D84D-6142-B378-6BA87886B1EF}" type="sibTrans" cxnId="{929F9435-4655-174E-8D8B-661170AFFABC}">
      <dgm:prSet/>
      <dgm:spPr/>
      <dgm:t>
        <a:bodyPr/>
        <a:lstStyle/>
        <a:p>
          <a:endParaRPr lang="it-IT"/>
        </a:p>
      </dgm:t>
    </dgm:pt>
    <dgm:pt modelId="{32251CD4-C8EC-5648-92E5-4344D9539EF8}">
      <dgm:prSet/>
      <dgm:spPr/>
      <dgm:t>
        <a:bodyPr/>
        <a:lstStyle/>
        <a:p>
          <a:endParaRPr lang="es-ES"/>
        </a:p>
      </dgm:t>
    </dgm:pt>
    <dgm:pt modelId="{2BA693D7-7077-0F42-AEDE-D91652F9603D}" type="parTrans" cxnId="{0BCAAC45-6351-5140-A901-E2C1B5B3E9D7}">
      <dgm:prSet/>
      <dgm:spPr/>
      <dgm:t>
        <a:bodyPr/>
        <a:lstStyle/>
        <a:p>
          <a:endParaRPr lang="it-IT"/>
        </a:p>
      </dgm:t>
    </dgm:pt>
    <dgm:pt modelId="{49EA63DF-857F-AA4F-9B46-58DD19762E0A}" type="sibTrans" cxnId="{0BCAAC45-6351-5140-A901-E2C1B5B3E9D7}">
      <dgm:prSet/>
      <dgm:spPr/>
      <dgm:t>
        <a:bodyPr/>
        <a:lstStyle/>
        <a:p>
          <a:endParaRPr lang="it-IT"/>
        </a:p>
      </dgm:t>
    </dgm:pt>
    <dgm:pt modelId="{4057C991-781C-9942-BE44-FB29B86C0101}">
      <dgm:prSet/>
      <dgm:spPr/>
      <dgm:t>
        <a:bodyPr/>
        <a:lstStyle/>
        <a:p>
          <a:endParaRPr lang="es-ES"/>
        </a:p>
      </dgm:t>
    </dgm:pt>
    <dgm:pt modelId="{90307AB9-A874-6A43-8E2D-0EC170935E15}" type="parTrans" cxnId="{68918B60-9189-174F-87C3-41F64CC4C13A}">
      <dgm:prSet/>
      <dgm:spPr/>
      <dgm:t>
        <a:bodyPr/>
        <a:lstStyle/>
        <a:p>
          <a:endParaRPr lang="it-IT"/>
        </a:p>
      </dgm:t>
    </dgm:pt>
    <dgm:pt modelId="{B9F42FB3-A375-374D-87B6-0E84D9081975}" type="sibTrans" cxnId="{68918B60-9189-174F-87C3-41F64CC4C13A}">
      <dgm:prSet/>
      <dgm:spPr/>
      <dgm:t>
        <a:bodyPr/>
        <a:lstStyle/>
        <a:p>
          <a:endParaRPr lang="it-IT"/>
        </a:p>
      </dgm:t>
    </dgm:pt>
    <dgm:pt modelId="{29F2A93E-DBA7-3447-ACF5-01C192494AF1}">
      <dgm:prSet/>
      <dgm:spPr/>
      <dgm:t>
        <a:bodyPr/>
        <a:lstStyle/>
        <a:p>
          <a:endParaRPr lang="es-ES"/>
        </a:p>
      </dgm:t>
    </dgm:pt>
    <dgm:pt modelId="{1228AA3D-A857-C847-8A0B-21733858A6EE}" type="parTrans" cxnId="{36174898-2E26-9E4F-A8BA-837027A1A699}">
      <dgm:prSet/>
      <dgm:spPr/>
      <dgm:t>
        <a:bodyPr/>
        <a:lstStyle/>
        <a:p>
          <a:endParaRPr lang="it-IT"/>
        </a:p>
      </dgm:t>
    </dgm:pt>
    <dgm:pt modelId="{8569A66F-7BC8-6046-BFAF-0E829E855BEF}" type="sibTrans" cxnId="{36174898-2E26-9E4F-A8BA-837027A1A699}">
      <dgm:prSet/>
      <dgm:spPr/>
      <dgm:t>
        <a:bodyPr/>
        <a:lstStyle/>
        <a:p>
          <a:endParaRPr lang="it-IT"/>
        </a:p>
      </dgm:t>
    </dgm:pt>
    <dgm:pt modelId="{ACEF8194-6079-BD49-AA10-5A69DA1207BC}">
      <dgm:prSet/>
      <dgm:spPr/>
      <dgm:t>
        <a:bodyPr/>
        <a:lstStyle/>
        <a:p>
          <a:pPr algn="ctr">
            <a:buNone/>
          </a:pPr>
          <a:r>
            <a:rPr lang="it-IT" b="0" i="0" dirty="0"/>
            <a:t>Acuerdos anticompetitivos entre empresas, abusos de posición de dominio y otras prácticas prohibidas</a:t>
          </a:r>
          <a:endParaRPr lang="it-IT" dirty="0"/>
        </a:p>
      </dgm:t>
    </dgm:pt>
    <dgm:pt modelId="{94BBA097-6867-2D4F-B9AA-B8BB754D3332}" type="sibTrans" cxnId="{5FB83FEA-BD82-194C-910E-3C5AED3B3EEB}">
      <dgm:prSet/>
      <dgm:spPr/>
      <dgm:t>
        <a:bodyPr/>
        <a:lstStyle/>
        <a:p>
          <a:endParaRPr lang="it-IT"/>
        </a:p>
      </dgm:t>
    </dgm:pt>
    <dgm:pt modelId="{DFEE2DDE-9F0F-5642-9AEB-2188D46B71D5}" type="parTrans" cxnId="{5FB83FEA-BD82-194C-910E-3C5AED3B3EEB}">
      <dgm:prSet/>
      <dgm:spPr/>
      <dgm:t>
        <a:bodyPr/>
        <a:lstStyle/>
        <a:p>
          <a:endParaRPr lang="it-IT"/>
        </a:p>
      </dgm:t>
    </dgm:pt>
    <dgm:pt modelId="{22EF2F68-4FE2-7C48-8124-FFCC055D8A3C}" type="pres">
      <dgm:prSet presAssocID="{08DDB7A1-1011-C54C-BDB8-4E06FA8FB45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AC66C5-6C16-064C-9912-A7F47FB8FA30}" type="pres">
      <dgm:prSet presAssocID="{08DDB7A1-1011-C54C-BDB8-4E06FA8FB454}" presName="diamond" presStyleLbl="bgShp" presStyleIdx="0" presStyleCnt="1" custLinFactNeighborX="1248" custLinFactNeighborY="9806"/>
      <dgm:spPr/>
    </dgm:pt>
    <dgm:pt modelId="{15BB0FB0-EDCF-284A-A2A4-CB71B6D116F2}" type="pres">
      <dgm:prSet presAssocID="{08DDB7A1-1011-C54C-BDB8-4E06FA8FB454}" presName="quad1" presStyleLbl="node1" presStyleIdx="0" presStyleCnt="4" custScaleY="83317" custLinFactNeighborX="952" custLinFactNeighborY="16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CE6B7-16DA-3446-8EFE-4FA49AC1715D}" type="pres">
      <dgm:prSet presAssocID="{08DDB7A1-1011-C54C-BDB8-4E06FA8FB454}" presName="quad2" presStyleLbl="node1" presStyleIdx="1" presStyleCnt="4" custScaleY="82315" custLinFactNeighborX="9514" custLinFactNeighborY="18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7175A-C07F-0F46-94E8-150B50F764BF}" type="pres">
      <dgm:prSet presAssocID="{08DDB7A1-1011-C54C-BDB8-4E06FA8FB454}" presName="quad3" presStyleLbl="node1" presStyleIdx="2" presStyleCnt="4" custScaleX="108892" custScaleY="74444" custLinFactNeighborX="952" custLinFactNeighborY="-1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9FE0A3-0348-2F46-8508-921F75C800C2}" type="pres">
      <dgm:prSet presAssocID="{08DDB7A1-1011-C54C-BDB8-4E06FA8FB454}" presName="quad4" presStyleLbl="node1" presStyleIdx="3" presStyleCnt="4" custScaleX="109093" custScaleY="74005" custLinFactNeighborX="9177" custLinFactNeighborY="-2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63C6D1-0464-EC44-8DFA-CB864B140E54}" srcId="{08DDB7A1-1011-C54C-BDB8-4E06FA8FB454}" destId="{1B44A6B5-C0E4-6B45-9EBB-297005945E1B}" srcOrd="3" destOrd="0" parTransId="{90E5131A-48A1-2547-BCC3-3F060DEC3922}" sibTransId="{41E47CCE-CD4C-5644-AA70-A21618E9B8FA}"/>
    <dgm:cxn modelId="{1DA4C18F-8469-6748-AEEC-87FF5A7D5FF9}" srcId="{08DDB7A1-1011-C54C-BDB8-4E06FA8FB454}" destId="{EC3A0649-2DF1-5043-82F0-17685CFB5E90}" srcOrd="2" destOrd="0" parTransId="{5BAC68FC-A567-9C43-A7B6-D3DB47728E42}" sibTransId="{C56B2B93-2A6F-5049-9396-18E484049F99}"/>
    <dgm:cxn modelId="{36174898-2E26-9E4F-A8BA-837027A1A699}" srcId="{08DDB7A1-1011-C54C-BDB8-4E06FA8FB454}" destId="{29F2A93E-DBA7-3447-ACF5-01C192494AF1}" srcOrd="7" destOrd="0" parTransId="{1228AA3D-A857-C847-8A0B-21733858A6EE}" sibTransId="{8569A66F-7BC8-6046-BFAF-0E829E855BEF}"/>
    <dgm:cxn modelId="{0BCAAC45-6351-5140-A901-E2C1B5B3E9D7}" srcId="{08DDB7A1-1011-C54C-BDB8-4E06FA8FB454}" destId="{32251CD4-C8EC-5648-92E5-4344D9539EF8}" srcOrd="5" destOrd="0" parTransId="{2BA693D7-7077-0F42-AEDE-D91652F9603D}" sibTransId="{49EA63DF-857F-AA4F-9B46-58DD19762E0A}"/>
    <dgm:cxn modelId="{F13F28E1-6184-A94E-94D8-6587F331939B}" type="presOf" srcId="{1B44A6B5-C0E4-6B45-9EBB-297005945E1B}" destId="{419FE0A3-0348-2F46-8508-921F75C800C2}" srcOrd="0" destOrd="0" presId="urn:microsoft.com/office/officeart/2005/8/layout/matrix3"/>
    <dgm:cxn modelId="{E4C72502-C653-4D42-B140-9EF612630A04}" srcId="{1B44A6B5-C0E4-6B45-9EBB-297005945E1B}" destId="{22F32061-06DB-BE43-A099-C43FD1CA6F67}" srcOrd="0" destOrd="0" parTransId="{27D9D654-1A7B-F144-BC66-B972FE2088C2}" sibTransId="{560FC5FE-A374-0749-AFA2-96546B4F90FB}"/>
    <dgm:cxn modelId="{AB4B4498-A9CC-064D-A2F3-CEB5C0CD021D}" srcId="{EC3A0649-2DF1-5043-82F0-17685CFB5E90}" destId="{AD793561-36F5-084C-B67F-CCEAF630C6E0}" srcOrd="0" destOrd="0" parTransId="{482FCFCC-CF44-5F4B-9C8C-F74556CE286A}" sibTransId="{E693DB0E-5847-5649-BA5E-4213797DC974}"/>
    <dgm:cxn modelId="{F548DB48-7C84-3348-A1DF-F6D0DD52B7F9}" type="presOf" srcId="{AD793561-36F5-084C-B67F-CCEAF630C6E0}" destId="{4797175A-C07F-0F46-94E8-150B50F764BF}" srcOrd="0" destOrd="1" presId="urn:microsoft.com/office/officeart/2005/8/layout/matrix3"/>
    <dgm:cxn modelId="{8BD88DFF-8153-0640-A755-67AC1FE64B65}" type="presOf" srcId="{ACEF8194-6079-BD49-AA10-5A69DA1207BC}" destId="{15BB0FB0-EDCF-284A-A2A4-CB71B6D116F2}" srcOrd="0" destOrd="1" presId="urn:microsoft.com/office/officeart/2005/8/layout/matrix3"/>
    <dgm:cxn modelId="{256B4FB8-0A4F-7547-A275-B6E4040EC896}" type="presOf" srcId="{33015B51-488A-684C-B507-914464D3F884}" destId="{965CE6B7-16DA-3446-8EFE-4FA49AC1715D}" srcOrd="0" destOrd="0" presId="urn:microsoft.com/office/officeart/2005/8/layout/matrix3"/>
    <dgm:cxn modelId="{854783D3-3E2F-A34F-AD40-67C7EBFC8333}" type="presOf" srcId="{0D66B243-2521-234F-8382-538E47C91DBC}" destId="{15BB0FB0-EDCF-284A-A2A4-CB71B6D116F2}" srcOrd="0" destOrd="0" presId="urn:microsoft.com/office/officeart/2005/8/layout/matrix3"/>
    <dgm:cxn modelId="{287DADC4-A8D2-C64D-8503-2EB0752CC3EB}" type="presOf" srcId="{22F32061-06DB-BE43-A099-C43FD1CA6F67}" destId="{419FE0A3-0348-2F46-8508-921F75C800C2}" srcOrd="0" destOrd="1" presId="urn:microsoft.com/office/officeart/2005/8/layout/matrix3"/>
    <dgm:cxn modelId="{062B6C51-8CE0-A241-A924-13AD0A40176D}" srcId="{08DDB7A1-1011-C54C-BDB8-4E06FA8FB454}" destId="{0D66B243-2521-234F-8382-538E47C91DBC}" srcOrd="0" destOrd="0" parTransId="{58C4345D-BF8F-C247-A471-A6B61E9CDC7F}" sibTransId="{853D8308-DCAB-7243-87E4-5538F742FE0D}"/>
    <dgm:cxn modelId="{6247BF36-6062-FC47-8C57-30F0BF429232}" type="presOf" srcId="{9C9671B8-EED1-A84D-BC4A-39BD71AF1BAD}" destId="{965CE6B7-16DA-3446-8EFE-4FA49AC1715D}" srcOrd="0" destOrd="1" presId="urn:microsoft.com/office/officeart/2005/8/layout/matrix3"/>
    <dgm:cxn modelId="{58BD6207-F62C-F845-BCDD-6E5C66424B29}" srcId="{08DDB7A1-1011-C54C-BDB8-4E06FA8FB454}" destId="{33015B51-488A-684C-B507-914464D3F884}" srcOrd="1" destOrd="0" parTransId="{0D2C235A-FB9D-0544-93F9-1C095B6A9329}" sibTransId="{0B28738E-67B2-5846-BB59-AE97E48B26CF}"/>
    <dgm:cxn modelId="{F7F2F5F5-313D-8A44-8B3C-27C69BD0721D}" type="presOf" srcId="{EC3A0649-2DF1-5043-82F0-17685CFB5E90}" destId="{4797175A-C07F-0F46-94E8-150B50F764BF}" srcOrd="0" destOrd="0" presId="urn:microsoft.com/office/officeart/2005/8/layout/matrix3"/>
    <dgm:cxn modelId="{68D05E36-5DB6-134A-A645-66C646C71A1F}" type="presOf" srcId="{08DDB7A1-1011-C54C-BDB8-4E06FA8FB454}" destId="{22EF2F68-4FE2-7C48-8124-FFCC055D8A3C}" srcOrd="0" destOrd="0" presId="urn:microsoft.com/office/officeart/2005/8/layout/matrix3"/>
    <dgm:cxn modelId="{D207F2C4-703F-8D4D-9794-F2CF6163C238}" srcId="{33015B51-488A-684C-B507-914464D3F884}" destId="{9C9671B8-EED1-A84D-BC4A-39BD71AF1BAD}" srcOrd="0" destOrd="0" parTransId="{C92444B9-F600-9744-806F-D0A9FE010BE3}" sibTransId="{CC6EACB0-1453-C248-B028-6332166EFF3F}"/>
    <dgm:cxn modelId="{68918B60-9189-174F-87C3-41F64CC4C13A}" srcId="{08DDB7A1-1011-C54C-BDB8-4E06FA8FB454}" destId="{4057C991-781C-9942-BE44-FB29B86C0101}" srcOrd="6" destOrd="0" parTransId="{90307AB9-A874-6A43-8E2D-0EC170935E15}" sibTransId="{B9F42FB3-A375-374D-87B6-0E84D9081975}"/>
    <dgm:cxn modelId="{5FB83FEA-BD82-194C-910E-3C5AED3B3EEB}" srcId="{0D66B243-2521-234F-8382-538E47C91DBC}" destId="{ACEF8194-6079-BD49-AA10-5A69DA1207BC}" srcOrd="0" destOrd="0" parTransId="{DFEE2DDE-9F0F-5642-9AEB-2188D46B71D5}" sibTransId="{94BBA097-6867-2D4F-B9AA-B8BB754D3332}"/>
    <dgm:cxn modelId="{929F9435-4655-174E-8D8B-661170AFFABC}" srcId="{08DDB7A1-1011-C54C-BDB8-4E06FA8FB454}" destId="{A1CCBA24-89E5-E84F-ABC6-6A1B1960431A}" srcOrd="4" destOrd="0" parTransId="{08848328-64E7-FA47-8E32-781552CBF84A}" sibTransId="{C6CAC113-D84D-6142-B378-6BA87886B1EF}"/>
    <dgm:cxn modelId="{B4DF5E82-763B-ED41-88F9-5DDFD40A6033}" type="presParOf" srcId="{22EF2F68-4FE2-7C48-8124-FFCC055D8A3C}" destId="{DAAC66C5-6C16-064C-9912-A7F47FB8FA30}" srcOrd="0" destOrd="0" presId="urn:microsoft.com/office/officeart/2005/8/layout/matrix3"/>
    <dgm:cxn modelId="{B940F634-38CA-6245-AA90-D28CD03C324D}" type="presParOf" srcId="{22EF2F68-4FE2-7C48-8124-FFCC055D8A3C}" destId="{15BB0FB0-EDCF-284A-A2A4-CB71B6D116F2}" srcOrd="1" destOrd="0" presId="urn:microsoft.com/office/officeart/2005/8/layout/matrix3"/>
    <dgm:cxn modelId="{F45AF3E4-2DEF-A946-BA2D-5B9EE238A939}" type="presParOf" srcId="{22EF2F68-4FE2-7C48-8124-FFCC055D8A3C}" destId="{965CE6B7-16DA-3446-8EFE-4FA49AC1715D}" srcOrd="2" destOrd="0" presId="urn:microsoft.com/office/officeart/2005/8/layout/matrix3"/>
    <dgm:cxn modelId="{23DE5059-2F6F-4942-8DC7-2A3E489D43AA}" type="presParOf" srcId="{22EF2F68-4FE2-7C48-8124-FFCC055D8A3C}" destId="{4797175A-C07F-0F46-94E8-150B50F764BF}" srcOrd="3" destOrd="0" presId="urn:microsoft.com/office/officeart/2005/8/layout/matrix3"/>
    <dgm:cxn modelId="{4DD3033C-A588-A141-8E46-5E53DFFCD99B}" type="presParOf" srcId="{22EF2F68-4FE2-7C48-8124-FFCC055D8A3C}" destId="{419FE0A3-0348-2F46-8508-921F75C800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6CC13-74F5-7C43-BE08-DC4623CD63D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1A72AE-3C73-F340-A79E-3C2BFC12C8C4}">
      <dgm:prSet/>
      <dgm:spPr/>
      <dgm:t>
        <a:bodyPr/>
        <a:lstStyle/>
        <a:p>
          <a:pPr marL="88900" indent="0" algn="ctr">
            <a:tabLst/>
          </a:pPr>
          <a:r>
            <a:rPr lang="it-IT" b="1" i="0" dirty="0">
              <a:hlinkClick xmlns:r="http://schemas.openxmlformats.org/officeDocument/2006/relationships" r:id="rId1"/>
            </a:rPr>
            <a:t>Coordinación con CCAA</a:t>
          </a:r>
          <a:endParaRPr lang="it-IT" dirty="0"/>
        </a:p>
      </dgm:t>
    </dgm:pt>
    <dgm:pt modelId="{BB22A56E-1963-4E44-8F66-86435143ABA1}" type="parTrans" cxnId="{61A491B3-5E2D-4D4D-A88E-DAC821B8F9AE}">
      <dgm:prSet/>
      <dgm:spPr/>
      <dgm:t>
        <a:bodyPr/>
        <a:lstStyle/>
        <a:p>
          <a:endParaRPr lang="it-IT"/>
        </a:p>
      </dgm:t>
    </dgm:pt>
    <dgm:pt modelId="{63B8D720-9098-124E-8E53-B569974F2A73}" type="sibTrans" cxnId="{61A491B3-5E2D-4D4D-A88E-DAC821B8F9AE}">
      <dgm:prSet/>
      <dgm:spPr/>
      <dgm:t>
        <a:bodyPr/>
        <a:lstStyle/>
        <a:p>
          <a:endParaRPr lang="it-IT"/>
        </a:p>
      </dgm:t>
    </dgm:pt>
    <dgm:pt modelId="{BDDD4988-D8B8-D947-A0C3-5C73CD4E4318}">
      <dgm:prSet/>
      <dgm:spPr/>
      <dgm:t>
        <a:bodyPr/>
        <a:lstStyle/>
        <a:p>
          <a:pPr algn="ctr"/>
          <a:r>
            <a:rPr lang="it-IT" b="1" i="0" dirty="0">
              <a:hlinkClick xmlns:r="http://schemas.openxmlformats.org/officeDocument/2006/relationships" r:id="rId2"/>
            </a:rPr>
            <a:t>Actividad Internacional</a:t>
          </a:r>
          <a:endParaRPr lang="it-IT" dirty="0"/>
        </a:p>
      </dgm:t>
    </dgm:pt>
    <dgm:pt modelId="{EBFA3BBA-F9A9-AC4F-BD36-C1A4D94EADF7}" type="parTrans" cxnId="{A441DEE8-E361-7142-8980-DADB88AD45A1}">
      <dgm:prSet/>
      <dgm:spPr/>
      <dgm:t>
        <a:bodyPr/>
        <a:lstStyle/>
        <a:p>
          <a:endParaRPr lang="it-IT"/>
        </a:p>
      </dgm:t>
    </dgm:pt>
    <dgm:pt modelId="{4AD55C8F-9837-314B-B29E-0A33A9EB5FC0}" type="sibTrans" cxnId="{A441DEE8-E361-7142-8980-DADB88AD45A1}">
      <dgm:prSet/>
      <dgm:spPr/>
      <dgm:t>
        <a:bodyPr/>
        <a:lstStyle/>
        <a:p>
          <a:endParaRPr lang="it-IT"/>
        </a:p>
      </dgm:t>
    </dgm:pt>
    <dgm:pt modelId="{1F4439D9-9C52-DF4A-B6A9-3CE7A41E3248}">
      <dgm:prSet/>
      <dgm:spPr/>
      <dgm:t>
        <a:bodyPr/>
        <a:lstStyle/>
        <a:p>
          <a:pPr algn="ctr">
            <a:buNone/>
          </a:pPr>
          <a:r>
            <a:rPr lang="it-IT" b="0" i="0" dirty="0">
              <a:solidFill>
                <a:schemeClr val="accent5"/>
              </a:solidFill>
            </a:rPr>
            <a:t>Colaboramos y nos coordinamos con las Autoridades de Competencia de las CCAA</a:t>
          </a:r>
          <a:endParaRPr lang="it-IT" dirty="0">
            <a:solidFill>
              <a:schemeClr val="accent5"/>
            </a:solidFill>
          </a:endParaRPr>
        </a:p>
      </dgm:t>
    </dgm:pt>
    <dgm:pt modelId="{768BA18A-2E79-744E-AA97-14130AC5FBE1}" type="parTrans" cxnId="{7AE0E44A-8229-4943-A4E8-68122B0BA174}">
      <dgm:prSet/>
      <dgm:spPr/>
      <dgm:t>
        <a:bodyPr/>
        <a:lstStyle/>
        <a:p>
          <a:endParaRPr lang="it-IT"/>
        </a:p>
      </dgm:t>
    </dgm:pt>
    <dgm:pt modelId="{3279B71A-218C-4042-B5A9-1649CDB5F5F2}" type="sibTrans" cxnId="{7AE0E44A-8229-4943-A4E8-68122B0BA174}">
      <dgm:prSet/>
      <dgm:spPr/>
      <dgm:t>
        <a:bodyPr/>
        <a:lstStyle/>
        <a:p>
          <a:endParaRPr lang="it-IT"/>
        </a:p>
      </dgm:t>
    </dgm:pt>
    <dgm:pt modelId="{FCA36F2B-F0CF-ED47-9D9A-C41EC051104B}">
      <dgm:prSet/>
      <dgm:spPr/>
      <dgm:t>
        <a:bodyPr/>
        <a:lstStyle/>
        <a:p>
          <a:pPr algn="ctr">
            <a:buNone/>
          </a:pPr>
          <a:r>
            <a:rPr lang="it-IT" b="0" i="0" dirty="0">
              <a:solidFill>
                <a:schemeClr val="accent5"/>
              </a:solidFill>
            </a:rPr>
            <a:t>Miembro de la Red Europea de Autoridades de Competencia (</a:t>
          </a:r>
          <a:r>
            <a:rPr lang="it-IT" b="1" i="0" dirty="0">
              <a:solidFill>
                <a:schemeClr val="accent5"/>
              </a:solidFill>
            </a:rPr>
            <a:t>ECN</a:t>
          </a:r>
          <a:r>
            <a:rPr lang="it-IT" b="0" i="0" dirty="0">
              <a:solidFill>
                <a:schemeClr val="accent5"/>
              </a:solidFill>
            </a:rPr>
            <a:t>). </a:t>
          </a:r>
          <a:r>
            <a:rPr lang="it-IT" b="0" i="0" dirty="0" err="1">
              <a:solidFill>
                <a:schemeClr val="accent5"/>
              </a:solidFill>
            </a:rPr>
            <a:t>Coordinamos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acciones</a:t>
          </a:r>
          <a:r>
            <a:rPr lang="it-IT" b="0" i="0" dirty="0">
              <a:solidFill>
                <a:schemeClr val="accent5"/>
              </a:solidFill>
            </a:rPr>
            <a:t> con </a:t>
          </a:r>
          <a:r>
            <a:rPr lang="it-IT" b="0" i="0" dirty="0" err="1">
              <a:solidFill>
                <a:schemeClr val="accent5"/>
              </a:solidFill>
            </a:rPr>
            <a:t>otros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organismos</a:t>
          </a:r>
          <a:r>
            <a:rPr lang="it-IT" b="0" i="0" dirty="0">
              <a:solidFill>
                <a:schemeClr val="accent5"/>
              </a:solidFill>
            </a:rPr>
            <a:t> </a:t>
          </a:r>
          <a:r>
            <a:rPr lang="it-IT" b="0" i="0" dirty="0" err="1">
              <a:solidFill>
                <a:schemeClr val="accent5"/>
              </a:solidFill>
            </a:rPr>
            <a:t>internacionales</a:t>
          </a:r>
          <a:r>
            <a:rPr lang="it-IT" b="0" i="0" dirty="0">
              <a:solidFill>
                <a:schemeClr val="accent5"/>
              </a:solidFill>
            </a:rPr>
            <a:t>.</a:t>
          </a:r>
          <a:endParaRPr lang="it-IT" dirty="0">
            <a:solidFill>
              <a:schemeClr val="accent5"/>
            </a:solidFill>
          </a:endParaRPr>
        </a:p>
      </dgm:t>
    </dgm:pt>
    <dgm:pt modelId="{3CFD501F-6817-7B4E-8F33-2720A5B99B6E}" type="parTrans" cxnId="{90285DA8-8463-AF45-BC74-A4D06BE97287}">
      <dgm:prSet/>
      <dgm:spPr/>
      <dgm:t>
        <a:bodyPr/>
        <a:lstStyle/>
        <a:p>
          <a:endParaRPr lang="it-IT"/>
        </a:p>
      </dgm:t>
    </dgm:pt>
    <dgm:pt modelId="{1DCD81CC-77AB-1144-A2EE-4D42B4291350}" type="sibTrans" cxnId="{90285DA8-8463-AF45-BC74-A4D06BE97287}">
      <dgm:prSet/>
      <dgm:spPr/>
      <dgm:t>
        <a:bodyPr/>
        <a:lstStyle/>
        <a:p>
          <a:endParaRPr lang="it-IT"/>
        </a:p>
      </dgm:t>
    </dgm:pt>
    <dgm:pt modelId="{6B451D38-D004-1041-93A9-B1894F476717}">
      <dgm:prSet/>
      <dgm:spPr/>
      <dgm:t>
        <a:bodyPr/>
        <a:lstStyle/>
        <a:p>
          <a:pPr algn="ctr">
            <a:buNone/>
          </a:pPr>
          <a:endParaRPr lang="it-IT" dirty="0">
            <a:solidFill>
              <a:schemeClr val="accent5"/>
            </a:solidFill>
          </a:endParaRPr>
        </a:p>
      </dgm:t>
    </dgm:pt>
    <dgm:pt modelId="{DC160233-37D0-A54E-AA89-DA5E446E4E10}" type="parTrans" cxnId="{BB7C8171-5EAA-B540-8944-EAF00CC96993}">
      <dgm:prSet/>
      <dgm:spPr/>
      <dgm:t>
        <a:bodyPr/>
        <a:lstStyle/>
        <a:p>
          <a:endParaRPr lang="it-IT"/>
        </a:p>
      </dgm:t>
    </dgm:pt>
    <dgm:pt modelId="{BDFA6058-F265-3349-BABE-5AE2B6D55B4A}" type="sibTrans" cxnId="{BB7C8171-5EAA-B540-8944-EAF00CC96993}">
      <dgm:prSet/>
      <dgm:spPr/>
      <dgm:t>
        <a:bodyPr/>
        <a:lstStyle/>
        <a:p>
          <a:endParaRPr lang="it-IT"/>
        </a:p>
      </dgm:t>
    </dgm:pt>
    <dgm:pt modelId="{447F0DAF-BCB5-8A42-931F-A90CE4D42E16}" type="pres">
      <dgm:prSet presAssocID="{3256CC13-74F5-7C43-BE08-DC4623CD63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88F6BC-B713-0E48-B856-619641EAA63A}" type="pres">
      <dgm:prSet presAssocID="{111A72AE-3C73-F340-A79E-3C2BFC12C8C4}" presName="compNode" presStyleCnt="0"/>
      <dgm:spPr/>
    </dgm:pt>
    <dgm:pt modelId="{8ABEAF89-144D-9749-8704-4A11663F57F3}" type="pres">
      <dgm:prSet presAssocID="{111A72AE-3C73-F340-A79E-3C2BFC12C8C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5CAA48-4D0D-9946-ADEF-D4D8356106CC}" type="pres">
      <dgm:prSet presAssocID="{111A72AE-3C73-F340-A79E-3C2BFC12C8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44935-AB1E-C64A-B553-4DAF834CCF6B}" type="pres">
      <dgm:prSet presAssocID="{111A72AE-3C73-F340-A79E-3C2BFC12C8C4}" presName="parentRect" presStyleLbl="alignNode1" presStyleIdx="0" presStyleCnt="2" custLinFactNeighborX="-287" custLinFactNeighborY="3732"/>
      <dgm:spPr/>
      <dgm:t>
        <a:bodyPr/>
        <a:lstStyle/>
        <a:p>
          <a:endParaRPr lang="es-ES"/>
        </a:p>
      </dgm:t>
    </dgm:pt>
    <dgm:pt modelId="{65654AC0-DA73-4043-8772-5115902A0E7E}" type="pres">
      <dgm:prSet presAssocID="{111A72AE-3C73-F340-A79E-3C2BFC12C8C4}" presName="adorn" presStyleLbl="fgAccFollowNode1" presStyleIdx="0" presStyleCnt="2" custFlipHor="1" custScaleX="7392" custScaleY="44308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6BAD8573-3072-B747-8ED1-C5D4792ADF50}" type="pres">
      <dgm:prSet presAssocID="{63B8D720-9098-124E-8E53-B569974F2A7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B53E96B-BDDA-414C-ACF8-7831F2C07194}" type="pres">
      <dgm:prSet presAssocID="{BDDD4988-D8B8-D947-A0C3-5C73CD4E4318}" presName="compNode" presStyleCnt="0"/>
      <dgm:spPr/>
    </dgm:pt>
    <dgm:pt modelId="{20E1C408-E02D-3E45-8FCA-719E99573F2A}" type="pres">
      <dgm:prSet presAssocID="{BDDD4988-D8B8-D947-A0C3-5C73CD4E4318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80C051-E90B-9E4B-AF23-1B83FD59ED12}" type="pres">
      <dgm:prSet presAssocID="{BDDD4988-D8B8-D947-A0C3-5C73CD4E43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BA7FC-569C-8748-A971-EF73A73C6A7A}" type="pres">
      <dgm:prSet presAssocID="{BDDD4988-D8B8-D947-A0C3-5C73CD4E4318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5FE5796E-B010-5842-9B8A-1851BD5FB215}" type="pres">
      <dgm:prSet presAssocID="{BDDD4988-D8B8-D947-A0C3-5C73CD4E4318}" presName="adorn" presStyleLbl="fgAccFollowNode1" presStyleIdx="1" presStyleCnt="2" custScaleX="6871" custScaleY="3653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B9D082B6-6AC3-7D4D-9BBA-C2BC8B4074BA}" type="presOf" srcId="{BDDD4988-D8B8-D947-A0C3-5C73CD4E4318}" destId="{E21BA7FC-569C-8748-A971-EF73A73C6A7A}" srcOrd="1" destOrd="0" presId="urn:microsoft.com/office/officeart/2005/8/layout/bList2"/>
    <dgm:cxn modelId="{7AE0E44A-8229-4943-A4E8-68122B0BA174}" srcId="{111A72AE-3C73-F340-A79E-3C2BFC12C8C4}" destId="{1F4439D9-9C52-DF4A-B6A9-3CE7A41E3248}" srcOrd="1" destOrd="0" parTransId="{768BA18A-2E79-744E-AA97-14130AC5FBE1}" sibTransId="{3279B71A-218C-4042-B5A9-1649CDB5F5F2}"/>
    <dgm:cxn modelId="{E54674A2-B7F3-DC47-9188-D9853BA74B56}" type="presOf" srcId="{63B8D720-9098-124E-8E53-B569974F2A73}" destId="{6BAD8573-3072-B747-8ED1-C5D4792ADF50}" srcOrd="0" destOrd="0" presId="urn:microsoft.com/office/officeart/2005/8/layout/bList2"/>
    <dgm:cxn modelId="{F972DA09-7BD8-4A49-9472-1D57803F79C1}" type="presOf" srcId="{111A72AE-3C73-F340-A79E-3C2BFC12C8C4}" destId="{A65CAA48-4D0D-9946-ADEF-D4D8356106CC}" srcOrd="0" destOrd="0" presId="urn:microsoft.com/office/officeart/2005/8/layout/bList2"/>
    <dgm:cxn modelId="{BB7C8171-5EAA-B540-8944-EAF00CC96993}" srcId="{111A72AE-3C73-F340-A79E-3C2BFC12C8C4}" destId="{6B451D38-D004-1041-93A9-B1894F476717}" srcOrd="0" destOrd="0" parTransId="{DC160233-37D0-A54E-AA89-DA5E446E4E10}" sibTransId="{BDFA6058-F265-3349-BABE-5AE2B6D55B4A}"/>
    <dgm:cxn modelId="{03BC0E5D-D8B9-2744-85AD-5E224047FB73}" type="presOf" srcId="{FCA36F2B-F0CF-ED47-9D9A-C41EC051104B}" destId="{20E1C408-E02D-3E45-8FCA-719E99573F2A}" srcOrd="0" destOrd="0" presId="urn:microsoft.com/office/officeart/2005/8/layout/bList2"/>
    <dgm:cxn modelId="{93D2881B-8688-A84D-806C-712FA2EA85D8}" type="presOf" srcId="{BDDD4988-D8B8-D947-A0C3-5C73CD4E4318}" destId="{2880C051-E90B-9E4B-AF23-1B83FD59ED12}" srcOrd="0" destOrd="0" presId="urn:microsoft.com/office/officeart/2005/8/layout/bList2"/>
    <dgm:cxn modelId="{90285DA8-8463-AF45-BC74-A4D06BE97287}" srcId="{BDDD4988-D8B8-D947-A0C3-5C73CD4E4318}" destId="{FCA36F2B-F0CF-ED47-9D9A-C41EC051104B}" srcOrd="0" destOrd="0" parTransId="{3CFD501F-6817-7B4E-8F33-2720A5B99B6E}" sibTransId="{1DCD81CC-77AB-1144-A2EE-4D42B4291350}"/>
    <dgm:cxn modelId="{CE650299-C669-DD43-864E-4519BD071925}" type="presOf" srcId="{3256CC13-74F5-7C43-BE08-DC4623CD63D4}" destId="{447F0DAF-BCB5-8A42-931F-A90CE4D42E16}" srcOrd="0" destOrd="0" presId="urn:microsoft.com/office/officeart/2005/8/layout/bList2"/>
    <dgm:cxn modelId="{8573B124-BE58-7D4D-AB41-B3B36B7E60BC}" type="presOf" srcId="{111A72AE-3C73-F340-A79E-3C2BFC12C8C4}" destId="{ECC44935-AB1E-C64A-B553-4DAF834CCF6B}" srcOrd="1" destOrd="0" presId="urn:microsoft.com/office/officeart/2005/8/layout/bList2"/>
    <dgm:cxn modelId="{A441DEE8-E361-7142-8980-DADB88AD45A1}" srcId="{3256CC13-74F5-7C43-BE08-DC4623CD63D4}" destId="{BDDD4988-D8B8-D947-A0C3-5C73CD4E4318}" srcOrd="1" destOrd="0" parTransId="{EBFA3BBA-F9A9-AC4F-BD36-C1A4D94EADF7}" sibTransId="{4AD55C8F-9837-314B-B29E-0A33A9EB5FC0}"/>
    <dgm:cxn modelId="{61A491B3-5E2D-4D4D-A88E-DAC821B8F9AE}" srcId="{3256CC13-74F5-7C43-BE08-DC4623CD63D4}" destId="{111A72AE-3C73-F340-A79E-3C2BFC12C8C4}" srcOrd="0" destOrd="0" parTransId="{BB22A56E-1963-4E44-8F66-86435143ABA1}" sibTransId="{63B8D720-9098-124E-8E53-B569974F2A73}"/>
    <dgm:cxn modelId="{B3F20F6A-2CCB-E743-9E01-7AF7C6E51D8A}" type="presOf" srcId="{6B451D38-D004-1041-93A9-B1894F476717}" destId="{8ABEAF89-144D-9749-8704-4A11663F57F3}" srcOrd="0" destOrd="0" presId="urn:microsoft.com/office/officeart/2005/8/layout/bList2"/>
    <dgm:cxn modelId="{F840E06F-9698-9745-950B-0CF95EF7B2E2}" type="presOf" srcId="{1F4439D9-9C52-DF4A-B6A9-3CE7A41E3248}" destId="{8ABEAF89-144D-9749-8704-4A11663F57F3}" srcOrd="0" destOrd="1" presId="urn:microsoft.com/office/officeart/2005/8/layout/bList2"/>
    <dgm:cxn modelId="{84B23C9F-AC47-944F-BBC4-6C0292747273}" type="presParOf" srcId="{447F0DAF-BCB5-8A42-931F-A90CE4D42E16}" destId="{E588F6BC-B713-0E48-B856-619641EAA63A}" srcOrd="0" destOrd="0" presId="urn:microsoft.com/office/officeart/2005/8/layout/bList2"/>
    <dgm:cxn modelId="{E49950E9-08AB-B047-A09D-724EC1C1714B}" type="presParOf" srcId="{E588F6BC-B713-0E48-B856-619641EAA63A}" destId="{8ABEAF89-144D-9749-8704-4A11663F57F3}" srcOrd="0" destOrd="0" presId="urn:microsoft.com/office/officeart/2005/8/layout/bList2"/>
    <dgm:cxn modelId="{1346FFED-A156-9D49-930B-C590AECCE4D0}" type="presParOf" srcId="{E588F6BC-B713-0E48-B856-619641EAA63A}" destId="{A65CAA48-4D0D-9946-ADEF-D4D8356106CC}" srcOrd="1" destOrd="0" presId="urn:microsoft.com/office/officeart/2005/8/layout/bList2"/>
    <dgm:cxn modelId="{5D12F73C-4D15-944F-8DEC-1DA611AAE9B8}" type="presParOf" srcId="{E588F6BC-B713-0E48-B856-619641EAA63A}" destId="{ECC44935-AB1E-C64A-B553-4DAF834CCF6B}" srcOrd="2" destOrd="0" presId="urn:microsoft.com/office/officeart/2005/8/layout/bList2"/>
    <dgm:cxn modelId="{8A830E68-F5D9-B447-AC4C-AB4D56FCB58C}" type="presParOf" srcId="{E588F6BC-B713-0E48-B856-619641EAA63A}" destId="{65654AC0-DA73-4043-8772-5115902A0E7E}" srcOrd="3" destOrd="0" presId="urn:microsoft.com/office/officeart/2005/8/layout/bList2"/>
    <dgm:cxn modelId="{9B18B257-ABB6-D648-848A-338FFDD80EE5}" type="presParOf" srcId="{447F0DAF-BCB5-8A42-931F-A90CE4D42E16}" destId="{6BAD8573-3072-B747-8ED1-C5D4792ADF50}" srcOrd="1" destOrd="0" presId="urn:microsoft.com/office/officeart/2005/8/layout/bList2"/>
    <dgm:cxn modelId="{1EF8522D-2E23-1B4B-B4FD-83F5EAD5245B}" type="presParOf" srcId="{447F0DAF-BCB5-8A42-931F-A90CE4D42E16}" destId="{0B53E96B-BDDA-414C-ACF8-7831F2C07194}" srcOrd="2" destOrd="0" presId="urn:microsoft.com/office/officeart/2005/8/layout/bList2"/>
    <dgm:cxn modelId="{77540ECF-938D-BB46-B384-099CA09188C0}" type="presParOf" srcId="{0B53E96B-BDDA-414C-ACF8-7831F2C07194}" destId="{20E1C408-E02D-3E45-8FCA-719E99573F2A}" srcOrd="0" destOrd="0" presId="urn:microsoft.com/office/officeart/2005/8/layout/bList2"/>
    <dgm:cxn modelId="{E39FDA76-0A8C-7546-B442-0E5BA72A39A9}" type="presParOf" srcId="{0B53E96B-BDDA-414C-ACF8-7831F2C07194}" destId="{2880C051-E90B-9E4B-AF23-1B83FD59ED12}" srcOrd="1" destOrd="0" presId="urn:microsoft.com/office/officeart/2005/8/layout/bList2"/>
    <dgm:cxn modelId="{35AD649D-131E-6A49-8D4E-4ED674F15FFB}" type="presParOf" srcId="{0B53E96B-BDDA-414C-ACF8-7831F2C07194}" destId="{E21BA7FC-569C-8748-A971-EF73A73C6A7A}" srcOrd="2" destOrd="0" presId="urn:microsoft.com/office/officeart/2005/8/layout/bList2"/>
    <dgm:cxn modelId="{4291F8A6-638C-D249-9F82-C8D27C439685}" type="presParOf" srcId="{0B53E96B-BDDA-414C-ACF8-7831F2C07194}" destId="{5FE5796E-B010-5842-9B8A-1851BD5FB21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F8E98-0692-D644-9E1D-C74C07DE132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E373A0-ECE1-974A-8D50-A40CCD5F324E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1"/>
            </a:rPr>
            <a:t>Mejora Regulatoria</a:t>
          </a:r>
          <a:endParaRPr lang="it-IT" dirty="0"/>
        </a:p>
      </dgm:t>
    </dgm:pt>
    <dgm:pt modelId="{BB0A7513-EC98-5644-A754-57614CA5EFE6}" type="parTrans" cxnId="{2D3543BD-989F-E04B-8703-E52B3A928B1F}">
      <dgm:prSet/>
      <dgm:spPr/>
      <dgm:t>
        <a:bodyPr/>
        <a:lstStyle/>
        <a:p>
          <a:endParaRPr lang="it-IT"/>
        </a:p>
      </dgm:t>
    </dgm:pt>
    <dgm:pt modelId="{3A69EE11-9859-3247-ACAE-6FE089FDBEE4}" type="sibTrans" cxnId="{2D3543BD-989F-E04B-8703-E52B3A928B1F}">
      <dgm:prSet/>
      <dgm:spPr/>
      <dgm:t>
        <a:bodyPr/>
        <a:lstStyle/>
        <a:p>
          <a:endParaRPr lang="it-IT"/>
        </a:p>
      </dgm:t>
    </dgm:pt>
    <dgm:pt modelId="{F028001A-B762-B842-B8E0-2A5E65B602F4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2"/>
            </a:rPr>
            <a:t>Contratación Pública</a:t>
          </a:r>
          <a:endParaRPr lang="it-IT" dirty="0"/>
        </a:p>
      </dgm:t>
    </dgm:pt>
    <dgm:pt modelId="{ED202389-573D-6147-82A1-AB0574B0DB45}" type="parTrans" cxnId="{E5568573-C596-D946-B47C-B5AC21A9AF5D}">
      <dgm:prSet/>
      <dgm:spPr/>
      <dgm:t>
        <a:bodyPr/>
        <a:lstStyle/>
        <a:p>
          <a:endParaRPr lang="it-IT"/>
        </a:p>
      </dgm:t>
    </dgm:pt>
    <dgm:pt modelId="{C57A0F19-2F7F-864A-9B49-29B902FD10F9}" type="sibTrans" cxnId="{E5568573-C596-D946-B47C-B5AC21A9AF5D}">
      <dgm:prSet/>
      <dgm:spPr/>
      <dgm:t>
        <a:bodyPr/>
        <a:lstStyle/>
        <a:p>
          <a:endParaRPr lang="it-IT"/>
        </a:p>
      </dgm:t>
    </dgm:pt>
    <dgm:pt modelId="{D43EA920-A75A-F14B-8ACA-3387F62DD9C5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3"/>
            </a:rPr>
            <a:t>Ayudas Públicas</a:t>
          </a:r>
          <a:endParaRPr lang="it-IT" dirty="0"/>
        </a:p>
      </dgm:t>
    </dgm:pt>
    <dgm:pt modelId="{6B518C11-6795-EC46-A926-1C1D755D494F}" type="parTrans" cxnId="{D6B89DF5-42B2-1B45-8E67-008D80ABB29A}">
      <dgm:prSet/>
      <dgm:spPr/>
      <dgm:t>
        <a:bodyPr/>
        <a:lstStyle/>
        <a:p>
          <a:endParaRPr lang="it-IT"/>
        </a:p>
      </dgm:t>
    </dgm:pt>
    <dgm:pt modelId="{63FA9C16-080C-954A-B194-E950802C8CA3}" type="sibTrans" cxnId="{D6B89DF5-42B2-1B45-8E67-008D80ABB29A}">
      <dgm:prSet/>
      <dgm:spPr/>
      <dgm:t>
        <a:bodyPr/>
        <a:lstStyle/>
        <a:p>
          <a:endParaRPr lang="it-IT"/>
        </a:p>
      </dgm:t>
    </dgm:pt>
    <dgm:pt modelId="{6E855793-9444-7841-B7F0-811BA89BDBD1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4"/>
            </a:rPr>
            <a:t>Guías</a:t>
          </a:r>
          <a:endParaRPr lang="it-IT" dirty="0"/>
        </a:p>
      </dgm:t>
    </dgm:pt>
    <dgm:pt modelId="{6B2FCFC9-EB7E-E140-89B9-A0A0B3463FA5}" type="parTrans" cxnId="{D0C81364-54AC-C44B-9A7A-6CA3C67BA2E3}">
      <dgm:prSet/>
      <dgm:spPr/>
      <dgm:t>
        <a:bodyPr/>
        <a:lstStyle/>
        <a:p>
          <a:endParaRPr lang="it-IT"/>
        </a:p>
      </dgm:t>
    </dgm:pt>
    <dgm:pt modelId="{F11796ED-D1B7-F44C-B004-AB209DC3495D}" type="sibTrans" cxnId="{D0C81364-54AC-C44B-9A7A-6CA3C67BA2E3}">
      <dgm:prSet/>
      <dgm:spPr/>
      <dgm:t>
        <a:bodyPr/>
        <a:lstStyle/>
        <a:p>
          <a:endParaRPr lang="it-IT"/>
        </a:p>
      </dgm:t>
    </dgm:pt>
    <dgm:pt modelId="{E61CB5F2-2380-8F43-902F-1618AC96056B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5"/>
            </a:rPr>
            <a:t>Estadísticas y Biblioteca</a:t>
          </a:r>
          <a:endParaRPr lang="it-IT" dirty="0"/>
        </a:p>
      </dgm:t>
    </dgm:pt>
    <dgm:pt modelId="{E7A5782E-FEA0-2144-AD41-2B03F610F621}" type="parTrans" cxnId="{50AD0143-BD75-214C-A143-EBF68C910AE3}">
      <dgm:prSet/>
      <dgm:spPr/>
      <dgm:t>
        <a:bodyPr/>
        <a:lstStyle/>
        <a:p>
          <a:endParaRPr lang="it-IT"/>
        </a:p>
      </dgm:t>
    </dgm:pt>
    <dgm:pt modelId="{177D056D-DF62-9942-9212-B12A05C7560D}" type="sibTrans" cxnId="{50AD0143-BD75-214C-A143-EBF68C910AE3}">
      <dgm:prSet/>
      <dgm:spPr/>
      <dgm:t>
        <a:bodyPr/>
        <a:lstStyle/>
        <a:p>
          <a:endParaRPr lang="it-IT"/>
        </a:p>
      </dgm:t>
    </dgm:pt>
    <dgm:pt modelId="{CDB2D66C-9CD9-8642-BFD3-6978CAA238C2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6"/>
            </a:rPr>
            <a:t>Agenda Internacional</a:t>
          </a:r>
          <a:endParaRPr lang="it-IT" dirty="0"/>
        </a:p>
      </dgm:t>
    </dgm:pt>
    <dgm:pt modelId="{39520A72-0CAE-5644-BDD7-4FD99F513EF3}" type="parTrans" cxnId="{BE80992D-FB72-4B41-B3F7-AA90E75AF285}">
      <dgm:prSet/>
      <dgm:spPr/>
      <dgm:t>
        <a:bodyPr/>
        <a:lstStyle/>
        <a:p>
          <a:endParaRPr lang="it-IT"/>
        </a:p>
      </dgm:t>
    </dgm:pt>
    <dgm:pt modelId="{79880863-ADD8-3F4B-B50A-BE9C6F543851}" type="sibTrans" cxnId="{BE80992D-FB72-4B41-B3F7-AA90E75AF285}">
      <dgm:prSet/>
      <dgm:spPr/>
      <dgm:t>
        <a:bodyPr/>
        <a:lstStyle/>
        <a:p>
          <a:endParaRPr lang="it-IT"/>
        </a:p>
      </dgm:t>
    </dgm:pt>
    <dgm:pt modelId="{404C507D-7E37-6F4F-914E-FB8950FD7B8E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Supervisamos la regulación a través de </a:t>
          </a:r>
          <a:r>
            <a:rPr lang="it-IT" sz="1050" b="1" i="0" dirty="0">
              <a:solidFill>
                <a:schemeClr val="accent5"/>
              </a:solidFill>
            </a:rPr>
            <a:t>estudios</a:t>
          </a:r>
          <a:r>
            <a:rPr lang="it-IT" sz="1050" b="0" i="0" dirty="0">
              <a:solidFill>
                <a:schemeClr val="accent5"/>
              </a:solidFill>
            </a:rPr>
            <a:t>, </a:t>
          </a:r>
          <a:r>
            <a:rPr lang="it-IT" sz="1050" b="1" i="0" dirty="0">
              <a:solidFill>
                <a:schemeClr val="accent5"/>
              </a:solidFill>
            </a:rPr>
            <a:t>informes</a:t>
          </a:r>
          <a:r>
            <a:rPr lang="it-IT" sz="1050" b="0" i="0" dirty="0">
              <a:solidFill>
                <a:schemeClr val="accent5"/>
              </a:solidFill>
            </a:rPr>
            <a:t> e </a:t>
          </a:r>
          <a:r>
            <a:rPr lang="it-IT" sz="1050" b="1" i="0" dirty="0">
              <a:solidFill>
                <a:schemeClr val="accent5"/>
              </a:solidFill>
            </a:rPr>
            <a:t>impugnaciones</a:t>
          </a:r>
          <a:endParaRPr lang="it-IT" sz="1050" b="1" u="none" dirty="0">
            <a:solidFill>
              <a:schemeClr val="accent5"/>
            </a:solidFill>
          </a:endParaRPr>
        </a:p>
      </dgm:t>
    </dgm:pt>
    <dgm:pt modelId="{3E28AC06-9C24-FA42-8F85-94DCE9232557}" type="parTrans" cxnId="{1A96634E-19D9-E346-87DE-4FBEE054638B}">
      <dgm:prSet/>
      <dgm:spPr/>
      <dgm:t>
        <a:bodyPr/>
        <a:lstStyle/>
        <a:p>
          <a:endParaRPr lang="it-IT"/>
        </a:p>
      </dgm:t>
    </dgm:pt>
    <dgm:pt modelId="{BB0BAEDC-0DEA-0845-87A4-39D32B081030}" type="sibTrans" cxnId="{1A96634E-19D9-E346-87DE-4FBEE054638B}">
      <dgm:prSet/>
      <dgm:spPr/>
      <dgm:t>
        <a:bodyPr/>
        <a:lstStyle/>
        <a:p>
          <a:endParaRPr lang="it-IT"/>
        </a:p>
      </dgm:t>
    </dgm:pt>
    <dgm:pt modelId="{EE28FBE3-E7BA-BD4A-B0E6-53D477D8B20E}">
      <dgm:prSet custT="1"/>
      <dgm:spPr/>
      <dgm:t>
        <a:bodyPr/>
        <a:lstStyle/>
        <a:p>
          <a:pPr algn="ctr">
            <a:buNone/>
          </a:pPr>
          <a:r>
            <a:rPr lang="it-IT" sz="1000" b="0" i="0" dirty="0">
              <a:solidFill>
                <a:schemeClr val="accent5"/>
              </a:solidFill>
            </a:rPr>
            <a:t>Fomentamos la competencia en la contratación pública mediante el asesoramiento a las Administraciones públicas</a:t>
          </a:r>
          <a:r>
            <a:rPr lang="it-IT" sz="800" b="0" i="0" dirty="0">
              <a:solidFill>
                <a:schemeClr val="accent5"/>
              </a:solidFill>
            </a:rPr>
            <a:t>.</a:t>
          </a:r>
          <a:endParaRPr lang="it-IT" sz="800" dirty="0">
            <a:solidFill>
              <a:schemeClr val="accent5"/>
            </a:solidFill>
          </a:endParaRPr>
        </a:p>
      </dgm:t>
    </dgm:pt>
    <dgm:pt modelId="{DB32595F-EBF8-D047-BDD1-3667EA74A89B}" type="parTrans" cxnId="{794D86F9-F7AA-9D46-8FEE-79FE76498BCB}">
      <dgm:prSet/>
      <dgm:spPr/>
      <dgm:t>
        <a:bodyPr/>
        <a:lstStyle/>
        <a:p>
          <a:endParaRPr lang="it-IT"/>
        </a:p>
      </dgm:t>
    </dgm:pt>
    <dgm:pt modelId="{22EBAAC0-FECE-4349-BDB7-1133A6098C6D}" type="sibTrans" cxnId="{794D86F9-F7AA-9D46-8FEE-79FE76498BCB}">
      <dgm:prSet/>
      <dgm:spPr/>
      <dgm:t>
        <a:bodyPr/>
        <a:lstStyle/>
        <a:p>
          <a:endParaRPr lang="it-IT"/>
        </a:p>
      </dgm:t>
    </dgm:pt>
    <dgm:pt modelId="{E87603B6-3A3D-AA4D-85D4-6F7719FDCBDD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Elaboramos análisis sobre Ayudas públicas para mejorar su impacto en la competencia.</a:t>
          </a:r>
          <a:endParaRPr lang="it-IT" sz="1050" dirty="0">
            <a:solidFill>
              <a:schemeClr val="accent5"/>
            </a:solidFill>
          </a:endParaRPr>
        </a:p>
      </dgm:t>
    </dgm:pt>
    <dgm:pt modelId="{DAC1D8AE-37DB-5C43-B209-15344E959F17}" type="parTrans" cxnId="{056EE4A9-610E-BF47-8DFF-2ABD47B392CA}">
      <dgm:prSet/>
      <dgm:spPr/>
      <dgm:t>
        <a:bodyPr/>
        <a:lstStyle/>
        <a:p>
          <a:endParaRPr lang="it-IT"/>
        </a:p>
      </dgm:t>
    </dgm:pt>
    <dgm:pt modelId="{DF4F65F5-4072-6148-8481-C8E1BF39E3C2}" type="sibTrans" cxnId="{056EE4A9-610E-BF47-8DFF-2ABD47B392CA}">
      <dgm:prSet/>
      <dgm:spPr/>
      <dgm:t>
        <a:bodyPr/>
        <a:lstStyle/>
        <a:p>
          <a:endParaRPr lang="it-IT"/>
        </a:p>
      </dgm:t>
    </dgm:pt>
    <dgm:pt modelId="{E050E02D-BE09-C945-B170-01A65AC83E08}">
      <dgm:prSet custT="1"/>
      <dgm:spPr/>
      <dgm:t>
        <a:bodyPr/>
        <a:lstStyle/>
        <a:p>
          <a:pPr algn="ctr">
            <a:buNone/>
          </a:pPr>
          <a:r>
            <a:rPr lang="it-IT" sz="1050" b="0" i="0" dirty="0" err="1">
              <a:solidFill>
                <a:schemeClr val="accent5"/>
              </a:solidFill>
            </a:rPr>
            <a:t>Difundimos</a:t>
          </a:r>
          <a:r>
            <a:rPr lang="it-IT" sz="1050" b="0" i="0" dirty="0">
              <a:solidFill>
                <a:schemeClr val="accent5"/>
              </a:solidFill>
            </a:rPr>
            <a:t> la cultura de </a:t>
          </a:r>
          <a:r>
            <a:rPr lang="it-IT" sz="1050" b="0" i="0" dirty="0" err="1">
              <a:solidFill>
                <a:schemeClr val="accent5"/>
              </a:solidFill>
            </a:rPr>
            <a:t>competencia</a:t>
          </a:r>
          <a:r>
            <a:rPr lang="it-IT" sz="1050" b="0" i="0" dirty="0">
              <a:solidFill>
                <a:schemeClr val="accent5"/>
              </a:solidFill>
            </a:rPr>
            <a:t> y </a:t>
          </a:r>
          <a:r>
            <a:rPr lang="it-IT" sz="1050" b="0" i="0" dirty="0" err="1">
              <a:solidFill>
                <a:schemeClr val="accent5"/>
              </a:solidFill>
            </a:rPr>
            <a:t>buena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regulación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entre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consumidores</a:t>
          </a:r>
          <a:r>
            <a:rPr lang="it-IT" sz="1050" b="0" i="0" dirty="0">
              <a:solidFill>
                <a:schemeClr val="accent5"/>
              </a:solidFill>
            </a:rPr>
            <a:t>, </a:t>
          </a:r>
          <a:r>
            <a:rPr lang="it-IT" sz="1050" b="0" i="0" dirty="0" err="1">
              <a:solidFill>
                <a:schemeClr val="accent5"/>
              </a:solidFill>
            </a:rPr>
            <a:t>empresas</a:t>
          </a:r>
          <a:r>
            <a:rPr lang="it-IT" sz="1050" b="0" i="0" dirty="0">
              <a:solidFill>
                <a:schemeClr val="accent5"/>
              </a:solidFill>
            </a:rPr>
            <a:t> y </a:t>
          </a:r>
          <a:r>
            <a:rPr lang="it-IT" sz="1050" b="0" i="0" dirty="0" err="1">
              <a:solidFill>
                <a:schemeClr val="accent5"/>
              </a:solidFill>
            </a:rPr>
            <a:t>Administraciones</a:t>
          </a:r>
          <a:r>
            <a:rPr lang="it-IT" sz="1050" b="0" i="0" dirty="0">
              <a:solidFill>
                <a:schemeClr val="accent5"/>
              </a:solidFill>
            </a:rPr>
            <a:t>.</a:t>
          </a:r>
          <a:endParaRPr lang="it-IT" sz="1050" dirty="0">
            <a:solidFill>
              <a:schemeClr val="accent5"/>
            </a:solidFill>
          </a:endParaRPr>
        </a:p>
      </dgm:t>
    </dgm:pt>
    <dgm:pt modelId="{FC1B60CC-B5E4-BB45-BCD3-F0089BFE20E2}" type="parTrans" cxnId="{FE2A1BFF-10AC-5745-B35A-8DD8804A4C91}">
      <dgm:prSet/>
      <dgm:spPr/>
      <dgm:t>
        <a:bodyPr/>
        <a:lstStyle/>
        <a:p>
          <a:endParaRPr lang="it-IT"/>
        </a:p>
      </dgm:t>
    </dgm:pt>
    <dgm:pt modelId="{416F869A-7B09-904F-B0BA-2E472B94B0FC}" type="sibTrans" cxnId="{FE2A1BFF-10AC-5745-B35A-8DD8804A4C91}">
      <dgm:prSet/>
      <dgm:spPr/>
      <dgm:t>
        <a:bodyPr/>
        <a:lstStyle/>
        <a:p>
          <a:endParaRPr lang="it-IT"/>
        </a:p>
      </dgm:t>
    </dgm:pt>
    <dgm:pt modelId="{C64BD28C-2CF9-4E49-9C71-536A94ED1756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Estadísticas de sectores supervisados por la CNMC e informes periódicos </a:t>
          </a:r>
          <a:endParaRPr lang="it-IT" sz="800" dirty="0">
            <a:solidFill>
              <a:schemeClr val="accent5"/>
            </a:solidFill>
          </a:endParaRPr>
        </a:p>
      </dgm:t>
    </dgm:pt>
    <dgm:pt modelId="{31B58ACF-6015-384E-84CE-8C087CD88378}" type="parTrans" cxnId="{51DAA6D4-C66C-CC45-8918-9977A88EB013}">
      <dgm:prSet/>
      <dgm:spPr/>
      <dgm:t>
        <a:bodyPr/>
        <a:lstStyle/>
        <a:p>
          <a:endParaRPr lang="it-IT"/>
        </a:p>
      </dgm:t>
    </dgm:pt>
    <dgm:pt modelId="{76506C45-F356-ED40-A24B-2A93000B9934}" type="sibTrans" cxnId="{51DAA6D4-C66C-CC45-8918-9977A88EB013}">
      <dgm:prSet/>
      <dgm:spPr/>
      <dgm:t>
        <a:bodyPr/>
        <a:lstStyle/>
        <a:p>
          <a:endParaRPr lang="it-IT"/>
        </a:p>
      </dgm:t>
    </dgm:pt>
    <dgm:pt modelId="{515F4322-23DB-5040-A752-35C68B0C3D68}">
      <dgm:prSet custT="1"/>
      <dgm:spPr/>
      <dgm:t>
        <a:bodyPr/>
        <a:lstStyle/>
        <a:p>
          <a:pPr algn="ctr">
            <a:buNone/>
          </a:pPr>
          <a:r>
            <a:rPr lang="it-IT" sz="1050" b="0" i="0" dirty="0" err="1">
              <a:solidFill>
                <a:schemeClr val="accent5"/>
              </a:solidFill>
            </a:rPr>
            <a:t>Participamos</a:t>
          </a:r>
          <a:r>
            <a:rPr lang="it-IT" sz="1050" b="0" i="0" dirty="0">
              <a:solidFill>
                <a:schemeClr val="accent5"/>
              </a:solidFill>
            </a:rPr>
            <a:t> en </a:t>
          </a:r>
          <a:r>
            <a:rPr lang="it-IT" sz="1050" b="0" i="0" dirty="0" err="1">
              <a:solidFill>
                <a:schemeClr val="accent5"/>
              </a:solidFill>
            </a:rPr>
            <a:t>los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principales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foros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internacionales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sobre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promoción</a:t>
          </a:r>
          <a:r>
            <a:rPr lang="it-IT" sz="1050" b="0" i="0" dirty="0">
              <a:solidFill>
                <a:schemeClr val="accent5"/>
              </a:solidFill>
            </a:rPr>
            <a:t> de la </a:t>
          </a:r>
          <a:r>
            <a:rPr lang="it-IT" sz="1050" b="0" i="0" dirty="0" err="1">
              <a:solidFill>
                <a:schemeClr val="accent5"/>
              </a:solidFill>
            </a:rPr>
            <a:t>competencia</a:t>
          </a:r>
          <a:r>
            <a:rPr lang="it-IT" sz="1050" b="0" i="0" dirty="0">
              <a:solidFill>
                <a:schemeClr val="accent5"/>
              </a:solidFill>
            </a:rPr>
            <a:t> y </a:t>
          </a:r>
          <a:r>
            <a:rPr lang="it-IT" sz="1050" b="0" i="0" dirty="0" err="1">
              <a:solidFill>
                <a:schemeClr val="accent5"/>
              </a:solidFill>
            </a:rPr>
            <a:t>buena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regulación</a:t>
          </a:r>
          <a:r>
            <a:rPr lang="it-IT" sz="1050" b="0" i="0" dirty="0">
              <a:solidFill>
                <a:schemeClr val="accent5"/>
              </a:solidFill>
            </a:rPr>
            <a:t>.</a:t>
          </a:r>
          <a:endParaRPr lang="it-IT" sz="1050" dirty="0">
            <a:solidFill>
              <a:schemeClr val="accent5"/>
            </a:solidFill>
          </a:endParaRPr>
        </a:p>
      </dgm:t>
    </dgm:pt>
    <dgm:pt modelId="{B6B4EFBE-01E7-0848-BB8E-D3030C16DA3B}" type="parTrans" cxnId="{32297E18-2D56-6147-BA50-5B8F863ED6DD}">
      <dgm:prSet/>
      <dgm:spPr/>
      <dgm:t>
        <a:bodyPr/>
        <a:lstStyle/>
        <a:p>
          <a:endParaRPr lang="it-IT"/>
        </a:p>
      </dgm:t>
    </dgm:pt>
    <dgm:pt modelId="{30935AB9-5DC7-1945-8C2D-CDAC7E0EB591}" type="sibTrans" cxnId="{32297E18-2D56-6147-BA50-5B8F863ED6DD}">
      <dgm:prSet/>
      <dgm:spPr/>
      <dgm:t>
        <a:bodyPr/>
        <a:lstStyle/>
        <a:p>
          <a:endParaRPr lang="it-IT"/>
        </a:p>
      </dgm:t>
    </dgm:pt>
    <dgm:pt modelId="{E9F6615B-EA81-4E42-85DB-8EFB576E72D2}" type="pres">
      <dgm:prSet presAssocID="{4B6F8E98-0692-D644-9E1D-C74C07DE132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1B5AE5-A1A2-254B-A5DF-342FDBEE2DA4}" type="pres">
      <dgm:prSet presAssocID="{79E373A0-ECE1-974A-8D50-A40CCD5F324E}" presName="compNode" presStyleCnt="0"/>
      <dgm:spPr/>
    </dgm:pt>
    <dgm:pt modelId="{DFB946AC-FCF1-E648-BC16-B99A214624A0}" type="pres">
      <dgm:prSet presAssocID="{79E373A0-ECE1-974A-8D50-A40CCD5F324E}" presName="childRect" presStyleLbl="bgAcc1" presStyleIdx="0" presStyleCnt="6" custLinFactNeighborX="979" custLinFactNeighborY="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F7078-7F80-6244-8A13-107C71216540}" type="pres">
      <dgm:prSet presAssocID="{79E373A0-ECE1-974A-8D50-A40CCD5F32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9E17A-2514-1C44-AB67-45505ED8765B}" type="pres">
      <dgm:prSet presAssocID="{79E373A0-ECE1-974A-8D50-A40CCD5F324E}" presName="parentRect" presStyleLbl="alignNode1" presStyleIdx="0" presStyleCnt="6"/>
      <dgm:spPr/>
      <dgm:t>
        <a:bodyPr/>
        <a:lstStyle/>
        <a:p>
          <a:endParaRPr lang="es-ES"/>
        </a:p>
      </dgm:t>
    </dgm:pt>
    <dgm:pt modelId="{1A2A3DAE-5DE1-A248-A2CB-63F022D97DD3}" type="pres">
      <dgm:prSet presAssocID="{79E373A0-ECE1-974A-8D50-A40CCD5F324E}" presName="adorn" presStyleLbl="fgAccFollowNode1" presStyleIdx="0" presStyleCnt="6" custFlipVert="1" custFlipHor="1" custScaleX="39204" custScaleY="943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86D4C254-90D3-634A-A5B8-1A8BC3BAEB69}" type="pres">
      <dgm:prSet presAssocID="{3A69EE11-9859-3247-ACAE-6FE089FDBE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62B325-63C7-5F49-A819-6D14C5F31067}" type="pres">
      <dgm:prSet presAssocID="{F028001A-B762-B842-B8E0-2A5E65B602F4}" presName="compNode" presStyleCnt="0"/>
      <dgm:spPr/>
    </dgm:pt>
    <dgm:pt modelId="{67922653-337E-5341-B4C7-373C7543CE19}" type="pres">
      <dgm:prSet presAssocID="{F028001A-B762-B842-B8E0-2A5E65B602F4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B3F799-E839-DE40-A50D-3A56E148D588}" type="pres">
      <dgm:prSet presAssocID="{F028001A-B762-B842-B8E0-2A5E65B602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D0C79-2FB2-9649-95E3-F5F029A6503F}" type="pres">
      <dgm:prSet presAssocID="{F028001A-B762-B842-B8E0-2A5E65B602F4}" presName="parentRect" presStyleLbl="alignNode1" presStyleIdx="1" presStyleCnt="6"/>
      <dgm:spPr/>
      <dgm:t>
        <a:bodyPr/>
        <a:lstStyle/>
        <a:p>
          <a:endParaRPr lang="es-ES"/>
        </a:p>
      </dgm:t>
    </dgm:pt>
    <dgm:pt modelId="{E3D39DCC-E053-D34A-877C-E9F231FC9A1F}" type="pres">
      <dgm:prSet presAssocID="{F028001A-B762-B842-B8E0-2A5E65B602F4}" presName="adorn" presStyleLbl="fgAccFollowNode1" presStyleIdx="1" presStyleCnt="6" custFlipVert="1" custFlipHor="1" custScaleX="29961" custScaleY="2896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99E1D62D-37C5-B24E-A0D0-350E563E5654}" type="pres">
      <dgm:prSet presAssocID="{C57A0F19-2F7F-864A-9B49-29B902FD10F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F7A8D1E-AC51-5841-BCA6-2B0034130906}" type="pres">
      <dgm:prSet presAssocID="{D43EA920-A75A-F14B-8ACA-3387F62DD9C5}" presName="compNode" presStyleCnt="0"/>
      <dgm:spPr/>
    </dgm:pt>
    <dgm:pt modelId="{BC3BF8CE-7268-4B48-8086-0C82052022EB}" type="pres">
      <dgm:prSet presAssocID="{D43EA920-A75A-F14B-8ACA-3387F62DD9C5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ECAB9-05D1-FB41-B98F-BC25C579D025}" type="pres">
      <dgm:prSet presAssocID="{D43EA920-A75A-F14B-8ACA-3387F62DD9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09681-8E43-C24B-8356-4CAB22F3389B}" type="pres">
      <dgm:prSet presAssocID="{D43EA920-A75A-F14B-8ACA-3387F62DD9C5}" presName="parentRect" presStyleLbl="alignNode1" presStyleIdx="2" presStyleCnt="6"/>
      <dgm:spPr/>
      <dgm:t>
        <a:bodyPr/>
        <a:lstStyle/>
        <a:p>
          <a:endParaRPr lang="es-ES"/>
        </a:p>
      </dgm:t>
    </dgm:pt>
    <dgm:pt modelId="{27D8961F-B402-2E43-98B3-5C3F31785AAF}" type="pres">
      <dgm:prSet presAssocID="{D43EA920-A75A-F14B-8ACA-3387F62DD9C5}" presName="adorn" presStyleLbl="fgAccFollowNode1" presStyleIdx="2" presStyleCnt="6" custFlipVert="1" custFlipHor="1" custScaleX="34737" custScaleY="2361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F95B6D32-5BF0-414B-B99E-FD604FC92545}" type="pres">
      <dgm:prSet presAssocID="{63FA9C16-080C-954A-B194-E950802C8CA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0CB4ABB-FBAC-5F48-A951-F6402A731E42}" type="pres">
      <dgm:prSet presAssocID="{6E855793-9444-7841-B7F0-811BA89BDBD1}" presName="compNode" presStyleCnt="0"/>
      <dgm:spPr/>
    </dgm:pt>
    <dgm:pt modelId="{36E0C54C-CCD9-BA49-80FD-810E24E6B6DB}" type="pres">
      <dgm:prSet presAssocID="{6E855793-9444-7841-B7F0-811BA89BDBD1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10E69-083E-E04A-9BA2-22B345C88132}" type="pres">
      <dgm:prSet presAssocID="{6E855793-9444-7841-B7F0-811BA89BDB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A3405B-313A-9342-BDC5-DCF60124575C}" type="pres">
      <dgm:prSet presAssocID="{6E855793-9444-7841-B7F0-811BA89BDBD1}" presName="parentRect" presStyleLbl="alignNode1" presStyleIdx="3" presStyleCnt="6"/>
      <dgm:spPr/>
      <dgm:t>
        <a:bodyPr/>
        <a:lstStyle/>
        <a:p>
          <a:endParaRPr lang="es-ES"/>
        </a:p>
      </dgm:t>
    </dgm:pt>
    <dgm:pt modelId="{98FF45BA-E1CC-9D48-B25B-AF16AC648738}" type="pres">
      <dgm:prSet presAssocID="{6E855793-9444-7841-B7F0-811BA89BDBD1}" presName="adorn" presStyleLbl="fgAccFollowNode1" presStyleIdx="3" presStyleCnt="6" custFlipVert="1" custFlipHor="1" custScaleX="14566" custScaleY="911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2DAE09D3-7FF3-8448-9EEE-7A84BB2FD19A}" type="pres">
      <dgm:prSet presAssocID="{F11796ED-D1B7-F44C-B004-AB209DC3495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87EF5A7-35DA-484F-AD4E-58A890C4A07F}" type="pres">
      <dgm:prSet presAssocID="{E61CB5F2-2380-8F43-902F-1618AC96056B}" presName="compNode" presStyleCnt="0"/>
      <dgm:spPr/>
    </dgm:pt>
    <dgm:pt modelId="{0266432A-722B-C446-BE8A-317977D9B0FE}" type="pres">
      <dgm:prSet presAssocID="{E61CB5F2-2380-8F43-902F-1618AC96056B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75AF0-39F4-E947-AB74-732E18A815BA}" type="pres">
      <dgm:prSet presAssocID="{E61CB5F2-2380-8F43-902F-1618AC9605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926D6-1C3F-8243-94CE-50E8704E7052}" type="pres">
      <dgm:prSet presAssocID="{E61CB5F2-2380-8F43-902F-1618AC96056B}" presName="parentRect" presStyleLbl="alignNode1" presStyleIdx="4" presStyleCnt="6"/>
      <dgm:spPr/>
      <dgm:t>
        <a:bodyPr/>
        <a:lstStyle/>
        <a:p>
          <a:endParaRPr lang="es-ES"/>
        </a:p>
      </dgm:t>
    </dgm:pt>
    <dgm:pt modelId="{9FE841A0-BC49-1C49-A636-0B230B4991AC}" type="pres">
      <dgm:prSet presAssocID="{E61CB5F2-2380-8F43-902F-1618AC96056B}" presName="adorn" presStyleLbl="fgAccFollowNode1" presStyleIdx="4" presStyleCnt="6" custScaleX="23290" custScaleY="3458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C00DF37C-730D-7046-B501-B117DCBB8E7C}" type="pres">
      <dgm:prSet presAssocID="{177D056D-DF62-9942-9212-B12A05C7560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C55AC26-1A1B-6B44-B5F1-B10D7AEC713B}" type="pres">
      <dgm:prSet presAssocID="{CDB2D66C-9CD9-8642-BFD3-6978CAA238C2}" presName="compNode" presStyleCnt="0"/>
      <dgm:spPr/>
    </dgm:pt>
    <dgm:pt modelId="{0B590097-5BDB-F24F-920D-F649B0941BCC}" type="pres">
      <dgm:prSet presAssocID="{CDB2D66C-9CD9-8642-BFD3-6978CAA238C2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CAC2E-793F-5F4A-8484-DA4442FF7CD0}" type="pres">
      <dgm:prSet presAssocID="{CDB2D66C-9CD9-8642-BFD3-6978CAA238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EE2A52-5B6E-5547-A3F7-C4A654895D27}" type="pres">
      <dgm:prSet presAssocID="{CDB2D66C-9CD9-8642-BFD3-6978CAA238C2}" presName="parentRect" presStyleLbl="alignNode1" presStyleIdx="5" presStyleCnt="6"/>
      <dgm:spPr/>
      <dgm:t>
        <a:bodyPr/>
        <a:lstStyle/>
        <a:p>
          <a:endParaRPr lang="es-ES"/>
        </a:p>
      </dgm:t>
    </dgm:pt>
    <dgm:pt modelId="{419FA17B-2B31-ED47-B23F-EF470E72CD81}" type="pres">
      <dgm:prSet presAssocID="{CDB2D66C-9CD9-8642-BFD3-6978CAA238C2}" presName="adorn" presStyleLbl="fgAccFollowNode1" presStyleIdx="5" presStyleCnt="6" custScaleX="21171" custScaleY="33397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42F36A11-B326-534B-9B91-69AAEEFC23D7}" type="presOf" srcId="{F11796ED-D1B7-F44C-B004-AB209DC3495D}" destId="{2DAE09D3-7FF3-8448-9EEE-7A84BB2FD19A}" srcOrd="0" destOrd="0" presId="urn:microsoft.com/office/officeart/2005/8/layout/bList2"/>
    <dgm:cxn modelId="{D3AF6BED-29C0-7C4B-9295-118BE0642207}" type="presOf" srcId="{6E855793-9444-7841-B7F0-811BA89BDBD1}" destId="{8FC10E69-083E-E04A-9BA2-22B345C88132}" srcOrd="0" destOrd="0" presId="urn:microsoft.com/office/officeart/2005/8/layout/bList2"/>
    <dgm:cxn modelId="{794D86F9-F7AA-9D46-8FEE-79FE76498BCB}" srcId="{F028001A-B762-B842-B8E0-2A5E65B602F4}" destId="{EE28FBE3-E7BA-BD4A-B0E6-53D477D8B20E}" srcOrd="0" destOrd="0" parTransId="{DB32595F-EBF8-D047-BDD1-3667EA74A89B}" sibTransId="{22EBAAC0-FECE-4349-BDB7-1133A6098C6D}"/>
    <dgm:cxn modelId="{D0C81364-54AC-C44B-9A7A-6CA3C67BA2E3}" srcId="{4B6F8E98-0692-D644-9E1D-C74C07DE1328}" destId="{6E855793-9444-7841-B7F0-811BA89BDBD1}" srcOrd="3" destOrd="0" parTransId="{6B2FCFC9-EB7E-E140-89B9-A0A0B3463FA5}" sibTransId="{F11796ED-D1B7-F44C-B004-AB209DC3495D}"/>
    <dgm:cxn modelId="{D799E3F1-780C-1540-88A2-2AC1A9F3FC12}" type="presOf" srcId="{6E855793-9444-7841-B7F0-811BA89BDBD1}" destId="{FEA3405B-313A-9342-BDC5-DCF60124575C}" srcOrd="1" destOrd="0" presId="urn:microsoft.com/office/officeart/2005/8/layout/bList2"/>
    <dgm:cxn modelId="{85E201ED-530C-6242-8C85-0528E75C8BF5}" type="presOf" srcId="{3A69EE11-9859-3247-ACAE-6FE089FDBEE4}" destId="{86D4C254-90D3-634A-A5B8-1A8BC3BAEB69}" srcOrd="0" destOrd="0" presId="urn:microsoft.com/office/officeart/2005/8/layout/bList2"/>
    <dgm:cxn modelId="{A69B6777-3903-8A4F-AECF-698EEC720A04}" type="presOf" srcId="{E050E02D-BE09-C945-B170-01A65AC83E08}" destId="{36E0C54C-CCD9-BA49-80FD-810E24E6B6DB}" srcOrd="0" destOrd="0" presId="urn:microsoft.com/office/officeart/2005/8/layout/bList2"/>
    <dgm:cxn modelId="{5F1CAD3D-C5ED-DC44-ABEC-BEB8D2228F10}" type="presOf" srcId="{EE28FBE3-E7BA-BD4A-B0E6-53D477D8B20E}" destId="{67922653-337E-5341-B4C7-373C7543CE19}" srcOrd="0" destOrd="0" presId="urn:microsoft.com/office/officeart/2005/8/layout/bList2"/>
    <dgm:cxn modelId="{BB0C1BC4-98CE-4F44-8129-1E9B848F2676}" type="presOf" srcId="{E61CB5F2-2380-8F43-902F-1618AC96056B}" destId="{FE8926D6-1C3F-8243-94CE-50E8704E7052}" srcOrd="1" destOrd="0" presId="urn:microsoft.com/office/officeart/2005/8/layout/bList2"/>
    <dgm:cxn modelId="{32297E18-2D56-6147-BA50-5B8F863ED6DD}" srcId="{CDB2D66C-9CD9-8642-BFD3-6978CAA238C2}" destId="{515F4322-23DB-5040-A752-35C68B0C3D68}" srcOrd="0" destOrd="0" parTransId="{B6B4EFBE-01E7-0848-BB8E-D3030C16DA3B}" sibTransId="{30935AB9-5DC7-1945-8C2D-CDAC7E0EB591}"/>
    <dgm:cxn modelId="{D8B7759F-4703-644E-A7CA-B2D66EFFC262}" type="presOf" srcId="{515F4322-23DB-5040-A752-35C68B0C3D68}" destId="{0B590097-5BDB-F24F-920D-F649B0941BCC}" srcOrd="0" destOrd="0" presId="urn:microsoft.com/office/officeart/2005/8/layout/bList2"/>
    <dgm:cxn modelId="{1A96634E-19D9-E346-87DE-4FBEE054638B}" srcId="{79E373A0-ECE1-974A-8D50-A40CCD5F324E}" destId="{404C507D-7E37-6F4F-914E-FB8950FD7B8E}" srcOrd="0" destOrd="0" parTransId="{3E28AC06-9C24-FA42-8F85-94DCE9232557}" sibTransId="{BB0BAEDC-0DEA-0845-87A4-39D32B081030}"/>
    <dgm:cxn modelId="{086E6702-85CF-8044-9071-2CB3E5F6ED8D}" type="presOf" srcId="{63FA9C16-080C-954A-B194-E950802C8CA3}" destId="{F95B6D32-5BF0-414B-B99E-FD604FC92545}" srcOrd="0" destOrd="0" presId="urn:microsoft.com/office/officeart/2005/8/layout/bList2"/>
    <dgm:cxn modelId="{5CA85DF1-86AC-9F45-9D4C-0BC3F7CD7D36}" type="presOf" srcId="{404C507D-7E37-6F4F-914E-FB8950FD7B8E}" destId="{DFB946AC-FCF1-E648-BC16-B99A214624A0}" srcOrd="0" destOrd="0" presId="urn:microsoft.com/office/officeart/2005/8/layout/bList2"/>
    <dgm:cxn modelId="{E5568573-C596-D946-B47C-B5AC21A9AF5D}" srcId="{4B6F8E98-0692-D644-9E1D-C74C07DE1328}" destId="{F028001A-B762-B842-B8E0-2A5E65B602F4}" srcOrd="1" destOrd="0" parTransId="{ED202389-573D-6147-82A1-AB0574B0DB45}" sibTransId="{C57A0F19-2F7F-864A-9B49-29B902FD10F9}"/>
    <dgm:cxn modelId="{F10F73BC-D650-EA48-9733-36D6CE994440}" type="presOf" srcId="{CDB2D66C-9CD9-8642-BFD3-6978CAA238C2}" destId="{F3EE2A52-5B6E-5547-A3F7-C4A654895D27}" srcOrd="1" destOrd="0" presId="urn:microsoft.com/office/officeart/2005/8/layout/bList2"/>
    <dgm:cxn modelId="{2D3543BD-989F-E04B-8703-E52B3A928B1F}" srcId="{4B6F8E98-0692-D644-9E1D-C74C07DE1328}" destId="{79E373A0-ECE1-974A-8D50-A40CCD5F324E}" srcOrd="0" destOrd="0" parTransId="{BB0A7513-EC98-5644-A754-57614CA5EFE6}" sibTransId="{3A69EE11-9859-3247-ACAE-6FE089FDBEE4}"/>
    <dgm:cxn modelId="{D6B89DF5-42B2-1B45-8E67-008D80ABB29A}" srcId="{4B6F8E98-0692-D644-9E1D-C74C07DE1328}" destId="{D43EA920-A75A-F14B-8ACA-3387F62DD9C5}" srcOrd="2" destOrd="0" parTransId="{6B518C11-6795-EC46-A926-1C1D755D494F}" sibTransId="{63FA9C16-080C-954A-B194-E950802C8CA3}"/>
    <dgm:cxn modelId="{509E49D7-4C15-9A4D-B7B6-C18F9419C18C}" type="presOf" srcId="{79E373A0-ECE1-974A-8D50-A40CCD5F324E}" destId="{D85F7078-7F80-6244-8A13-107C71216540}" srcOrd="0" destOrd="0" presId="urn:microsoft.com/office/officeart/2005/8/layout/bList2"/>
    <dgm:cxn modelId="{3D78DA95-4B75-7740-AA69-B8A913897F27}" type="presOf" srcId="{C57A0F19-2F7F-864A-9B49-29B902FD10F9}" destId="{99E1D62D-37C5-B24E-A0D0-350E563E5654}" srcOrd="0" destOrd="0" presId="urn:microsoft.com/office/officeart/2005/8/layout/bList2"/>
    <dgm:cxn modelId="{7C7B4678-CD61-E44D-BC1C-6DC969C8936B}" type="presOf" srcId="{C64BD28C-2CF9-4E49-9C71-536A94ED1756}" destId="{0266432A-722B-C446-BE8A-317977D9B0FE}" srcOrd="0" destOrd="0" presId="urn:microsoft.com/office/officeart/2005/8/layout/bList2"/>
    <dgm:cxn modelId="{51DAA6D4-C66C-CC45-8918-9977A88EB013}" srcId="{E61CB5F2-2380-8F43-902F-1618AC96056B}" destId="{C64BD28C-2CF9-4E49-9C71-536A94ED1756}" srcOrd="0" destOrd="0" parTransId="{31B58ACF-6015-384E-84CE-8C087CD88378}" sibTransId="{76506C45-F356-ED40-A24B-2A93000B9934}"/>
    <dgm:cxn modelId="{9108D80E-0673-6245-B4FA-00D13EA8AF52}" type="presOf" srcId="{F028001A-B762-B842-B8E0-2A5E65B602F4}" destId="{38B3F799-E839-DE40-A50D-3A56E148D588}" srcOrd="0" destOrd="0" presId="urn:microsoft.com/office/officeart/2005/8/layout/bList2"/>
    <dgm:cxn modelId="{22DB4E2C-D2F2-3F4B-9631-1B9A18701892}" type="presOf" srcId="{F028001A-B762-B842-B8E0-2A5E65B602F4}" destId="{C6AD0C79-2FB2-9649-95E3-F5F029A6503F}" srcOrd="1" destOrd="0" presId="urn:microsoft.com/office/officeart/2005/8/layout/bList2"/>
    <dgm:cxn modelId="{916473E1-45DA-AE4C-9D7E-58147C13C587}" type="presOf" srcId="{D43EA920-A75A-F14B-8ACA-3387F62DD9C5}" destId="{BF6ECAB9-05D1-FB41-B98F-BC25C579D025}" srcOrd="0" destOrd="0" presId="urn:microsoft.com/office/officeart/2005/8/layout/bList2"/>
    <dgm:cxn modelId="{055AC2A3-C6BA-3645-BEA5-586DE99EA6AC}" type="presOf" srcId="{CDB2D66C-9CD9-8642-BFD3-6978CAA238C2}" destId="{40ECAC2E-793F-5F4A-8484-DA4442FF7CD0}" srcOrd="0" destOrd="0" presId="urn:microsoft.com/office/officeart/2005/8/layout/bList2"/>
    <dgm:cxn modelId="{AB6D4F1C-C226-F241-B778-D50D9B156E7D}" type="presOf" srcId="{4B6F8E98-0692-D644-9E1D-C74C07DE1328}" destId="{E9F6615B-EA81-4E42-85DB-8EFB576E72D2}" srcOrd="0" destOrd="0" presId="urn:microsoft.com/office/officeart/2005/8/layout/bList2"/>
    <dgm:cxn modelId="{056EE4A9-610E-BF47-8DFF-2ABD47B392CA}" srcId="{D43EA920-A75A-F14B-8ACA-3387F62DD9C5}" destId="{E87603B6-3A3D-AA4D-85D4-6F7719FDCBDD}" srcOrd="0" destOrd="0" parTransId="{DAC1D8AE-37DB-5C43-B209-15344E959F17}" sibTransId="{DF4F65F5-4072-6148-8481-C8E1BF39E3C2}"/>
    <dgm:cxn modelId="{E9F2DFBB-7585-2C45-8747-252BBB16396B}" type="presOf" srcId="{E87603B6-3A3D-AA4D-85D4-6F7719FDCBDD}" destId="{BC3BF8CE-7268-4B48-8086-0C82052022EB}" srcOrd="0" destOrd="0" presId="urn:microsoft.com/office/officeart/2005/8/layout/bList2"/>
    <dgm:cxn modelId="{EBFC173E-140D-0243-80C6-E4FB3503562F}" type="presOf" srcId="{79E373A0-ECE1-974A-8D50-A40CCD5F324E}" destId="{2C19E17A-2514-1C44-AB67-45505ED8765B}" srcOrd="1" destOrd="0" presId="urn:microsoft.com/office/officeart/2005/8/layout/bList2"/>
    <dgm:cxn modelId="{215CE0A2-7EE7-A345-9592-F42BE7E2BDF7}" type="presOf" srcId="{177D056D-DF62-9942-9212-B12A05C7560D}" destId="{C00DF37C-730D-7046-B501-B117DCBB8E7C}" srcOrd="0" destOrd="0" presId="urn:microsoft.com/office/officeart/2005/8/layout/bList2"/>
    <dgm:cxn modelId="{DC10B7B5-E6E2-1D46-B8FC-59519A4904C9}" type="presOf" srcId="{D43EA920-A75A-F14B-8ACA-3387F62DD9C5}" destId="{3C209681-8E43-C24B-8356-4CAB22F3389B}" srcOrd="1" destOrd="0" presId="urn:microsoft.com/office/officeart/2005/8/layout/bList2"/>
    <dgm:cxn modelId="{48EE285A-7CB7-3743-9A6F-925CA841EB58}" type="presOf" srcId="{E61CB5F2-2380-8F43-902F-1618AC96056B}" destId="{2F175AF0-39F4-E947-AB74-732E18A815BA}" srcOrd="0" destOrd="0" presId="urn:microsoft.com/office/officeart/2005/8/layout/bList2"/>
    <dgm:cxn modelId="{BE80992D-FB72-4B41-B3F7-AA90E75AF285}" srcId="{4B6F8E98-0692-D644-9E1D-C74C07DE1328}" destId="{CDB2D66C-9CD9-8642-BFD3-6978CAA238C2}" srcOrd="5" destOrd="0" parTransId="{39520A72-0CAE-5644-BDD7-4FD99F513EF3}" sibTransId="{79880863-ADD8-3F4B-B50A-BE9C6F543851}"/>
    <dgm:cxn modelId="{FE2A1BFF-10AC-5745-B35A-8DD8804A4C91}" srcId="{6E855793-9444-7841-B7F0-811BA89BDBD1}" destId="{E050E02D-BE09-C945-B170-01A65AC83E08}" srcOrd="0" destOrd="0" parTransId="{FC1B60CC-B5E4-BB45-BCD3-F0089BFE20E2}" sibTransId="{416F869A-7B09-904F-B0BA-2E472B94B0FC}"/>
    <dgm:cxn modelId="{50AD0143-BD75-214C-A143-EBF68C910AE3}" srcId="{4B6F8E98-0692-D644-9E1D-C74C07DE1328}" destId="{E61CB5F2-2380-8F43-902F-1618AC96056B}" srcOrd="4" destOrd="0" parTransId="{E7A5782E-FEA0-2144-AD41-2B03F610F621}" sibTransId="{177D056D-DF62-9942-9212-B12A05C7560D}"/>
    <dgm:cxn modelId="{A2536E32-E7C1-984B-9926-74DB45A33A04}" type="presParOf" srcId="{E9F6615B-EA81-4E42-85DB-8EFB576E72D2}" destId="{8A1B5AE5-A1A2-254B-A5DF-342FDBEE2DA4}" srcOrd="0" destOrd="0" presId="urn:microsoft.com/office/officeart/2005/8/layout/bList2"/>
    <dgm:cxn modelId="{EF917A3C-9E2F-394B-A7E8-0F6783B94634}" type="presParOf" srcId="{8A1B5AE5-A1A2-254B-A5DF-342FDBEE2DA4}" destId="{DFB946AC-FCF1-E648-BC16-B99A214624A0}" srcOrd="0" destOrd="0" presId="urn:microsoft.com/office/officeart/2005/8/layout/bList2"/>
    <dgm:cxn modelId="{15ECFA48-3F95-244B-A604-F92D1FA32E5D}" type="presParOf" srcId="{8A1B5AE5-A1A2-254B-A5DF-342FDBEE2DA4}" destId="{D85F7078-7F80-6244-8A13-107C71216540}" srcOrd="1" destOrd="0" presId="urn:microsoft.com/office/officeart/2005/8/layout/bList2"/>
    <dgm:cxn modelId="{C4739288-9D8B-834B-B8AF-ADF61B5723DF}" type="presParOf" srcId="{8A1B5AE5-A1A2-254B-A5DF-342FDBEE2DA4}" destId="{2C19E17A-2514-1C44-AB67-45505ED8765B}" srcOrd="2" destOrd="0" presId="urn:microsoft.com/office/officeart/2005/8/layout/bList2"/>
    <dgm:cxn modelId="{32CB25BA-8A1B-6541-8E79-8DE03F714395}" type="presParOf" srcId="{8A1B5AE5-A1A2-254B-A5DF-342FDBEE2DA4}" destId="{1A2A3DAE-5DE1-A248-A2CB-63F022D97DD3}" srcOrd="3" destOrd="0" presId="urn:microsoft.com/office/officeart/2005/8/layout/bList2"/>
    <dgm:cxn modelId="{6967C97D-7948-D542-B55E-59840EDC1BB6}" type="presParOf" srcId="{E9F6615B-EA81-4E42-85DB-8EFB576E72D2}" destId="{86D4C254-90D3-634A-A5B8-1A8BC3BAEB69}" srcOrd="1" destOrd="0" presId="urn:microsoft.com/office/officeart/2005/8/layout/bList2"/>
    <dgm:cxn modelId="{A352A4F5-E23B-0F41-9BEC-74022EB99A72}" type="presParOf" srcId="{E9F6615B-EA81-4E42-85DB-8EFB576E72D2}" destId="{0962B325-63C7-5F49-A819-6D14C5F31067}" srcOrd="2" destOrd="0" presId="urn:microsoft.com/office/officeart/2005/8/layout/bList2"/>
    <dgm:cxn modelId="{2E592E17-1B84-A64E-9D31-574BC257111A}" type="presParOf" srcId="{0962B325-63C7-5F49-A819-6D14C5F31067}" destId="{67922653-337E-5341-B4C7-373C7543CE19}" srcOrd="0" destOrd="0" presId="urn:microsoft.com/office/officeart/2005/8/layout/bList2"/>
    <dgm:cxn modelId="{9C792871-C704-6447-9727-103E2B6DC00A}" type="presParOf" srcId="{0962B325-63C7-5F49-A819-6D14C5F31067}" destId="{38B3F799-E839-DE40-A50D-3A56E148D588}" srcOrd="1" destOrd="0" presId="urn:microsoft.com/office/officeart/2005/8/layout/bList2"/>
    <dgm:cxn modelId="{EFC8717C-6241-054E-B899-8A83243C1DA5}" type="presParOf" srcId="{0962B325-63C7-5F49-A819-6D14C5F31067}" destId="{C6AD0C79-2FB2-9649-95E3-F5F029A6503F}" srcOrd="2" destOrd="0" presId="urn:microsoft.com/office/officeart/2005/8/layout/bList2"/>
    <dgm:cxn modelId="{CC7EFB04-9440-D649-85C3-12154BD5AC40}" type="presParOf" srcId="{0962B325-63C7-5F49-A819-6D14C5F31067}" destId="{E3D39DCC-E053-D34A-877C-E9F231FC9A1F}" srcOrd="3" destOrd="0" presId="urn:microsoft.com/office/officeart/2005/8/layout/bList2"/>
    <dgm:cxn modelId="{667425EF-C616-7F40-963D-9F0714710A33}" type="presParOf" srcId="{E9F6615B-EA81-4E42-85DB-8EFB576E72D2}" destId="{99E1D62D-37C5-B24E-A0D0-350E563E5654}" srcOrd="3" destOrd="0" presId="urn:microsoft.com/office/officeart/2005/8/layout/bList2"/>
    <dgm:cxn modelId="{66B5B2FE-376F-7C4D-BB29-54D1A764A45A}" type="presParOf" srcId="{E9F6615B-EA81-4E42-85DB-8EFB576E72D2}" destId="{2F7A8D1E-AC51-5841-BCA6-2B0034130906}" srcOrd="4" destOrd="0" presId="urn:microsoft.com/office/officeart/2005/8/layout/bList2"/>
    <dgm:cxn modelId="{AC0FF458-F644-2D4F-BDF9-5CD632E883DA}" type="presParOf" srcId="{2F7A8D1E-AC51-5841-BCA6-2B0034130906}" destId="{BC3BF8CE-7268-4B48-8086-0C82052022EB}" srcOrd="0" destOrd="0" presId="urn:microsoft.com/office/officeart/2005/8/layout/bList2"/>
    <dgm:cxn modelId="{99D83544-2B21-F147-8DC8-CC085C119005}" type="presParOf" srcId="{2F7A8D1E-AC51-5841-BCA6-2B0034130906}" destId="{BF6ECAB9-05D1-FB41-B98F-BC25C579D025}" srcOrd="1" destOrd="0" presId="urn:microsoft.com/office/officeart/2005/8/layout/bList2"/>
    <dgm:cxn modelId="{2D708580-3985-6A41-A77F-043C36B0B29E}" type="presParOf" srcId="{2F7A8D1E-AC51-5841-BCA6-2B0034130906}" destId="{3C209681-8E43-C24B-8356-4CAB22F3389B}" srcOrd="2" destOrd="0" presId="urn:microsoft.com/office/officeart/2005/8/layout/bList2"/>
    <dgm:cxn modelId="{2AB1B667-F5B7-1740-9F8F-5D6BA6ABEA27}" type="presParOf" srcId="{2F7A8D1E-AC51-5841-BCA6-2B0034130906}" destId="{27D8961F-B402-2E43-98B3-5C3F31785AAF}" srcOrd="3" destOrd="0" presId="urn:microsoft.com/office/officeart/2005/8/layout/bList2"/>
    <dgm:cxn modelId="{60A6E0E6-AA4C-3E4F-BE35-094B5E9471DA}" type="presParOf" srcId="{E9F6615B-EA81-4E42-85DB-8EFB576E72D2}" destId="{F95B6D32-5BF0-414B-B99E-FD604FC92545}" srcOrd="5" destOrd="0" presId="urn:microsoft.com/office/officeart/2005/8/layout/bList2"/>
    <dgm:cxn modelId="{10707FFD-CEA1-9B44-B568-31EBF6CD092B}" type="presParOf" srcId="{E9F6615B-EA81-4E42-85DB-8EFB576E72D2}" destId="{30CB4ABB-FBAC-5F48-A951-F6402A731E42}" srcOrd="6" destOrd="0" presId="urn:microsoft.com/office/officeart/2005/8/layout/bList2"/>
    <dgm:cxn modelId="{AD8FB8E6-C43A-C24D-89EC-9A304E4C2925}" type="presParOf" srcId="{30CB4ABB-FBAC-5F48-A951-F6402A731E42}" destId="{36E0C54C-CCD9-BA49-80FD-810E24E6B6DB}" srcOrd="0" destOrd="0" presId="urn:microsoft.com/office/officeart/2005/8/layout/bList2"/>
    <dgm:cxn modelId="{2FC1FA65-DBB3-EE4B-836B-F9A29C61CD79}" type="presParOf" srcId="{30CB4ABB-FBAC-5F48-A951-F6402A731E42}" destId="{8FC10E69-083E-E04A-9BA2-22B345C88132}" srcOrd="1" destOrd="0" presId="urn:microsoft.com/office/officeart/2005/8/layout/bList2"/>
    <dgm:cxn modelId="{0631BD8D-C607-B94B-BAF0-9FBC29A46FDF}" type="presParOf" srcId="{30CB4ABB-FBAC-5F48-A951-F6402A731E42}" destId="{FEA3405B-313A-9342-BDC5-DCF60124575C}" srcOrd="2" destOrd="0" presId="urn:microsoft.com/office/officeart/2005/8/layout/bList2"/>
    <dgm:cxn modelId="{932E095D-9153-C74F-8480-EC942560F06C}" type="presParOf" srcId="{30CB4ABB-FBAC-5F48-A951-F6402A731E42}" destId="{98FF45BA-E1CC-9D48-B25B-AF16AC648738}" srcOrd="3" destOrd="0" presId="urn:microsoft.com/office/officeart/2005/8/layout/bList2"/>
    <dgm:cxn modelId="{7F22591C-10E7-464D-B312-BF5C85BF2FFD}" type="presParOf" srcId="{E9F6615B-EA81-4E42-85DB-8EFB576E72D2}" destId="{2DAE09D3-7FF3-8448-9EEE-7A84BB2FD19A}" srcOrd="7" destOrd="0" presId="urn:microsoft.com/office/officeart/2005/8/layout/bList2"/>
    <dgm:cxn modelId="{E6B6D772-0054-4046-9DFA-98E054BD8F93}" type="presParOf" srcId="{E9F6615B-EA81-4E42-85DB-8EFB576E72D2}" destId="{587EF5A7-35DA-484F-AD4E-58A890C4A07F}" srcOrd="8" destOrd="0" presId="urn:microsoft.com/office/officeart/2005/8/layout/bList2"/>
    <dgm:cxn modelId="{9FD5CD83-675B-4F45-85F4-43EDE77E971B}" type="presParOf" srcId="{587EF5A7-35DA-484F-AD4E-58A890C4A07F}" destId="{0266432A-722B-C446-BE8A-317977D9B0FE}" srcOrd="0" destOrd="0" presId="urn:microsoft.com/office/officeart/2005/8/layout/bList2"/>
    <dgm:cxn modelId="{E589DF6F-DAF8-974D-94D9-171EDB728D46}" type="presParOf" srcId="{587EF5A7-35DA-484F-AD4E-58A890C4A07F}" destId="{2F175AF0-39F4-E947-AB74-732E18A815BA}" srcOrd="1" destOrd="0" presId="urn:microsoft.com/office/officeart/2005/8/layout/bList2"/>
    <dgm:cxn modelId="{B3FCF5B4-384D-BB45-B9AA-75DE34C4679E}" type="presParOf" srcId="{587EF5A7-35DA-484F-AD4E-58A890C4A07F}" destId="{FE8926D6-1C3F-8243-94CE-50E8704E7052}" srcOrd="2" destOrd="0" presId="urn:microsoft.com/office/officeart/2005/8/layout/bList2"/>
    <dgm:cxn modelId="{EB3A2628-49B3-F641-B4B3-9704C31D6695}" type="presParOf" srcId="{587EF5A7-35DA-484F-AD4E-58A890C4A07F}" destId="{9FE841A0-BC49-1C49-A636-0B230B4991AC}" srcOrd="3" destOrd="0" presId="urn:microsoft.com/office/officeart/2005/8/layout/bList2"/>
    <dgm:cxn modelId="{7525ED1F-5569-3441-8DAA-D6CDE38C388D}" type="presParOf" srcId="{E9F6615B-EA81-4E42-85DB-8EFB576E72D2}" destId="{C00DF37C-730D-7046-B501-B117DCBB8E7C}" srcOrd="9" destOrd="0" presId="urn:microsoft.com/office/officeart/2005/8/layout/bList2"/>
    <dgm:cxn modelId="{9D4138B6-8D39-5A45-8404-C0977C73C345}" type="presParOf" srcId="{E9F6615B-EA81-4E42-85DB-8EFB576E72D2}" destId="{4C55AC26-1A1B-6B44-B5F1-B10D7AEC713B}" srcOrd="10" destOrd="0" presId="urn:microsoft.com/office/officeart/2005/8/layout/bList2"/>
    <dgm:cxn modelId="{D9122581-369A-9642-A847-B7A8458FB4FE}" type="presParOf" srcId="{4C55AC26-1A1B-6B44-B5F1-B10D7AEC713B}" destId="{0B590097-5BDB-F24F-920D-F649B0941BCC}" srcOrd="0" destOrd="0" presId="urn:microsoft.com/office/officeart/2005/8/layout/bList2"/>
    <dgm:cxn modelId="{84518207-7EB4-C94B-B687-92717018F2BA}" type="presParOf" srcId="{4C55AC26-1A1B-6B44-B5F1-B10D7AEC713B}" destId="{40ECAC2E-793F-5F4A-8484-DA4442FF7CD0}" srcOrd="1" destOrd="0" presId="urn:microsoft.com/office/officeart/2005/8/layout/bList2"/>
    <dgm:cxn modelId="{98F14AF6-E095-5848-87C6-F9E28124C851}" type="presParOf" srcId="{4C55AC26-1A1B-6B44-B5F1-B10D7AEC713B}" destId="{F3EE2A52-5B6E-5547-A3F7-C4A654895D27}" srcOrd="2" destOrd="0" presId="urn:microsoft.com/office/officeart/2005/8/layout/bList2"/>
    <dgm:cxn modelId="{0F2F4618-A85D-3145-BDB2-0CD33F313175}" type="presParOf" srcId="{4C55AC26-1A1B-6B44-B5F1-B10D7AEC713B}" destId="{419FA17B-2B31-ED47-B23F-EF470E72CD8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510F9E-11C4-CA41-BEAE-E4774E2270E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604C73-CC2C-1649-A22C-82ACC41E3C0C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1"/>
            </a:rPr>
            <a:t>Análisis de mercados</a:t>
          </a:r>
          <a:endParaRPr lang="it-IT" dirty="0"/>
        </a:p>
      </dgm:t>
    </dgm:pt>
    <dgm:pt modelId="{A6981B94-E19C-0347-869C-AC15BFC6E867}" type="parTrans" cxnId="{048AC411-0952-EB44-BB5B-0AB34635CA09}">
      <dgm:prSet/>
      <dgm:spPr/>
      <dgm:t>
        <a:bodyPr/>
        <a:lstStyle/>
        <a:p>
          <a:endParaRPr lang="it-IT"/>
        </a:p>
      </dgm:t>
    </dgm:pt>
    <dgm:pt modelId="{1B784BEC-938F-9A49-B01B-C69683BD62B3}" type="sibTrans" cxnId="{048AC411-0952-EB44-BB5B-0AB34635CA09}">
      <dgm:prSet/>
      <dgm:spPr/>
      <dgm:t>
        <a:bodyPr/>
        <a:lstStyle/>
        <a:p>
          <a:endParaRPr lang="it-IT"/>
        </a:p>
      </dgm:t>
    </dgm:pt>
    <dgm:pt modelId="{2494511A-ED4B-9C4F-9A6F-958556A65D64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2"/>
            </a:rPr>
            <a:t>Concreción y desarrollo de obligaciones</a:t>
          </a:r>
          <a:endParaRPr lang="it-IT" dirty="0"/>
        </a:p>
      </dgm:t>
    </dgm:pt>
    <dgm:pt modelId="{13BF72FD-B283-1E4E-AA9F-7F77F9A464B6}" type="parTrans" cxnId="{D4281E56-6090-4C47-919F-32961DEA7BA9}">
      <dgm:prSet/>
      <dgm:spPr/>
      <dgm:t>
        <a:bodyPr/>
        <a:lstStyle/>
        <a:p>
          <a:endParaRPr lang="it-IT"/>
        </a:p>
      </dgm:t>
    </dgm:pt>
    <dgm:pt modelId="{08EFF633-5F8B-454F-8B01-5B10B9AF254B}" type="sibTrans" cxnId="{D4281E56-6090-4C47-919F-32961DEA7BA9}">
      <dgm:prSet/>
      <dgm:spPr/>
      <dgm:t>
        <a:bodyPr/>
        <a:lstStyle/>
        <a:p>
          <a:endParaRPr lang="it-IT"/>
        </a:p>
      </dgm:t>
    </dgm:pt>
    <dgm:pt modelId="{DC55CD55-32BC-8147-A9E8-BC0A9BA753CA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3"/>
            </a:rPr>
            <a:t>Servicio universal y contabilidad regulatoria</a:t>
          </a:r>
          <a:endParaRPr lang="it-IT" dirty="0"/>
        </a:p>
      </dgm:t>
    </dgm:pt>
    <dgm:pt modelId="{F8DC1D06-2708-5849-9785-329F09EEBC8C}" type="parTrans" cxnId="{14ABE861-1E2B-B34B-BAD0-4CE368CBE6FB}">
      <dgm:prSet/>
      <dgm:spPr/>
      <dgm:t>
        <a:bodyPr/>
        <a:lstStyle/>
        <a:p>
          <a:endParaRPr lang="it-IT"/>
        </a:p>
      </dgm:t>
    </dgm:pt>
    <dgm:pt modelId="{5DB07DE3-81A3-FF4F-97A3-F066DF0E271A}" type="sibTrans" cxnId="{14ABE861-1E2B-B34B-BAD0-4CE368CBE6FB}">
      <dgm:prSet/>
      <dgm:spPr/>
      <dgm:t>
        <a:bodyPr/>
        <a:lstStyle/>
        <a:p>
          <a:endParaRPr lang="it-IT"/>
        </a:p>
      </dgm:t>
    </dgm:pt>
    <dgm:pt modelId="{B5981B46-9B05-E54F-8327-017F8C0EF05B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4"/>
            </a:rPr>
            <a:t>Conflictos</a:t>
          </a:r>
          <a:endParaRPr lang="it-IT" dirty="0"/>
        </a:p>
      </dgm:t>
    </dgm:pt>
    <dgm:pt modelId="{5B3E41AA-BAF4-534B-B3D1-68FFFA2187D1}" type="parTrans" cxnId="{ECBA43C9-A3E6-8F41-BDFC-FEFDCF4809C5}">
      <dgm:prSet/>
      <dgm:spPr/>
      <dgm:t>
        <a:bodyPr/>
        <a:lstStyle/>
        <a:p>
          <a:endParaRPr lang="it-IT"/>
        </a:p>
      </dgm:t>
    </dgm:pt>
    <dgm:pt modelId="{B5EC953A-AD96-D142-828D-21546909FD1A}" type="sibTrans" cxnId="{ECBA43C9-A3E6-8F41-BDFC-FEFDCF4809C5}">
      <dgm:prSet/>
      <dgm:spPr/>
      <dgm:t>
        <a:bodyPr/>
        <a:lstStyle/>
        <a:p>
          <a:endParaRPr lang="it-IT"/>
        </a:p>
      </dgm:t>
    </dgm:pt>
    <dgm:pt modelId="{60991AAB-FB9B-874E-AF53-3E942726B9E7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5"/>
            </a:rPr>
            <a:t>Portabilidad</a:t>
          </a:r>
          <a:endParaRPr lang="it-IT" dirty="0"/>
        </a:p>
      </dgm:t>
    </dgm:pt>
    <dgm:pt modelId="{17FAF676-AEAB-804D-BE15-5912128E0315}" type="parTrans" cxnId="{DFC37A3D-505F-054B-8D89-B8D9171A1F09}">
      <dgm:prSet/>
      <dgm:spPr/>
      <dgm:t>
        <a:bodyPr/>
        <a:lstStyle/>
        <a:p>
          <a:endParaRPr lang="it-IT"/>
        </a:p>
      </dgm:t>
    </dgm:pt>
    <dgm:pt modelId="{BB7A3510-5EBF-5C48-A0B6-D0086212BE93}" type="sibTrans" cxnId="{DFC37A3D-505F-054B-8D89-B8D9171A1F09}">
      <dgm:prSet/>
      <dgm:spPr/>
      <dgm:t>
        <a:bodyPr/>
        <a:lstStyle/>
        <a:p>
          <a:endParaRPr lang="it-IT"/>
        </a:p>
      </dgm:t>
    </dgm:pt>
    <dgm:pt modelId="{67DEF371-6A98-004E-899C-EE5C0CF86D7A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6"/>
            </a:rPr>
            <a:t>Informes, consultas y circulares</a:t>
          </a:r>
          <a:endParaRPr lang="it-IT" dirty="0"/>
        </a:p>
      </dgm:t>
    </dgm:pt>
    <dgm:pt modelId="{6CB001FD-48F7-1B46-8B5E-926A6C90C3EB}" type="parTrans" cxnId="{F76E607B-5A78-404C-BC7F-CB31B39E20E3}">
      <dgm:prSet/>
      <dgm:spPr/>
      <dgm:t>
        <a:bodyPr/>
        <a:lstStyle/>
        <a:p>
          <a:endParaRPr lang="it-IT"/>
        </a:p>
      </dgm:t>
    </dgm:pt>
    <dgm:pt modelId="{0106558F-BB60-A347-B8AA-C07B64C59BE3}" type="sibTrans" cxnId="{F76E607B-5A78-404C-BC7F-CB31B39E20E3}">
      <dgm:prSet/>
      <dgm:spPr/>
      <dgm:t>
        <a:bodyPr/>
        <a:lstStyle/>
        <a:p>
          <a:endParaRPr lang="it-IT"/>
        </a:p>
      </dgm:t>
    </dgm:pt>
    <dgm:pt modelId="{3B673A7D-FB8A-D449-AC72-0C9E67667466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7"/>
            </a:rPr>
            <a:t>Registros, SGDA Y Tasas</a:t>
          </a:r>
          <a:endParaRPr lang="it-IT" dirty="0"/>
        </a:p>
      </dgm:t>
    </dgm:pt>
    <dgm:pt modelId="{ADFFF248-7FF8-F045-8231-ED4FE11F1854}" type="parTrans" cxnId="{11614FBA-3854-FD49-B954-AD6D6B048A13}">
      <dgm:prSet/>
      <dgm:spPr/>
      <dgm:t>
        <a:bodyPr/>
        <a:lstStyle/>
        <a:p>
          <a:endParaRPr lang="it-IT"/>
        </a:p>
      </dgm:t>
    </dgm:pt>
    <dgm:pt modelId="{B6AEA3D8-4562-6F41-9275-21ED0D23FFA9}" type="sibTrans" cxnId="{11614FBA-3854-FD49-B954-AD6D6B048A13}">
      <dgm:prSet/>
      <dgm:spPr/>
      <dgm:t>
        <a:bodyPr/>
        <a:lstStyle/>
        <a:p>
          <a:endParaRPr lang="it-IT"/>
        </a:p>
      </dgm:t>
    </dgm:pt>
    <dgm:pt modelId="{5AD54188-9604-B14F-B7C1-116E7A26F743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8"/>
            </a:rPr>
            <a:t>Internacional</a:t>
          </a:r>
          <a:endParaRPr lang="it-IT" dirty="0"/>
        </a:p>
      </dgm:t>
    </dgm:pt>
    <dgm:pt modelId="{F8468E95-0457-3E4F-AE33-B5792AF66CBD}" type="parTrans" cxnId="{90A360AB-29E0-5D4D-B0C9-F8E8076C8AFF}">
      <dgm:prSet/>
      <dgm:spPr/>
      <dgm:t>
        <a:bodyPr/>
        <a:lstStyle/>
        <a:p>
          <a:endParaRPr lang="it-IT"/>
        </a:p>
      </dgm:t>
    </dgm:pt>
    <dgm:pt modelId="{DEB6C3E4-0A26-8444-9C7A-6FB5F99190E7}" type="sibTrans" cxnId="{90A360AB-29E0-5D4D-B0C9-F8E8076C8AFF}">
      <dgm:prSet/>
      <dgm:spPr/>
      <dgm:t>
        <a:bodyPr/>
        <a:lstStyle/>
        <a:p>
          <a:endParaRPr lang="it-IT"/>
        </a:p>
      </dgm:t>
    </dgm:pt>
    <dgm:pt modelId="{F73AEF7F-3465-1545-BD48-E87AE855BC42}">
      <dgm:prSet custT="1"/>
      <dgm:spPr/>
      <dgm:t>
        <a:bodyPr/>
        <a:lstStyle/>
        <a:p>
          <a:pPr algn="ctr">
            <a:buNone/>
          </a:pPr>
          <a:r>
            <a:rPr lang="it-IT" sz="1100" b="0" i="0" dirty="0">
              <a:solidFill>
                <a:schemeClr val="accent5"/>
              </a:solidFill>
            </a:rPr>
            <a:t>Definimos y analizamos periódicamente el nivel de competencia de los mercados de comunicaciones electrónicas.</a:t>
          </a:r>
          <a:endParaRPr lang="it-IT" sz="1100" dirty="0">
            <a:solidFill>
              <a:schemeClr val="accent5"/>
            </a:solidFill>
          </a:endParaRPr>
        </a:p>
      </dgm:t>
    </dgm:pt>
    <dgm:pt modelId="{0994212E-AA73-1949-AD83-43F78F3528D3}" type="parTrans" cxnId="{0C7F22FF-6F7B-5A40-8282-CCE6E182B2AC}">
      <dgm:prSet/>
      <dgm:spPr/>
      <dgm:t>
        <a:bodyPr/>
        <a:lstStyle/>
        <a:p>
          <a:endParaRPr lang="it-IT"/>
        </a:p>
      </dgm:t>
    </dgm:pt>
    <dgm:pt modelId="{48DA5336-8E97-DE46-886E-1FAE74C8366D}" type="sibTrans" cxnId="{0C7F22FF-6F7B-5A40-8282-CCE6E182B2AC}">
      <dgm:prSet/>
      <dgm:spPr/>
      <dgm:t>
        <a:bodyPr/>
        <a:lstStyle/>
        <a:p>
          <a:endParaRPr lang="it-IT"/>
        </a:p>
      </dgm:t>
    </dgm:pt>
    <dgm:pt modelId="{03EC815C-D7CC-714A-9C97-51FDDD6E84A9}">
      <dgm:prSet custT="1"/>
      <dgm:spPr/>
      <dgm:t>
        <a:bodyPr/>
        <a:lstStyle/>
        <a:p>
          <a:pPr algn="ctr">
            <a:buNone/>
          </a:pPr>
          <a:r>
            <a:rPr lang="it-IT" sz="1100" b="0" i="0" dirty="0">
              <a:solidFill>
                <a:schemeClr val="accent5"/>
              </a:solidFill>
            </a:rPr>
            <a:t>Imponemos obligaciones específicas a los operadores con poder significativo de mercado y comprobamos su cumplimiento.</a:t>
          </a:r>
          <a:endParaRPr lang="it-IT" sz="1100" dirty="0">
            <a:solidFill>
              <a:schemeClr val="accent5"/>
            </a:solidFill>
          </a:endParaRPr>
        </a:p>
      </dgm:t>
    </dgm:pt>
    <dgm:pt modelId="{247986DF-50EC-0F48-AAD8-B0F4A8ED9545}" type="parTrans" cxnId="{4278EC0E-BF05-064C-B367-32D85A59A79F}">
      <dgm:prSet/>
      <dgm:spPr/>
      <dgm:t>
        <a:bodyPr/>
        <a:lstStyle/>
        <a:p>
          <a:endParaRPr lang="it-IT"/>
        </a:p>
      </dgm:t>
    </dgm:pt>
    <dgm:pt modelId="{AB434DFA-E5A3-DB4F-BEA1-64531C1B3340}" type="sibTrans" cxnId="{4278EC0E-BF05-064C-B367-32D85A59A79F}">
      <dgm:prSet/>
      <dgm:spPr/>
      <dgm:t>
        <a:bodyPr/>
        <a:lstStyle/>
        <a:p>
          <a:endParaRPr lang="it-IT"/>
        </a:p>
      </dgm:t>
    </dgm:pt>
    <dgm:pt modelId="{466B179B-01E7-9F4A-985B-495533CDF1AE}">
      <dgm:prSet custT="1"/>
      <dgm:spPr/>
      <dgm:t>
        <a:bodyPr/>
        <a:lstStyle/>
        <a:p>
          <a:pPr algn="ctr">
            <a:buNone/>
          </a:pPr>
          <a:r>
            <a:rPr lang="it-IT" sz="900" b="0" i="0" dirty="0">
              <a:solidFill>
                <a:schemeClr val="accent5"/>
              </a:solidFill>
            </a:rPr>
            <a:t>Aprobamos la declaración anual del coste neto del servicio universal, calculamos el coste neto del servicio universal y determinamos los operadores obligados a contribuir al Fondo Nacional del Servicio Universal. </a:t>
          </a:r>
          <a:endParaRPr lang="it-IT" sz="900" dirty="0">
            <a:solidFill>
              <a:schemeClr val="accent5"/>
            </a:solidFill>
          </a:endParaRPr>
        </a:p>
      </dgm:t>
    </dgm:pt>
    <dgm:pt modelId="{C1C0FFEC-C064-1141-B19D-F92353BD2EF0}" type="parTrans" cxnId="{35455F2A-E5F3-D146-AE2C-B9337E3D56F3}">
      <dgm:prSet/>
      <dgm:spPr/>
      <dgm:t>
        <a:bodyPr/>
        <a:lstStyle/>
        <a:p>
          <a:endParaRPr lang="it-IT"/>
        </a:p>
      </dgm:t>
    </dgm:pt>
    <dgm:pt modelId="{6FFFDE83-E88C-114A-8668-6A1FDD975BF4}" type="sibTrans" cxnId="{35455F2A-E5F3-D146-AE2C-B9337E3D56F3}">
      <dgm:prSet/>
      <dgm:spPr/>
      <dgm:t>
        <a:bodyPr/>
        <a:lstStyle/>
        <a:p>
          <a:endParaRPr lang="it-IT"/>
        </a:p>
      </dgm:t>
    </dgm:pt>
    <dgm:pt modelId="{7B71FDB7-DB60-4549-969D-02C36FF29DD5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Resolvemos los conflictos entre operadores o entre operadores y otras entidades que se beneficien de las obligaciones de acceso e interconexión.</a:t>
          </a:r>
          <a:endParaRPr lang="it-IT" sz="1050" dirty="0">
            <a:solidFill>
              <a:schemeClr val="accent5"/>
            </a:solidFill>
          </a:endParaRPr>
        </a:p>
      </dgm:t>
    </dgm:pt>
    <dgm:pt modelId="{6327C3A4-1BBD-5349-9F4A-A1449B77AE9D}" type="parTrans" cxnId="{A082D37A-C878-C540-A4D6-3C54C09EFC3F}">
      <dgm:prSet/>
      <dgm:spPr/>
      <dgm:t>
        <a:bodyPr/>
        <a:lstStyle/>
        <a:p>
          <a:endParaRPr lang="it-IT"/>
        </a:p>
      </dgm:t>
    </dgm:pt>
    <dgm:pt modelId="{03360570-74FA-704D-A123-81606E120AA1}" type="sibTrans" cxnId="{A082D37A-C878-C540-A4D6-3C54C09EFC3F}">
      <dgm:prSet/>
      <dgm:spPr/>
      <dgm:t>
        <a:bodyPr/>
        <a:lstStyle/>
        <a:p>
          <a:endParaRPr lang="it-IT"/>
        </a:p>
      </dgm:t>
    </dgm:pt>
    <dgm:pt modelId="{1C6D7753-9879-3146-9D14-4D349F120E2C}">
      <dgm:prSet custT="1"/>
      <dgm:spPr/>
      <dgm:t>
        <a:bodyPr/>
        <a:lstStyle/>
        <a:p>
          <a:pPr algn="ctr">
            <a:buNone/>
          </a:pPr>
          <a:r>
            <a:rPr lang="it-IT" sz="1100" b="0" i="0" dirty="0" err="1">
              <a:solidFill>
                <a:schemeClr val="accent5"/>
              </a:solidFill>
            </a:rPr>
            <a:t>Establecemos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las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características</a:t>
          </a:r>
          <a:r>
            <a:rPr lang="it-IT" sz="1100" b="0" i="0" dirty="0">
              <a:solidFill>
                <a:schemeClr val="accent5"/>
              </a:solidFill>
            </a:rPr>
            <a:t> y </a:t>
          </a:r>
          <a:r>
            <a:rPr lang="it-IT" sz="1100" b="0" i="0" dirty="0" err="1">
              <a:solidFill>
                <a:schemeClr val="accent5"/>
              </a:solidFill>
            </a:rPr>
            <a:t>las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condiciones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técnicas</a:t>
          </a:r>
          <a:r>
            <a:rPr lang="it-IT" sz="1100" b="0" i="0" dirty="0">
              <a:solidFill>
                <a:schemeClr val="accent5"/>
              </a:solidFill>
            </a:rPr>
            <a:t> de la </a:t>
          </a:r>
          <a:r>
            <a:rPr lang="it-IT" sz="1100" b="0" i="0" dirty="0" err="1">
              <a:solidFill>
                <a:schemeClr val="accent5"/>
              </a:solidFill>
            </a:rPr>
            <a:t>conservación</a:t>
          </a:r>
          <a:r>
            <a:rPr lang="it-IT" sz="1100" b="0" i="0" dirty="0">
              <a:solidFill>
                <a:schemeClr val="accent5"/>
              </a:solidFill>
            </a:rPr>
            <a:t> de la </a:t>
          </a:r>
          <a:r>
            <a:rPr lang="it-IT" sz="1100" b="0" i="0" dirty="0" err="1">
              <a:solidFill>
                <a:schemeClr val="accent5"/>
              </a:solidFill>
            </a:rPr>
            <a:t>numeración</a:t>
          </a:r>
          <a:r>
            <a:rPr lang="it-IT" sz="1100" b="0" i="0" dirty="0">
              <a:solidFill>
                <a:schemeClr val="accent5"/>
              </a:solidFill>
            </a:rPr>
            <a:t> (</a:t>
          </a:r>
          <a:r>
            <a:rPr lang="it-IT" sz="1100" b="0" i="0" dirty="0" err="1">
              <a:solidFill>
                <a:schemeClr val="accent5"/>
              </a:solidFill>
            </a:rPr>
            <a:t>portabilidad</a:t>
          </a:r>
          <a:r>
            <a:rPr lang="it-IT" sz="1100" b="0" i="0" dirty="0">
              <a:solidFill>
                <a:schemeClr val="accent5"/>
              </a:solidFill>
            </a:rPr>
            <a:t>), tanto </a:t>
          </a:r>
          <a:r>
            <a:rPr lang="it-IT" sz="1100" b="0" i="0" dirty="0" err="1">
              <a:solidFill>
                <a:schemeClr val="accent5"/>
              </a:solidFill>
            </a:rPr>
            <a:t>fija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como</a:t>
          </a:r>
          <a:r>
            <a:rPr lang="it-IT" sz="1100" b="0" i="0" dirty="0">
              <a:solidFill>
                <a:schemeClr val="accent5"/>
              </a:solidFill>
            </a:rPr>
            <a:t> </a:t>
          </a:r>
          <a:r>
            <a:rPr lang="it-IT" sz="1100" b="0" i="0" dirty="0" err="1">
              <a:solidFill>
                <a:schemeClr val="accent5"/>
              </a:solidFill>
            </a:rPr>
            <a:t>móvil</a:t>
          </a:r>
          <a:r>
            <a:rPr lang="it-IT" sz="1100" b="0" i="0" dirty="0">
              <a:solidFill>
                <a:schemeClr val="accent5"/>
              </a:solidFill>
            </a:rPr>
            <a:t>.</a:t>
          </a:r>
          <a:endParaRPr lang="it-IT" sz="1100" dirty="0">
            <a:solidFill>
              <a:schemeClr val="accent5"/>
            </a:solidFill>
          </a:endParaRPr>
        </a:p>
      </dgm:t>
    </dgm:pt>
    <dgm:pt modelId="{1629A558-BD4F-5E4A-82D5-3E5D92EA4139}" type="parTrans" cxnId="{E966BFCB-45EC-234E-AD78-311583E8AC70}">
      <dgm:prSet/>
      <dgm:spPr/>
      <dgm:t>
        <a:bodyPr/>
        <a:lstStyle/>
        <a:p>
          <a:endParaRPr lang="it-IT"/>
        </a:p>
      </dgm:t>
    </dgm:pt>
    <dgm:pt modelId="{131EC8C7-9ECD-C649-B68C-CE2A02D60E54}" type="sibTrans" cxnId="{E966BFCB-45EC-234E-AD78-311583E8AC70}">
      <dgm:prSet/>
      <dgm:spPr/>
      <dgm:t>
        <a:bodyPr/>
        <a:lstStyle/>
        <a:p>
          <a:endParaRPr lang="it-IT"/>
        </a:p>
      </dgm:t>
    </dgm:pt>
    <dgm:pt modelId="{6E51F53F-AFBA-5C45-AE10-42624993BEBC}">
      <dgm:prSet custT="1"/>
      <dgm:spPr/>
      <dgm:t>
        <a:bodyPr/>
        <a:lstStyle/>
        <a:p>
          <a:pPr algn="ctr">
            <a:buNone/>
          </a:pPr>
          <a:r>
            <a:rPr lang="it-IT" sz="900" b="0" i="0" dirty="0">
              <a:solidFill>
                <a:schemeClr val="accent5"/>
              </a:solidFill>
            </a:rPr>
            <a:t>Elaboramos informes sobre proyectos normativos, planes de ayudas públicas e instrumentos de ordenación de ámbito territorial inferior, y resolvemos consultas planteadas por los operadores y agentes afectados</a:t>
          </a:r>
          <a:endParaRPr lang="it-IT" sz="900" dirty="0">
            <a:solidFill>
              <a:schemeClr val="accent5"/>
            </a:solidFill>
          </a:endParaRPr>
        </a:p>
      </dgm:t>
    </dgm:pt>
    <dgm:pt modelId="{FD34F624-8433-1640-B847-CE92D8B65E62}" type="parTrans" cxnId="{9CADA928-6F89-7343-BD5C-09D38E566D29}">
      <dgm:prSet/>
      <dgm:spPr/>
      <dgm:t>
        <a:bodyPr/>
        <a:lstStyle/>
        <a:p>
          <a:endParaRPr lang="it-IT"/>
        </a:p>
      </dgm:t>
    </dgm:pt>
    <dgm:pt modelId="{2FD4BC9E-BCA3-1940-824C-6ED71CB1CAAC}" type="sibTrans" cxnId="{9CADA928-6F89-7343-BD5C-09D38E566D29}">
      <dgm:prSet/>
      <dgm:spPr/>
      <dgm:t>
        <a:bodyPr/>
        <a:lstStyle/>
        <a:p>
          <a:endParaRPr lang="it-IT"/>
        </a:p>
      </dgm:t>
    </dgm:pt>
    <dgm:pt modelId="{2E42E3E2-CC79-1C46-AC74-1717328523A2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9"/>
            </a:rPr>
            <a:t>Sancionadores</a:t>
          </a:r>
          <a:endParaRPr lang="it-IT" dirty="0"/>
        </a:p>
      </dgm:t>
    </dgm:pt>
    <dgm:pt modelId="{05264D5B-F7FC-0849-B136-4093233BCA72}" type="parTrans" cxnId="{5BF9C5B5-D66E-3B48-A0CE-DFFCB0845C6F}">
      <dgm:prSet/>
      <dgm:spPr/>
      <dgm:t>
        <a:bodyPr/>
        <a:lstStyle/>
        <a:p>
          <a:endParaRPr lang="it-IT"/>
        </a:p>
      </dgm:t>
    </dgm:pt>
    <dgm:pt modelId="{D2B64E08-461D-DC44-8225-84D881556710}" type="sibTrans" cxnId="{5BF9C5B5-D66E-3B48-A0CE-DFFCB0845C6F}">
      <dgm:prSet/>
      <dgm:spPr/>
      <dgm:t>
        <a:bodyPr/>
        <a:lstStyle/>
        <a:p>
          <a:endParaRPr lang="it-IT"/>
        </a:p>
      </dgm:t>
    </dgm:pt>
    <dgm:pt modelId="{0366EFC2-A4A6-EE4E-9412-64588B347DBA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Supervisamos el cumplimiento de la normativa y regulación sectorial, investigamos las denuncias y resolvemos los procedimientos sancionadores</a:t>
          </a:r>
          <a:endParaRPr lang="it-IT" sz="1050" dirty="0">
            <a:solidFill>
              <a:schemeClr val="accent5"/>
            </a:solidFill>
          </a:endParaRPr>
        </a:p>
      </dgm:t>
    </dgm:pt>
    <dgm:pt modelId="{BA1DA5E4-5D7D-7544-9D7B-734E10BF64C1}" type="parTrans" cxnId="{64B8D4F3-20C9-8C48-801D-4E51DAD11033}">
      <dgm:prSet/>
      <dgm:spPr/>
      <dgm:t>
        <a:bodyPr/>
        <a:lstStyle/>
        <a:p>
          <a:endParaRPr lang="it-IT"/>
        </a:p>
      </dgm:t>
    </dgm:pt>
    <dgm:pt modelId="{F39C22AA-2092-854E-8E8A-E9690698E1FA}" type="sibTrans" cxnId="{64B8D4F3-20C9-8C48-801D-4E51DAD11033}">
      <dgm:prSet/>
      <dgm:spPr/>
      <dgm:t>
        <a:bodyPr/>
        <a:lstStyle/>
        <a:p>
          <a:endParaRPr lang="it-IT"/>
        </a:p>
      </dgm:t>
    </dgm:pt>
    <dgm:pt modelId="{EF42554D-49E4-4249-8111-0C23CD8EBE88}">
      <dgm:prSet custT="1"/>
      <dgm:spPr/>
      <dgm:t>
        <a:bodyPr/>
        <a:lstStyle/>
        <a:p>
          <a:pPr algn="ctr">
            <a:buNone/>
          </a:pPr>
          <a:r>
            <a:rPr lang="it-IT" sz="900" b="0" i="0" dirty="0">
              <a:solidFill>
                <a:schemeClr val="accent5"/>
              </a:solidFill>
            </a:rPr>
            <a:t>Gestionamos los Registros de Operadores de comunicaciones electrónicas, de recursos públicos de numeración y de parámetros de la televisión digital terrestre y el Sistema de Gestión de Datos de abonado.</a:t>
          </a:r>
          <a:endParaRPr lang="it-IT" sz="900" dirty="0">
            <a:solidFill>
              <a:schemeClr val="accent5"/>
            </a:solidFill>
          </a:endParaRPr>
        </a:p>
      </dgm:t>
    </dgm:pt>
    <dgm:pt modelId="{060A7D34-D6DF-7745-89A1-273A1105D442}" type="parTrans" cxnId="{FD8985A6-C6C6-4D4A-A597-3F0F34AF53B1}">
      <dgm:prSet/>
      <dgm:spPr/>
      <dgm:t>
        <a:bodyPr/>
        <a:lstStyle/>
        <a:p>
          <a:endParaRPr lang="it-IT"/>
        </a:p>
      </dgm:t>
    </dgm:pt>
    <dgm:pt modelId="{EC83EF61-3D66-2148-988B-7A55D35C7E52}" type="sibTrans" cxnId="{FD8985A6-C6C6-4D4A-A597-3F0F34AF53B1}">
      <dgm:prSet/>
      <dgm:spPr/>
      <dgm:t>
        <a:bodyPr/>
        <a:lstStyle/>
        <a:p>
          <a:endParaRPr lang="it-IT"/>
        </a:p>
      </dgm:t>
    </dgm:pt>
    <dgm:pt modelId="{FF5B79CB-2383-F34A-9076-3508DFD683A8}">
      <dgm:prSet custT="1"/>
      <dgm:spPr/>
      <dgm:t>
        <a:bodyPr/>
        <a:lstStyle/>
        <a:p>
          <a:pPr algn="ctr">
            <a:buNone/>
          </a:pPr>
          <a:r>
            <a:rPr lang="it-IT" sz="1050" b="0" i="0" dirty="0">
              <a:solidFill>
                <a:schemeClr val="accent5"/>
              </a:solidFill>
            </a:rPr>
            <a:t>Participamos activamente en distintos foros internacionales. </a:t>
          </a:r>
          <a:endParaRPr lang="it-IT" sz="1050" dirty="0">
            <a:solidFill>
              <a:schemeClr val="accent5"/>
            </a:solidFill>
          </a:endParaRPr>
        </a:p>
      </dgm:t>
    </dgm:pt>
    <dgm:pt modelId="{CDBFDD35-BAC6-824A-9AC6-189A9E987B00}" type="parTrans" cxnId="{2F851472-83A1-EF42-8A60-E2F7CAAEB613}">
      <dgm:prSet/>
      <dgm:spPr/>
      <dgm:t>
        <a:bodyPr/>
        <a:lstStyle/>
        <a:p>
          <a:endParaRPr lang="it-IT"/>
        </a:p>
      </dgm:t>
    </dgm:pt>
    <dgm:pt modelId="{93F0D5F6-7A9A-B34A-A176-6626BB2976CF}" type="sibTrans" cxnId="{2F851472-83A1-EF42-8A60-E2F7CAAEB613}">
      <dgm:prSet/>
      <dgm:spPr/>
      <dgm:t>
        <a:bodyPr/>
        <a:lstStyle/>
        <a:p>
          <a:endParaRPr lang="it-IT"/>
        </a:p>
      </dgm:t>
    </dgm:pt>
    <dgm:pt modelId="{9D40F4E4-8779-5045-8EBE-6BCFB5A3B10E}" type="pres">
      <dgm:prSet presAssocID="{ED510F9E-11C4-CA41-BEAE-E4774E2270E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CDBFA9-A245-2B48-A660-A46178CB9459}" type="pres">
      <dgm:prSet presAssocID="{30604C73-CC2C-1649-A22C-82ACC41E3C0C}" presName="compNode" presStyleCnt="0"/>
      <dgm:spPr/>
    </dgm:pt>
    <dgm:pt modelId="{BC84B58A-76BF-264E-99F5-68F7F9B1BD64}" type="pres">
      <dgm:prSet presAssocID="{30604C73-CC2C-1649-A22C-82ACC41E3C0C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905EA-B179-9F4C-8894-A78A3347BB8A}" type="pres">
      <dgm:prSet presAssocID="{30604C73-CC2C-1649-A22C-82ACC41E3C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82AFD-5053-B944-B52C-68E3F00E9F21}" type="pres">
      <dgm:prSet presAssocID="{30604C73-CC2C-1649-A22C-82ACC41E3C0C}" presName="parentRect" presStyleLbl="alignNode1" presStyleIdx="0" presStyleCnt="9"/>
      <dgm:spPr/>
      <dgm:t>
        <a:bodyPr/>
        <a:lstStyle/>
        <a:p>
          <a:endParaRPr lang="es-ES"/>
        </a:p>
      </dgm:t>
    </dgm:pt>
    <dgm:pt modelId="{5F7845A6-6D97-DA4A-B2BE-C1EC96830E0B}" type="pres">
      <dgm:prSet presAssocID="{30604C73-CC2C-1649-A22C-82ACC41E3C0C}" presName="adorn" presStyleLbl="fgAccFollowNode1" presStyleIdx="0" presStyleCnt="9" custFlipVert="1" custFlipHor="1" custScaleX="50719" custScaleY="17329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23D72447-2070-8A4A-BEEC-4B269941AD17}" type="pres">
      <dgm:prSet presAssocID="{1B784BEC-938F-9A49-B01B-C69683BD62B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F59FE8A-0AAE-654E-A295-337F856DA52D}" type="pres">
      <dgm:prSet presAssocID="{2494511A-ED4B-9C4F-9A6F-958556A65D64}" presName="compNode" presStyleCnt="0"/>
      <dgm:spPr/>
    </dgm:pt>
    <dgm:pt modelId="{80A1342C-BF71-6241-BDE6-FC54AA2F1F6D}" type="pres">
      <dgm:prSet presAssocID="{2494511A-ED4B-9C4F-9A6F-958556A65D64}" presName="childRect" presStyleLbl="bgAcc1" presStyleIdx="1" presStyleCnt="9" custLinFactNeighborY="-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BD8FF-47DB-EE43-B920-036F2ABB5659}" type="pres">
      <dgm:prSet presAssocID="{2494511A-ED4B-9C4F-9A6F-958556A65D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24FE8C-6F54-E94C-8AE1-9C22106CFA58}" type="pres">
      <dgm:prSet presAssocID="{2494511A-ED4B-9C4F-9A6F-958556A65D64}" presName="parentRect" presStyleLbl="alignNode1" presStyleIdx="1" presStyleCnt="9"/>
      <dgm:spPr/>
      <dgm:t>
        <a:bodyPr/>
        <a:lstStyle/>
        <a:p>
          <a:endParaRPr lang="es-ES"/>
        </a:p>
      </dgm:t>
    </dgm:pt>
    <dgm:pt modelId="{58E55DCA-6B43-D346-A5C1-82AB10C13939}" type="pres">
      <dgm:prSet presAssocID="{2494511A-ED4B-9C4F-9A6F-958556A65D64}" presName="adorn" presStyleLbl="fgAccFollowNode1" presStyleIdx="1" presStyleCnt="9" custFlipVert="1" custFlipHor="0" custScaleX="19066" custScaleY="8051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AA55D7D2-82EA-9A43-A797-367F57F23D51}" type="pres">
      <dgm:prSet presAssocID="{08EFF633-5F8B-454F-8B01-5B10B9AF254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9FCB48F-A5E2-AC44-AD3F-33C3C9FBC52C}" type="pres">
      <dgm:prSet presAssocID="{DC55CD55-32BC-8147-A9E8-BC0A9BA753CA}" presName="compNode" presStyleCnt="0"/>
      <dgm:spPr/>
    </dgm:pt>
    <dgm:pt modelId="{2B22AF63-12AD-2B4C-8BD8-FF4773961C23}" type="pres">
      <dgm:prSet presAssocID="{DC55CD55-32BC-8147-A9E8-BC0A9BA753CA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B7FAB-8AFB-1443-876C-D9387D24A4EB}" type="pres">
      <dgm:prSet presAssocID="{DC55CD55-32BC-8147-A9E8-BC0A9BA753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DBDE4-2E22-C343-8D72-B06599B5E1D2}" type="pres">
      <dgm:prSet presAssocID="{DC55CD55-32BC-8147-A9E8-BC0A9BA753CA}" presName="parentRect" presStyleLbl="alignNode1" presStyleIdx="2" presStyleCnt="9"/>
      <dgm:spPr/>
      <dgm:t>
        <a:bodyPr/>
        <a:lstStyle/>
        <a:p>
          <a:endParaRPr lang="es-ES"/>
        </a:p>
      </dgm:t>
    </dgm:pt>
    <dgm:pt modelId="{676A3799-B761-2641-964F-631D436AC9C6}" type="pres">
      <dgm:prSet presAssocID="{DC55CD55-32BC-8147-A9E8-BC0A9BA753CA}" presName="adorn" presStyleLbl="fgAccFollowNode1" presStyleIdx="2" presStyleCnt="9" custFlipVert="1" custFlipHor="1" custScaleX="49437" custScaleY="15562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EB2F86D2-CA8E-9B4A-AC3B-2BE319146415}" type="pres">
      <dgm:prSet presAssocID="{5DB07DE3-81A3-FF4F-97A3-F066DF0E271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0A77E54-EB36-EA4F-B058-7469AA59BFC8}" type="pres">
      <dgm:prSet presAssocID="{B5981B46-9B05-E54F-8327-017F8C0EF05B}" presName="compNode" presStyleCnt="0"/>
      <dgm:spPr/>
    </dgm:pt>
    <dgm:pt modelId="{AA31F1C3-A1F2-5142-83B9-2F3581E67BA5}" type="pres">
      <dgm:prSet presAssocID="{B5981B46-9B05-E54F-8327-017F8C0EF05B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1C651-3757-954E-A871-B0B49BFF4994}" type="pres">
      <dgm:prSet presAssocID="{B5981B46-9B05-E54F-8327-017F8C0EF0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D158F1-230F-3443-B0C6-0C4EE3BF4129}" type="pres">
      <dgm:prSet presAssocID="{B5981B46-9B05-E54F-8327-017F8C0EF05B}" presName="parentRect" presStyleLbl="alignNode1" presStyleIdx="3" presStyleCnt="9"/>
      <dgm:spPr/>
      <dgm:t>
        <a:bodyPr/>
        <a:lstStyle/>
        <a:p>
          <a:endParaRPr lang="es-ES"/>
        </a:p>
      </dgm:t>
    </dgm:pt>
    <dgm:pt modelId="{23A0313D-073D-134F-B037-3D5B2284293A}" type="pres">
      <dgm:prSet presAssocID="{B5981B46-9B05-E54F-8327-017F8C0EF05B}" presName="adorn" presStyleLbl="fgAccFollowNode1" presStyleIdx="3" presStyleCnt="9" custFlipVert="1" custFlipHor="1" custScaleX="28235" custScaleY="1016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32868635-FC28-2F44-B528-83B2D0F99246}" type="pres">
      <dgm:prSet presAssocID="{B5EC953A-AD96-D142-828D-21546909FD1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50B9103-6929-2B47-9DF7-40FEA90E02FF}" type="pres">
      <dgm:prSet presAssocID="{60991AAB-FB9B-874E-AF53-3E942726B9E7}" presName="compNode" presStyleCnt="0"/>
      <dgm:spPr/>
    </dgm:pt>
    <dgm:pt modelId="{4A20E9C2-0C76-3342-9FDE-851F2A9CF3B6}" type="pres">
      <dgm:prSet presAssocID="{60991AAB-FB9B-874E-AF53-3E942726B9E7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1A8E0-9DAF-5B41-99CD-1D0088F04F05}" type="pres">
      <dgm:prSet presAssocID="{60991AAB-FB9B-874E-AF53-3E942726B9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86F5E-F961-1F49-B8DA-A3C6CF42DF1E}" type="pres">
      <dgm:prSet presAssocID="{60991AAB-FB9B-874E-AF53-3E942726B9E7}" presName="parentRect" presStyleLbl="alignNode1" presStyleIdx="4" presStyleCnt="9"/>
      <dgm:spPr/>
      <dgm:t>
        <a:bodyPr/>
        <a:lstStyle/>
        <a:p>
          <a:endParaRPr lang="es-ES"/>
        </a:p>
      </dgm:t>
    </dgm:pt>
    <dgm:pt modelId="{78D800D0-F4FC-CD4A-B3F4-63F01CC14CE3}" type="pres">
      <dgm:prSet presAssocID="{60991AAB-FB9B-874E-AF53-3E942726B9E7}" presName="adorn" presStyleLbl="fgAccFollowNode1" presStyleIdx="4" presStyleCnt="9" custFlipVert="1" custFlipHor="1" custScaleX="7693" custScaleY="1663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C1EFC93A-F611-4C4E-9565-29A5215AF8FE}" type="pres">
      <dgm:prSet presAssocID="{BB7A3510-5EBF-5C48-A0B6-D0086212BE9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B7B182C-0302-AB4D-B1B0-BA4346E8838E}" type="pres">
      <dgm:prSet presAssocID="{67DEF371-6A98-004E-899C-EE5C0CF86D7A}" presName="compNode" presStyleCnt="0"/>
      <dgm:spPr/>
    </dgm:pt>
    <dgm:pt modelId="{7512C9C8-B65A-714F-B900-2E463601F20C}" type="pres">
      <dgm:prSet presAssocID="{67DEF371-6A98-004E-899C-EE5C0CF86D7A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9303F-8C3A-D64C-97DA-B1FA235900BC}" type="pres">
      <dgm:prSet presAssocID="{67DEF371-6A98-004E-899C-EE5C0CF86D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0111B-E0CE-2C45-97A4-B9CCC705478D}" type="pres">
      <dgm:prSet presAssocID="{67DEF371-6A98-004E-899C-EE5C0CF86D7A}" presName="parentRect" presStyleLbl="alignNode1" presStyleIdx="5" presStyleCnt="9"/>
      <dgm:spPr/>
      <dgm:t>
        <a:bodyPr/>
        <a:lstStyle/>
        <a:p>
          <a:endParaRPr lang="es-ES"/>
        </a:p>
      </dgm:t>
    </dgm:pt>
    <dgm:pt modelId="{57E07637-16F4-9C41-B338-A9EEB10BB919}" type="pres">
      <dgm:prSet presAssocID="{67DEF371-6A98-004E-899C-EE5C0CF86D7A}" presName="adorn" presStyleLbl="fgAccFollowNode1" presStyleIdx="5" presStyleCnt="9" custFlipVert="1" custScaleX="7693" custScaleY="7693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20DC8F8A-9046-264A-A5E0-4705AABCB86A}" type="pres">
      <dgm:prSet presAssocID="{0106558F-BB60-A347-B8AA-C07B64C59BE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351FAB3-8CCA-4D4E-B036-D45B08F19A22}" type="pres">
      <dgm:prSet presAssocID="{2E42E3E2-CC79-1C46-AC74-1717328523A2}" presName="compNode" presStyleCnt="0"/>
      <dgm:spPr/>
    </dgm:pt>
    <dgm:pt modelId="{693D2BF3-A9CE-CE4F-83AE-681E21204A4E}" type="pres">
      <dgm:prSet presAssocID="{2E42E3E2-CC79-1C46-AC74-1717328523A2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D80E4-2772-D340-B76D-5C947EA89783}" type="pres">
      <dgm:prSet presAssocID="{2E42E3E2-CC79-1C46-AC74-1717328523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AAB9B-2736-8F40-B39C-7B022638D7B9}" type="pres">
      <dgm:prSet presAssocID="{2E42E3E2-CC79-1C46-AC74-1717328523A2}" presName="parentRect" presStyleLbl="alignNode1" presStyleIdx="6" presStyleCnt="9"/>
      <dgm:spPr/>
      <dgm:t>
        <a:bodyPr/>
        <a:lstStyle/>
        <a:p>
          <a:endParaRPr lang="es-ES"/>
        </a:p>
      </dgm:t>
    </dgm:pt>
    <dgm:pt modelId="{AA3CCCBB-C2C0-F942-BAE4-6E2F1C994015}" type="pres">
      <dgm:prSet presAssocID="{2E42E3E2-CC79-1C46-AC74-1717328523A2}" presName="adorn" presStyleLbl="fgAccFollowNode1" presStyleIdx="6" presStyleCnt="9" custFlipVert="1" custFlipHor="1" custScaleX="7693" custScaleY="5458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DF1A9130-04E8-BC42-A87D-B8724C62F22C}" type="pres">
      <dgm:prSet presAssocID="{D2B64E08-461D-DC44-8225-84D88155671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1B9179B-0750-F547-8E7B-6A8F61719342}" type="pres">
      <dgm:prSet presAssocID="{3B673A7D-FB8A-D449-AC72-0C9E67667466}" presName="compNode" presStyleCnt="0"/>
      <dgm:spPr/>
    </dgm:pt>
    <dgm:pt modelId="{3DA3F85C-C6DB-444A-AD21-30C9B1B49A25}" type="pres">
      <dgm:prSet presAssocID="{3B673A7D-FB8A-D449-AC72-0C9E67667466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58D8B-0771-F441-8D67-A26542998FF3}" type="pres">
      <dgm:prSet presAssocID="{3B673A7D-FB8A-D449-AC72-0C9E676674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47D2F-93DF-C547-AA13-948E7514E339}" type="pres">
      <dgm:prSet presAssocID="{3B673A7D-FB8A-D449-AC72-0C9E67667466}" presName="parentRect" presStyleLbl="alignNode1" presStyleIdx="7" presStyleCnt="9"/>
      <dgm:spPr/>
      <dgm:t>
        <a:bodyPr/>
        <a:lstStyle/>
        <a:p>
          <a:endParaRPr lang="es-ES"/>
        </a:p>
      </dgm:t>
    </dgm:pt>
    <dgm:pt modelId="{520E4143-41C5-F849-A139-21E0237547C6}" type="pres">
      <dgm:prSet presAssocID="{3B673A7D-FB8A-D449-AC72-0C9E67667466}" presName="adorn" presStyleLbl="fgAccFollowNode1" presStyleIdx="7" presStyleCnt="9" custFlipHor="1" custScaleX="25859" custScaleY="7693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AB5EA389-A6A5-DA4F-AF6B-42AEF1989792}" type="pres">
      <dgm:prSet presAssocID="{B6AEA3D8-4562-6F41-9275-21ED0D23FFA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52198B1-0C8D-5243-80F9-67F4E14A61B4}" type="pres">
      <dgm:prSet presAssocID="{5AD54188-9604-B14F-B7C1-116E7A26F743}" presName="compNode" presStyleCnt="0"/>
      <dgm:spPr/>
    </dgm:pt>
    <dgm:pt modelId="{C89EA310-A135-A842-942B-CF8EA7A266CE}" type="pres">
      <dgm:prSet presAssocID="{5AD54188-9604-B14F-B7C1-116E7A26F743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EA131-6426-9540-88D7-17CF3F60F542}" type="pres">
      <dgm:prSet presAssocID="{5AD54188-9604-B14F-B7C1-116E7A26F7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CB9AAF-7881-BE4E-AECC-EC9C781300F5}" type="pres">
      <dgm:prSet presAssocID="{5AD54188-9604-B14F-B7C1-116E7A26F743}" presName="parentRect" presStyleLbl="alignNode1" presStyleIdx="8" presStyleCnt="9"/>
      <dgm:spPr/>
      <dgm:t>
        <a:bodyPr/>
        <a:lstStyle/>
        <a:p>
          <a:endParaRPr lang="es-ES"/>
        </a:p>
      </dgm:t>
    </dgm:pt>
    <dgm:pt modelId="{A28B03A1-5583-3C4A-A1A2-9BFBB7577E47}" type="pres">
      <dgm:prSet presAssocID="{5AD54188-9604-B14F-B7C1-116E7A26F743}" presName="adorn" presStyleLbl="fgAccFollowNode1" presStyleIdx="8" presStyleCnt="9" custFlipHor="1" custScaleX="13982" custScaleY="7693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5ECD9334-6001-F14B-8E30-433A33CCDBB8}" type="presOf" srcId="{466B179B-01E7-9F4A-985B-495533CDF1AE}" destId="{2B22AF63-12AD-2B4C-8BD8-FF4773961C23}" srcOrd="0" destOrd="0" presId="urn:microsoft.com/office/officeart/2005/8/layout/bList2"/>
    <dgm:cxn modelId="{43546D8C-DABD-DB46-BCF5-3AC6EFF5B1EB}" type="presOf" srcId="{FF5B79CB-2383-F34A-9076-3508DFD683A8}" destId="{C89EA310-A135-A842-942B-CF8EA7A266CE}" srcOrd="0" destOrd="0" presId="urn:microsoft.com/office/officeart/2005/8/layout/bList2"/>
    <dgm:cxn modelId="{1CB30B08-C14A-1445-BC4E-F8E799E72A6E}" type="presOf" srcId="{60991AAB-FB9B-874E-AF53-3E942726B9E7}" destId="{29B86F5E-F961-1F49-B8DA-A3C6CF42DF1E}" srcOrd="1" destOrd="0" presId="urn:microsoft.com/office/officeart/2005/8/layout/bList2"/>
    <dgm:cxn modelId="{F341D185-D837-1D4D-AF14-F46C3E9F1159}" type="presOf" srcId="{03EC815C-D7CC-714A-9C97-51FDDD6E84A9}" destId="{80A1342C-BF71-6241-BDE6-FC54AA2F1F6D}" srcOrd="0" destOrd="0" presId="urn:microsoft.com/office/officeart/2005/8/layout/bList2"/>
    <dgm:cxn modelId="{522B0B74-6149-1844-A29F-8BEC383393A7}" type="presOf" srcId="{DC55CD55-32BC-8147-A9E8-BC0A9BA753CA}" destId="{D21B7FAB-8AFB-1443-876C-D9387D24A4EB}" srcOrd="0" destOrd="0" presId="urn:microsoft.com/office/officeart/2005/8/layout/bList2"/>
    <dgm:cxn modelId="{9CADA928-6F89-7343-BD5C-09D38E566D29}" srcId="{67DEF371-6A98-004E-899C-EE5C0CF86D7A}" destId="{6E51F53F-AFBA-5C45-AE10-42624993BEBC}" srcOrd="0" destOrd="0" parTransId="{FD34F624-8433-1640-B847-CE92D8B65E62}" sibTransId="{2FD4BC9E-BCA3-1940-824C-6ED71CB1CAAC}"/>
    <dgm:cxn modelId="{5BF9C5B5-D66E-3B48-A0CE-DFFCB0845C6F}" srcId="{ED510F9E-11C4-CA41-BEAE-E4774E2270E0}" destId="{2E42E3E2-CC79-1C46-AC74-1717328523A2}" srcOrd="6" destOrd="0" parTransId="{05264D5B-F7FC-0849-B136-4093233BCA72}" sibTransId="{D2B64E08-461D-DC44-8225-84D881556710}"/>
    <dgm:cxn modelId="{14ABE861-1E2B-B34B-BAD0-4CE368CBE6FB}" srcId="{ED510F9E-11C4-CA41-BEAE-E4774E2270E0}" destId="{DC55CD55-32BC-8147-A9E8-BC0A9BA753CA}" srcOrd="2" destOrd="0" parTransId="{F8DC1D06-2708-5849-9785-329F09EEBC8C}" sibTransId="{5DB07DE3-81A3-FF4F-97A3-F066DF0E271A}"/>
    <dgm:cxn modelId="{11614FBA-3854-FD49-B954-AD6D6B048A13}" srcId="{ED510F9E-11C4-CA41-BEAE-E4774E2270E0}" destId="{3B673A7D-FB8A-D449-AC72-0C9E67667466}" srcOrd="7" destOrd="0" parTransId="{ADFFF248-7FF8-F045-8231-ED4FE11F1854}" sibTransId="{B6AEA3D8-4562-6F41-9275-21ED0D23FFA9}"/>
    <dgm:cxn modelId="{85803EC9-E5C4-134F-BCDD-B92A6373B61F}" type="presOf" srcId="{1B784BEC-938F-9A49-B01B-C69683BD62B3}" destId="{23D72447-2070-8A4A-BEEC-4B269941AD17}" srcOrd="0" destOrd="0" presId="urn:microsoft.com/office/officeart/2005/8/layout/bList2"/>
    <dgm:cxn modelId="{E17F38F1-35CB-124D-B538-FD3EBB4622E0}" type="presOf" srcId="{67DEF371-6A98-004E-899C-EE5C0CF86D7A}" destId="{F310111B-E0CE-2C45-97A4-B9CCC705478D}" srcOrd="1" destOrd="0" presId="urn:microsoft.com/office/officeart/2005/8/layout/bList2"/>
    <dgm:cxn modelId="{B7E81594-B2F1-F746-B787-E8E47C8F5DC0}" type="presOf" srcId="{2E42E3E2-CC79-1C46-AC74-1717328523A2}" destId="{92DD80E4-2772-D340-B76D-5C947EA89783}" srcOrd="0" destOrd="0" presId="urn:microsoft.com/office/officeart/2005/8/layout/bList2"/>
    <dgm:cxn modelId="{8C85BBFC-C479-8346-87A2-40487F6508E9}" type="presOf" srcId="{5DB07DE3-81A3-FF4F-97A3-F066DF0E271A}" destId="{EB2F86D2-CA8E-9B4A-AC3B-2BE319146415}" srcOrd="0" destOrd="0" presId="urn:microsoft.com/office/officeart/2005/8/layout/bList2"/>
    <dgm:cxn modelId="{E5BF0F6F-C231-2B48-9CAC-4D31641C3930}" type="presOf" srcId="{67DEF371-6A98-004E-899C-EE5C0CF86D7A}" destId="{23C9303F-8C3A-D64C-97DA-B1FA235900BC}" srcOrd="0" destOrd="0" presId="urn:microsoft.com/office/officeart/2005/8/layout/bList2"/>
    <dgm:cxn modelId="{B37E6241-B1C8-7145-AEFE-FA58481D467D}" type="presOf" srcId="{B5EC953A-AD96-D142-828D-21546909FD1A}" destId="{32868635-FC28-2F44-B528-83B2D0F99246}" srcOrd="0" destOrd="0" presId="urn:microsoft.com/office/officeart/2005/8/layout/bList2"/>
    <dgm:cxn modelId="{8FB70E1A-23AE-9A48-9F5C-D979DD85BFDB}" type="presOf" srcId="{3B673A7D-FB8A-D449-AC72-0C9E67667466}" destId="{0C047D2F-93DF-C547-AA13-948E7514E339}" srcOrd="1" destOrd="0" presId="urn:microsoft.com/office/officeart/2005/8/layout/bList2"/>
    <dgm:cxn modelId="{3C6106C9-6A88-204F-B327-BA8B41DD2228}" type="presOf" srcId="{0366EFC2-A4A6-EE4E-9412-64588B347DBA}" destId="{693D2BF3-A9CE-CE4F-83AE-681E21204A4E}" srcOrd="0" destOrd="0" presId="urn:microsoft.com/office/officeart/2005/8/layout/bList2"/>
    <dgm:cxn modelId="{FD8985A6-C6C6-4D4A-A597-3F0F34AF53B1}" srcId="{3B673A7D-FB8A-D449-AC72-0C9E67667466}" destId="{EF42554D-49E4-4249-8111-0C23CD8EBE88}" srcOrd="0" destOrd="0" parTransId="{060A7D34-D6DF-7745-89A1-273A1105D442}" sibTransId="{EC83EF61-3D66-2148-988B-7A55D35C7E52}"/>
    <dgm:cxn modelId="{925ECC15-1F52-4948-B200-63717BDD9BB5}" type="presOf" srcId="{60991AAB-FB9B-874E-AF53-3E942726B9E7}" destId="{BCF1A8E0-9DAF-5B41-99CD-1D0088F04F05}" srcOrd="0" destOrd="0" presId="urn:microsoft.com/office/officeart/2005/8/layout/bList2"/>
    <dgm:cxn modelId="{90A360AB-29E0-5D4D-B0C9-F8E8076C8AFF}" srcId="{ED510F9E-11C4-CA41-BEAE-E4774E2270E0}" destId="{5AD54188-9604-B14F-B7C1-116E7A26F743}" srcOrd="8" destOrd="0" parTransId="{F8468E95-0457-3E4F-AE33-B5792AF66CBD}" sibTransId="{DEB6C3E4-0A26-8444-9C7A-6FB5F99190E7}"/>
    <dgm:cxn modelId="{6EA1DAF6-D19C-A940-AB74-354FDB89E004}" type="presOf" srcId="{2494511A-ED4B-9C4F-9A6F-958556A65D64}" destId="{FE8BD8FF-47DB-EE43-B920-036F2ABB5659}" srcOrd="0" destOrd="0" presId="urn:microsoft.com/office/officeart/2005/8/layout/bList2"/>
    <dgm:cxn modelId="{628BA973-82D7-E444-84C7-A48AB65E6983}" type="presOf" srcId="{3B673A7D-FB8A-D449-AC72-0C9E67667466}" destId="{CF658D8B-0771-F441-8D67-A26542998FF3}" srcOrd="0" destOrd="0" presId="urn:microsoft.com/office/officeart/2005/8/layout/bList2"/>
    <dgm:cxn modelId="{D192977D-0522-FB46-9D1B-1A9E21D8F52D}" type="presOf" srcId="{0106558F-BB60-A347-B8AA-C07B64C59BE3}" destId="{20DC8F8A-9046-264A-A5E0-4705AABCB86A}" srcOrd="0" destOrd="0" presId="urn:microsoft.com/office/officeart/2005/8/layout/bList2"/>
    <dgm:cxn modelId="{FFB7605E-EBCF-914C-9041-75608669BF70}" type="presOf" srcId="{30604C73-CC2C-1649-A22C-82ACC41E3C0C}" destId="{A4982AFD-5053-B944-B52C-68E3F00E9F21}" srcOrd="1" destOrd="0" presId="urn:microsoft.com/office/officeart/2005/8/layout/bList2"/>
    <dgm:cxn modelId="{35FEA3A6-8E67-7D4D-BE92-EEF67FE241BD}" type="presOf" srcId="{2494511A-ED4B-9C4F-9A6F-958556A65D64}" destId="{BE24FE8C-6F54-E94C-8AE1-9C22106CFA58}" srcOrd="1" destOrd="0" presId="urn:microsoft.com/office/officeart/2005/8/layout/bList2"/>
    <dgm:cxn modelId="{64B8D4F3-20C9-8C48-801D-4E51DAD11033}" srcId="{2E42E3E2-CC79-1C46-AC74-1717328523A2}" destId="{0366EFC2-A4A6-EE4E-9412-64588B347DBA}" srcOrd="0" destOrd="0" parTransId="{BA1DA5E4-5D7D-7544-9D7B-734E10BF64C1}" sibTransId="{F39C22AA-2092-854E-8E8A-E9690698E1FA}"/>
    <dgm:cxn modelId="{121C6C9C-27D9-5B42-A2B2-EC44C677071D}" type="presOf" srcId="{B5981B46-9B05-E54F-8327-017F8C0EF05B}" destId="{DA31C651-3757-954E-A871-B0B49BFF4994}" srcOrd="0" destOrd="0" presId="urn:microsoft.com/office/officeart/2005/8/layout/bList2"/>
    <dgm:cxn modelId="{F76E607B-5A78-404C-BC7F-CB31B39E20E3}" srcId="{ED510F9E-11C4-CA41-BEAE-E4774E2270E0}" destId="{67DEF371-6A98-004E-899C-EE5C0CF86D7A}" srcOrd="5" destOrd="0" parTransId="{6CB001FD-48F7-1B46-8B5E-926A6C90C3EB}" sibTransId="{0106558F-BB60-A347-B8AA-C07B64C59BE3}"/>
    <dgm:cxn modelId="{E966BFCB-45EC-234E-AD78-311583E8AC70}" srcId="{60991AAB-FB9B-874E-AF53-3E942726B9E7}" destId="{1C6D7753-9879-3146-9D14-4D349F120E2C}" srcOrd="0" destOrd="0" parTransId="{1629A558-BD4F-5E4A-82D5-3E5D92EA4139}" sibTransId="{131EC8C7-9ECD-C649-B68C-CE2A02D60E54}"/>
    <dgm:cxn modelId="{4278EC0E-BF05-064C-B367-32D85A59A79F}" srcId="{2494511A-ED4B-9C4F-9A6F-958556A65D64}" destId="{03EC815C-D7CC-714A-9C97-51FDDD6E84A9}" srcOrd="0" destOrd="0" parTransId="{247986DF-50EC-0F48-AAD8-B0F4A8ED9545}" sibTransId="{AB434DFA-E5A3-DB4F-BEA1-64531C1B3340}"/>
    <dgm:cxn modelId="{ECBA43C9-A3E6-8F41-BDFC-FEFDCF4809C5}" srcId="{ED510F9E-11C4-CA41-BEAE-E4774E2270E0}" destId="{B5981B46-9B05-E54F-8327-017F8C0EF05B}" srcOrd="3" destOrd="0" parTransId="{5B3E41AA-BAF4-534B-B3D1-68FFFA2187D1}" sibTransId="{B5EC953A-AD96-D142-828D-21546909FD1A}"/>
    <dgm:cxn modelId="{32507013-DD34-234D-82A7-5652AEC84D57}" type="presOf" srcId="{B5981B46-9B05-E54F-8327-017F8C0EF05B}" destId="{4DD158F1-230F-3443-B0C6-0C4EE3BF4129}" srcOrd="1" destOrd="0" presId="urn:microsoft.com/office/officeart/2005/8/layout/bList2"/>
    <dgm:cxn modelId="{F384808E-FCDD-D242-86BC-DC139F1B00F3}" type="presOf" srcId="{B6AEA3D8-4562-6F41-9275-21ED0D23FFA9}" destId="{AB5EA389-A6A5-DA4F-AF6B-42AEF1989792}" srcOrd="0" destOrd="0" presId="urn:microsoft.com/office/officeart/2005/8/layout/bList2"/>
    <dgm:cxn modelId="{2CAAD63D-5F97-FE48-9FF8-7ED9E64DB03D}" type="presOf" srcId="{2E42E3E2-CC79-1C46-AC74-1717328523A2}" destId="{065AAB9B-2736-8F40-B39C-7B022638D7B9}" srcOrd="1" destOrd="0" presId="urn:microsoft.com/office/officeart/2005/8/layout/bList2"/>
    <dgm:cxn modelId="{7BE445F5-2C19-CD4A-89DC-963B8C6ED351}" type="presOf" srcId="{BB7A3510-5EBF-5C48-A0B6-D0086212BE93}" destId="{C1EFC93A-F611-4C4E-9565-29A5215AF8FE}" srcOrd="0" destOrd="0" presId="urn:microsoft.com/office/officeart/2005/8/layout/bList2"/>
    <dgm:cxn modelId="{7E3D58DC-2905-2947-BED2-FFA5A0AB3EB3}" type="presOf" srcId="{1C6D7753-9879-3146-9D14-4D349F120E2C}" destId="{4A20E9C2-0C76-3342-9FDE-851F2A9CF3B6}" srcOrd="0" destOrd="0" presId="urn:microsoft.com/office/officeart/2005/8/layout/bList2"/>
    <dgm:cxn modelId="{9576CCA0-BDAA-5C48-A75F-62FA2F03A546}" type="presOf" srcId="{30604C73-CC2C-1649-A22C-82ACC41E3C0C}" destId="{712905EA-B179-9F4C-8894-A78A3347BB8A}" srcOrd="0" destOrd="0" presId="urn:microsoft.com/office/officeart/2005/8/layout/bList2"/>
    <dgm:cxn modelId="{8200CE63-8AFC-4241-8A7A-4C200922F970}" type="presOf" srcId="{ED510F9E-11C4-CA41-BEAE-E4774E2270E0}" destId="{9D40F4E4-8779-5045-8EBE-6BCFB5A3B10E}" srcOrd="0" destOrd="0" presId="urn:microsoft.com/office/officeart/2005/8/layout/bList2"/>
    <dgm:cxn modelId="{0C7F22FF-6F7B-5A40-8282-CCE6E182B2AC}" srcId="{30604C73-CC2C-1649-A22C-82ACC41E3C0C}" destId="{F73AEF7F-3465-1545-BD48-E87AE855BC42}" srcOrd="0" destOrd="0" parTransId="{0994212E-AA73-1949-AD83-43F78F3528D3}" sibTransId="{48DA5336-8E97-DE46-886E-1FAE74C8366D}"/>
    <dgm:cxn modelId="{A082D37A-C878-C540-A4D6-3C54C09EFC3F}" srcId="{B5981B46-9B05-E54F-8327-017F8C0EF05B}" destId="{7B71FDB7-DB60-4549-969D-02C36FF29DD5}" srcOrd="0" destOrd="0" parTransId="{6327C3A4-1BBD-5349-9F4A-A1449B77AE9D}" sibTransId="{03360570-74FA-704D-A123-81606E120AA1}"/>
    <dgm:cxn modelId="{2F851472-83A1-EF42-8A60-E2F7CAAEB613}" srcId="{5AD54188-9604-B14F-B7C1-116E7A26F743}" destId="{FF5B79CB-2383-F34A-9076-3508DFD683A8}" srcOrd="0" destOrd="0" parTransId="{CDBFDD35-BAC6-824A-9AC6-189A9E987B00}" sibTransId="{93F0D5F6-7A9A-B34A-A176-6626BB2976CF}"/>
    <dgm:cxn modelId="{B374E7FF-CC8B-C54A-A4C3-E769A95F68CE}" type="presOf" srcId="{DC55CD55-32BC-8147-A9E8-BC0A9BA753CA}" destId="{1C2DBDE4-2E22-C343-8D72-B06599B5E1D2}" srcOrd="1" destOrd="0" presId="urn:microsoft.com/office/officeart/2005/8/layout/bList2"/>
    <dgm:cxn modelId="{048AC411-0952-EB44-BB5B-0AB34635CA09}" srcId="{ED510F9E-11C4-CA41-BEAE-E4774E2270E0}" destId="{30604C73-CC2C-1649-A22C-82ACC41E3C0C}" srcOrd="0" destOrd="0" parTransId="{A6981B94-E19C-0347-869C-AC15BFC6E867}" sibTransId="{1B784BEC-938F-9A49-B01B-C69683BD62B3}"/>
    <dgm:cxn modelId="{DCDE458A-575B-024D-9478-A8F922D72912}" type="presOf" srcId="{D2B64E08-461D-DC44-8225-84D881556710}" destId="{DF1A9130-04E8-BC42-A87D-B8724C62F22C}" srcOrd="0" destOrd="0" presId="urn:microsoft.com/office/officeart/2005/8/layout/bList2"/>
    <dgm:cxn modelId="{D4281E56-6090-4C47-919F-32961DEA7BA9}" srcId="{ED510F9E-11C4-CA41-BEAE-E4774E2270E0}" destId="{2494511A-ED4B-9C4F-9A6F-958556A65D64}" srcOrd="1" destOrd="0" parTransId="{13BF72FD-B283-1E4E-AA9F-7F77F9A464B6}" sibTransId="{08EFF633-5F8B-454F-8B01-5B10B9AF254B}"/>
    <dgm:cxn modelId="{47FE9DE8-EF16-1648-B615-4E14D2B1348F}" type="presOf" srcId="{7B71FDB7-DB60-4549-969D-02C36FF29DD5}" destId="{AA31F1C3-A1F2-5142-83B9-2F3581E67BA5}" srcOrd="0" destOrd="0" presId="urn:microsoft.com/office/officeart/2005/8/layout/bList2"/>
    <dgm:cxn modelId="{172F8C84-899A-224A-B74A-E3DE4E5C360F}" type="presOf" srcId="{5AD54188-9604-B14F-B7C1-116E7A26F743}" destId="{273EA131-6426-9540-88D7-17CF3F60F542}" srcOrd="0" destOrd="0" presId="urn:microsoft.com/office/officeart/2005/8/layout/bList2"/>
    <dgm:cxn modelId="{53FD785D-E549-2046-A20C-4E6A7201BCA0}" type="presOf" srcId="{5AD54188-9604-B14F-B7C1-116E7A26F743}" destId="{AECB9AAF-7881-BE4E-AECC-EC9C781300F5}" srcOrd="1" destOrd="0" presId="urn:microsoft.com/office/officeart/2005/8/layout/bList2"/>
    <dgm:cxn modelId="{189EF59D-03EF-A744-B750-C4F2A01E6F22}" type="presOf" srcId="{08EFF633-5F8B-454F-8B01-5B10B9AF254B}" destId="{AA55D7D2-82EA-9A43-A797-367F57F23D51}" srcOrd="0" destOrd="0" presId="urn:microsoft.com/office/officeart/2005/8/layout/bList2"/>
    <dgm:cxn modelId="{11D83550-7B95-454F-AB73-1B68C85BF90A}" type="presOf" srcId="{F73AEF7F-3465-1545-BD48-E87AE855BC42}" destId="{BC84B58A-76BF-264E-99F5-68F7F9B1BD64}" srcOrd="0" destOrd="0" presId="urn:microsoft.com/office/officeart/2005/8/layout/bList2"/>
    <dgm:cxn modelId="{862ADEF5-B9F5-3B4C-B814-BF1D000CD090}" type="presOf" srcId="{EF42554D-49E4-4249-8111-0C23CD8EBE88}" destId="{3DA3F85C-C6DB-444A-AD21-30C9B1B49A25}" srcOrd="0" destOrd="0" presId="urn:microsoft.com/office/officeart/2005/8/layout/bList2"/>
    <dgm:cxn modelId="{6D393D1A-CFEE-B446-A9C0-5FCB575F0C6A}" type="presOf" srcId="{6E51F53F-AFBA-5C45-AE10-42624993BEBC}" destId="{7512C9C8-B65A-714F-B900-2E463601F20C}" srcOrd="0" destOrd="0" presId="urn:microsoft.com/office/officeart/2005/8/layout/bList2"/>
    <dgm:cxn modelId="{DFC37A3D-505F-054B-8D89-B8D9171A1F09}" srcId="{ED510F9E-11C4-CA41-BEAE-E4774E2270E0}" destId="{60991AAB-FB9B-874E-AF53-3E942726B9E7}" srcOrd="4" destOrd="0" parTransId="{17FAF676-AEAB-804D-BE15-5912128E0315}" sibTransId="{BB7A3510-5EBF-5C48-A0B6-D0086212BE93}"/>
    <dgm:cxn modelId="{35455F2A-E5F3-D146-AE2C-B9337E3D56F3}" srcId="{DC55CD55-32BC-8147-A9E8-BC0A9BA753CA}" destId="{466B179B-01E7-9F4A-985B-495533CDF1AE}" srcOrd="0" destOrd="0" parTransId="{C1C0FFEC-C064-1141-B19D-F92353BD2EF0}" sibTransId="{6FFFDE83-E88C-114A-8668-6A1FDD975BF4}"/>
    <dgm:cxn modelId="{B74F282F-629C-E044-BE71-585ACA19EF73}" type="presParOf" srcId="{9D40F4E4-8779-5045-8EBE-6BCFB5A3B10E}" destId="{9ECDBFA9-A245-2B48-A660-A46178CB9459}" srcOrd="0" destOrd="0" presId="urn:microsoft.com/office/officeart/2005/8/layout/bList2"/>
    <dgm:cxn modelId="{07A6472E-312A-1F4F-949F-42D56D047D12}" type="presParOf" srcId="{9ECDBFA9-A245-2B48-A660-A46178CB9459}" destId="{BC84B58A-76BF-264E-99F5-68F7F9B1BD64}" srcOrd="0" destOrd="0" presId="urn:microsoft.com/office/officeart/2005/8/layout/bList2"/>
    <dgm:cxn modelId="{E67931B2-7A07-714E-87EB-0F41E8C11BBC}" type="presParOf" srcId="{9ECDBFA9-A245-2B48-A660-A46178CB9459}" destId="{712905EA-B179-9F4C-8894-A78A3347BB8A}" srcOrd="1" destOrd="0" presId="urn:microsoft.com/office/officeart/2005/8/layout/bList2"/>
    <dgm:cxn modelId="{1C43C8B6-770E-D441-86B1-0D44E98807C7}" type="presParOf" srcId="{9ECDBFA9-A245-2B48-A660-A46178CB9459}" destId="{A4982AFD-5053-B944-B52C-68E3F00E9F21}" srcOrd="2" destOrd="0" presId="urn:microsoft.com/office/officeart/2005/8/layout/bList2"/>
    <dgm:cxn modelId="{D3C9263F-3411-B141-A1AC-3DC8000347C6}" type="presParOf" srcId="{9ECDBFA9-A245-2B48-A660-A46178CB9459}" destId="{5F7845A6-6D97-DA4A-B2BE-C1EC96830E0B}" srcOrd="3" destOrd="0" presId="urn:microsoft.com/office/officeart/2005/8/layout/bList2"/>
    <dgm:cxn modelId="{C9566319-1A8B-CA46-93AC-88AABF53DCAB}" type="presParOf" srcId="{9D40F4E4-8779-5045-8EBE-6BCFB5A3B10E}" destId="{23D72447-2070-8A4A-BEEC-4B269941AD17}" srcOrd="1" destOrd="0" presId="urn:microsoft.com/office/officeart/2005/8/layout/bList2"/>
    <dgm:cxn modelId="{6E5F2D64-5163-9047-A041-B55FADEF15B8}" type="presParOf" srcId="{9D40F4E4-8779-5045-8EBE-6BCFB5A3B10E}" destId="{4F59FE8A-0AAE-654E-A295-337F856DA52D}" srcOrd="2" destOrd="0" presId="urn:microsoft.com/office/officeart/2005/8/layout/bList2"/>
    <dgm:cxn modelId="{C3313AAA-A4FD-0146-A6B4-EC8388F57F2D}" type="presParOf" srcId="{4F59FE8A-0AAE-654E-A295-337F856DA52D}" destId="{80A1342C-BF71-6241-BDE6-FC54AA2F1F6D}" srcOrd="0" destOrd="0" presId="urn:microsoft.com/office/officeart/2005/8/layout/bList2"/>
    <dgm:cxn modelId="{35E480F8-69CF-D847-80D2-C0F7E040A169}" type="presParOf" srcId="{4F59FE8A-0AAE-654E-A295-337F856DA52D}" destId="{FE8BD8FF-47DB-EE43-B920-036F2ABB5659}" srcOrd="1" destOrd="0" presId="urn:microsoft.com/office/officeart/2005/8/layout/bList2"/>
    <dgm:cxn modelId="{D52ACA2F-C2A4-3448-82CF-BCB91207D2E0}" type="presParOf" srcId="{4F59FE8A-0AAE-654E-A295-337F856DA52D}" destId="{BE24FE8C-6F54-E94C-8AE1-9C22106CFA58}" srcOrd="2" destOrd="0" presId="urn:microsoft.com/office/officeart/2005/8/layout/bList2"/>
    <dgm:cxn modelId="{8469390F-A267-9744-A951-2CF887C92277}" type="presParOf" srcId="{4F59FE8A-0AAE-654E-A295-337F856DA52D}" destId="{58E55DCA-6B43-D346-A5C1-82AB10C13939}" srcOrd="3" destOrd="0" presId="urn:microsoft.com/office/officeart/2005/8/layout/bList2"/>
    <dgm:cxn modelId="{2DB2B2D7-194C-1849-8015-9F390E609EA8}" type="presParOf" srcId="{9D40F4E4-8779-5045-8EBE-6BCFB5A3B10E}" destId="{AA55D7D2-82EA-9A43-A797-367F57F23D51}" srcOrd="3" destOrd="0" presId="urn:microsoft.com/office/officeart/2005/8/layout/bList2"/>
    <dgm:cxn modelId="{3FB6E6BA-0A25-8744-9668-8A2154C9817B}" type="presParOf" srcId="{9D40F4E4-8779-5045-8EBE-6BCFB5A3B10E}" destId="{A9FCB48F-A5E2-AC44-AD3F-33C3C9FBC52C}" srcOrd="4" destOrd="0" presId="urn:microsoft.com/office/officeart/2005/8/layout/bList2"/>
    <dgm:cxn modelId="{B30DD6D2-BCFA-0042-80D1-0ADF53F26FCD}" type="presParOf" srcId="{A9FCB48F-A5E2-AC44-AD3F-33C3C9FBC52C}" destId="{2B22AF63-12AD-2B4C-8BD8-FF4773961C23}" srcOrd="0" destOrd="0" presId="urn:microsoft.com/office/officeart/2005/8/layout/bList2"/>
    <dgm:cxn modelId="{188A9BFA-765C-594C-A023-0F6547B98F8D}" type="presParOf" srcId="{A9FCB48F-A5E2-AC44-AD3F-33C3C9FBC52C}" destId="{D21B7FAB-8AFB-1443-876C-D9387D24A4EB}" srcOrd="1" destOrd="0" presId="urn:microsoft.com/office/officeart/2005/8/layout/bList2"/>
    <dgm:cxn modelId="{CE7A9D19-6504-3443-B7AB-9CAC87CB63F0}" type="presParOf" srcId="{A9FCB48F-A5E2-AC44-AD3F-33C3C9FBC52C}" destId="{1C2DBDE4-2E22-C343-8D72-B06599B5E1D2}" srcOrd="2" destOrd="0" presId="urn:microsoft.com/office/officeart/2005/8/layout/bList2"/>
    <dgm:cxn modelId="{CD0F1FC3-23AF-8D45-BE15-541E8EA10073}" type="presParOf" srcId="{A9FCB48F-A5E2-AC44-AD3F-33C3C9FBC52C}" destId="{676A3799-B761-2641-964F-631D436AC9C6}" srcOrd="3" destOrd="0" presId="urn:microsoft.com/office/officeart/2005/8/layout/bList2"/>
    <dgm:cxn modelId="{989D70B2-6947-964B-A799-771398540E72}" type="presParOf" srcId="{9D40F4E4-8779-5045-8EBE-6BCFB5A3B10E}" destId="{EB2F86D2-CA8E-9B4A-AC3B-2BE319146415}" srcOrd="5" destOrd="0" presId="urn:microsoft.com/office/officeart/2005/8/layout/bList2"/>
    <dgm:cxn modelId="{AEF34EFA-9EB4-2345-A662-B6942426E32F}" type="presParOf" srcId="{9D40F4E4-8779-5045-8EBE-6BCFB5A3B10E}" destId="{50A77E54-EB36-EA4F-B058-7469AA59BFC8}" srcOrd="6" destOrd="0" presId="urn:microsoft.com/office/officeart/2005/8/layout/bList2"/>
    <dgm:cxn modelId="{81519B8B-2FAE-F146-9E8D-64B6D139FE0D}" type="presParOf" srcId="{50A77E54-EB36-EA4F-B058-7469AA59BFC8}" destId="{AA31F1C3-A1F2-5142-83B9-2F3581E67BA5}" srcOrd="0" destOrd="0" presId="urn:microsoft.com/office/officeart/2005/8/layout/bList2"/>
    <dgm:cxn modelId="{3E1E1DFC-BB95-DF46-AEAF-B0A9298978C0}" type="presParOf" srcId="{50A77E54-EB36-EA4F-B058-7469AA59BFC8}" destId="{DA31C651-3757-954E-A871-B0B49BFF4994}" srcOrd="1" destOrd="0" presId="urn:microsoft.com/office/officeart/2005/8/layout/bList2"/>
    <dgm:cxn modelId="{EFCAE689-F427-3F46-B377-C8536EC0C68C}" type="presParOf" srcId="{50A77E54-EB36-EA4F-B058-7469AA59BFC8}" destId="{4DD158F1-230F-3443-B0C6-0C4EE3BF4129}" srcOrd="2" destOrd="0" presId="urn:microsoft.com/office/officeart/2005/8/layout/bList2"/>
    <dgm:cxn modelId="{CA417E4E-1CD7-D044-80DB-79B9B1BCC1E4}" type="presParOf" srcId="{50A77E54-EB36-EA4F-B058-7469AA59BFC8}" destId="{23A0313D-073D-134F-B037-3D5B2284293A}" srcOrd="3" destOrd="0" presId="urn:microsoft.com/office/officeart/2005/8/layout/bList2"/>
    <dgm:cxn modelId="{504A921A-1A93-7646-AD01-4862DE93082F}" type="presParOf" srcId="{9D40F4E4-8779-5045-8EBE-6BCFB5A3B10E}" destId="{32868635-FC28-2F44-B528-83B2D0F99246}" srcOrd="7" destOrd="0" presId="urn:microsoft.com/office/officeart/2005/8/layout/bList2"/>
    <dgm:cxn modelId="{039BC71C-F1A9-824B-8CD0-457F5AAB5643}" type="presParOf" srcId="{9D40F4E4-8779-5045-8EBE-6BCFB5A3B10E}" destId="{950B9103-6929-2B47-9DF7-40FEA90E02FF}" srcOrd="8" destOrd="0" presId="urn:microsoft.com/office/officeart/2005/8/layout/bList2"/>
    <dgm:cxn modelId="{90AEAA61-9103-6C49-ABD8-7EE85F6346F0}" type="presParOf" srcId="{950B9103-6929-2B47-9DF7-40FEA90E02FF}" destId="{4A20E9C2-0C76-3342-9FDE-851F2A9CF3B6}" srcOrd="0" destOrd="0" presId="urn:microsoft.com/office/officeart/2005/8/layout/bList2"/>
    <dgm:cxn modelId="{E7F59CEE-64FD-314D-BD13-36675357A9DB}" type="presParOf" srcId="{950B9103-6929-2B47-9DF7-40FEA90E02FF}" destId="{BCF1A8E0-9DAF-5B41-99CD-1D0088F04F05}" srcOrd="1" destOrd="0" presId="urn:microsoft.com/office/officeart/2005/8/layout/bList2"/>
    <dgm:cxn modelId="{635E9935-E2AB-E546-A609-92C7E2E454C6}" type="presParOf" srcId="{950B9103-6929-2B47-9DF7-40FEA90E02FF}" destId="{29B86F5E-F961-1F49-B8DA-A3C6CF42DF1E}" srcOrd="2" destOrd="0" presId="urn:microsoft.com/office/officeart/2005/8/layout/bList2"/>
    <dgm:cxn modelId="{432BF1DD-35DA-D743-BF8A-0A96F56FE274}" type="presParOf" srcId="{950B9103-6929-2B47-9DF7-40FEA90E02FF}" destId="{78D800D0-F4FC-CD4A-B3F4-63F01CC14CE3}" srcOrd="3" destOrd="0" presId="urn:microsoft.com/office/officeart/2005/8/layout/bList2"/>
    <dgm:cxn modelId="{8A068872-2819-8D48-B63C-559111342CD7}" type="presParOf" srcId="{9D40F4E4-8779-5045-8EBE-6BCFB5A3B10E}" destId="{C1EFC93A-F611-4C4E-9565-29A5215AF8FE}" srcOrd="9" destOrd="0" presId="urn:microsoft.com/office/officeart/2005/8/layout/bList2"/>
    <dgm:cxn modelId="{47FE7A94-ECC9-5F46-A62E-364FF76E7DDC}" type="presParOf" srcId="{9D40F4E4-8779-5045-8EBE-6BCFB5A3B10E}" destId="{4B7B182C-0302-AB4D-B1B0-BA4346E8838E}" srcOrd="10" destOrd="0" presId="urn:microsoft.com/office/officeart/2005/8/layout/bList2"/>
    <dgm:cxn modelId="{C30D31F9-582C-0E40-93D7-C538621906F5}" type="presParOf" srcId="{4B7B182C-0302-AB4D-B1B0-BA4346E8838E}" destId="{7512C9C8-B65A-714F-B900-2E463601F20C}" srcOrd="0" destOrd="0" presId="urn:microsoft.com/office/officeart/2005/8/layout/bList2"/>
    <dgm:cxn modelId="{D4E2BFA3-18D7-CF4A-9428-89A3A74A114F}" type="presParOf" srcId="{4B7B182C-0302-AB4D-B1B0-BA4346E8838E}" destId="{23C9303F-8C3A-D64C-97DA-B1FA235900BC}" srcOrd="1" destOrd="0" presId="urn:microsoft.com/office/officeart/2005/8/layout/bList2"/>
    <dgm:cxn modelId="{2E3D464C-7F21-9844-8410-D264D80497E1}" type="presParOf" srcId="{4B7B182C-0302-AB4D-B1B0-BA4346E8838E}" destId="{F310111B-E0CE-2C45-97A4-B9CCC705478D}" srcOrd="2" destOrd="0" presId="urn:microsoft.com/office/officeart/2005/8/layout/bList2"/>
    <dgm:cxn modelId="{85017325-A9D9-CF44-89DD-456E6B9AE5B5}" type="presParOf" srcId="{4B7B182C-0302-AB4D-B1B0-BA4346E8838E}" destId="{57E07637-16F4-9C41-B338-A9EEB10BB919}" srcOrd="3" destOrd="0" presId="urn:microsoft.com/office/officeart/2005/8/layout/bList2"/>
    <dgm:cxn modelId="{8368BE30-4C3D-444E-AFDD-D59ADFB6DCC1}" type="presParOf" srcId="{9D40F4E4-8779-5045-8EBE-6BCFB5A3B10E}" destId="{20DC8F8A-9046-264A-A5E0-4705AABCB86A}" srcOrd="11" destOrd="0" presId="urn:microsoft.com/office/officeart/2005/8/layout/bList2"/>
    <dgm:cxn modelId="{6ACF3C17-FD57-0A41-8606-49A3D37A56CB}" type="presParOf" srcId="{9D40F4E4-8779-5045-8EBE-6BCFB5A3B10E}" destId="{2351FAB3-8CCA-4D4E-B036-D45B08F19A22}" srcOrd="12" destOrd="0" presId="urn:microsoft.com/office/officeart/2005/8/layout/bList2"/>
    <dgm:cxn modelId="{C293FCDB-EC3E-2941-998B-4B42F08775B0}" type="presParOf" srcId="{2351FAB3-8CCA-4D4E-B036-D45B08F19A22}" destId="{693D2BF3-A9CE-CE4F-83AE-681E21204A4E}" srcOrd="0" destOrd="0" presId="urn:microsoft.com/office/officeart/2005/8/layout/bList2"/>
    <dgm:cxn modelId="{83D530F3-116D-204A-BC02-A2C2766C7633}" type="presParOf" srcId="{2351FAB3-8CCA-4D4E-B036-D45B08F19A22}" destId="{92DD80E4-2772-D340-B76D-5C947EA89783}" srcOrd="1" destOrd="0" presId="urn:microsoft.com/office/officeart/2005/8/layout/bList2"/>
    <dgm:cxn modelId="{442DC542-2EC1-284C-8BF7-8B5350774649}" type="presParOf" srcId="{2351FAB3-8CCA-4D4E-B036-D45B08F19A22}" destId="{065AAB9B-2736-8F40-B39C-7B022638D7B9}" srcOrd="2" destOrd="0" presId="urn:microsoft.com/office/officeart/2005/8/layout/bList2"/>
    <dgm:cxn modelId="{F8F1F150-1AA6-A14F-A3DF-0DED1442473D}" type="presParOf" srcId="{2351FAB3-8CCA-4D4E-B036-D45B08F19A22}" destId="{AA3CCCBB-C2C0-F942-BAE4-6E2F1C994015}" srcOrd="3" destOrd="0" presId="urn:microsoft.com/office/officeart/2005/8/layout/bList2"/>
    <dgm:cxn modelId="{A59FDD54-7142-8545-9FE9-5B16076FEBC6}" type="presParOf" srcId="{9D40F4E4-8779-5045-8EBE-6BCFB5A3B10E}" destId="{DF1A9130-04E8-BC42-A87D-B8724C62F22C}" srcOrd="13" destOrd="0" presId="urn:microsoft.com/office/officeart/2005/8/layout/bList2"/>
    <dgm:cxn modelId="{A6E8BC2F-EE18-5D4A-B64A-9D4C848B7D11}" type="presParOf" srcId="{9D40F4E4-8779-5045-8EBE-6BCFB5A3B10E}" destId="{31B9179B-0750-F547-8E7B-6A8F61719342}" srcOrd="14" destOrd="0" presId="urn:microsoft.com/office/officeart/2005/8/layout/bList2"/>
    <dgm:cxn modelId="{B152E9DF-A93F-5F4F-95A0-B5898BB14ACB}" type="presParOf" srcId="{31B9179B-0750-F547-8E7B-6A8F61719342}" destId="{3DA3F85C-C6DB-444A-AD21-30C9B1B49A25}" srcOrd="0" destOrd="0" presId="urn:microsoft.com/office/officeart/2005/8/layout/bList2"/>
    <dgm:cxn modelId="{8193A9B1-973E-4A4B-A20C-EA0B462AE6FD}" type="presParOf" srcId="{31B9179B-0750-F547-8E7B-6A8F61719342}" destId="{CF658D8B-0771-F441-8D67-A26542998FF3}" srcOrd="1" destOrd="0" presId="urn:microsoft.com/office/officeart/2005/8/layout/bList2"/>
    <dgm:cxn modelId="{5379A3F8-D828-2F4E-AD45-3D6BA9DBCDA7}" type="presParOf" srcId="{31B9179B-0750-F547-8E7B-6A8F61719342}" destId="{0C047D2F-93DF-C547-AA13-948E7514E339}" srcOrd="2" destOrd="0" presId="urn:microsoft.com/office/officeart/2005/8/layout/bList2"/>
    <dgm:cxn modelId="{E1F61AC4-25E1-2A49-AF78-B613A440F5C9}" type="presParOf" srcId="{31B9179B-0750-F547-8E7B-6A8F61719342}" destId="{520E4143-41C5-F849-A139-21E0237547C6}" srcOrd="3" destOrd="0" presId="urn:microsoft.com/office/officeart/2005/8/layout/bList2"/>
    <dgm:cxn modelId="{F314B955-BF6C-2943-BB6C-8101A78F2559}" type="presParOf" srcId="{9D40F4E4-8779-5045-8EBE-6BCFB5A3B10E}" destId="{AB5EA389-A6A5-DA4F-AF6B-42AEF1989792}" srcOrd="15" destOrd="0" presId="urn:microsoft.com/office/officeart/2005/8/layout/bList2"/>
    <dgm:cxn modelId="{A6D06184-5808-5F4E-8575-13A59DD511D1}" type="presParOf" srcId="{9D40F4E4-8779-5045-8EBE-6BCFB5A3B10E}" destId="{952198B1-0C8D-5243-80F9-67F4E14A61B4}" srcOrd="16" destOrd="0" presId="urn:microsoft.com/office/officeart/2005/8/layout/bList2"/>
    <dgm:cxn modelId="{83BD89BE-F6CC-834E-BCE1-018A3FB60F8D}" type="presParOf" srcId="{952198B1-0C8D-5243-80F9-67F4E14A61B4}" destId="{C89EA310-A135-A842-942B-CF8EA7A266CE}" srcOrd="0" destOrd="0" presId="urn:microsoft.com/office/officeart/2005/8/layout/bList2"/>
    <dgm:cxn modelId="{B2B318E3-71E1-EA4E-976C-A7B61271EA73}" type="presParOf" srcId="{952198B1-0C8D-5243-80F9-67F4E14A61B4}" destId="{273EA131-6426-9540-88D7-17CF3F60F542}" srcOrd="1" destOrd="0" presId="urn:microsoft.com/office/officeart/2005/8/layout/bList2"/>
    <dgm:cxn modelId="{C01426E0-7624-B643-9BCA-22BA38BC8FE1}" type="presParOf" srcId="{952198B1-0C8D-5243-80F9-67F4E14A61B4}" destId="{AECB9AAF-7881-BE4E-AECC-EC9C781300F5}" srcOrd="2" destOrd="0" presId="urn:microsoft.com/office/officeart/2005/8/layout/bList2"/>
    <dgm:cxn modelId="{163BFBBA-BE2A-9B46-8DEE-C925EEAFEBC3}" type="presParOf" srcId="{952198B1-0C8D-5243-80F9-67F4E14A61B4}" destId="{A28B03A1-5583-3C4A-A1A2-9BFBB7577E4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23F1F3-1DBA-A140-AE52-6CADFF562048}" type="doc">
      <dgm:prSet loTypeId="urn:microsoft.com/office/officeart/2005/8/layout/bList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A7058B-592C-A94D-B988-32E72433D5DB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1"/>
            </a:rPr>
            <a:t>Control de Contenidos</a:t>
          </a:r>
          <a:endParaRPr lang="it-IT" dirty="0"/>
        </a:p>
      </dgm:t>
    </dgm:pt>
    <dgm:pt modelId="{9E233160-8DBD-CD4E-8526-47091EEEB41D}" type="parTrans" cxnId="{04D9947B-485A-B848-BB18-758F190F6324}">
      <dgm:prSet/>
      <dgm:spPr/>
      <dgm:t>
        <a:bodyPr/>
        <a:lstStyle/>
        <a:p>
          <a:endParaRPr lang="it-IT"/>
        </a:p>
      </dgm:t>
    </dgm:pt>
    <dgm:pt modelId="{AC899E39-F202-D84E-98FB-9C06826A65C8}" type="sibTrans" cxnId="{04D9947B-485A-B848-BB18-758F190F6324}">
      <dgm:prSet/>
      <dgm:spPr/>
      <dgm:t>
        <a:bodyPr/>
        <a:lstStyle/>
        <a:p>
          <a:endParaRPr lang="it-IT"/>
        </a:p>
      </dgm:t>
    </dgm:pt>
    <dgm:pt modelId="{01CA30DB-FFD1-0B41-A032-9C78C6EA0E24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2"/>
            </a:rPr>
            <a:t>Promoción de obra europea</a:t>
          </a:r>
          <a:endParaRPr lang="it-IT" dirty="0"/>
        </a:p>
      </dgm:t>
    </dgm:pt>
    <dgm:pt modelId="{93D9DDC4-512E-8C4B-888D-DDC51E2D4633}" type="parTrans" cxnId="{27F6509A-533E-DD40-9A98-3F9F097AA5EE}">
      <dgm:prSet/>
      <dgm:spPr/>
      <dgm:t>
        <a:bodyPr/>
        <a:lstStyle/>
        <a:p>
          <a:endParaRPr lang="it-IT"/>
        </a:p>
      </dgm:t>
    </dgm:pt>
    <dgm:pt modelId="{5AB5DDDA-4B45-9B4A-A071-7D71BF6265C6}" type="sibTrans" cxnId="{27F6509A-533E-DD40-9A98-3F9F097AA5EE}">
      <dgm:prSet/>
      <dgm:spPr/>
      <dgm:t>
        <a:bodyPr/>
        <a:lstStyle/>
        <a:p>
          <a:endParaRPr lang="it-IT"/>
        </a:p>
      </dgm:t>
    </dgm:pt>
    <dgm:pt modelId="{19E76B67-97BE-134A-81E6-61E9DECA3D37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3"/>
            </a:rPr>
            <a:t>Misión de servicio público-CRTVE</a:t>
          </a:r>
          <a:endParaRPr lang="it-IT" dirty="0"/>
        </a:p>
      </dgm:t>
    </dgm:pt>
    <dgm:pt modelId="{DE1E1328-D6D4-0E46-A9F3-533BD066941E}" type="parTrans" cxnId="{9DDF310C-B759-D94E-B3C3-18A5724A8954}">
      <dgm:prSet/>
      <dgm:spPr/>
      <dgm:t>
        <a:bodyPr/>
        <a:lstStyle/>
        <a:p>
          <a:endParaRPr lang="it-IT"/>
        </a:p>
      </dgm:t>
    </dgm:pt>
    <dgm:pt modelId="{C9522CCC-742A-9343-9D98-AAA8507A3BA6}" type="sibTrans" cxnId="{9DDF310C-B759-D94E-B3C3-18A5724A8954}">
      <dgm:prSet/>
      <dgm:spPr/>
      <dgm:t>
        <a:bodyPr/>
        <a:lstStyle/>
        <a:p>
          <a:endParaRPr lang="it-IT"/>
        </a:p>
      </dgm:t>
    </dgm:pt>
    <dgm:pt modelId="{D5385F13-4D9F-7A42-99B2-1EBC9406BE1E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4"/>
            </a:rPr>
            <a:t>Informes y consultas</a:t>
          </a:r>
          <a:endParaRPr lang="it-IT" dirty="0"/>
        </a:p>
      </dgm:t>
    </dgm:pt>
    <dgm:pt modelId="{2C772593-C751-B34B-8A9C-5314F9A2FC70}" type="parTrans" cxnId="{C6E71858-9691-EA4D-A703-03A4B686701E}">
      <dgm:prSet/>
      <dgm:spPr/>
      <dgm:t>
        <a:bodyPr/>
        <a:lstStyle/>
        <a:p>
          <a:endParaRPr lang="it-IT"/>
        </a:p>
      </dgm:t>
    </dgm:pt>
    <dgm:pt modelId="{61AA84E0-17AE-1A4B-8319-765CB3281993}" type="sibTrans" cxnId="{C6E71858-9691-EA4D-A703-03A4B686701E}">
      <dgm:prSet/>
      <dgm:spPr/>
      <dgm:t>
        <a:bodyPr/>
        <a:lstStyle/>
        <a:p>
          <a:endParaRPr lang="it-IT"/>
        </a:p>
      </dgm:t>
    </dgm:pt>
    <dgm:pt modelId="{76E5C66D-C2D4-0844-A50A-8359C7A5ED6A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5"/>
            </a:rPr>
            <a:t>Conflictos</a:t>
          </a:r>
          <a:endParaRPr lang="it-IT" dirty="0"/>
        </a:p>
      </dgm:t>
    </dgm:pt>
    <dgm:pt modelId="{DCC57C8B-1277-9C45-8447-3B56E910488E}" type="parTrans" cxnId="{6D12C696-D75B-C24B-B5B1-9F374539939E}">
      <dgm:prSet/>
      <dgm:spPr/>
      <dgm:t>
        <a:bodyPr/>
        <a:lstStyle/>
        <a:p>
          <a:endParaRPr lang="it-IT"/>
        </a:p>
      </dgm:t>
    </dgm:pt>
    <dgm:pt modelId="{A902FA94-5128-AF42-8AEC-6933C876A771}" type="sibTrans" cxnId="{6D12C696-D75B-C24B-B5B1-9F374539939E}">
      <dgm:prSet/>
      <dgm:spPr/>
      <dgm:t>
        <a:bodyPr/>
        <a:lstStyle/>
        <a:p>
          <a:endParaRPr lang="it-IT"/>
        </a:p>
      </dgm:t>
    </dgm:pt>
    <dgm:pt modelId="{24FCC274-EC56-5C4F-82BC-1B215B9EF85B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6"/>
            </a:rPr>
            <a:t>Sancionadores y denuncias archivadas</a:t>
          </a:r>
          <a:endParaRPr lang="it-IT" dirty="0"/>
        </a:p>
      </dgm:t>
    </dgm:pt>
    <dgm:pt modelId="{42D3D123-C001-7D4B-A72A-0C230557534B}" type="parTrans" cxnId="{15123414-F933-1349-B6F8-D32C1D93904C}">
      <dgm:prSet/>
      <dgm:spPr/>
      <dgm:t>
        <a:bodyPr/>
        <a:lstStyle/>
        <a:p>
          <a:endParaRPr lang="it-IT"/>
        </a:p>
      </dgm:t>
    </dgm:pt>
    <dgm:pt modelId="{D891D194-7857-C440-8F46-BA51E099BFAB}" type="sibTrans" cxnId="{15123414-F933-1349-B6F8-D32C1D93904C}">
      <dgm:prSet/>
      <dgm:spPr/>
      <dgm:t>
        <a:bodyPr/>
        <a:lstStyle/>
        <a:p>
          <a:endParaRPr lang="it-IT"/>
        </a:p>
      </dgm:t>
    </dgm:pt>
    <dgm:pt modelId="{BE262B4E-BE68-014B-8C94-91E4967C7984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7"/>
            </a:rPr>
            <a:t>Requerimientos</a:t>
          </a:r>
          <a:endParaRPr lang="it-IT" dirty="0"/>
        </a:p>
      </dgm:t>
    </dgm:pt>
    <dgm:pt modelId="{BD5A8A9F-2440-434F-BA95-85365F873692}" type="parTrans" cxnId="{A29EE3D5-AE08-0048-B5AC-B0CAB087764E}">
      <dgm:prSet/>
      <dgm:spPr/>
      <dgm:t>
        <a:bodyPr/>
        <a:lstStyle/>
        <a:p>
          <a:endParaRPr lang="it-IT"/>
        </a:p>
      </dgm:t>
    </dgm:pt>
    <dgm:pt modelId="{87DF7840-0915-874C-B141-D85326DA442F}" type="sibTrans" cxnId="{A29EE3D5-AE08-0048-B5AC-B0CAB087764E}">
      <dgm:prSet/>
      <dgm:spPr/>
      <dgm:t>
        <a:bodyPr/>
        <a:lstStyle/>
        <a:p>
          <a:endParaRPr lang="it-IT"/>
        </a:p>
      </dgm:t>
    </dgm:pt>
    <dgm:pt modelId="{57A2ED29-6888-0A4B-9580-A7CC41B877FE}">
      <dgm:prSet/>
      <dgm:spPr/>
      <dgm:t>
        <a:bodyPr/>
        <a:lstStyle/>
        <a:p>
          <a:r>
            <a:rPr lang="it-IT" b="1" i="0" dirty="0">
              <a:hlinkClick xmlns:r="http://schemas.openxmlformats.org/officeDocument/2006/relationships" r:id="rId8"/>
            </a:rPr>
            <a:t>Cooperación con CC.AA.</a:t>
          </a:r>
          <a:endParaRPr lang="it-IT" dirty="0"/>
        </a:p>
      </dgm:t>
    </dgm:pt>
    <dgm:pt modelId="{470A4974-5D9C-C443-9F27-0A1189074EA2}" type="parTrans" cxnId="{56729E6D-D63C-524A-B9A4-6627B00BE055}">
      <dgm:prSet/>
      <dgm:spPr/>
      <dgm:t>
        <a:bodyPr/>
        <a:lstStyle/>
        <a:p>
          <a:endParaRPr lang="it-IT"/>
        </a:p>
      </dgm:t>
    </dgm:pt>
    <dgm:pt modelId="{D95EBD4A-9C3B-734E-9EB8-E2EC5CFCCA97}" type="sibTrans" cxnId="{56729E6D-D63C-524A-B9A4-6627B00BE055}">
      <dgm:prSet/>
      <dgm:spPr/>
      <dgm:t>
        <a:bodyPr/>
        <a:lstStyle/>
        <a:p>
          <a:endParaRPr lang="it-IT"/>
        </a:p>
      </dgm:t>
    </dgm:pt>
    <dgm:pt modelId="{74186665-EB0B-7A41-943F-46682F7A9DC4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>
              <a:solidFill>
                <a:schemeClr val="accent5"/>
              </a:solidFill>
            </a:rPr>
            <a:t>Supervisamos la adecuación de los contenidos audiovisuales en materia de protección de menores, publicidad y accesibilidad</a:t>
          </a:r>
          <a:r>
            <a:rPr lang="it-IT" sz="900" b="0" i="0" dirty="0">
              <a:solidFill>
                <a:schemeClr val="accent5"/>
              </a:solidFill>
            </a:rPr>
            <a:t>.</a:t>
          </a:r>
          <a:endParaRPr lang="it-IT" sz="900" dirty="0">
            <a:solidFill>
              <a:schemeClr val="accent5"/>
            </a:solidFill>
          </a:endParaRPr>
        </a:p>
      </dgm:t>
    </dgm:pt>
    <dgm:pt modelId="{9B2298FB-1AE6-B142-9F3D-1B06EA87E28C}" type="parTrans" cxnId="{A830BA02-72AC-2743-972A-79933AB1DA32}">
      <dgm:prSet/>
      <dgm:spPr/>
      <dgm:t>
        <a:bodyPr/>
        <a:lstStyle/>
        <a:p>
          <a:endParaRPr lang="it-IT"/>
        </a:p>
      </dgm:t>
    </dgm:pt>
    <dgm:pt modelId="{A183E4D6-321D-144F-A452-936289064C5F}" type="sibTrans" cxnId="{A830BA02-72AC-2743-972A-79933AB1DA32}">
      <dgm:prSet/>
      <dgm:spPr/>
      <dgm:t>
        <a:bodyPr/>
        <a:lstStyle/>
        <a:p>
          <a:endParaRPr lang="it-IT"/>
        </a:p>
      </dgm:t>
    </dgm:pt>
    <dgm:pt modelId="{BAC159B5-0A42-9C43-A362-389A1A1974D6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>
              <a:solidFill>
                <a:schemeClr val="accent5"/>
              </a:solidFill>
            </a:rPr>
            <a:t>Controlamos el cumplimiento, por parte de los prestadores de servicios, de la obligación de financiación anticipada y de la emisión de obras europeas.</a:t>
          </a:r>
          <a:endParaRPr lang="it-IT" sz="1050" dirty="0">
            <a:solidFill>
              <a:schemeClr val="accent5"/>
            </a:solidFill>
          </a:endParaRPr>
        </a:p>
      </dgm:t>
    </dgm:pt>
    <dgm:pt modelId="{59AF4D3D-F049-0742-8B6C-13F89248ADA4}" type="parTrans" cxnId="{754352A0-2D7D-A842-B942-1C58DBC1F6EF}">
      <dgm:prSet/>
      <dgm:spPr/>
      <dgm:t>
        <a:bodyPr/>
        <a:lstStyle/>
        <a:p>
          <a:endParaRPr lang="it-IT"/>
        </a:p>
      </dgm:t>
    </dgm:pt>
    <dgm:pt modelId="{8F54967B-2BF3-B94E-A23B-786A7338145A}" type="sibTrans" cxnId="{754352A0-2D7D-A842-B942-1C58DBC1F6EF}">
      <dgm:prSet/>
      <dgm:spPr/>
      <dgm:t>
        <a:bodyPr/>
        <a:lstStyle/>
        <a:p>
          <a:endParaRPr lang="it-IT"/>
        </a:p>
      </dgm:t>
    </dgm:pt>
    <dgm:pt modelId="{4FBE729F-53E6-554D-A1F5-916B20B9975D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 err="1">
              <a:solidFill>
                <a:schemeClr val="accent5"/>
              </a:solidFill>
            </a:rPr>
            <a:t>Vigilamos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el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cumplimiento</a:t>
          </a:r>
          <a:r>
            <a:rPr lang="it-IT" sz="1050" b="0" i="0" dirty="0">
              <a:solidFill>
                <a:schemeClr val="accent5"/>
              </a:solidFill>
            </a:rPr>
            <a:t> de la </a:t>
          </a:r>
          <a:r>
            <a:rPr lang="it-IT" sz="1050" b="0" i="0" dirty="0" err="1">
              <a:solidFill>
                <a:schemeClr val="accent5"/>
              </a:solidFill>
            </a:rPr>
            <a:t>misión</a:t>
          </a:r>
          <a:r>
            <a:rPr lang="it-IT" sz="1050" b="0" i="0" dirty="0">
              <a:solidFill>
                <a:schemeClr val="accent5"/>
              </a:solidFill>
            </a:rPr>
            <a:t> de </a:t>
          </a:r>
          <a:r>
            <a:rPr lang="it-IT" sz="1050" b="0" i="0" dirty="0" err="1">
              <a:solidFill>
                <a:schemeClr val="accent5"/>
              </a:solidFill>
            </a:rPr>
            <a:t>servicio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público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encomendada</a:t>
          </a:r>
          <a:r>
            <a:rPr lang="it-IT" sz="1050" b="0" i="0" dirty="0">
              <a:solidFill>
                <a:schemeClr val="accent5"/>
              </a:solidFill>
            </a:rPr>
            <a:t> a CRTVE, </a:t>
          </a:r>
          <a:r>
            <a:rPr lang="it-IT" sz="1050" b="0" i="0" dirty="0" err="1">
              <a:solidFill>
                <a:schemeClr val="accent5"/>
              </a:solidFill>
            </a:rPr>
            <a:t>así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como</a:t>
          </a:r>
          <a:r>
            <a:rPr lang="it-IT" sz="1050" b="0" i="0" dirty="0">
              <a:solidFill>
                <a:schemeClr val="accent5"/>
              </a:solidFill>
            </a:rPr>
            <a:t> la </a:t>
          </a:r>
          <a:r>
            <a:rPr lang="it-IT" sz="1050" b="0" i="0" dirty="0" err="1">
              <a:solidFill>
                <a:schemeClr val="accent5"/>
              </a:solidFill>
            </a:rPr>
            <a:t>adecuación</a:t>
          </a:r>
          <a:r>
            <a:rPr lang="it-IT" sz="1050" b="0" i="0" dirty="0">
              <a:solidFill>
                <a:schemeClr val="accent5"/>
              </a:solidFill>
            </a:rPr>
            <a:t> de </a:t>
          </a:r>
          <a:r>
            <a:rPr lang="it-IT" sz="1050" b="0" i="0" dirty="0" err="1">
              <a:solidFill>
                <a:schemeClr val="accent5"/>
              </a:solidFill>
            </a:rPr>
            <a:t>los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recursos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públicos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asignados</a:t>
          </a:r>
          <a:r>
            <a:rPr lang="it-IT" sz="1050" b="0" i="0" dirty="0">
              <a:solidFill>
                <a:schemeClr val="accent5"/>
              </a:solidFill>
            </a:rPr>
            <a:t> para </a:t>
          </a:r>
          <a:r>
            <a:rPr lang="it-IT" sz="1050" b="0" i="0" dirty="0" err="1">
              <a:solidFill>
                <a:schemeClr val="accent5"/>
              </a:solidFill>
            </a:rPr>
            <a:t>ello</a:t>
          </a:r>
          <a:r>
            <a:rPr lang="it-IT" sz="1050" b="0" i="0" dirty="0">
              <a:solidFill>
                <a:schemeClr val="accent5"/>
              </a:solidFill>
            </a:rPr>
            <a:t>.</a:t>
          </a:r>
          <a:endParaRPr lang="it-IT" sz="1050" dirty="0">
            <a:solidFill>
              <a:schemeClr val="accent5"/>
            </a:solidFill>
          </a:endParaRPr>
        </a:p>
      </dgm:t>
    </dgm:pt>
    <dgm:pt modelId="{693F10C6-65D4-8E4C-AD96-D090C41FB2FE}" type="parTrans" cxnId="{CF5B4D20-AD59-D047-B65A-C73F2E2015BA}">
      <dgm:prSet/>
      <dgm:spPr/>
      <dgm:t>
        <a:bodyPr/>
        <a:lstStyle/>
        <a:p>
          <a:endParaRPr lang="it-IT"/>
        </a:p>
      </dgm:t>
    </dgm:pt>
    <dgm:pt modelId="{4423CBF1-C5E0-4445-B400-CD0A5E436442}" type="sibTrans" cxnId="{CF5B4D20-AD59-D047-B65A-C73F2E2015BA}">
      <dgm:prSet/>
      <dgm:spPr/>
      <dgm:t>
        <a:bodyPr/>
        <a:lstStyle/>
        <a:p>
          <a:endParaRPr lang="it-IT"/>
        </a:p>
      </dgm:t>
    </dgm:pt>
    <dgm:pt modelId="{5AA1973E-E3B8-4348-8BEB-2DF0DA661793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 err="1">
              <a:solidFill>
                <a:schemeClr val="accent5"/>
              </a:solidFill>
            </a:rPr>
            <a:t>Elaboramos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informes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sobre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proyectos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normativos</a:t>
          </a:r>
          <a:r>
            <a:rPr lang="it-IT" sz="1050" b="0" i="0" dirty="0">
              <a:solidFill>
                <a:schemeClr val="accent5"/>
              </a:solidFill>
            </a:rPr>
            <a:t> y </a:t>
          </a:r>
          <a:r>
            <a:rPr lang="it-IT" sz="1050" b="0" i="0" dirty="0" err="1">
              <a:solidFill>
                <a:schemeClr val="accent5"/>
              </a:solidFill>
            </a:rPr>
            <a:t>resolvemos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consultas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regulatorias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planteadas</a:t>
          </a:r>
          <a:r>
            <a:rPr lang="it-IT" sz="1050" b="0" i="0" dirty="0">
              <a:solidFill>
                <a:schemeClr val="accent5"/>
              </a:solidFill>
            </a:rPr>
            <a:t> por </a:t>
          </a:r>
          <a:r>
            <a:rPr lang="it-IT" sz="1050" b="0" i="0" dirty="0" err="1">
              <a:solidFill>
                <a:schemeClr val="accent5"/>
              </a:solidFill>
            </a:rPr>
            <a:t>los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agentes</a:t>
          </a:r>
          <a:r>
            <a:rPr lang="it-IT" sz="900" b="0" i="0" dirty="0">
              <a:solidFill>
                <a:schemeClr val="accent5"/>
              </a:solidFill>
            </a:rPr>
            <a:t>.</a:t>
          </a:r>
          <a:endParaRPr lang="it-IT" sz="900" dirty="0">
            <a:solidFill>
              <a:schemeClr val="accent5"/>
            </a:solidFill>
          </a:endParaRPr>
        </a:p>
      </dgm:t>
    </dgm:pt>
    <dgm:pt modelId="{91F25E66-4687-574C-B9AC-1B2186FEE70D}" type="parTrans" cxnId="{63D7F30C-62FE-5545-9C69-B95398AD534C}">
      <dgm:prSet/>
      <dgm:spPr/>
      <dgm:t>
        <a:bodyPr/>
        <a:lstStyle/>
        <a:p>
          <a:endParaRPr lang="it-IT"/>
        </a:p>
      </dgm:t>
    </dgm:pt>
    <dgm:pt modelId="{9206CFFD-065B-F248-8621-55C97F5F06CF}" type="sibTrans" cxnId="{63D7F30C-62FE-5545-9C69-B95398AD534C}">
      <dgm:prSet/>
      <dgm:spPr/>
      <dgm:t>
        <a:bodyPr/>
        <a:lstStyle/>
        <a:p>
          <a:endParaRPr lang="it-IT"/>
        </a:p>
      </dgm:t>
    </dgm:pt>
    <dgm:pt modelId="{9A0D70EB-6447-5D4C-AB2C-3EEE7CD01833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900" b="0" i="0" dirty="0">
              <a:solidFill>
                <a:schemeClr val="accent5"/>
              </a:solidFill>
            </a:rPr>
            <a:t>Resolvemos conflictos entre los agentes que intervienen en los mercados de comunicación audiovisual relacionados con la cesión de canales de radio y televisión, y acceso a estadios y recintos deportivos.</a:t>
          </a:r>
          <a:endParaRPr lang="it-IT" sz="900" dirty="0">
            <a:solidFill>
              <a:schemeClr val="accent5"/>
            </a:solidFill>
          </a:endParaRPr>
        </a:p>
      </dgm:t>
    </dgm:pt>
    <dgm:pt modelId="{5B80CD9B-FE9E-9043-B3A9-1E7C57D890BC}" type="parTrans" cxnId="{A3CEA7D3-96EA-3741-B6BD-5FD9CD58223C}">
      <dgm:prSet/>
      <dgm:spPr/>
      <dgm:t>
        <a:bodyPr/>
        <a:lstStyle/>
        <a:p>
          <a:endParaRPr lang="it-IT"/>
        </a:p>
      </dgm:t>
    </dgm:pt>
    <dgm:pt modelId="{1646ED72-2B83-744E-8F64-79842B39ACF2}" type="sibTrans" cxnId="{A3CEA7D3-96EA-3741-B6BD-5FD9CD58223C}">
      <dgm:prSet/>
      <dgm:spPr/>
      <dgm:t>
        <a:bodyPr/>
        <a:lstStyle/>
        <a:p>
          <a:endParaRPr lang="it-IT"/>
        </a:p>
      </dgm:t>
    </dgm:pt>
    <dgm:pt modelId="{182F08BB-7549-4D49-9CE0-C777EAEFF184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 err="1">
              <a:solidFill>
                <a:schemeClr val="accent5"/>
              </a:solidFill>
            </a:rPr>
            <a:t>Resolvemos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expedientes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sancionadores</a:t>
          </a:r>
          <a:r>
            <a:rPr lang="it-IT" sz="1050" b="0" i="0" dirty="0">
              <a:solidFill>
                <a:schemeClr val="accent5"/>
              </a:solidFill>
            </a:rPr>
            <a:t> y </a:t>
          </a:r>
          <a:r>
            <a:rPr lang="it-IT" sz="1050" b="0" i="0" dirty="0" err="1">
              <a:solidFill>
                <a:schemeClr val="accent5"/>
              </a:solidFill>
            </a:rPr>
            <a:t>denuncias</a:t>
          </a:r>
          <a:r>
            <a:rPr lang="it-IT" sz="1050" b="0" i="0" dirty="0">
              <a:solidFill>
                <a:schemeClr val="accent5"/>
              </a:solidFill>
            </a:rPr>
            <a:t> </a:t>
          </a:r>
          <a:r>
            <a:rPr lang="it-IT" sz="1050" b="0" i="0" dirty="0" err="1">
              <a:solidFill>
                <a:schemeClr val="accent5"/>
              </a:solidFill>
            </a:rPr>
            <a:t>relacionadas</a:t>
          </a:r>
          <a:r>
            <a:rPr lang="it-IT" sz="1050" b="0" i="0" dirty="0">
              <a:solidFill>
                <a:schemeClr val="accent5"/>
              </a:solidFill>
            </a:rPr>
            <a:t> con </a:t>
          </a:r>
          <a:r>
            <a:rPr lang="it-IT" sz="1050" b="0" i="0" dirty="0" err="1">
              <a:solidFill>
                <a:schemeClr val="accent5"/>
              </a:solidFill>
            </a:rPr>
            <a:t>infracciones</a:t>
          </a:r>
          <a:r>
            <a:rPr lang="it-IT" sz="1050" b="0" i="0" dirty="0">
              <a:solidFill>
                <a:schemeClr val="accent5"/>
              </a:solidFill>
            </a:rPr>
            <a:t> de la normativa.</a:t>
          </a:r>
          <a:endParaRPr lang="it-IT" sz="1050" dirty="0">
            <a:solidFill>
              <a:schemeClr val="accent5"/>
            </a:solidFill>
          </a:endParaRPr>
        </a:p>
      </dgm:t>
    </dgm:pt>
    <dgm:pt modelId="{DAD5E64F-A682-7947-9162-D46986A2D717}" type="parTrans" cxnId="{F96BCC73-3E4F-7645-BE84-42FB5222A3D8}">
      <dgm:prSet/>
      <dgm:spPr/>
      <dgm:t>
        <a:bodyPr/>
        <a:lstStyle/>
        <a:p>
          <a:endParaRPr lang="it-IT"/>
        </a:p>
      </dgm:t>
    </dgm:pt>
    <dgm:pt modelId="{3F903534-13F4-4942-B7FA-02B1F0088604}" type="sibTrans" cxnId="{F96BCC73-3E4F-7645-BE84-42FB5222A3D8}">
      <dgm:prSet/>
      <dgm:spPr/>
      <dgm:t>
        <a:bodyPr/>
        <a:lstStyle/>
        <a:p>
          <a:endParaRPr lang="it-IT"/>
        </a:p>
      </dgm:t>
    </dgm:pt>
    <dgm:pt modelId="{3935AC37-5546-214E-BFBA-C86CA0947429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00" b="0" i="0" dirty="0" err="1">
              <a:solidFill>
                <a:schemeClr val="accent5"/>
              </a:solidFill>
            </a:rPr>
            <a:t>Requerimos</a:t>
          </a:r>
          <a:r>
            <a:rPr lang="it-IT" sz="1000" b="0" i="0" dirty="0">
              <a:solidFill>
                <a:schemeClr val="accent5"/>
              </a:solidFill>
            </a:rPr>
            <a:t> a </a:t>
          </a:r>
          <a:r>
            <a:rPr lang="it-IT" sz="1000" b="0" i="0" dirty="0" err="1">
              <a:solidFill>
                <a:schemeClr val="accent5"/>
              </a:solidFill>
            </a:rPr>
            <a:t>los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prestadores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servicios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comunicación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audiovisual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el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cese</a:t>
          </a:r>
          <a:r>
            <a:rPr lang="it-IT" sz="1000" b="0" i="0" dirty="0">
              <a:solidFill>
                <a:schemeClr val="accent5"/>
              </a:solidFill>
            </a:rPr>
            <a:t> de </a:t>
          </a:r>
          <a:r>
            <a:rPr lang="it-IT" sz="1000" b="0" i="0" dirty="0" err="1">
              <a:solidFill>
                <a:schemeClr val="accent5"/>
              </a:solidFill>
            </a:rPr>
            <a:t>prácticas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que</a:t>
          </a:r>
          <a:r>
            <a:rPr lang="it-IT" sz="1000" b="0" i="0" dirty="0">
              <a:solidFill>
                <a:schemeClr val="accent5"/>
              </a:solidFill>
            </a:rPr>
            <a:t> </a:t>
          </a:r>
          <a:r>
            <a:rPr lang="it-IT" sz="1000" b="0" i="0" dirty="0" err="1">
              <a:solidFill>
                <a:schemeClr val="accent5"/>
              </a:solidFill>
            </a:rPr>
            <a:t>vulneran</a:t>
          </a:r>
          <a:r>
            <a:rPr lang="it-IT" sz="1000" b="0" i="0" dirty="0">
              <a:solidFill>
                <a:schemeClr val="accent5"/>
              </a:solidFill>
            </a:rPr>
            <a:t> la normativa.</a:t>
          </a:r>
          <a:endParaRPr lang="it-IT" sz="1000" dirty="0">
            <a:solidFill>
              <a:schemeClr val="accent5"/>
            </a:solidFill>
          </a:endParaRPr>
        </a:p>
      </dgm:t>
    </dgm:pt>
    <dgm:pt modelId="{754D3D10-0645-4A40-89E5-90768C5221C1}" type="parTrans" cxnId="{A2D7AA6F-B635-874B-8E8C-4DF5EBF5CD87}">
      <dgm:prSet/>
      <dgm:spPr/>
      <dgm:t>
        <a:bodyPr/>
        <a:lstStyle/>
        <a:p>
          <a:endParaRPr lang="it-IT"/>
        </a:p>
      </dgm:t>
    </dgm:pt>
    <dgm:pt modelId="{9E6033B8-B7BF-934B-BB75-067F686C2E0C}" type="sibTrans" cxnId="{A2D7AA6F-B635-874B-8E8C-4DF5EBF5CD87}">
      <dgm:prSet/>
      <dgm:spPr/>
      <dgm:t>
        <a:bodyPr/>
        <a:lstStyle/>
        <a:p>
          <a:endParaRPr lang="it-IT"/>
        </a:p>
      </dgm:t>
    </dgm:pt>
    <dgm:pt modelId="{D6383AEA-FCFD-BB41-9B7F-FE9BA2F64690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it-IT" sz="1050" b="0" i="0" dirty="0">
              <a:solidFill>
                <a:schemeClr val="accent5"/>
              </a:solidFill>
            </a:rPr>
            <a:t>Consideramos esencial reforzar y dinamizar la colaboración con las distintas CCAA en el ámbito audiovisual.</a:t>
          </a:r>
          <a:endParaRPr lang="it-IT" sz="1050" dirty="0">
            <a:solidFill>
              <a:schemeClr val="accent5"/>
            </a:solidFill>
          </a:endParaRPr>
        </a:p>
      </dgm:t>
    </dgm:pt>
    <dgm:pt modelId="{B9BD4AE3-F031-B246-BC37-C3837199F5B7}" type="parTrans" cxnId="{A4EAA287-152E-6F41-8F17-8E8E8158A27D}">
      <dgm:prSet/>
      <dgm:spPr/>
      <dgm:t>
        <a:bodyPr/>
        <a:lstStyle/>
        <a:p>
          <a:endParaRPr lang="it-IT"/>
        </a:p>
      </dgm:t>
    </dgm:pt>
    <dgm:pt modelId="{71001A64-CD11-BC45-8C7B-103412F90A86}" type="sibTrans" cxnId="{A4EAA287-152E-6F41-8F17-8E8E8158A27D}">
      <dgm:prSet/>
      <dgm:spPr/>
      <dgm:t>
        <a:bodyPr/>
        <a:lstStyle/>
        <a:p>
          <a:endParaRPr lang="it-IT"/>
        </a:p>
      </dgm:t>
    </dgm:pt>
    <dgm:pt modelId="{DE37A0E6-B444-AE4E-8BBC-2C9A879BC464}">
      <dgm:prSet custT="1"/>
      <dgm:spPr/>
      <dgm:t>
        <a:bodyPr/>
        <a:lstStyle/>
        <a:p>
          <a:pPr algn="ctr"/>
          <a:r>
            <a:rPr lang="it-IT" sz="900" b="1" i="0" dirty="0">
              <a:hlinkClick xmlns:r="http://schemas.openxmlformats.org/officeDocument/2006/relationships" r:id="rId9" tooltip="Ir a Actividad internacional"/>
            </a:rPr>
            <a:t>Actividad internacional</a:t>
          </a:r>
          <a:endParaRPr lang="it-IT" sz="900" dirty="0">
            <a:solidFill>
              <a:schemeClr val="accent5"/>
            </a:solidFill>
          </a:endParaRPr>
        </a:p>
      </dgm:t>
    </dgm:pt>
    <dgm:pt modelId="{4FBE14D5-2C54-BC47-BEC8-F044C292DF7C}" type="parTrans" cxnId="{6D781CBF-B6D2-924F-A373-30E36CE6B69E}">
      <dgm:prSet/>
      <dgm:spPr/>
      <dgm:t>
        <a:bodyPr/>
        <a:lstStyle/>
        <a:p>
          <a:endParaRPr lang="it-IT"/>
        </a:p>
      </dgm:t>
    </dgm:pt>
    <dgm:pt modelId="{02006B15-3DD2-8B4D-9DB2-98537B2C184B}" type="sibTrans" cxnId="{6D781CBF-B6D2-924F-A373-30E36CE6B69E}">
      <dgm:prSet/>
      <dgm:spPr/>
      <dgm:t>
        <a:bodyPr/>
        <a:lstStyle/>
        <a:p>
          <a:endParaRPr lang="it-IT"/>
        </a:p>
      </dgm:t>
    </dgm:pt>
    <dgm:pt modelId="{3EA76FCB-5DC9-D141-AD92-684F8EAA8406}">
      <dgm:prSet/>
      <dgm:spPr/>
      <dgm:t>
        <a:bodyPr/>
        <a:lstStyle/>
        <a:p>
          <a:pPr algn="ctr">
            <a:buNone/>
          </a:pPr>
          <a:r>
            <a:rPr lang="it-IT" b="0" i="0" dirty="0">
              <a:solidFill>
                <a:schemeClr val="accent5"/>
              </a:solidFill>
            </a:rPr>
            <a:t>Participamos activamente en los distintos foros internacionales (European Regulatory Group for Audiovisual Media Service, Mediterranean Network of Regulatory Authorities....)</a:t>
          </a:r>
        </a:p>
      </dgm:t>
    </dgm:pt>
    <dgm:pt modelId="{88E9AFFA-7C87-8C45-BB7F-10EB05CF659E}" type="parTrans" cxnId="{8B0A9163-B1D0-0545-88DE-BA18A253BF63}">
      <dgm:prSet/>
      <dgm:spPr/>
      <dgm:t>
        <a:bodyPr/>
        <a:lstStyle/>
        <a:p>
          <a:endParaRPr lang="it-IT"/>
        </a:p>
      </dgm:t>
    </dgm:pt>
    <dgm:pt modelId="{6F804E11-99AB-F848-BB94-F736590FA6F8}" type="sibTrans" cxnId="{8B0A9163-B1D0-0545-88DE-BA18A253BF63}">
      <dgm:prSet/>
      <dgm:spPr/>
      <dgm:t>
        <a:bodyPr/>
        <a:lstStyle/>
        <a:p>
          <a:endParaRPr lang="it-IT"/>
        </a:p>
      </dgm:t>
    </dgm:pt>
    <dgm:pt modelId="{DB7A26D8-53EF-B94E-A72D-3B9E72A3C8D6}" type="pres">
      <dgm:prSet presAssocID="{AD23F1F3-1DBA-A140-AE52-6CADFF56204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BEFA2A-5A69-334E-9CB0-7DB5A612965A}" type="pres">
      <dgm:prSet presAssocID="{16A7058B-592C-A94D-B988-32E72433D5DB}" presName="compNode" presStyleCnt="0"/>
      <dgm:spPr/>
    </dgm:pt>
    <dgm:pt modelId="{26445390-1B98-474C-B2A7-484B94C12834}" type="pres">
      <dgm:prSet presAssocID="{16A7058B-592C-A94D-B988-32E72433D5DB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72D265-C9C7-2648-81E2-ECEC67843825}" type="pres">
      <dgm:prSet presAssocID="{16A7058B-592C-A94D-B988-32E72433D5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50887-7991-854D-A0E5-42B9B0F43250}" type="pres">
      <dgm:prSet presAssocID="{16A7058B-592C-A94D-B988-32E72433D5DB}" presName="parentRect" presStyleLbl="alignNode1" presStyleIdx="0" presStyleCnt="9"/>
      <dgm:spPr/>
      <dgm:t>
        <a:bodyPr/>
        <a:lstStyle/>
        <a:p>
          <a:endParaRPr lang="es-ES"/>
        </a:p>
      </dgm:t>
    </dgm:pt>
    <dgm:pt modelId="{70A583AA-7960-2C4E-8E54-5013D97DF412}" type="pres">
      <dgm:prSet presAssocID="{16A7058B-592C-A94D-B988-32E72433D5DB}" presName="adorn" presStyleLbl="fgAccFollowNode1" presStyleIdx="0" presStyleCnt="9" custFlipVert="1" custFlipHor="1" custScaleX="10786" custScaleY="20384" custLinFactNeighborX="-3124" custLinFactNeighborY="-12996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34838132-63E0-DA41-9D05-D8891563322D}" type="pres">
      <dgm:prSet presAssocID="{AC899E39-F202-D84E-98FB-9C06826A65C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084A930-FFD6-C14A-BF33-930F735DCEE1}" type="pres">
      <dgm:prSet presAssocID="{01CA30DB-FFD1-0B41-A032-9C78C6EA0E24}" presName="compNode" presStyleCnt="0"/>
      <dgm:spPr/>
    </dgm:pt>
    <dgm:pt modelId="{48F7818E-96FF-394E-9F95-A7D64070774C}" type="pres">
      <dgm:prSet presAssocID="{01CA30DB-FFD1-0B41-A032-9C78C6EA0E24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3844B-639C-5843-B5E6-ABCA627F4709}" type="pres">
      <dgm:prSet presAssocID="{01CA30DB-FFD1-0B41-A032-9C78C6EA0E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3B5B0-5025-9E4B-A28D-898D43A55154}" type="pres">
      <dgm:prSet presAssocID="{01CA30DB-FFD1-0B41-A032-9C78C6EA0E24}" presName="parentRect" presStyleLbl="alignNode1" presStyleIdx="1" presStyleCnt="9"/>
      <dgm:spPr/>
      <dgm:t>
        <a:bodyPr/>
        <a:lstStyle/>
        <a:p>
          <a:endParaRPr lang="es-ES"/>
        </a:p>
      </dgm:t>
    </dgm:pt>
    <dgm:pt modelId="{796BA3B5-FC40-7F47-B88B-41574F22E659}" type="pres">
      <dgm:prSet presAssocID="{01CA30DB-FFD1-0B41-A032-9C78C6EA0E24}" presName="adorn" presStyleLbl="fgAccFollowNode1" presStyleIdx="1" presStyleCnt="9" custFlipVert="1" custFlipHor="1" custScaleX="31498" custScaleY="23163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A4A129C6-C6EC-0043-B4BE-63103F4F8A1B}" type="pres">
      <dgm:prSet presAssocID="{5AB5DDDA-4B45-9B4A-A071-7D71BF6265C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F2AF956-A9C9-A847-8B4A-A0AFB37587FA}" type="pres">
      <dgm:prSet presAssocID="{19E76B67-97BE-134A-81E6-61E9DECA3D37}" presName="compNode" presStyleCnt="0"/>
      <dgm:spPr/>
    </dgm:pt>
    <dgm:pt modelId="{B583B7E2-98D0-5E4C-AC2F-3721439FD81A}" type="pres">
      <dgm:prSet presAssocID="{19E76B67-97BE-134A-81E6-61E9DECA3D37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61EB1-12C3-2046-A04B-1BFABC4B213E}" type="pres">
      <dgm:prSet presAssocID="{19E76B67-97BE-134A-81E6-61E9DECA3D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FC2EA-73B4-D64D-81B2-CA0E8AB03209}" type="pres">
      <dgm:prSet presAssocID="{19E76B67-97BE-134A-81E6-61E9DECA3D37}" presName="parentRect" presStyleLbl="alignNode1" presStyleIdx="2" presStyleCnt="9"/>
      <dgm:spPr/>
      <dgm:t>
        <a:bodyPr/>
        <a:lstStyle/>
        <a:p>
          <a:endParaRPr lang="es-ES"/>
        </a:p>
      </dgm:t>
    </dgm:pt>
    <dgm:pt modelId="{9A89A659-C292-C14D-879E-5BCE0A15490D}" type="pres">
      <dgm:prSet presAssocID="{19E76B67-97BE-134A-81E6-61E9DECA3D37}" presName="adorn" presStyleLbl="fgAccFollowNode1" presStyleIdx="2" presStyleCnt="9" custFlipHor="1" custScaleX="47657" custScaleY="8348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335DA366-6E76-0041-BF9A-7ABE6764B894}" type="pres">
      <dgm:prSet presAssocID="{C9522CCC-742A-9343-9D98-AAA8507A3BA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7FA65A7-23F6-A24C-9282-AAFF877FB0E1}" type="pres">
      <dgm:prSet presAssocID="{D5385F13-4D9F-7A42-99B2-1EBC9406BE1E}" presName="compNode" presStyleCnt="0"/>
      <dgm:spPr/>
    </dgm:pt>
    <dgm:pt modelId="{D6FE6FD2-9873-0C41-B2DB-7E5C1BDDC9DB}" type="pres">
      <dgm:prSet presAssocID="{D5385F13-4D9F-7A42-99B2-1EBC9406BE1E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F4AE7-CA48-7543-8EEA-F3358A8E0DF2}" type="pres">
      <dgm:prSet presAssocID="{D5385F13-4D9F-7A42-99B2-1EBC9406BE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7CFCB-679D-6145-9A1B-8D61DFAA2D9F}" type="pres">
      <dgm:prSet presAssocID="{D5385F13-4D9F-7A42-99B2-1EBC9406BE1E}" presName="parentRect" presStyleLbl="alignNode1" presStyleIdx="3" presStyleCnt="9"/>
      <dgm:spPr/>
      <dgm:t>
        <a:bodyPr/>
        <a:lstStyle/>
        <a:p>
          <a:endParaRPr lang="es-ES"/>
        </a:p>
      </dgm:t>
    </dgm:pt>
    <dgm:pt modelId="{6DFF2FF5-E85A-044F-9D04-5234EC09B495}" type="pres">
      <dgm:prSet presAssocID="{D5385F13-4D9F-7A42-99B2-1EBC9406BE1E}" presName="adorn" presStyleLbl="fgAccFollowNode1" presStyleIdx="3" presStyleCnt="9" custFlipVert="1" custFlipHor="1" custScaleX="30763" custScaleY="20900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9D4FB091-1EEA-324D-9959-54F9D5D3827F}" type="pres">
      <dgm:prSet presAssocID="{61AA84E0-17AE-1A4B-8319-765CB328199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C3A13FB-DAA8-6440-86A2-0A8D89762DCA}" type="pres">
      <dgm:prSet presAssocID="{76E5C66D-C2D4-0844-A50A-8359C7A5ED6A}" presName="compNode" presStyleCnt="0"/>
      <dgm:spPr/>
    </dgm:pt>
    <dgm:pt modelId="{F202BC65-7571-B346-AB88-7DB5A0253498}" type="pres">
      <dgm:prSet presAssocID="{76E5C66D-C2D4-0844-A50A-8359C7A5ED6A}" presName="childRect" presStyleLbl="bgAcc1" presStyleIdx="4" presStyleCnt="9" custLinFactNeighborX="2591" custLinFactNeighborY="-12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5DF60-D235-E64B-ABD4-36B713438A8A}" type="pres">
      <dgm:prSet presAssocID="{76E5C66D-C2D4-0844-A50A-8359C7A5ED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29311-DDD1-3248-B69B-FEEEE1F47B53}" type="pres">
      <dgm:prSet presAssocID="{76E5C66D-C2D4-0844-A50A-8359C7A5ED6A}" presName="parentRect" presStyleLbl="alignNode1" presStyleIdx="4" presStyleCnt="9"/>
      <dgm:spPr/>
      <dgm:t>
        <a:bodyPr/>
        <a:lstStyle/>
        <a:p>
          <a:endParaRPr lang="es-ES"/>
        </a:p>
      </dgm:t>
    </dgm:pt>
    <dgm:pt modelId="{3E3877EC-8010-3D47-B247-68C2A638246F}" type="pres">
      <dgm:prSet presAssocID="{76E5C66D-C2D4-0844-A50A-8359C7A5ED6A}" presName="adorn" presStyleLbl="fgAccFollowNode1" presStyleIdx="4" presStyleCnt="9" custFlipVert="1" custFlipHor="1" custScaleX="34940" custScaleY="20212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F9759552-9B68-3A4D-9F69-A32101337C3B}" type="pres">
      <dgm:prSet presAssocID="{A902FA94-5128-AF42-8AEC-6933C876A77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FEA9-4762-3146-B856-CC893375C60D}" type="pres">
      <dgm:prSet presAssocID="{24FCC274-EC56-5C4F-82BC-1B215B9EF85B}" presName="compNode" presStyleCnt="0"/>
      <dgm:spPr/>
    </dgm:pt>
    <dgm:pt modelId="{1D7860DB-D533-FA4F-8367-BC640FBE1879}" type="pres">
      <dgm:prSet presAssocID="{24FCC274-EC56-5C4F-82BC-1B215B9EF85B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839E3-8324-934E-9180-EEBB4367BCE1}" type="pres">
      <dgm:prSet presAssocID="{24FCC274-EC56-5C4F-82BC-1B215B9EF8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36BAED-BA92-7543-A9F6-81ABD555AF0D}" type="pres">
      <dgm:prSet presAssocID="{24FCC274-EC56-5C4F-82BC-1B215B9EF85B}" presName="parentRect" presStyleLbl="alignNode1" presStyleIdx="5" presStyleCnt="9"/>
      <dgm:spPr/>
      <dgm:t>
        <a:bodyPr/>
        <a:lstStyle/>
        <a:p>
          <a:endParaRPr lang="es-ES"/>
        </a:p>
      </dgm:t>
    </dgm:pt>
    <dgm:pt modelId="{F75240F1-90E6-7047-8CB1-C9191C083581}" type="pres">
      <dgm:prSet presAssocID="{24FCC274-EC56-5C4F-82BC-1B215B9EF85B}" presName="adorn" presStyleLbl="fgAccFollowNode1" presStyleIdx="5" presStyleCnt="9" custFlipVert="1" custScaleX="8073" custScaleY="5619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D6B67D23-9420-7D4C-95FE-9F3B78EE74F6}" type="pres">
      <dgm:prSet presAssocID="{D891D194-7857-C440-8F46-BA51E099BF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340B896-3B78-5942-A943-461FD04FD578}" type="pres">
      <dgm:prSet presAssocID="{BE262B4E-BE68-014B-8C94-91E4967C7984}" presName="compNode" presStyleCnt="0"/>
      <dgm:spPr/>
    </dgm:pt>
    <dgm:pt modelId="{19ABF555-0F85-8B40-9C59-7AB44D133779}" type="pres">
      <dgm:prSet presAssocID="{BE262B4E-BE68-014B-8C94-91E4967C7984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C3852-06A7-104C-BDA6-C07A40C621D5}" type="pres">
      <dgm:prSet presAssocID="{BE262B4E-BE68-014B-8C94-91E4967C79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5F87C-0F6A-AD43-8893-727BB4743517}" type="pres">
      <dgm:prSet presAssocID="{BE262B4E-BE68-014B-8C94-91E4967C7984}" presName="parentRect" presStyleLbl="alignNode1" presStyleIdx="6" presStyleCnt="9"/>
      <dgm:spPr/>
      <dgm:t>
        <a:bodyPr/>
        <a:lstStyle/>
        <a:p>
          <a:endParaRPr lang="es-ES"/>
        </a:p>
      </dgm:t>
    </dgm:pt>
    <dgm:pt modelId="{74BC24E2-954A-8E43-A5C5-99778BFE4259}" type="pres">
      <dgm:prSet presAssocID="{BE262B4E-BE68-014B-8C94-91E4967C7984}" presName="adorn" presStyleLbl="fgAccFollowNode1" presStyleIdx="6" presStyleCnt="9" custFlipVert="1" custFlipHor="1" custScaleX="41311" custScaleY="16631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7FDDEFB3-E450-9340-8C92-9327DCECF488}" type="pres">
      <dgm:prSet presAssocID="{87DF7840-0915-874C-B141-D85326DA442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3003F3B-1C34-3741-B070-76E229072EE5}" type="pres">
      <dgm:prSet presAssocID="{57A2ED29-6888-0A4B-9580-A7CC41B877FE}" presName="compNode" presStyleCnt="0"/>
      <dgm:spPr/>
    </dgm:pt>
    <dgm:pt modelId="{92DA05CB-FDF7-3849-8603-C87676D9E8F2}" type="pres">
      <dgm:prSet presAssocID="{57A2ED29-6888-0A4B-9580-A7CC41B877FE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028A6B-BB45-F74C-AA6C-BDF54220D3F9}" type="pres">
      <dgm:prSet presAssocID="{57A2ED29-6888-0A4B-9580-A7CC41B877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6584C-49A2-AF4C-ADE4-6F32998FDF3A}" type="pres">
      <dgm:prSet presAssocID="{57A2ED29-6888-0A4B-9580-A7CC41B877FE}" presName="parentRect" presStyleLbl="alignNode1" presStyleIdx="7" presStyleCnt="9"/>
      <dgm:spPr/>
      <dgm:t>
        <a:bodyPr/>
        <a:lstStyle/>
        <a:p>
          <a:endParaRPr lang="es-ES"/>
        </a:p>
      </dgm:t>
    </dgm:pt>
    <dgm:pt modelId="{93D96D76-FC45-1646-A46E-08F36002ABA9}" type="pres">
      <dgm:prSet presAssocID="{57A2ED29-6888-0A4B-9580-A7CC41B877FE}" presName="adorn" presStyleLbl="fgAccFollowNode1" presStyleIdx="7" presStyleCnt="9" custFlipVert="1" custFlipHor="0" custScaleX="26969" custScaleY="12665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  <dgm:pt modelId="{5807E58F-0239-2D40-A15A-84DFDB77958C}" type="pres">
      <dgm:prSet presAssocID="{D95EBD4A-9C3B-734E-9EB8-E2EC5CFCCA9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995B9D5-5D0A-2D43-A663-835A0EF6525A}" type="pres">
      <dgm:prSet presAssocID="{DE37A0E6-B444-AE4E-8BBC-2C9A879BC464}" presName="compNode" presStyleCnt="0"/>
      <dgm:spPr/>
    </dgm:pt>
    <dgm:pt modelId="{36E7E75F-67A1-4448-A089-3B3B9F19F490}" type="pres">
      <dgm:prSet presAssocID="{DE37A0E6-B444-AE4E-8BBC-2C9A879BC464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CBD5E-20EA-DA46-AAF4-96686A17F72E}" type="pres">
      <dgm:prSet presAssocID="{DE37A0E6-B444-AE4E-8BBC-2C9A879BC4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E3D43F-488D-C443-9449-A5134648C3C4}" type="pres">
      <dgm:prSet presAssocID="{DE37A0E6-B444-AE4E-8BBC-2C9A879BC464}" presName="parentRect" presStyleLbl="alignNode1" presStyleIdx="8" presStyleCnt="9"/>
      <dgm:spPr/>
      <dgm:t>
        <a:bodyPr/>
        <a:lstStyle/>
        <a:p>
          <a:endParaRPr lang="es-ES"/>
        </a:p>
      </dgm:t>
    </dgm:pt>
    <dgm:pt modelId="{C878BE6F-7055-E847-9BDB-B32C33AFC976}" type="pres">
      <dgm:prSet presAssocID="{DE37A0E6-B444-AE4E-8BBC-2C9A879BC464}" presName="adorn" presStyleLbl="fgAccFollowNode1" presStyleIdx="8" presStyleCnt="9" custScaleX="7975" custScaleY="3509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4C5DC185-D48B-7A41-8994-0762BF640455}" type="presOf" srcId="{87DF7840-0915-874C-B141-D85326DA442F}" destId="{7FDDEFB3-E450-9340-8C92-9327DCECF488}" srcOrd="0" destOrd="0" presId="urn:microsoft.com/office/officeart/2005/8/layout/bList2"/>
    <dgm:cxn modelId="{6685E226-96A1-7145-9E24-92CE741C4777}" type="presOf" srcId="{D6383AEA-FCFD-BB41-9B7F-FE9BA2F64690}" destId="{92DA05CB-FDF7-3849-8603-C87676D9E8F2}" srcOrd="0" destOrd="0" presId="urn:microsoft.com/office/officeart/2005/8/layout/bList2"/>
    <dgm:cxn modelId="{BD7DFC2C-D64E-BA40-92EB-931E5C253074}" type="presOf" srcId="{DE37A0E6-B444-AE4E-8BBC-2C9A879BC464}" destId="{22E3D43F-488D-C443-9449-A5134648C3C4}" srcOrd="1" destOrd="0" presId="urn:microsoft.com/office/officeart/2005/8/layout/bList2"/>
    <dgm:cxn modelId="{099A07F3-5177-9B4C-B309-6572BD73399B}" type="presOf" srcId="{76E5C66D-C2D4-0844-A50A-8359C7A5ED6A}" destId="{2DF5DF60-D235-E64B-ABD4-36B713438A8A}" srcOrd="0" destOrd="0" presId="urn:microsoft.com/office/officeart/2005/8/layout/bList2"/>
    <dgm:cxn modelId="{3FC9B039-B330-9D47-964F-FCC0D8280916}" type="presOf" srcId="{24FCC274-EC56-5C4F-82BC-1B215B9EF85B}" destId="{2336BAED-BA92-7543-A9F6-81ABD555AF0D}" srcOrd="1" destOrd="0" presId="urn:microsoft.com/office/officeart/2005/8/layout/bList2"/>
    <dgm:cxn modelId="{1B07E648-0FA2-AE49-BDD7-DD2E7E298C72}" type="presOf" srcId="{57A2ED29-6888-0A4B-9580-A7CC41B877FE}" destId="{61E6584C-49A2-AF4C-ADE4-6F32998FDF3A}" srcOrd="1" destOrd="0" presId="urn:microsoft.com/office/officeart/2005/8/layout/bList2"/>
    <dgm:cxn modelId="{A2D7AA6F-B635-874B-8E8C-4DF5EBF5CD87}" srcId="{BE262B4E-BE68-014B-8C94-91E4967C7984}" destId="{3935AC37-5546-214E-BFBA-C86CA0947429}" srcOrd="0" destOrd="0" parTransId="{754D3D10-0645-4A40-89E5-90768C5221C1}" sibTransId="{9E6033B8-B7BF-934B-BB75-067F686C2E0C}"/>
    <dgm:cxn modelId="{06477E21-F2C1-3946-9CF0-53BB5A1CDE4E}" type="presOf" srcId="{61AA84E0-17AE-1A4B-8319-765CB3281993}" destId="{9D4FB091-1EEA-324D-9959-54F9D5D3827F}" srcOrd="0" destOrd="0" presId="urn:microsoft.com/office/officeart/2005/8/layout/bList2"/>
    <dgm:cxn modelId="{27F6509A-533E-DD40-9A98-3F9F097AA5EE}" srcId="{AD23F1F3-1DBA-A140-AE52-6CADFF562048}" destId="{01CA30DB-FFD1-0B41-A032-9C78C6EA0E24}" srcOrd="1" destOrd="0" parTransId="{93D9DDC4-512E-8C4B-888D-DDC51E2D4633}" sibTransId="{5AB5DDDA-4B45-9B4A-A071-7D71BF6265C6}"/>
    <dgm:cxn modelId="{5C6DFB23-4BD2-0241-A7D4-E89ED8B7588E}" type="presOf" srcId="{BE262B4E-BE68-014B-8C94-91E4967C7984}" destId="{82B5F87C-0F6A-AD43-8893-727BB4743517}" srcOrd="1" destOrd="0" presId="urn:microsoft.com/office/officeart/2005/8/layout/bList2"/>
    <dgm:cxn modelId="{04D9947B-485A-B848-BB18-758F190F6324}" srcId="{AD23F1F3-1DBA-A140-AE52-6CADFF562048}" destId="{16A7058B-592C-A94D-B988-32E72433D5DB}" srcOrd="0" destOrd="0" parTransId="{9E233160-8DBD-CD4E-8526-47091EEEB41D}" sibTransId="{AC899E39-F202-D84E-98FB-9C06826A65C8}"/>
    <dgm:cxn modelId="{CBF0DBD3-E31C-924B-841E-52FCA1A1B748}" type="presOf" srcId="{5AB5DDDA-4B45-9B4A-A071-7D71BF6265C6}" destId="{A4A129C6-C6EC-0043-B4BE-63103F4F8A1B}" srcOrd="0" destOrd="0" presId="urn:microsoft.com/office/officeart/2005/8/layout/bList2"/>
    <dgm:cxn modelId="{7882A615-5AFF-0445-B32B-60847D42A55C}" type="presOf" srcId="{D891D194-7857-C440-8F46-BA51E099BFAB}" destId="{D6B67D23-9420-7D4C-95FE-9F3B78EE74F6}" srcOrd="0" destOrd="0" presId="urn:microsoft.com/office/officeart/2005/8/layout/bList2"/>
    <dgm:cxn modelId="{1944B39F-042B-5945-A116-3277715E3B4E}" type="presOf" srcId="{BE262B4E-BE68-014B-8C94-91E4967C7984}" destId="{152C3852-06A7-104C-BDA6-C07A40C621D5}" srcOrd="0" destOrd="0" presId="urn:microsoft.com/office/officeart/2005/8/layout/bList2"/>
    <dgm:cxn modelId="{3E6DB72B-D1BB-9F4C-AAAB-32A062FB8F27}" type="presOf" srcId="{4FBE729F-53E6-554D-A1F5-916B20B9975D}" destId="{B583B7E2-98D0-5E4C-AC2F-3721439FD81A}" srcOrd="0" destOrd="0" presId="urn:microsoft.com/office/officeart/2005/8/layout/bList2"/>
    <dgm:cxn modelId="{28F6AC6D-008F-A249-AC01-59FC14475561}" type="presOf" srcId="{5AA1973E-E3B8-4348-8BEB-2DF0DA661793}" destId="{D6FE6FD2-9873-0C41-B2DB-7E5C1BDDC9DB}" srcOrd="0" destOrd="0" presId="urn:microsoft.com/office/officeart/2005/8/layout/bList2"/>
    <dgm:cxn modelId="{6A4509FC-B7FF-C142-97A5-522FB9F3A812}" type="presOf" srcId="{A902FA94-5128-AF42-8AEC-6933C876A771}" destId="{F9759552-9B68-3A4D-9F69-A32101337C3B}" srcOrd="0" destOrd="0" presId="urn:microsoft.com/office/officeart/2005/8/layout/bList2"/>
    <dgm:cxn modelId="{35372479-1DAB-3543-B845-F5431D828BD8}" type="presOf" srcId="{3EA76FCB-5DC9-D141-AD92-684F8EAA8406}" destId="{36E7E75F-67A1-4448-A089-3B3B9F19F490}" srcOrd="0" destOrd="0" presId="urn:microsoft.com/office/officeart/2005/8/layout/bList2"/>
    <dgm:cxn modelId="{B474734A-F9DF-FB43-B9AF-CC03E7C6DEF2}" type="presOf" srcId="{16A7058B-592C-A94D-B988-32E72433D5DB}" destId="{71250887-7991-854D-A0E5-42B9B0F43250}" srcOrd="1" destOrd="0" presId="urn:microsoft.com/office/officeart/2005/8/layout/bList2"/>
    <dgm:cxn modelId="{F96BCC73-3E4F-7645-BE84-42FB5222A3D8}" srcId="{24FCC274-EC56-5C4F-82BC-1B215B9EF85B}" destId="{182F08BB-7549-4D49-9CE0-C777EAEFF184}" srcOrd="0" destOrd="0" parTransId="{DAD5E64F-A682-7947-9162-D46986A2D717}" sibTransId="{3F903534-13F4-4942-B7FA-02B1F0088604}"/>
    <dgm:cxn modelId="{E91601CF-CA38-5949-BB64-0BC9EC8E8586}" type="presOf" srcId="{DE37A0E6-B444-AE4E-8BBC-2C9A879BC464}" destId="{244CBD5E-20EA-DA46-AAF4-96686A17F72E}" srcOrd="0" destOrd="0" presId="urn:microsoft.com/office/officeart/2005/8/layout/bList2"/>
    <dgm:cxn modelId="{61132976-5E2E-254B-AF53-59F95B6520EE}" type="presOf" srcId="{19E76B67-97BE-134A-81E6-61E9DECA3D37}" destId="{E6961EB1-12C3-2046-A04B-1BFABC4B213E}" srcOrd="0" destOrd="0" presId="urn:microsoft.com/office/officeart/2005/8/layout/bList2"/>
    <dgm:cxn modelId="{9DDF310C-B759-D94E-B3C3-18A5724A8954}" srcId="{AD23F1F3-1DBA-A140-AE52-6CADFF562048}" destId="{19E76B67-97BE-134A-81E6-61E9DECA3D37}" srcOrd="2" destOrd="0" parTransId="{DE1E1328-D6D4-0E46-A9F3-533BD066941E}" sibTransId="{C9522CCC-742A-9343-9D98-AAA8507A3BA6}"/>
    <dgm:cxn modelId="{6CF3C346-C759-004E-A07D-81391121F220}" type="presOf" srcId="{C9522CCC-742A-9343-9D98-AAA8507A3BA6}" destId="{335DA366-6E76-0041-BF9A-7ABE6764B894}" srcOrd="0" destOrd="0" presId="urn:microsoft.com/office/officeart/2005/8/layout/bList2"/>
    <dgm:cxn modelId="{A6EFA3AA-848B-AE46-8FC5-50D8D97D731E}" type="presOf" srcId="{D5385F13-4D9F-7A42-99B2-1EBC9406BE1E}" destId="{BF4F4AE7-CA48-7543-8EEA-F3358A8E0DF2}" srcOrd="0" destOrd="0" presId="urn:microsoft.com/office/officeart/2005/8/layout/bList2"/>
    <dgm:cxn modelId="{6D12C696-D75B-C24B-B5B1-9F374539939E}" srcId="{AD23F1F3-1DBA-A140-AE52-6CADFF562048}" destId="{76E5C66D-C2D4-0844-A50A-8359C7A5ED6A}" srcOrd="4" destOrd="0" parTransId="{DCC57C8B-1277-9C45-8447-3B56E910488E}" sibTransId="{A902FA94-5128-AF42-8AEC-6933C876A771}"/>
    <dgm:cxn modelId="{2F883710-F6D5-1845-83C2-EF5824FB23D2}" type="presOf" srcId="{D95EBD4A-9C3B-734E-9EB8-E2EC5CFCCA97}" destId="{5807E58F-0239-2D40-A15A-84DFDB77958C}" srcOrd="0" destOrd="0" presId="urn:microsoft.com/office/officeart/2005/8/layout/bList2"/>
    <dgm:cxn modelId="{57BF1410-E5E0-374A-B059-AAD701AFCA2C}" type="presOf" srcId="{01CA30DB-FFD1-0B41-A032-9C78C6EA0E24}" destId="{4DF3844B-639C-5843-B5E6-ABCA627F4709}" srcOrd="0" destOrd="0" presId="urn:microsoft.com/office/officeart/2005/8/layout/bList2"/>
    <dgm:cxn modelId="{99566E15-C5FA-2A44-BD6C-999B2DB5834E}" type="presOf" srcId="{24FCC274-EC56-5C4F-82BC-1B215B9EF85B}" destId="{13D839E3-8324-934E-9180-EEBB4367BCE1}" srcOrd="0" destOrd="0" presId="urn:microsoft.com/office/officeart/2005/8/layout/bList2"/>
    <dgm:cxn modelId="{63D7F30C-62FE-5545-9C69-B95398AD534C}" srcId="{D5385F13-4D9F-7A42-99B2-1EBC9406BE1E}" destId="{5AA1973E-E3B8-4348-8BEB-2DF0DA661793}" srcOrd="0" destOrd="0" parTransId="{91F25E66-4687-574C-B9AC-1B2186FEE70D}" sibTransId="{9206CFFD-065B-F248-8621-55C97F5F06CF}"/>
    <dgm:cxn modelId="{A830BA02-72AC-2743-972A-79933AB1DA32}" srcId="{16A7058B-592C-A94D-B988-32E72433D5DB}" destId="{74186665-EB0B-7A41-943F-46682F7A9DC4}" srcOrd="0" destOrd="0" parTransId="{9B2298FB-1AE6-B142-9F3D-1B06EA87E28C}" sibTransId="{A183E4D6-321D-144F-A452-936289064C5F}"/>
    <dgm:cxn modelId="{40B2F297-9DCE-6540-A542-91E450BDDCE1}" type="presOf" srcId="{76E5C66D-C2D4-0844-A50A-8359C7A5ED6A}" destId="{E5529311-DDD1-3248-B69B-FEEEE1F47B53}" srcOrd="1" destOrd="0" presId="urn:microsoft.com/office/officeart/2005/8/layout/bList2"/>
    <dgm:cxn modelId="{A29EE3D5-AE08-0048-B5AC-B0CAB087764E}" srcId="{AD23F1F3-1DBA-A140-AE52-6CADFF562048}" destId="{BE262B4E-BE68-014B-8C94-91E4967C7984}" srcOrd="6" destOrd="0" parTransId="{BD5A8A9F-2440-434F-BA95-85365F873692}" sibTransId="{87DF7840-0915-874C-B141-D85326DA442F}"/>
    <dgm:cxn modelId="{718454CB-F1D8-574A-AE2C-3765259C5CE2}" type="presOf" srcId="{BAC159B5-0A42-9C43-A362-389A1A1974D6}" destId="{48F7818E-96FF-394E-9F95-A7D64070774C}" srcOrd="0" destOrd="0" presId="urn:microsoft.com/office/officeart/2005/8/layout/bList2"/>
    <dgm:cxn modelId="{754352A0-2D7D-A842-B942-1C58DBC1F6EF}" srcId="{01CA30DB-FFD1-0B41-A032-9C78C6EA0E24}" destId="{BAC159B5-0A42-9C43-A362-389A1A1974D6}" srcOrd="0" destOrd="0" parTransId="{59AF4D3D-F049-0742-8B6C-13F89248ADA4}" sibTransId="{8F54967B-2BF3-B94E-A23B-786A7338145A}"/>
    <dgm:cxn modelId="{C6E71858-9691-EA4D-A703-03A4B686701E}" srcId="{AD23F1F3-1DBA-A140-AE52-6CADFF562048}" destId="{D5385F13-4D9F-7A42-99B2-1EBC9406BE1E}" srcOrd="3" destOrd="0" parTransId="{2C772593-C751-B34B-8A9C-5314F9A2FC70}" sibTransId="{61AA84E0-17AE-1A4B-8319-765CB3281993}"/>
    <dgm:cxn modelId="{56729E6D-D63C-524A-B9A4-6627B00BE055}" srcId="{AD23F1F3-1DBA-A140-AE52-6CADFF562048}" destId="{57A2ED29-6888-0A4B-9580-A7CC41B877FE}" srcOrd="7" destOrd="0" parTransId="{470A4974-5D9C-C443-9F27-0A1189074EA2}" sibTransId="{D95EBD4A-9C3B-734E-9EB8-E2EC5CFCCA97}"/>
    <dgm:cxn modelId="{A4EAA287-152E-6F41-8F17-8E8E8158A27D}" srcId="{57A2ED29-6888-0A4B-9580-A7CC41B877FE}" destId="{D6383AEA-FCFD-BB41-9B7F-FE9BA2F64690}" srcOrd="0" destOrd="0" parTransId="{B9BD4AE3-F031-B246-BC37-C3837199F5B7}" sibTransId="{71001A64-CD11-BC45-8C7B-103412F90A86}"/>
    <dgm:cxn modelId="{02D7DCA8-B8CD-844E-89F6-8817FD0F099E}" type="presOf" srcId="{74186665-EB0B-7A41-943F-46682F7A9DC4}" destId="{26445390-1B98-474C-B2A7-484B94C12834}" srcOrd="0" destOrd="0" presId="urn:microsoft.com/office/officeart/2005/8/layout/bList2"/>
    <dgm:cxn modelId="{15123414-F933-1349-B6F8-D32C1D93904C}" srcId="{AD23F1F3-1DBA-A140-AE52-6CADFF562048}" destId="{24FCC274-EC56-5C4F-82BC-1B215B9EF85B}" srcOrd="5" destOrd="0" parTransId="{42D3D123-C001-7D4B-A72A-0C230557534B}" sibTransId="{D891D194-7857-C440-8F46-BA51E099BFAB}"/>
    <dgm:cxn modelId="{8E8097EC-6C6C-214D-9619-D682FF696007}" type="presOf" srcId="{16A7058B-592C-A94D-B988-32E72433D5DB}" destId="{E972D265-C9C7-2648-81E2-ECEC67843825}" srcOrd="0" destOrd="0" presId="urn:microsoft.com/office/officeart/2005/8/layout/bList2"/>
    <dgm:cxn modelId="{FF577F61-6233-BC42-81B3-E01BE96437BF}" type="presOf" srcId="{01CA30DB-FFD1-0B41-A032-9C78C6EA0E24}" destId="{AF03B5B0-5025-9E4B-A28D-898D43A55154}" srcOrd="1" destOrd="0" presId="urn:microsoft.com/office/officeart/2005/8/layout/bList2"/>
    <dgm:cxn modelId="{0018F6D3-DD9F-E74B-A506-00443D53F45C}" type="presOf" srcId="{AC899E39-F202-D84E-98FB-9C06826A65C8}" destId="{34838132-63E0-DA41-9D05-D8891563322D}" srcOrd="0" destOrd="0" presId="urn:microsoft.com/office/officeart/2005/8/layout/bList2"/>
    <dgm:cxn modelId="{51992FDB-4064-C345-A741-1662F696B48C}" type="presOf" srcId="{19E76B67-97BE-134A-81E6-61E9DECA3D37}" destId="{BC2FC2EA-73B4-D64D-81B2-CA0E8AB03209}" srcOrd="1" destOrd="0" presId="urn:microsoft.com/office/officeart/2005/8/layout/bList2"/>
    <dgm:cxn modelId="{37D88337-7B5C-DB4B-B5F7-34CA607466C1}" type="presOf" srcId="{9A0D70EB-6447-5D4C-AB2C-3EEE7CD01833}" destId="{F202BC65-7571-B346-AB88-7DB5A0253498}" srcOrd="0" destOrd="0" presId="urn:microsoft.com/office/officeart/2005/8/layout/bList2"/>
    <dgm:cxn modelId="{9AF88EF4-391E-4F48-91C4-408A61E72312}" type="presOf" srcId="{D5385F13-4D9F-7A42-99B2-1EBC9406BE1E}" destId="{E047CFCB-679D-6145-9A1B-8D61DFAA2D9F}" srcOrd="1" destOrd="0" presId="urn:microsoft.com/office/officeart/2005/8/layout/bList2"/>
    <dgm:cxn modelId="{CF5B4D20-AD59-D047-B65A-C73F2E2015BA}" srcId="{19E76B67-97BE-134A-81E6-61E9DECA3D37}" destId="{4FBE729F-53E6-554D-A1F5-916B20B9975D}" srcOrd="0" destOrd="0" parTransId="{693F10C6-65D4-8E4C-AD96-D090C41FB2FE}" sibTransId="{4423CBF1-C5E0-4445-B400-CD0A5E436442}"/>
    <dgm:cxn modelId="{8DF747AC-B093-764B-BEA8-925594F3DF07}" type="presOf" srcId="{AD23F1F3-1DBA-A140-AE52-6CADFF562048}" destId="{DB7A26D8-53EF-B94E-A72D-3B9E72A3C8D6}" srcOrd="0" destOrd="0" presId="urn:microsoft.com/office/officeart/2005/8/layout/bList2"/>
    <dgm:cxn modelId="{237E3987-4DDA-A04D-AC45-5D10E5EEBA88}" type="presOf" srcId="{3935AC37-5546-214E-BFBA-C86CA0947429}" destId="{19ABF555-0F85-8B40-9C59-7AB44D133779}" srcOrd="0" destOrd="0" presId="urn:microsoft.com/office/officeart/2005/8/layout/bList2"/>
    <dgm:cxn modelId="{6D781CBF-B6D2-924F-A373-30E36CE6B69E}" srcId="{AD23F1F3-1DBA-A140-AE52-6CADFF562048}" destId="{DE37A0E6-B444-AE4E-8BBC-2C9A879BC464}" srcOrd="8" destOrd="0" parTransId="{4FBE14D5-2C54-BC47-BEC8-F044C292DF7C}" sibTransId="{02006B15-3DD2-8B4D-9DB2-98537B2C184B}"/>
    <dgm:cxn modelId="{6A55ED57-1F4A-6644-A5FB-2F9AB36B23AD}" type="presOf" srcId="{57A2ED29-6888-0A4B-9580-A7CC41B877FE}" destId="{95028A6B-BB45-F74C-AA6C-BDF54220D3F9}" srcOrd="0" destOrd="0" presId="urn:microsoft.com/office/officeart/2005/8/layout/bList2"/>
    <dgm:cxn modelId="{8B0A9163-B1D0-0545-88DE-BA18A253BF63}" srcId="{DE37A0E6-B444-AE4E-8BBC-2C9A879BC464}" destId="{3EA76FCB-5DC9-D141-AD92-684F8EAA8406}" srcOrd="0" destOrd="0" parTransId="{88E9AFFA-7C87-8C45-BB7F-10EB05CF659E}" sibTransId="{6F804E11-99AB-F848-BB94-F736590FA6F8}"/>
    <dgm:cxn modelId="{A3CEA7D3-96EA-3741-B6BD-5FD9CD58223C}" srcId="{76E5C66D-C2D4-0844-A50A-8359C7A5ED6A}" destId="{9A0D70EB-6447-5D4C-AB2C-3EEE7CD01833}" srcOrd="0" destOrd="0" parTransId="{5B80CD9B-FE9E-9043-B3A9-1E7C57D890BC}" sibTransId="{1646ED72-2B83-744E-8F64-79842B39ACF2}"/>
    <dgm:cxn modelId="{A364AC34-5D9B-0F4A-954A-C58713481585}" type="presOf" srcId="{182F08BB-7549-4D49-9CE0-C777EAEFF184}" destId="{1D7860DB-D533-FA4F-8367-BC640FBE1879}" srcOrd="0" destOrd="0" presId="urn:microsoft.com/office/officeart/2005/8/layout/bList2"/>
    <dgm:cxn modelId="{C1C0B663-762D-594A-9796-2FB608BAF561}" type="presParOf" srcId="{DB7A26D8-53EF-B94E-A72D-3B9E72A3C8D6}" destId="{E5BEFA2A-5A69-334E-9CB0-7DB5A612965A}" srcOrd="0" destOrd="0" presId="urn:microsoft.com/office/officeart/2005/8/layout/bList2"/>
    <dgm:cxn modelId="{D7B40212-EE36-D04A-82F9-887712204987}" type="presParOf" srcId="{E5BEFA2A-5A69-334E-9CB0-7DB5A612965A}" destId="{26445390-1B98-474C-B2A7-484B94C12834}" srcOrd="0" destOrd="0" presId="urn:microsoft.com/office/officeart/2005/8/layout/bList2"/>
    <dgm:cxn modelId="{64B1EB83-A71F-1947-BC09-E26C1343B19E}" type="presParOf" srcId="{E5BEFA2A-5A69-334E-9CB0-7DB5A612965A}" destId="{E972D265-C9C7-2648-81E2-ECEC67843825}" srcOrd="1" destOrd="0" presId="urn:microsoft.com/office/officeart/2005/8/layout/bList2"/>
    <dgm:cxn modelId="{29AE0C29-A9FA-EF43-84E2-EC5133263417}" type="presParOf" srcId="{E5BEFA2A-5A69-334E-9CB0-7DB5A612965A}" destId="{71250887-7991-854D-A0E5-42B9B0F43250}" srcOrd="2" destOrd="0" presId="urn:microsoft.com/office/officeart/2005/8/layout/bList2"/>
    <dgm:cxn modelId="{814BDCAE-B9C4-D148-956D-023E7965BCC2}" type="presParOf" srcId="{E5BEFA2A-5A69-334E-9CB0-7DB5A612965A}" destId="{70A583AA-7960-2C4E-8E54-5013D97DF412}" srcOrd="3" destOrd="0" presId="urn:microsoft.com/office/officeart/2005/8/layout/bList2"/>
    <dgm:cxn modelId="{BFFB1462-AAF9-6642-856B-EBFBB2434E53}" type="presParOf" srcId="{DB7A26D8-53EF-B94E-A72D-3B9E72A3C8D6}" destId="{34838132-63E0-DA41-9D05-D8891563322D}" srcOrd="1" destOrd="0" presId="urn:microsoft.com/office/officeart/2005/8/layout/bList2"/>
    <dgm:cxn modelId="{38453E3B-3BC9-FC46-A96B-A00648B7A145}" type="presParOf" srcId="{DB7A26D8-53EF-B94E-A72D-3B9E72A3C8D6}" destId="{E084A930-FFD6-C14A-BF33-930F735DCEE1}" srcOrd="2" destOrd="0" presId="urn:microsoft.com/office/officeart/2005/8/layout/bList2"/>
    <dgm:cxn modelId="{150BBD45-29B0-9B42-B153-2CE39F45CF2C}" type="presParOf" srcId="{E084A930-FFD6-C14A-BF33-930F735DCEE1}" destId="{48F7818E-96FF-394E-9F95-A7D64070774C}" srcOrd="0" destOrd="0" presId="urn:microsoft.com/office/officeart/2005/8/layout/bList2"/>
    <dgm:cxn modelId="{E292624F-F615-334A-AE69-6DA7D91DEE04}" type="presParOf" srcId="{E084A930-FFD6-C14A-BF33-930F735DCEE1}" destId="{4DF3844B-639C-5843-B5E6-ABCA627F4709}" srcOrd="1" destOrd="0" presId="urn:microsoft.com/office/officeart/2005/8/layout/bList2"/>
    <dgm:cxn modelId="{C608CEBC-2DB7-AD4D-9E50-E76EDA8CB594}" type="presParOf" srcId="{E084A930-FFD6-C14A-BF33-930F735DCEE1}" destId="{AF03B5B0-5025-9E4B-A28D-898D43A55154}" srcOrd="2" destOrd="0" presId="urn:microsoft.com/office/officeart/2005/8/layout/bList2"/>
    <dgm:cxn modelId="{C880FC91-AA15-A841-90E6-2C16ABC8395F}" type="presParOf" srcId="{E084A930-FFD6-C14A-BF33-930F735DCEE1}" destId="{796BA3B5-FC40-7F47-B88B-41574F22E659}" srcOrd="3" destOrd="0" presId="urn:microsoft.com/office/officeart/2005/8/layout/bList2"/>
    <dgm:cxn modelId="{A092AE86-BE64-2540-AA74-B1456D40C4CF}" type="presParOf" srcId="{DB7A26D8-53EF-B94E-A72D-3B9E72A3C8D6}" destId="{A4A129C6-C6EC-0043-B4BE-63103F4F8A1B}" srcOrd="3" destOrd="0" presId="urn:microsoft.com/office/officeart/2005/8/layout/bList2"/>
    <dgm:cxn modelId="{9CED604F-E051-B14C-B2FE-E78D42EAA06A}" type="presParOf" srcId="{DB7A26D8-53EF-B94E-A72D-3B9E72A3C8D6}" destId="{AF2AF956-A9C9-A847-8B4A-A0AFB37587FA}" srcOrd="4" destOrd="0" presId="urn:microsoft.com/office/officeart/2005/8/layout/bList2"/>
    <dgm:cxn modelId="{2228DA11-B3EB-8A40-87AF-0F814EB2CAAC}" type="presParOf" srcId="{AF2AF956-A9C9-A847-8B4A-A0AFB37587FA}" destId="{B583B7E2-98D0-5E4C-AC2F-3721439FD81A}" srcOrd="0" destOrd="0" presId="urn:microsoft.com/office/officeart/2005/8/layout/bList2"/>
    <dgm:cxn modelId="{3206653B-612C-3C44-84D5-35A0BF917310}" type="presParOf" srcId="{AF2AF956-A9C9-A847-8B4A-A0AFB37587FA}" destId="{E6961EB1-12C3-2046-A04B-1BFABC4B213E}" srcOrd="1" destOrd="0" presId="urn:microsoft.com/office/officeart/2005/8/layout/bList2"/>
    <dgm:cxn modelId="{52242FFD-F50F-B442-BB49-8A4D9072CBF1}" type="presParOf" srcId="{AF2AF956-A9C9-A847-8B4A-A0AFB37587FA}" destId="{BC2FC2EA-73B4-D64D-81B2-CA0E8AB03209}" srcOrd="2" destOrd="0" presId="urn:microsoft.com/office/officeart/2005/8/layout/bList2"/>
    <dgm:cxn modelId="{FAAFFF18-E1A6-0941-BA2E-92B64486A60D}" type="presParOf" srcId="{AF2AF956-A9C9-A847-8B4A-A0AFB37587FA}" destId="{9A89A659-C292-C14D-879E-5BCE0A15490D}" srcOrd="3" destOrd="0" presId="urn:microsoft.com/office/officeart/2005/8/layout/bList2"/>
    <dgm:cxn modelId="{101074BC-5064-D34E-89F9-E9ED9AA94216}" type="presParOf" srcId="{DB7A26D8-53EF-B94E-A72D-3B9E72A3C8D6}" destId="{335DA366-6E76-0041-BF9A-7ABE6764B894}" srcOrd="5" destOrd="0" presId="urn:microsoft.com/office/officeart/2005/8/layout/bList2"/>
    <dgm:cxn modelId="{C44775C1-A9DE-384A-92CA-4AF90046B909}" type="presParOf" srcId="{DB7A26D8-53EF-B94E-A72D-3B9E72A3C8D6}" destId="{07FA65A7-23F6-A24C-9282-AAFF877FB0E1}" srcOrd="6" destOrd="0" presId="urn:microsoft.com/office/officeart/2005/8/layout/bList2"/>
    <dgm:cxn modelId="{3D7A015F-5A3D-D947-BD70-5C33CAA6D64C}" type="presParOf" srcId="{07FA65A7-23F6-A24C-9282-AAFF877FB0E1}" destId="{D6FE6FD2-9873-0C41-B2DB-7E5C1BDDC9DB}" srcOrd="0" destOrd="0" presId="urn:microsoft.com/office/officeart/2005/8/layout/bList2"/>
    <dgm:cxn modelId="{9F5BB738-770F-0945-AFFB-6F0ABFC52644}" type="presParOf" srcId="{07FA65A7-23F6-A24C-9282-AAFF877FB0E1}" destId="{BF4F4AE7-CA48-7543-8EEA-F3358A8E0DF2}" srcOrd="1" destOrd="0" presId="urn:microsoft.com/office/officeart/2005/8/layout/bList2"/>
    <dgm:cxn modelId="{13EE3F92-B50B-464F-AE86-A16FDCBF4C64}" type="presParOf" srcId="{07FA65A7-23F6-A24C-9282-AAFF877FB0E1}" destId="{E047CFCB-679D-6145-9A1B-8D61DFAA2D9F}" srcOrd="2" destOrd="0" presId="urn:microsoft.com/office/officeart/2005/8/layout/bList2"/>
    <dgm:cxn modelId="{45059C34-F553-3E4A-A52C-8014605A947B}" type="presParOf" srcId="{07FA65A7-23F6-A24C-9282-AAFF877FB0E1}" destId="{6DFF2FF5-E85A-044F-9D04-5234EC09B495}" srcOrd="3" destOrd="0" presId="urn:microsoft.com/office/officeart/2005/8/layout/bList2"/>
    <dgm:cxn modelId="{10188904-5A5F-2F41-88D3-36486F17F754}" type="presParOf" srcId="{DB7A26D8-53EF-B94E-A72D-3B9E72A3C8D6}" destId="{9D4FB091-1EEA-324D-9959-54F9D5D3827F}" srcOrd="7" destOrd="0" presId="urn:microsoft.com/office/officeart/2005/8/layout/bList2"/>
    <dgm:cxn modelId="{1D716064-3CC0-6742-90DE-D77E61DA890D}" type="presParOf" srcId="{DB7A26D8-53EF-B94E-A72D-3B9E72A3C8D6}" destId="{FC3A13FB-DAA8-6440-86A2-0A8D89762DCA}" srcOrd="8" destOrd="0" presId="urn:microsoft.com/office/officeart/2005/8/layout/bList2"/>
    <dgm:cxn modelId="{4C432303-1212-0D4E-9501-3DCC95C90D2A}" type="presParOf" srcId="{FC3A13FB-DAA8-6440-86A2-0A8D89762DCA}" destId="{F202BC65-7571-B346-AB88-7DB5A0253498}" srcOrd="0" destOrd="0" presId="urn:microsoft.com/office/officeart/2005/8/layout/bList2"/>
    <dgm:cxn modelId="{E8AFDC56-CF49-CD48-B2B3-3E0AC8719EA4}" type="presParOf" srcId="{FC3A13FB-DAA8-6440-86A2-0A8D89762DCA}" destId="{2DF5DF60-D235-E64B-ABD4-36B713438A8A}" srcOrd="1" destOrd="0" presId="urn:microsoft.com/office/officeart/2005/8/layout/bList2"/>
    <dgm:cxn modelId="{963EF879-6564-F549-A6D7-68C0B3CB1E82}" type="presParOf" srcId="{FC3A13FB-DAA8-6440-86A2-0A8D89762DCA}" destId="{E5529311-DDD1-3248-B69B-FEEEE1F47B53}" srcOrd="2" destOrd="0" presId="urn:microsoft.com/office/officeart/2005/8/layout/bList2"/>
    <dgm:cxn modelId="{8FCED420-DB7A-A142-8336-470E421552D4}" type="presParOf" srcId="{FC3A13FB-DAA8-6440-86A2-0A8D89762DCA}" destId="{3E3877EC-8010-3D47-B247-68C2A638246F}" srcOrd="3" destOrd="0" presId="urn:microsoft.com/office/officeart/2005/8/layout/bList2"/>
    <dgm:cxn modelId="{8BC93BF8-9675-8F4A-907E-85D49F6D7F9A}" type="presParOf" srcId="{DB7A26D8-53EF-B94E-A72D-3B9E72A3C8D6}" destId="{F9759552-9B68-3A4D-9F69-A32101337C3B}" srcOrd="9" destOrd="0" presId="urn:microsoft.com/office/officeart/2005/8/layout/bList2"/>
    <dgm:cxn modelId="{47F58C54-F2C8-E24C-B351-6936D2277DDC}" type="presParOf" srcId="{DB7A26D8-53EF-B94E-A72D-3B9E72A3C8D6}" destId="{03E8FEA9-4762-3146-B856-CC893375C60D}" srcOrd="10" destOrd="0" presId="urn:microsoft.com/office/officeart/2005/8/layout/bList2"/>
    <dgm:cxn modelId="{15664677-72A8-B643-910F-162B05A95D6B}" type="presParOf" srcId="{03E8FEA9-4762-3146-B856-CC893375C60D}" destId="{1D7860DB-D533-FA4F-8367-BC640FBE1879}" srcOrd="0" destOrd="0" presId="urn:microsoft.com/office/officeart/2005/8/layout/bList2"/>
    <dgm:cxn modelId="{BB2C8FE1-E335-7F41-ACB7-28636E546090}" type="presParOf" srcId="{03E8FEA9-4762-3146-B856-CC893375C60D}" destId="{13D839E3-8324-934E-9180-EEBB4367BCE1}" srcOrd="1" destOrd="0" presId="urn:microsoft.com/office/officeart/2005/8/layout/bList2"/>
    <dgm:cxn modelId="{4126A038-4127-1E4F-A8C0-16F4CF270140}" type="presParOf" srcId="{03E8FEA9-4762-3146-B856-CC893375C60D}" destId="{2336BAED-BA92-7543-A9F6-81ABD555AF0D}" srcOrd="2" destOrd="0" presId="urn:microsoft.com/office/officeart/2005/8/layout/bList2"/>
    <dgm:cxn modelId="{0FDA1E8A-5986-EC49-9FA0-B72002700019}" type="presParOf" srcId="{03E8FEA9-4762-3146-B856-CC893375C60D}" destId="{F75240F1-90E6-7047-8CB1-C9191C083581}" srcOrd="3" destOrd="0" presId="urn:microsoft.com/office/officeart/2005/8/layout/bList2"/>
    <dgm:cxn modelId="{B915842A-6C26-704F-992A-4D006A774482}" type="presParOf" srcId="{DB7A26D8-53EF-B94E-A72D-3B9E72A3C8D6}" destId="{D6B67D23-9420-7D4C-95FE-9F3B78EE74F6}" srcOrd="11" destOrd="0" presId="urn:microsoft.com/office/officeart/2005/8/layout/bList2"/>
    <dgm:cxn modelId="{F92634A5-7608-6449-8FFF-A2D4908965DD}" type="presParOf" srcId="{DB7A26D8-53EF-B94E-A72D-3B9E72A3C8D6}" destId="{B340B896-3B78-5942-A943-461FD04FD578}" srcOrd="12" destOrd="0" presId="urn:microsoft.com/office/officeart/2005/8/layout/bList2"/>
    <dgm:cxn modelId="{1293EB0E-07B1-AD4B-BAAA-C0A8D88A1CE0}" type="presParOf" srcId="{B340B896-3B78-5942-A943-461FD04FD578}" destId="{19ABF555-0F85-8B40-9C59-7AB44D133779}" srcOrd="0" destOrd="0" presId="urn:microsoft.com/office/officeart/2005/8/layout/bList2"/>
    <dgm:cxn modelId="{B11B18BE-AA6A-4C4D-A444-C712EED9284A}" type="presParOf" srcId="{B340B896-3B78-5942-A943-461FD04FD578}" destId="{152C3852-06A7-104C-BDA6-C07A40C621D5}" srcOrd="1" destOrd="0" presId="urn:microsoft.com/office/officeart/2005/8/layout/bList2"/>
    <dgm:cxn modelId="{B2186BB0-6346-F847-A99F-FA7D65EF8121}" type="presParOf" srcId="{B340B896-3B78-5942-A943-461FD04FD578}" destId="{82B5F87C-0F6A-AD43-8893-727BB4743517}" srcOrd="2" destOrd="0" presId="urn:microsoft.com/office/officeart/2005/8/layout/bList2"/>
    <dgm:cxn modelId="{5E146EE2-BA76-CE4F-A033-152711113DFD}" type="presParOf" srcId="{B340B896-3B78-5942-A943-461FD04FD578}" destId="{74BC24E2-954A-8E43-A5C5-99778BFE4259}" srcOrd="3" destOrd="0" presId="urn:microsoft.com/office/officeart/2005/8/layout/bList2"/>
    <dgm:cxn modelId="{E5FCB6E1-A3E6-6C45-AC77-A8840B8EFA18}" type="presParOf" srcId="{DB7A26D8-53EF-B94E-A72D-3B9E72A3C8D6}" destId="{7FDDEFB3-E450-9340-8C92-9327DCECF488}" srcOrd="13" destOrd="0" presId="urn:microsoft.com/office/officeart/2005/8/layout/bList2"/>
    <dgm:cxn modelId="{BD647AB8-29DE-964F-9FAC-387E135342AD}" type="presParOf" srcId="{DB7A26D8-53EF-B94E-A72D-3B9E72A3C8D6}" destId="{73003F3B-1C34-3741-B070-76E229072EE5}" srcOrd="14" destOrd="0" presId="urn:microsoft.com/office/officeart/2005/8/layout/bList2"/>
    <dgm:cxn modelId="{8DFBD08F-5AC8-014A-80F4-AA1E153104A5}" type="presParOf" srcId="{73003F3B-1C34-3741-B070-76E229072EE5}" destId="{92DA05CB-FDF7-3849-8603-C87676D9E8F2}" srcOrd="0" destOrd="0" presId="urn:microsoft.com/office/officeart/2005/8/layout/bList2"/>
    <dgm:cxn modelId="{70267CB2-5DBD-1E47-864A-0C0768ADFB33}" type="presParOf" srcId="{73003F3B-1C34-3741-B070-76E229072EE5}" destId="{95028A6B-BB45-F74C-AA6C-BDF54220D3F9}" srcOrd="1" destOrd="0" presId="urn:microsoft.com/office/officeart/2005/8/layout/bList2"/>
    <dgm:cxn modelId="{87AB897E-2AE6-1544-BB3F-207867E2C611}" type="presParOf" srcId="{73003F3B-1C34-3741-B070-76E229072EE5}" destId="{61E6584C-49A2-AF4C-ADE4-6F32998FDF3A}" srcOrd="2" destOrd="0" presId="urn:microsoft.com/office/officeart/2005/8/layout/bList2"/>
    <dgm:cxn modelId="{AF542749-C049-F44F-B1B8-20AFDB64E349}" type="presParOf" srcId="{73003F3B-1C34-3741-B070-76E229072EE5}" destId="{93D96D76-FC45-1646-A46E-08F36002ABA9}" srcOrd="3" destOrd="0" presId="urn:microsoft.com/office/officeart/2005/8/layout/bList2"/>
    <dgm:cxn modelId="{4C425F8F-8662-1A46-B344-1C71C765F93E}" type="presParOf" srcId="{DB7A26D8-53EF-B94E-A72D-3B9E72A3C8D6}" destId="{5807E58F-0239-2D40-A15A-84DFDB77958C}" srcOrd="15" destOrd="0" presId="urn:microsoft.com/office/officeart/2005/8/layout/bList2"/>
    <dgm:cxn modelId="{EEB08D66-4827-BE40-9ED7-135AEE26A99E}" type="presParOf" srcId="{DB7A26D8-53EF-B94E-A72D-3B9E72A3C8D6}" destId="{2995B9D5-5D0A-2D43-A663-835A0EF6525A}" srcOrd="16" destOrd="0" presId="urn:microsoft.com/office/officeart/2005/8/layout/bList2"/>
    <dgm:cxn modelId="{8C085155-8351-1544-839B-016AC94ECA7B}" type="presParOf" srcId="{2995B9D5-5D0A-2D43-A663-835A0EF6525A}" destId="{36E7E75F-67A1-4448-A089-3B3B9F19F490}" srcOrd="0" destOrd="0" presId="urn:microsoft.com/office/officeart/2005/8/layout/bList2"/>
    <dgm:cxn modelId="{933368B6-91E4-DD48-BF7C-655C7E4F3C20}" type="presParOf" srcId="{2995B9D5-5D0A-2D43-A663-835A0EF6525A}" destId="{244CBD5E-20EA-DA46-AAF4-96686A17F72E}" srcOrd="1" destOrd="0" presId="urn:microsoft.com/office/officeart/2005/8/layout/bList2"/>
    <dgm:cxn modelId="{16DDF70A-ADC0-944A-84B2-35ACDB942FA2}" type="presParOf" srcId="{2995B9D5-5D0A-2D43-A663-835A0EF6525A}" destId="{22E3D43F-488D-C443-9449-A5134648C3C4}" srcOrd="2" destOrd="0" presId="urn:microsoft.com/office/officeart/2005/8/layout/bList2"/>
    <dgm:cxn modelId="{2C0232A5-E228-D74F-8DCA-B3F23CCBC6D2}" type="presParOf" srcId="{2995B9D5-5D0A-2D43-A663-835A0EF6525A}" destId="{C878BE6F-7055-E847-9BDB-B32C33AFC9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809674-740F-9544-8839-791895B588A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F7BAA8-8F8C-6740-BD25-BB8638021EE2}">
      <dgm:prSet custT="1"/>
      <dgm:spPr/>
      <dgm:t>
        <a:bodyPr/>
        <a:lstStyle/>
        <a:p>
          <a:pPr algn="l">
            <a:buNone/>
          </a:pPr>
          <a:r>
            <a:rPr lang="it-IT" sz="900" b="1" i="0">
              <a:hlinkClick xmlns:r="http://schemas.openxmlformats.org/officeDocument/2006/relationships" r:id="rId1"/>
            </a:rPr>
            <a:t>Mercado eléctrico</a:t>
          </a:r>
          <a:endParaRPr lang="it-IT" sz="900"/>
        </a:p>
      </dgm:t>
    </dgm:pt>
    <dgm:pt modelId="{59EABD3E-A431-4C41-A1B7-B3EEC1FFD024}" type="parTrans" cxnId="{AF473285-B268-7140-82B4-349F0837A0B4}">
      <dgm:prSet/>
      <dgm:spPr/>
      <dgm:t>
        <a:bodyPr/>
        <a:lstStyle/>
        <a:p>
          <a:endParaRPr lang="it-IT"/>
        </a:p>
      </dgm:t>
    </dgm:pt>
    <dgm:pt modelId="{00B8182B-790C-8E40-990B-E4D9B9A595ED}" type="sibTrans" cxnId="{AF473285-B268-7140-82B4-349F0837A0B4}">
      <dgm:prSet/>
      <dgm:spPr/>
      <dgm:t>
        <a:bodyPr/>
        <a:lstStyle/>
        <a:p>
          <a:endParaRPr lang="it-IT"/>
        </a:p>
      </dgm:t>
    </dgm:pt>
    <dgm:pt modelId="{1D8110E1-EDCD-AD47-8487-1AA7D8603686}">
      <dgm:prSet custT="1"/>
      <dgm:spPr/>
      <dgm:t>
        <a:bodyPr/>
        <a:lstStyle/>
        <a:p>
          <a:pPr algn="l">
            <a:buNone/>
          </a:pPr>
          <a:r>
            <a:rPr lang="it-IT" sz="900" b="1" i="0" dirty="0">
              <a:hlinkClick xmlns:r="http://schemas.openxmlformats.org/officeDocument/2006/relationships" r:id="rId2"/>
            </a:rPr>
            <a:t>Mercado de gas</a:t>
          </a:r>
          <a:endParaRPr lang="it-IT" sz="1000" dirty="0"/>
        </a:p>
      </dgm:t>
    </dgm:pt>
    <dgm:pt modelId="{6730D631-F58C-1048-90AB-D369C5850C74}" type="parTrans" cxnId="{D8D521E2-3F6A-6046-9182-5EFE786206D7}">
      <dgm:prSet/>
      <dgm:spPr/>
      <dgm:t>
        <a:bodyPr/>
        <a:lstStyle/>
        <a:p>
          <a:endParaRPr lang="it-IT"/>
        </a:p>
      </dgm:t>
    </dgm:pt>
    <dgm:pt modelId="{BEEA7D78-7BCB-0245-AB29-F8A743318477}" type="sibTrans" cxnId="{D8D521E2-3F6A-6046-9182-5EFE786206D7}">
      <dgm:prSet/>
      <dgm:spPr/>
      <dgm:t>
        <a:bodyPr/>
        <a:lstStyle/>
        <a:p>
          <a:endParaRPr lang="it-IT"/>
        </a:p>
      </dgm:t>
    </dgm:pt>
    <dgm:pt modelId="{042ED857-E939-2B4A-A482-2D2CA0F303E9}">
      <dgm:prSet custT="1"/>
      <dgm:spPr/>
      <dgm:t>
        <a:bodyPr/>
        <a:lstStyle/>
        <a:p>
          <a:pPr algn="l">
            <a:buNone/>
          </a:pPr>
          <a:r>
            <a:rPr lang="it-IT" sz="900" b="1" i="0" dirty="0">
              <a:hlinkClick xmlns:r="http://schemas.openxmlformats.org/officeDocument/2006/relationships" r:id="rId3"/>
            </a:rPr>
            <a:t>Mercado del petróleo y biocarburantes</a:t>
          </a:r>
          <a:endParaRPr lang="it-IT" sz="900" dirty="0"/>
        </a:p>
      </dgm:t>
    </dgm:pt>
    <dgm:pt modelId="{6B34FC1F-99F6-D04E-B135-8BF9430F76B4}" type="parTrans" cxnId="{B3B79436-7528-BB46-B859-EF285C132ADB}">
      <dgm:prSet/>
      <dgm:spPr/>
      <dgm:t>
        <a:bodyPr/>
        <a:lstStyle/>
        <a:p>
          <a:endParaRPr lang="it-IT"/>
        </a:p>
      </dgm:t>
    </dgm:pt>
    <dgm:pt modelId="{F8520D6D-9706-9E47-97F3-070636B69673}" type="sibTrans" cxnId="{B3B79436-7528-BB46-B859-EF285C132ADB}">
      <dgm:prSet/>
      <dgm:spPr/>
      <dgm:t>
        <a:bodyPr/>
        <a:lstStyle/>
        <a:p>
          <a:endParaRPr lang="it-IT"/>
        </a:p>
      </dgm:t>
    </dgm:pt>
    <dgm:pt modelId="{883AD545-E784-D14C-A9DD-D97CAA7CE5CE}">
      <dgm:prSet custT="1"/>
      <dgm:spPr/>
      <dgm:t>
        <a:bodyPr/>
        <a:lstStyle/>
        <a:p>
          <a:pPr algn="ctr">
            <a:buNone/>
          </a:pPr>
          <a:r>
            <a:rPr lang="it-IT" sz="1000" b="0" i="0" dirty="0"/>
            <a:t>Supervisamos la evolución de los precios de carburantes y el acceso a la red logística</a:t>
          </a:r>
          <a:endParaRPr lang="it-IT" sz="1000" dirty="0"/>
        </a:p>
      </dgm:t>
    </dgm:pt>
    <dgm:pt modelId="{ADC64F12-9EFF-624D-ACFB-095698C61095}" type="parTrans" cxnId="{8A94794E-9E6B-2D4F-8330-5436AF14A0EA}">
      <dgm:prSet/>
      <dgm:spPr/>
      <dgm:t>
        <a:bodyPr/>
        <a:lstStyle/>
        <a:p>
          <a:endParaRPr lang="it-IT"/>
        </a:p>
      </dgm:t>
    </dgm:pt>
    <dgm:pt modelId="{36534E97-8F2F-F44C-829C-B6DC8C50DDF0}" type="sibTrans" cxnId="{8A94794E-9E6B-2D4F-8330-5436AF14A0EA}">
      <dgm:prSet/>
      <dgm:spPr/>
      <dgm:t>
        <a:bodyPr/>
        <a:lstStyle/>
        <a:p>
          <a:endParaRPr lang="it-IT"/>
        </a:p>
      </dgm:t>
    </dgm:pt>
    <dgm:pt modelId="{894F9AFF-FB6B-1B49-9C22-D44DE5AC8419}">
      <dgm:prSet custT="1"/>
      <dgm:spPr/>
      <dgm:t>
        <a:bodyPr/>
        <a:lstStyle/>
        <a:p>
          <a:pPr algn="l">
            <a:buNone/>
          </a:pPr>
          <a:r>
            <a:rPr lang="it-IT" sz="900" b="1" i="0" dirty="0">
              <a:hlinkClick xmlns:r="http://schemas.openxmlformats.org/officeDocument/2006/relationships" r:id="rId4"/>
            </a:rPr>
            <a:t>Informes y circulares</a:t>
          </a:r>
          <a:endParaRPr lang="it-IT" sz="900" dirty="0"/>
        </a:p>
      </dgm:t>
    </dgm:pt>
    <dgm:pt modelId="{F5381F2D-6149-B644-81D2-C97D82A49094}" type="parTrans" cxnId="{2CE72BC7-92A3-E449-A73F-268999204FE8}">
      <dgm:prSet/>
      <dgm:spPr/>
      <dgm:t>
        <a:bodyPr/>
        <a:lstStyle/>
        <a:p>
          <a:endParaRPr lang="it-IT"/>
        </a:p>
      </dgm:t>
    </dgm:pt>
    <dgm:pt modelId="{DDC0F292-26E9-1A4D-899C-667EC1DE6E89}" type="sibTrans" cxnId="{2CE72BC7-92A3-E449-A73F-268999204FE8}">
      <dgm:prSet/>
      <dgm:spPr/>
      <dgm:t>
        <a:bodyPr/>
        <a:lstStyle/>
        <a:p>
          <a:endParaRPr lang="it-IT"/>
        </a:p>
      </dgm:t>
    </dgm:pt>
    <dgm:pt modelId="{0317AAB5-1E4A-F74D-9CD5-1500CCAF1253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/>
            <a:t>Emitimos</a:t>
          </a:r>
          <a:r>
            <a:rPr lang="it-IT" sz="1000" b="0" i="0" dirty="0"/>
            <a:t> </a:t>
          </a:r>
          <a:r>
            <a:rPr lang="it-IT" sz="1000" b="0" i="0" dirty="0" err="1"/>
            <a:t>circulares</a:t>
          </a:r>
          <a:r>
            <a:rPr lang="it-IT" sz="1000" b="0" i="0" dirty="0"/>
            <a:t> e </a:t>
          </a:r>
          <a:r>
            <a:rPr lang="it-IT" sz="1000" b="0" i="0" dirty="0" err="1"/>
            <a:t>informes</a:t>
          </a:r>
          <a:r>
            <a:rPr lang="it-IT" sz="1000" b="0" i="0" dirty="0"/>
            <a:t> </a:t>
          </a:r>
          <a:r>
            <a:rPr lang="it-IT" sz="1000" b="0" i="0" dirty="0" err="1"/>
            <a:t>sobre</a:t>
          </a:r>
          <a:r>
            <a:rPr lang="it-IT" sz="1000" b="0" i="0" dirty="0"/>
            <a:t> la </a:t>
          </a:r>
          <a:r>
            <a:rPr lang="it-IT" sz="1000" b="0" i="0" dirty="0" err="1"/>
            <a:t>regulación</a:t>
          </a:r>
          <a:r>
            <a:rPr lang="it-IT" sz="1000" b="0" i="0" dirty="0"/>
            <a:t> </a:t>
          </a:r>
          <a:r>
            <a:rPr lang="it-IT" sz="1000" b="0" i="0" dirty="0" err="1"/>
            <a:t>energética</a:t>
          </a:r>
          <a:r>
            <a:rPr lang="it-IT" sz="1000" b="0" i="0" dirty="0"/>
            <a:t> y </a:t>
          </a:r>
          <a:r>
            <a:rPr lang="it-IT" sz="1000" b="0" i="0" dirty="0" err="1"/>
            <a:t>resolvemos</a:t>
          </a:r>
          <a:r>
            <a:rPr lang="it-IT" sz="1000" b="0" i="0" dirty="0"/>
            <a:t> </a:t>
          </a:r>
          <a:r>
            <a:rPr lang="it-IT" sz="1000" b="0" i="0" dirty="0" err="1"/>
            <a:t>las</a:t>
          </a:r>
          <a:r>
            <a:rPr lang="it-IT" sz="1000" b="0" i="0" dirty="0"/>
            <a:t> </a:t>
          </a:r>
          <a:r>
            <a:rPr lang="it-IT" sz="1000" b="0" i="0" dirty="0" err="1"/>
            <a:t>consultas</a:t>
          </a:r>
          <a:r>
            <a:rPr lang="it-IT" sz="1000" b="0" i="0" dirty="0"/>
            <a:t> </a:t>
          </a:r>
          <a:r>
            <a:rPr lang="it-IT" sz="1000" b="0" i="0" dirty="0" err="1"/>
            <a:t>regulatorias</a:t>
          </a:r>
          <a:r>
            <a:rPr lang="it-IT" sz="1000" b="0" i="0" dirty="0"/>
            <a:t> de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agentes</a:t>
          </a:r>
          <a:r>
            <a:rPr lang="it-IT" sz="900" b="0" i="0" dirty="0"/>
            <a:t>.</a:t>
          </a:r>
          <a:endParaRPr lang="it-IT" sz="900" dirty="0"/>
        </a:p>
      </dgm:t>
    </dgm:pt>
    <dgm:pt modelId="{A30E9556-F87A-7F4A-8787-3A336014F313}" type="parTrans" cxnId="{2C9BEC01-AE7A-5C40-A674-9008C03ED9D4}">
      <dgm:prSet/>
      <dgm:spPr/>
      <dgm:t>
        <a:bodyPr/>
        <a:lstStyle/>
        <a:p>
          <a:endParaRPr lang="it-IT"/>
        </a:p>
      </dgm:t>
    </dgm:pt>
    <dgm:pt modelId="{D2EE18D4-95DF-4E4E-A056-C6C77FCB8C4A}" type="sibTrans" cxnId="{2C9BEC01-AE7A-5C40-A674-9008C03ED9D4}">
      <dgm:prSet/>
      <dgm:spPr/>
      <dgm:t>
        <a:bodyPr/>
        <a:lstStyle/>
        <a:p>
          <a:endParaRPr lang="it-IT"/>
        </a:p>
      </dgm:t>
    </dgm:pt>
    <dgm:pt modelId="{C451144F-5B33-D740-8944-07C929C47140}">
      <dgm:prSet/>
      <dgm:spPr/>
      <dgm:t>
        <a:bodyPr/>
        <a:lstStyle/>
        <a:p>
          <a:endParaRPr lang="es-ES"/>
        </a:p>
      </dgm:t>
    </dgm:pt>
    <dgm:pt modelId="{00FE5ABC-53F0-414C-9E49-495BD630E910}" type="parTrans" cxnId="{A76E4E67-D439-8945-B2DC-0FC269AF52BD}">
      <dgm:prSet/>
      <dgm:spPr/>
      <dgm:t>
        <a:bodyPr/>
        <a:lstStyle/>
        <a:p>
          <a:endParaRPr lang="it-IT"/>
        </a:p>
      </dgm:t>
    </dgm:pt>
    <dgm:pt modelId="{96943F7C-467B-494B-8E05-0BD1AC916019}" type="sibTrans" cxnId="{A76E4E67-D439-8945-B2DC-0FC269AF52BD}">
      <dgm:prSet/>
      <dgm:spPr/>
      <dgm:t>
        <a:bodyPr/>
        <a:lstStyle/>
        <a:p>
          <a:endParaRPr lang="it-IT"/>
        </a:p>
      </dgm:t>
    </dgm:pt>
    <dgm:pt modelId="{2F250B0F-2E8E-314A-A82A-90C3317F0487}">
      <dgm:prSet/>
      <dgm:spPr/>
      <dgm:t>
        <a:bodyPr/>
        <a:lstStyle/>
        <a:p>
          <a:endParaRPr lang="es-ES"/>
        </a:p>
      </dgm:t>
    </dgm:pt>
    <dgm:pt modelId="{00BCCA12-2C25-4945-B090-DCD85159E4B4}" type="parTrans" cxnId="{25DD3317-8A18-A948-945F-8C7D35135981}">
      <dgm:prSet/>
      <dgm:spPr/>
      <dgm:t>
        <a:bodyPr/>
        <a:lstStyle/>
        <a:p>
          <a:endParaRPr lang="it-IT"/>
        </a:p>
      </dgm:t>
    </dgm:pt>
    <dgm:pt modelId="{3A65EC87-8260-F649-A687-27C81DCF93D5}" type="sibTrans" cxnId="{25DD3317-8A18-A948-945F-8C7D35135981}">
      <dgm:prSet/>
      <dgm:spPr/>
      <dgm:t>
        <a:bodyPr/>
        <a:lstStyle/>
        <a:p>
          <a:endParaRPr lang="it-IT"/>
        </a:p>
      </dgm:t>
    </dgm:pt>
    <dgm:pt modelId="{DE40431A-5BF6-484F-AE14-2D1FB978FDE7}">
      <dgm:prSet/>
      <dgm:spPr/>
      <dgm:t>
        <a:bodyPr/>
        <a:lstStyle/>
        <a:p>
          <a:endParaRPr lang="es-ES"/>
        </a:p>
      </dgm:t>
    </dgm:pt>
    <dgm:pt modelId="{0F768416-95EC-F140-9FC2-324D6B10F754}" type="parTrans" cxnId="{D67D518A-F469-2E41-BEBC-238477B81D62}">
      <dgm:prSet/>
      <dgm:spPr/>
      <dgm:t>
        <a:bodyPr/>
        <a:lstStyle/>
        <a:p>
          <a:endParaRPr lang="it-IT"/>
        </a:p>
      </dgm:t>
    </dgm:pt>
    <dgm:pt modelId="{7B4C3ED8-FF25-074D-95E5-600B3ED47E25}" type="sibTrans" cxnId="{D67D518A-F469-2E41-BEBC-238477B81D62}">
      <dgm:prSet/>
      <dgm:spPr/>
      <dgm:t>
        <a:bodyPr/>
        <a:lstStyle/>
        <a:p>
          <a:endParaRPr lang="it-IT"/>
        </a:p>
      </dgm:t>
    </dgm:pt>
    <dgm:pt modelId="{98F5E164-1852-4B47-A77D-67E43D529960}">
      <dgm:prSet/>
      <dgm:spPr/>
      <dgm:t>
        <a:bodyPr/>
        <a:lstStyle/>
        <a:p>
          <a:endParaRPr lang="es-ES"/>
        </a:p>
      </dgm:t>
    </dgm:pt>
    <dgm:pt modelId="{23F1DEFD-ADAE-F14B-BA9E-5FA6C0A0490E}" type="parTrans" cxnId="{5B25DCAC-CF8F-3547-8274-C4BFD4D6B2CB}">
      <dgm:prSet/>
      <dgm:spPr/>
      <dgm:t>
        <a:bodyPr/>
        <a:lstStyle/>
        <a:p>
          <a:endParaRPr lang="it-IT"/>
        </a:p>
      </dgm:t>
    </dgm:pt>
    <dgm:pt modelId="{8A4DBD29-F98A-2746-BBAA-060CFBFA7F35}" type="sibTrans" cxnId="{5B25DCAC-CF8F-3547-8274-C4BFD4D6B2CB}">
      <dgm:prSet/>
      <dgm:spPr/>
      <dgm:t>
        <a:bodyPr/>
        <a:lstStyle/>
        <a:p>
          <a:endParaRPr lang="it-IT"/>
        </a:p>
      </dgm:t>
    </dgm:pt>
    <dgm:pt modelId="{4791D7BD-F12F-6F44-99FA-DA1D5F022526}">
      <dgm:prSet/>
      <dgm:spPr/>
      <dgm:t>
        <a:bodyPr/>
        <a:lstStyle/>
        <a:p>
          <a:endParaRPr lang="es-ES"/>
        </a:p>
      </dgm:t>
    </dgm:pt>
    <dgm:pt modelId="{4969E64D-3DDF-BF4D-8FD7-9FE8BFEBD959}" type="parTrans" cxnId="{C38264BA-4779-9C4F-AE37-2AA7130A4698}">
      <dgm:prSet/>
      <dgm:spPr/>
      <dgm:t>
        <a:bodyPr/>
        <a:lstStyle/>
        <a:p>
          <a:endParaRPr lang="it-IT"/>
        </a:p>
      </dgm:t>
    </dgm:pt>
    <dgm:pt modelId="{C9C6E02F-D13B-D443-ABFD-182D21DE6722}" type="sibTrans" cxnId="{C38264BA-4779-9C4F-AE37-2AA7130A4698}">
      <dgm:prSet/>
      <dgm:spPr/>
      <dgm:t>
        <a:bodyPr/>
        <a:lstStyle/>
        <a:p>
          <a:endParaRPr lang="it-IT"/>
        </a:p>
      </dgm:t>
    </dgm:pt>
    <dgm:pt modelId="{DBD018F8-ABC9-BD4D-A877-790DA3348E7F}">
      <dgm:prSet/>
      <dgm:spPr/>
      <dgm:t>
        <a:bodyPr/>
        <a:lstStyle/>
        <a:p>
          <a:endParaRPr lang="es-ES"/>
        </a:p>
      </dgm:t>
    </dgm:pt>
    <dgm:pt modelId="{191DD1C6-3B75-B241-BAC7-D08589A3BE01}" type="parTrans" cxnId="{9F384087-C684-9944-AAB1-6DC53907E24F}">
      <dgm:prSet/>
      <dgm:spPr/>
      <dgm:t>
        <a:bodyPr/>
        <a:lstStyle/>
        <a:p>
          <a:endParaRPr lang="it-IT"/>
        </a:p>
      </dgm:t>
    </dgm:pt>
    <dgm:pt modelId="{2FA57D2F-81F2-0042-8F43-A81D3CBF1477}" type="sibTrans" cxnId="{9F384087-C684-9944-AAB1-6DC53907E24F}">
      <dgm:prSet/>
      <dgm:spPr/>
      <dgm:t>
        <a:bodyPr/>
        <a:lstStyle/>
        <a:p>
          <a:endParaRPr lang="it-IT"/>
        </a:p>
      </dgm:t>
    </dgm:pt>
    <dgm:pt modelId="{D0CAE3E5-46C2-4A4F-B660-4B464A69E542}">
      <dgm:prSet/>
      <dgm:spPr/>
      <dgm:t>
        <a:bodyPr/>
        <a:lstStyle/>
        <a:p>
          <a:endParaRPr lang="es-ES"/>
        </a:p>
      </dgm:t>
    </dgm:pt>
    <dgm:pt modelId="{4F598EAA-73D3-F049-941B-C4D5821D5B72}" type="parTrans" cxnId="{027D4C8F-EACA-3343-ADD2-EC54D21CBF33}">
      <dgm:prSet/>
      <dgm:spPr/>
      <dgm:t>
        <a:bodyPr/>
        <a:lstStyle/>
        <a:p>
          <a:endParaRPr lang="it-IT"/>
        </a:p>
      </dgm:t>
    </dgm:pt>
    <dgm:pt modelId="{AAE7A79F-25EE-F743-B596-3E8FB0799060}" type="sibTrans" cxnId="{027D4C8F-EACA-3343-ADD2-EC54D21CBF33}">
      <dgm:prSet/>
      <dgm:spPr/>
      <dgm:t>
        <a:bodyPr/>
        <a:lstStyle/>
        <a:p>
          <a:endParaRPr lang="it-IT"/>
        </a:p>
      </dgm:t>
    </dgm:pt>
    <dgm:pt modelId="{9251197B-B28D-CF4B-B150-435B1E7623C7}">
      <dgm:prSet/>
      <dgm:spPr/>
      <dgm:t>
        <a:bodyPr/>
        <a:lstStyle/>
        <a:p>
          <a:endParaRPr lang="es-ES"/>
        </a:p>
      </dgm:t>
    </dgm:pt>
    <dgm:pt modelId="{FF8090DF-CE1C-8A40-8E3C-6C68BE719DFF}" type="parTrans" cxnId="{A87451FC-1DC7-E74B-89F3-E0025C7FBAF7}">
      <dgm:prSet/>
      <dgm:spPr/>
      <dgm:t>
        <a:bodyPr/>
        <a:lstStyle/>
        <a:p>
          <a:endParaRPr lang="it-IT"/>
        </a:p>
      </dgm:t>
    </dgm:pt>
    <dgm:pt modelId="{13B71ED9-5123-CF44-AEC0-E1236CE57895}" type="sibTrans" cxnId="{A87451FC-1DC7-E74B-89F3-E0025C7FBAF7}">
      <dgm:prSet/>
      <dgm:spPr/>
      <dgm:t>
        <a:bodyPr/>
        <a:lstStyle/>
        <a:p>
          <a:endParaRPr lang="it-IT"/>
        </a:p>
      </dgm:t>
    </dgm:pt>
    <dgm:pt modelId="{88DA6A81-D916-424B-9B00-8B08E7462986}">
      <dgm:prSet/>
      <dgm:spPr/>
      <dgm:t>
        <a:bodyPr/>
        <a:lstStyle/>
        <a:p>
          <a:endParaRPr lang="es-ES"/>
        </a:p>
      </dgm:t>
    </dgm:pt>
    <dgm:pt modelId="{07FF2EB6-2371-9446-813A-3F4FD83BACC1}" type="parTrans" cxnId="{BD1771FD-B40C-3143-B67E-88490CA014E5}">
      <dgm:prSet/>
      <dgm:spPr/>
      <dgm:t>
        <a:bodyPr/>
        <a:lstStyle/>
        <a:p>
          <a:endParaRPr lang="it-IT"/>
        </a:p>
      </dgm:t>
    </dgm:pt>
    <dgm:pt modelId="{32893AF2-14C3-D648-8B7B-729B922FE348}" type="sibTrans" cxnId="{BD1771FD-B40C-3143-B67E-88490CA014E5}">
      <dgm:prSet/>
      <dgm:spPr/>
      <dgm:t>
        <a:bodyPr/>
        <a:lstStyle/>
        <a:p>
          <a:endParaRPr lang="it-IT"/>
        </a:p>
      </dgm:t>
    </dgm:pt>
    <dgm:pt modelId="{434E56BC-DFF2-9141-91A3-AFF2D3A94158}">
      <dgm:prSet/>
      <dgm:spPr/>
      <dgm:t>
        <a:bodyPr/>
        <a:lstStyle/>
        <a:p>
          <a:endParaRPr lang="es-ES"/>
        </a:p>
      </dgm:t>
    </dgm:pt>
    <dgm:pt modelId="{D6A1FD63-79AB-5642-9801-655921B5B3B7}" type="parTrans" cxnId="{F3FDBB27-167C-EB41-9CA5-CD3AE3FE17E1}">
      <dgm:prSet/>
      <dgm:spPr/>
      <dgm:t>
        <a:bodyPr/>
        <a:lstStyle/>
        <a:p>
          <a:endParaRPr lang="it-IT"/>
        </a:p>
      </dgm:t>
    </dgm:pt>
    <dgm:pt modelId="{A40E41E9-7C67-7D49-AFD8-A5A72747FD86}" type="sibTrans" cxnId="{F3FDBB27-167C-EB41-9CA5-CD3AE3FE17E1}">
      <dgm:prSet/>
      <dgm:spPr/>
      <dgm:t>
        <a:bodyPr/>
        <a:lstStyle/>
        <a:p>
          <a:endParaRPr lang="it-IT"/>
        </a:p>
      </dgm:t>
    </dgm:pt>
    <dgm:pt modelId="{08D34ACC-5E64-7A47-8211-0AA87F9F66DB}">
      <dgm:prSet custT="1"/>
      <dgm:spPr/>
      <dgm:t>
        <a:bodyPr/>
        <a:lstStyle/>
        <a:p>
          <a:pPr algn="ctr">
            <a:buNone/>
          </a:pPr>
          <a:endParaRPr lang="it-IT" sz="900" dirty="0"/>
        </a:p>
      </dgm:t>
    </dgm:pt>
    <dgm:pt modelId="{18693346-B56C-1248-8058-876351CC3A5F}" type="parTrans" cxnId="{9F3724BD-A281-1B46-BBFB-4ECA75B7FC33}">
      <dgm:prSet/>
      <dgm:spPr/>
      <dgm:t>
        <a:bodyPr/>
        <a:lstStyle/>
        <a:p>
          <a:endParaRPr lang="it-IT"/>
        </a:p>
      </dgm:t>
    </dgm:pt>
    <dgm:pt modelId="{BA5B913E-2D06-3A46-B6D1-187E277AD575}" type="sibTrans" cxnId="{9F3724BD-A281-1B46-BBFB-4ECA75B7FC33}">
      <dgm:prSet/>
      <dgm:spPr/>
      <dgm:t>
        <a:bodyPr/>
        <a:lstStyle/>
        <a:p>
          <a:endParaRPr lang="it-IT"/>
        </a:p>
      </dgm:t>
    </dgm:pt>
    <dgm:pt modelId="{5E000586-593A-534B-81B6-76352F33C556}">
      <dgm:prSet custT="1"/>
      <dgm:spPr/>
      <dgm:t>
        <a:bodyPr/>
        <a:lstStyle/>
        <a:p>
          <a:pPr algn="ctr">
            <a:buNone/>
          </a:pPr>
          <a:r>
            <a:rPr lang="it-IT" sz="1000" b="0" i="0" dirty="0"/>
            <a:t>Supervisamos el funcionamiento y el grado de competencia en el mercado gasista:  mercado mayorista (MIBGAS) y mercado minorista, así como la gestión técnica del sistema.</a:t>
          </a:r>
          <a:endParaRPr lang="it-IT" sz="1000" dirty="0"/>
        </a:p>
      </dgm:t>
    </dgm:pt>
    <dgm:pt modelId="{981BCE19-E7AE-2545-AE78-2A2B22F8E82F}" type="parTrans" cxnId="{A58604EB-DEAE-7E41-824C-DFAE381CE7FE}">
      <dgm:prSet/>
      <dgm:spPr/>
      <dgm:t>
        <a:bodyPr/>
        <a:lstStyle/>
        <a:p>
          <a:endParaRPr lang="it-IT"/>
        </a:p>
      </dgm:t>
    </dgm:pt>
    <dgm:pt modelId="{3C4293EE-4AEB-AF46-9494-4028E33D778B}" type="sibTrans" cxnId="{A58604EB-DEAE-7E41-824C-DFAE381CE7FE}">
      <dgm:prSet/>
      <dgm:spPr/>
      <dgm:t>
        <a:bodyPr/>
        <a:lstStyle/>
        <a:p>
          <a:endParaRPr lang="it-IT"/>
        </a:p>
      </dgm:t>
    </dgm:pt>
    <dgm:pt modelId="{59272F67-59A4-5A44-BDF9-5A26F9CF94AF}">
      <dgm:prSet custT="1"/>
      <dgm:spPr/>
      <dgm:t>
        <a:bodyPr/>
        <a:lstStyle/>
        <a:p>
          <a:pPr algn="ctr">
            <a:buNone/>
          </a:pPr>
          <a:r>
            <a:rPr lang="it-IT" sz="1000" b="0" i="0" dirty="0"/>
            <a:t>Supervisamos el funcionamiento y el grado de competencia en el sector eléctrico: mercado mayorista (MIBEL) y mercado minorista, así como la operación del sistema.</a:t>
          </a:r>
          <a:endParaRPr lang="it-IT" sz="1000" dirty="0"/>
        </a:p>
      </dgm:t>
    </dgm:pt>
    <dgm:pt modelId="{67836EFE-8F5B-1044-8A5C-6E602806FFF0}" type="parTrans" cxnId="{68E0AEC3-41C5-6F41-B92B-5782AEB03444}">
      <dgm:prSet/>
      <dgm:spPr/>
      <dgm:t>
        <a:bodyPr/>
        <a:lstStyle/>
        <a:p>
          <a:endParaRPr lang="it-IT"/>
        </a:p>
      </dgm:t>
    </dgm:pt>
    <dgm:pt modelId="{F529846A-515C-2441-8A11-F7352A1F9680}" type="sibTrans" cxnId="{68E0AEC3-41C5-6F41-B92B-5782AEB03444}">
      <dgm:prSet/>
      <dgm:spPr/>
      <dgm:t>
        <a:bodyPr/>
        <a:lstStyle/>
        <a:p>
          <a:endParaRPr lang="it-IT"/>
        </a:p>
      </dgm:t>
    </dgm:pt>
    <dgm:pt modelId="{C537FD61-0F47-DF4B-8423-1E299343EC7F}" type="pres">
      <dgm:prSet presAssocID="{81809674-740F-9544-8839-791895B588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65118F-A871-AC42-BE99-DA6B1878E570}" type="pres">
      <dgm:prSet presAssocID="{81809674-740F-9544-8839-791895B588A0}" presName="diamond" presStyleLbl="bgShp" presStyleIdx="0" presStyleCnt="1" custLinFactNeighborX="-738" custLinFactNeighborY="858"/>
      <dgm:spPr/>
    </dgm:pt>
    <dgm:pt modelId="{BFCC1417-EC59-874E-BAB7-A2945AFA3795}" type="pres">
      <dgm:prSet presAssocID="{81809674-740F-9544-8839-791895B588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62EDF-EED0-7A4E-B7D2-B94E66E97F93}" type="pres">
      <dgm:prSet presAssocID="{81809674-740F-9544-8839-791895B588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F70FE-173A-6F43-B4AB-92C541407407}" type="pres">
      <dgm:prSet presAssocID="{81809674-740F-9544-8839-791895B588A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DA246-369C-BC46-B4E7-850E627D9A8E}" type="pres">
      <dgm:prSet presAssocID="{81809674-740F-9544-8839-791895B588A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50CCEF-4423-F847-B93E-5FF015EC0511}" type="presOf" srcId="{59272F67-59A4-5A44-BDF9-5A26F9CF94AF}" destId="{BFCC1417-EC59-874E-BAB7-A2945AFA3795}" srcOrd="0" destOrd="1" presId="urn:microsoft.com/office/officeart/2005/8/layout/matrix3"/>
    <dgm:cxn modelId="{027D4C8F-EACA-3343-ADD2-EC54D21CBF33}" srcId="{81809674-740F-9544-8839-791895B588A0}" destId="{D0CAE3E5-46C2-4A4F-B660-4B464A69E542}" srcOrd="7" destOrd="0" parTransId="{4F598EAA-73D3-F049-941B-C4D5821D5B72}" sibTransId="{AAE7A79F-25EE-F743-B596-3E8FB0799060}"/>
    <dgm:cxn modelId="{A58604EB-DEAE-7E41-824C-DFAE381CE7FE}" srcId="{1D8110E1-EDCD-AD47-8487-1AA7D8603686}" destId="{5E000586-593A-534B-81B6-76352F33C556}" srcOrd="0" destOrd="0" parTransId="{981BCE19-E7AE-2545-AE78-2A2B22F8E82F}" sibTransId="{3C4293EE-4AEB-AF46-9494-4028E33D778B}"/>
    <dgm:cxn modelId="{B3B79436-7528-BB46-B859-EF285C132ADB}" srcId="{81809674-740F-9544-8839-791895B588A0}" destId="{042ED857-E939-2B4A-A482-2D2CA0F303E9}" srcOrd="2" destOrd="0" parTransId="{6B34FC1F-99F6-D04E-B135-8BF9430F76B4}" sibTransId="{F8520D6D-9706-9E47-97F3-070636B69673}"/>
    <dgm:cxn modelId="{A50F280D-27CE-B04C-8A19-0B6A0DBDDF35}" type="presOf" srcId="{1D8110E1-EDCD-AD47-8487-1AA7D8603686}" destId="{0B462EDF-EED0-7A4E-B7D2-B94E66E97F93}" srcOrd="0" destOrd="0" presId="urn:microsoft.com/office/officeart/2005/8/layout/matrix3"/>
    <dgm:cxn modelId="{ADD80A49-4FDE-7E4F-A8F5-A9C06AFBC243}" type="presOf" srcId="{042ED857-E939-2B4A-A482-2D2CA0F303E9}" destId="{6DCF70FE-173A-6F43-B4AB-92C541407407}" srcOrd="0" destOrd="0" presId="urn:microsoft.com/office/officeart/2005/8/layout/matrix3"/>
    <dgm:cxn modelId="{10C4F916-8D95-A245-93B8-313C9B36B534}" type="presOf" srcId="{894F9AFF-FB6B-1B49-9C22-D44DE5AC8419}" destId="{E8DDA246-369C-BC46-B4E7-850E627D9A8E}" srcOrd="0" destOrd="0" presId="urn:microsoft.com/office/officeart/2005/8/layout/matrix3"/>
    <dgm:cxn modelId="{D67D518A-F469-2E41-BEBC-238477B81D62}" srcId="{81809674-740F-9544-8839-791895B588A0}" destId="{DE40431A-5BF6-484F-AE14-2D1FB978FDE7}" srcOrd="5" destOrd="0" parTransId="{0F768416-95EC-F140-9FC2-324D6B10F754}" sibTransId="{7B4C3ED8-FF25-074D-95E5-600B3ED47E25}"/>
    <dgm:cxn modelId="{9F3724BD-A281-1B46-BBFB-4ECA75B7FC33}" srcId="{894F9AFF-FB6B-1B49-9C22-D44DE5AC8419}" destId="{08D34ACC-5E64-7A47-8211-0AA87F9F66DB}" srcOrd="0" destOrd="0" parTransId="{18693346-B56C-1248-8058-876351CC3A5F}" sibTransId="{BA5B913E-2D06-3A46-B6D1-187E277AD575}"/>
    <dgm:cxn modelId="{2C9BEC01-AE7A-5C40-A674-9008C03ED9D4}" srcId="{894F9AFF-FB6B-1B49-9C22-D44DE5AC8419}" destId="{0317AAB5-1E4A-F74D-9CD5-1500CCAF1253}" srcOrd="1" destOrd="0" parTransId="{A30E9556-F87A-7F4A-8787-3A336014F313}" sibTransId="{D2EE18D4-95DF-4E4E-A056-C6C77FCB8C4A}"/>
    <dgm:cxn modelId="{5B25DCAC-CF8F-3547-8274-C4BFD4D6B2CB}" srcId="{DE40431A-5BF6-484F-AE14-2D1FB978FDE7}" destId="{98F5E164-1852-4B47-A77D-67E43D529960}" srcOrd="0" destOrd="0" parTransId="{23F1DEFD-ADAE-F14B-BA9E-5FA6C0A0490E}" sibTransId="{8A4DBD29-F98A-2746-BBAA-060CFBFA7F35}"/>
    <dgm:cxn modelId="{8A94794E-9E6B-2D4F-8330-5436AF14A0EA}" srcId="{042ED857-E939-2B4A-A482-2D2CA0F303E9}" destId="{883AD545-E784-D14C-A9DD-D97CAA7CE5CE}" srcOrd="0" destOrd="0" parTransId="{ADC64F12-9EFF-624D-ACFB-095698C61095}" sibTransId="{36534E97-8F2F-F44C-829C-B6DC8C50DDF0}"/>
    <dgm:cxn modelId="{F6040BE0-ED97-CC47-AADD-F5D3641E52BE}" type="presOf" srcId="{0317AAB5-1E4A-F74D-9CD5-1500CCAF1253}" destId="{E8DDA246-369C-BC46-B4E7-850E627D9A8E}" srcOrd="0" destOrd="2" presId="urn:microsoft.com/office/officeart/2005/8/layout/matrix3"/>
    <dgm:cxn modelId="{79CA8FCA-EED6-E249-A14D-A8F315184AD0}" type="presOf" srcId="{08D34ACC-5E64-7A47-8211-0AA87F9F66DB}" destId="{E8DDA246-369C-BC46-B4E7-850E627D9A8E}" srcOrd="0" destOrd="1" presId="urn:microsoft.com/office/officeart/2005/8/layout/matrix3"/>
    <dgm:cxn modelId="{D8D521E2-3F6A-6046-9182-5EFE786206D7}" srcId="{81809674-740F-9544-8839-791895B588A0}" destId="{1D8110E1-EDCD-AD47-8487-1AA7D8603686}" srcOrd="1" destOrd="0" parTransId="{6730D631-F58C-1048-90AB-D369C5850C74}" sibTransId="{BEEA7D78-7BCB-0245-AB29-F8A743318477}"/>
    <dgm:cxn modelId="{2D385E27-950F-454D-B552-5236A1061D40}" type="presOf" srcId="{10F7BAA8-8F8C-6740-BD25-BB8638021EE2}" destId="{BFCC1417-EC59-874E-BAB7-A2945AFA3795}" srcOrd="0" destOrd="0" presId="urn:microsoft.com/office/officeart/2005/8/layout/matrix3"/>
    <dgm:cxn modelId="{9F01554F-032C-2641-9059-633FA017ED39}" type="presOf" srcId="{81809674-740F-9544-8839-791895B588A0}" destId="{C537FD61-0F47-DF4B-8423-1E299343EC7F}" srcOrd="0" destOrd="0" presId="urn:microsoft.com/office/officeart/2005/8/layout/matrix3"/>
    <dgm:cxn modelId="{2406BFC1-927B-3941-80EC-77BF4D204194}" type="presOf" srcId="{5E000586-593A-534B-81B6-76352F33C556}" destId="{0B462EDF-EED0-7A4E-B7D2-B94E66E97F93}" srcOrd="0" destOrd="1" presId="urn:microsoft.com/office/officeart/2005/8/layout/matrix3"/>
    <dgm:cxn modelId="{C38264BA-4779-9C4F-AE37-2AA7130A4698}" srcId="{81809674-740F-9544-8839-791895B588A0}" destId="{4791D7BD-F12F-6F44-99FA-DA1D5F022526}" srcOrd="6" destOrd="0" parTransId="{4969E64D-3DDF-BF4D-8FD7-9FE8BFEBD959}" sibTransId="{C9C6E02F-D13B-D443-ABFD-182D21DE6722}"/>
    <dgm:cxn modelId="{F3FDBB27-167C-EB41-9CA5-CD3AE3FE17E1}" srcId="{88DA6A81-D916-424B-9B00-8B08E7462986}" destId="{434E56BC-DFF2-9141-91A3-AFF2D3A94158}" srcOrd="0" destOrd="0" parTransId="{D6A1FD63-79AB-5642-9801-655921B5B3B7}" sibTransId="{A40E41E9-7C67-7D49-AFD8-A5A72747FD86}"/>
    <dgm:cxn modelId="{BD1771FD-B40C-3143-B67E-88490CA014E5}" srcId="{81809674-740F-9544-8839-791895B588A0}" destId="{88DA6A81-D916-424B-9B00-8B08E7462986}" srcOrd="8" destOrd="0" parTransId="{07FF2EB6-2371-9446-813A-3F4FD83BACC1}" sibTransId="{32893AF2-14C3-D648-8B7B-729B922FE348}"/>
    <dgm:cxn modelId="{A87451FC-1DC7-E74B-89F3-E0025C7FBAF7}" srcId="{D0CAE3E5-46C2-4A4F-B660-4B464A69E542}" destId="{9251197B-B28D-CF4B-B150-435B1E7623C7}" srcOrd="0" destOrd="0" parTransId="{FF8090DF-CE1C-8A40-8E3C-6C68BE719DFF}" sibTransId="{13B71ED9-5123-CF44-AEC0-E1236CE57895}"/>
    <dgm:cxn modelId="{9F384087-C684-9944-AAB1-6DC53907E24F}" srcId="{4791D7BD-F12F-6F44-99FA-DA1D5F022526}" destId="{DBD018F8-ABC9-BD4D-A877-790DA3348E7F}" srcOrd="0" destOrd="0" parTransId="{191DD1C6-3B75-B241-BAC7-D08589A3BE01}" sibTransId="{2FA57D2F-81F2-0042-8F43-A81D3CBF1477}"/>
    <dgm:cxn modelId="{44873463-B33B-DB4E-B9A3-2B74C4B72D6D}" type="presOf" srcId="{883AD545-E784-D14C-A9DD-D97CAA7CE5CE}" destId="{6DCF70FE-173A-6F43-B4AB-92C541407407}" srcOrd="0" destOrd="1" presId="urn:microsoft.com/office/officeart/2005/8/layout/matrix3"/>
    <dgm:cxn modelId="{AF473285-B268-7140-82B4-349F0837A0B4}" srcId="{81809674-740F-9544-8839-791895B588A0}" destId="{10F7BAA8-8F8C-6740-BD25-BB8638021EE2}" srcOrd="0" destOrd="0" parTransId="{59EABD3E-A431-4C41-A1B7-B3EEC1FFD024}" sibTransId="{00B8182B-790C-8E40-990B-E4D9B9A595ED}"/>
    <dgm:cxn modelId="{25DD3317-8A18-A948-945F-8C7D35135981}" srcId="{C451144F-5B33-D740-8944-07C929C47140}" destId="{2F250B0F-2E8E-314A-A82A-90C3317F0487}" srcOrd="0" destOrd="0" parTransId="{00BCCA12-2C25-4945-B090-DCD85159E4B4}" sibTransId="{3A65EC87-8260-F649-A687-27C81DCF93D5}"/>
    <dgm:cxn modelId="{A76E4E67-D439-8945-B2DC-0FC269AF52BD}" srcId="{81809674-740F-9544-8839-791895B588A0}" destId="{C451144F-5B33-D740-8944-07C929C47140}" srcOrd="4" destOrd="0" parTransId="{00FE5ABC-53F0-414C-9E49-495BD630E910}" sibTransId="{96943F7C-467B-494B-8E05-0BD1AC916019}"/>
    <dgm:cxn modelId="{2CE72BC7-92A3-E449-A73F-268999204FE8}" srcId="{81809674-740F-9544-8839-791895B588A0}" destId="{894F9AFF-FB6B-1B49-9C22-D44DE5AC8419}" srcOrd="3" destOrd="0" parTransId="{F5381F2D-6149-B644-81D2-C97D82A49094}" sibTransId="{DDC0F292-26E9-1A4D-899C-667EC1DE6E89}"/>
    <dgm:cxn modelId="{68E0AEC3-41C5-6F41-B92B-5782AEB03444}" srcId="{10F7BAA8-8F8C-6740-BD25-BB8638021EE2}" destId="{59272F67-59A4-5A44-BDF9-5A26F9CF94AF}" srcOrd="0" destOrd="0" parTransId="{67836EFE-8F5B-1044-8A5C-6E602806FFF0}" sibTransId="{F529846A-515C-2441-8A11-F7352A1F9680}"/>
    <dgm:cxn modelId="{E11C7FB2-6142-214A-8332-DA08D2741A4B}" type="presParOf" srcId="{C537FD61-0F47-DF4B-8423-1E299343EC7F}" destId="{E865118F-A871-AC42-BE99-DA6B1878E570}" srcOrd="0" destOrd="0" presId="urn:microsoft.com/office/officeart/2005/8/layout/matrix3"/>
    <dgm:cxn modelId="{C3F3E501-4D31-9246-8BEC-DF5F034B4875}" type="presParOf" srcId="{C537FD61-0F47-DF4B-8423-1E299343EC7F}" destId="{BFCC1417-EC59-874E-BAB7-A2945AFA3795}" srcOrd="1" destOrd="0" presId="urn:microsoft.com/office/officeart/2005/8/layout/matrix3"/>
    <dgm:cxn modelId="{B76C94A8-BB68-194B-AFB5-A497F9FC84E4}" type="presParOf" srcId="{C537FD61-0F47-DF4B-8423-1E299343EC7F}" destId="{0B462EDF-EED0-7A4E-B7D2-B94E66E97F93}" srcOrd="2" destOrd="0" presId="urn:microsoft.com/office/officeart/2005/8/layout/matrix3"/>
    <dgm:cxn modelId="{90C7823D-1571-D242-B427-C0CF8832A342}" type="presParOf" srcId="{C537FD61-0F47-DF4B-8423-1E299343EC7F}" destId="{6DCF70FE-173A-6F43-B4AB-92C541407407}" srcOrd="3" destOrd="0" presId="urn:microsoft.com/office/officeart/2005/8/layout/matrix3"/>
    <dgm:cxn modelId="{2D255006-8066-AA42-9C07-04AC3128E431}" type="presParOf" srcId="{C537FD61-0F47-DF4B-8423-1E299343EC7F}" destId="{E8DDA246-369C-BC46-B4E7-850E627D9A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1843CF-9E71-EB47-B4E2-2A11DCC08CC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544ACAF-63A3-EE4B-8F63-10F3DCF82B0D}">
      <dgm:prSet custT="1"/>
      <dgm:spPr/>
      <dgm:t>
        <a:bodyPr/>
        <a:lstStyle/>
        <a:p>
          <a:pPr algn="l">
            <a:buNone/>
          </a:pPr>
          <a:r>
            <a:rPr lang="it-IT" sz="1000" b="1" i="0" dirty="0">
              <a:hlinkClick xmlns:r="http://schemas.openxmlformats.org/officeDocument/2006/relationships" r:id="rId1"/>
            </a:rPr>
            <a:t>Conflictos, inspecciones y sanciones</a:t>
          </a:r>
          <a:endParaRPr lang="it-IT" sz="1000" dirty="0"/>
        </a:p>
      </dgm:t>
    </dgm:pt>
    <dgm:pt modelId="{45CF4349-7DF7-174F-A447-3F58A33E8FD7}" type="parTrans" cxnId="{2F76F4F6-1F83-954B-9209-63BE2CFBDB4E}">
      <dgm:prSet/>
      <dgm:spPr/>
      <dgm:t>
        <a:bodyPr/>
        <a:lstStyle/>
        <a:p>
          <a:endParaRPr lang="it-IT"/>
        </a:p>
      </dgm:t>
    </dgm:pt>
    <dgm:pt modelId="{3F1270C8-FB18-9F47-838A-46BAD8A1D3C3}" type="sibTrans" cxnId="{2F76F4F6-1F83-954B-9209-63BE2CFBDB4E}">
      <dgm:prSet/>
      <dgm:spPr/>
      <dgm:t>
        <a:bodyPr/>
        <a:lstStyle/>
        <a:p>
          <a:endParaRPr lang="it-IT"/>
        </a:p>
      </dgm:t>
    </dgm:pt>
    <dgm:pt modelId="{92191C02-5A38-8B4A-9477-4442C03C67E6}">
      <dgm:prSet custT="1"/>
      <dgm:spPr/>
      <dgm:t>
        <a:bodyPr/>
        <a:lstStyle/>
        <a:p>
          <a:pPr algn="l">
            <a:buNone/>
          </a:pPr>
          <a:r>
            <a:rPr lang="it-IT" sz="1000" b="1" i="0" dirty="0">
              <a:hlinkClick xmlns:r="http://schemas.openxmlformats.org/officeDocument/2006/relationships" r:id="rId2"/>
            </a:rPr>
            <a:t>Retribución, peajes y liquidaciones</a:t>
          </a:r>
          <a:endParaRPr lang="it-IT" sz="1000" dirty="0"/>
        </a:p>
      </dgm:t>
    </dgm:pt>
    <dgm:pt modelId="{D060C818-813A-0E45-9207-D386AC72BD7E}" type="parTrans" cxnId="{1CFB01C8-D791-F541-AE1C-F16F49E7ED38}">
      <dgm:prSet/>
      <dgm:spPr/>
      <dgm:t>
        <a:bodyPr/>
        <a:lstStyle/>
        <a:p>
          <a:endParaRPr lang="it-IT"/>
        </a:p>
      </dgm:t>
    </dgm:pt>
    <dgm:pt modelId="{8FA3ACD7-1BF7-3E49-8A8A-677FCF11D15B}" type="sibTrans" cxnId="{1CFB01C8-D791-F541-AE1C-F16F49E7ED38}">
      <dgm:prSet/>
      <dgm:spPr/>
      <dgm:t>
        <a:bodyPr/>
        <a:lstStyle/>
        <a:p>
          <a:endParaRPr lang="it-IT"/>
        </a:p>
      </dgm:t>
    </dgm:pt>
    <dgm:pt modelId="{787576A9-6A1D-9247-BCF1-D5BFD3C5FCB1}">
      <dgm:prSet custT="1"/>
      <dgm:spPr/>
      <dgm:t>
        <a:bodyPr/>
        <a:lstStyle/>
        <a:p>
          <a:pPr algn="ctr">
            <a:buNone/>
          </a:pPr>
          <a:r>
            <a:rPr lang="it-IT" sz="900" b="0" i="0" dirty="0"/>
            <a:t>Aprobamos Resoluciones estableciendo la retribución anual de las actividades reguladas, en aplicación de las Circulares de metodología retributiva, y establecemos los peajes de los sectores eléctrico y gasista, y su régimen retributivo.</a:t>
          </a:r>
          <a:endParaRPr lang="it-IT" sz="900" dirty="0"/>
        </a:p>
      </dgm:t>
    </dgm:pt>
    <dgm:pt modelId="{4F4BF75F-02AF-7049-B08D-36F9ED242D03}" type="parTrans" cxnId="{E79EC7CE-5154-4643-AFB2-42110737A682}">
      <dgm:prSet/>
      <dgm:spPr/>
      <dgm:t>
        <a:bodyPr/>
        <a:lstStyle/>
        <a:p>
          <a:endParaRPr lang="it-IT"/>
        </a:p>
      </dgm:t>
    </dgm:pt>
    <dgm:pt modelId="{DFFEAAEB-72BC-E949-BF27-795C751948CE}" type="sibTrans" cxnId="{E79EC7CE-5154-4643-AFB2-42110737A682}">
      <dgm:prSet/>
      <dgm:spPr/>
      <dgm:t>
        <a:bodyPr/>
        <a:lstStyle/>
        <a:p>
          <a:endParaRPr lang="it-IT"/>
        </a:p>
      </dgm:t>
    </dgm:pt>
    <dgm:pt modelId="{F31C9657-E2AB-B44D-930F-93BF5D5C50FE}">
      <dgm:prSet custT="1"/>
      <dgm:spPr/>
      <dgm:t>
        <a:bodyPr/>
        <a:lstStyle/>
        <a:p>
          <a:pPr algn="l">
            <a:buNone/>
          </a:pPr>
          <a:r>
            <a:rPr lang="it-IT" sz="1050" b="1" i="0">
              <a:hlinkClick xmlns:r="http://schemas.openxmlformats.org/officeDocument/2006/relationships" r:id="rId3"/>
            </a:rPr>
            <a:t>Regulación del Mercado Eléctrico</a:t>
          </a:r>
          <a:endParaRPr lang="it-IT" sz="1050"/>
        </a:p>
      </dgm:t>
    </dgm:pt>
    <dgm:pt modelId="{BC215573-EF3B-B340-88FE-524D96A67781}" type="parTrans" cxnId="{D416AAF4-74A9-CE41-8EEF-6B54A347A236}">
      <dgm:prSet/>
      <dgm:spPr/>
      <dgm:t>
        <a:bodyPr/>
        <a:lstStyle/>
        <a:p>
          <a:endParaRPr lang="it-IT"/>
        </a:p>
      </dgm:t>
    </dgm:pt>
    <dgm:pt modelId="{9296C752-0509-9A43-BABB-FB80F443C7D7}" type="sibTrans" cxnId="{D416AAF4-74A9-CE41-8EEF-6B54A347A236}">
      <dgm:prSet/>
      <dgm:spPr/>
      <dgm:t>
        <a:bodyPr/>
        <a:lstStyle/>
        <a:p>
          <a:endParaRPr lang="it-IT"/>
        </a:p>
      </dgm:t>
    </dgm:pt>
    <dgm:pt modelId="{38EBD9A0-F75A-854D-B235-55043056639B}">
      <dgm:prSet custT="1"/>
      <dgm:spPr/>
      <dgm:t>
        <a:bodyPr/>
        <a:lstStyle/>
        <a:p>
          <a:pPr algn="l">
            <a:buNone/>
          </a:pPr>
          <a:r>
            <a:rPr lang="it-IT" sz="1050" b="1" i="0">
              <a:hlinkClick xmlns:r="http://schemas.openxmlformats.org/officeDocument/2006/relationships" r:id="rId4"/>
            </a:rPr>
            <a:t>Consumidores de energía</a:t>
          </a:r>
          <a:endParaRPr lang="it-IT" sz="1050"/>
        </a:p>
      </dgm:t>
    </dgm:pt>
    <dgm:pt modelId="{5E358731-8329-F34C-A89A-B69CDDECF7EF}" type="parTrans" cxnId="{5347B1BE-B8E9-4549-9861-0C8D8863F964}">
      <dgm:prSet/>
      <dgm:spPr/>
      <dgm:t>
        <a:bodyPr/>
        <a:lstStyle/>
        <a:p>
          <a:endParaRPr lang="it-IT"/>
        </a:p>
      </dgm:t>
    </dgm:pt>
    <dgm:pt modelId="{2747D4B6-A11F-FB40-BD9E-936B854FA9B5}" type="sibTrans" cxnId="{5347B1BE-B8E9-4549-9861-0C8D8863F964}">
      <dgm:prSet/>
      <dgm:spPr/>
      <dgm:t>
        <a:bodyPr/>
        <a:lstStyle/>
        <a:p>
          <a:endParaRPr lang="it-IT"/>
        </a:p>
      </dgm:t>
    </dgm:pt>
    <dgm:pt modelId="{104C01C2-13BC-A54E-A1F2-E0009804C99A}">
      <dgm:prSet custT="1"/>
      <dgm:spPr/>
      <dgm:t>
        <a:bodyPr/>
        <a:lstStyle/>
        <a:p>
          <a:pPr algn="ctr">
            <a:buNone/>
          </a:pPr>
          <a:r>
            <a:rPr lang="it-IT" sz="900" b="0" i="0" dirty="0" err="1"/>
            <a:t>Publicamos</a:t>
          </a:r>
          <a:r>
            <a:rPr lang="it-IT" sz="900" b="0" i="0" dirty="0"/>
            <a:t> </a:t>
          </a:r>
          <a:r>
            <a:rPr lang="it-IT" sz="900" b="0" i="0" dirty="0" err="1"/>
            <a:t>guías</a:t>
          </a:r>
          <a:r>
            <a:rPr lang="it-IT" sz="900" b="0" i="0" dirty="0"/>
            <a:t> y </a:t>
          </a:r>
          <a:r>
            <a:rPr lang="it-IT" sz="900" b="0" i="0" dirty="0" err="1"/>
            <a:t>recomendaciones</a:t>
          </a:r>
          <a:r>
            <a:rPr lang="it-IT" sz="900" b="0" i="0" dirty="0"/>
            <a:t> </a:t>
          </a:r>
          <a:r>
            <a:rPr lang="it-IT" sz="900" b="0" i="0" dirty="0" err="1"/>
            <a:t>prácticas</a:t>
          </a:r>
          <a:r>
            <a:rPr lang="it-IT" sz="900" b="0" i="0" dirty="0"/>
            <a:t> </a:t>
          </a:r>
          <a:r>
            <a:rPr lang="it-IT" sz="900" b="0" i="0" dirty="0" err="1"/>
            <a:t>sobre</a:t>
          </a:r>
          <a:r>
            <a:rPr lang="it-IT" sz="900" b="0" i="0" dirty="0"/>
            <a:t> </a:t>
          </a:r>
          <a:r>
            <a:rPr lang="it-IT" sz="900" b="0" i="0" dirty="0" err="1"/>
            <a:t>el</a:t>
          </a:r>
          <a:r>
            <a:rPr lang="it-IT" sz="900" b="0" i="0" dirty="0"/>
            <a:t> </a:t>
          </a:r>
          <a:r>
            <a:rPr lang="it-IT" sz="900" b="0" i="0" dirty="0" err="1"/>
            <a:t>funcionamiento</a:t>
          </a:r>
          <a:r>
            <a:rPr lang="it-IT" sz="900" b="0" i="0" dirty="0"/>
            <a:t> de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mercados</a:t>
          </a:r>
          <a:r>
            <a:rPr lang="it-IT" sz="900" b="0" i="0" dirty="0"/>
            <a:t>, </a:t>
          </a:r>
          <a:r>
            <a:rPr lang="it-IT" sz="900" b="0" i="0" dirty="0" err="1"/>
            <a:t>el</a:t>
          </a:r>
          <a:r>
            <a:rPr lang="it-IT" sz="900" b="0" i="0" dirty="0"/>
            <a:t> </a:t>
          </a:r>
          <a:r>
            <a:rPr lang="it-IT" sz="900" b="0" i="0" dirty="0" err="1"/>
            <a:t>Comparador</a:t>
          </a:r>
          <a:r>
            <a:rPr lang="it-IT" sz="900" b="0" i="0" dirty="0"/>
            <a:t> de </a:t>
          </a:r>
          <a:r>
            <a:rPr lang="it-IT" sz="900" b="0" i="0" dirty="0" err="1"/>
            <a:t>ofertas</a:t>
          </a:r>
          <a:r>
            <a:rPr lang="it-IT" sz="900" b="0" i="0" dirty="0"/>
            <a:t> de </a:t>
          </a:r>
          <a:r>
            <a:rPr lang="it-IT" sz="900" b="0" i="0" dirty="0" err="1"/>
            <a:t>energía</a:t>
          </a:r>
          <a:r>
            <a:rPr lang="it-IT" sz="900" b="0" i="0" dirty="0"/>
            <a:t>, </a:t>
          </a:r>
          <a:r>
            <a:rPr lang="it-IT" sz="900" b="0" i="0" dirty="0" err="1"/>
            <a:t>el</a:t>
          </a:r>
          <a:r>
            <a:rPr lang="it-IT" sz="900" b="0" i="0" dirty="0"/>
            <a:t> </a:t>
          </a:r>
          <a:r>
            <a:rPr lang="it-IT" sz="900" b="0" i="0" dirty="0" err="1"/>
            <a:t>Simulador</a:t>
          </a:r>
          <a:r>
            <a:rPr lang="it-IT" sz="900" b="0" i="0" dirty="0"/>
            <a:t> de </a:t>
          </a:r>
          <a:r>
            <a:rPr lang="it-IT" sz="900" b="0" i="0" dirty="0" err="1"/>
            <a:t>tarifas</a:t>
          </a:r>
          <a:r>
            <a:rPr lang="it-IT" sz="900" b="0" i="0" dirty="0"/>
            <a:t> de </a:t>
          </a:r>
          <a:r>
            <a:rPr lang="it-IT" sz="900" b="0" i="0" dirty="0" err="1"/>
            <a:t>electricidad</a:t>
          </a:r>
          <a:r>
            <a:rPr lang="it-IT" sz="900" b="0" i="0" dirty="0"/>
            <a:t> y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procedimientos</a:t>
          </a:r>
          <a:r>
            <a:rPr lang="it-IT" sz="900" b="0" i="0" dirty="0"/>
            <a:t> de cambio de </a:t>
          </a:r>
          <a:r>
            <a:rPr lang="it-IT" sz="900" b="0" i="0" dirty="0" err="1"/>
            <a:t>suministrador</a:t>
          </a:r>
          <a:r>
            <a:rPr lang="it-IT" sz="900" b="0" i="0" dirty="0"/>
            <a:t>.</a:t>
          </a:r>
          <a:endParaRPr lang="it-IT" sz="900" dirty="0"/>
        </a:p>
      </dgm:t>
    </dgm:pt>
    <dgm:pt modelId="{C7CE3A7C-AC9A-5B47-9DC5-74E9BB06D7FF}" type="parTrans" cxnId="{5752FA3D-9996-7A4C-B9A2-9EC659682774}">
      <dgm:prSet/>
      <dgm:spPr/>
      <dgm:t>
        <a:bodyPr/>
        <a:lstStyle/>
        <a:p>
          <a:endParaRPr lang="it-IT"/>
        </a:p>
      </dgm:t>
    </dgm:pt>
    <dgm:pt modelId="{030A75F2-4E2F-0742-B66C-2FF27D3B79C9}" type="sibTrans" cxnId="{5752FA3D-9996-7A4C-B9A2-9EC659682774}">
      <dgm:prSet/>
      <dgm:spPr/>
      <dgm:t>
        <a:bodyPr/>
        <a:lstStyle/>
        <a:p>
          <a:endParaRPr lang="it-IT"/>
        </a:p>
      </dgm:t>
    </dgm:pt>
    <dgm:pt modelId="{0A7B2569-EBA3-134C-A6A9-BEAD3211C6D6}">
      <dgm:prSet/>
      <dgm:spPr/>
      <dgm:t>
        <a:bodyPr/>
        <a:lstStyle/>
        <a:p>
          <a:endParaRPr lang="es-ES"/>
        </a:p>
      </dgm:t>
    </dgm:pt>
    <dgm:pt modelId="{C2EB5544-3245-4D4F-80CA-BCFE6A8C822F}" type="parTrans" cxnId="{81041E95-61DB-C841-AAC7-D31AB3392FDF}">
      <dgm:prSet/>
      <dgm:spPr/>
      <dgm:t>
        <a:bodyPr/>
        <a:lstStyle/>
        <a:p>
          <a:endParaRPr lang="it-IT"/>
        </a:p>
      </dgm:t>
    </dgm:pt>
    <dgm:pt modelId="{D2817935-F493-354F-82EC-C5F2D0C34A96}" type="sibTrans" cxnId="{81041E95-61DB-C841-AAC7-D31AB3392FDF}">
      <dgm:prSet/>
      <dgm:spPr/>
      <dgm:t>
        <a:bodyPr/>
        <a:lstStyle/>
        <a:p>
          <a:endParaRPr lang="it-IT"/>
        </a:p>
      </dgm:t>
    </dgm:pt>
    <dgm:pt modelId="{866AB9F9-7E14-8145-A826-030B4A551C3F}">
      <dgm:prSet/>
      <dgm:spPr/>
      <dgm:t>
        <a:bodyPr/>
        <a:lstStyle/>
        <a:p>
          <a:endParaRPr lang="es-ES"/>
        </a:p>
      </dgm:t>
    </dgm:pt>
    <dgm:pt modelId="{76BCF307-A0DB-2842-B171-2E00CCB00A6C}" type="parTrans" cxnId="{FA027519-85FF-3E48-BFF2-B2B4606C59C6}">
      <dgm:prSet/>
      <dgm:spPr/>
      <dgm:t>
        <a:bodyPr/>
        <a:lstStyle/>
        <a:p>
          <a:endParaRPr lang="it-IT"/>
        </a:p>
      </dgm:t>
    </dgm:pt>
    <dgm:pt modelId="{4BD8F4D4-A5E1-EB44-A7A0-66B5F81255BE}" type="sibTrans" cxnId="{FA027519-85FF-3E48-BFF2-B2B4606C59C6}">
      <dgm:prSet/>
      <dgm:spPr/>
      <dgm:t>
        <a:bodyPr/>
        <a:lstStyle/>
        <a:p>
          <a:endParaRPr lang="it-IT"/>
        </a:p>
      </dgm:t>
    </dgm:pt>
    <dgm:pt modelId="{D25D52DD-E9D5-B445-B711-0011965B8589}">
      <dgm:prSet custT="1"/>
      <dgm:spPr/>
      <dgm:t>
        <a:bodyPr/>
        <a:lstStyle/>
        <a:p>
          <a:pPr algn="ctr">
            <a:buNone/>
          </a:pPr>
          <a:r>
            <a:rPr lang="it-IT" sz="900" b="0" i="0" dirty="0" err="1"/>
            <a:t>Inspeccionamos</a:t>
          </a:r>
          <a:r>
            <a:rPr lang="it-IT" sz="900" b="0" i="0" dirty="0"/>
            <a:t> </a:t>
          </a:r>
          <a:r>
            <a:rPr lang="it-IT" sz="900" b="0" i="0" dirty="0" err="1"/>
            <a:t>las</a:t>
          </a:r>
          <a:r>
            <a:rPr lang="it-IT" sz="900" b="0" i="0" dirty="0"/>
            <a:t> </a:t>
          </a:r>
          <a:r>
            <a:rPr lang="it-IT" sz="900" b="0" i="0" dirty="0" err="1"/>
            <a:t>obligaciones</a:t>
          </a:r>
          <a:r>
            <a:rPr lang="it-IT" sz="900" b="0" i="0" dirty="0"/>
            <a:t> de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agentes</a:t>
          </a:r>
          <a:r>
            <a:rPr lang="it-IT" sz="900" b="0" i="0" dirty="0"/>
            <a:t> </a:t>
          </a:r>
          <a:r>
            <a:rPr lang="it-IT" sz="900" b="0" i="0" dirty="0" err="1"/>
            <a:t>que</a:t>
          </a:r>
          <a:r>
            <a:rPr lang="it-IT" sz="900" b="0" i="0" dirty="0"/>
            <a:t> </a:t>
          </a:r>
          <a:r>
            <a:rPr lang="it-IT" sz="900" b="0" i="0" dirty="0" err="1"/>
            <a:t>operan</a:t>
          </a:r>
          <a:r>
            <a:rPr lang="it-IT" sz="900" b="0" i="0" dirty="0"/>
            <a:t> en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mercados</a:t>
          </a:r>
          <a:r>
            <a:rPr lang="it-IT" sz="900" b="0" i="0" dirty="0"/>
            <a:t> </a:t>
          </a:r>
          <a:r>
            <a:rPr lang="it-IT" sz="900" b="0" i="0" dirty="0" err="1"/>
            <a:t>energéticos</a:t>
          </a:r>
          <a:r>
            <a:rPr lang="it-IT" sz="900" b="0" i="0" dirty="0"/>
            <a:t> y </a:t>
          </a:r>
          <a:r>
            <a:rPr lang="it-IT" sz="900" b="0" i="0" dirty="0" err="1"/>
            <a:t>tramitamos</a:t>
          </a:r>
          <a:r>
            <a:rPr lang="it-IT" sz="900" b="0" i="0" dirty="0"/>
            <a:t> </a:t>
          </a:r>
          <a:r>
            <a:rPr lang="it-IT" sz="900" b="0" i="0" dirty="0" err="1"/>
            <a:t>expedientes</a:t>
          </a:r>
          <a:r>
            <a:rPr lang="it-IT" sz="900" b="0" i="0" dirty="0"/>
            <a:t> </a:t>
          </a:r>
          <a:r>
            <a:rPr lang="it-IT" sz="900" b="0" i="0" dirty="0" err="1"/>
            <a:t>sancionadores</a:t>
          </a:r>
          <a:r>
            <a:rPr lang="it-IT" sz="900" b="0" i="0" dirty="0"/>
            <a:t> por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incumplimientos</a:t>
          </a:r>
          <a:r>
            <a:rPr lang="it-IT" sz="900" b="0" i="0" dirty="0"/>
            <a:t>. </a:t>
          </a:r>
          <a:r>
            <a:rPr lang="it-IT" sz="900" b="0" i="0" dirty="0" err="1"/>
            <a:t>Resolvemos</a:t>
          </a:r>
          <a:r>
            <a:rPr lang="it-IT" sz="900" b="0" i="0" dirty="0"/>
            <a:t> </a:t>
          </a:r>
          <a:r>
            <a:rPr lang="it-IT" sz="900" b="0" i="0" dirty="0" err="1"/>
            <a:t>los</a:t>
          </a:r>
          <a:r>
            <a:rPr lang="it-IT" sz="900" b="0" i="0" dirty="0"/>
            <a:t> </a:t>
          </a:r>
          <a:r>
            <a:rPr lang="it-IT" sz="900" b="0" i="0" dirty="0" err="1"/>
            <a:t>conflictos</a:t>
          </a:r>
          <a:r>
            <a:rPr lang="it-IT" sz="900" b="0" i="0" dirty="0"/>
            <a:t> </a:t>
          </a:r>
          <a:r>
            <a:rPr lang="it-IT" sz="900" b="0" i="0" dirty="0" err="1"/>
            <a:t>entre</a:t>
          </a:r>
          <a:r>
            <a:rPr lang="it-IT" sz="900" b="0" i="0" dirty="0"/>
            <a:t> </a:t>
          </a:r>
          <a:r>
            <a:rPr lang="it-IT" sz="900" b="0" i="0" dirty="0" err="1"/>
            <a:t>agentes</a:t>
          </a:r>
          <a:r>
            <a:rPr lang="it-IT" sz="900" b="0" i="0" dirty="0"/>
            <a:t>.</a:t>
          </a:r>
          <a:endParaRPr lang="it-IT" sz="900" dirty="0"/>
        </a:p>
      </dgm:t>
    </dgm:pt>
    <dgm:pt modelId="{0F48492D-05FD-4842-8057-4319202712D3}" type="parTrans" cxnId="{38CDA4BE-E0B7-3143-BE07-5AD3FB923E70}">
      <dgm:prSet/>
      <dgm:spPr/>
      <dgm:t>
        <a:bodyPr/>
        <a:lstStyle/>
        <a:p>
          <a:endParaRPr lang="it-IT"/>
        </a:p>
      </dgm:t>
    </dgm:pt>
    <dgm:pt modelId="{E1723CFE-0B5F-0F43-9FBD-937835B58434}" type="sibTrans" cxnId="{38CDA4BE-E0B7-3143-BE07-5AD3FB923E70}">
      <dgm:prSet/>
      <dgm:spPr/>
      <dgm:t>
        <a:bodyPr/>
        <a:lstStyle/>
        <a:p>
          <a:endParaRPr lang="it-IT"/>
        </a:p>
      </dgm:t>
    </dgm:pt>
    <dgm:pt modelId="{92E52482-B9DB-344B-8902-A3FFDB8E2131}">
      <dgm:prSet custT="1"/>
      <dgm:spPr/>
      <dgm:t>
        <a:bodyPr/>
        <a:lstStyle/>
        <a:p>
          <a:pPr algn="ctr">
            <a:buNone/>
          </a:pPr>
          <a:r>
            <a:rPr lang="it-IT" sz="1000" b="0" i="0" dirty="0" err="1"/>
            <a:t>Aprobamos</a:t>
          </a:r>
          <a:r>
            <a:rPr lang="it-IT" sz="1000" b="0" i="0" dirty="0"/>
            <a:t> </a:t>
          </a:r>
          <a:r>
            <a:rPr lang="it-IT" sz="1000" b="0" i="0" dirty="0" err="1"/>
            <a:t>las</a:t>
          </a:r>
          <a:r>
            <a:rPr lang="it-IT" sz="1000" b="0" i="0" dirty="0"/>
            <a:t> </a:t>
          </a:r>
          <a:r>
            <a:rPr lang="it-IT" sz="1000" b="0" i="0" dirty="0" err="1"/>
            <a:t>metodologías</a:t>
          </a:r>
          <a:r>
            <a:rPr lang="it-IT" sz="1000" b="0" i="0" dirty="0"/>
            <a:t> y </a:t>
          </a:r>
          <a:r>
            <a:rPr lang="it-IT" sz="1000" b="0" i="0" dirty="0" err="1"/>
            <a:t>las</a:t>
          </a:r>
          <a:r>
            <a:rPr lang="it-IT" sz="1000" b="0" i="0" dirty="0"/>
            <a:t> </a:t>
          </a:r>
          <a:r>
            <a:rPr lang="it-IT" sz="1000" b="0" i="0" dirty="0" err="1"/>
            <a:t>reglas</a:t>
          </a:r>
          <a:r>
            <a:rPr lang="it-IT" sz="1000" b="0" i="0" dirty="0"/>
            <a:t> de </a:t>
          </a:r>
          <a:r>
            <a:rPr lang="it-IT" sz="1000" b="0" i="0" dirty="0" err="1"/>
            <a:t>funcionamiento</a:t>
          </a:r>
          <a:r>
            <a:rPr lang="it-IT" sz="1000" b="0" i="0" dirty="0"/>
            <a:t> de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mercados</a:t>
          </a:r>
          <a:r>
            <a:rPr lang="it-IT" sz="1000" b="0" i="0" dirty="0"/>
            <a:t> </a:t>
          </a:r>
          <a:r>
            <a:rPr lang="it-IT" sz="1000" b="0" i="0" dirty="0" err="1"/>
            <a:t>organizados</a:t>
          </a:r>
          <a:r>
            <a:rPr lang="it-IT" sz="1000" b="0" i="0" dirty="0"/>
            <a:t>, </a:t>
          </a:r>
          <a:r>
            <a:rPr lang="it-IT" sz="1000" b="0" i="0" dirty="0" err="1"/>
            <a:t>así</a:t>
          </a:r>
          <a:r>
            <a:rPr lang="it-IT" sz="1000" b="0" i="0" dirty="0"/>
            <a:t> </a:t>
          </a:r>
          <a:r>
            <a:rPr lang="it-IT" sz="1000" b="0" i="0" dirty="0" err="1"/>
            <a:t>como</a:t>
          </a:r>
          <a:r>
            <a:rPr lang="it-IT" sz="1000" b="0" i="0" dirty="0"/>
            <a:t> </a:t>
          </a:r>
          <a:r>
            <a:rPr lang="it-IT" sz="1000" b="0" i="0" dirty="0" err="1"/>
            <a:t>los</a:t>
          </a:r>
          <a:r>
            <a:rPr lang="it-IT" sz="1000" b="0" i="0" dirty="0"/>
            <a:t> </a:t>
          </a:r>
          <a:r>
            <a:rPr lang="it-IT" sz="1000" b="0" i="0" dirty="0" err="1"/>
            <a:t>procedimientos</a:t>
          </a:r>
          <a:r>
            <a:rPr lang="it-IT" sz="1000" b="0" i="0" dirty="0"/>
            <a:t> de </a:t>
          </a:r>
          <a:r>
            <a:rPr lang="it-IT" sz="1000" b="0" i="0" dirty="0" err="1"/>
            <a:t>operación</a:t>
          </a:r>
          <a:r>
            <a:rPr lang="it-IT" sz="1000" b="0" i="0" dirty="0"/>
            <a:t> del sistema</a:t>
          </a:r>
          <a:r>
            <a:rPr lang="it-IT" sz="900" b="0" i="0" dirty="0"/>
            <a:t>.</a:t>
          </a:r>
          <a:endParaRPr lang="it-IT" sz="900" dirty="0"/>
        </a:p>
      </dgm:t>
    </dgm:pt>
    <dgm:pt modelId="{6E19B287-B7D5-2D42-885C-C30F35CA3709}" type="parTrans" cxnId="{EA10B8BF-75E7-FE49-B989-89999E030B72}">
      <dgm:prSet/>
      <dgm:spPr/>
      <dgm:t>
        <a:bodyPr/>
        <a:lstStyle/>
        <a:p>
          <a:endParaRPr lang="it-IT"/>
        </a:p>
      </dgm:t>
    </dgm:pt>
    <dgm:pt modelId="{D7EF614D-7529-B643-B1C6-536B7437D3F6}" type="sibTrans" cxnId="{EA10B8BF-75E7-FE49-B989-89999E030B72}">
      <dgm:prSet/>
      <dgm:spPr/>
      <dgm:t>
        <a:bodyPr/>
        <a:lstStyle/>
        <a:p>
          <a:endParaRPr lang="it-IT"/>
        </a:p>
      </dgm:t>
    </dgm:pt>
    <dgm:pt modelId="{B382E738-C26C-BF41-B4D2-2DB34C3B72C7}" type="pres">
      <dgm:prSet presAssocID="{8C1843CF-9E71-EB47-B4E2-2A11DCC08C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8F0636-3DDC-1443-B64E-5C80064052D1}" type="pres">
      <dgm:prSet presAssocID="{8C1843CF-9E71-EB47-B4E2-2A11DCC08CC8}" presName="diamond" presStyleLbl="bgShp" presStyleIdx="0" presStyleCnt="1" custLinFactX="-4636" custLinFactNeighborX="-100000" custLinFactNeighborY="3491"/>
      <dgm:spPr/>
    </dgm:pt>
    <dgm:pt modelId="{B623E91F-4AD1-5C44-9731-0983E115AB35}" type="pres">
      <dgm:prSet presAssocID="{8C1843CF-9E71-EB47-B4E2-2A11DCC08CC8}" presName="quad1" presStyleLbl="node1" presStyleIdx="0" presStyleCnt="4" custScaleX="107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0D54E-2337-4C49-B787-6BF1BB2AD94B}" type="pres">
      <dgm:prSet presAssocID="{8C1843CF-9E71-EB47-B4E2-2A11DCC08CC8}" presName="quad2" presStyleLbl="node1" presStyleIdx="1" presStyleCnt="4" custScaleX="109151" custLinFactNeighborX="5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6BA0D-1445-0840-BE7E-BD36F1A6F4F7}" type="pres">
      <dgm:prSet presAssocID="{8C1843CF-9E71-EB47-B4E2-2A11DCC08CC8}" presName="quad3" presStyleLbl="node1" presStyleIdx="2" presStyleCnt="4" custScaleX="117030" custScaleY="96808" custLinFactNeighborY="-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37AA7-D21E-3A4A-9302-D8483A1FA2BD}" type="pres">
      <dgm:prSet presAssocID="{8C1843CF-9E71-EB47-B4E2-2A11DCC08CC8}" presName="quad4" presStyleLbl="node1" presStyleIdx="3" presStyleCnt="4" custScaleX="112399" custScaleY="94648" custLinFactNeighborX="10264" custLinFactNeighborY="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EE60C1-EAD7-C542-B21F-9CFC3E2FFF71}" type="presOf" srcId="{F31C9657-E2AB-B44D-930F-93BF5D5C50FE}" destId="{DB46BA0D-1445-0840-BE7E-BD36F1A6F4F7}" srcOrd="0" destOrd="0" presId="urn:microsoft.com/office/officeart/2005/8/layout/matrix3"/>
    <dgm:cxn modelId="{1CFB01C8-D791-F541-AE1C-F16F49E7ED38}" srcId="{8C1843CF-9E71-EB47-B4E2-2A11DCC08CC8}" destId="{92191C02-5A38-8B4A-9477-4442C03C67E6}" srcOrd="1" destOrd="0" parTransId="{D060C818-813A-0E45-9207-D386AC72BD7E}" sibTransId="{8FA3ACD7-1BF7-3E49-8A8A-677FCF11D15B}"/>
    <dgm:cxn modelId="{2F76F4F6-1F83-954B-9209-63BE2CFBDB4E}" srcId="{8C1843CF-9E71-EB47-B4E2-2A11DCC08CC8}" destId="{B544ACAF-63A3-EE4B-8F63-10F3DCF82B0D}" srcOrd="0" destOrd="0" parTransId="{45CF4349-7DF7-174F-A447-3F58A33E8FD7}" sibTransId="{3F1270C8-FB18-9F47-838A-46BAD8A1D3C3}"/>
    <dgm:cxn modelId="{16A1259E-4785-4044-9884-7B13042A1B51}" type="presOf" srcId="{8C1843CF-9E71-EB47-B4E2-2A11DCC08CC8}" destId="{B382E738-C26C-BF41-B4D2-2DB34C3B72C7}" srcOrd="0" destOrd="0" presId="urn:microsoft.com/office/officeart/2005/8/layout/matrix3"/>
    <dgm:cxn modelId="{C424CFE0-2E0E-4E43-B794-1B6AABEFC454}" type="presOf" srcId="{92191C02-5A38-8B4A-9477-4442C03C67E6}" destId="{EC30D54E-2337-4C49-B787-6BF1BB2AD94B}" srcOrd="0" destOrd="0" presId="urn:microsoft.com/office/officeart/2005/8/layout/matrix3"/>
    <dgm:cxn modelId="{EA10B8BF-75E7-FE49-B989-89999E030B72}" srcId="{F31C9657-E2AB-B44D-930F-93BF5D5C50FE}" destId="{92E52482-B9DB-344B-8902-A3FFDB8E2131}" srcOrd="0" destOrd="0" parTransId="{6E19B287-B7D5-2D42-885C-C30F35CA3709}" sibTransId="{D7EF614D-7529-B643-B1C6-536B7437D3F6}"/>
    <dgm:cxn modelId="{E79EC7CE-5154-4643-AFB2-42110737A682}" srcId="{92191C02-5A38-8B4A-9477-4442C03C67E6}" destId="{787576A9-6A1D-9247-BCF1-D5BFD3C5FCB1}" srcOrd="0" destOrd="0" parTransId="{4F4BF75F-02AF-7049-B08D-36F9ED242D03}" sibTransId="{DFFEAAEB-72BC-E949-BF27-795C751948CE}"/>
    <dgm:cxn modelId="{B9DB6FA0-6333-8240-9EBD-E19F2E5A10D0}" type="presOf" srcId="{D25D52DD-E9D5-B445-B711-0011965B8589}" destId="{B623E91F-4AD1-5C44-9731-0983E115AB35}" srcOrd="0" destOrd="1" presId="urn:microsoft.com/office/officeart/2005/8/layout/matrix3"/>
    <dgm:cxn modelId="{D416AAF4-74A9-CE41-8EEF-6B54A347A236}" srcId="{8C1843CF-9E71-EB47-B4E2-2A11DCC08CC8}" destId="{F31C9657-E2AB-B44D-930F-93BF5D5C50FE}" srcOrd="2" destOrd="0" parTransId="{BC215573-EF3B-B340-88FE-524D96A67781}" sibTransId="{9296C752-0509-9A43-BABB-FB80F443C7D7}"/>
    <dgm:cxn modelId="{5752FA3D-9996-7A4C-B9A2-9EC659682774}" srcId="{38EBD9A0-F75A-854D-B235-55043056639B}" destId="{104C01C2-13BC-A54E-A1F2-E0009804C99A}" srcOrd="0" destOrd="0" parTransId="{C7CE3A7C-AC9A-5B47-9DC5-74E9BB06D7FF}" sibTransId="{030A75F2-4E2F-0742-B66C-2FF27D3B79C9}"/>
    <dgm:cxn modelId="{5347B1BE-B8E9-4549-9861-0C8D8863F964}" srcId="{8C1843CF-9E71-EB47-B4E2-2A11DCC08CC8}" destId="{38EBD9A0-F75A-854D-B235-55043056639B}" srcOrd="3" destOrd="0" parTransId="{5E358731-8329-F34C-A89A-B69CDDECF7EF}" sibTransId="{2747D4B6-A11F-FB40-BD9E-936B854FA9B5}"/>
    <dgm:cxn modelId="{D6D59DD6-5704-8645-B73E-D2A7983DFB7B}" type="presOf" srcId="{92E52482-B9DB-344B-8902-A3FFDB8E2131}" destId="{DB46BA0D-1445-0840-BE7E-BD36F1A6F4F7}" srcOrd="0" destOrd="1" presId="urn:microsoft.com/office/officeart/2005/8/layout/matrix3"/>
    <dgm:cxn modelId="{81041E95-61DB-C841-AAC7-D31AB3392FDF}" srcId="{8C1843CF-9E71-EB47-B4E2-2A11DCC08CC8}" destId="{0A7B2569-EBA3-134C-A6A9-BEAD3211C6D6}" srcOrd="4" destOrd="0" parTransId="{C2EB5544-3245-4D4F-80CA-BCFE6A8C822F}" sibTransId="{D2817935-F493-354F-82EC-C5F2D0C34A96}"/>
    <dgm:cxn modelId="{98FB9A5C-85C7-E743-8093-3A9C3D64B682}" type="presOf" srcId="{787576A9-6A1D-9247-BCF1-D5BFD3C5FCB1}" destId="{EC30D54E-2337-4C49-B787-6BF1BB2AD94B}" srcOrd="0" destOrd="1" presId="urn:microsoft.com/office/officeart/2005/8/layout/matrix3"/>
    <dgm:cxn modelId="{465285BE-47CA-EE4C-B72F-254928256B4E}" type="presOf" srcId="{38EBD9A0-F75A-854D-B235-55043056639B}" destId="{00F37AA7-D21E-3A4A-9302-D8483A1FA2BD}" srcOrd="0" destOrd="0" presId="urn:microsoft.com/office/officeart/2005/8/layout/matrix3"/>
    <dgm:cxn modelId="{38CDA4BE-E0B7-3143-BE07-5AD3FB923E70}" srcId="{B544ACAF-63A3-EE4B-8F63-10F3DCF82B0D}" destId="{D25D52DD-E9D5-B445-B711-0011965B8589}" srcOrd="0" destOrd="0" parTransId="{0F48492D-05FD-4842-8057-4319202712D3}" sibTransId="{E1723CFE-0B5F-0F43-9FBD-937835B58434}"/>
    <dgm:cxn modelId="{98AFCD63-C718-2B4A-B5DC-C93FD84550DE}" type="presOf" srcId="{B544ACAF-63A3-EE4B-8F63-10F3DCF82B0D}" destId="{B623E91F-4AD1-5C44-9731-0983E115AB35}" srcOrd="0" destOrd="0" presId="urn:microsoft.com/office/officeart/2005/8/layout/matrix3"/>
    <dgm:cxn modelId="{EE0CB7E3-039B-8944-BA0B-A3F3087BFD39}" type="presOf" srcId="{104C01C2-13BC-A54E-A1F2-E0009804C99A}" destId="{00F37AA7-D21E-3A4A-9302-D8483A1FA2BD}" srcOrd="0" destOrd="1" presId="urn:microsoft.com/office/officeart/2005/8/layout/matrix3"/>
    <dgm:cxn modelId="{FA027519-85FF-3E48-BFF2-B2B4606C59C6}" srcId="{8C1843CF-9E71-EB47-B4E2-2A11DCC08CC8}" destId="{866AB9F9-7E14-8145-A826-030B4A551C3F}" srcOrd="5" destOrd="0" parTransId="{76BCF307-A0DB-2842-B171-2E00CCB00A6C}" sibTransId="{4BD8F4D4-A5E1-EB44-A7A0-66B5F81255BE}"/>
    <dgm:cxn modelId="{E90AE3B9-4658-A444-B260-11C1E6058E39}" type="presParOf" srcId="{B382E738-C26C-BF41-B4D2-2DB34C3B72C7}" destId="{388F0636-3DDC-1443-B64E-5C80064052D1}" srcOrd="0" destOrd="0" presId="urn:microsoft.com/office/officeart/2005/8/layout/matrix3"/>
    <dgm:cxn modelId="{C2FB7328-3FE8-1B45-A442-D916BF1B8770}" type="presParOf" srcId="{B382E738-C26C-BF41-B4D2-2DB34C3B72C7}" destId="{B623E91F-4AD1-5C44-9731-0983E115AB35}" srcOrd="1" destOrd="0" presId="urn:microsoft.com/office/officeart/2005/8/layout/matrix3"/>
    <dgm:cxn modelId="{E0A41682-D114-AF46-8767-73FF3996740D}" type="presParOf" srcId="{B382E738-C26C-BF41-B4D2-2DB34C3B72C7}" destId="{EC30D54E-2337-4C49-B787-6BF1BB2AD94B}" srcOrd="2" destOrd="0" presId="urn:microsoft.com/office/officeart/2005/8/layout/matrix3"/>
    <dgm:cxn modelId="{519B2631-8621-1447-8341-1C82C6F398D9}" type="presParOf" srcId="{B382E738-C26C-BF41-B4D2-2DB34C3B72C7}" destId="{DB46BA0D-1445-0840-BE7E-BD36F1A6F4F7}" srcOrd="3" destOrd="0" presId="urn:microsoft.com/office/officeart/2005/8/layout/matrix3"/>
    <dgm:cxn modelId="{859F679D-3EEA-B849-96F5-9F69FD9FF4AE}" type="presParOf" srcId="{B382E738-C26C-BF41-B4D2-2DB34C3B72C7}" destId="{00F37AA7-D21E-3A4A-9302-D8483A1FA2B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73E65-8794-0D44-AE33-B8E0A39401F3}">
      <dsp:nvSpPr>
        <dsp:cNvPr id="0" name=""/>
        <dsp:cNvSpPr/>
      </dsp:nvSpPr>
      <dsp:spPr>
        <a:xfrm>
          <a:off x="0" y="0"/>
          <a:ext cx="8739545" cy="3611113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010" tIns="17780" rIns="756000" bIns="17780" numCol="1" spcCol="1270" anchor="t" anchorCtr="0">
          <a:noAutofit/>
        </a:bodyPr>
        <a:lstStyle/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b="1" i="0" kern="1200" dirty="0"/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0" kern="1200" dirty="0"/>
            <a:t>¿Para </a:t>
          </a:r>
          <a:r>
            <a:rPr lang="it-IT" sz="2000" b="1" i="0" kern="1200" dirty="0" err="1"/>
            <a:t>qué</a:t>
          </a:r>
          <a:r>
            <a:rPr lang="it-IT" sz="2000" b="1" i="0" kern="1200" dirty="0"/>
            <a:t> </a:t>
          </a:r>
          <a:r>
            <a:rPr lang="it-IT" sz="2000" b="1" i="0" kern="1200" dirty="0" err="1"/>
            <a:t>sirve</a:t>
          </a:r>
          <a:r>
            <a:rPr lang="it-IT" sz="2000" b="1" i="0" kern="1200" dirty="0"/>
            <a:t> la CNMC?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b="1" i="0" kern="1200" dirty="0"/>
        </a:p>
        <a:p>
          <a:pPr marL="1079500" lvl="1" indent="-317500" algn="l" defTabSz="889000">
            <a:lnSpc>
              <a:spcPct val="100000"/>
            </a:lnSpc>
            <a:spcBef>
              <a:spcPct val="0"/>
            </a:spcBef>
            <a:spcAft>
              <a:spcPts val="960"/>
            </a:spcAft>
            <a:buChar char="••"/>
            <a:tabLst>
              <a:tab pos="6667500" algn="l"/>
            </a:tabLst>
          </a:pPr>
          <a:r>
            <a:rPr lang="it-IT" sz="2000" b="1" i="0" kern="1200" dirty="0"/>
            <a:t>La CNMC es un O</a:t>
          </a:r>
          <a:r>
            <a:rPr lang="it-IT" sz="2000" b="0" i="0" kern="1200" dirty="0"/>
            <a:t>rganismo “</a:t>
          </a:r>
          <a:r>
            <a:rPr lang="it-IT" sz="2000" b="0" i="0" kern="1200" dirty="0" err="1"/>
            <a:t>superregulador</a:t>
          </a:r>
          <a:r>
            <a:rPr lang="it-IT" sz="2000" b="0" i="0" kern="1200" dirty="0"/>
            <a:t>”  </a:t>
          </a:r>
          <a:r>
            <a:rPr lang="it-IT" sz="2000" b="0" i="0" kern="1200" dirty="0" err="1"/>
            <a:t>que</a:t>
          </a:r>
          <a:r>
            <a:rPr lang="it-IT" sz="2000" b="0" i="0" kern="1200" dirty="0"/>
            <a:t> se </a:t>
          </a:r>
          <a:r>
            <a:rPr lang="it-IT" sz="2000" b="1" i="0" kern="1200" dirty="0" err="1"/>
            <a:t>encarga</a:t>
          </a:r>
          <a:r>
            <a:rPr lang="it-IT" sz="2000" b="1" i="0" kern="1200" dirty="0"/>
            <a:t> del cumplimiento de </a:t>
          </a:r>
          <a:r>
            <a:rPr lang="it-IT" sz="2000" b="1" i="0" kern="1200" dirty="0" err="1"/>
            <a:t>las</a:t>
          </a:r>
          <a:r>
            <a:rPr lang="it-IT" sz="2000" b="1" i="0" kern="1200" dirty="0"/>
            <a:t> </a:t>
          </a:r>
          <a:r>
            <a:rPr lang="it-IT" sz="2000" b="1" i="0" kern="1200" dirty="0" err="1"/>
            <a:t>reglas</a:t>
          </a:r>
          <a:r>
            <a:rPr lang="it-IT" sz="2000" b="1" i="0" kern="1200" dirty="0"/>
            <a:t> de </a:t>
          </a:r>
          <a:r>
            <a:rPr lang="it-IT" sz="2000" b="1" i="0" kern="1200" dirty="0" err="1"/>
            <a:t>juego</a:t>
          </a:r>
          <a:r>
            <a:rPr lang="it-IT" sz="2000" b="1" i="0" kern="1200" dirty="0"/>
            <a:t> en la </a:t>
          </a:r>
          <a:r>
            <a:rPr lang="it-IT" sz="2000" b="1" i="0" kern="1200" dirty="0" err="1"/>
            <a:t>economía</a:t>
          </a:r>
          <a:r>
            <a:rPr lang="it-IT" sz="2000" b="1" i="0" kern="1200" dirty="0"/>
            <a:t> de </a:t>
          </a:r>
          <a:r>
            <a:rPr lang="it-IT" sz="2000" b="1" i="0" kern="1200" dirty="0" err="1"/>
            <a:t>mercado</a:t>
          </a:r>
          <a:r>
            <a:rPr lang="it-IT" sz="2000" b="0" i="0" kern="1200" dirty="0"/>
            <a:t>.</a:t>
          </a:r>
          <a:endParaRPr lang="it-IT" sz="2000" kern="1200" dirty="0"/>
        </a:p>
        <a:p>
          <a:pPr marL="1079500" lvl="1" indent="-317500" algn="l" defTabSz="889000">
            <a:lnSpc>
              <a:spcPct val="100000"/>
            </a:lnSpc>
            <a:spcBef>
              <a:spcPct val="0"/>
            </a:spcBef>
            <a:spcAft>
              <a:spcPts val="960"/>
            </a:spcAft>
            <a:buChar char="••"/>
            <a:tabLst>
              <a:tab pos="6667500" algn="l"/>
            </a:tabLst>
          </a:pPr>
          <a:r>
            <a:rPr lang="it-IT" sz="2000" b="0" i="0" kern="1200" dirty="0"/>
            <a:t>Su </a:t>
          </a:r>
          <a:r>
            <a:rPr lang="it-IT" sz="2000" b="0" i="0" kern="1200" dirty="0" err="1"/>
            <a:t>cometido</a:t>
          </a:r>
          <a:r>
            <a:rPr lang="it-IT" sz="2000" b="0" i="0" kern="1200" dirty="0"/>
            <a:t> es evitar </a:t>
          </a:r>
          <a:r>
            <a:rPr lang="it-IT" sz="2000" b="0" i="0" kern="1200" dirty="0" err="1"/>
            <a:t>los</a:t>
          </a:r>
          <a:r>
            <a:rPr lang="it-IT" sz="2000" b="0" i="0" kern="1200" dirty="0"/>
            <a:t> </a:t>
          </a:r>
          <a:r>
            <a:rPr lang="it-IT" sz="2000" b="0" i="0" kern="1200" dirty="0" err="1"/>
            <a:t>monopolios</a:t>
          </a:r>
          <a:r>
            <a:rPr lang="it-IT" sz="2000" b="0" i="0" kern="1200" dirty="0"/>
            <a:t>, </a:t>
          </a:r>
          <a:r>
            <a:rPr lang="it-IT" sz="2000" b="0" i="0" kern="1200" dirty="0" err="1"/>
            <a:t>los</a:t>
          </a:r>
          <a:r>
            <a:rPr lang="it-IT" sz="2000" b="0" i="0" kern="1200" dirty="0"/>
            <a:t> </a:t>
          </a:r>
          <a:r>
            <a:rPr lang="it-IT" sz="2000" b="0" i="0" kern="1200" dirty="0">
              <a:hlinkClick xmlns:r="http://schemas.openxmlformats.org/officeDocument/2006/relationships" r:id="rId1"/>
            </a:rPr>
            <a:t>cárteles</a:t>
          </a:r>
          <a:r>
            <a:rPr lang="it-IT" sz="2000" b="0" i="0" kern="1200" dirty="0"/>
            <a:t>, </a:t>
          </a:r>
          <a:r>
            <a:rPr lang="it-IT" sz="2000" b="0" i="0" kern="1200" dirty="0" err="1"/>
            <a:t>los</a:t>
          </a:r>
          <a:r>
            <a:rPr lang="it-IT" sz="2000" b="0" i="0" kern="1200" dirty="0"/>
            <a:t> </a:t>
          </a:r>
          <a:r>
            <a:rPr lang="it-IT" sz="2000" b="0" i="0" kern="1200" dirty="0" err="1"/>
            <a:t>abusos</a:t>
          </a:r>
          <a:r>
            <a:rPr lang="it-IT" sz="2000" b="0" i="0" kern="1200" dirty="0"/>
            <a:t> de </a:t>
          </a:r>
          <a:r>
            <a:rPr lang="it-IT" sz="2000" b="0" i="0" kern="1200" dirty="0" err="1"/>
            <a:t>poder</a:t>
          </a:r>
          <a:r>
            <a:rPr lang="it-IT" sz="2000" b="0" i="0" kern="1200" dirty="0"/>
            <a:t> y la </a:t>
          </a:r>
          <a:r>
            <a:rPr lang="it-IT" sz="2000" b="0" i="0" kern="1200" dirty="0" err="1"/>
            <a:t>desigualdad</a:t>
          </a:r>
          <a:r>
            <a:rPr lang="it-IT" sz="2000" b="0" i="0" kern="1200" dirty="0"/>
            <a:t> en </a:t>
          </a:r>
          <a:r>
            <a:rPr lang="it-IT" sz="2000" b="0" i="0" kern="1200" dirty="0" err="1"/>
            <a:t>los</a:t>
          </a:r>
          <a:r>
            <a:rPr lang="it-IT" sz="2000" b="0" i="0" kern="1200" dirty="0"/>
            <a:t> </a:t>
          </a:r>
          <a:r>
            <a:rPr lang="it-IT" sz="2000" b="0" i="0" kern="1200" dirty="0" err="1"/>
            <a:t>mercados</a:t>
          </a:r>
          <a:r>
            <a:rPr lang="it-IT" sz="2000" b="0" i="0" kern="1200" dirty="0"/>
            <a:t>. </a:t>
          </a:r>
          <a:endParaRPr lang="it-IT" sz="2000" kern="1200" dirty="0"/>
        </a:p>
        <a:p>
          <a:pPr marL="1079500" lvl="1" indent="-317500" algn="l" defTabSz="889000">
            <a:lnSpc>
              <a:spcPct val="100000"/>
            </a:lnSpc>
            <a:spcBef>
              <a:spcPct val="0"/>
            </a:spcBef>
            <a:spcAft>
              <a:spcPts val="960"/>
            </a:spcAft>
            <a:buChar char="••"/>
            <a:tabLst>
              <a:tab pos="6667500" algn="l"/>
            </a:tabLst>
          </a:pPr>
          <a:r>
            <a:rPr lang="it-IT" sz="2000" b="0" i="0" kern="1200" dirty="0"/>
            <a:t>De esta </a:t>
          </a:r>
          <a:r>
            <a:rPr lang="it-IT" sz="2000" b="0" i="0" kern="1200" dirty="0" err="1"/>
            <a:t>manera</a:t>
          </a:r>
          <a:r>
            <a:rPr lang="it-IT" sz="2000" b="0" i="0" kern="1200" dirty="0"/>
            <a:t>, </a:t>
          </a:r>
          <a:r>
            <a:rPr lang="it-IT" sz="2000" b="0" i="0" kern="1200" dirty="0" err="1"/>
            <a:t>defiende</a:t>
          </a:r>
          <a:r>
            <a:rPr lang="it-IT" sz="2000" b="0" i="0" kern="1200" dirty="0"/>
            <a:t> </a:t>
          </a:r>
          <a:r>
            <a:rPr lang="it-IT" sz="2000" b="0" i="0" kern="1200" dirty="0" err="1"/>
            <a:t>los</a:t>
          </a:r>
          <a:r>
            <a:rPr lang="it-IT" sz="2000" b="0" i="0" kern="1200" dirty="0"/>
            <a:t> </a:t>
          </a:r>
          <a:r>
            <a:rPr lang="it-IT" sz="2000" b="0" i="0" kern="1200" dirty="0">
              <a:hlinkClick xmlns:r="http://schemas.openxmlformats.org/officeDocument/2006/relationships" r:id="rId2"/>
            </a:rPr>
            <a:t>derechos y garantías de los consumidores</a:t>
          </a:r>
          <a:r>
            <a:rPr lang="it-IT" sz="2000" b="0" i="0" kern="1200" dirty="0"/>
            <a:t>, </a:t>
          </a:r>
          <a:r>
            <a:rPr lang="it-IT" sz="2000" b="0" i="0" kern="1200" dirty="0" err="1"/>
            <a:t>asegurando</a:t>
          </a:r>
          <a:r>
            <a:rPr lang="it-IT" sz="2000" b="0" i="0" kern="1200" dirty="0"/>
            <a:t> </a:t>
          </a:r>
          <a:r>
            <a:rPr lang="it-IT" sz="2000" b="0" i="0" kern="1200" dirty="0" err="1"/>
            <a:t>menores</a:t>
          </a:r>
          <a:r>
            <a:rPr lang="it-IT" sz="2000" b="0" i="0" kern="1200" dirty="0"/>
            <a:t> </a:t>
          </a:r>
          <a:r>
            <a:rPr lang="it-IT" sz="2000" b="0" i="0" kern="1200" dirty="0" err="1"/>
            <a:t>precios</a:t>
          </a:r>
          <a:r>
            <a:rPr lang="it-IT" sz="2000" b="0" i="0" kern="1200" dirty="0"/>
            <a:t>, </a:t>
          </a:r>
          <a:r>
            <a:rPr lang="it-IT" sz="2000" b="0" i="0" kern="1200" dirty="0" err="1"/>
            <a:t>mayor</a:t>
          </a:r>
          <a:r>
            <a:rPr lang="it-IT" sz="2000" b="0" i="0" kern="1200" dirty="0"/>
            <a:t> </a:t>
          </a:r>
          <a:r>
            <a:rPr lang="it-IT" sz="2000" b="0" i="0" kern="1200" dirty="0" err="1"/>
            <a:t>calidad</a:t>
          </a:r>
          <a:r>
            <a:rPr lang="it-IT" sz="2000" b="0" i="0" kern="1200" dirty="0"/>
            <a:t> y </a:t>
          </a:r>
          <a:r>
            <a:rPr lang="it-IT" sz="2000" b="0" i="0" kern="1200" dirty="0" err="1"/>
            <a:t>más</a:t>
          </a:r>
          <a:r>
            <a:rPr lang="it-IT" sz="2000" b="0" i="0" kern="1200" dirty="0"/>
            <a:t> </a:t>
          </a:r>
          <a:r>
            <a:rPr lang="it-IT" sz="2000" b="0" i="0" kern="1200" dirty="0" err="1"/>
            <a:t>innovación</a:t>
          </a:r>
          <a:r>
            <a:rPr lang="it-IT" sz="2000" b="0" i="0" kern="1200" dirty="0"/>
            <a:t>.</a:t>
          </a:r>
          <a:endParaRPr lang="it-IT" sz="2000" kern="1200" dirty="0"/>
        </a:p>
      </dsp:txBody>
      <dsp:txXfrm>
        <a:off x="0" y="0"/>
        <a:ext cx="8288156" cy="36111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C2E51-034C-C141-8FA4-BB14745E4352}">
      <dsp:nvSpPr>
        <dsp:cNvPr id="0" name=""/>
        <dsp:cNvSpPr/>
      </dsp:nvSpPr>
      <dsp:spPr>
        <a:xfrm>
          <a:off x="161735" y="0"/>
          <a:ext cx="4256855" cy="425685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B483E-F574-3C40-8C23-180942CB32EB}">
      <dsp:nvSpPr>
        <dsp:cNvPr id="0" name=""/>
        <dsp:cNvSpPr/>
      </dsp:nvSpPr>
      <dsp:spPr>
        <a:xfrm>
          <a:off x="322668" y="404401"/>
          <a:ext cx="1945324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i="0" kern="1200">
              <a:hlinkClick xmlns:r="http://schemas.openxmlformats.org/officeDocument/2006/relationships" r:id="rId1"/>
            </a:rPr>
            <a:t>Revisión de precios</a:t>
          </a:r>
          <a:endParaRPr lang="it-IT" sz="1050" kern="120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/>
            <a:t>Verificamos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que</a:t>
          </a:r>
          <a:r>
            <a:rPr lang="it-IT" sz="1000" b="0" i="0" kern="1200" dirty="0"/>
            <a:t>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precios</a:t>
          </a:r>
          <a:r>
            <a:rPr lang="it-IT" sz="1000" b="0" i="0" kern="1200" dirty="0"/>
            <a:t> y </a:t>
          </a:r>
          <a:r>
            <a:rPr lang="it-IT" sz="1000" b="0" i="0" kern="1200" dirty="0" err="1"/>
            <a:t>demás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condiciones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comerciales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servicios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postales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cumplen</a:t>
          </a:r>
          <a:r>
            <a:rPr lang="it-IT" sz="1000" b="0" i="0" kern="1200" dirty="0"/>
            <a:t>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principios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que</a:t>
          </a:r>
          <a:r>
            <a:rPr lang="it-IT" sz="1000" b="0" i="0" kern="1200" dirty="0"/>
            <a:t> </a:t>
          </a:r>
          <a:r>
            <a:rPr lang="it-IT" sz="1000" b="0" i="0" kern="1200" dirty="0" err="1"/>
            <a:t>establece</a:t>
          </a:r>
          <a:r>
            <a:rPr lang="it-IT" sz="1000" b="0" i="0" kern="1200" dirty="0"/>
            <a:t> la </a:t>
          </a:r>
          <a:r>
            <a:rPr lang="it-IT" sz="1000" b="0" i="0" kern="1200" dirty="0" err="1"/>
            <a:t>legislación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403711" y="485444"/>
        <a:ext cx="1783238" cy="1498087"/>
      </dsp:txXfrm>
    </dsp:sp>
    <dsp:sp modelId="{4C87CD3A-E2B0-F24C-BE88-2EB4603131FE}">
      <dsp:nvSpPr>
        <dsp:cNvPr id="0" name=""/>
        <dsp:cNvSpPr/>
      </dsp:nvSpPr>
      <dsp:spPr>
        <a:xfrm>
          <a:off x="2370597" y="404401"/>
          <a:ext cx="1930682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kern="1200" dirty="0">
              <a:hlinkClick xmlns:r="http://schemas.openxmlformats.org/officeDocument/2006/relationships" r:id="rId2"/>
            </a:rPr>
            <a:t>Acceso a la red y otras infraestructuras postales</a:t>
          </a:r>
          <a:endParaRPr lang="it-IT" sz="1000" b="1" i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b="0" i="0" kern="1200" dirty="0"/>
            <a:t>Trabajamos para garantizar el acceso de los operadores postales a la red postal pública y a otras infraestructuras de conformidad con los principios de transparencia, proporcionalidad y no discriminación.</a:t>
          </a:r>
          <a:endParaRPr lang="it-IT" sz="900" kern="1200" dirty="0"/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50" kern="1200" dirty="0"/>
        </a:p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000" kern="1200" dirty="0"/>
        </a:p>
      </dsp:txBody>
      <dsp:txXfrm>
        <a:off x="2451640" y="485444"/>
        <a:ext cx="1768596" cy="1498087"/>
      </dsp:txXfrm>
    </dsp:sp>
    <dsp:sp modelId="{D959E7A0-8A7E-C348-82B7-73A5C3D18863}">
      <dsp:nvSpPr>
        <dsp:cNvPr id="0" name=""/>
        <dsp:cNvSpPr/>
      </dsp:nvSpPr>
      <dsp:spPr>
        <a:xfrm>
          <a:off x="291440" y="2192280"/>
          <a:ext cx="1955451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kern="1200" dirty="0">
              <a:hlinkClick xmlns:r="http://schemas.openxmlformats.org/officeDocument/2006/relationships" r:id="rId3"/>
            </a:rPr>
            <a:t>Servicio postal universal y verificación de contabilidad analítica.</a:t>
          </a:r>
          <a:endParaRPr lang="it-IT" sz="1000" b="1" i="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dirty="0"/>
            <a:t>Verificamos la contabilidad analítica del operador designado para prestar el servicio postal universal. Verificamos el coste neto del servicio postal universal. Y controlamos y medimos las condiciones de prestación del servicio postal universal</a:t>
          </a:r>
          <a:r>
            <a:rPr lang="it-IT" sz="800" b="0" i="0" kern="1200" dirty="0"/>
            <a:t>.</a:t>
          </a:r>
          <a:endParaRPr lang="it-IT" sz="1100" kern="1200" dirty="0"/>
        </a:p>
      </dsp:txBody>
      <dsp:txXfrm>
        <a:off x="372483" y="2273323"/>
        <a:ext cx="1793365" cy="1498087"/>
      </dsp:txXfrm>
    </dsp:sp>
    <dsp:sp modelId="{60541578-EF6D-1140-B7E5-AE57AC764C7C}">
      <dsp:nvSpPr>
        <dsp:cNvPr id="0" name=""/>
        <dsp:cNvSpPr/>
      </dsp:nvSpPr>
      <dsp:spPr>
        <a:xfrm>
          <a:off x="2384883" y="2190387"/>
          <a:ext cx="1862266" cy="1688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i="0" kern="1200" dirty="0">
              <a:hlinkClick xmlns:r="http://schemas.openxmlformats.org/officeDocument/2006/relationships" r:id="rId4"/>
            </a:rPr>
            <a:t>Entornos especiales</a:t>
          </a:r>
          <a:endParaRPr lang="it-IT" sz="105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 err="1"/>
            <a:t>Autorizamos</a:t>
          </a:r>
          <a:r>
            <a:rPr lang="it-IT" sz="1050" b="0" i="0" kern="1200" dirty="0"/>
            <a:t> </a:t>
          </a:r>
          <a:r>
            <a:rPr lang="it-IT" sz="1050" b="0" i="0" kern="1200" dirty="0" err="1"/>
            <a:t>excepciones</a:t>
          </a:r>
          <a:r>
            <a:rPr lang="it-IT" sz="1050" b="0" i="0" kern="1200" dirty="0"/>
            <a:t> a la </a:t>
          </a:r>
          <a:r>
            <a:rPr lang="it-IT" sz="1050" b="0" i="0" kern="1200" dirty="0" err="1"/>
            <a:t>entrega</a:t>
          </a:r>
          <a:r>
            <a:rPr lang="it-IT" sz="1050" b="0" i="0" kern="1200" dirty="0"/>
            <a:t> de </a:t>
          </a:r>
          <a:r>
            <a:rPr lang="it-IT" sz="1050" b="0" i="0" kern="1200" dirty="0" err="1"/>
            <a:t>los</a:t>
          </a:r>
          <a:r>
            <a:rPr lang="it-IT" sz="1050" b="0" i="0" kern="1200" dirty="0"/>
            <a:t> </a:t>
          </a:r>
          <a:r>
            <a:rPr lang="it-IT" sz="1050" b="0" i="0" kern="1200" dirty="0" err="1"/>
            <a:t>envíos</a:t>
          </a:r>
          <a:r>
            <a:rPr lang="it-IT" sz="1050" b="0" i="0" kern="1200" dirty="0"/>
            <a:t> </a:t>
          </a:r>
          <a:r>
            <a:rPr lang="it-IT" sz="1050" b="0" i="0" kern="1200" dirty="0" err="1"/>
            <a:t>postales</a:t>
          </a:r>
          <a:r>
            <a:rPr lang="it-IT" sz="1050" b="0" i="0" kern="1200" dirty="0"/>
            <a:t> </a:t>
          </a:r>
          <a:r>
            <a:rPr lang="it-IT" sz="1050" b="0" i="0" kern="1200" dirty="0" err="1"/>
            <a:t>ordinarios</a:t>
          </a:r>
          <a:r>
            <a:rPr lang="it-IT" sz="1050" b="0" i="0" kern="1200" dirty="0"/>
            <a:t> en </a:t>
          </a:r>
          <a:r>
            <a:rPr lang="it-IT" sz="1050" b="0" i="0" kern="1200" dirty="0" err="1"/>
            <a:t>el</a:t>
          </a:r>
          <a:r>
            <a:rPr lang="it-IT" sz="1050" b="0" i="0" kern="1200" dirty="0"/>
            <a:t> </a:t>
          </a:r>
          <a:r>
            <a:rPr lang="it-IT" sz="1050" b="0" i="0" kern="1200" dirty="0" err="1"/>
            <a:t>buzón</a:t>
          </a:r>
          <a:r>
            <a:rPr lang="it-IT" sz="1050" b="0" i="0" kern="1200" dirty="0"/>
            <a:t> </a:t>
          </a:r>
          <a:r>
            <a:rPr lang="it-IT" sz="1050" b="0" i="0" kern="1200" dirty="0" err="1"/>
            <a:t>domiciliario</a:t>
          </a:r>
          <a:r>
            <a:rPr lang="it-IT" sz="1050" b="0" i="0" kern="1200" dirty="0"/>
            <a:t> o la </a:t>
          </a:r>
          <a:r>
            <a:rPr lang="it-IT" sz="1050" b="0" i="0" kern="1200" dirty="0" err="1"/>
            <a:t>revisión</a:t>
          </a:r>
          <a:r>
            <a:rPr lang="it-IT" sz="1050" b="0" i="0" kern="1200" dirty="0"/>
            <a:t> de </a:t>
          </a:r>
          <a:r>
            <a:rPr lang="it-IT" sz="1050" b="0" i="0" kern="1200" dirty="0" err="1"/>
            <a:t>dicha</a:t>
          </a:r>
          <a:r>
            <a:rPr lang="it-IT" sz="1050" b="0" i="0" kern="1200" dirty="0"/>
            <a:t> </a:t>
          </a:r>
          <a:r>
            <a:rPr lang="it-IT" sz="1050" b="0" i="0" kern="1200" dirty="0" err="1"/>
            <a:t>situación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2467289" y="2272793"/>
        <a:ext cx="1697454" cy="15232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5855-789F-DF49-BB2E-FA86F52AB5EF}">
      <dsp:nvSpPr>
        <dsp:cNvPr id="0" name=""/>
        <dsp:cNvSpPr/>
      </dsp:nvSpPr>
      <dsp:spPr>
        <a:xfrm>
          <a:off x="697323" y="0"/>
          <a:ext cx="4256855" cy="425685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D18F7-0D43-8D48-8FBA-7EBDF9A4671C}">
      <dsp:nvSpPr>
        <dsp:cNvPr id="0" name=""/>
        <dsp:cNvSpPr/>
      </dsp:nvSpPr>
      <dsp:spPr>
        <a:xfrm>
          <a:off x="1101725" y="404401"/>
          <a:ext cx="1660173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hlinkClick xmlns:r="http://schemas.openxmlformats.org/officeDocument/2006/relationships" r:id="rId1"/>
            </a:rPr>
            <a:t>Sancionadores</a:t>
          </a:r>
          <a:endParaRPr lang="it-IT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/>
            <a:t>Infracciones</a:t>
          </a:r>
          <a:r>
            <a:rPr lang="it-IT" sz="1000" b="0" i="0" kern="1200" dirty="0"/>
            <a:t> por </a:t>
          </a:r>
          <a:r>
            <a:rPr lang="it-IT" sz="1000" b="0" i="0" kern="1200" dirty="0" err="1"/>
            <a:t>incumplimiento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las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obligaciones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que</a:t>
          </a:r>
          <a:r>
            <a:rPr lang="it-IT" sz="1000" b="0" i="0" kern="1200" dirty="0"/>
            <a:t> </a:t>
          </a:r>
          <a:r>
            <a:rPr lang="it-IT" sz="1000" b="0" i="0" kern="1200" dirty="0" err="1"/>
            <a:t>establece</a:t>
          </a:r>
          <a:r>
            <a:rPr lang="it-IT" sz="1000" b="0" i="0" kern="1200" dirty="0"/>
            <a:t> la normativa </a:t>
          </a:r>
          <a:r>
            <a:rPr lang="it-IT" sz="1000" b="0" i="0" kern="1200" dirty="0" err="1"/>
            <a:t>postal</a:t>
          </a:r>
          <a:r>
            <a:rPr lang="it-IT" sz="1000" b="0" i="0" kern="1200" dirty="0"/>
            <a:t>.</a:t>
          </a:r>
          <a:endParaRPr lang="it-IT" sz="1000" kern="1200" dirty="0"/>
        </a:p>
      </dsp:txBody>
      <dsp:txXfrm>
        <a:off x="1182768" y="485444"/>
        <a:ext cx="1498087" cy="1498087"/>
      </dsp:txXfrm>
    </dsp:sp>
    <dsp:sp modelId="{407FEF13-A8DD-AE46-B0E4-F29245430FCA}">
      <dsp:nvSpPr>
        <dsp:cNvPr id="0" name=""/>
        <dsp:cNvSpPr/>
      </dsp:nvSpPr>
      <dsp:spPr>
        <a:xfrm>
          <a:off x="2889604" y="404401"/>
          <a:ext cx="1660173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hlinkClick xmlns:r="http://schemas.openxmlformats.org/officeDocument/2006/relationships" r:id="rId2"/>
            </a:rPr>
            <a:t>Indicadores del sector</a:t>
          </a:r>
          <a:endParaRPr lang="it-IT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/>
            <a:t>Realizamos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el</a:t>
          </a:r>
          <a:r>
            <a:rPr lang="it-IT" sz="1000" b="0" i="0" kern="1200" dirty="0"/>
            <a:t> </a:t>
          </a:r>
          <a:r>
            <a:rPr lang="it-IT" sz="1000" b="0" i="0" kern="1200" dirty="0" err="1"/>
            <a:t>seguimiento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principales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indicadores</a:t>
          </a:r>
          <a:r>
            <a:rPr lang="it-IT" sz="1000" b="0" i="0" kern="1200" dirty="0"/>
            <a:t> del </a:t>
          </a:r>
          <a:r>
            <a:rPr lang="it-IT" sz="1000" b="0" i="0" kern="1200" dirty="0" err="1"/>
            <a:t>sector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postal</a:t>
          </a:r>
          <a:r>
            <a:rPr lang="it-IT" sz="1000" b="0" i="0" kern="1200" dirty="0"/>
            <a:t>.</a:t>
          </a:r>
          <a:endParaRPr lang="it-IT" sz="1000" kern="1200" dirty="0"/>
        </a:p>
      </dsp:txBody>
      <dsp:txXfrm>
        <a:off x="2970647" y="485444"/>
        <a:ext cx="1498087" cy="1498087"/>
      </dsp:txXfrm>
    </dsp:sp>
    <dsp:sp modelId="{EF692D43-C49B-D341-AC71-C4AE32324A7C}">
      <dsp:nvSpPr>
        <dsp:cNvPr id="0" name=""/>
        <dsp:cNvSpPr/>
      </dsp:nvSpPr>
      <dsp:spPr>
        <a:xfrm>
          <a:off x="1101725" y="2192280"/>
          <a:ext cx="1660173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>
              <a:hlinkClick xmlns:r="http://schemas.openxmlformats.org/officeDocument/2006/relationships" r:id="rId3"/>
            </a:rPr>
            <a:t>Actividad internacional</a:t>
          </a:r>
          <a:endParaRPr lang="it-IT" sz="1200" kern="120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/>
            <a:t>Participamos en distintos foros europeos junto con el resto de autoridades independientes y la Comisión Europea.</a:t>
          </a:r>
          <a:endParaRPr lang="it-IT" sz="900" kern="1200" dirty="0"/>
        </a:p>
      </dsp:txBody>
      <dsp:txXfrm>
        <a:off x="1182768" y="2273323"/>
        <a:ext cx="1498087" cy="1498087"/>
      </dsp:txXfrm>
    </dsp:sp>
    <dsp:sp modelId="{688C789B-33C2-EE44-996A-8C0C3F18C3C5}">
      <dsp:nvSpPr>
        <dsp:cNvPr id="0" name=""/>
        <dsp:cNvSpPr/>
      </dsp:nvSpPr>
      <dsp:spPr>
        <a:xfrm>
          <a:off x="2889604" y="2192280"/>
          <a:ext cx="1660173" cy="1660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kern="1200" dirty="0">
              <a:hlinkClick xmlns:r="http://schemas.openxmlformats.org/officeDocument/2006/relationships" r:id="rId4"/>
            </a:rPr>
            <a:t>Informes, consultas y procedimientos</a:t>
          </a:r>
          <a:endParaRPr lang="it-IT" sz="1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Elaboramos informes sobre proyectos normativos, estudios sectoriales,  y resolvemos consultas y procedimientos sobre materias que afectan al desarrollo del mercado.</a:t>
          </a:r>
          <a:endParaRPr lang="it-IT" sz="900" kern="1200" dirty="0"/>
        </a:p>
      </dsp:txBody>
      <dsp:txXfrm>
        <a:off x="2970647" y="2273323"/>
        <a:ext cx="1498087" cy="14980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D83F7-CAE4-8D46-8593-A9E4627CCCD5}">
      <dsp:nvSpPr>
        <dsp:cNvPr id="0" name=""/>
        <dsp:cNvSpPr/>
      </dsp:nvSpPr>
      <dsp:spPr>
        <a:xfrm>
          <a:off x="1534" y="248820"/>
          <a:ext cx="1507372" cy="1125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>
              <a:solidFill>
                <a:schemeClr val="accent5"/>
              </a:solidFill>
            </a:rPr>
            <a:t>Revisamos las propuestas de modificación o actualización de las tarifas aeroportuarias.</a:t>
          </a:r>
          <a:endParaRPr lang="it-IT" sz="900" kern="1200">
            <a:solidFill>
              <a:schemeClr val="accent5"/>
            </a:solidFill>
          </a:endParaRPr>
        </a:p>
      </dsp:txBody>
      <dsp:txXfrm>
        <a:off x="27899" y="275185"/>
        <a:ext cx="1454642" cy="1098856"/>
      </dsp:txXfrm>
    </dsp:sp>
    <dsp:sp modelId="{1268A772-C117-E549-A6C5-BF76A94A188D}">
      <dsp:nvSpPr>
        <dsp:cNvPr id="0" name=""/>
        <dsp:cNvSpPr/>
      </dsp:nvSpPr>
      <dsp:spPr>
        <a:xfrm>
          <a:off x="1534" y="1374042"/>
          <a:ext cx="1507372" cy="48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1"/>
            </a:rPr>
            <a:t>Supervisión de Tarifas</a:t>
          </a:r>
          <a:endParaRPr lang="it-IT" sz="1000" kern="1200" dirty="0"/>
        </a:p>
      </dsp:txBody>
      <dsp:txXfrm>
        <a:off x="1534" y="1374042"/>
        <a:ext cx="1061529" cy="483845"/>
      </dsp:txXfrm>
    </dsp:sp>
    <dsp:sp modelId="{B97953F3-0250-824F-9CFB-EFE85944607B}">
      <dsp:nvSpPr>
        <dsp:cNvPr id="0" name=""/>
        <dsp:cNvSpPr/>
      </dsp:nvSpPr>
      <dsp:spPr>
        <a:xfrm flipH="1" flipV="1">
          <a:off x="1345200" y="1625008"/>
          <a:ext cx="48590" cy="179356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E5AA1-C1E6-BF46-9720-3517C3E57E90}">
      <dsp:nvSpPr>
        <dsp:cNvPr id="0" name=""/>
        <dsp:cNvSpPr/>
      </dsp:nvSpPr>
      <dsp:spPr>
        <a:xfrm>
          <a:off x="1639611" y="248820"/>
          <a:ext cx="1507372" cy="1125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>
              <a:solidFill>
                <a:schemeClr val="accent5"/>
              </a:solidFill>
            </a:rPr>
            <a:t>Garantizamos</a:t>
          </a:r>
          <a:r>
            <a:rPr lang="it-IT" sz="900" b="0" i="0" kern="1200" dirty="0">
              <a:solidFill>
                <a:schemeClr val="accent5"/>
              </a:solidFill>
            </a:rPr>
            <a:t> la </a:t>
          </a:r>
          <a:r>
            <a:rPr lang="it-IT" sz="900" b="0" i="0" kern="1200" dirty="0" err="1">
              <a:solidFill>
                <a:schemeClr val="accent5"/>
              </a:solidFill>
            </a:rPr>
            <a:t>transparencia</a:t>
          </a:r>
          <a:r>
            <a:rPr lang="it-IT" sz="900" b="0" i="0" kern="1200" dirty="0">
              <a:solidFill>
                <a:schemeClr val="accent5"/>
              </a:solidFill>
            </a:rPr>
            <a:t> del </a:t>
          </a:r>
          <a:r>
            <a:rPr lang="it-IT" sz="900" b="0" i="0" kern="1200" dirty="0" err="1">
              <a:solidFill>
                <a:schemeClr val="accent5"/>
              </a:solidFill>
            </a:rPr>
            <a:t>procedimiento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consultas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entre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el</a:t>
          </a:r>
          <a:r>
            <a:rPr lang="it-IT" sz="900" b="0" i="0" kern="1200" dirty="0">
              <a:solidFill>
                <a:schemeClr val="accent5"/>
              </a:solidFill>
            </a:rPr>
            <a:t> gestor </a:t>
          </a:r>
          <a:r>
            <a:rPr lang="it-IT" sz="900" b="0" i="0" kern="1200" dirty="0" err="1">
              <a:solidFill>
                <a:schemeClr val="accent5"/>
              </a:solidFill>
            </a:rPr>
            <a:t>aeroportuario</a:t>
          </a:r>
          <a:r>
            <a:rPr lang="it-IT" sz="900" b="0" i="0" kern="1200" dirty="0">
              <a:solidFill>
                <a:schemeClr val="accent5"/>
              </a:solidFill>
            </a:rPr>
            <a:t> y </a:t>
          </a:r>
          <a:r>
            <a:rPr lang="it-IT" sz="900" b="0" i="0" kern="1200" dirty="0" err="1">
              <a:solidFill>
                <a:schemeClr val="accent5"/>
              </a:solidFill>
            </a:rPr>
            <a:t>las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asociaciones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las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aerolíneas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usuarias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los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aeropuertos</a:t>
          </a:r>
          <a:r>
            <a:rPr lang="it-IT" sz="900" b="0" i="0" kern="1200" dirty="0">
              <a:solidFill>
                <a:schemeClr val="accent5"/>
              </a:solidFill>
            </a:rPr>
            <a:t>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1665976" y="275185"/>
        <a:ext cx="1454642" cy="1098856"/>
      </dsp:txXfrm>
    </dsp:sp>
    <dsp:sp modelId="{549FCBCE-7EB2-7F4A-BA9E-D0B5F71D7FA5}">
      <dsp:nvSpPr>
        <dsp:cNvPr id="0" name=""/>
        <dsp:cNvSpPr/>
      </dsp:nvSpPr>
      <dsp:spPr>
        <a:xfrm>
          <a:off x="1639611" y="1374042"/>
          <a:ext cx="1507372" cy="48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2"/>
            </a:rPr>
            <a:t>Supervisión del procedimiento de consultas</a:t>
          </a:r>
          <a:endParaRPr lang="it-IT" sz="1000" kern="1200" dirty="0"/>
        </a:p>
      </dsp:txBody>
      <dsp:txXfrm>
        <a:off x="1639611" y="1374042"/>
        <a:ext cx="1061529" cy="483845"/>
      </dsp:txXfrm>
    </dsp:sp>
    <dsp:sp modelId="{3C877F03-C28F-F248-B061-FCA925FC1A07}">
      <dsp:nvSpPr>
        <dsp:cNvPr id="0" name=""/>
        <dsp:cNvSpPr/>
      </dsp:nvSpPr>
      <dsp:spPr>
        <a:xfrm flipH="1" flipV="1">
          <a:off x="2960557" y="1680990"/>
          <a:ext cx="94030" cy="6739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4C130-F860-A143-868B-0A7707FBE0C0}">
      <dsp:nvSpPr>
        <dsp:cNvPr id="0" name=""/>
        <dsp:cNvSpPr/>
      </dsp:nvSpPr>
      <dsp:spPr>
        <a:xfrm>
          <a:off x="3277688" y="248820"/>
          <a:ext cx="1507372" cy="1125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>
              <a:solidFill>
                <a:schemeClr val="accent5"/>
              </a:solidFill>
            </a:rPr>
            <a:t>Resolvemos conflictos en el sector aeroportuario. </a:t>
          </a:r>
          <a:endParaRPr lang="it-IT" sz="900" kern="1200">
            <a:solidFill>
              <a:schemeClr val="accent5"/>
            </a:solidFill>
          </a:endParaRPr>
        </a:p>
      </dsp:txBody>
      <dsp:txXfrm>
        <a:off x="3304053" y="275185"/>
        <a:ext cx="1454642" cy="1098856"/>
      </dsp:txXfrm>
    </dsp:sp>
    <dsp:sp modelId="{303A6BC8-FACE-E64A-ADB0-CDBC6A6AA44C}">
      <dsp:nvSpPr>
        <dsp:cNvPr id="0" name=""/>
        <dsp:cNvSpPr/>
      </dsp:nvSpPr>
      <dsp:spPr>
        <a:xfrm>
          <a:off x="3277688" y="1374042"/>
          <a:ext cx="1507372" cy="48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3"/>
            </a:rPr>
            <a:t>Resolución de conflictos</a:t>
          </a:r>
          <a:endParaRPr lang="it-IT" sz="1000" kern="1200" dirty="0"/>
        </a:p>
      </dsp:txBody>
      <dsp:txXfrm>
        <a:off x="3277688" y="1374042"/>
        <a:ext cx="1061529" cy="483845"/>
      </dsp:txXfrm>
    </dsp:sp>
    <dsp:sp modelId="{C17E6BE0-041B-6B4B-916D-DEA6924E5430}">
      <dsp:nvSpPr>
        <dsp:cNvPr id="0" name=""/>
        <dsp:cNvSpPr/>
      </dsp:nvSpPr>
      <dsp:spPr>
        <a:xfrm flipH="1">
          <a:off x="4618091" y="1691117"/>
          <a:ext cx="55116" cy="47139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399BB-1DCC-CB43-B631-C98D5C5CB7DF}">
      <dsp:nvSpPr>
        <dsp:cNvPr id="0" name=""/>
        <dsp:cNvSpPr/>
      </dsp:nvSpPr>
      <dsp:spPr>
        <a:xfrm>
          <a:off x="4915765" y="248820"/>
          <a:ext cx="1507372" cy="1125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Participamos activamente en distintos foros internacionales (como  el Foro de Tesalónica)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4942130" y="275185"/>
        <a:ext cx="1454642" cy="1098856"/>
      </dsp:txXfrm>
    </dsp:sp>
    <dsp:sp modelId="{F84E987D-8FEB-3C47-92B5-F878C8021133}">
      <dsp:nvSpPr>
        <dsp:cNvPr id="0" name=""/>
        <dsp:cNvSpPr/>
      </dsp:nvSpPr>
      <dsp:spPr>
        <a:xfrm>
          <a:off x="4915765" y="1374042"/>
          <a:ext cx="1507372" cy="48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4"/>
            </a:rPr>
            <a:t>Actividad Internacional</a:t>
          </a:r>
          <a:endParaRPr lang="it-IT" sz="1000" kern="1200" dirty="0"/>
        </a:p>
      </dsp:txBody>
      <dsp:txXfrm>
        <a:off x="4915765" y="1374042"/>
        <a:ext cx="1061529" cy="483845"/>
      </dsp:txXfrm>
    </dsp:sp>
    <dsp:sp modelId="{84AFF0B5-F27E-D344-AB17-AC6BCBDE3518}">
      <dsp:nvSpPr>
        <dsp:cNvPr id="0" name=""/>
        <dsp:cNvSpPr/>
      </dsp:nvSpPr>
      <dsp:spPr>
        <a:xfrm flipH="1" flipV="1">
          <a:off x="6260502" y="1688771"/>
          <a:ext cx="46448" cy="51829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182B-39D1-D14E-BBB7-17022FE09BD5}">
      <dsp:nvSpPr>
        <dsp:cNvPr id="0" name=""/>
        <dsp:cNvSpPr/>
      </dsp:nvSpPr>
      <dsp:spPr>
        <a:xfrm>
          <a:off x="6553842" y="248820"/>
          <a:ext cx="1507372" cy="1125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Elaboramos informes sobre proyectos normativos, estudios sectoriales, y resolvemos consultas sobre materias que puedan afectar al desarrollo del mercado.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6580207" y="275185"/>
        <a:ext cx="1454642" cy="1098856"/>
      </dsp:txXfrm>
    </dsp:sp>
    <dsp:sp modelId="{4B365400-0824-3342-BF67-93803EE6F116}">
      <dsp:nvSpPr>
        <dsp:cNvPr id="0" name=""/>
        <dsp:cNvSpPr/>
      </dsp:nvSpPr>
      <dsp:spPr>
        <a:xfrm>
          <a:off x="6553842" y="1374042"/>
          <a:ext cx="1507372" cy="48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5"/>
            </a:rPr>
            <a:t>Informes y consultas</a:t>
          </a:r>
          <a:endParaRPr lang="it-IT" sz="1000" kern="1200" dirty="0"/>
        </a:p>
      </dsp:txBody>
      <dsp:txXfrm>
        <a:off x="6553842" y="1374042"/>
        <a:ext cx="1061529" cy="483845"/>
      </dsp:txXfrm>
    </dsp:sp>
    <dsp:sp modelId="{5484B0FC-80DE-274F-A251-F73D972F88BD}">
      <dsp:nvSpPr>
        <dsp:cNvPr id="0" name=""/>
        <dsp:cNvSpPr/>
      </dsp:nvSpPr>
      <dsp:spPr>
        <a:xfrm flipH="1" flipV="1">
          <a:off x="7856151" y="1668454"/>
          <a:ext cx="131304" cy="9246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69B3-732B-8140-8A28-CAF7DF357528}">
      <dsp:nvSpPr>
        <dsp:cNvPr id="0" name=""/>
        <dsp:cNvSpPr/>
      </dsp:nvSpPr>
      <dsp:spPr>
        <a:xfrm>
          <a:off x="656826" y="1362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Garantizamos</a:t>
          </a:r>
          <a:r>
            <a:rPr lang="it-IT" sz="1000" b="0" i="0" kern="1200" dirty="0">
              <a:solidFill>
                <a:schemeClr val="accent5"/>
              </a:solidFill>
            </a:rPr>
            <a:t> la </a:t>
          </a:r>
          <a:r>
            <a:rPr lang="it-IT" sz="1000" b="0" i="0" kern="1200" dirty="0" err="1">
              <a:solidFill>
                <a:schemeClr val="accent5"/>
              </a:solidFill>
            </a:rPr>
            <a:t>igualdad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entre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empresas</a:t>
          </a:r>
          <a:r>
            <a:rPr lang="it-IT" sz="1000" b="0" i="0" kern="1200" dirty="0">
              <a:solidFill>
                <a:schemeClr val="accent5"/>
              </a:solidFill>
            </a:rPr>
            <a:t> en </a:t>
          </a:r>
          <a:r>
            <a:rPr lang="it-IT" sz="1000" b="0" i="0" kern="1200" dirty="0" err="1">
              <a:solidFill>
                <a:schemeClr val="accent5"/>
              </a:solidFill>
            </a:rPr>
            <a:t>el</a:t>
          </a:r>
          <a:r>
            <a:rPr lang="it-IT" sz="1000" b="0" i="0" kern="1200" dirty="0">
              <a:solidFill>
                <a:schemeClr val="accent5"/>
              </a:solidFill>
            </a:rPr>
            <a:t> acceso al </a:t>
          </a:r>
          <a:r>
            <a:rPr lang="it-IT" sz="1000" b="0" i="0" kern="1200" dirty="0" err="1">
              <a:solidFill>
                <a:schemeClr val="accent5"/>
              </a:solidFill>
            </a:rPr>
            <a:t>mercado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servicios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ferroviarios</a:t>
          </a:r>
          <a:r>
            <a:rPr lang="it-IT" sz="1000" b="0" i="0" kern="1200" dirty="0">
              <a:solidFill>
                <a:schemeClr val="accent5"/>
              </a:solidFill>
            </a:rPr>
            <a:t>.</a:t>
          </a:r>
          <a:endParaRPr lang="it-IT" sz="1000" kern="1200" dirty="0">
            <a:solidFill>
              <a:schemeClr val="accent5"/>
            </a:solidFill>
          </a:endParaRPr>
        </a:p>
      </dsp:txBody>
      <dsp:txXfrm>
        <a:off x="681626" y="26162"/>
        <a:ext cx="1368259" cy="1033601"/>
      </dsp:txXfrm>
    </dsp:sp>
    <dsp:sp modelId="{D8491FE7-C5F2-FF4A-9BA4-87C04AC8BB85}">
      <dsp:nvSpPr>
        <dsp:cNvPr id="0" name=""/>
        <dsp:cNvSpPr/>
      </dsp:nvSpPr>
      <dsp:spPr>
        <a:xfrm>
          <a:off x="656826" y="1059764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1"/>
            </a:rPr>
            <a:t>Control de las obligaciones de acceso</a:t>
          </a:r>
          <a:endParaRPr lang="it-IT" sz="1000" kern="1200" dirty="0"/>
        </a:p>
      </dsp:txBody>
      <dsp:txXfrm>
        <a:off x="656826" y="1059764"/>
        <a:ext cx="998492" cy="455112"/>
      </dsp:txXfrm>
    </dsp:sp>
    <dsp:sp modelId="{D26FED8E-8867-D04A-9E2C-62FCA5AEE5E3}">
      <dsp:nvSpPr>
        <dsp:cNvPr id="0" name=""/>
        <dsp:cNvSpPr/>
      </dsp:nvSpPr>
      <dsp:spPr>
        <a:xfrm flipH="1" flipV="1">
          <a:off x="1854028" y="1308184"/>
          <a:ext cx="179047" cy="143992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F6725-2516-E641-8ECC-9EBAD98AD431}">
      <dsp:nvSpPr>
        <dsp:cNvPr id="0" name=""/>
        <dsp:cNvSpPr/>
      </dsp:nvSpPr>
      <dsp:spPr>
        <a:xfrm>
          <a:off x="2197628" y="1362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>
              <a:solidFill>
                <a:schemeClr val="accent5"/>
              </a:solidFill>
            </a:rPr>
            <a:t>Revisamos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las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propuestas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modificación</a:t>
          </a:r>
          <a:r>
            <a:rPr lang="it-IT" sz="900" b="0" i="0" kern="1200" dirty="0">
              <a:solidFill>
                <a:schemeClr val="accent5"/>
              </a:solidFill>
            </a:rPr>
            <a:t> o </a:t>
          </a:r>
          <a:r>
            <a:rPr lang="it-IT" sz="900" b="0" i="0" kern="1200" dirty="0" err="1">
              <a:solidFill>
                <a:schemeClr val="accent5"/>
              </a:solidFill>
            </a:rPr>
            <a:t>actualización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los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cánones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ferroviarios</a:t>
          </a:r>
          <a:r>
            <a:rPr lang="it-IT" sz="900" b="0" i="0" kern="1200" dirty="0">
              <a:solidFill>
                <a:schemeClr val="accent5"/>
              </a:solidFill>
            </a:rPr>
            <a:t> y de </a:t>
          </a:r>
          <a:r>
            <a:rPr lang="it-IT" sz="900" b="0" i="0" kern="1200" dirty="0" err="1">
              <a:solidFill>
                <a:schemeClr val="accent5"/>
              </a:solidFill>
            </a:rPr>
            <a:t>las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tarifas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los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servicios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complementarios</a:t>
          </a:r>
          <a:r>
            <a:rPr lang="it-IT" sz="800" b="0" i="0" kern="1200" dirty="0">
              <a:solidFill>
                <a:schemeClr val="accent5"/>
              </a:solidFill>
            </a:rPr>
            <a:t>.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2222428" y="26162"/>
        <a:ext cx="1368259" cy="1033601"/>
      </dsp:txXfrm>
    </dsp:sp>
    <dsp:sp modelId="{41671E05-3CA7-B546-BBA5-00C466292314}">
      <dsp:nvSpPr>
        <dsp:cNvPr id="0" name=""/>
        <dsp:cNvSpPr/>
      </dsp:nvSpPr>
      <dsp:spPr>
        <a:xfrm>
          <a:off x="2197628" y="1059764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2"/>
            </a:rPr>
            <a:t>Supervisión de los cánones y tarifas</a:t>
          </a:r>
          <a:endParaRPr lang="it-IT" sz="1000" kern="1200" dirty="0"/>
        </a:p>
      </dsp:txBody>
      <dsp:txXfrm>
        <a:off x="2197628" y="1059764"/>
        <a:ext cx="998492" cy="455112"/>
      </dsp:txXfrm>
    </dsp:sp>
    <dsp:sp modelId="{15C9F888-3792-6745-A9AD-1145D376A687}">
      <dsp:nvSpPr>
        <dsp:cNvPr id="0" name=""/>
        <dsp:cNvSpPr/>
      </dsp:nvSpPr>
      <dsp:spPr>
        <a:xfrm flipH="1" flipV="1">
          <a:off x="3456167" y="1322597"/>
          <a:ext cx="56374" cy="115164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47D56-57FD-FF4E-9AE1-AF25CA5927BA}">
      <dsp:nvSpPr>
        <dsp:cNvPr id="0" name=""/>
        <dsp:cNvSpPr/>
      </dsp:nvSpPr>
      <dsp:spPr>
        <a:xfrm>
          <a:off x="3738430" y="1362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>
              <a:solidFill>
                <a:schemeClr val="accent5"/>
              </a:solidFill>
            </a:rPr>
            <a:t>Supervisamos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los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servicios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ferroviarios</a:t>
          </a:r>
          <a:r>
            <a:rPr lang="it-IT" sz="900" b="0" i="0" kern="1200" dirty="0">
              <a:solidFill>
                <a:schemeClr val="accent5"/>
              </a:solidFill>
            </a:rPr>
            <a:t> con </a:t>
          </a:r>
          <a:r>
            <a:rPr lang="it-IT" sz="900" b="0" i="0" kern="1200" dirty="0" err="1">
              <a:solidFill>
                <a:schemeClr val="accent5"/>
              </a:solidFill>
            </a:rPr>
            <a:t>el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objetivo</a:t>
          </a:r>
          <a:r>
            <a:rPr lang="it-IT" sz="900" b="0" i="0" kern="1200" dirty="0">
              <a:solidFill>
                <a:schemeClr val="accent5"/>
              </a:solidFill>
            </a:rPr>
            <a:t> de mantener </a:t>
          </a:r>
          <a:r>
            <a:rPr lang="it-IT" sz="900" b="0" i="0" kern="1200" dirty="0" err="1">
              <a:solidFill>
                <a:schemeClr val="accent5"/>
              </a:solidFill>
            </a:rPr>
            <a:t>el</a:t>
          </a:r>
          <a:r>
            <a:rPr lang="it-IT" sz="900" b="0" i="0" kern="1200" dirty="0">
              <a:solidFill>
                <a:schemeClr val="accent5"/>
              </a:solidFill>
            </a:rPr>
            <a:t> equilibrio </a:t>
          </a:r>
          <a:r>
            <a:rPr lang="it-IT" sz="900" b="0" i="0" kern="1200" dirty="0" err="1">
              <a:solidFill>
                <a:schemeClr val="accent5"/>
              </a:solidFill>
            </a:rPr>
            <a:t>económico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los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contratos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servicio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público</a:t>
          </a:r>
          <a:r>
            <a:rPr lang="it-IT" sz="900" b="0" i="0" kern="1200" dirty="0">
              <a:solidFill>
                <a:schemeClr val="accent5"/>
              </a:solidFill>
            </a:rPr>
            <a:t>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3763230" y="26162"/>
        <a:ext cx="1368259" cy="1033601"/>
      </dsp:txXfrm>
    </dsp:sp>
    <dsp:sp modelId="{623281C4-8A72-B441-A204-71239DFB27B6}">
      <dsp:nvSpPr>
        <dsp:cNvPr id="0" name=""/>
        <dsp:cNvSpPr/>
      </dsp:nvSpPr>
      <dsp:spPr>
        <a:xfrm>
          <a:off x="3738430" y="1059764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3"/>
            </a:rPr>
            <a:t>Nuevos servicios ferroviarios</a:t>
          </a:r>
          <a:endParaRPr lang="it-IT" sz="1000" kern="1200" dirty="0"/>
        </a:p>
      </dsp:txBody>
      <dsp:txXfrm>
        <a:off x="3738430" y="1059764"/>
        <a:ext cx="998492" cy="455112"/>
      </dsp:txXfrm>
    </dsp:sp>
    <dsp:sp modelId="{9859FA03-88D3-544B-A4AC-EDFBE9648262}">
      <dsp:nvSpPr>
        <dsp:cNvPr id="0" name=""/>
        <dsp:cNvSpPr/>
      </dsp:nvSpPr>
      <dsp:spPr>
        <a:xfrm flipH="1" flipV="1">
          <a:off x="4867956" y="1326813"/>
          <a:ext cx="279562" cy="10673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79CE-DEB5-0745-92A0-D39833A85307}">
      <dsp:nvSpPr>
        <dsp:cNvPr id="0" name=""/>
        <dsp:cNvSpPr/>
      </dsp:nvSpPr>
      <dsp:spPr>
        <a:xfrm>
          <a:off x="5287880" y="1362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Resolvemos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conflictos</a:t>
          </a:r>
          <a:r>
            <a:rPr lang="it-IT" sz="1000" b="0" i="0" kern="1200" dirty="0">
              <a:solidFill>
                <a:schemeClr val="accent5"/>
              </a:solidFill>
            </a:rPr>
            <a:t> en </a:t>
          </a:r>
          <a:r>
            <a:rPr lang="it-IT" sz="1000" b="0" i="0" kern="1200" dirty="0" err="1">
              <a:solidFill>
                <a:schemeClr val="accent5"/>
              </a:solidFill>
            </a:rPr>
            <a:t>el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sector</a:t>
          </a:r>
          <a:r>
            <a:rPr lang="it-IT" sz="1000" b="0" i="0" kern="1200" dirty="0">
              <a:solidFill>
                <a:schemeClr val="accent5"/>
              </a:solidFill>
            </a:rPr>
            <a:t> ferroviario</a:t>
          </a:r>
          <a:r>
            <a:rPr lang="it-IT" sz="800" b="0" i="0" kern="1200" dirty="0">
              <a:solidFill>
                <a:schemeClr val="accent5"/>
              </a:solidFill>
            </a:rPr>
            <a:t>.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5312680" y="26162"/>
        <a:ext cx="1368259" cy="1033601"/>
      </dsp:txXfrm>
    </dsp:sp>
    <dsp:sp modelId="{1787841F-87FA-D141-BAD5-32075C2CDC46}">
      <dsp:nvSpPr>
        <dsp:cNvPr id="0" name=""/>
        <dsp:cNvSpPr/>
      </dsp:nvSpPr>
      <dsp:spPr>
        <a:xfrm>
          <a:off x="5287880" y="1059764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4"/>
            </a:rPr>
            <a:t>Resolución de conflictos</a:t>
          </a:r>
          <a:endParaRPr lang="it-IT" sz="1000" kern="1200" dirty="0"/>
        </a:p>
      </dsp:txBody>
      <dsp:txXfrm>
        <a:off x="5287880" y="1059764"/>
        <a:ext cx="998492" cy="455112"/>
      </dsp:txXfrm>
    </dsp:sp>
    <dsp:sp modelId="{201AA048-6781-1F46-8126-279053248E47}">
      <dsp:nvSpPr>
        <dsp:cNvPr id="0" name=""/>
        <dsp:cNvSpPr/>
      </dsp:nvSpPr>
      <dsp:spPr>
        <a:xfrm flipH="1" flipV="1">
          <a:off x="6470471" y="1355729"/>
          <a:ext cx="208271" cy="48900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F5B9B-1723-0D47-B8E4-7B0E11363C61}">
      <dsp:nvSpPr>
        <dsp:cNvPr id="0" name=""/>
        <dsp:cNvSpPr/>
      </dsp:nvSpPr>
      <dsp:spPr>
        <a:xfrm>
          <a:off x="6828682" y="1362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Realizamos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consultas</a:t>
          </a:r>
          <a:r>
            <a:rPr lang="it-IT" sz="1000" b="0" i="0" kern="1200" dirty="0">
              <a:solidFill>
                <a:schemeClr val="accent5"/>
              </a:solidFill>
            </a:rPr>
            <a:t> a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representantes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usuarios</a:t>
          </a:r>
          <a:r>
            <a:rPr lang="it-IT" sz="1000" b="0" i="0" kern="1200" dirty="0">
              <a:solidFill>
                <a:schemeClr val="accent5"/>
              </a:solidFill>
            </a:rPr>
            <a:t>.</a:t>
          </a:r>
          <a:endParaRPr lang="it-IT" sz="1000" kern="1200" dirty="0">
            <a:solidFill>
              <a:schemeClr val="accent5"/>
            </a:solidFill>
          </a:endParaRPr>
        </a:p>
      </dsp:txBody>
      <dsp:txXfrm>
        <a:off x="6853482" y="26162"/>
        <a:ext cx="1368259" cy="1033601"/>
      </dsp:txXfrm>
    </dsp:sp>
    <dsp:sp modelId="{7E9481D0-FD1E-9740-ADA2-B9F449134EA9}">
      <dsp:nvSpPr>
        <dsp:cNvPr id="0" name=""/>
        <dsp:cNvSpPr/>
      </dsp:nvSpPr>
      <dsp:spPr>
        <a:xfrm>
          <a:off x="6828682" y="1059764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5"/>
            </a:rPr>
            <a:t>Consultas a los usuarios</a:t>
          </a:r>
          <a:endParaRPr lang="it-IT" sz="1000" kern="1200" dirty="0"/>
        </a:p>
      </dsp:txBody>
      <dsp:txXfrm>
        <a:off x="6828682" y="1059764"/>
        <a:ext cx="998492" cy="455112"/>
      </dsp:txXfrm>
    </dsp:sp>
    <dsp:sp modelId="{87326BEC-E4AE-5146-9DE8-B599B0CDEC23}">
      <dsp:nvSpPr>
        <dsp:cNvPr id="0" name=""/>
        <dsp:cNvSpPr/>
      </dsp:nvSpPr>
      <dsp:spPr>
        <a:xfrm>
          <a:off x="8086324" y="1265883"/>
          <a:ext cx="58170" cy="228592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0C541-7221-504D-A253-DA37B520A55C}">
      <dsp:nvSpPr>
        <dsp:cNvPr id="0" name=""/>
        <dsp:cNvSpPr/>
      </dsp:nvSpPr>
      <dsp:spPr>
        <a:xfrm>
          <a:off x="1426914" y="1760659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Realizamos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el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seguimiento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principales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indicadores</a:t>
          </a:r>
          <a:r>
            <a:rPr lang="it-IT" sz="1000" b="0" i="0" kern="1200" dirty="0">
              <a:solidFill>
                <a:schemeClr val="accent5"/>
              </a:solidFill>
            </a:rPr>
            <a:t>.</a:t>
          </a:r>
          <a:endParaRPr lang="it-IT" sz="1000" kern="1200" dirty="0">
            <a:solidFill>
              <a:schemeClr val="accent5"/>
            </a:solidFill>
          </a:endParaRPr>
        </a:p>
      </dsp:txBody>
      <dsp:txXfrm>
        <a:off x="1451714" y="1785459"/>
        <a:ext cx="1368259" cy="1033601"/>
      </dsp:txXfrm>
    </dsp:sp>
    <dsp:sp modelId="{9775E439-3F2F-7141-82C3-B603026CFA2E}">
      <dsp:nvSpPr>
        <dsp:cNvPr id="0" name=""/>
        <dsp:cNvSpPr/>
      </dsp:nvSpPr>
      <dsp:spPr>
        <a:xfrm>
          <a:off x="1426914" y="2819061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6"/>
            </a:rPr>
            <a:t>Indicadores</a:t>
          </a:r>
          <a:endParaRPr lang="it-IT" sz="1000" kern="1200" dirty="0"/>
        </a:p>
      </dsp:txBody>
      <dsp:txXfrm>
        <a:off x="1426914" y="2819061"/>
        <a:ext cx="998492" cy="455112"/>
      </dsp:txXfrm>
    </dsp:sp>
    <dsp:sp modelId="{1BCE7A3F-822A-8548-8B05-DC52E8B0A82E}">
      <dsp:nvSpPr>
        <dsp:cNvPr id="0" name=""/>
        <dsp:cNvSpPr/>
      </dsp:nvSpPr>
      <dsp:spPr>
        <a:xfrm flipH="1">
          <a:off x="2573234" y="3115813"/>
          <a:ext cx="280813" cy="4732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6976D-4591-E849-B5C3-8CB7F3CDF654}">
      <dsp:nvSpPr>
        <dsp:cNvPr id="0" name=""/>
        <dsp:cNvSpPr/>
      </dsp:nvSpPr>
      <dsp:spPr>
        <a:xfrm>
          <a:off x="2976990" y="1760659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>
              <a:solidFill>
                <a:schemeClr val="accent5"/>
              </a:solidFill>
            </a:rPr>
            <a:t>Participamos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activamente</a:t>
          </a:r>
          <a:r>
            <a:rPr lang="it-IT" sz="900" b="0" i="0" kern="1200" dirty="0">
              <a:solidFill>
                <a:schemeClr val="accent5"/>
              </a:solidFill>
            </a:rPr>
            <a:t> en </a:t>
          </a:r>
          <a:r>
            <a:rPr lang="it-IT" sz="900" b="0" i="0" kern="1200" dirty="0" err="1">
              <a:solidFill>
                <a:schemeClr val="accent5"/>
              </a:solidFill>
            </a:rPr>
            <a:t>distintos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foros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internacionales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como</a:t>
          </a:r>
          <a:r>
            <a:rPr lang="it-IT" sz="900" b="0" i="0" kern="1200" dirty="0">
              <a:solidFill>
                <a:schemeClr val="accent5"/>
              </a:solidFill>
            </a:rPr>
            <a:t> IRG </a:t>
          </a:r>
          <a:r>
            <a:rPr lang="it-IT" sz="900" b="0" i="0" kern="1200" dirty="0" err="1">
              <a:solidFill>
                <a:schemeClr val="accent5"/>
              </a:solidFill>
            </a:rPr>
            <a:t>Rail</a:t>
          </a:r>
          <a:r>
            <a:rPr lang="it-IT" sz="900" b="0" i="0" kern="1200" dirty="0">
              <a:solidFill>
                <a:schemeClr val="accent5"/>
              </a:solidFill>
            </a:rPr>
            <a:t> (</a:t>
          </a:r>
          <a:r>
            <a:rPr lang="it-IT" sz="900" b="0" i="0" kern="1200" dirty="0" err="1">
              <a:solidFill>
                <a:schemeClr val="accent5"/>
              </a:solidFill>
            </a:rPr>
            <a:t>Grupo</a:t>
          </a:r>
          <a:r>
            <a:rPr lang="it-IT" sz="900" b="0" i="0" kern="1200" dirty="0">
              <a:solidFill>
                <a:schemeClr val="accent5"/>
              </a:solidFill>
            </a:rPr>
            <a:t> de </a:t>
          </a:r>
          <a:r>
            <a:rPr lang="it-IT" sz="900" b="0" i="0" kern="1200" dirty="0" err="1">
              <a:solidFill>
                <a:schemeClr val="accent5"/>
              </a:solidFill>
            </a:rPr>
            <a:t>Reguladores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Europeos</a:t>
          </a:r>
          <a:r>
            <a:rPr lang="it-IT" sz="900" b="0" i="0" kern="1200" dirty="0">
              <a:solidFill>
                <a:schemeClr val="accent5"/>
              </a:solidFill>
            </a:rPr>
            <a:t> </a:t>
          </a:r>
          <a:r>
            <a:rPr lang="it-IT" sz="900" b="0" i="0" kern="1200" dirty="0" err="1">
              <a:solidFill>
                <a:schemeClr val="accent5"/>
              </a:solidFill>
            </a:rPr>
            <a:t>Ferroviarios</a:t>
          </a:r>
          <a:r>
            <a:rPr lang="it-IT" sz="900" b="0" i="0" kern="1200" dirty="0">
              <a:solidFill>
                <a:schemeClr val="accent5"/>
              </a:solidFill>
            </a:rPr>
            <a:t>) o ENRRB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3001790" y="1785459"/>
        <a:ext cx="1368259" cy="1033601"/>
      </dsp:txXfrm>
    </dsp:sp>
    <dsp:sp modelId="{D0977241-CC11-C641-A732-A59709908161}">
      <dsp:nvSpPr>
        <dsp:cNvPr id="0" name=""/>
        <dsp:cNvSpPr/>
      </dsp:nvSpPr>
      <dsp:spPr>
        <a:xfrm>
          <a:off x="2976990" y="2819061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7"/>
            </a:rPr>
            <a:t>Actividad Internacional</a:t>
          </a:r>
          <a:endParaRPr lang="it-IT" sz="1000" kern="1200" dirty="0"/>
        </a:p>
      </dsp:txBody>
      <dsp:txXfrm>
        <a:off x="2976990" y="2819061"/>
        <a:ext cx="998492" cy="455112"/>
      </dsp:txXfrm>
    </dsp:sp>
    <dsp:sp modelId="{E1AD85D5-2587-5F43-839E-00D71FC403F5}">
      <dsp:nvSpPr>
        <dsp:cNvPr id="0" name=""/>
        <dsp:cNvSpPr/>
      </dsp:nvSpPr>
      <dsp:spPr>
        <a:xfrm flipH="1" flipV="1">
          <a:off x="4204933" y="3104715"/>
          <a:ext cx="117566" cy="69524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72310-42F3-124B-A71F-4765018FE3E3}">
      <dsp:nvSpPr>
        <dsp:cNvPr id="0" name=""/>
        <dsp:cNvSpPr/>
      </dsp:nvSpPr>
      <dsp:spPr>
        <a:xfrm>
          <a:off x="4517792" y="1760659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Elaboramos informes sobre proyectos normativos, estudios sectoriales, y resolvemos consultas sobre materias que puedan afectar al desarrollo del mercado</a:t>
          </a:r>
          <a:r>
            <a:rPr lang="it-IT" sz="800" b="0" i="0" kern="1200" dirty="0">
              <a:solidFill>
                <a:schemeClr val="accent5"/>
              </a:solidFill>
            </a:rPr>
            <a:t>.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4542592" y="1785459"/>
        <a:ext cx="1368259" cy="1033601"/>
      </dsp:txXfrm>
    </dsp:sp>
    <dsp:sp modelId="{79A74AE7-B2D1-1B4A-94A1-CD72B9B2CB33}">
      <dsp:nvSpPr>
        <dsp:cNvPr id="0" name=""/>
        <dsp:cNvSpPr/>
      </dsp:nvSpPr>
      <dsp:spPr>
        <a:xfrm>
          <a:off x="4517792" y="2819061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8"/>
            </a:rPr>
            <a:t>Informes y consultas</a:t>
          </a:r>
          <a:endParaRPr lang="it-IT" sz="1000" kern="1200" dirty="0"/>
        </a:p>
      </dsp:txBody>
      <dsp:txXfrm>
        <a:off x="4517792" y="2819061"/>
        <a:ext cx="998492" cy="455112"/>
      </dsp:txXfrm>
    </dsp:sp>
    <dsp:sp modelId="{C3704DFA-6703-BF4C-8D9D-43A9D83B7DE5}">
      <dsp:nvSpPr>
        <dsp:cNvPr id="0" name=""/>
        <dsp:cNvSpPr/>
      </dsp:nvSpPr>
      <dsp:spPr>
        <a:xfrm>
          <a:off x="5780855" y="3115813"/>
          <a:ext cx="47327" cy="4732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D1E6E-6801-A544-A13F-6F9CAF628994}">
      <dsp:nvSpPr>
        <dsp:cNvPr id="0" name=""/>
        <dsp:cNvSpPr/>
      </dsp:nvSpPr>
      <dsp:spPr>
        <a:xfrm>
          <a:off x="6058594" y="1760659"/>
          <a:ext cx="1417859" cy="1058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Infracciones</a:t>
          </a:r>
          <a:r>
            <a:rPr lang="it-IT" sz="1000" b="0" i="0" kern="1200" dirty="0">
              <a:solidFill>
                <a:schemeClr val="accent5"/>
              </a:solidFill>
            </a:rPr>
            <a:t> por </a:t>
          </a:r>
          <a:r>
            <a:rPr lang="it-IT" sz="1000" b="0" i="0" kern="1200" dirty="0" err="1">
              <a:solidFill>
                <a:schemeClr val="accent5"/>
              </a:solidFill>
            </a:rPr>
            <a:t>incumplimiento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las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Resoluciones</a:t>
          </a:r>
          <a:r>
            <a:rPr lang="it-IT" sz="1000" b="0" i="0" kern="1200" dirty="0">
              <a:solidFill>
                <a:schemeClr val="accent5"/>
              </a:solidFill>
            </a:rPr>
            <a:t> de la CNMC en </a:t>
          </a:r>
          <a:r>
            <a:rPr lang="it-IT" sz="1000" b="0" i="0" kern="1200" dirty="0" err="1">
              <a:solidFill>
                <a:schemeClr val="accent5"/>
              </a:solidFill>
            </a:rPr>
            <a:t>el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sector</a:t>
          </a:r>
          <a:r>
            <a:rPr lang="it-IT" sz="1000" b="0" i="0" kern="1200" dirty="0">
              <a:solidFill>
                <a:schemeClr val="accent5"/>
              </a:solidFill>
            </a:rPr>
            <a:t> ferroviario</a:t>
          </a:r>
          <a:r>
            <a:rPr lang="it-IT" sz="800" b="0" i="0" kern="1200" dirty="0">
              <a:solidFill>
                <a:schemeClr val="accent5"/>
              </a:solidFill>
            </a:rPr>
            <a:t>.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6083394" y="1785459"/>
        <a:ext cx="1368259" cy="1033601"/>
      </dsp:txXfrm>
    </dsp:sp>
    <dsp:sp modelId="{797B196D-EBC6-384C-9B2C-DE5429D68C5A}">
      <dsp:nvSpPr>
        <dsp:cNvPr id="0" name=""/>
        <dsp:cNvSpPr/>
      </dsp:nvSpPr>
      <dsp:spPr>
        <a:xfrm>
          <a:off x="6058594" y="2819061"/>
          <a:ext cx="1417859" cy="45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9"/>
            </a:rPr>
            <a:t>Sancionadores</a:t>
          </a:r>
          <a:endParaRPr lang="it-IT" sz="1000" kern="1200" dirty="0"/>
        </a:p>
      </dsp:txBody>
      <dsp:txXfrm>
        <a:off x="6058594" y="2819061"/>
        <a:ext cx="998492" cy="455112"/>
      </dsp:txXfrm>
    </dsp:sp>
    <dsp:sp modelId="{77EEBFCA-ADAC-3546-B41F-1BF6D8D14A9E}">
      <dsp:nvSpPr>
        <dsp:cNvPr id="0" name=""/>
        <dsp:cNvSpPr/>
      </dsp:nvSpPr>
      <dsp:spPr>
        <a:xfrm flipV="1">
          <a:off x="7287371" y="3097187"/>
          <a:ext cx="115899" cy="84580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F4229-86B9-5944-A130-68708EEBA75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7AA37-DBB3-9D40-906C-11F8E5B0EA71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>
              <a:solidFill>
                <a:schemeClr val="tx1"/>
              </a:solidFill>
            </a:rPr>
            <a:t>Defensa de la competencia: </a:t>
          </a:r>
          <a:r>
            <a:rPr lang="es-ES" sz="1300" b="0" kern="1200" noProof="0" dirty="0">
              <a:solidFill>
                <a:schemeClr val="tx1"/>
              </a:solidFill>
            </a:rPr>
            <a:t>reprimir conductas restrictivas de</a:t>
          </a:r>
          <a:br>
            <a:rPr lang="es-ES" sz="1300" b="0" kern="1200" noProof="0" dirty="0">
              <a:solidFill>
                <a:schemeClr val="tx1"/>
              </a:solidFill>
            </a:rPr>
          </a:br>
          <a:r>
            <a:rPr lang="es-ES" sz="1300" b="0" kern="1200" noProof="0" dirty="0">
              <a:solidFill>
                <a:schemeClr val="tx1"/>
              </a:solidFill>
            </a:rPr>
            <a:t>la competencia y control de concentraciones</a:t>
          </a:r>
          <a:endParaRPr lang="it-IT" sz="1300" kern="1200" dirty="0"/>
        </a:p>
      </dsp:txBody>
      <dsp:txXfrm>
        <a:off x="460128" y="312440"/>
        <a:ext cx="5580684" cy="625205"/>
      </dsp:txXfrm>
    </dsp:sp>
    <dsp:sp modelId="{702454B1-CFAA-B24C-BC65-DD5A0ABACC9B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AC510-DB52-E643-BA67-89BB7A59321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F3F3F3"/>
              </a:solidFill>
              <a:latin typeface="Arial"/>
              <a:ea typeface="+mn-ea"/>
              <a:cs typeface="+mn-cs"/>
            </a:rPr>
            <a:t>Promoción de la competencia: </a:t>
          </a:r>
          <a:r>
            <a:rPr lang="es-ES" sz="1300" kern="1200" dirty="0">
              <a:solidFill>
                <a:schemeClr val="tx1"/>
              </a:solidFill>
            </a:rPr>
            <a:t>IPN, informes sectoriales, ayudas públicas y unidad de mercado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>
              <a:solidFill>
                <a:schemeClr val="tx1"/>
              </a:solidFill>
            </a:rPr>
            <a:t>Órgano consultivo para promover la competencia efectiva</a:t>
          </a:r>
        </a:p>
      </dsp:txBody>
      <dsp:txXfrm>
        <a:off x="818573" y="1250411"/>
        <a:ext cx="5222240" cy="625205"/>
      </dsp:txXfrm>
    </dsp:sp>
    <dsp:sp modelId="{6AF4F91F-F023-2147-9B36-A20C8BCE1F1B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DC443-FC16-4144-8F4B-F39B38D49014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F3F3F3"/>
              </a:solidFill>
              <a:latin typeface="Arial"/>
              <a:ea typeface="+mn-ea"/>
              <a:cs typeface="+mn-cs"/>
            </a:rPr>
            <a:t>Supervisión de las industrias reguladas: </a:t>
          </a:r>
          <a:r>
            <a:rPr lang="es-ES" sz="1400" kern="1200" dirty="0">
              <a:solidFill>
                <a:schemeClr val="tx1"/>
              </a:solidFill>
            </a:rPr>
            <a:t>gas y electricidad, telecomunicaciones y audiovisual,</a:t>
          </a:r>
          <a:br>
            <a:rPr lang="es-ES" sz="1400" kern="1200" dirty="0">
              <a:solidFill>
                <a:schemeClr val="tx1"/>
              </a:solidFill>
            </a:rPr>
          </a:br>
          <a:r>
            <a:rPr lang="es-ES" sz="1400" kern="1200" dirty="0">
              <a:solidFill>
                <a:schemeClr val="tx1"/>
              </a:solidFill>
            </a:rPr>
            <a:t>transportes, tarifas aeroportuarias y servicios postales</a:t>
          </a:r>
        </a:p>
      </dsp:txBody>
      <dsp:txXfrm>
        <a:off x="818573" y="2188382"/>
        <a:ext cx="5222240" cy="625205"/>
      </dsp:txXfrm>
    </dsp:sp>
    <dsp:sp modelId="{D0E3169B-B1F5-954C-A7CC-542EB7DD787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61E78-BF81-8A4D-B3F7-48F2A99B714C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>
              <a:solidFill>
                <a:srgbClr val="F3F3F3"/>
              </a:solidFill>
              <a:latin typeface="Arial"/>
              <a:ea typeface="+mn-ea"/>
              <a:cs typeface="+mn-cs"/>
            </a:rPr>
            <a:t>Función consultiva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>
              <a:solidFill>
                <a:schemeClr val="tx1"/>
              </a:solidFill>
            </a:rPr>
            <a:t>R</a:t>
          </a:r>
          <a:r>
            <a:rPr lang="es-ES" sz="1500" b="1" kern="1200" noProof="0" dirty="0" err="1">
              <a:solidFill>
                <a:schemeClr val="tx1"/>
              </a:solidFill>
            </a:rPr>
            <a:t>esolución</a:t>
          </a:r>
          <a:r>
            <a:rPr lang="es-ES" sz="1500" b="1" kern="1200" noProof="0" dirty="0">
              <a:solidFill>
                <a:schemeClr val="tx1"/>
              </a:solidFill>
            </a:rPr>
            <a:t> de conflictos </a:t>
          </a:r>
          <a:r>
            <a:rPr lang="es-ES" sz="1500" b="0" kern="1200" noProof="0" dirty="0">
              <a:solidFill>
                <a:schemeClr val="tx1"/>
              </a:solidFill>
            </a:rPr>
            <a:t>entre los agentes económicos</a:t>
          </a:r>
          <a:endParaRPr lang="it-IT" sz="1500" kern="1200" dirty="0"/>
        </a:p>
      </dsp:txBody>
      <dsp:txXfrm>
        <a:off x="460128" y="3126353"/>
        <a:ext cx="5580684" cy="625205"/>
      </dsp:txXfrm>
    </dsp:sp>
    <dsp:sp modelId="{6EA53312-F4BE-544D-B316-7B7B86D3D7C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66C5-6C16-064C-9912-A7F47FB8FA30}">
      <dsp:nvSpPr>
        <dsp:cNvPr id="0" name=""/>
        <dsp:cNvSpPr/>
      </dsp:nvSpPr>
      <dsp:spPr>
        <a:xfrm>
          <a:off x="0" y="802043"/>
          <a:ext cx="3971109" cy="397110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B0FB0-EDCF-284A-A2A4-CB71B6D116F2}">
      <dsp:nvSpPr>
        <dsp:cNvPr id="0" name=""/>
        <dsp:cNvSpPr/>
      </dsp:nvSpPr>
      <dsp:spPr>
        <a:xfrm>
          <a:off x="391999" y="1171631"/>
          <a:ext cx="1548732" cy="1290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 dirty="0">
              <a:hlinkClick xmlns:r="http://schemas.openxmlformats.org/officeDocument/2006/relationships" r:id="rId1"/>
            </a:rPr>
            <a:t>Conductas Anticompetitivas</a:t>
          </a:r>
          <a:endParaRPr lang="it-IT" sz="11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Acuerdos anticompetitivos entre empresas, abusos de posición de dominio y otras prácticas prohibidas</a:t>
          </a:r>
          <a:endParaRPr lang="it-IT" sz="900" kern="1200" dirty="0"/>
        </a:p>
      </dsp:txBody>
      <dsp:txXfrm>
        <a:off x="454989" y="1234621"/>
        <a:ext cx="1422752" cy="1164377"/>
      </dsp:txXfrm>
    </dsp:sp>
    <dsp:sp modelId="{965CE6B7-16DA-3446-8EFE-4FA49AC1715D}">
      <dsp:nvSpPr>
        <dsp:cNvPr id="0" name=""/>
        <dsp:cNvSpPr/>
      </dsp:nvSpPr>
      <dsp:spPr>
        <a:xfrm>
          <a:off x="2192467" y="1206462"/>
          <a:ext cx="1548732" cy="1274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>
              <a:hlinkClick xmlns:r="http://schemas.openxmlformats.org/officeDocument/2006/relationships" r:id="rId2"/>
            </a:rPr>
            <a:t>Programa de Clemencia</a:t>
          </a:r>
          <a:endParaRPr lang="it-IT" sz="1100" kern="120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Salida a los participantes en cárteles a cambio de su ayuda para acabar con estas prácticas</a:t>
          </a:r>
          <a:endParaRPr lang="it-IT" sz="900" kern="1200" dirty="0"/>
        </a:p>
      </dsp:txBody>
      <dsp:txXfrm>
        <a:off x="2254700" y="1268695"/>
        <a:ext cx="1424266" cy="1150373"/>
      </dsp:txXfrm>
    </dsp:sp>
    <dsp:sp modelId="{4797175A-C07F-0F46-94E8-150B50F764BF}">
      <dsp:nvSpPr>
        <dsp:cNvPr id="0" name=""/>
        <dsp:cNvSpPr/>
      </dsp:nvSpPr>
      <dsp:spPr>
        <a:xfrm>
          <a:off x="323142" y="2629527"/>
          <a:ext cx="1686445" cy="1152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>
              <a:hlinkClick xmlns:r="http://schemas.openxmlformats.org/officeDocument/2006/relationships" r:id="rId3"/>
            </a:rPr>
            <a:t>Concentraciones</a:t>
          </a:r>
          <a:endParaRPr lang="it-IT" sz="1100" kern="120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Control de las mismas para evitar que estas pongan en riesgo la competencia en los mercados.</a:t>
          </a:r>
          <a:endParaRPr lang="it-IT" sz="900" kern="1200" dirty="0"/>
        </a:p>
      </dsp:txBody>
      <dsp:txXfrm>
        <a:off x="379424" y="2685809"/>
        <a:ext cx="1573881" cy="1040374"/>
      </dsp:txXfrm>
    </dsp:sp>
    <dsp:sp modelId="{419FE0A3-0348-2F46-8508-921F75C800C2}">
      <dsp:nvSpPr>
        <dsp:cNvPr id="0" name=""/>
        <dsp:cNvSpPr/>
      </dsp:nvSpPr>
      <dsp:spPr>
        <a:xfrm>
          <a:off x="2116835" y="2624238"/>
          <a:ext cx="1689558" cy="1146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kern="1200">
              <a:hlinkClick xmlns:r="http://schemas.openxmlformats.org/officeDocument/2006/relationships" r:id="rId4"/>
            </a:rPr>
            <a:t>Vigilancia</a:t>
          </a:r>
          <a:endParaRPr lang="it-IT" sz="1100" kern="120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Cumplimiento de Resoluciones/Acuerdos en materia de competencia</a:t>
          </a:r>
          <a:endParaRPr lang="it-IT" sz="900" kern="1200" dirty="0"/>
        </a:p>
      </dsp:txBody>
      <dsp:txXfrm>
        <a:off x="2172785" y="2680188"/>
        <a:ext cx="1577658" cy="1034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AF89-144D-9749-8704-4A11663F57F3}">
      <dsp:nvSpPr>
        <dsp:cNvPr id="0" name=""/>
        <dsp:cNvSpPr/>
      </dsp:nvSpPr>
      <dsp:spPr>
        <a:xfrm>
          <a:off x="302512" y="1001"/>
          <a:ext cx="1901066" cy="1419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chemeClr val="accent5"/>
            </a:solidFill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0" i="0" kern="1200" dirty="0">
              <a:solidFill>
                <a:schemeClr val="accent5"/>
              </a:solidFill>
            </a:rPr>
            <a:t>Colaboramos y nos coordinamos con las Autoridades de Competencia de las CCAA</a:t>
          </a:r>
          <a:endParaRPr lang="it-IT" sz="1300" kern="1200" dirty="0">
            <a:solidFill>
              <a:schemeClr val="accent5"/>
            </a:solidFill>
          </a:endParaRPr>
        </a:p>
      </dsp:txBody>
      <dsp:txXfrm>
        <a:off x="335763" y="34252"/>
        <a:ext cx="1834564" cy="1385854"/>
      </dsp:txXfrm>
    </dsp:sp>
    <dsp:sp modelId="{ECC44935-AB1E-C64A-B553-4DAF834CCF6B}">
      <dsp:nvSpPr>
        <dsp:cNvPr id="0" name=""/>
        <dsp:cNvSpPr/>
      </dsp:nvSpPr>
      <dsp:spPr>
        <a:xfrm>
          <a:off x="297056" y="1421109"/>
          <a:ext cx="1901066" cy="610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8890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it-IT" sz="1400" b="1" i="0" kern="1200" dirty="0">
              <a:hlinkClick xmlns:r="http://schemas.openxmlformats.org/officeDocument/2006/relationships" r:id="rId1"/>
            </a:rPr>
            <a:t>Coordinación con CCAA</a:t>
          </a:r>
          <a:endParaRPr lang="it-IT" sz="1400" kern="1200" dirty="0"/>
        </a:p>
      </dsp:txBody>
      <dsp:txXfrm>
        <a:off x="297056" y="1421109"/>
        <a:ext cx="1338778" cy="610215"/>
      </dsp:txXfrm>
    </dsp:sp>
    <dsp:sp modelId="{65654AC0-DA73-4043-8772-5115902A0E7E}">
      <dsp:nvSpPr>
        <dsp:cNvPr id="0" name=""/>
        <dsp:cNvSpPr/>
      </dsp:nvSpPr>
      <dsp:spPr>
        <a:xfrm flipH="1">
          <a:off x="2003164" y="1702314"/>
          <a:ext cx="49184" cy="29481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C408-E02D-3E45-8FCA-719E99573F2A}">
      <dsp:nvSpPr>
        <dsp:cNvPr id="0" name=""/>
        <dsp:cNvSpPr/>
      </dsp:nvSpPr>
      <dsp:spPr>
        <a:xfrm>
          <a:off x="2368421" y="1001"/>
          <a:ext cx="1901066" cy="1419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0" i="0" kern="1200" dirty="0">
              <a:solidFill>
                <a:schemeClr val="accent5"/>
              </a:solidFill>
            </a:rPr>
            <a:t>Miembro de la Red Europea de Autoridades de Competencia (</a:t>
          </a:r>
          <a:r>
            <a:rPr lang="it-IT" sz="1300" b="1" i="0" kern="1200" dirty="0">
              <a:solidFill>
                <a:schemeClr val="accent5"/>
              </a:solidFill>
            </a:rPr>
            <a:t>ECN</a:t>
          </a:r>
          <a:r>
            <a:rPr lang="it-IT" sz="1300" b="0" i="0" kern="1200" dirty="0">
              <a:solidFill>
                <a:schemeClr val="accent5"/>
              </a:solidFill>
            </a:rPr>
            <a:t>). </a:t>
          </a:r>
          <a:r>
            <a:rPr lang="it-IT" sz="1300" b="0" i="0" kern="1200" dirty="0" err="1">
              <a:solidFill>
                <a:schemeClr val="accent5"/>
              </a:solidFill>
            </a:rPr>
            <a:t>Coordinamos</a:t>
          </a:r>
          <a:r>
            <a:rPr lang="it-IT" sz="1300" b="0" i="0" kern="1200" dirty="0">
              <a:solidFill>
                <a:schemeClr val="accent5"/>
              </a:solidFill>
            </a:rPr>
            <a:t> </a:t>
          </a:r>
          <a:r>
            <a:rPr lang="it-IT" sz="1300" b="0" i="0" kern="1200" dirty="0" err="1">
              <a:solidFill>
                <a:schemeClr val="accent5"/>
              </a:solidFill>
            </a:rPr>
            <a:t>acciones</a:t>
          </a:r>
          <a:r>
            <a:rPr lang="it-IT" sz="1300" b="0" i="0" kern="1200" dirty="0">
              <a:solidFill>
                <a:schemeClr val="accent5"/>
              </a:solidFill>
            </a:rPr>
            <a:t> con </a:t>
          </a:r>
          <a:r>
            <a:rPr lang="it-IT" sz="1300" b="0" i="0" kern="1200" dirty="0" err="1">
              <a:solidFill>
                <a:schemeClr val="accent5"/>
              </a:solidFill>
            </a:rPr>
            <a:t>otros</a:t>
          </a:r>
          <a:r>
            <a:rPr lang="it-IT" sz="1300" b="0" i="0" kern="1200" dirty="0">
              <a:solidFill>
                <a:schemeClr val="accent5"/>
              </a:solidFill>
            </a:rPr>
            <a:t> </a:t>
          </a:r>
          <a:r>
            <a:rPr lang="it-IT" sz="1300" b="0" i="0" kern="1200" dirty="0" err="1">
              <a:solidFill>
                <a:schemeClr val="accent5"/>
              </a:solidFill>
            </a:rPr>
            <a:t>organismos</a:t>
          </a:r>
          <a:r>
            <a:rPr lang="it-IT" sz="1300" b="0" i="0" kern="1200" dirty="0">
              <a:solidFill>
                <a:schemeClr val="accent5"/>
              </a:solidFill>
            </a:rPr>
            <a:t> </a:t>
          </a:r>
          <a:r>
            <a:rPr lang="it-IT" sz="1300" b="0" i="0" kern="1200" dirty="0" err="1">
              <a:solidFill>
                <a:schemeClr val="accent5"/>
              </a:solidFill>
            </a:rPr>
            <a:t>internacionales</a:t>
          </a:r>
          <a:r>
            <a:rPr lang="it-IT" sz="1300" b="0" i="0" kern="1200" dirty="0">
              <a:solidFill>
                <a:schemeClr val="accent5"/>
              </a:solidFill>
            </a:rPr>
            <a:t>.</a:t>
          </a:r>
          <a:endParaRPr lang="it-IT" sz="1300" kern="1200" dirty="0">
            <a:solidFill>
              <a:schemeClr val="accent5"/>
            </a:solidFill>
          </a:endParaRPr>
        </a:p>
      </dsp:txBody>
      <dsp:txXfrm>
        <a:off x="2401672" y="34252"/>
        <a:ext cx="1834564" cy="1385854"/>
      </dsp:txXfrm>
    </dsp:sp>
    <dsp:sp modelId="{E21BA7FC-569C-8748-A971-EF73A73C6A7A}">
      <dsp:nvSpPr>
        <dsp:cNvPr id="0" name=""/>
        <dsp:cNvSpPr/>
      </dsp:nvSpPr>
      <dsp:spPr>
        <a:xfrm>
          <a:off x="2368421" y="1420107"/>
          <a:ext cx="1901066" cy="610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kern="1200" dirty="0">
              <a:hlinkClick xmlns:r="http://schemas.openxmlformats.org/officeDocument/2006/relationships" r:id="rId2"/>
            </a:rPr>
            <a:t>Actividad Internacional</a:t>
          </a:r>
          <a:endParaRPr lang="it-IT" sz="1400" kern="1200" dirty="0"/>
        </a:p>
      </dsp:txBody>
      <dsp:txXfrm>
        <a:off x="2368421" y="1420107"/>
        <a:ext cx="1338778" cy="610215"/>
      </dsp:txXfrm>
    </dsp:sp>
    <dsp:sp modelId="{5FE5796E-B010-5842-9B8A-1851BD5FB215}">
      <dsp:nvSpPr>
        <dsp:cNvPr id="0" name=""/>
        <dsp:cNvSpPr/>
      </dsp:nvSpPr>
      <dsp:spPr>
        <a:xfrm>
          <a:off x="4070805" y="1728177"/>
          <a:ext cx="45717" cy="24308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946AC-FCF1-E648-BC16-B99A214624A0}">
      <dsp:nvSpPr>
        <dsp:cNvPr id="0" name=""/>
        <dsp:cNvSpPr/>
      </dsp:nvSpPr>
      <dsp:spPr>
        <a:xfrm>
          <a:off x="639476" y="10378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Supervisamos la regulación a través de </a:t>
          </a:r>
          <a:r>
            <a:rPr lang="it-IT" sz="1050" b="1" i="0" kern="1200" dirty="0">
              <a:solidFill>
                <a:schemeClr val="accent5"/>
              </a:solidFill>
            </a:rPr>
            <a:t>estudios</a:t>
          </a:r>
          <a:r>
            <a:rPr lang="it-IT" sz="1050" b="0" i="0" kern="1200" dirty="0">
              <a:solidFill>
                <a:schemeClr val="accent5"/>
              </a:solidFill>
            </a:rPr>
            <a:t>, </a:t>
          </a:r>
          <a:r>
            <a:rPr lang="it-IT" sz="1050" b="1" i="0" kern="1200" dirty="0">
              <a:solidFill>
                <a:schemeClr val="accent5"/>
              </a:solidFill>
            </a:rPr>
            <a:t>informes</a:t>
          </a:r>
          <a:r>
            <a:rPr lang="it-IT" sz="1050" b="0" i="0" kern="1200" dirty="0">
              <a:solidFill>
                <a:schemeClr val="accent5"/>
              </a:solidFill>
            </a:rPr>
            <a:t> e </a:t>
          </a:r>
          <a:r>
            <a:rPr lang="it-IT" sz="1050" b="1" i="0" kern="1200" dirty="0">
              <a:solidFill>
                <a:schemeClr val="accent5"/>
              </a:solidFill>
            </a:rPr>
            <a:t>impugnaciones</a:t>
          </a:r>
          <a:endParaRPr lang="it-IT" sz="1050" b="1" u="none" kern="1200" dirty="0">
            <a:solidFill>
              <a:schemeClr val="accent5"/>
            </a:solidFill>
          </a:endParaRPr>
        </a:p>
      </dsp:txBody>
      <dsp:txXfrm>
        <a:off x="665415" y="36317"/>
        <a:ext cx="1431136" cy="1081099"/>
      </dsp:txXfrm>
    </dsp:sp>
    <dsp:sp modelId="{2C19E17A-2514-1C44-AB67-45505ED8765B}">
      <dsp:nvSpPr>
        <dsp:cNvPr id="0" name=""/>
        <dsp:cNvSpPr/>
      </dsp:nvSpPr>
      <dsp:spPr>
        <a:xfrm>
          <a:off x="624957" y="1108306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1"/>
            </a:rPr>
            <a:t>Mejora Regulatoria</a:t>
          </a:r>
          <a:endParaRPr lang="it-IT" sz="1200" kern="1200" dirty="0"/>
        </a:p>
      </dsp:txBody>
      <dsp:txXfrm>
        <a:off x="624957" y="1108306"/>
        <a:ext cx="1044376" cy="476026"/>
      </dsp:txXfrm>
    </dsp:sp>
    <dsp:sp modelId="{1A2A3DAE-5DE1-A248-A2CB-63F022D97DD3}">
      <dsp:nvSpPr>
        <dsp:cNvPr id="0" name=""/>
        <dsp:cNvSpPr/>
      </dsp:nvSpPr>
      <dsp:spPr>
        <a:xfrm flipH="1" flipV="1">
          <a:off x="1869067" y="1418972"/>
          <a:ext cx="203490" cy="48946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22653-337E-5341-B4C7-373C7543CE19}">
      <dsp:nvSpPr>
        <dsp:cNvPr id="0" name=""/>
        <dsp:cNvSpPr/>
      </dsp:nvSpPr>
      <dsp:spPr>
        <a:xfrm>
          <a:off x="2236564" y="1267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>
              <a:solidFill>
                <a:schemeClr val="accent5"/>
              </a:solidFill>
            </a:rPr>
            <a:t>Fomentamos la competencia en la contratación pública mediante el asesoramiento a las Administraciones públicas</a:t>
          </a:r>
          <a:r>
            <a:rPr lang="it-IT" sz="800" b="0" i="0" kern="1200" dirty="0">
              <a:solidFill>
                <a:schemeClr val="accent5"/>
              </a:solidFill>
            </a:rPr>
            <a:t>.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2262503" y="27206"/>
        <a:ext cx="1431136" cy="1081099"/>
      </dsp:txXfrm>
    </dsp:sp>
    <dsp:sp modelId="{C6AD0C79-2FB2-9649-95E3-F5F029A6503F}">
      <dsp:nvSpPr>
        <dsp:cNvPr id="0" name=""/>
        <dsp:cNvSpPr/>
      </dsp:nvSpPr>
      <dsp:spPr>
        <a:xfrm>
          <a:off x="2236564" y="1108306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2"/>
            </a:rPr>
            <a:t>Contratación Pública</a:t>
          </a:r>
          <a:endParaRPr lang="it-IT" sz="1200" kern="1200" dirty="0"/>
        </a:p>
      </dsp:txBody>
      <dsp:txXfrm>
        <a:off x="2236564" y="1108306"/>
        <a:ext cx="1044376" cy="476026"/>
      </dsp:txXfrm>
    </dsp:sp>
    <dsp:sp modelId="{E3D39DCC-E053-D34A-877C-E9F231FC9A1F}">
      <dsp:nvSpPr>
        <dsp:cNvPr id="0" name=""/>
        <dsp:cNvSpPr/>
      </dsp:nvSpPr>
      <dsp:spPr>
        <a:xfrm flipH="1" flipV="1">
          <a:off x="3504662" y="1368276"/>
          <a:ext cx="155514" cy="150339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F8CE-7268-4B48-8086-0C82052022EB}">
      <dsp:nvSpPr>
        <dsp:cNvPr id="0" name=""/>
        <dsp:cNvSpPr/>
      </dsp:nvSpPr>
      <dsp:spPr>
        <a:xfrm>
          <a:off x="3848170" y="1267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Elaboramos análisis sobre Ayudas públicas para mejorar su impacto en la competencia.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3874109" y="27206"/>
        <a:ext cx="1431136" cy="1081099"/>
      </dsp:txXfrm>
    </dsp:sp>
    <dsp:sp modelId="{3C209681-8E43-C24B-8356-4CAB22F3389B}">
      <dsp:nvSpPr>
        <dsp:cNvPr id="0" name=""/>
        <dsp:cNvSpPr/>
      </dsp:nvSpPr>
      <dsp:spPr>
        <a:xfrm>
          <a:off x="3848170" y="1108306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3"/>
            </a:rPr>
            <a:t>Ayudas Públicas</a:t>
          </a:r>
          <a:endParaRPr lang="it-IT" sz="1200" kern="1200" dirty="0"/>
        </a:p>
      </dsp:txBody>
      <dsp:txXfrm>
        <a:off x="3848170" y="1108306"/>
        <a:ext cx="1044376" cy="476026"/>
      </dsp:txXfrm>
    </dsp:sp>
    <dsp:sp modelId="{27D8961F-B402-2E43-98B3-5C3F31785AAF}">
      <dsp:nvSpPr>
        <dsp:cNvPr id="0" name=""/>
        <dsp:cNvSpPr/>
      </dsp:nvSpPr>
      <dsp:spPr>
        <a:xfrm flipH="1" flipV="1">
          <a:off x="5103874" y="1382156"/>
          <a:ext cx="180304" cy="122580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0C54C-CCD9-BA49-80FD-810E24E6B6DB}">
      <dsp:nvSpPr>
        <dsp:cNvPr id="0" name=""/>
        <dsp:cNvSpPr/>
      </dsp:nvSpPr>
      <dsp:spPr>
        <a:xfrm>
          <a:off x="5459777" y="1267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 err="1">
              <a:solidFill>
                <a:schemeClr val="accent5"/>
              </a:solidFill>
            </a:rPr>
            <a:t>Difundimos</a:t>
          </a:r>
          <a:r>
            <a:rPr lang="it-IT" sz="1050" b="0" i="0" kern="1200" dirty="0">
              <a:solidFill>
                <a:schemeClr val="accent5"/>
              </a:solidFill>
            </a:rPr>
            <a:t> la cultura de </a:t>
          </a:r>
          <a:r>
            <a:rPr lang="it-IT" sz="1050" b="0" i="0" kern="1200" dirty="0" err="1">
              <a:solidFill>
                <a:schemeClr val="accent5"/>
              </a:solidFill>
            </a:rPr>
            <a:t>competencia</a:t>
          </a:r>
          <a:r>
            <a:rPr lang="it-IT" sz="1050" b="0" i="0" kern="1200" dirty="0">
              <a:solidFill>
                <a:schemeClr val="accent5"/>
              </a:solidFill>
            </a:rPr>
            <a:t> y </a:t>
          </a:r>
          <a:r>
            <a:rPr lang="it-IT" sz="1050" b="0" i="0" kern="1200" dirty="0" err="1">
              <a:solidFill>
                <a:schemeClr val="accent5"/>
              </a:solidFill>
            </a:rPr>
            <a:t>buena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regulación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entre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consumidores</a:t>
          </a:r>
          <a:r>
            <a:rPr lang="it-IT" sz="1050" b="0" i="0" kern="1200" dirty="0">
              <a:solidFill>
                <a:schemeClr val="accent5"/>
              </a:solidFill>
            </a:rPr>
            <a:t>, </a:t>
          </a:r>
          <a:r>
            <a:rPr lang="it-IT" sz="1050" b="0" i="0" kern="1200" dirty="0" err="1">
              <a:solidFill>
                <a:schemeClr val="accent5"/>
              </a:solidFill>
            </a:rPr>
            <a:t>empresas</a:t>
          </a:r>
          <a:r>
            <a:rPr lang="it-IT" sz="1050" b="0" i="0" kern="1200" dirty="0">
              <a:solidFill>
                <a:schemeClr val="accent5"/>
              </a:solidFill>
            </a:rPr>
            <a:t> y </a:t>
          </a:r>
          <a:r>
            <a:rPr lang="it-IT" sz="1050" b="0" i="0" kern="1200" dirty="0" err="1">
              <a:solidFill>
                <a:schemeClr val="accent5"/>
              </a:solidFill>
            </a:rPr>
            <a:t>Administraciones</a:t>
          </a:r>
          <a:r>
            <a:rPr lang="it-IT" sz="1050" b="0" i="0" kern="1200" dirty="0">
              <a:solidFill>
                <a:schemeClr val="accent5"/>
              </a:solidFill>
            </a:rPr>
            <a:t>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5485716" y="27206"/>
        <a:ext cx="1431136" cy="1081099"/>
      </dsp:txXfrm>
    </dsp:sp>
    <dsp:sp modelId="{FEA3405B-313A-9342-BDC5-DCF60124575C}">
      <dsp:nvSpPr>
        <dsp:cNvPr id="0" name=""/>
        <dsp:cNvSpPr/>
      </dsp:nvSpPr>
      <dsp:spPr>
        <a:xfrm>
          <a:off x="5459777" y="1108306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4"/>
            </a:rPr>
            <a:t>Guías</a:t>
          </a:r>
          <a:endParaRPr lang="it-IT" sz="1200" kern="1200" dirty="0"/>
        </a:p>
      </dsp:txBody>
      <dsp:txXfrm>
        <a:off x="5459777" y="1108306"/>
        <a:ext cx="1044376" cy="476026"/>
      </dsp:txXfrm>
    </dsp:sp>
    <dsp:sp modelId="{98FF45BA-E1CC-9D48-B25B-AF16AC648738}">
      <dsp:nvSpPr>
        <dsp:cNvPr id="0" name=""/>
        <dsp:cNvSpPr/>
      </dsp:nvSpPr>
      <dsp:spPr>
        <a:xfrm flipH="1" flipV="1">
          <a:off x="6767830" y="1419787"/>
          <a:ext cx="75605" cy="4731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6432A-722B-C446-BE8A-317977D9B0FE}">
      <dsp:nvSpPr>
        <dsp:cNvPr id="0" name=""/>
        <dsp:cNvSpPr/>
      </dsp:nvSpPr>
      <dsp:spPr>
        <a:xfrm>
          <a:off x="2236564" y="1841410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Estadísticas de sectores supervisados por la CNMC e informes periódicos </a:t>
          </a:r>
          <a:endParaRPr lang="it-IT" sz="800" kern="1200" dirty="0">
            <a:solidFill>
              <a:schemeClr val="accent5"/>
            </a:solidFill>
          </a:endParaRPr>
        </a:p>
      </dsp:txBody>
      <dsp:txXfrm>
        <a:off x="2262503" y="1867349"/>
        <a:ext cx="1431136" cy="1081099"/>
      </dsp:txXfrm>
    </dsp:sp>
    <dsp:sp modelId="{FE8926D6-1C3F-8243-94CE-50E8704E7052}">
      <dsp:nvSpPr>
        <dsp:cNvPr id="0" name=""/>
        <dsp:cNvSpPr/>
      </dsp:nvSpPr>
      <dsp:spPr>
        <a:xfrm>
          <a:off x="2236564" y="2948448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5"/>
            </a:rPr>
            <a:t>Estadísticas y Biblioteca</a:t>
          </a:r>
          <a:endParaRPr lang="it-IT" sz="1200" kern="1200" dirty="0"/>
        </a:p>
      </dsp:txBody>
      <dsp:txXfrm>
        <a:off x="2236564" y="2948448"/>
        <a:ext cx="1044376" cy="476026"/>
      </dsp:txXfrm>
    </dsp:sp>
    <dsp:sp modelId="{9FE841A0-BC49-1C49-A636-0B230B4991AC}">
      <dsp:nvSpPr>
        <dsp:cNvPr id="0" name=""/>
        <dsp:cNvSpPr/>
      </dsp:nvSpPr>
      <dsp:spPr>
        <a:xfrm>
          <a:off x="3521975" y="3193828"/>
          <a:ext cx="120887" cy="179520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90097-5BDB-F24F-920D-F649B0941BCC}">
      <dsp:nvSpPr>
        <dsp:cNvPr id="0" name=""/>
        <dsp:cNvSpPr/>
      </dsp:nvSpPr>
      <dsp:spPr>
        <a:xfrm>
          <a:off x="3848170" y="1841410"/>
          <a:ext cx="1483014" cy="11070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 err="1">
              <a:solidFill>
                <a:schemeClr val="accent5"/>
              </a:solidFill>
            </a:rPr>
            <a:t>Participamos</a:t>
          </a:r>
          <a:r>
            <a:rPr lang="it-IT" sz="1050" b="0" i="0" kern="1200" dirty="0">
              <a:solidFill>
                <a:schemeClr val="accent5"/>
              </a:solidFill>
            </a:rPr>
            <a:t> en </a:t>
          </a:r>
          <a:r>
            <a:rPr lang="it-IT" sz="1050" b="0" i="0" kern="1200" dirty="0" err="1">
              <a:solidFill>
                <a:schemeClr val="accent5"/>
              </a:solidFill>
            </a:rPr>
            <a:t>los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principales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foros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internacionales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sobre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promoción</a:t>
          </a:r>
          <a:r>
            <a:rPr lang="it-IT" sz="1050" b="0" i="0" kern="1200" dirty="0">
              <a:solidFill>
                <a:schemeClr val="accent5"/>
              </a:solidFill>
            </a:rPr>
            <a:t> de la </a:t>
          </a:r>
          <a:r>
            <a:rPr lang="it-IT" sz="1050" b="0" i="0" kern="1200" dirty="0" err="1">
              <a:solidFill>
                <a:schemeClr val="accent5"/>
              </a:solidFill>
            </a:rPr>
            <a:t>competencia</a:t>
          </a:r>
          <a:r>
            <a:rPr lang="it-IT" sz="1050" b="0" i="0" kern="1200" dirty="0">
              <a:solidFill>
                <a:schemeClr val="accent5"/>
              </a:solidFill>
            </a:rPr>
            <a:t> y </a:t>
          </a:r>
          <a:r>
            <a:rPr lang="it-IT" sz="1050" b="0" i="0" kern="1200" dirty="0" err="1">
              <a:solidFill>
                <a:schemeClr val="accent5"/>
              </a:solidFill>
            </a:rPr>
            <a:t>buena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regulación</a:t>
          </a:r>
          <a:r>
            <a:rPr lang="it-IT" sz="1050" b="0" i="0" kern="1200" dirty="0">
              <a:solidFill>
                <a:schemeClr val="accent5"/>
              </a:solidFill>
            </a:rPr>
            <a:t>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3874109" y="1867349"/>
        <a:ext cx="1431136" cy="1081099"/>
      </dsp:txXfrm>
    </dsp:sp>
    <dsp:sp modelId="{F3EE2A52-5B6E-5547-A3F7-C4A654895D27}">
      <dsp:nvSpPr>
        <dsp:cNvPr id="0" name=""/>
        <dsp:cNvSpPr/>
      </dsp:nvSpPr>
      <dsp:spPr>
        <a:xfrm>
          <a:off x="3848170" y="2948448"/>
          <a:ext cx="1483014" cy="476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hlinkClick xmlns:r="http://schemas.openxmlformats.org/officeDocument/2006/relationships" r:id="rId6"/>
            </a:rPr>
            <a:t>Agenda Internacional</a:t>
          </a:r>
          <a:endParaRPr lang="it-IT" sz="1200" kern="1200" dirty="0"/>
        </a:p>
      </dsp:txBody>
      <dsp:txXfrm>
        <a:off x="3848170" y="2948448"/>
        <a:ext cx="1044376" cy="476026"/>
      </dsp:txXfrm>
    </dsp:sp>
    <dsp:sp modelId="{419FA17B-2B31-ED47-B23F-EF470E72CD81}">
      <dsp:nvSpPr>
        <dsp:cNvPr id="0" name=""/>
        <dsp:cNvSpPr/>
      </dsp:nvSpPr>
      <dsp:spPr>
        <a:xfrm>
          <a:off x="5139081" y="3196914"/>
          <a:ext cx="109889" cy="173348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4B58A-76BF-264E-99F5-68F7F9B1BD64}">
      <dsp:nvSpPr>
        <dsp:cNvPr id="0" name=""/>
        <dsp:cNvSpPr/>
      </dsp:nvSpPr>
      <dsp:spPr>
        <a:xfrm>
          <a:off x="1728" y="347138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kern="1200" dirty="0">
              <a:solidFill>
                <a:schemeClr val="accent5"/>
              </a:solidFill>
            </a:rPr>
            <a:t>Definimos y analizamos periódicamente el nivel de competencia de los mercados de comunicaciones electrónicas.</a:t>
          </a:r>
          <a:endParaRPr lang="it-IT" sz="1100" kern="1200" dirty="0">
            <a:solidFill>
              <a:schemeClr val="accent5"/>
            </a:solidFill>
          </a:endParaRPr>
        </a:p>
      </dsp:txBody>
      <dsp:txXfrm>
        <a:off x="31430" y="376840"/>
        <a:ext cx="1638716" cy="1237909"/>
      </dsp:txXfrm>
    </dsp:sp>
    <dsp:sp modelId="{A4982AFD-5053-B944-B52C-68E3F00E9F21}">
      <dsp:nvSpPr>
        <dsp:cNvPr id="0" name=""/>
        <dsp:cNvSpPr/>
      </dsp:nvSpPr>
      <dsp:spPr>
        <a:xfrm>
          <a:off x="1728" y="161475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1"/>
            </a:rPr>
            <a:t>Análisis de mercados</a:t>
          </a:r>
          <a:endParaRPr lang="it-IT" sz="1000" kern="1200" dirty="0"/>
        </a:p>
      </dsp:txBody>
      <dsp:txXfrm>
        <a:off x="1728" y="1614750"/>
        <a:ext cx="1195859" cy="545072"/>
      </dsp:txXfrm>
    </dsp:sp>
    <dsp:sp modelId="{5F7845A6-6D97-DA4A-B2BE-C1EC96830E0B}">
      <dsp:nvSpPr>
        <dsp:cNvPr id="0" name=""/>
        <dsp:cNvSpPr/>
      </dsp:nvSpPr>
      <dsp:spPr>
        <a:xfrm flipH="1" flipV="1">
          <a:off x="1392074" y="1947004"/>
          <a:ext cx="301444" cy="10299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1342C-BF71-6241-BDE6-FC54AA2F1F6D}">
      <dsp:nvSpPr>
        <dsp:cNvPr id="0" name=""/>
        <dsp:cNvSpPr/>
      </dsp:nvSpPr>
      <dsp:spPr>
        <a:xfrm>
          <a:off x="1847093" y="342005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kern="1200" dirty="0">
              <a:solidFill>
                <a:schemeClr val="accent5"/>
              </a:solidFill>
            </a:rPr>
            <a:t>Imponemos obligaciones específicas a los operadores con poder significativo de mercado y comprobamos su cumplimiento.</a:t>
          </a:r>
          <a:endParaRPr lang="it-IT" sz="1100" kern="1200" dirty="0">
            <a:solidFill>
              <a:schemeClr val="accent5"/>
            </a:solidFill>
          </a:endParaRPr>
        </a:p>
      </dsp:txBody>
      <dsp:txXfrm>
        <a:off x="1876795" y="371707"/>
        <a:ext cx="1638716" cy="1237909"/>
      </dsp:txXfrm>
    </dsp:sp>
    <dsp:sp modelId="{BE24FE8C-6F54-E94C-8AE1-9C22106CFA58}">
      <dsp:nvSpPr>
        <dsp:cNvPr id="0" name=""/>
        <dsp:cNvSpPr/>
      </dsp:nvSpPr>
      <dsp:spPr>
        <a:xfrm>
          <a:off x="1847093" y="161475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2"/>
            </a:rPr>
            <a:t>Concreción y desarrollo de obligaciones</a:t>
          </a:r>
          <a:endParaRPr lang="it-IT" sz="1000" kern="1200" dirty="0"/>
        </a:p>
      </dsp:txBody>
      <dsp:txXfrm>
        <a:off x="1847093" y="1614750"/>
        <a:ext cx="1195859" cy="545072"/>
      </dsp:txXfrm>
    </dsp:sp>
    <dsp:sp modelId="{58E55DCA-6B43-D346-A5C1-82AB10C13939}">
      <dsp:nvSpPr>
        <dsp:cNvPr id="0" name=""/>
        <dsp:cNvSpPr/>
      </dsp:nvSpPr>
      <dsp:spPr>
        <a:xfrm flipV="1">
          <a:off x="3331503" y="1974576"/>
          <a:ext cx="113317" cy="47850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2AF63-12AD-2B4C-8BD8-FF4773961C23}">
      <dsp:nvSpPr>
        <dsp:cNvPr id="0" name=""/>
        <dsp:cNvSpPr/>
      </dsp:nvSpPr>
      <dsp:spPr>
        <a:xfrm>
          <a:off x="3692459" y="347138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Aprobamos la declaración anual del coste neto del servicio universal, calculamos el coste neto del servicio universal y determinamos los operadores obligados a contribuir al Fondo Nacional del Servicio Universal. 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3722161" y="376840"/>
        <a:ext cx="1638716" cy="1237909"/>
      </dsp:txXfrm>
    </dsp:sp>
    <dsp:sp modelId="{1C2DBDE4-2E22-C343-8D72-B06599B5E1D2}">
      <dsp:nvSpPr>
        <dsp:cNvPr id="0" name=""/>
        <dsp:cNvSpPr/>
      </dsp:nvSpPr>
      <dsp:spPr>
        <a:xfrm>
          <a:off x="3692459" y="161475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3"/>
            </a:rPr>
            <a:t>Servicio universal y contabilidad regulatoria</a:t>
          </a:r>
          <a:endParaRPr lang="it-IT" sz="1000" kern="1200" dirty="0"/>
        </a:p>
      </dsp:txBody>
      <dsp:txXfrm>
        <a:off x="3692459" y="1614750"/>
        <a:ext cx="1195859" cy="545072"/>
      </dsp:txXfrm>
    </dsp:sp>
    <dsp:sp modelId="{676A3799-B761-2641-964F-631D436AC9C6}">
      <dsp:nvSpPr>
        <dsp:cNvPr id="0" name=""/>
        <dsp:cNvSpPr/>
      </dsp:nvSpPr>
      <dsp:spPr>
        <a:xfrm flipH="1" flipV="1">
          <a:off x="5086615" y="1952255"/>
          <a:ext cx="293825" cy="92491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1F1C3-A1F2-5142-83B9-2F3581E67BA5}">
      <dsp:nvSpPr>
        <dsp:cNvPr id="0" name=""/>
        <dsp:cNvSpPr/>
      </dsp:nvSpPr>
      <dsp:spPr>
        <a:xfrm>
          <a:off x="5537825" y="347138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Resolvemos los conflictos entre operadores o entre operadores y otras entidades que se beneficien de las obligaciones de acceso e interconexión.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5567527" y="376840"/>
        <a:ext cx="1638716" cy="1237909"/>
      </dsp:txXfrm>
    </dsp:sp>
    <dsp:sp modelId="{4DD158F1-230F-3443-B0C6-0C4EE3BF4129}">
      <dsp:nvSpPr>
        <dsp:cNvPr id="0" name=""/>
        <dsp:cNvSpPr/>
      </dsp:nvSpPr>
      <dsp:spPr>
        <a:xfrm>
          <a:off x="5537825" y="161475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4"/>
            </a:rPr>
            <a:t>Conflictos</a:t>
          </a:r>
          <a:endParaRPr lang="it-IT" sz="1000" kern="1200" dirty="0"/>
        </a:p>
      </dsp:txBody>
      <dsp:txXfrm>
        <a:off x="5537825" y="1614750"/>
        <a:ext cx="1195859" cy="545072"/>
      </dsp:txXfrm>
    </dsp:sp>
    <dsp:sp modelId="{23A0313D-073D-134F-B037-3D5B2284293A}">
      <dsp:nvSpPr>
        <dsp:cNvPr id="0" name=""/>
        <dsp:cNvSpPr/>
      </dsp:nvSpPr>
      <dsp:spPr>
        <a:xfrm flipH="1" flipV="1">
          <a:off x="6994986" y="1968308"/>
          <a:ext cx="167812" cy="60385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0E9C2-0C76-3342-9FDE-851F2A9CF3B6}">
      <dsp:nvSpPr>
        <dsp:cNvPr id="0" name=""/>
        <dsp:cNvSpPr/>
      </dsp:nvSpPr>
      <dsp:spPr>
        <a:xfrm>
          <a:off x="7383190" y="347138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kern="1200" dirty="0" err="1">
              <a:solidFill>
                <a:schemeClr val="accent5"/>
              </a:solidFill>
            </a:rPr>
            <a:t>Establecemos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las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características</a:t>
          </a:r>
          <a:r>
            <a:rPr lang="it-IT" sz="1100" b="0" i="0" kern="1200" dirty="0">
              <a:solidFill>
                <a:schemeClr val="accent5"/>
              </a:solidFill>
            </a:rPr>
            <a:t> y </a:t>
          </a:r>
          <a:r>
            <a:rPr lang="it-IT" sz="1100" b="0" i="0" kern="1200" dirty="0" err="1">
              <a:solidFill>
                <a:schemeClr val="accent5"/>
              </a:solidFill>
            </a:rPr>
            <a:t>las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condiciones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técnicas</a:t>
          </a:r>
          <a:r>
            <a:rPr lang="it-IT" sz="1100" b="0" i="0" kern="1200" dirty="0">
              <a:solidFill>
                <a:schemeClr val="accent5"/>
              </a:solidFill>
            </a:rPr>
            <a:t> de la </a:t>
          </a:r>
          <a:r>
            <a:rPr lang="it-IT" sz="1100" b="0" i="0" kern="1200" dirty="0" err="1">
              <a:solidFill>
                <a:schemeClr val="accent5"/>
              </a:solidFill>
            </a:rPr>
            <a:t>conservación</a:t>
          </a:r>
          <a:r>
            <a:rPr lang="it-IT" sz="1100" b="0" i="0" kern="1200" dirty="0">
              <a:solidFill>
                <a:schemeClr val="accent5"/>
              </a:solidFill>
            </a:rPr>
            <a:t> de la </a:t>
          </a:r>
          <a:r>
            <a:rPr lang="it-IT" sz="1100" b="0" i="0" kern="1200" dirty="0" err="1">
              <a:solidFill>
                <a:schemeClr val="accent5"/>
              </a:solidFill>
            </a:rPr>
            <a:t>numeración</a:t>
          </a:r>
          <a:r>
            <a:rPr lang="it-IT" sz="1100" b="0" i="0" kern="1200" dirty="0">
              <a:solidFill>
                <a:schemeClr val="accent5"/>
              </a:solidFill>
            </a:rPr>
            <a:t> (</a:t>
          </a:r>
          <a:r>
            <a:rPr lang="it-IT" sz="1100" b="0" i="0" kern="1200" dirty="0" err="1">
              <a:solidFill>
                <a:schemeClr val="accent5"/>
              </a:solidFill>
            </a:rPr>
            <a:t>portabilidad</a:t>
          </a:r>
          <a:r>
            <a:rPr lang="it-IT" sz="1100" b="0" i="0" kern="1200" dirty="0">
              <a:solidFill>
                <a:schemeClr val="accent5"/>
              </a:solidFill>
            </a:rPr>
            <a:t>), tanto </a:t>
          </a:r>
          <a:r>
            <a:rPr lang="it-IT" sz="1100" b="0" i="0" kern="1200" dirty="0" err="1">
              <a:solidFill>
                <a:schemeClr val="accent5"/>
              </a:solidFill>
            </a:rPr>
            <a:t>fija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como</a:t>
          </a:r>
          <a:r>
            <a:rPr lang="it-IT" sz="1100" b="0" i="0" kern="1200" dirty="0">
              <a:solidFill>
                <a:schemeClr val="accent5"/>
              </a:solidFill>
            </a:rPr>
            <a:t> </a:t>
          </a:r>
          <a:r>
            <a:rPr lang="it-IT" sz="1100" b="0" i="0" kern="1200" dirty="0" err="1">
              <a:solidFill>
                <a:schemeClr val="accent5"/>
              </a:solidFill>
            </a:rPr>
            <a:t>móvil</a:t>
          </a:r>
          <a:r>
            <a:rPr lang="it-IT" sz="1100" b="0" i="0" kern="1200" dirty="0">
              <a:solidFill>
                <a:schemeClr val="accent5"/>
              </a:solidFill>
            </a:rPr>
            <a:t>.</a:t>
          </a:r>
          <a:endParaRPr lang="it-IT" sz="1100" kern="1200" dirty="0">
            <a:solidFill>
              <a:schemeClr val="accent5"/>
            </a:solidFill>
          </a:endParaRPr>
        </a:p>
      </dsp:txBody>
      <dsp:txXfrm>
        <a:off x="7412892" y="376840"/>
        <a:ext cx="1638716" cy="1237909"/>
      </dsp:txXfrm>
    </dsp:sp>
    <dsp:sp modelId="{29B86F5E-F961-1F49-B8DA-A3C6CF42DF1E}">
      <dsp:nvSpPr>
        <dsp:cNvPr id="0" name=""/>
        <dsp:cNvSpPr/>
      </dsp:nvSpPr>
      <dsp:spPr>
        <a:xfrm>
          <a:off x="7383190" y="161475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5"/>
            </a:rPr>
            <a:t>Portabilidad</a:t>
          </a:r>
          <a:endParaRPr lang="it-IT" sz="1000" kern="1200" dirty="0"/>
        </a:p>
      </dsp:txBody>
      <dsp:txXfrm>
        <a:off x="7383190" y="1614750"/>
        <a:ext cx="1195859" cy="545072"/>
      </dsp:txXfrm>
    </dsp:sp>
    <dsp:sp modelId="{78D800D0-F4FC-CD4A-B3F4-63F01CC14CE3}">
      <dsp:nvSpPr>
        <dsp:cNvPr id="0" name=""/>
        <dsp:cNvSpPr/>
      </dsp:nvSpPr>
      <dsp:spPr>
        <a:xfrm flipH="1" flipV="1">
          <a:off x="8901397" y="1949081"/>
          <a:ext cx="45722" cy="98839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C9C8-B65A-714F-B900-2E463601F20C}">
      <dsp:nvSpPr>
        <dsp:cNvPr id="0" name=""/>
        <dsp:cNvSpPr/>
      </dsp:nvSpPr>
      <dsp:spPr>
        <a:xfrm>
          <a:off x="924411" y="2454634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Elaboramos informes sobre proyectos normativos, planes de ayudas públicas e instrumentos de ordenación de ámbito territorial inferior, y resolvemos consultas planteadas por los operadores y agentes afectados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954113" y="2484336"/>
        <a:ext cx="1638716" cy="1237909"/>
      </dsp:txXfrm>
    </dsp:sp>
    <dsp:sp modelId="{F310111B-E0CE-2C45-97A4-B9CCC705478D}">
      <dsp:nvSpPr>
        <dsp:cNvPr id="0" name=""/>
        <dsp:cNvSpPr/>
      </dsp:nvSpPr>
      <dsp:spPr>
        <a:xfrm>
          <a:off x="924411" y="3722246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6"/>
            </a:rPr>
            <a:t>Informes, consultas y circulares</a:t>
          </a:r>
          <a:endParaRPr lang="it-IT" sz="1000" kern="1200" dirty="0"/>
        </a:p>
      </dsp:txBody>
      <dsp:txXfrm>
        <a:off x="924411" y="3722246"/>
        <a:ext cx="1195859" cy="545072"/>
      </dsp:txXfrm>
    </dsp:sp>
    <dsp:sp modelId="{57E07637-16F4-9C41-B338-A9EEB10BB919}">
      <dsp:nvSpPr>
        <dsp:cNvPr id="0" name=""/>
        <dsp:cNvSpPr/>
      </dsp:nvSpPr>
      <dsp:spPr>
        <a:xfrm flipV="1">
          <a:off x="2442617" y="4083135"/>
          <a:ext cx="45722" cy="45722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D2BF3-A9CE-CE4F-83AE-681E21204A4E}">
      <dsp:nvSpPr>
        <dsp:cNvPr id="0" name=""/>
        <dsp:cNvSpPr/>
      </dsp:nvSpPr>
      <dsp:spPr>
        <a:xfrm>
          <a:off x="2769776" y="2454188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Supervisamos el cumplimiento de la normativa y regulación sectorial, investigamos las denuncias y resolvemos los procedimientos sancionadores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2799478" y="2483890"/>
        <a:ext cx="1638716" cy="1237909"/>
      </dsp:txXfrm>
    </dsp:sp>
    <dsp:sp modelId="{065AAB9B-2736-8F40-B39C-7B022638D7B9}">
      <dsp:nvSpPr>
        <dsp:cNvPr id="0" name=""/>
        <dsp:cNvSpPr/>
      </dsp:nvSpPr>
      <dsp:spPr>
        <a:xfrm>
          <a:off x="2769776" y="3721800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7"/>
            </a:rPr>
            <a:t>Sancionadores</a:t>
          </a:r>
          <a:endParaRPr lang="it-IT" sz="1000" kern="1200" dirty="0"/>
        </a:p>
      </dsp:txBody>
      <dsp:txXfrm>
        <a:off x="2769776" y="3721800"/>
        <a:ext cx="1195859" cy="545072"/>
      </dsp:txXfrm>
    </dsp:sp>
    <dsp:sp modelId="{AA3CCCBB-C2C0-F942-BAE4-6E2F1C994015}">
      <dsp:nvSpPr>
        <dsp:cNvPr id="0" name=""/>
        <dsp:cNvSpPr/>
      </dsp:nvSpPr>
      <dsp:spPr>
        <a:xfrm flipH="1" flipV="1">
          <a:off x="4287983" y="3943337"/>
          <a:ext cx="45722" cy="32442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3F85C-C6DB-444A-AD21-30C9B1B49A25}">
      <dsp:nvSpPr>
        <dsp:cNvPr id="0" name=""/>
        <dsp:cNvSpPr/>
      </dsp:nvSpPr>
      <dsp:spPr>
        <a:xfrm>
          <a:off x="4615142" y="2454634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Gestionamos los Registros de Operadores de comunicaciones electrónicas, de recursos públicos de numeración y de parámetros de la televisión digital terrestre y el Sistema de Gestión de Datos de abonado.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4644844" y="2484336"/>
        <a:ext cx="1638716" cy="1237909"/>
      </dsp:txXfrm>
    </dsp:sp>
    <dsp:sp modelId="{0C047D2F-93DF-C547-AA13-948E7514E339}">
      <dsp:nvSpPr>
        <dsp:cNvPr id="0" name=""/>
        <dsp:cNvSpPr/>
      </dsp:nvSpPr>
      <dsp:spPr>
        <a:xfrm>
          <a:off x="4615142" y="3722246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8"/>
            </a:rPr>
            <a:t>Registros, SGDA Y Tasas</a:t>
          </a:r>
          <a:endParaRPr lang="it-IT" sz="1000" kern="1200" dirty="0"/>
        </a:p>
      </dsp:txBody>
      <dsp:txXfrm>
        <a:off x="4615142" y="3722246"/>
        <a:ext cx="1195859" cy="545072"/>
      </dsp:txXfrm>
    </dsp:sp>
    <dsp:sp modelId="{520E4143-41C5-F849-A139-21E0237547C6}">
      <dsp:nvSpPr>
        <dsp:cNvPr id="0" name=""/>
        <dsp:cNvSpPr/>
      </dsp:nvSpPr>
      <dsp:spPr>
        <a:xfrm flipH="1">
          <a:off x="6079364" y="4083135"/>
          <a:ext cx="153690" cy="45722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A310-A135-A842-942B-CF8EA7A266CE}">
      <dsp:nvSpPr>
        <dsp:cNvPr id="0" name=""/>
        <dsp:cNvSpPr/>
      </dsp:nvSpPr>
      <dsp:spPr>
        <a:xfrm>
          <a:off x="6460507" y="2454634"/>
          <a:ext cx="1698120" cy="1267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Participamos activamente en distintos foros internacionales. 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6490209" y="2484336"/>
        <a:ext cx="1638716" cy="1237909"/>
      </dsp:txXfrm>
    </dsp:sp>
    <dsp:sp modelId="{AECB9AAF-7881-BE4E-AECC-EC9C781300F5}">
      <dsp:nvSpPr>
        <dsp:cNvPr id="0" name=""/>
        <dsp:cNvSpPr/>
      </dsp:nvSpPr>
      <dsp:spPr>
        <a:xfrm>
          <a:off x="6460507" y="3722246"/>
          <a:ext cx="1698120" cy="54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>
              <a:hlinkClick xmlns:r="http://schemas.openxmlformats.org/officeDocument/2006/relationships" r:id="rId9"/>
            </a:rPr>
            <a:t>Internacional</a:t>
          </a:r>
          <a:endParaRPr lang="it-IT" sz="1000" kern="1200" dirty="0"/>
        </a:p>
      </dsp:txBody>
      <dsp:txXfrm>
        <a:off x="6460507" y="3722246"/>
        <a:ext cx="1195859" cy="545072"/>
      </dsp:txXfrm>
    </dsp:sp>
    <dsp:sp modelId="{A28B03A1-5583-3C4A-A1A2-9BFBB7577E47}">
      <dsp:nvSpPr>
        <dsp:cNvPr id="0" name=""/>
        <dsp:cNvSpPr/>
      </dsp:nvSpPr>
      <dsp:spPr>
        <a:xfrm flipH="1">
          <a:off x="7960025" y="4083135"/>
          <a:ext cx="83100" cy="45722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45390-1B98-474C-B2A7-484B94C12834}">
      <dsp:nvSpPr>
        <dsp:cNvPr id="0" name=""/>
        <dsp:cNvSpPr/>
      </dsp:nvSpPr>
      <dsp:spPr>
        <a:xfrm>
          <a:off x="1710" y="128209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Supervisamos la adecuación de los contenidos audiovisuales en materia de protección de menores, publicidad y accesibilidad</a:t>
          </a:r>
          <a:r>
            <a:rPr lang="it-IT" sz="900" b="0" i="0" kern="1200" dirty="0">
              <a:solidFill>
                <a:schemeClr val="accent5"/>
              </a:solidFill>
            </a:rPr>
            <a:t>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31108" y="157607"/>
        <a:ext cx="1621949" cy="1225243"/>
      </dsp:txXfrm>
    </dsp:sp>
    <dsp:sp modelId="{71250887-7991-854D-A0E5-42B9B0F43250}">
      <dsp:nvSpPr>
        <dsp:cNvPr id="0" name=""/>
        <dsp:cNvSpPr/>
      </dsp:nvSpPr>
      <dsp:spPr>
        <a:xfrm>
          <a:off x="1710" y="138285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1"/>
            </a:rPr>
            <a:t>Control de Contenidos</a:t>
          </a:r>
          <a:endParaRPr lang="it-IT" sz="1100" kern="1200" dirty="0"/>
        </a:p>
      </dsp:txBody>
      <dsp:txXfrm>
        <a:off x="1710" y="1382850"/>
        <a:ext cx="1183623" cy="539495"/>
      </dsp:txXfrm>
    </dsp:sp>
    <dsp:sp modelId="{70A583AA-7960-2C4E-8E54-5013D97DF412}">
      <dsp:nvSpPr>
        <dsp:cNvPr id="0" name=""/>
        <dsp:cNvSpPr/>
      </dsp:nvSpPr>
      <dsp:spPr>
        <a:xfrm flipH="1" flipV="1">
          <a:off x="1476908" y="1626268"/>
          <a:ext cx="63449" cy="119911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7818E-96FF-394E-9F95-A7D64070774C}">
      <dsp:nvSpPr>
        <dsp:cNvPr id="0" name=""/>
        <dsp:cNvSpPr/>
      </dsp:nvSpPr>
      <dsp:spPr>
        <a:xfrm>
          <a:off x="1828194" y="128209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Controlamos el cumplimiento, por parte de los prestadores de servicios, de la obligación de financiación anticipada y de la emisión de obras europeas.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1857592" y="157607"/>
        <a:ext cx="1621949" cy="1225243"/>
      </dsp:txXfrm>
    </dsp:sp>
    <dsp:sp modelId="{AF03B5B0-5025-9E4B-A28D-898D43A55154}">
      <dsp:nvSpPr>
        <dsp:cNvPr id="0" name=""/>
        <dsp:cNvSpPr/>
      </dsp:nvSpPr>
      <dsp:spPr>
        <a:xfrm>
          <a:off x="1828194" y="138285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2"/>
            </a:rPr>
            <a:t>Promoción de obra europea</a:t>
          </a:r>
          <a:endParaRPr lang="it-IT" sz="1100" kern="1200" dirty="0"/>
        </a:p>
      </dsp:txBody>
      <dsp:txXfrm>
        <a:off x="1828194" y="1382850"/>
        <a:ext cx="1183623" cy="539495"/>
      </dsp:txXfrm>
    </dsp:sp>
    <dsp:sp modelId="{796BA3B5-FC40-7F47-B88B-41574F22E659}">
      <dsp:nvSpPr>
        <dsp:cNvPr id="0" name=""/>
        <dsp:cNvSpPr/>
      </dsp:nvSpPr>
      <dsp:spPr>
        <a:xfrm flipH="1" flipV="1">
          <a:off x="3260849" y="1694545"/>
          <a:ext cx="185290" cy="136258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3B7E2-98D0-5E4C-AC2F-3721439FD81A}">
      <dsp:nvSpPr>
        <dsp:cNvPr id="0" name=""/>
        <dsp:cNvSpPr/>
      </dsp:nvSpPr>
      <dsp:spPr>
        <a:xfrm>
          <a:off x="3654678" y="128209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 err="1">
              <a:solidFill>
                <a:schemeClr val="accent5"/>
              </a:solidFill>
            </a:rPr>
            <a:t>Vigilamos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el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cumplimiento</a:t>
          </a:r>
          <a:r>
            <a:rPr lang="it-IT" sz="1050" b="0" i="0" kern="1200" dirty="0">
              <a:solidFill>
                <a:schemeClr val="accent5"/>
              </a:solidFill>
            </a:rPr>
            <a:t> de la </a:t>
          </a:r>
          <a:r>
            <a:rPr lang="it-IT" sz="1050" b="0" i="0" kern="1200" dirty="0" err="1">
              <a:solidFill>
                <a:schemeClr val="accent5"/>
              </a:solidFill>
            </a:rPr>
            <a:t>misión</a:t>
          </a:r>
          <a:r>
            <a:rPr lang="it-IT" sz="1050" b="0" i="0" kern="1200" dirty="0">
              <a:solidFill>
                <a:schemeClr val="accent5"/>
              </a:solidFill>
            </a:rPr>
            <a:t> de </a:t>
          </a:r>
          <a:r>
            <a:rPr lang="it-IT" sz="1050" b="0" i="0" kern="1200" dirty="0" err="1">
              <a:solidFill>
                <a:schemeClr val="accent5"/>
              </a:solidFill>
            </a:rPr>
            <a:t>servicio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público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encomendada</a:t>
          </a:r>
          <a:r>
            <a:rPr lang="it-IT" sz="1050" b="0" i="0" kern="1200" dirty="0">
              <a:solidFill>
                <a:schemeClr val="accent5"/>
              </a:solidFill>
            </a:rPr>
            <a:t> a CRTVE, </a:t>
          </a:r>
          <a:r>
            <a:rPr lang="it-IT" sz="1050" b="0" i="0" kern="1200" dirty="0" err="1">
              <a:solidFill>
                <a:schemeClr val="accent5"/>
              </a:solidFill>
            </a:rPr>
            <a:t>así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como</a:t>
          </a:r>
          <a:r>
            <a:rPr lang="it-IT" sz="1050" b="0" i="0" kern="1200" dirty="0">
              <a:solidFill>
                <a:schemeClr val="accent5"/>
              </a:solidFill>
            </a:rPr>
            <a:t> la </a:t>
          </a:r>
          <a:r>
            <a:rPr lang="it-IT" sz="1050" b="0" i="0" kern="1200" dirty="0" err="1">
              <a:solidFill>
                <a:schemeClr val="accent5"/>
              </a:solidFill>
            </a:rPr>
            <a:t>adecuación</a:t>
          </a:r>
          <a:r>
            <a:rPr lang="it-IT" sz="1050" b="0" i="0" kern="1200" dirty="0">
              <a:solidFill>
                <a:schemeClr val="accent5"/>
              </a:solidFill>
            </a:rPr>
            <a:t> de </a:t>
          </a:r>
          <a:r>
            <a:rPr lang="it-IT" sz="1050" b="0" i="0" kern="1200" dirty="0" err="1">
              <a:solidFill>
                <a:schemeClr val="accent5"/>
              </a:solidFill>
            </a:rPr>
            <a:t>los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recursos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públicos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asignados</a:t>
          </a:r>
          <a:r>
            <a:rPr lang="it-IT" sz="1050" b="0" i="0" kern="1200" dirty="0">
              <a:solidFill>
                <a:schemeClr val="accent5"/>
              </a:solidFill>
            </a:rPr>
            <a:t> para </a:t>
          </a:r>
          <a:r>
            <a:rPr lang="it-IT" sz="1050" b="0" i="0" kern="1200" dirty="0" err="1">
              <a:solidFill>
                <a:schemeClr val="accent5"/>
              </a:solidFill>
            </a:rPr>
            <a:t>ello</a:t>
          </a:r>
          <a:r>
            <a:rPr lang="it-IT" sz="1050" b="0" i="0" kern="1200" dirty="0">
              <a:solidFill>
                <a:schemeClr val="accent5"/>
              </a:solidFill>
            </a:rPr>
            <a:t>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3684076" y="157607"/>
        <a:ext cx="1621949" cy="1225243"/>
      </dsp:txXfrm>
    </dsp:sp>
    <dsp:sp modelId="{BC2FC2EA-73B4-D64D-81B2-CA0E8AB03209}">
      <dsp:nvSpPr>
        <dsp:cNvPr id="0" name=""/>
        <dsp:cNvSpPr/>
      </dsp:nvSpPr>
      <dsp:spPr>
        <a:xfrm>
          <a:off x="3654678" y="138285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3"/>
            </a:rPr>
            <a:t>Misión de servicio público-CRTVE</a:t>
          </a:r>
          <a:endParaRPr lang="it-IT" sz="1100" kern="1200" dirty="0"/>
        </a:p>
      </dsp:txBody>
      <dsp:txXfrm>
        <a:off x="3654678" y="1382850"/>
        <a:ext cx="1183623" cy="539495"/>
      </dsp:txXfrm>
    </dsp:sp>
    <dsp:sp modelId="{9A89A659-C292-C14D-879E-5BCE0A15490D}">
      <dsp:nvSpPr>
        <dsp:cNvPr id="0" name=""/>
        <dsp:cNvSpPr/>
      </dsp:nvSpPr>
      <dsp:spPr>
        <a:xfrm flipH="1">
          <a:off x="5039804" y="1738120"/>
          <a:ext cx="280347" cy="49108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6FD2-9873-0C41-B2DB-7E5C1BDDC9DB}">
      <dsp:nvSpPr>
        <dsp:cNvPr id="0" name=""/>
        <dsp:cNvSpPr/>
      </dsp:nvSpPr>
      <dsp:spPr>
        <a:xfrm>
          <a:off x="5481161" y="128209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 err="1">
              <a:solidFill>
                <a:schemeClr val="accent5"/>
              </a:solidFill>
            </a:rPr>
            <a:t>Elaboramos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informes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sobre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proyectos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normativos</a:t>
          </a:r>
          <a:r>
            <a:rPr lang="it-IT" sz="1050" b="0" i="0" kern="1200" dirty="0">
              <a:solidFill>
                <a:schemeClr val="accent5"/>
              </a:solidFill>
            </a:rPr>
            <a:t> y </a:t>
          </a:r>
          <a:r>
            <a:rPr lang="it-IT" sz="1050" b="0" i="0" kern="1200" dirty="0" err="1">
              <a:solidFill>
                <a:schemeClr val="accent5"/>
              </a:solidFill>
            </a:rPr>
            <a:t>resolvemos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consultas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regulatorias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planteadas</a:t>
          </a:r>
          <a:r>
            <a:rPr lang="it-IT" sz="1050" b="0" i="0" kern="1200" dirty="0">
              <a:solidFill>
                <a:schemeClr val="accent5"/>
              </a:solidFill>
            </a:rPr>
            <a:t> por </a:t>
          </a:r>
          <a:r>
            <a:rPr lang="it-IT" sz="1050" b="0" i="0" kern="1200" dirty="0" err="1">
              <a:solidFill>
                <a:schemeClr val="accent5"/>
              </a:solidFill>
            </a:rPr>
            <a:t>los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agentes</a:t>
          </a:r>
          <a:r>
            <a:rPr lang="it-IT" sz="900" b="0" i="0" kern="1200" dirty="0">
              <a:solidFill>
                <a:schemeClr val="accent5"/>
              </a:solidFill>
            </a:rPr>
            <a:t>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5510559" y="157607"/>
        <a:ext cx="1621949" cy="1225243"/>
      </dsp:txXfrm>
    </dsp:sp>
    <dsp:sp modelId="{E047CFCB-679D-6145-9A1B-8D61DFAA2D9F}">
      <dsp:nvSpPr>
        <dsp:cNvPr id="0" name=""/>
        <dsp:cNvSpPr/>
      </dsp:nvSpPr>
      <dsp:spPr>
        <a:xfrm>
          <a:off x="5481161" y="138285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4"/>
            </a:rPr>
            <a:t>Informes y consultas</a:t>
          </a:r>
          <a:endParaRPr lang="it-IT" sz="1100" kern="1200" dirty="0"/>
        </a:p>
      </dsp:txBody>
      <dsp:txXfrm>
        <a:off x="5481161" y="1382850"/>
        <a:ext cx="1183623" cy="539495"/>
      </dsp:txXfrm>
    </dsp:sp>
    <dsp:sp modelId="{6DFF2FF5-E85A-044F-9D04-5234EC09B495}">
      <dsp:nvSpPr>
        <dsp:cNvPr id="0" name=""/>
        <dsp:cNvSpPr/>
      </dsp:nvSpPr>
      <dsp:spPr>
        <a:xfrm flipH="1" flipV="1">
          <a:off x="6915978" y="1701201"/>
          <a:ext cx="180966" cy="122946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2BC65-7571-B346-AB88-7DB5A0253498}">
      <dsp:nvSpPr>
        <dsp:cNvPr id="0" name=""/>
        <dsp:cNvSpPr/>
      </dsp:nvSpPr>
      <dsp:spPr>
        <a:xfrm>
          <a:off x="7309356" y="112312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900" b="0" i="0" kern="1200" dirty="0">
              <a:solidFill>
                <a:schemeClr val="accent5"/>
              </a:solidFill>
            </a:rPr>
            <a:t>Resolvemos conflictos entre los agentes que intervienen en los mercados de comunicación audiovisual relacionados con la cesión de canales de radio y televisión, y acceso a estadios y recintos deportivos.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7338754" y="141710"/>
        <a:ext cx="1621949" cy="1225243"/>
      </dsp:txXfrm>
    </dsp:sp>
    <dsp:sp modelId="{E5529311-DDD1-3248-B69B-FEEEE1F47B53}">
      <dsp:nvSpPr>
        <dsp:cNvPr id="0" name=""/>
        <dsp:cNvSpPr/>
      </dsp:nvSpPr>
      <dsp:spPr>
        <a:xfrm>
          <a:off x="7307645" y="138285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5"/>
            </a:rPr>
            <a:t>Conflictos</a:t>
          </a:r>
          <a:endParaRPr lang="it-IT" sz="1100" kern="1200" dirty="0"/>
        </a:p>
      </dsp:txBody>
      <dsp:txXfrm>
        <a:off x="7307645" y="1382850"/>
        <a:ext cx="1183623" cy="539495"/>
      </dsp:txXfrm>
    </dsp:sp>
    <dsp:sp modelId="{3E3877EC-8010-3D47-B247-68C2A638246F}">
      <dsp:nvSpPr>
        <dsp:cNvPr id="0" name=""/>
        <dsp:cNvSpPr/>
      </dsp:nvSpPr>
      <dsp:spPr>
        <a:xfrm flipH="1" flipV="1">
          <a:off x="8730176" y="1703225"/>
          <a:ext cx="205538" cy="118899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860DB-D533-FA4F-8367-BC640FBE1879}">
      <dsp:nvSpPr>
        <dsp:cNvPr id="0" name=""/>
        <dsp:cNvSpPr/>
      </dsp:nvSpPr>
      <dsp:spPr>
        <a:xfrm>
          <a:off x="914952" y="2213699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 err="1">
              <a:solidFill>
                <a:schemeClr val="accent5"/>
              </a:solidFill>
            </a:rPr>
            <a:t>Resolvemos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expedientes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sancionadores</a:t>
          </a:r>
          <a:r>
            <a:rPr lang="it-IT" sz="1050" b="0" i="0" kern="1200" dirty="0">
              <a:solidFill>
                <a:schemeClr val="accent5"/>
              </a:solidFill>
            </a:rPr>
            <a:t> y </a:t>
          </a:r>
          <a:r>
            <a:rPr lang="it-IT" sz="1050" b="0" i="0" kern="1200" dirty="0" err="1">
              <a:solidFill>
                <a:schemeClr val="accent5"/>
              </a:solidFill>
            </a:rPr>
            <a:t>denuncias</a:t>
          </a:r>
          <a:r>
            <a:rPr lang="it-IT" sz="1050" b="0" i="0" kern="1200" dirty="0">
              <a:solidFill>
                <a:schemeClr val="accent5"/>
              </a:solidFill>
            </a:rPr>
            <a:t> </a:t>
          </a:r>
          <a:r>
            <a:rPr lang="it-IT" sz="1050" b="0" i="0" kern="1200" dirty="0" err="1">
              <a:solidFill>
                <a:schemeClr val="accent5"/>
              </a:solidFill>
            </a:rPr>
            <a:t>relacionadas</a:t>
          </a:r>
          <a:r>
            <a:rPr lang="it-IT" sz="1050" b="0" i="0" kern="1200" dirty="0">
              <a:solidFill>
                <a:schemeClr val="accent5"/>
              </a:solidFill>
            </a:rPr>
            <a:t> con </a:t>
          </a:r>
          <a:r>
            <a:rPr lang="it-IT" sz="1050" b="0" i="0" kern="1200" dirty="0" err="1">
              <a:solidFill>
                <a:schemeClr val="accent5"/>
              </a:solidFill>
            </a:rPr>
            <a:t>infracciones</a:t>
          </a:r>
          <a:r>
            <a:rPr lang="it-IT" sz="1050" b="0" i="0" kern="1200" dirty="0">
              <a:solidFill>
                <a:schemeClr val="accent5"/>
              </a:solidFill>
            </a:rPr>
            <a:t> de la normativa.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944350" y="2243097"/>
        <a:ext cx="1621949" cy="1225243"/>
      </dsp:txXfrm>
    </dsp:sp>
    <dsp:sp modelId="{2336BAED-BA92-7543-A9F6-81ABD555AF0D}">
      <dsp:nvSpPr>
        <dsp:cNvPr id="0" name=""/>
        <dsp:cNvSpPr/>
      </dsp:nvSpPr>
      <dsp:spPr>
        <a:xfrm>
          <a:off x="914952" y="3468340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6"/>
            </a:rPr>
            <a:t>Sancionadores y denuncias archivadas</a:t>
          </a:r>
          <a:endParaRPr lang="it-IT" sz="1100" kern="1200" dirty="0"/>
        </a:p>
      </dsp:txBody>
      <dsp:txXfrm>
        <a:off x="914952" y="3468340"/>
        <a:ext cx="1183623" cy="539495"/>
      </dsp:txXfrm>
    </dsp:sp>
    <dsp:sp modelId="{F75240F1-90E6-7047-8CB1-C9191C083581}">
      <dsp:nvSpPr>
        <dsp:cNvPr id="0" name=""/>
        <dsp:cNvSpPr/>
      </dsp:nvSpPr>
      <dsp:spPr>
        <a:xfrm flipV="1">
          <a:off x="2416507" y="3682881"/>
          <a:ext cx="47490" cy="330567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BF555-0F85-8B40-9C59-7AB44D133779}">
      <dsp:nvSpPr>
        <dsp:cNvPr id="0" name=""/>
        <dsp:cNvSpPr/>
      </dsp:nvSpPr>
      <dsp:spPr>
        <a:xfrm>
          <a:off x="2741436" y="2216505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00" b="0" i="0" kern="1200" dirty="0" err="1">
              <a:solidFill>
                <a:schemeClr val="accent5"/>
              </a:solidFill>
            </a:rPr>
            <a:t>Requerimos</a:t>
          </a:r>
          <a:r>
            <a:rPr lang="it-IT" sz="1000" b="0" i="0" kern="1200" dirty="0">
              <a:solidFill>
                <a:schemeClr val="accent5"/>
              </a:solidFill>
            </a:rPr>
            <a:t> a </a:t>
          </a:r>
          <a:r>
            <a:rPr lang="it-IT" sz="1000" b="0" i="0" kern="1200" dirty="0" err="1">
              <a:solidFill>
                <a:schemeClr val="accent5"/>
              </a:solidFill>
            </a:rPr>
            <a:t>los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prestadores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servicios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comunicación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audiovisual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el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cese</a:t>
          </a:r>
          <a:r>
            <a:rPr lang="it-IT" sz="1000" b="0" i="0" kern="1200" dirty="0">
              <a:solidFill>
                <a:schemeClr val="accent5"/>
              </a:solidFill>
            </a:rPr>
            <a:t> de </a:t>
          </a:r>
          <a:r>
            <a:rPr lang="it-IT" sz="1000" b="0" i="0" kern="1200" dirty="0" err="1">
              <a:solidFill>
                <a:schemeClr val="accent5"/>
              </a:solidFill>
            </a:rPr>
            <a:t>prácticas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que</a:t>
          </a:r>
          <a:r>
            <a:rPr lang="it-IT" sz="1000" b="0" i="0" kern="1200" dirty="0">
              <a:solidFill>
                <a:schemeClr val="accent5"/>
              </a:solidFill>
            </a:rPr>
            <a:t> </a:t>
          </a:r>
          <a:r>
            <a:rPr lang="it-IT" sz="1000" b="0" i="0" kern="1200" dirty="0" err="1">
              <a:solidFill>
                <a:schemeClr val="accent5"/>
              </a:solidFill>
            </a:rPr>
            <a:t>vulneran</a:t>
          </a:r>
          <a:r>
            <a:rPr lang="it-IT" sz="1000" b="0" i="0" kern="1200" dirty="0">
              <a:solidFill>
                <a:schemeClr val="accent5"/>
              </a:solidFill>
            </a:rPr>
            <a:t> la normativa.</a:t>
          </a:r>
          <a:endParaRPr lang="it-IT" sz="1000" kern="1200" dirty="0">
            <a:solidFill>
              <a:schemeClr val="accent5"/>
            </a:solidFill>
          </a:endParaRPr>
        </a:p>
      </dsp:txBody>
      <dsp:txXfrm>
        <a:off x="2770834" y="2245903"/>
        <a:ext cx="1621949" cy="1225243"/>
      </dsp:txXfrm>
    </dsp:sp>
    <dsp:sp modelId="{82B5F87C-0F6A-AD43-8893-727BB4743517}">
      <dsp:nvSpPr>
        <dsp:cNvPr id="0" name=""/>
        <dsp:cNvSpPr/>
      </dsp:nvSpPr>
      <dsp:spPr>
        <a:xfrm>
          <a:off x="2741436" y="3471146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7"/>
            </a:rPr>
            <a:t>Requerimientos</a:t>
          </a:r>
          <a:endParaRPr lang="it-IT" sz="1100" kern="1200" dirty="0"/>
        </a:p>
      </dsp:txBody>
      <dsp:txXfrm>
        <a:off x="2741436" y="3471146"/>
        <a:ext cx="1183623" cy="539495"/>
      </dsp:txXfrm>
    </dsp:sp>
    <dsp:sp modelId="{74BC24E2-954A-8E43-A5C5-99778BFE4259}">
      <dsp:nvSpPr>
        <dsp:cNvPr id="0" name=""/>
        <dsp:cNvSpPr/>
      </dsp:nvSpPr>
      <dsp:spPr>
        <a:xfrm flipH="1" flipV="1">
          <a:off x="4145227" y="3802054"/>
          <a:ext cx="243016" cy="9783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A05CB-FDF7-3849-8603-C87676D9E8F2}">
      <dsp:nvSpPr>
        <dsp:cNvPr id="0" name=""/>
        <dsp:cNvSpPr/>
      </dsp:nvSpPr>
      <dsp:spPr>
        <a:xfrm>
          <a:off x="4567919" y="2216505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050" b="0" i="0" kern="1200" dirty="0">
              <a:solidFill>
                <a:schemeClr val="accent5"/>
              </a:solidFill>
            </a:rPr>
            <a:t>Consideramos esencial reforzar y dinamizar la colaboración con las distintas CCAA en el ámbito audiovisual.</a:t>
          </a:r>
          <a:endParaRPr lang="it-IT" sz="1050" kern="1200" dirty="0">
            <a:solidFill>
              <a:schemeClr val="accent5"/>
            </a:solidFill>
          </a:endParaRPr>
        </a:p>
      </dsp:txBody>
      <dsp:txXfrm>
        <a:off x="4597317" y="2245903"/>
        <a:ext cx="1621949" cy="1225243"/>
      </dsp:txXfrm>
    </dsp:sp>
    <dsp:sp modelId="{61E6584C-49A2-AF4C-ADE4-6F32998FDF3A}">
      <dsp:nvSpPr>
        <dsp:cNvPr id="0" name=""/>
        <dsp:cNvSpPr/>
      </dsp:nvSpPr>
      <dsp:spPr>
        <a:xfrm>
          <a:off x="4567919" y="3471146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0" kern="1200" dirty="0">
              <a:hlinkClick xmlns:r="http://schemas.openxmlformats.org/officeDocument/2006/relationships" r:id="rId8"/>
            </a:rPr>
            <a:t>Cooperación con CC.AA.</a:t>
          </a:r>
          <a:endParaRPr lang="it-IT" sz="1100" kern="1200" dirty="0"/>
        </a:p>
      </dsp:txBody>
      <dsp:txXfrm>
        <a:off x="4567919" y="3471146"/>
        <a:ext cx="1183623" cy="539495"/>
      </dsp:txXfrm>
    </dsp:sp>
    <dsp:sp modelId="{93D96D76-FC45-1646-A46E-08F36002ABA9}">
      <dsp:nvSpPr>
        <dsp:cNvPr id="0" name=""/>
        <dsp:cNvSpPr/>
      </dsp:nvSpPr>
      <dsp:spPr>
        <a:xfrm flipV="1">
          <a:off x="6013895" y="3813719"/>
          <a:ext cx="158648" cy="74503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7E75F-67A1-4448-A089-3B3B9F19F490}">
      <dsp:nvSpPr>
        <dsp:cNvPr id="0" name=""/>
        <dsp:cNvSpPr/>
      </dsp:nvSpPr>
      <dsp:spPr>
        <a:xfrm>
          <a:off x="6394403" y="2216505"/>
          <a:ext cx="1680745" cy="12546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>
              <a:solidFill>
                <a:schemeClr val="accent5"/>
              </a:solidFill>
            </a:rPr>
            <a:t>Participamos activamente en los distintos foros internacionales (European Regulatory Group for Audiovisual Media Service, Mediterranean Network of Regulatory Authorities....)</a:t>
          </a:r>
        </a:p>
      </dsp:txBody>
      <dsp:txXfrm>
        <a:off x="6423801" y="2245903"/>
        <a:ext cx="1621949" cy="1225243"/>
      </dsp:txXfrm>
    </dsp:sp>
    <dsp:sp modelId="{22E3D43F-488D-C443-9449-A5134648C3C4}">
      <dsp:nvSpPr>
        <dsp:cNvPr id="0" name=""/>
        <dsp:cNvSpPr/>
      </dsp:nvSpPr>
      <dsp:spPr>
        <a:xfrm>
          <a:off x="6394403" y="3471146"/>
          <a:ext cx="1680745" cy="53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i="0" kern="1200" dirty="0">
              <a:hlinkClick xmlns:r="http://schemas.openxmlformats.org/officeDocument/2006/relationships" r:id="rId9" tooltip="Ir a Actividad internacional"/>
            </a:rPr>
            <a:t>Actividad internacional</a:t>
          </a:r>
          <a:endParaRPr lang="it-IT" sz="900" kern="1200" dirty="0">
            <a:solidFill>
              <a:schemeClr val="accent5"/>
            </a:solidFill>
          </a:endParaRPr>
        </a:p>
      </dsp:txBody>
      <dsp:txXfrm>
        <a:off x="6394403" y="3471146"/>
        <a:ext cx="1183623" cy="539495"/>
      </dsp:txXfrm>
    </dsp:sp>
    <dsp:sp modelId="{C878BE6F-7055-E847-9BDB-B32C33AFC976}">
      <dsp:nvSpPr>
        <dsp:cNvPr id="0" name=""/>
        <dsp:cNvSpPr/>
      </dsp:nvSpPr>
      <dsp:spPr>
        <a:xfrm>
          <a:off x="7896246" y="3747749"/>
          <a:ext cx="46913" cy="206444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118F-A871-AC42-BE99-DA6B1878E570}">
      <dsp:nvSpPr>
        <dsp:cNvPr id="0" name=""/>
        <dsp:cNvSpPr/>
      </dsp:nvSpPr>
      <dsp:spPr>
        <a:xfrm>
          <a:off x="0" y="229833"/>
          <a:ext cx="4132219" cy="41322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C1417-EC59-874E-BAB7-A2945AFA3795}">
      <dsp:nvSpPr>
        <dsp:cNvPr id="0" name=""/>
        <dsp:cNvSpPr/>
      </dsp:nvSpPr>
      <dsp:spPr>
        <a:xfrm>
          <a:off x="392560" y="586939"/>
          <a:ext cx="1611565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>
              <a:hlinkClick xmlns:r="http://schemas.openxmlformats.org/officeDocument/2006/relationships" r:id="rId1"/>
            </a:rPr>
            <a:t>Mercado eléctrico</a:t>
          </a:r>
          <a:endParaRPr lang="it-IT" sz="900" kern="120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/>
            <a:t>Supervisamos el funcionamiento y el grado de competencia en el sector eléctrico: mercado mayorista (MIBEL) y mercado minorista, así como la operación del sistema.</a:t>
          </a:r>
          <a:endParaRPr lang="it-IT" sz="1000" kern="1200" dirty="0"/>
        </a:p>
      </dsp:txBody>
      <dsp:txXfrm>
        <a:off x="471230" y="665609"/>
        <a:ext cx="1454225" cy="1454225"/>
      </dsp:txXfrm>
    </dsp:sp>
    <dsp:sp modelId="{0B462EDF-EED0-7A4E-B7D2-B94E66E97F93}">
      <dsp:nvSpPr>
        <dsp:cNvPr id="0" name=""/>
        <dsp:cNvSpPr/>
      </dsp:nvSpPr>
      <dsp:spPr>
        <a:xfrm>
          <a:off x="2128092" y="586939"/>
          <a:ext cx="1611565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dirty="0">
              <a:hlinkClick xmlns:r="http://schemas.openxmlformats.org/officeDocument/2006/relationships" r:id="rId2"/>
            </a:rPr>
            <a:t>Mercado de gas</a:t>
          </a:r>
          <a:endParaRPr lang="it-IT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/>
            <a:t>Supervisamos el funcionamiento y el grado de competencia en el mercado gasista:  mercado mayorista (MIBGAS) y mercado minorista, así como la gestión técnica del sistema.</a:t>
          </a:r>
          <a:endParaRPr lang="it-IT" sz="1000" kern="1200" dirty="0"/>
        </a:p>
      </dsp:txBody>
      <dsp:txXfrm>
        <a:off x="2206762" y="665609"/>
        <a:ext cx="1454225" cy="1454225"/>
      </dsp:txXfrm>
    </dsp:sp>
    <dsp:sp modelId="{6DCF70FE-173A-6F43-B4AB-92C541407407}">
      <dsp:nvSpPr>
        <dsp:cNvPr id="0" name=""/>
        <dsp:cNvSpPr/>
      </dsp:nvSpPr>
      <dsp:spPr>
        <a:xfrm>
          <a:off x="392560" y="2322471"/>
          <a:ext cx="1611565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dirty="0">
              <a:hlinkClick xmlns:r="http://schemas.openxmlformats.org/officeDocument/2006/relationships" r:id="rId3"/>
            </a:rPr>
            <a:t>Mercado del petróleo y biocarburantes</a:t>
          </a:r>
          <a:endParaRPr lang="it-IT" sz="9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/>
            <a:t>Supervisamos la evolución de los precios de carburantes y el acceso a la red logística</a:t>
          </a:r>
          <a:endParaRPr lang="it-IT" sz="1000" kern="1200" dirty="0"/>
        </a:p>
      </dsp:txBody>
      <dsp:txXfrm>
        <a:off x="471230" y="2401141"/>
        <a:ext cx="1454225" cy="1454225"/>
      </dsp:txXfrm>
    </dsp:sp>
    <dsp:sp modelId="{E8DDA246-369C-BC46-B4E7-850E627D9A8E}">
      <dsp:nvSpPr>
        <dsp:cNvPr id="0" name=""/>
        <dsp:cNvSpPr/>
      </dsp:nvSpPr>
      <dsp:spPr>
        <a:xfrm>
          <a:off x="2128092" y="2322471"/>
          <a:ext cx="1611565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dirty="0">
              <a:hlinkClick xmlns:r="http://schemas.openxmlformats.org/officeDocument/2006/relationships" r:id="rId4"/>
            </a:rPr>
            <a:t>Informes y circulares</a:t>
          </a:r>
          <a:endParaRPr lang="it-IT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/>
            <a:t>Emitimos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circulares</a:t>
          </a:r>
          <a:r>
            <a:rPr lang="it-IT" sz="1000" b="0" i="0" kern="1200" dirty="0"/>
            <a:t> e </a:t>
          </a:r>
          <a:r>
            <a:rPr lang="it-IT" sz="1000" b="0" i="0" kern="1200" dirty="0" err="1"/>
            <a:t>informes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sobre</a:t>
          </a:r>
          <a:r>
            <a:rPr lang="it-IT" sz="1000" b="0" i="0" kern="1200" dirty="0"/>
            <a:t> la </a:t>
          </a:r>
          <a:r>
            <a:rPr lang="it-IT" sz="1000" b="0" i="0" kern="1200" dirty="0" err="1"/>
            <a:t>regulación</a:t>
          </a:r>
          <a:r>
            <a:rPr lang="it-IT" sz="1000" b="0" i="0" kern="1200" dirty="0"/>
            <a:t> </a:t>
          </a:r>
          <a:r>
            <a:rPr lang="it-IT" sz="1000" b="0" i="0" kern="1200" dirty="0" err="1"/>
            <a:t>energética</a:t>
          </a:r>
          <a:r>
            <a:rPr lang="it-IT" sz="1000" b="0" i="0" kern="1200" dirty="0"/>
            <a:t> y </a:t>
          </a:r>
          <a:r>
            <a:rPr lang="it-IT" sz="1000" b="0" i="0" kern="1200" dirty="0" err="1"/>
            <a:t>resolvemos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las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consultas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regulatorias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agentes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2206762" y="2401141"/>
        <a:ext cx="1454225" cy="14542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F0636-3DDC-1443-B64E-5C80064052D1}">
      <dsp:nvSpPr>
        <dsp:cNvPr id="0" name=""/>
        <dsp:cNvSpPr/>
      </dsp:nvSpPr>
      <dsp:spPr>
        <a:xfrm>
          <a:off x="0" y="677654"/>
          <a:ext cx="4132219" cy="41322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3E91F-4AD1-5C44-9731-0983E115AB35}">
      <dsp:nvSpPr>
        <dsp:cNvPr id="0" name=""/>
        <dsp:cNvSpPr/>
      </dsp:nvSpPr>
      <dsp:spPr>
        <a:xfrm>
          <a:off x="329967" y="925959"/>
          <a:ext cx="1736751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kern="1200" dirty="0">
              <a:hlinkClick xmlns:r="http://schemas.openxmlformats.org/officeDocument/2006/relationships" r:id="rId1"/>
            </a:rPr>
            <a:t>Conflictos, inspecciones y sanciones</a:t>
          </a:r>
          <a:endParaRPr lang="it-IT" sz="1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/>
            <a:t>Inspeccionamos</a:t>
          </a:r>
          <a:r>
            <a:rPr lang="it-IT" sz="900" b="0" i="0" kern="1200" dirty="0"/>
            <a:t> </a:t>
          </a:r>
          <a:r>
            <a:rPr lang="it-IT" sz="900" b="0" i="0" kern="1200" dirty="0" err="1"/>
            <a:t>las</a:t>
          </a:r>
          <a:r>
            <a:rPr lang="it-IT" sz="900" b="0" i="0" kern="1200" dirty="0"/>
            <a:t> </a:t>
          </a:r>
          <a:r>
            <a:rPr lang="it-IT" sz="900" b="0" i="0" kern="1200" dirty="0" err="1"/>
            <a:t>obligaciones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agentes</a:t>
          </a:r>
          <a:r>
            <a:rPr lang="it-IT" sz="900" b="0" i="0" kern="1200" dirty="0"/>
            <a:t> </a:t>
          </a:r>
          <a:r>
            <a:rPr lang="it-IT" sz="900" b="0" i="0" kern="1200" dirty="0" err="1"/>
            <a:t>que</a:t>
          </a:r>
          <a:r>
            <a:rPr lang="it-IT" sz="900" b="0" i="0" kern="1200" dirty="0"/>
            <a:t> </a:t>
          </a:r>
          <a:r>
            <a:rPr lang="it-IT" sz="900" b="0" i="0" kern="1200" dirty="0" err="1"/>
            <a:t>operan</a:t>
          </a:r>
          <a:r>
            <a:rPr lang="it-IT" sz="900" b="0" i="0" kern="1200" dirty="0"/>
            <a:t> en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mercados</a:t>
          </a:r>
          <a:r>
            <a:rPr lang="it-IT" sz="900" b="0" i="0" kern="1200" dirty="0"/>
            <a:t> </a:t>
          </a:r>
          <a:r>
            <a:rPr lang="it-IT" sz="900" b="0" i="0" kern="1200" dirty="0" err="1"/>
            <a:t>energéticos</a:t>
          </a:r>
          <a:r>
            <a:rPr lang="it-IT" sz="900" b="0" i="0" kern="1200" dirty="0"/>
            <a:t> y </a:t>
          </a:r>
          <a:r>
            <a:rPr lang="it-IT" sz="900" b="0" i="0" kern="1200" dirty="0" err="1"/>
            <a:t>tramitamos</a:t>
          </a:r>
          <a:r>
            <a:rPr lang="it-IT" sz="900" b="0" i="0" kern="1200" dirty="0"/>
            <a:t> </a:t>
          </a:r>
          <a:r>
            <a:rPr lang="it-IT" sz="900" b="0" i="0" kern="1200" dirty="0" err="1"/>
            <a:t>expedientes</a:t>
          </a:r>
          <a:r>
            <a:rPr lang="it-IT" sz="900" b="0" i="0" kern="1200" dirty="0"/>
            <a:t> </a:t>
          </a:r>
          <a:r>
            <a:rPr lang="it-IT" sz="900" b="0" i="0" kern="1200" dirty="0" err="1"/>
            <a:t>sancionadores</a:t>
          </a:r>
          <a:r>
            <a:rPr lang="it-IT" sz="900" b="0" i="0" kern="1200" dirty="0"/>
            <a:t> por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incumplimientos</a:t>
          </a:r>
          <a:r>
            <a:rPr lang="it-IT" sz="900" b="0" i="0" kern="1200" dirty="0"/>
            <a:t>. </a:t>
          </a:r>
          <a:r>
            <a:rPr lang="it-IT" sz="900" b="0" i="0" kern="1200" dirty="0" err="1"/>
            <a:t>Resolvemos</a:t>
          </a:r>
          <a:r>
            <a:rPr lang="it-IT" sz="900" b="0" i="0" kern="1200" dirty="0"/>
            <a:t>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conflictos</a:t>
          </a:r>
          <a:r>
            <a:rPr lang="it-IT" sz="900" b="0" i="0" kern="1200" dirty="0"/>
            <a:t> </a:t>
          </a:r>
          <a:r>
            <a:rPr lang="it-IT" sz="900" b="0" i="0" kern="1200" dirty="0" err="1"/>
            <a:t>entre</a:t>
          </a:r>
          <a:r>
            <a:rPr lang="it-IT" sz="900" b="0" i="0" kern="1200" dirty="0"/>
            <a:t> </a:t>
          </a:r>
          <a:r>
            <a:rPr lang="it-IT" sz="900" b="0" i="0" kern="1200" dirty="0" err="1"/>
            <a:t>agentes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408637" y="1004629"/>
        <a:ext cx="1579411" cy="1454225"/>
      </dsp:txXfrm>
    </dsp:sp>
    <dsp:sp modelId="{EC30D54E-2337-4C49-B787-6BF1BB2AD94B}">
      <dsp:nvSpPr>
        <dsp:cNvPr id="0" name=""/>
        <dsp:cNvSpPr/>
      </dsp:nvSpPr>
      <dsp:spPr>
        <a:xfrm>
          <a:off x="2150114" y="925959"/>
          <a:ext cx="1759039" cy="1611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i="0" kern="1200" dirty="0">
              <a:hlinkClick xmlns:r="http://schemas.openxmlformats.org/officeDocument/2006/relationships" r:id="rId2"/>
            </a:rPr>
            <a:t>Retribución, peajes y liquidaciones</a:t>
          </a:r>
          <a:endParaRPr lang="it-IT" sz="1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/>
            <a:t>Aprobamos Resoluciones estableciendo la retribución anual de las actividades reguladas, en aplicación de las Circulares de metodología retributiva, y establecemos los peajes de los sectores eléctrico y gasista, y su régimen retributivo.</a:t>
          </a:r>
          <a:endParaRPr lang="it-IT" sz="900" kern="1200" dirty="0"/>
        </a:p>
      </dsp:txBody>
      <dsp:txXfrm>
        <a:off x="2228784" y="1004629"/>
        <a:ext cx="1601699" cy="1454225"/>
      </dsp:txXfrm>
    </dsp:sp>
    <dsp:sp modelId="{DB46BA0D-1445-0840-BE7E-BD36F1A6F4F7}">
      <dsp:nvSpPr>
        <dsp:cNvPr id="0" name=""/>
        <dsp:cNvSpPr/>
      </dsp:nvSpPr>
      <dsp:spPr>
        <a:xfrm>
          <a:off x="255336" y="2652789"/>
          <a:ext cx="1886014" cy="156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i="0" kern="1200">
              <a:hlinkClick xmlns:r="http://schemas.openxmlformats.org/officeDocument/2006/relationships" r:id="rId3"/>
            </a:rPr>
            <a:t>Regulación del Mercado Eléctrico</a:t>
          </a:r>
          <a:endParaRPr lang="it-IT" sz="1050" kern="120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0" i="0" kern="1200" dirty="0" err="1"/>
            <a:t>Aprobamos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las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metodologías</a:t>
          </a:r>
          <a:r>
            <a:rPr lang="it-IT" sz="1000" b="0" i="0" kern="1200" dirty="0"/>
            <a:t> y </a:t>
          </a:r>
          <a:r>
            <a:rPr lang="it-IT" sz="1000" b="0" i="0" kern="1200" dirty="0" err="1"/>
            <a:t>las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reglas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funcionamiento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mercados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organizados</a:t>
          </a:r>
          <a:r>
            <a:rPr lang="it-IT" sz="1000" b="0" i="0" kern="1200" dirty="0"/>
            <a:t>, </a:t>
          </a:r>
          <a:r>
            <a:rPr lang="it-IT" sz="1000" b="0" i="0" kern="1200" dirty="0" err="1"/>
            <a:t>así</a:t>
          </a:r>
          <a:r>
            <a:rPr lang="it-IT" sz="1000" b="0" i="0" kern="1200" dirty="0"/>
            <a:t> </a:t>
          </a:r>
          <a:r>
            <a:rPr lang="it-IT" sz="1000" b="0" i="0" kern="1200" dirty="0" err="1"/>
            <a:t>como</a:t>
          </a:r>
          <a:r>
            <a:rPr lang="it-IT" sz="1000" b="0" i="0" kern="1200" dirty="0"/>
            <a:t> </a:t>
          </a:r>
          <a:r>
            <a:rPr lang="it-IT" sz="1000" b="0" i="0" kern="1200" dirty="0" err="1"/>
            <a:t>los</a:t>
          </a:r>
          <a:r>
            <a:rPr lang="it-IT" sz="1000" b="0" i="0" kern="1200" dirty="0"/>
            <a:t> </a:t>
          </a:r>
          <a:r>
            <a:rPr lang="it-IT" sz="1000" b="0" i="0" kern="1200" dirty="0" err="1"/>
            <a:t>procedimientos</a:t>
          </a:r>
          <a:r>
            <a:rPr lang="it-IT" sz="1000" b="0" i="0" kern="1200" dirty="0"/>
            <a:t> de </a:t>
          </a:r>
          <a:r>
            <a:rPr lang="it-IT" sz="1000" b="0" i="0" kern="1200" dirty="0" err="1"/>
            <a:t>operación</a:t>
          </a:r>
          <a:r>
            <a:rPr lang="it-IT" sz="1000" b="0" i="0" kern="1200" dirty="0"/>
            <a:t> del sistema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331495" y="2728948"/>
        <a:ext cx="1733696" cy="1407806"/>
      </dsp:txXfrm>
    </dsp:sp>
    <dsp:sp modelId="{00F37AA7-D21E-3A4A-9302-D8483A1FA2BD}">
      <dsp:nvSpPr>
        <dsp:cNvPr id="0" name=""/>
        <dsp:cNvSpPr/>
      </dsp:nvSpPr>
      <dsp:spPr>
        <a:xfrm>
          <a:off x="2193594" y="2670194"/>
          <a:ext cx="1811383" cy="1525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i="0" kern="1200">
              <a:hlinkClick xmlns:r="http://schemas.openxmlformats.org/officeDocument/2006/relationships" r:id="rId4"/>
            </a:rPr>
            <a:t>Consumidores de energía</a:t>
          </a:r>
          <a:endParaRPr lang="it-IT" sz="1050" kern="120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b="0" i="0" kern="1200" dirty="0" err="1"/>
            <a:t>Publicamos</a:t>
          </a:r>
          <a:r>
            <a:rPr lang="it-IT" sz="900" b="0" i="0" kern="1200" dirty="0"/>
            <a:t> </a:t>
          </a:r>
          <a:r>
            <a:rPr lang="it-IT" sz="900" b="0" i="0" kern="1200" dirty="0" err="1"/>
            <a:t>guías</a:t>
          </a:r>
          <a:r>
            <a:rPr lang="it-IT" sz="900" b="0" i="0" kern="1200" dirty="0"/>
            <a:t> y </a:t>
          </a:r>
          <a:r>
            <a:rPr lang="it-IT" sz="900" b="0" i="0" kern="1200" dirty="0" err="1"/>
            <a:t>recomendaciones</a:t>
          </a:r>
          <a:r>
            <a:rPr lang="it-IT" sz="900" b="0" i="0" kern="1200" dirty="0"/>
            <a:t> </a:t>
          </a:r>
          <a:r>
            <a:rPr lang="it-IT" sz="900" b="0" i="0" kern="1200" dirty="0" err="1"/>
            <a:t>prácticas</a:t>
          </a:r>
          <a:r>
            <a:rPr lang="it-IT" sz="900" b="0" i="0" kern="1200" dirty="0"/>
            <a:t> </a:t>
          </a:r>
          <a:r>
            <a:rPr lang="it-IT" sz="900" b="0" i="0" kern="1200" dirty="0" err="1"/>
            <a:t>sobre</a:t>
          </a:r>
          <a:r>
            <a:rPr lang="it-IT" sz="900" b="0" i="0" kern="1200" dirty="0"/>
            <a:t> </a:t>
          </a:r>
          <a:r>
            <a:rPr lang="it-IT" sz="900" b="0" i="0" kern="1200" dirty="0" err="1"/>
            <a:t>el</a:t>
          </a:r>
          <a:r>
            <a:rPr lang="it-IT" sz="900" b="0" i="0" kern="1200" dirty="0"/>
            <a:t> </a:t>
          </a:r>
          <a:r>
            <a:rPr lang="it-IT" sz="900" b="0" i="0" kern="1200" dirty="0" err="1"/>
            <a:t>funcionamiento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mercados</a:t>
          </a:r>
          <a:r>
            <a:rPr lang="it-IT" sz="900" b="0" i="0" kern="1200" dirty="0"/>
            <a:t>, </a:t>
          </a:r>
          <a:r>
            <a:rPr lang="it-IT" sz="900" b="0" i="0" kern="1200" dirty="0" err="1"/>
            <a:t>el</a:t>
          </a:r>
          <a:r>
            <a:rPr lang="it-IT" sz="900" b="0" i="0" kern="1200" dirty="0"/>
            <a:t> </a:t>
          </a:r>
          <a:r>
            <a:rPr lang="it-IT" sz="900" b="0" i="0" kern="1200" dirty="0" err="1"/>
            <a:t>Comparador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ofertas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energía</a:t>
          </a:r>
          <a:r>
            <a:rPr lang="it-IT" sz="900" b="0" i="0" kern="1200" dirty="0"/>
            <a:t>, </a:t>
          </a:r>
          <a:r>
            <a:rPr lang="it-IT" sz="900" b="0" i="0" kern="1200" dirty="0" err="1"/>
            <a:t>el</a:t>
          </a:r>
          <a:r>
            <a:rPr lang="it-IT" sz="900" b="0" i="0" kern="1200" dirty="0"/>
            <a:t> </a:t>
          </a:r>
          <a:r>
            <a:rPr lang="it-IT" sz="900" b="0" i="0" kern="1200" dirty="0" err="1"/>
            <a:t>Simulador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tarifas</a:t>
          </a:r>
          <a:r>
            <a:rPr lang="it-IT" sz="900" b="0" i="0" kern="1200" dirty="0"/>
            <a:t> de </a:t>
          </a:r>
          <a:r>
            <a:rPr lang="it-IT" sz="900" b="0" i="0" kern="1200" dirty="0" err="1"/>
            <a:t>electricidad</a:t>
          </a:r>
          <a:r>
            <a:rPr lang="it-IT" sz="900" b="0" i="0" kern="1200" dirty="0"/>
            <a:t> y </a:t>
          </a:r>
          <a:r>
            <a:rPr lang="it-IT" sz="900" b="0" i="0" kern="1200" dirty="0" err="1"/>
            <a:t>los</a:t>
          </a:r>
          <a:r>
            <a:rPr lang="it-IT" sz="900" b="0" i="0" kern="1200" dirty="0"/>
            <a:t> </a:t>
          </a:r>
          <a:r>
            <a:rPr lang="it-IT" sz="900" b="0" i="0" kern="1200" dirty="0" err="1"/>
            <a:t>procedimientos</a:t>
          </a:r>
          <a:r>
            <a:rPr lang="it-IT" sz="900" b="0" i="0" kern="1200" dirty="0"/>
            <a:t> de cambio de </a:t>
          </a:r>
          <a:r>
            <a:rPr lang="it-IT" sz="900" b="0" i="0" kern="1200" dirty="0" err="1"/>
            <a:t>suministrador</a:t>
          </a:r>
          <a:r>
            <a:rPr lang="it-IT" sz="900" b="0" i="0" kern="1200" dirty="0"/>
            <a:t>.</a:t>
          </a:r>
          <a:endParaRPr lang="it-IT" sz="900" kern="1200" dirty="0"/>
        </a:p>
      </dsp:txBody>
      <dsp:txXfrm>
        <a:off x="2268054" y="2744654"/>
        <a:ext cx="1662463" cy="1376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436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a51556a8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a51556a8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HE TRATADO DE MODIFICAR EL LOGO ARRIBAPORQUE QUEDABA ENCABALGADO EN TODAS LAS SLIDES, PERO AL GUARDAR ME DA MENSAJE DE ERROR, POR FAVOR VERIFICAR.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80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parte de arriba a la derecha queda un poco fea, el logo demasiado junto al “Preservamos…; lo he desplazado un poco hacia abajo, le he quitado el “mediante” final, he añadido y usuarios tras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18892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De nuevo, he bajado la frase “Trabajamos… “ para que no choque con el logo; he eliminado un “de” que sobraba en mejora regulatoria y he corregido alguna </a:t>
            </a:r>
            <a:r>
              <a:rPr lang="es-ES_tradnl" dirty="0" err="1"/>
              <a:t>mayùscula</a:t>
            </a:r>
            <a:r>
              <a:rPr lang="es-ES_tradnl" dirty="0"/>
              <a:t> que sobraba.</a:t>
            </a:r>
          </a:p>
        </p:txBody>
      </p:sp>
    </p:spTree>
    <p:extLst>
      <p:ext uri="{BB962C8B-B14F-4D97-AF65-F5344CB8AC3E}">
        <p14:creationId xmlns:p14="http://schemas.microsoft.com/office/powerpoint/2010/main" val="375929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Aquí quizás hay que dejar el logo solo con CNMC sin el nombre completo porque se encabalga logo y frase, y no hay espacio para bajar</a:t>
            </a:r>
          </a:p>
        </p:txBody>
      </p:sp>
    </p:spTree>
    <p:extLst>
      <p:ext uri="{BB962C8B-B14F-4D97-AF65-F5344CB8AC3E}">
        <p14:creationId xmlns:p14="http://schemas.microsoft.com/office/powerpoint/2010/main" val="424525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 bajado un poco la frase de “En la CNMC y la he movido un poco a la izda.</a:t>
            </a:r>
          </a:p>
        </p:txBody>
      </p:sp>
    </p:spTree>
    <p:extLst>
      <p:ext uri="{BB962C8B-B14F-4D97-AF65-F5344CB8AC3E}">
        <p14:creationId xmlns:p14="http://schemas.microsoft.com/office/powerpoint/2010/main" val="198422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 recolocado la frase, y corregido el final de Retribución…</a:t>
            </a:r>
          </a:p>
        </p:txBody>
      </p:sp>
    </p:spTree>
    <p:extLst>
      <p:ext uri="{BB962C8B-B14F-4D97-AF65-F5344CB8AC3E}">
        <p14:creationId xmlns:p14="http://schemas.microsoft.com/office/powerpoint/2010/main" val="181556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 recolocado la frase; he eliminado “y la carga financiera injusta” del SPU, es muy técnico y apenas cabía. He corregido la redacción dentro de Informes, consultas y procedimiento.</a:t>
            </a:r>
          </a:p>
        </p:txBody>
      </p:sp>
    </p:spTree>
    <p:extLst>
      <p:ext uri="{BB962C8B-B14F-4D97-AF65-F5344CB8AC3E}">
        <p14:creationId xmlns:p14="http://schemas.microsoft.com/office/powerpoint/2010/main" val="956912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Mismas modificaciones que en la </a:t>
            </a:r>
            <a:r>
              <a:rPr lang="es-ES" dirty="0" err="1"/>
              <a:t>slide</a:t>
            </a:r>
            <a:r>
              <a:rPr lang="es-ES" dirty="0"/>
              <a:t> anterior.</a:t>
            </a:r>
          </a:p>
        </p:txBody>
      </p:sp>
    </p:spTree>
    <p:extLst>
      <p:ext uri="{BB962C8B-B14F-4D97-AF65-F5344CB8AC3E}">
        <p14:creationId xmlns:p14="http://schemas.microsoft.com/office/powerpoint/2010/main" val="280859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He corregido texto en informes y consultas.</a:t>
            </a:r>
          </a:p>
        </p:txBody>
      </p:sp>
    </p:spTree>
    <p:extLst>
      <p:ext uri="{BB962C8B-B14F-4D97-AF65-F5344CB8AC3E}">
        <p14:creationId xmlns:p14="http://schemas.microsoft.com/office/powerpoint/2010/main" val="61040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Aquí también he revisado y modificado el logo, quedaba feo encabalgado, y con </a:t>
            </a:r>
            <a:r>
              <a:rPr lang="es-ES"/>
              <a:t>espacios raros.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894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c653211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c6532119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2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67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83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c653211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c653211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57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dirty="0">
                <a:solidFill>
                  <a:schemeClr val="accent6"/>
                </a:solidFill>
              </a:rPr>
              <a:t>Protección de la competencia en </a:t>
            </a:r>
            <a:r>
              <a:rPr lang="es-ES" b="1" dirty="0">
                <a:solidFill>
                  <a:schemeClr val="accent6"/>
                </a:solidFill>
              </a:rPr>
              <a:t>todos los mercados y sectores económicos ESTO LO HE MODIFICADO PORQUE HABLABA DE SUPERVISION DE TODOS LOS MERCADOS Y SECTORES (MENOS BANCARIO Y FINANCIERO) Y NO ES VERDAD: EN COMPETENCIA REVISAMOS TODOS LOS SECTORES, TAMBIÉN EL BANCARIO…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b="1" dirty="0">
                <a:solidFill>
                  <a:schemeClr val="accent6"/>
                </a:solidFill>
              </a:rPr>
              <a:t>También he quitado “nueva” delante de Autoridad en D</a:t>
            </a:r>
            <a:endParaRPr lang="es-ES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18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7d932f3e7d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7d932f3e7d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73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c653211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c653211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53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c653211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c653211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He sustituido “audiovisuales” por audiovisual (no tiene “servicios” delante y queda raro.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00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3828655" y="-3141786"/>
            <a:ext cx="7657307" cy="6294996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700">
                <a:solidFill>
                  <a:srgbClr val="3336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FD85B-9D34-D448-8FD6-74B6D0D9EF8A}"/>
              </a:ext>
            </a:extLst>
          </p:cNvPr>
          <p:cNvSpPr txBox="1"/>
          <p:nvPr userDrawn="1"/>
        </p:nvSpPr>
        <p:spPr>
          <a:xfrm>
            <a:off x="9120554" y="-9378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5162650" y="599925"/>
            <a:ext cx="3412250" cy="3901525"/>
            <a:chOff x="5162650" y="599925"/>
            <a:chExt cx="3412250" cy="3901525"/>
          </a:xfrm>
        </p:grpSpPr>
        <p:sp>
          <p:nvSpPr>
            <p:cNvPr id="18" name="Google Shape;18;p4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3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5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761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bg>
      <p:bgPr>
        <a:solidFill>
          <a:schemeClr val="accent5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5162650" y="599925"/>
            <a:ext cx="3412250" cy="3901525"/>
            <a:chOff x="5162650" y="599925"/>
            <a:chExt cx="3412250" cy="3901525"/>
          </a:xfrm>
        </p:grpSpPr>
        <p:sp>
          <p:nvSpPr>
            <p:cNvPr id="18" name="Google Shape;18;p4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75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 preserve="1">
  <p:cSld name="Six columns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3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5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50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7499450" y="977652"/>
            <a:ext cx="1301080" cy="13010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48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1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6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2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 idx="4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 idx="6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>
            <a:off x="-5157600" y="74300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2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3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5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7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 flipH="1">
            <a:off x="-5157600" y="879396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D80FB-5886-D844-81E7-360841C44F2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" y="206606"/>
            <a:ext cx="2598821" cy="34208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61" r:id="rId6"/>
    <p:sldLayoutId id="2147483666" r:id="rId7"/>
    <p:sldLayoutId id="2147483668" r:id="rId8"/>
    <p:sldLayoutId id="2147483669" r:id="rId9"/>
    <p:sldLayoutId id="2147483670" r:id="rId10"/>
    <p:sldLayoutId id="2147483650" r:id="rId11"/>
    <p:sldLayoutId id="2147483660" r:id="rId12"/>
    <p:sldLayoutId id="2147483671" r:id="rId13"/>
    <p:sldLayoutId id="2147483672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50237E-6C94-1E42-9898-8571896982A2}"/>
              </a:ext>
            </a:extLst>
          </p:cNvPr>
          <p:cNvGrpSpPr/>
          <p:nvPr userDrawn="1"/>
        </p:nvGrpSpPr>
        <p:grpSpPr>
          <a:xfrm>
            <a:off x="188638" y="206192"/>
            <a:ext cx="2577954" cy="342917"/>
            <a:chOff x="76345" y="106215"/>
            <a:chExt cx="2577954" cy="3429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314D67-8044-F240-B258-F347E7F0F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788"/>
            <a:stretch/>
          </p:blipFill>
          <p:spPr>
            <a:xfrm>
              <a:off x="76345" y="107043"/>
              <a:ext cx="317356" cy="3420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E85B91-8AE4-B24C-A576-C822B4F69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r="798"/>
            <a:stretch/>
          </p:blipFill>
          <p:spPr>
            <a:xfrm>
              <a:off x="393701" y="106215"/>
              <a:ext cx="2260598" cy="342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241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ctrTitle"/>
          </p:nvPr>
        </p:nvSpPr>
        <p:spPr>
          <a:xfrm>
            <a:off x="4253470" y="1461905"/>
            <a:ext cx="4565856" cy="333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4400" dirty="0"/>
              <a:t>Organización y tareas de la CNMC</a:t>
            </a:r>
            <a:br>
              <a:rPr lang="es-ES" sz="4400" dirty="0"/>
            </a:br>
            <a:r>
              <a:rPr lang="es-ES" sz="2500" dirty="0">
                <a:solidFill>
                  <a:schemeClr val="accent1"/>
                </a:solidFill>
              </a:rPr>
              <a:t>La defensa de la competencia y la supervisión regulatoria sectorial</a:t>
            </a:r>
            <a:endParaRPr sz="2500"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3" name="Google Shape;143;p29"/>
          <p:cNvSpPr txBox="1">
            <a:spLocks noGrp="1"/>
          </p:cNvSpPr>
          <p:nvPr>
            <p:ph type="subTitle" idx="1"/>
          </p:nvPr>
        </p:nvSpPr>
        <p:spPr>
          <a:xfrm>
            <a:off x="76344" y="3396705"/>
            <a:ext cx="3988819" cy="1746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endParaRPr lang="es-ES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36C35D-B0F7-9C4E-93B8-044F1F3E4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" y="206606"/>
            <a:ext cx="2598821" cy="3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25;p41">
            <a:extLst>
              <a:ext uri="{FF2B5EF4-FFF2-40B4-BE49-F238E27FC236}">
                <a16:creationId xmlns:a16="http://schemas.microsoft.com/office/drawing/2014/main" id="{3E43FCA8-C67E-F24A-8EA4-EFC3BDB927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97350" y="90675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4. ¿Cuáles son sus funciones?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32F0125F-1803-EF41-86CC-E26D1A70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190954"/>
              </p:ext>
            </p:extLst>
          </p:nvPr>
        </p:nvGraphicFramePr>
        <p:xfrm>
          <a:off x="0" y="1113962"/>
          <a:ext cx="8748075" cy="361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11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"/>
          <p:cNvSpPr txBox="1">
            <a:spLocks noGrp="1"/>
          </p:cNvSpPr>
          <p:nvPr>
            <p:ph type="ctrTitle"/>
          </p:nvPr>
        </p:nvSpPr>
        <p:spPr>
          <a:xfrm>
            <a:off x="3405259" y="107043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>
                <a:solidFill>
                  <a:schemeClr val="accent6"/>
                </a:solidFill>
              </a:rPr>
              <a:t>4. ¿Cuáles son sus funciones?</a:t>
            </a: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749ACAB-0B10-1544-B00E-370ABAD09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494608"/>
              </p:ext>
            </p:extLst>
          </p:nvPr>
        </p:nvGraphicFramePr>
        <p:xfrm>
          <a:off x="3093306" y="9160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39 Rectángulo">
            <a:extLst>
              <a:ext uri="{FF2B5EF4-FFF2-40B4-BE49-F238E27FC236}">
                <a16:creationId xmlns:a16="http://schemas.microsoft.com/office/drawing/2014/main" id="{8F1AA078-CBC2-C743-A089-52CED17CF01B}"/>
              </a:ext>
            </a:extLst>
          </p:cNvPr>
          <p:cNvSpPr/>
          <p:nvPr/>
        </p:nvSpPr>
        <p:spPr>
          <a:xfrm>
            <a:off x="429010" y="2348444"/>
            <a:ext cx="266429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5"/>
                </a:solidFill>
              </a:rPr>
              <a:t>La CNMC, el</a:t>
            </a:r>
            <a:r>
              <a:rPr lang="es-ES" sz="1600" b="1" dirty="0">
                <a:solidFill>
                  <a:schemeClr val="accent5"/>
                </a:solidFill>
              </a:rPr>
              <a:t>emento dinamizador </a:t>
            </a:r>
            <a:r>
              <a:rPr lang="es-ES" sz="1600" dirty="0">
                <a:solidFill>
                  <a:schemeClr val="accent5"/>
                </a:solidFill>
              </a:rPr>
              <a:t>de la economía y eslabón del proceso de </a:t>
            </a:r>
            <a:r>
              <a:rPr lang="es-ES" sz="1600" b="1" dirty="0">
                <a:solidFill>
                  <a:schemeClr val="accent5"/>
                </a:solidFill>
              </a:rPr>
              <a:t>reformas estructurales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9A3652D-937C-F647-9C7D-96AEB035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52" y="863550"/>
            <a:ext cx="7825295" cy="34164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>
                <a:latin typeface="+mn-lt"/>
              </a:rPr>
              <a:t>Preservamos y garantizamos la existencia de una competencia efectiva en los mercados en el ámbito nacional, básica para el correcto funcionamiento de una economía de mercado y para el bienestar de los consumidores y usuarios…</a:t>
            </a:r>
            <a:endParaRPr lang="es-ES_tradnl" sz="1100" i="1" dirty="0"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AE4639B-9B63-624B-811C-647C7BE02A1F}"/>
              </a:ext>
            </a:extLst>
          </p:cNvPr>
          <p:cNvSpPr txBox="1">
            <a:spLocks/>
          </p:cNvSpPr>
          <p:nvPr/>
        </p:nvSpPr>
        <p:spPr>
          <a:xfrm>
            <a:off x="2985768" y="107672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 Defensa de la Competencia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4B179632-64CD-F046-9866-B14811080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264742"/>
              </p:ext>
            </p:extLst>
          </p:nvPr>
        </p:nvGraphicFramePr>
        <p:xfrm>
          <a:off x="157680" y="714919"/>
          <a:ext cx="3971109" cy="479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0F14E77C-E09B-3B44-9E94-7D0D73F14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8923"/>
              </p:ext>
            </p:extLst>
          </p:nvPr>
        </p:nvGraphicFramePr>
        <p:xfrm>
          <a:off x="4336224" y="2097447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938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9A3652D-937C-F647-9C7D-96AEB035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863550"/>
            <a:ext cx="8267700" cy="34164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 err="1">
                <a:latin typeface="+mn-lt"/>
              </a:rPr>
              <a:t>Trabajamos</a:t>
            </a:r>
            <a:r>
              <a:rPr lang="it-IT" sz="1100" i="1" dirty="0">
                <a:latin typeface="+mn-lt"/>
              </a:rPr>
              <a:t> por </a:t>
            </a:r>
            <a:r>
              <a:rPr lang="it-IT" sz="1100" i="1" dirty="0" err="1">
                <a:latin typeface="+mn-lt"/>
              </a:rPr>
              <a:t>mejorar</a:t>
            </a:r>
            <a:r>
              <a:rPr lang="it-IT" sz="1100" i="1" dirty="0">
                <a:latin typeface="+mn-lt"/>
              </a:rPr>
              <a:t> la </a:t>
            </a:r>
            <a:r>
              <a:rPr lang="it-IT" sz="1100" i="1" dirty="0" err="1">
                <a:latin typeface="+mn-lt"/>
              </a:rPr>
              <a:t>regulación</a:t>
            </a:r>
            <a:r>
              <a:rPr lang="it-IT" sz="1100" i="1" dirty="0">
                <a:latin typeface="+mn-lt"/>
              </a:rPr>
              <a:t> en </a:t>
            </a:r>
            <a:r>
              <a:rPr lang="it-IT" sz="1100" i="1" dirty="0" err="1">
                <a:latin typeface="+mn-lt"/>
              </a:rPr>
              <a:t>todos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mercados</a:t>
            </a:r>
            <a:r>
              <a:rPr lang="it-IT" sz="1100" i="1" dirty="0">
                <a:latin typeface="+mn-lt"/>
              </a:rPr>
              <a:t> y </a:t>
            </a:r>
            <a:r>
              <a:rPr lang="it-IT" sz="1100" i="1" dirty="0" err="1">
                <a:latin typeface="+mn-lt"/>
              </a:rPr>
              <a:t>sectores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económicos</a:t>
            </a:r>
            <a:r>
              <a:rPr lang="it-IT" sz="1100" i="1" dirty="0">
                <a:latin typeface="+mn-lt"/>
              </a:rPr>
              <a:t> y </a:t>
            </a:r>
            <a:r>
              <a:rPr lang="it-IT" sz="1100" i="1" dirty="0" err="1">
                <a:latin typeface="+mn-lt"/>
              </a:rPr>
              <a:t>difundimos</a:t>
            </a:r>
            <a:r>
              <a:rPr lang="it-IT" sz="1100" i="1" dirty="0">
                <a:latin typeface="+mn-lt"/>
              </a:rPr>
              <a:t> la cultura de </a:t>
            </a:r>
            <a:r>
              <a:rPr lang="it-IT" sz="1100" i="1" dirty="0" err="1">
                <a:latin typeface="+mn-lt"/>
              </a:rPr>
              <a:t>competencia</a:t>
            </a:r>
            <a:endParaRPr lang="es-ES_tradnl" sz="1050" i="1" dirty="0"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AE4639B-9B63-624B-811C-647C7BE02A1F}"/>
              </a:ext>
            </a:extLst>
          </p:cNvPr>
          <p:cNvSpPr txBox="1">
            <a:spLocks/>
          </p:cNvSpPr>
          <p:nvPr/>
        </p:nvSpPr>
        <p:spPr>
          <a:xfrm>
            <a:off x="2821579" y="102998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-Promoción de La Competencia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980D93CE-3EFD-5E40-87AE-EA7491FBE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170932"/>
              </p:ext>
            </p:extLst>
          </p:nvPr>
        </p:nvGraphicFramePr>
        <p:xfrm>
          <a:off x="870857" y="1454330"/>
          <a:ext cx="7567749" cy="342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91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0BC0DCD-5644-ED45-BB56-F32A388C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" y="593675"/>
            <a:ext cx="8651240" cy="34164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 err="1">
                <a:latin typeface="+mn-lt"/>
              </a:rPr>
              <a:t>Garantizamos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el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correcto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funcionamiento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mercados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comunicaciones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electrónicas</a:t>
            </a:r>
            <a:r>
              <a:rPr lang="it-IT" sz="1100" i="1" dirty="0">
                <a:latin typeface="+mn-lt"/>
              </a:rPr>
              <a:t> a </a:t>
            </a:r>
            <a:r>
              <a:rPr lang="it-IT" sz="1100" i="1" dirty="0" err="1">
                <a:latin typeface="+mn-lt"/>
              </a:rPr>
              <a:t>través</a:t>
            </a:r>
            <a:r>
              <a:rPr lang="it-IT" sz="1100" i="1" dirty="0">
                <a:latin typeface="+mn-lt"/>
              </a:rPr>
              <a:t> del </a:t>
            </a:r>
            <a:r>
              <a:rPr lang="it-IT" sz="1100" i="1" dirty="0" err="1">
                <a:latin typeface="+mn-lt"/>
              </a:rPr>
              <a:t>establecimiento</a:t>
            </a:r>
            <a:r>
              <a:rPr lang="it-IT" sz="1100" i="1" dirty="0">
                <a:latin typeface="+mn-lt"/>
              </a:rPr>
              <a:t> y </a:t>
            </a:r>
            <a:r>
              <a:rPr lang="it-IT" sz="1100" i="1" dirty="0" err="1">
                <a:latin typeface="+mn-lt"/>
              </a:rPr>
              <a:t>supervisión</a:t>
            </a:r>
            <a:r>
              <a:rPr lang="it-IT" sz="1100" i="1" dirty="0">
                <a:latin typeface="+mn-lt"/>
              </a:rPr>
              <a:t> del </a:t>
            </a:r>
            <a:r>
              <a:rPr lang="it-IT" sz="1100" i="1" dirty="0" err="1">
                <a:latin typeface="+mn-lt"/>
              </a:rPr>
              <a:t>cumplimiento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las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obligaciones</a:t>
            </a:r>
            <a:r>
              <a:rPr lang="it-IT" sz="1100" i="1" dirty="0">
                <a:latin typeface="+mn-lt"/>
              </a:rPr>
              <a:t> por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operadores</a:t>
            </a:r>
            <a:r>
              <a:rPr lang="it-IT" sz="1100" i="1" dirty="0">
                <a:latin typeface="+mn-lt"/>
              </a:rPr>
              <a:t> y la </a:t>
            </a:r>
            <a:r>
              <a:rPr lang="it-IT" sz="1100" i="1" dirty="0" err="1">
                <a:latin typeface="+mn-lt"/>
              </a:rPr>
              <a:t>resolución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conflictos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entre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agentes</a:t>
            </a:r>
            <a:r>
              <a:rPr lang="it-IT" sz="1100" i="1" dirty="0">
                <a:latin typeface="+mn-lt"/>
              </a:rPr>
              <a:t> en </a:t>
            </a:r>
            <a:r>
              <a:rPr lang="it-IT" sz="1100" i="1" dirty="0" err="1">
                <a:latin typeface="+mn-lt"/>
              </a:rPr>
              <a:t>el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mercado</a:t>
            </a:r>
            <a:endParaRPr lang="es-ES_tradnl" sz="1100" i="1" dirty="0"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CE574E-A17C-4C42-9A5D-EEC405A7B325}"/>
              </a:ext>
            </a:extLst>
          </p:cNvPr>
          <p:cNvSpPr txBox="1">
            <a:spLocks/>
          </p:cNvSpPr>
          <p:nvPr/>
        </p:nvSpPr>
        <p:spPr>
          <a:xfrm>
            <a:off x="2802120" y="104888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de Telecomunicaciones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CBDFCC1E-B64D-8A49-BEFF-4D4CF152D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665421"/>
              </p:ext>
            </p:extLst>
          </p:nvPr>
        </p:nvGraphicFramePr>
        <p:xfrm>
          <a:off x="60960" y="876300"/>
          <a:ext cx="9083040" cy="461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53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D6D8D6F-64D0-41A3-BEAB-4B090E86C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200" y="710371"/>
            <a:ext cx="7695600" cy="34164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>
                <a:latin typeface="+mn-lt"/>
              </a:rPr>
              <a:t>En la CNMC , </a:t>
            </a:r>
            <a:r>
              <a:rPr lang="it-IT" sz="1100" i="1" dirty="0" err="1">
                <a:latin typeface="+mn-lt"/>
              </a:rPr>
              <a:t>supervisamos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el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correcto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funcionamiento</a:t>
            </a:r>
            <a:r>
              <a:rPr lang="it-IT" sz="1100" i="1" dirty="0">
                <a:latin typeface="+mn-lt"/>
              </a:rPr>
              <a:t> del </a:t>
            </a:r>
            <a:r>
              <a:rPr lang="it-IT" sz="1100" i="1" dirty="0" err="1">
                <a:latin typeface="+mn-lt"/>
              </a:rPr>
              <a:t>mercado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comunicación</a:t>
            </a:r>
            <a:r>
              <a:rPr lang="it-IT" sz="1100" i="1" dirty="0">
                <a:latin typeface="+mn-lt"/>
              </a:rPr>
              <a:t> </a:t>
            </a:r>
            <a:r>
              <a:rPr lang="it-IT" sz="1100" i="1" dirty="0" err="1">
                <a:latin typeface="+mn-lt"/>
              </a:rPr>
              <a:t>audiovisual</a:t>
            </a:r>
            <a:endParaRPr lang="en-US" sz="1100" i="1" dirty="0">
              <a:latin typeface="+mn-l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40AFE5-6D0F-E84F-A58B-86521E81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050" y="105671"/>
            <a:ext cx="6768900" cy="655500"/>
          </a:xfrm>
        </p:spPr>
        <p:txBody>
          <a:bodyPr wrap="square" anchor="t">
            <a:normAutofit/>
          </a:bodyPr>
          <a:lstStyle/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Audiovisual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45498B8-1F96-B34C-9943-BEDC459A9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639005"/>
              </p:ext>
            </p:extLst>
          </p:nvPr>
        </p:nvGraphicFramePr>
        <p:xfrm>
          <a:off x="84229" y="1141542"/>
          <a:ext cx="8990102" cy="414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5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F65F206-68AE-E146-9B04-99CB4861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200" y="644047"/>
            <a:ext cx="7695600" cy="6555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 err="1">
                <a:latin typeface="+mn-lt"/>
              </a:rPr>
              <a:t>Defendemos</a:t>
            </a:r>
            <a:r>
              <a:rPr lang="it-IT" sz="1100" i="1" dirty="0">
                <a:latin typeface="+mn-lt"/>
              </a:rPr>
              <a:t> la </a:t>
            </a:r>
            <a:r>
              <a:rPr lang="it-IT" sz="1100" i="1" dirty="0" err="1">
                <a:latin typeface="+mn-lt"/>
              </a:rPr>
              <a:t>competencia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efectiva</a:t>
            </a:r>
            <a:r>
              <a:rPr lang="it-IT" sz="1100" i="1" dirty="0">
                <a:latin typeface="+mn-lt"/>
              </a:rPr>
              <a:t>, la </a:t>
            </a:r>
            <a:r>
              <a:rPr lang="it-IT" sz="1100" i="1" dirty="0" err="1">
                <a:latin typeface="+mn-lt"/>
              </a:rPr>
              <a:t>objetividad</a:t>
            </a:r>
            <a:r>
              <a:rPr lang="it-IT" sz="1100" i="1" dirty="0">
                <a:latin typeface="+mn-lt"/>
              </a:rPr>
              <a:t> y la </a:t>
            </a:r>
            <a:r>
              <a:rPr lang="it-IT" sz="1100" i="1" dirty="0" err="1">
                <a:latin typeface="+mn-lt"/>
              </a:rPr>
              <a:t>transparencia</a:t>
            </a:r>
            <a:r>
              <a:rPr lang="it-IT" sz="1100" i="1" dirty="0">
                <a:latin typeface="+mn-lt"/>
              </a:rPr>
              <a:t> en </a:t>
            </a:r>
            <a:r>
              <a:rPr lang="it-IT" sz="1100" i="1" dirty="0" err="1">
                <a:latin typeface="+mn-lt"/>
              </a:rPr>
              <a:t>el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funcionamiento</a:t>
            </a:r>
            <a:r>
              <a:rPr lang="it-IT" sz="1100" i="1" dirty="0">
                <a:latin typeface="+mn-lt"/>
              </a:rPr>
              <a:t> de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sistemas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energéticos</a:t>
            </a:r>
            <a:r>
              <a:rPr lang="it-IT" sz="1100" i="1" dirty="0">
                <a:latin typeface="+mn-lt"/>
              </a:rPr>
              <a:t>, en beneficio de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consumidores</a:t>
            </a:r>
            <a:r>
              <a:rPr lang="it-IT" sz="1100" i="1" dirty="0">
                <a:latin typeface="+mn-lt"/>
              </a:rPr>
              <a:t> y </a:t>
            </a:r>
            <a:r>
              <a:rPr lang="it-IT" sz="1100" i="1" dirty="0" err="1">
                <a:latin typeface="+mn-lt"/>
              </a:rPr>
              <a:t>agentes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que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operan</a:t>
            </a:r>
            <a:r>
              <a:rPr lang="it-IT" sz="1100" i="1" dirty="0">
                <a:latin typeface="+mn-lt"/>
              </a:rPr>
              <a:t> en </a:t>
            </a:r>
            <a:r>
              <a:rPr lang="it-IT" sz="1100" i="1" dirty="0" err="1">
                <a:latin typeface="+mn-lt"/>
              </a:rPr>
              <a:t>estos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sectores</a:t>
            </a:r>
            <a:r>
              <a:rPr lang="it-IT" sz="1100" i="1" dirty="0">
                <a:latin typeface="+mn-lt"/>
              </a:rPr>
              <a:t>.</a:t>
            </a:r>
            <a:endParaRPr lang="es-ES_tradnl" sz="1100" i="1" dirty="0"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6B33830-A410-4E4D-AB13-15141762DB86}"/>
              </a:ext>
            </a:extLst>
          </p:cNvPr>
          <p:cNvSpPr txBox="1">
            <a:spLocks/>
          </p:cNvSpPr>
          <p:nvPr/>
        </p:nvSpPr>
        <p:spPr>
          <a:xfrm>
            <a:off x="3451334" y="97519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de la Energía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7BEC131-DECA-C145-ADC7-F4786F06A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196218"/>
              </p:ext>
            </p:extLst>
          </p:nvPr>
        </p:nvGraphicFramePr>
        <p:xfrm>
          <a:off x="262213" y="1082406"/>
          <a:ext cx="4132219" cy="452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84BAF6C5-1079-2647-BA5A-9AF162D7A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808583"/>
              </p:ext>
            </p:extLst>
          </p:nvPr>
        </p:nvGraphicFramePr>
        <p:xfrm>
          <a:off x="4394432" y="743387"/>
          <a:ext cx="4132219" cy="519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9636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4A06279-47E7-2940-BF66-02AC986E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613912"/>
            <a:ext cx="6946900" cy="655500"/>
          </a:xfrm>
        </p:spPr>
        <p:txBody>
          <a:bodyPr/>
          <a:lstStyle/>
          <a:p>
            <a:pPr marL="152400" indent="0" algn="ctr">
              <a:buNone/>
            </a:pPr>
            <a:r>
              <a:rPr lang="it-IT" sz="1100" i="1" dirty="0" err="1">
                <a:latin typeface="+mn-lt"/>
              </a:rPr>
              <a:t>Trabajamos</a:t>
            </a:r>
            <a:r>
              <a:rPr lang="it-IT" sz="1100" i="1" dirty="0">
                <a:latin typeface="+mn-lt"/>
              </a:rPr>
              <a:t> para </a:t>
            </a:r>
            <a:r>
              <a:rPr lang="it-IT" sz="1100" i="1" dirty="0" err="1">
                <a:latin typeface="+mn-lt"/>
              </a:rPr>
              <a:t>garantizar</a:t>
            </a:r>
            <a:r>
              <a:rPr lang="it-IT" sz="1100" i="1" dirty="0">
                <a:latin typeface="+mn-lt"/>
              </a:rPr>
              <a:t>, preservar y </a:t>
            </a:r>
            <a:r>
              <a:rPr lang="it-IT" sz="1100" i="1" dirty="0" err="1">
                <a:latin typeface="+mn-lt"/>
              </a:rPr>
              <a:t>promover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el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correcto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funcionamiento</a:t>
            </a:r>
            <a:r>
              <a:rPr lang="it-IT" sz="1100" i="1" dirty="0">
                <a:latin typeface="+mn-lt"/>
              </a:rPr>
              <a:t/>
            </a:r>
            <a:br>
              <a:rPr lang="it-IT" sz="1100" i="1" dirty="0">
                <a:latin typeface="+mn-lt"/>
              </a:rPr>
            </a:br>
            <a:r>
              <a:rPr lang="it-IT" sz="1100" i="1" dirty="0">
                <a:latin typeface="+mn-lt"/>
              </a:rPr>
              <a:t>del </a:t>
            </a:r>
            <a:r>
              <a:rPr lang="it-IT" sz="1100" i="1" dirty="0" err="1">
                <a:latin typeface="+mn-lt"/>
              </a:rPr>
              <a:t>sector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postal</a:t>
            </a:r>
            <a:r>
              <a:rPr lang="it-IT" sz="1100" i="1" dirty="0">
                <a:latin typeface="+mn-lt"/>
              </a:rPr>
              <a:t> en beneficio de </a:t>
            </a:r>
            <a:r>
              <a:rPr lang="it-IT" sz="1100" i="1" dirty="0" err="1">
                <a:latin typeface="+mn-lt"/>
              </a:rPr>
              <a:t>los</a:t>
            </a:r>
            <a:r>
              <a:rPr lang="it-IT" sz="1100" i="1" dirty="0">
                <a:latin typeface="+mn-lt"/>
              </a:rPr>
              <a:t> </a:t>
            </a:r>
            <a:r>
              <a:rPr lang="it-IT" sz="1100" i="1" dirty="0" err="1">
                <a:latin typeface="+mn-lt"/>
              </a:rPr>
              <a:t>consumidores</a:t>
            </a:r>
            <a:r>
              <a:rPr lang="it-IT" sz="1100" i="1" dirty="0">
                <a:latin typeface="+mn-lt"/>
              </a:rPr>
              <a:t> y </a:t>
            </a:r>
            <a:r>
              <a:rPr lang="it-IT" sz="1100" i="1" dirty="0" err="1">
                <a:latin typeface="+mn-lt"/>
              </a:rPr>
              <a:t>usuarios</a:t>
            </a:r>
            <a:r>
              <a:rPr lang="it-IT" sz="1100" i="1" dirty="0">
                <a:latin typeface="+mn-lt"/>
              </a:rPr>
              <a:t>.</a:t>
            </a:r>
            <a:endParaRPr lang="es-ES_tradnl" sz="1100" i="1" dirty="0"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021ABF3-4D38-1642-8175-2BB83A841BE0}"/>
              </a:ext>
            </a:extLst>
          </p:cNvPr>
          <p:cNvSpPr txBox="1">
            <a:spLocks/>
          </p:cNvSpPr>
          <p:nvPr/>
        </p:nvSpPr>
        <p:spPr>
          <a:xfrm>
            <a:off x="3861809" y="104145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Postal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5A00A80B-F747-1341-91CA-392E66ABB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004654"/>
              </p:ext>
            </p:extLst>
          </p:nvPr>
        </p:nvGraphicFramePr>
        <p:xfrm>
          <a:off x="179315" y="1123680"/>
          <a:ext cx="4483099" cy="425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423CBB5-3DBB-BD42-9618-5DE9E5C1D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055233"/>
              </p:ext>
            </p:extLst>
          </p:nvPr>
        </p:nvGraphicFramePr>
        <p:xfrm>
          <a:off x="4065009" y="1123680"/>
          <a:ext cx="5651503" cy="425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440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F66726F3-3DF6-FE43-9229-AE194355E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104550"/>
              </p:ext>
            </p:extLst>
          </p:nvPr>
        </p:nvGraphicFramePr>
        <p:xfrm>
          <a:off x="649451" y="2260532"/>
          <a:ext cx="8062749" cy="210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21E538D4-8E79-1342-9F1D-63D0F9DF2C02}"/>
              </a:ext>
            </a:extLst>
          </p:cNvPr>
          <p:cNvSpPr txBox="1">
            <a:spLocks/>
          </p:cNvSpPr>
          <p:nvPr/>
        </p:nvSpPr>
        <p:spPr>
          <a:xfrm>
            <a:off x="3399445" y="108754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de Transporte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A30953-FC85-7B43-9B4D-12BCA6C20CFD}"/>
              </a:ext>
            </a:extLst>
          </p:cNvPr>
          <p:cNvSpPr txBox="1"/>
          <p:nvPr/>
        </p:nvSpPr>
        <p:spPr>
          <a:xfrm>
            <a:off x="2782752" y="175124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Aeroportuarias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251666-94F2-CD44-B138-276FDCCE60E5}"/>
              </a:ext>
            </a:extLst>
          </p:cNvPr>
          <p:cNvSpPr txBox="1"/>
          <p:nvPr/>
        </p:nvSpPr>
        <p:spPr>
          <a:xfrm>
            <a:off x="724199" y="993506"/>
            <a:ext cx="78356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err="1">
                <a:solidFill>
                  <a:schemeClr val="tx1"/>
                </a:solidFill>
              </a:rPr>
              <a:t>Fomentamos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el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correcto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funcionamiento</a:t>
            </a:r>
            <a:r>
              <a:rPr lang="it-IT" sz="1100" i="1" dirty="0">
                <a:solidFill>
                  <a:schemeClr val="tx1"/>
                </a:solidFill>
              </a:rPr>
              <a:t> de </a:t>
            </a:r>
            <a:r>
              <a:rPr lang="it-IT" sz="1100" i="1" dirty="0" err="1">
                <a:solidFill>
                  <a:schemeClr val="tx1"/>
                </a:solidFill>
              </a:rPr>
              <a:t>los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mercados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aeroportuario</a:t>
            </a:r>
            <a:r>
              <a:rPr lang="it-IT" sz="1100" i="1" dirty="0">
                <a:solidFill>
                  <a:schemeClr val="tx1"/>
                </a:solidFill>
              </a:rPr>
              <a:t> y ferroviario mediante la </a:t>
            </a:r>
            <a:r>
              <a:rPr lang="it-IT" sz="1100" i="1" dirty="0" err="1">
                <a:solidFill>
                  <a:schemeClr val="tx1"/>
                </a:solidFill>
              </a:rPr>
              <a:t>supervisión</a:t>
            </a:r>
            <a:r>
              <a:rPr lang="it-IT" sz="1100" i="1" dirty="0">
                <a:solidFill>
                  <a:schemeClr val="tx1"/>
                </a:solidFill>
              </a:rPr>
              <a:t> de </a:t>
            </a:r>
            <a:r>
              <a:rPr lang="it-IT" sz="1100" i="1" dirty="0" err="1">
                <a:solidFill>
                  <a:schemeClr val="tx1"/>
                </a:solidFill>
              </a:rPr>
              <a:t>las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condiciones</a:t>
            </a:r>
            <a:r>
              <a:rPr lang="it-IT" sz="1100" i="1" dirty="0">
                <a:solidFill>
                  <a:schemeClr val="tx1"/>
                </a:solidFill>
              </a:rPr>
              <a:t> de acceso a </a:t>
            </a:r>
            <a:r>
              <a:rPr lang="it-IT" sz="1100" i="1" dirty="0" err="1">
                <a:solidFill>
                  <a:schemeClr val="tx1"/>
                </a:solidFill>
              </a:rPr>
              <a:t>las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infraestructuras</a:t>
            </a:r>
            <a:r>
              <a:rPr lang="it-IT" sz="1100" i="1" dirty="0">
                <a:solidFill>
                  <a:schemeClr val="tx1"/>
                </a:solidFill>
              </a:rPr>
              <a:t>, en </a:t>
            </a:r>
            <a:r>
              <a:rPr lang="it-IT" sz="1100" i="1" dirty="0" err="1">
                <a:solidFill>
                  <a:schemeClr val="tx1"/>
                </a:solidFill>
              </a:rPr>
              <a:t>particular</a:t>
            </a:r>
            <a:r>
              <a:rPr lang="it-IT" sz="1100" i="1" dirty="0">
                <a:solidFill>
                  <a:schemeClr val="tx1"/>
                </a:solidFill>
              </a:rPr>
              <a:t>, </a:t>
            </a:r>
            <a:r>
              <a:rPr lang="it-IT" sz="1100" i="1" dirty="0" err="1">
                <a:solidFill>
                  <a:schemeClr val="tx1"/>
                </a:solidFill>
              </a:rPr>
              <a:t>las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tarifas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aeroportuarias</a:t>
            </a:r>
            <a:r>
              <a:rPr lang="it-IT" sz="1100" i="1" dirty="0">
                <a:solidFill>
                  <a:schemeClr val="tx1"/>
                </a:solidFill>
              </a:rPr>
              <a:t> y </a:t>
            </a:r>
            <a:r>
              <a:rPr lang="it-IT" sz="1100" i="1" dirty="0" err="1">
                <a:solidFill>
                  <a:schemeClr val="tx1"/>
                </a:solidFill>
              </a:rPr>
              <a:t>los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cánones</a:t>
            </a:r>
            <a:r>
              <a:rPr lang="it-IT" sz="1100" i="1" dirty="0">
                <a:solidFill>
                  <a:schemeClr val="tx1"/>
                </a:solidFill>
              </a:rPr>
              <a:t> </a:t>
            </a:r>
            <a:r>
              <a:rPr lang="it-IT" sz="1100" i="1" dirty="0" err="1">
                <a:solidFill>
                  <a:schemeClr val="tx1"/>
                </a:solidFill>
              </a:rPr>
              <a:t>ferroviarios</a:t>
            </a:r>
            <a:r>
              <a:rPr lang="it-IT" sz="1100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sz="1100" i="1" dirty="0">
                <a:solidFill>
                  <a:schemeClr val="tx1"/>
                </a:solidFill>
              </a:rPr>
              <a:t/>
            </a:r>
            <a:br>
              <a:rPr lang="it-IT" sz="1100" i="1" dirty="0">
                <a:solidFill>
                  <a:schemeClr val="tx1"/>
                </a:solidFill>
              </a:rPr>
            </a:br>
            <a:endParaRPr lang="it-IT" sz="1100" i="1" dirty="0">
              <a:solidFill>
                <a:schemeClr val="tx1"/>
              </a:solidFill>
            </a:endParaRPr>
          </a:p>
          <a:p>
            <a:pPr algn="ctr"/>
            <a:endParaRPr lang="es-ES_tradnl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3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2805C2-272F-C04B-BD8E-A61746598889}"/>
              </a:ext>
            </a:extLst>
          </p:cNvPr>
          <p:cNvSpPr txBox="1"/>
          <p:nvPr/>
        </p:nvSpPr>
        <p:spPr>
          <a:xfrm>
            <a:off x="2857500" y="86024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Ferroviarias</a:t>
            </a:r>
            <a:endParaRPr lang="es-ES_tradnl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4FCA6ADA-70F5-CD4D-BFED-2219D49EF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873282"/>
              </p:ext>
            </p:extLst>
          </p:nvPr>
        </p:nvGraphicFramePr>
        <p:xfrm>
          <a:off x="120316" y="1494107"/>
          <a:ext cx="8903368" cy="327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F8DCF924-25A4-3C49-A35B-E1276A23EE44}"/>
              </a:ext>
            </a:extLst>
          </p:cNvPr>
          <p:cNvSpPr txBox="1">
            <a:spLocks/>
          </p:cNvSpPr>
          <p:nvPr/>
        </p:nvSpPr>
        <p:spPr>
          <a:xfrm>
            <a:off x="3399445" y="108754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s-ES_tradnl" sz="2400" dirty="0">
                <a:solidFill>
                  <a:schemeClr val="accent1"/>
                </a:solidFill>
              </a:rPr>
              <a:t>Funciones</a:t>
            </a:r>
            <a:r>
              <a:rPr lang="es-ES_tradnl" sz="2400" dirty="0"/>
              <a:t>-Sector de Transporte</a:t>
            </a:r>
          </a:p>
        </p:txBody>
      </p:sp>
    </p:spTree>
    <p:extLst>
      <p:ext uri="{BB962C8B-B14F-4D97-AF65-F5344CB8AC3E}">
        <p14:creationId xmlns:p14="http://schemas.microsoft.com/office/powerpoint/2010/main" val="223205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>
            <a:spLocks noGrp="1"/>
          </p:cNvSpPr>
          <p:nvPr>
            <p:ph type="ctrTitle" idx="6"/>
          </p:nvPr>
        </p:nvSpPr>
        <p:spPr>
          <a:xfrm>
            <a:off x="2740174" y="1488247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>
                <a:solidFill>
                  <a:schemeClr val="accent6"/>
                </a:solidFill>
              </a:rPr>
              <a:t>1. Origen</a:t>
            </a:r>
            <a:endParaRPr dirty="0">
              <a:solidFill>
                <a:srgbClr val="333644"/>
              </a:solidFill>
            </a:endParaRPr>
          </a:p>
        </p:txBody>
      </p:sp>
      <p:sp>
        <p:nvSpPr>
          <p:cNvPr id="397" name="Google Shape;397;p36"/>
          <p:cNvSpPr txBox="1">
            <a:spLocks noGrp="1"/>
          </p:cNvSpPr>
          <p:nvPr>
            <p:ph type="ctrTitle"/>
          </p:nvPr>
        </p:nvSpPr>
        <p:spPr>
          <a:xfrm flipH="1">
            <a:off x="74273" y="1974575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CMT + CEMA</a:t>
            </a:r>
            <a:endParaRPr dirty="0"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1"/>
          </p:nvPr>
        </p:nvSpPr>
        <p:spPr>
          <a:xfrm flipH="1">
            <a:off x="190506" y="853973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1989,1992,2007</a:t>
            </a:r>
          </a:p>
        </p:txBody>
      </p:sp>
      <p:sp>
        <p:nvSpPr>
          <p:cNvPr id="399" name="Google Shape;399;p36"/>
          <p:cNvSpPr txBox="1">
            <a:spLocks noGrp="1"/>
          </p:cNvSpPr>
          <p:nvPr>
            <p:ph type="ctrTitle" idx="2"/>
          </p:nvPr>
        </p:nvSpPr>
        <p:spPr>
          <a:xfrm flipH="1">
            <a:off x="2585961" y="1465104"/>
            <a:ext cx="3109200" cy="5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CNE</a:t>
            </a:r>
            <a:br>
              <a:rPr lang="en" dirty="0"/>
            </a:br>
            <a:endParaRPr dirty="0"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3"/>
          </p:nvPr>
        </p:nvSpPr>
        <p:spPr>
          <a:xfrm flipH="1">
            <a:off x="2069113" y="1571162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1995, 1998</a:t>
            </a:r>
            <a:endParaRPr dirty="0">
              <a:latin typeface="+mn-lt"/>
            </a:endParaRPr>
          </a:p>
        </p:txBody>
      </p:sp>
      <p:sp>
        <p:nvSpPr>
          <p:cNvPr id="403" name="Google Shape;403;p36"/>
          <p:cNvSpPr/>
          <p:nvPr/>
        </p:nvSpPr>
        <p:spPr>
          <a:xfrm flipH="1">
            <a:off x="3265513" y="598520"/>
            <a:ext cx="358200" cy="3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6"/>
          <p:cNvSpPr/>
          <p:nvPr/>
        </p:nvSpPr>
        <p:spPr>
          <a:xfrm flipH="1">
            <a:off x="3254362" y="1246412"/>
            <a:ext cx="358200" cy="35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6"/>
          <p:cNvSpPr/>
          <p:nvPr/>
        </p:nvSpPr>
        <p:spPr>
          <a:xfrm flipH="1">
            <a:off x="3256506" y="2035939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04;p36">
            <a:extLst>
              <a:ext uri="{FF2B5EF4-FFF2-40B4-BE49-F238E27FC236}">
                <a16:creationId xmlns:a16="http://schemas.microsoft.com/office/drawing/2014/main" id="{26C0BC90-F043-1041-9199-E65D6B3E4E38}"/>
              </a:ext>
            </a:extLst>
          </p:cNvPr>
          <p:cNvSpPr/>
          <p:nvPr/>
        </p:nvSpPr>
        <p:spPr>
          <a:xfrm flipH="1">
            <a:off x="3259872" y="2761130"/>
            <a:ext cx="358200" cy="35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7066319-031C-3A46-9C84-6FBF52142C50}"/>
              </a:ext>
            </a:extLst>
          </p:cNvPr>
          <p:cNvCxnSpPr>
            <a:cxnSpLocks/>
          </p:cNvCxnSpPr>
          <p:nvPr/>
        </p:nvCxnSpPr>
        <p:spPr>
          <a:xfrm>
            <a:off x="3433462" y="717426"/>
            <a:ext cx="0" cy="3461376"/>
          </a:xfrm>
          <a:prstGeom prst="straightConnector1">
            <a:avLst/>
          </a:prstGeom>
          <a:ln w="222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405;p36">
            <a:extLst>
              <a:ext uri="{FF2B5EF4-FFF2-40B4-BE49-F238E27FC236}">
                <a16:creationId xmlns:a16="http://schemas.microsoft.com/office/drawing/2014/main" id="{9CB69819-D96A-404C-8606-E6EA37465C5A}"/>
              </a:ext>
            </a:extLst>
          </p:cNvPr>
          <p:cNvSpPr/>
          <p:nvPr/>
        </p:nvSpPr>
        <p:spPr>
          <a:xfrm flipH="1">
            <a:off x="3269152" y="616297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405;p36">
            <a:extLst>
              <a:ext uri="{FF2B5EF4-FFF2-40B4-BE49-F238E27FC236}">
                <a16:creationId xmlns:a16="http://schemas.microsoft.com/office/drawing/2014/main" id="{C66C6A55-48FD-3545-93D5-8BB90A716C82}"/>
              </a:ext>
            </a:extLst>
          </p:cNvPr>
          <p:cNvSpPr/>
          <p:nvPr/>
        </p:nvSpPr>
        <p:spPr>
          <a:xfrm flipH="1">
            <a:off x="3254362" y="2035939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405;p36">
            <a:extLst>
              <a:ext uri="{FF2B5EF4-FFF2-40B4-BE49-F238E27FC236}">
                <a16:creationId xmlns:a16="http://schemas.microsoft.com/office/drawing/2014/main" id="{0500AEA8-EB0B-BA4D-A2D8-B5BE9F32E488}"/>
              </a:ext>
            </a:extLst>
          </p:cNvPr>
          <p:cNvSpPr/>
          <p:nvPr/>
        </p:nvSpPr>
        <p:spPr>
          <a:xfrm flipH="1">
            <a:off x="3254362" y="3483040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36">
            <a:extLst>
              <a:ext uri="{FF2B5EF4-FFF2-40B4-BE49-F238E27FC236}">
                <a16:creationId xmlns:a16="http://schemas.microsoft.com/office/drawing/2014/main" id="{59EF75CB-968F-5E43-9A1D-35A9CE2FA44A}"/>
              </a:ext>
            </a:extLst>
          </p:cNvPr>
          <p:cNvSpPr/>
          <p:nvPr/>
        </p:nvSpPr>
        <p:spPr>
          <a:xfrm flipH="1">
            <a:off x="3123735" y="4308336"/>
            <a:ext cx="597508" cy="5975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97;p36">
            <a:extLst>
              <a:ext uri="{FF2B5EF4-FFF2-40B4-BE49-F238E27FC236}">
                <a16:creationId xmlns:a16="http://schemas.microsoft.com/office/drawing/2014/main" id="{F14DFD92-1C23-7F4D-8656-0B5E089FA23E}"/>
              </a:ext>
            </a:extLst>
          </p:cNvPr>
          <p:cNvSpPr txBox="1">
            <a:spLocks/>
          </p:cNvSpPr>
          <p:nvPr/>
        </p:nvSpPr>
        <p:spPr>
          <a:xfrm flipH="1">
            <a:off x="-40707" y="541560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alanquin Dark"/>
              <a:buNone/>
              <a:defRPr sz="16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it-IT" dirty="0"/>
              <a:t>CNC</a:t>
            </a:r>
          </a:p>
        </p:txBody>
      </p:sp>
      <p:sp>
        <p:nvSpPr>
          <p:cNvPr id="32" name="Google Shape;398;p36">
            <a:extLst>
              <a:ext uri="{FF2B5EF4-FFF2-40B4-BE49-F238E27FC236}">
                <a16:creationId xmlns:a16="http://schemas.microsoft.com/office/drawing/2014/main" id="{12ECAB5F-F34A-6E4E-8EDF-728872E8014B}"/>
              </a:ext>
            </a:extLst>
          </p:cNvPr>
          <p:cNvSpPr txBox="1">
            <a:spLocks/>
          </p:cNvSpPr>
          <p:nvPr/>
        </p:nvSpPr>
        <p:spPr>
          <a:xfrm flipH="1">
            <a:off x="89435" y="2317796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dirty="0">
                <a:latin typeface="+mn-lt"/>
              </a:rPr>
              <a:t>1996, 2010</a:t>
            </a:r>
          </a:p>
        </p:txBody>
      </p:sp>
      <p:sp>
        <p:nvSpPr>
          <p:cNvPr id="33" name="Google Shape;397;p36">
            <a:extLst>
              <a:ext uri="{FF2B5EF4-FFF2-40B4-BE49-F238E27FC236}">
                <a16:creationId xmlns:a16="http://schemas.microsoft.com/office/drawing/2014/main" id="{050807A9-9C33-1C46-89F5-B2AA007BFECF}"/>
              </a:ext>
            </a:extLst>
          </p:cNvPr>
          <p:cNvSpPr txBox="1">
            <a:spLocks/>
          </p:cNvSpPr>
          <p:nvPr/>
        </p:nvSpPr>
        <p:spPr>
          <a:xfrm flipH="1">
            <a:off x="75337" y="2731804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alanquin Dark"/>
              <a:buNone/>
              <a:defRPr sz="16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it-IT" dirty="0"/>
              <a:t>CRFA + CREA</a:t>
            </a:r>
          </a:p>
        </p:txBody>
      </p:sp>
      <p:sp>
        <p:nvSpPr>
          <p:cNvPr id="38" name="Google Shape;398;p36">
            <a:extLst>
              <a:ext uri="{FF2B5EF4-FFF2-40B4-BE49-F238E27FC236}">
                <a16:creationId xmlns:a16="http://schemas.microsoft.com/office/drawing/2014/main" id="{201A808E-E838-8545-98B7-68D040309F34}"/>
              </a:ext>
            </a:extLst>
          </p:cNvPr>
          <p:cNvSpPr txBox="1">
            <a:spLocks/>
          </p:cNvSpPr>
          <p:nvPr/>
        </p:nvSpPr>
        <p:spPr>
          <a:xfrm flipH="1">
            <a:off x="108096" y="311202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dirty="0">
                <a:latin typeface="+mn-lt"/>
              </a:rPr>
              <a:t>2003, 2011</a:t>
            </a:r>
          </a:p>
        </p:txBody>
      </p:sp>
      <p:sp>
        <p:nvSpPr>
          <p:cNvPr id="39" name="Google Shape;397;p36">
            <a:extLst>
              <a:ext uri="{FF2B5EF4-FFF2-40B4-BE49-F238E27FC236}">
                <a16:creationId xmlns:a16="http://schemas.microsoft.com/office/drawing/2014/main" id="{0252A26E-40F5-3046-8376-00A88549A4E9}"/>
              </a:ext>
            </a:extLst>
          </p:cNvPr>
          <p:cNvSpPr txBox="1">
            <a:spLocks/>
          </p:cNvSpPr>
          <p:nvPr/>
        </p:nvSpPr>
        <p:spPr>
          <a:xfrm flipH="1">
            <a:off x="-124089" y="3459713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alanquin Dark"/>
              <a:buNone/>
              <a:defRPr sz="16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it-IT" dirty="0"/>
              <a:t>CNSP</a:t>
            </a:r>
          </a:p>
        </p:txBody>
      </p:sp>
      <p:sp>
        <p:nvSpPr>
          <p:cNvPr id="40" name="Google Shape;398;p36">
            <a:extLst>
              <a:ext uri="{FF2B5EF4-FFF2-40B4-BE49-F238E27FC236}">
                <a16:creationId xmlns:a16="http://schemas.microsoft.com/office/drawing/2014/main" id="{4ADC9E05-0087-7341-89F0-7ED3802B3DC2}"/>
              </a:ext>
            </a:extLst>
          </p:cNvPr>
          <p:cNvSpPr txBox="1">
            <a:spLocks/>
          </p:cNvSpPr>
          <p:nvPr/>
        </p:nvSpPr>
        <p:spPr>
          <a:xfrm flipH="1">
            <a:off x="-110584" y="3817584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dirty="0">
                <a:latin typeface="+mn-lt"/>
              </a:rPr>
              <a:t>2007</a:t>
            </a:r>
          </a:p>
        </p:txBody>
      </p:sp>
      <p:sp>
        <p:nvSpPr>
          <p:cNvPr id="41" name="Google Shape;397;p36">
            <a:extLst>
              <a:ext uri="{FF2B5EF4-FFF2-40B4-BE49-F238E27FC236}">
                <a16:creationId xmlns:a16="http://schemas.microsoft.com/office/drawing/2014/main" id="{6CC306AB-376E-8344-8508-BE7E40B75BA6}"/>
              </a:ext>
            </a:extLst>
          </p:cNvPr>
          <p:cNvSpPr txBox="1">
            <a:spLocks/>
          </p:cNvSpPr>
          <p:nvPr/>
        </p:nvSpPr>
        <p:spPr>
          <a:xfrm flipH="1">
            <a:off x="622841" y="4358823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alanquin Dark"/>
              <a:buNone/>
              <a:defRPr sz="16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irang Haerang"/>
              <a:buNone/>
              <a:defRPr sz="1600" b="0" i="0" u="none" strike="noStrike" cap="none">
                <a:solidFill>
                  <a:srgbClr val="FFFFFF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it-IT" dirty="0"/>
              <a:t>CNMC</a:t>
            </a:r>
          </a:p>
        </p:txBody>
      </p:sp>
      <p:sp>
        <p:nvSpPr>
          <p:cNvPr id="43" name="Google Shape;398;p36">
            <a:extLst>
              <a:ext uri="{FF2B5EF4-FFF2-40B4-BE49-F238E27FC236}">
                <a16:creationId xmlns:a16="http://schemas.microsoft.com/office/drawing/2014/main" id="{345D8392-4EEE-0C4B-BCBE-B04260D75D87}"/>
              </a:ext>
            </a:extLst>
          </p:cNvPr>
          <p:cNvSpPr txBox="1">
            <a:spLocks/>
          </p:cNvSpPr>
          <p:nvPr/>
        </p:nvSpPr>
        <p:spPr>
          <a:xfrm flipH="1">
            <a:off x="5516649" y="2022737"/>
            <a:ext cx="3409245" cy="343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>
              <a:spcAft>
                <a:spcPts val="1800"/>
              </a:spcAft>
            </a:pPr>
            <a:r>
              <a:rPr lang="es-ES" sz="1600" dirty="0">
                <a:latin typeface="+mn-lt"/>
                <a:cs typeface="Arial" panose="020B0604020202020204" pitchFamily="34" charset="0"/>
              </a:rPr>
              <a:t>La CNMC fue creada con la Ley 3/2013 y entró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funcionamiento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el 7 de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octubre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de 2013.</a:t>
            </a:r>
            <a:endParaRPr lang="en-US" sz="1600" b="1" strike="sngStrike" dirty="0">
              <a:latin typeface="+mn-lt"/>
              <a:cs typeface="Arial" panose="020B0604020202020204" pitchFamily="34" charset="0"/>
            </a:endParaRPr>
          </a:p>
          <a:p>
            <a:pPr marL="0" indent="0" algn="l">
              <a:spcAft>
                <a:spcPts val="1800"/>
              </a:spcAft>
            </a:pPr>
            <a:r>
              <a:rPr lang="es-ES" sz="1600" dirty="0">
                <a:latin typeface="+mn-lt"/>
                <a:cs typeface="Arial" panose="020B0604020202020204" pitchFamily="34" charset="0"/>
              </a:rPr>
              <a:t>La nueva Autoridad ha incorporado la antigua autoridad de competencia y varios reguladores sectoriales: telecomunicaciones y servicios audiovisuales, energía, ferrocarriles y tarifas aeroportuarias, servicios postales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ES" sz="200" dirty="0">
              <a:latin typeface="+mn-lt"/>
            </a:endParaRPr>
          </a:p>
        </p:txBody>
      </p:sp>
      <p:sp>
        <p:nvSpPr>
          <p:cNvPr id="44" name="Google Shape;398;p36">
            <a:extLst>
              <a:ext uri="{FF2B5EF4-FFF2-40B4-BE49-F238E27FC236}">
                <a16:creationId xmlns:a16="http://schemas.microsoft.com/office/drawing/2014/main" id="{AE7B99CB-A9FC-A447-9499-0751B3094B26}"/>
              </a:ext>
            </a:extLst>
          </p:cNvPr>
          <p:cNvSpPr txBox="1">
            <a:spLocks/>
          </p:cNvSpPr>
          <p:nvPr/>
        </p:nvSpPr>
        <p:spPr>
          <a:xfrm flipH="1">
            <a:off x="-119461" y="4464057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0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dirty="0">
                <a:latin typeface="+mn-lt"/>
              </a:rPr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>
            <a:spLocks noGrp="1"/>
          </p:cNvSpPr>
          <p:nvPr>
            <p:ph type="ctrTitle"/>
          </p:nvPr>
        </p:nvSpPr>
        <p:spPr>
          <a:xfrm>
            <a:off x="-1212750" y="541718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Contactar con la </a:t>
            </a:r>
            <a:r>
              <a:rPr lang="en" dirty="0">
                <a:solidFill>
                  <a:schemeClr val="accent1"/>
                </a:solidFill>
              </a:rPr>
              <a:t>CNMC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14" name="Google Shape;414;p37"/>
          <p:cNvSpPr txBox="1">
            <a:spLocks noGrp="1"/>
          </p:cNvSpPr>
          <p:nvPr>
            <p:ph type="subTitle" idx="4294967295"/>
          </p:nvPr>
        </p:nvSpPr>
        <p:spPr>
          <a:xfrm>
            <a:off x="353881" y="1132130"/>
            <a:ext cx="2406300" cy="954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ES" sz="1400" dirty="0">
                <a:solidFill>
                  <a:schemeClr val="accent6"/>
                </a:solidFill>
                <a:latin typeface="+mn-lt"/>
              </a:rPr>
              <a:t>Web: </a:t>
            </a:r>
            <a:r>
              <a:rPr lang="es-ES" sz="1400" u="sng" dirty="0">
                <a:solidFill>
                  <a:schemeClr val="accent6"/>
                </a:solidFill>
                <a:latin typeface="+mn-lt"/>
              </a:rPr>
              <a:t>www.cnmc.es</a:t>
            </a:r>
            <a:endParaRPr lang="es-ES" sz="1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s-ES" sz="1400" dirty="0">
                <a:solidFill>
                  <a:schemeClr val="accent6"/>
                </a:solidFill>
                <a:latin typeface="+mn-lt"/>
              </a:rPr>
              <a:t>Email: gabinete@cnmc.es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ES" sz="1400" dirty="0">
                <a:solidFill>
                  <a:schemeClr val="accent6"/>
                </a:solidFill>
                <a:latin typeface="+mn-lt"/>
              </a:rPr>
              <a:t>Dirección: </a:t>
            </a:r>
          </a:p>
          <a:p>
            <a:pPr marL="0" indent="0">
              <a:spcAft>
                <a:spcPts val="1600"/>
              </a:spcAft>
              <a:buNone/>
            </a:pPr>
            <a:endParaRPr lang="es-ES" sz="1400" dirty="0">
              <a:solidFill>
                <a:schemeClr val="accent6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lang="es-ES" sz="14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accent6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15" name="Google Shape;415;p37"/>
          <p:cNvSpPr txBox="1">
            <a:spLocks noGrp="1"/>
          </p:cNvSpPr>
          <p:nvPr>
            <p:ph type="subTitle" idx="4294967295"/>
          </p:nvPr>
        </p:nvSpPr>
        <p:spPr>
          <a:xfrm>
            <a:off x="-223798" y="2244000"/>
            <a:ext cx="3364285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1200" lvl="1" indent="-139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Alcalá 47 (28014 Madrid)</a:t>
            </a:r>
          </a:p>
          <a:p>
            <a:pPr marL="711200" lvl="1" indent="-139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Barquillo 5 (28004 Madrid)</a:t>
            </a:r>
          </a:p>
          <a:p>
            <a:pPr marL="711200" lvl="1" indent="-1397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Bolivia 56 (08071 Barcelona)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DB95CD5-34F1-644F-AE4D-54ADBAD7797E}"/>
              </a:ext>
            </a:extLst>
          </p:cNvPr>
          <p:cNvSpPr/>
          <p:nvPr/>
        </p:nvSpPr>
        <p:spPr>
          <a:xfrm>
            <a:off x="3092622" y="1247457"/>
            <a:ext cx="2014151" cy="123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Teléfonos: </a:t>
            </a:r>
          </a:p>
          <a:p>
            <a:pPr marL="177800" lvl="1" indent="-139700">
              <a:lnSpc>
                <a:spcPct val="150000"/>
              </a:lnSpc>
              <a:buClr>
                <a:schemeClr val="accent5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  <a:latin typeface="+mn-lt"/>
                <a:sym typeface="Arvo"/>
              </a:rPr>
              <a:t>914329600</a:t>
            </a:r>
          </a:p>
          <a:p>
            <a:pPr marL="177800" lvl="1" indent="-139700">
              <a:lnSpc>
                <a:spcPct val="150000"/>
              </a:lnSpc>
              <a:buClr>
                <a:schemeClr val="accent5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  <a:latin typeface="+mn-lt"/>
                <a:sym typeface="Arvo"/>
              </a:rPr>
              <a:t>915680510</a:t>
            </a:r>
          </a:p>
          <a:p>
            <a:pPr marL="177800" lvl="1" indent="-139700">
              <a:lnSpc>
                <a:spcPct val="150000"/>
              </a:lnSpc>
              <a:buClr>
                <a:schemeClr val="accent5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  <a:latin typeface="+mn-lt"/>
                <a:sym typeface="Arvo"/>
              </a:rPr>
              <a:t>936036200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88" y="4409293"/>
            <a:ext cx="2863024" cy="376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9C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ctrTitle"/>
          </p:nvPr>
        </p:nvSpPr>
        <p:spPr>
          <a:xfrm>
            <a:off x="3644900" y="-303502"/>
            <a:ext cx="91440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1. Origen</a:t>
            </a:r>
            <a:endParaRPr sz="2400" dirty="0"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111438" y="970836"/>
            <a:ext cx="8410262" cy="3682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Origen: en el Tribunal de Defensa de la Competencia, creado en 1989 como organismo dependiente del gobierno.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  <a:latin typeface="+mn-lt"/>
              </a:rPr>
              <a:t>En 1992 se independizó y adaptó su estructura a la habitual en Europa.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/>
                </a:solidFill>
                <a:latin typeface="+mn-lt"/>
              </a:rPr>
              <a:t>En 2007 se transformó en la CNC, una de las autoridades de competencia con mayor prestigio de la UE. </a:t>
            </a:r>
          </a:p>
          <a:p>
            <a:pPr algn="l">
              <a:spcAft>
                <a:spcPts val="12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En paralelo, la liberalización de las industrias de red, el fin de los monopolios estatales y la necesidad de adaptarnos a la normativa europea supuso la creación de una pluralidad de reguladores sectoriales.</a:t>
            </a:r>
          </a:p>
          <a:p>
            <a:pPr algn="l">
              <a:spcAft>
                <a:spcPts val="12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1996: Comisión del Mercado de las Telecomunicaciones </a:t>
            </a:r>
          </a:p>
          <a:p>
            <a:pPr algn="l">
              <a:spcAft>
                <a:spcPts val="12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1998: Comisión Nacional de la Energía.</a:t>
            </a:r>
          </a:p>
          <a:p>
            <a:pPr algn="l">
              <a:spcAft>
                <a:spcPts val="1200"/>
              </a:spcAft>
              <a:buClr>
                <a:schemeClr val="tx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2003-2011: Comité de Regulación Ferroviaria, Comisión de Regulación Económica Aeroportuaria, Comisión Nacional del Sector Postal, Consejo Estatal de Medios Audiovisuales.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ctrTitle" idx="8"/>
          </p:nvPr>
        </p:nvSpPr>
        <p:spPr>
          <a:xfrm>
            <a:off x="1464079" y="109862"/>
            <a:ext cx="10034091" cy="746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>
                <a:solidFill>
                  <a:schemeClr val="accent6"/>
                </a:solidFill>
              </a:rPr>
              <a:t>2. Rasgos fundamentales de la CNMC</a:t>
            </a:r>
            <a:endParaRPr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5"/>
          </p:nvPr>
        </p:nvSpPr>
        <p:spPr>
          <a:xfrm>
            <a:off x="1482167" y="3473586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8113" indent="-23813">
              <a:spcBef>
                <a:spcPts val="1800"/>
              </a:spcBef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Respecto del Gobierno y las empresas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1"/>
          </p:nvPr>
        </p:nvSpPr>
        <p:spPr>
          <a:xfrm>
            <a:off x="1603775" y="2005772"/>
            <a:ext cx="2837596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Complementariedad al integrar la defensa de la competencia con la supervisión regulatoria multisectorial</a:t>
            </a:r>
            <a:endParaRPr sz="1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3"/>
          </p:nvPr>
        </p:nvSpPr>
        <p:spPr>
          <a:xfrm>
            <a:off x="5950649" y="1893806"/>
            <a:ext cx="2959671" cy="1167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8113" indent="-23813">
              <a:spcBef>
                <a:spcPts val="1800"/>
              </a:spcBef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De la realidad económica al integrar todos los sectores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2" name="Google Shape;312;p33"/>
          <p:cNvSpPr txBox="1">
            <a:spLocks noGrp="1"/>
          </p:cNvSpPr>
          <p:nvPr>
            <p:ph type="ctrTitle"/>
          </p:nvPr>
        </p:nvSpPr>
        <p:spPr>
          <a:xfrm>
            <a:off x="1603795" y="1548447"/>
            <a:ext cx="2480100" cy="4960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Integración</a:t>
            </a:r>
            <a:endParaRPr dirty="0"/>
          </a:p>
        </p:txBody>
      </p:sp>
      <p:sp>
        <p:nvSpPr>
          <p:cNvPr id="313" name="Google Shape;313;p33"/>
          <p:cNvSpPr txBox="1">
            <a:spLocks noGrp="1"/>
          </p:cNvSpPr>
          <p:nvPr>
            <p:ph type="ctrTitle" idx="2"/>
          </p:nvPr>
        </p:nvSpPr>
        <p:spPr>
          <a:xfrm>
            <a:off x="5950670" y="1548447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</a:t>
            </a:r>
            <a:r>
              <a:rPr lang="en" dirty="0"/>
              <a:t>isión Global</a:t>
            </a:r>
            <a:endParaRPr dirty="0"/>
          </a:p>
        </p:txBody>
      </p:sp>
      <p:sp>
        <p:nvSpPr>
          <p:cNvPr id="314" name="Google Shape;314;p33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Independencia</a:t>
            </a:r>
            <a:endParaRPr dirty="0"/>
          </a:p>
        </p:txBody>
      </p:sp>
      <p:sp>
        <p:nvSpPr>
          <p:cNvPr id="315" name="Google Shape;315;p33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Transparencia</a:t>
            </a:r>
            <a:endParaRPr dirty="0"/>
          </a:p>
        </p:txBody>
      </p:sp>
      <p:sp>
        <p:nvSpPr>
          <p:cNvPr id="316" name="Google Shape;316;p33"/>
          <p:cNvSpPr txBox="1">
            <a:spLocks noGrp="1"/>
          </p:cNvSpPr>
          <p:nvPr>
            <p:ph type="subTitle" idx="7"/>
          </p:nvPr>
        </p:nvSpPr>
        <p:spPr>
          <a:xfrm>
            <a:off x="5987721" y="3760846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Reforzando la rendición de cuentas, la seguridad jurídica y el interés general</a:t>
            </a:r>
            <a:endParaRPr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5060263" y="1686999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3"/>
          <p:cNvSpPr/>
          <p:nvPr/>
        </p:nvSpPr>
        <p:spPr>
          <a:xfrm>
            <a:off x="5060100" y="3449075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E2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713225" y="3449075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F7F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3"/>
          <p:cNvGrpSpPr/>
          <p:nvPr/>
        </p:nvGrpSpPr>
        <p:grpSpPr>
          <a:xfrm>
            <a:off x="5239014" y="1862318"/>
            <a:ext cx="454467" cy="461663"/>
            <a:chOff x="1241475" y="238125"/>
            <a:chExt cx="5146850" cy="5228350"/>
          </a:xfrm>
        </p:grpSpPr>
        <p:sp>
          <p:nvSpPr>
            <p:cNvPr id="338" name="Google Shape;338;p33"/>
            <p:cNvSpPr/>
            <p:nvPr/>
          </p:nvSpPr>
          <p:spPr>
            <a:xfrm>
              <a:off x="1242075" y="544325"/>
              <a:ext cx="3635300" cy="4278800"/>
            </a:xfrm>
            <a:custGeom>
              <a:avLst/>
              <a:gdLst/>
              <a:ahLst/>
              <a:cxnLst/>
              <a:rect l="l" t="t" r="r" b="b"/>
              <a:pathLst>
                <a:path w="145412" h="171152" extrusionOk="0">
                  <a:moveTo>
                    <a:pt x="6134" y="1"/>
                  </a:moveTo>
                  <a:cubicBezTo>
                    <a:pt x="4626" y="1"/>
                    <a:pt x="3156" y="559"/>
                    <a:pt x="2010" y="1575"/>
                  </a:cubicBezTo>
                  <a:cubicBezTo>
                    <a:pt x="736" y="2751"/>
                    <a:pt x="1" y="4393"/>
                    <a:pt x="1" y="6134"/>
                  </a:cubicBezTo>
                  <a:lnTo>
                    <a:pt x="1" y="155294"/>
                  </a:lnTo>
                  <a:cubicBezTo>
                    <a:pt x="1" y="164044"/>
                    <a:pt x="7525" y="171151"/>
                    <a:pt x="16765" y="171151"/>
                  </a:cubicBezTo>
                  <a:lnTo>
                    <a:pt x="139284" y="171151"/>
                  </a:lnTo>
                  <a:cubicBezTo>
                    <a:pt x="142666" y="171151"/>
                    <a:pt x="145411" y="168406"/>
                    <a:pt x="145411" y="165024"/>
                  </a:cubicBezTo>
                  <a:lnTo>
                    <a:pt x="145411" y="19957"/>
                  </a:lnTo>
                  <a:cubicBezTo>
                    <a:pt x="145411" y="16819"/>
                    <a:pt x="143034" y="14172"/>
                    <a:pt x="139897" y="13854"/>
                  </a:cubicBezTo>
                  <a:lnTo>
                    <a:pt x="6741" y="31"/>
                  </a:lnTo>
                  <a:cubicBezTo>
                    <a:pt x="6538" y="11"/>
                    <a:pt x="6336" y="1"/>
                    <a:pt x="6134" y="1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3059400" y="716650"/>
              <a:ext cx="1817975" cy="4106475"/>
            </a:xfrm>
            <a:custGeom>
              <a:avLst/>
              <a:gdLst/>
              <a:ahLst/>
              <a:cxnLst/>
              <a:rect l="l" t="t" r="r" b="b"/>
              <a:pathLst>
                <a:path w="72719" h="164259" extrusionOk="0">
                  <a:moveTo>
                    <a:pt x="1" y="0"/>
                  </a:moveTo>
                  <a:lnTo>
                    <a:pt x="1" y="164258"/>
                  </a:lnTo>
                  <a:lnTo>
                    <a:pt x="66591" y="164258"/>
                  </a:lnTo>
                  <a:cubicBezTo>
                    <a:pt x="69973" y="164258"/>
                    <a:pt x="72718" y="161513"/>
                    <a:pt x="72718" y="158131"/>
                  </a:cubicBezTo>
                  <a:lnTo>
                    <a:pt x="72718" y="13064"/>
                  </a:lnTo>
                  <a:cubicBezTo>
                    <a:pt x="72718" y="9926"/>
                    <a:pt x="70341" y="7279"/>
                    <a:pt x="67204" y="69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01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3365775" y="1506450"/>
              <a:ext cx="3022550" cy="3960025"/>
            </a:xfrm>
            <a:custGeom>
              <a:avLst/>
              <a:gdLst/>
              <a:ahLst/>
              <a:cxnLst/>
              <a:rect l="l" t="t" r="r" b="b"/>
              <a:pathLst>
                <a:path w="120902" h="158401" extrusionOk="0">
                  <a:moveTo>
                    <a:pt x="60390" y="0"/>
                  </a:moveTo>
                  <a:cubicBezTo>
                    <a:pt x="53625" y="0"/>
                    <a:pt x="48135" y="5490"/>
                    <a:pt x="48135" y="12255"/>
                  </a:cubicBezTo>
                  <a:lnTo>
                    <a:pt x="48135" y="24901"/>
                  </a:lnTo>
                  <a:cubicBezTo>
                    <a:pt x="48135" y="18137"/>
                    <a:pt x="42645" y="12647"/>
                    <a:pt x="35881" y="12647"/>
                  </a:cubicBezTo>
                  <a:cubicBezTo>
                    <a:pt x="29117" y="12647"/>
                    <a:pt x="23627" y="18137"/>
                    <a:pt x="23627" y="24901"/>
                  </a:cubicBezTo>
                  <a:lnTo>
                    <a:pt x="23627" y="67522"/>
                  </a:lnTo>
                  <a:cubicBezTo>
                    <a:pt x="21788" y="63037"/>
                    <a:pt x="17401" y="59851"/>
                    <a:pt x="12255" y="59851"/>
                  </a:cubicBezTo>
                  <a:cubicBezTo>
                    <a:pt x="5490" y="59851"/>
                    <a:pt x="0" y="65341"/>
                    <a:pt x="0" y="72105"/>
                  </a:cubicBezTo>
                  <a:lnTo>
                    <a:pt x="0" y="97962"/>
                  </a:lnTo>
                  <a:cubicBezTo>
                    <a:pt x="0" y="131343"/>
                    <a:pt x="27058" y="158400"/>
                    <a:pt x="60463" y="158400"/>
                  </a:cubicBezTo>
                  <a:cubicBezTo>
                    <a:pt x="93844" y="158400"/>
                    <a:pt x="120902" y="131343"/>
                    <a:pt x="120902" y="97962"/>
                  </a:cubicBezTo>
                  <a:lnTo>
                    <a:pt x="120902" y="42572"/>
                  </a:lnTo>
                  <a:cubicBezTo>
                    <a:pt x="120902" y="35807"/>
                    <a:pt x="115412" y="30318"/>
                    <a:pt x="108648" y="30318"/>
                  </a:cubicBezTo>
                  <a:cubicBezTo>
                    <a:pt x="102545" y="30318"/>
                    <a:pt x="97496" y="34778"/>
                    <a:pt x="96540" y="40636"/>
                  </a:cubicBezTo>
                  <a:lnTo>
                    <a:pt x="96540" y="24901"/>
                  </a:lnTo>
                  <a:cubicBezTo>
                    <a:pt x="96540" y="18137"/>
                    <a:pt x="91075" y="12647"/>
                    <a:pt x="84286" y="12647"/>
                  </a:cubicBezTo>
                  <a:cubicBezTo>
                    <a:pt x="78845" y="12647"/>
                    <a:pt x="74237" y="16200"/>
                    <a:pt x="72644" y="21127"/>
                  </a:cubicBezTo>
                  <a:lnTo>
                    <a:pt x="72644" y="12255"/>
                  </a:lnTo>
                  <a:cubicBezTo>
                    <a:pt x="72644" y="5490"/>
                    <a:pt x="67154" y="0"/>
                    <a:pt x="60390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4877350" y="1506450"/>
              <a:ext cx="1510975" cy="3960025"/>
            </a:xfrm>
            <a:custGeom>
              <a:avLst/>
              <a:gdLst/>
              <a:ahLst/>
              <a:cxnLst/>
              <a:rect l="l" t="t" r="r" b="b"/>
              <a:pathLst>
                <a:path w="60439" h="158401" extrusionOk="0">
                  <a:moveTo>
                    <a:pt x="0" y="0"/>
                  </a:moveTo>
                  <a:lnTo>
                    <a:pt x="0" y="158400"/>
                  </a:lnTo>
                  <a:cubicBezTo>
                    <a:pt x="33381" y="158400"/>
                    <a:pt x="60439" y="131343"/>
                    <a:pt x="60439" y="97962"/>
                  </a:cubicBezTo>
                  <a:lnTo>
                    <a:pt x="60439" y="42572"/>
                  </a:lnTo>
                  <a:cubicBezTo>
                    <a:pt x="60439" y="35807"/>
                    <a:pt x="54949" y="30318"/>
                    <a:pt x="48185" y="30318"/>
                  </a:cubicBezTo>
                  <a:cubicBezTo>
                    <a:pt x="42082" y="30318"/>
                    <a:pt x="37033" y="34778"/>
                    <a:pt x="36077" y="40636"/>
                  </a:cubicBezTo>
                  <a:lnTo>
                    <a:pt x="36077" y="24901"/>
                  </a:lnTo>
                  <a:cubicBezTo>
                    <a:pt x="36077" y="18137"/>
                    <a:pt x="30612" y="12647"/>
                    <a:pt x="23823" y="12647"/>
                  </a:cubicBezTo>
                  <a:cubicBezTo>
                    <a:pt x="18382" y="12647"/>
                    <a:pt x="13774" y="16200"/>
                    <a:pt x="12181" y="21127"/>
                  </a:cubicBezTo>
                  <a:lnTo>
                    <a:pt x="12181" y="12255"/>
                  </a:lnTo>
                  <a:cubicBezTo>
                    <a:pt x="12181" y="5515"/>
                    <a:pt x="6716" y="49"/>
                    <a:pt x="0" y="0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1334000" y="376575"/>
              <a:ext cx="3545825" cy="608475"/>
            </a:xfrm>
            <a:custGeom>
              <a:avLst/>
              <a:gdLst/>
              <a:ahLst/>
              <a:cxnLst/>
              <a:rect l="l" t="t" r="r" b="b"/>
              <a:pathLst>
                <a:path w="141833" h="24339" extrusionOk="0">
                  <a:moveTo>
                    <a:pt x="4951" y="1"/>
                  </a:moveTo>
                  <a:cubicBezTo>
                    <a:pt x="1765" y="3408"/>
                    <a:pt x="0" y="7966"/>
                    <a:pt x="0" y="12844"/>
                  </a:cubicBezTo>
                  <a:cubicBezTo>
                    <a:pt x="0" y="17108"/>
                    <a:pt x="1324" y="21103"/>
                    <a:pt x="3799" y="24338"/>
                  </a:cubicBezTo>
                  <a:lnTo>
                    <a:pt x="141685" y="24338"/>
                  </a:lnTo>
                  <a:cubicBezTo>
                    <a:pt x="141538" y="23260"/>
                    <a:pt x="141122" y="22230"/>
                    <a:pt x="140435" y="21348"/>
                  </a:cubicBezTo>
                  <a:cubicBezTo>
                    <a:pt x="137715" y="17843"/>
                    <a:pt x="136416" y="15074"/>
                    <a:pt x="136416" y="12844"/>
                  </a:cubicBezTo>
                  <a:cubicBezTo>
                    <a:pt x="136416" y="10638"/>
                    <a:pt x="137739" y="7844"/>
                    <a:pt x="140435" y="4339"/>
                  </a:cubicBezTo>
                  <a:cubicBezTo>
                    <a:pt x="141416" y="3089"/>
                    <a:pt x="141832" y="1521"/>
                    <a:pt x="141685" y="1"/>
                  </a:cubicBezTo>
                  <a:close/>
                </a:path>
              </a:pathLst>
            </a:custGeom>
            <a:solidFill>
              <a:srgbClr val="F6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059400" y="376575"/>
              <a:ext cx="1820425" cy="608475"/>
            </a:xfrm>
            <a:custGeom>
              <a:avLst/>
              <a:gdLst/>
              <a:ahLst/>
              <a:cxnLst/>
              <a:rect l="l" t="t" r="r" b="b"/>
              <a:pathLst>
                <a:path w="72817" h="24339" extrusionOk="0">
                  <a:moveTo>
                    <a:pt x="1" y="1"/>
                  </a:moveTo>
                  <a:lnTo>
                    <a:pt x="1" y="24338"/>
                  </a:lnTo>
                  <a:lnTo>
                    <a:pt x="72669" y="24338"/>
                  </a:lnTo>
                  <a:cubicBezTo>
                    <a:pt x="72522" y="23260"/>
                    <a:pt x="72106" y="22230"/>
                    <a:pt x="71419" y="21348"/>
                  </a:cubicBezTo>
                  <a:cubicBezTo>
                    <a:pt x="68699" y="17843"/>
                    <a:pt x="67400" y="15074"/>
                    <a:pt x="67400" y="12844"/>
                  </a:cubicBezTo>
                  <a:cubicBezTo>
                    <a:pt x="67400" y="10638"/>
                    <a:pt x="68723" y="7844"/>
                    <a:pt x="71419" y="4339"/>
                  </a:cubicBezTo>
                  <a:cubicBezTo>
                    <a:pt x="72400" y="3089"/>
                    <a:pt x="72816" y="1521"/>
                    <a:pt x="72669" y="1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1241475" y="238125"/>
              <a:ext cx="3635275" cy="919100"/>
            </a:xfrm>
            <a:custGeom>
              <a:avLst/>
              <a:gdLst/>
              <a:ahLst/>
              <a:cxnLst/>
              <a:rect l="l" t="t" r="r" b="b"/>
              <a:pathLst>
                <a:path w="145411" h="36764" extrusionOk="0">
                  <a:moveTo>
                    <a:pt x="17720" y="0"/>
                  </a:moveTo>
                  <a:cubicBezTo>
                    <a:pt x="12941" y="0"/>
                    <a:pt x="8284" y="2010"/>
                    <a:pt x="4976" y="5514"/>
                  </a:cubicBezTo>
                  <a:cubicBezTo>
                    <a:pt x="1765" y="8946"/>
                    <a:pt x="0" y="13504"/>
                    <a:pt x="0" y="18382"/>
                  </a:cubicBezTo>
                  <a:cubicBezTo>
                    <a:pt x="0" y="23259"/>
                    <a:pt x="1765" y="27817"/>
                    <a:pt x="4976" y="31224"/>
                  </a:cubicBezTo>
                  <a:cubicBezTo>
                    <a:pt x="8284" y="34753"/>
                    <a:pt x="12941" y="36763"/>
                    <a:pt x="17720" y="36763"/>
                  </a:cubicBezTo>
                  <a:lnTo>
                    <a:pt x="139284" y="36763"/>
                  </a:lnTo>
                  <a:cubicBezTo>
                    <a:pt x="142666" y="36763"/>
                    <a:pt x="145411" y="34018"/>
                    <a:pt x="145411" y="30636"/>
                  </a:cubicBezTo>
                  <a:cubicBezTo>
                    <a:pt x="145411" y="27254"/>
                    <a:pt x="142666" y="24509"/>
                    <a:pt x="139284" y="24509"/>
                  </a:cubicBezTo>
                  <a:lnTo>
                    <a:pt x="17720" y="24509"/>
                  </a:lnTo>
                  <a:cubicBezTo>
                    <a:pt x="16299" y="24509"/>
                    <a:pt x="14902" y="23896"/>
                    <a:pt x="13897" y="22842"/>
                  </a:cubicBezTo>
                  <a:cubicBezTo>
                    <a:pt x="12843" y="21715"/>
                    <a:pt x="12255" y="20122"/>
                    <a:pt x="12255" y="18382"/>
                  </a:cubicBezTo>
                  <a:cubicBezTo>
                    <a:pt x="12255" y="16641"/>
                    <a:pt x="12843" y="15048"/>
                    <a:pt x="13897" y="13921"/>
                  </a:cubicBezTo>
                  <a:cubicBezTo>
                    <a:pt x="14902" y="12867"/>
                    <a:pt x="16299" y="12254"/>
                    <a:pt x="17720" y="12254"/>
                  </a:cubicBezTo>
                  <a:lnTo>
                    <a:pt x="139284" y="12254"/>
                  </a:lnTo>
                  <a:cubicBezTo>
                    <a:pt x="142666" y="12254"/>
                    <a:pt x="145411" y="9509"/>
                    <a:pt x="145411" y="6127"/>
                  </a:cubicBezTo>
                  <a:cubicBezTo>
                    <a:pt x="145411" y="2745"/>
                    <a:pt x="142666" y="0"/>
                    <a:pt x="139284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059400" y="238125"/>
              <a:ext cx="1817350" cy="306375"/>
            </a:xfrm>
            <a:custGeom>
              <a:avLst/>
              <a:gdLst/>
              <a:ahLst/>
              <a:cxnLst/>
              <a:rect l="l" t="t" r="r" b="b"/>
              <a:pathLst>
                <a:path w="72694" h="12255" extrusionOk="0">
                  <a:moveTo>
                    <a:pt x="1" y="0"/>
                  </a:moveTo>
                  <a:lnTo>
                    <a:pt x="1" y="12254"/>
                  </a:lnTo>
                  <a:lnTo>
                    <a:pt x="66567" y="12254"/>
                  </a:lnTo>
                  <a:cubicBezTo>
                    <a:pt x="69949" y="12254"/>
                    <a:pt x="72694" y="9509"/>
                    <a:pt x="72694" y="6127"/>
                  </a:cubicBezTo>
                  <a:cubicBezTo>
                    <a:pt x="72694" y="2745"/>
                    <a:pt x="69949" y="0"/>
                    <a:pt x="66567" y="0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3059400" y="850825"/>
              <a:ext cx="1817350" cy="306400"/>
            </a:xfrm>
            <a:custGeom>
              <a:avLst/>
              <a:gdLst/>
              <a:ahLst/>
              <a:cxnLst/>
              <a:rect l="l" t="t" r="r" b="b"/>
              <a:pathLst>
                <a:path w="72694" h="12256" extrusionOk="0">
                  <a:moveTo>
                    <a:pt x="1" y="1"/>
                  </a:moveTo>
                  <a:lnTo>
                    <a:pt x="1" y="12255"/>
                  </a:lnTo>
                  <a:lnTo>
                    <a:pt x="66567" y="12255"/>
                  </a:lnTo>
                  <a:cubicBezTo>
                    <a:pt x="69949" y="12255"/>
                    <a:pt x="72694" y="9510"/>
                    <a:pt x="72694" y="6128"/>
                  </a:cubicBezTo>
                  <a:cubicBezTo>
                    <a:pt x="72694" y="2746"/>
                    <a:pt x="69949" y="1"/>
                    <a:pt x="66567" y="1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1854800" y="850825"/>
              <a:ext cx="919100" cy="1154075"/>
            </a:xfrm>
            <a:custGeom>
              <a:avLst/>
              <a:gdLst/>
              <a:ahLst/>
              <a:cxnLst/>
              <a:rect l="l" t="t" r="r" b="b"/>
              <a:pathLst>
                <a:path w="36764" h="46163" extrusionOk="0">
                  <a:moveTo>
                    <a:pt x="1" y="1"/>
                  </a:moveTo>
                  <a:lnTo>
                    <a:pt x="1" y="40024"/>
                  </a:lnTo>
                  <a:cubicBezTo>
                    <a:pt x="1" y="42009"/>
                    <a:pt x="932" y="43847"/>
                    <a:pt x="2525" y="44999"/>
                  </a:cubicBezTo>
                  <a:cubicBezTo>
                    <a:pt x="3601" y="45765"/>
                    <a:pt x="4861" y="46163"/>
                    <a:pt x="6140" y="46163"/>
                  </a:cubicBezTo>
                  <a:cubicBezTo>
                    <a:pt x="6784" y="46163"/>
                    <a:pt x="7432" y="46062"/>
                    <a:pt x="8064" y="45857"/>
                  </a:cubicBezTo>
                  <a:lnTo>
                    <a:pt x="18382" y="42401"/>
                  </a:lnTo>
                  <a:lnTo>
                    <a:pt x="28676" y="45857"/>
                  </a:lnTo>
                  <a:cubicBezTo>
                    <a:pt x="29313" y="46053"/>
                    <a:pt x="29975" y="46151"/>
                    <a:pt x="30636" y="46151"/>
                  </a:cubicBezTo>
                  <a:cubicBezTo>
                    <a:pt x="31886" y="46151"/>
                    <a:pt x="33161" y="45759"/>
                    <a:pt x="34215" y="44999"/>
                  </a:cubicBezTo>
                  <a:cubicBezTo>
                    <a:pt x="35808" y="43847"/>
                    <a:pt x="36764" y="42009"/>
                    <a:pt x="36764" y="40024"/>
                  </a:cubicBezTo>
                  <a:lnTo>
                    <a:pt x="36764" y="1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33"/>
          <p:cNvSpPr/>
          <p:nvPr/>
        </p:nvSpPr>
        <p:spPr>
          <a:xfrm>
            <a:off x="713225" y="1687001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F7F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>
            <a:off x="858309" y="1828473"/>
            <a:ext cx="461663" cy="461608"/>
            <a:chOff x="1190625" y="238125"/>
            <a:chExt cx="5228350" cy="5227725"/>
          </a:xfrm>
        </p:grpSpPr>
        <p:sp>
          <p:nvSpPr>
            <p:cNvPr id="361" name="Google Shape;361;p33"/>
            <p:cNvSpPr/>
            <p:nvPr/>
          </p:nvSpPr>
          <p:spPr>
            <a:xfrm>
              <a:off x="1754925" y="2484350"/>
              <a:ext cx="4100350" cy="2981500"/>
            </a:xfrm>
            <a:custGeom>
              <a:avLst/>
              <a:gdLst/>
              <a:ahLst/>
              <a:cxnLst/>
              <a:rect l="l" t="t" r="r" b="b"/>
              <a:pathLst>
                <a:path w="164014" h="119260" extrusionOk="0">
                  <a:moveTo>
                    <a:pt x="5442" y="0"/>
                  </a:moveTo>
                  <a:cubicBezTo>
                    <a:pt x="2451" y="0"/>
                    <a:pt x="1" y="2745"/>
                    <a:pt x="1" y="6127"/>
                  </a:cubicBezTo>
                  <a:lnTo>
                    <a:pt x="1" y="113133"/>
                  </a:lnTo>
                  <a:cubicBezTo>
                    <a:pt x="1" y="116515"/>
                    <a:pt x="2451" y="119260"/>
                    <a:pt x="5442" y="119260"/>
                  </a:cubicBezTo>
                  <a:lnTo>
                    <a:pt x="158572" y="119260"/>
                  </a:lnTo>
                  <a:cubicBezTo>
                    <a:pt x="161587" y="119260"/>
                    <a:pt x="164013" y="116515"/>
                    <a:pt x="164013" y="113133"/>
                  </a:cubicBezTo>
                  <a:lnTo>
                    <a:pt x="164013" y="6127"/>
                  </a:lnTo>
                  <a:cubicBezTo>
                    <a:pt x="164013" y="2745"/>
                    <a:pt x="161587" y="0"/>
                    <a:pt x="158572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3805075" y="2484350"/>
              <a:ext cx="2050200" cy="2981500"/>
            </a:xfrm>
            <a:custGeom>
              <a:avLst/>
              <a:gdLst/>
              <a:ahLst/>
              <a:cxnLst/>
              <a:rect l="l" t="t" r="r" b="b"/>
              <a:pathLst>
                <a:path w="82008" h="119260" extrusionOk="0">
                  <a:moveTo>
                    <a:pt x="1" y="0"/>
                  </a:moveTo>
                  <a:lnTo>
                    <a:pt x="1" y="119260"/>
                  </a:lnTo>
                  <a:lnTo>
                    <a:pt x="76566" y="119260"/>
                  </a:lnTo>
                  <a:cubicBezTo>
                    <a:pt x="79581" y="119260"/>
                    <a:pt x="82007" y="116515"/>
                    <a:pt x="82007" y="113133"/>
                  </a:cubicBezTo>
                  <a:lnTo>
                    <a:pt x="82007" y="6127"/>
                  </a:lnTo>
                  <a:cubicBezTo>
                    <a:pt x="82007" y="2745"/>
                    <a:pt x="79581" y="0"/>
                    <a:pt x="76566" y="0"/>
                  </a:cubicBez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3325325" y="238125"/>
              <a:ext cx="960150" cy="959525"/>
            </a:xfrm>
            <a:custGeom>
              <a:avLst/>
              <a:gdLst/>
              <a:ahLst/>
              <a:cxnLst/>
              <a:rect l="l" t="t" r="r" b="b"/>
              <a:pathLst>
                <a:path w="38406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406" y="29778"/>
                    <a:pt x="38406" y="19190"/>
                  </a:cubicBezTo>
                  <a:cubicBezTo>
                    <a:pt x="38406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1589500" y="243025"/>
              <a:ext cx="960150" cy="960150"/>
            </a:xfrm>
            <a:custGeom>
              <a:avLst/>
              <a:gdLst/>
              <a:ahLst/>
              <a:cxnLst/>
              <a:rect l="l" t="t" r="r" b="b"/>
              <a:pathLst>
                <a:path w="38406" h="38406" extrusionOk="0">
                  <a:moveTo>
                    <a:pt x="19215" y="0"/>
                  </a:moveTo>
                  <a:cubicBezTo>
                    <a:pt x="8627" y="0"/>
                    <a:pt x="0" y="8627"/>
                    <a:pt x="0" y="19215"/>
                  </a:cubicBezTo>
                  <a:cubicBezTo>
                    <a:pt x="0" y="29778"/>
                    <a:pt x="8627" y="38405"/>
                    <a:pt x="19215" y="38405"/>
                  </a:cubicBezTo>
                  <a:cubicBezTo>
                    <a:pt x="29778" y="38405"/>
                    <a:pt x="38405" y="29778"/>
                    <a:pt x="38405" y="19215"/>
                  </a:cubicBezTo>
                  <a:cubicBezTo>
                    <a:pt x="38405" y="8627"/>
                    <a:pt x="29778" y="0"/>
                    <a:pt x="19215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061150" y="238125"/>
              <a:ext cx="959550" cy="959525"/>
            </a:xfrm>
            <a:custGeom>
              <a:avLst/>
              <a:gdLst/>
              <a:ahLst/>
              <a:cxnLst/>
              <a:rect l="l" t="t" r="r" b="b"/>
              <a:pathLst>
                <a:path w="38382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382" y="29778"/>
                    <a:pt x="38382" y="19190"/>
                  </a:cubicBezTo>
                  <a:cubicBezTo>
                    <a:pt x="38382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1354825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6" y="1"/>
                    <a:pt x="12916" y="2182"/>
                    <a:pt x="3432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8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309065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7" y="1"/>
                    <a:pt x="12917" y="2182"/>
                    <a:pt x="3432" y="6839"/>
                  </a:cubicBezTo>
                  <a:cubicBezTo>
                    <a:pt x="1324" y="7868"/>
                    <a:pt x="1" y="10000"/>
                    <a:pt x="1" y="12329"/>
                  </a:cubicBezTo>
                  <a:lnTo>
                    <a:pt x="1" y="32058"/>
                  </a:lnTo>
                  <a:cubicBezTo>
                    <a:pt x="1" y="35440"/>
                    <a:pt x="2746" y="38185"/>
                    <a:pt x="6128" y="38185"/>
                  </a:cubicBezTo>
                  <a:lnTo>
                    <a:pt x="51052" y="38185"/>
                  </a:lnTo>
                  <a:cubicBezTo>
                    <a:pt x="54435" y="38185"/>
                    <a:pt x="57180" y="35440"/>
                    <a:pt x="57180" y="32058"/>
                  </a:cubicBezTo>
                  <a:lnTo>
                    <a:pt x="57180" y="12329"/>
                  </a:lnTo>
                  <a:cubicBezTo>
                    <a:pt x="57180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rgbClr val="333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482650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53" y="1"/>
                  </a:moveTo>
                  <a:cubicBezTo>
                    <a:pt x="20906" y="1"/>
                    <a:pt x="12916" y="2182"/>
                    <a:pt x="3431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7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31" y="7868"/>
                    <a:pt x="53748" y="6839"/>
                  </a:cubicBezTo>
                  <a:cubicBezTo>
                    <a:pt x="44238" y="2182"/>
                    <a:pt x="36224" y="1"/>
                    <a:pt x="28577" y="1"/>
                  </a:cubicBezTo>
                  <a:close/>
                </a:path>
              </a:pathLst>
            </a:custGeom>
            <a:solidFill>
              <a:srgbClr val="201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3805075" y="1192725"/>
              <a:ext cx="715075" cy="954650"/>
            </a:xfrm>
            <a:custGeom>
              <a:avLst/>
              <a:gdLst/>
              <a:ahLst/>
              <a:cxnLst/>
              <a:rect l="l" t="t" r="r" b="b"/>
              <a:pathLst>
                <a:path w="28603" h="38186" extrusionOk="0">
                  <a:moveTo>
                    <a:pt x="1" y="1"/>
                  </a:moveTo>
                  <a:lnTo>
                    <a:pt x="1" y="38185"/>
                  </a:lnTo>
                  <a:lnTo>
                    <a:pt x="22475" y="38185"/>
                  </a:lnTo>
                  <a:cubicBezTo>
                    <a:pt x="25858" y="38185"/>
                    <a:pt x="28603" y="35440"/>
                    <a:pt x="28603" y="32058"/>
                  </a:cubicBezTo>
                  <a:lnTo>
                    <a:pt x="28603" y="12329"/>
                  </a:lnTo>
                  <a:cubicBezTo>
                    <a:pt x="28603" y="10000"/>
                    <a:pt x="27255" y="7868"/>
                    <a:pt x="25171" y="6839"/>
                  </a:cubicBezTo>
                  <a:cubicBezTo>
                    <a:pt x="15662" y="2182"/>
                    <a:pt x="7672" y="1"/>
                    <a:pt x="1" y="1"/>
                  </a:cubicBezTo>
                  <a:close/>
                </a:path>
              </a:pathLst>
            </a:custGeom>
            <a:solidFill>
              <a:srgbClr val="201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2723025" y="3250250"/>
              <a:ext cx="2164750" cy="1756075"/>
            </a:xfrm>
            <a:custGeom>
              <a:avLst/>
              <a:gdLst/>
              <a:ahLst/>
              <a:cxnLst/>
              <a:rect l="l" t="t" r="r" b="b"/>
              <a:pathLst>
                <a:path w="86590" h="70243" extrusionOk="0">
                  <a:moveTo>
                    <a:pt x="14706" y="0"/>
                  </a:moveTo>
                  <a:cubicBezTo>
                    <a:pt x="11323" y="0"/>
                    <a:pt x="8579" y="2745"/>
                    <a:pt x="8579" y="6127"/>
                  </a:cubicBezTo>
                  <a:cubicBezTo>
                    <a:pt x="8579" y="7475"/>
                    <a:pt x="7476" y="8578"/>
                    <a:pt x="6128" y="8578"/>
                  </a:cubicBezTo>
                  <a:cubicBezTo>
                    <a:pt x="2745" y="8578"/>
                    <a:pt x="0" y="11323"/>
                    <a:pt x="0" y="14705"/>
                  </a:cubicBezTo>
                  <a:lnTo>
                    <a:pt x="0" y="55537"/>
                  </a:lnTo>
                  <a:cubicBezTo>
                    <a:pt x="0" y="58919"/>
                    <a:pt x="2745" y="61664"/>
                    <a:pt x="6128" y="61664"/>
                  </a:cubicBezTo>
                  <a:cubicBezTo>
                    <a:pt x="7476" y="61664"/>
                    <a:pt x="8579" y="62767"/>
                    <a:pt x="8579" y="64115"/>
                  </a:cubicBezTo>
                  <a:cubicBezTo>
                    <a:pt x="8579" y="67497"/>
                    <a:pt x="11323" y="70242"/>
                    <a:pt x="14706" y="70242"/>
                  </a:cubicBezTo>
                  <a:lnTo>
                    <a:pt x="71885" y="70242"/>
                  </a:lnTo>
                  <a:cubicBezTo>
                    <a:pt x="75267" y="70242"/>
                    <a:pt x="78012" y="67497"/>
                    <a:pt x="78012" y="64115"/>
                  </a:cubicBezTo>
                  <a:cubicBezTo>
                    <a:pt x="78012" y="62767"/>
                    <a:pt x="79115" y="61664"/>
                    <a:pt x="80463" y="61664"/>
                  </a:cubicBezTo>
                  <a:cubicBezTo>
                    <a:pt x="83845" y="61664"/>
                    <a:pt x="86590" y="58919"/>
                    <a:pt x="86590" y="55537"/>
                  </a:cubicBezTo>
                  <a:lnTo>
                    <a:pt x="86590" y="14705"/>
                  </a:lnTo>
                  <a:cubicBezTo>
                    <a:pt x="86590" y="11323"/>
                    <a:pt x="83845" y="8578"/>
                    <a:pt x="80463" y="8578"/>
                  </a:cubicBezTo>
                  <a:cubicBezTo>
                    <a:pt x="79115" y="8578"/>
                    <a:pt x="78012" y="7475"/>
                    <a:pt x="78012" y="6127"/>
                  </a:cubicBezTo>
                  <a:cubicBezTo>
                    <a:pt x="78012" y="2745"/>
                    <a:pt x="75267" y="0"/>
                    <a:pt x="71885" y="0"/>
                  </a:cubicBez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1497575" y="2749650"/>
              <a:ext cx="612750" cy="2716200"/>
            </a:xfrm>
            <a:custGeom>
              <a:avLst/>
              <a:gdLst/>
              <a:ahLst/>
              <a:cxnLst/>
              <a:rect l="l" t="t" r="r" b="b"/>
              <a:pathLst>
                <a:path w="24510" h="108648" extrusionOk="0">
                  <a:moveTo>
                    <a:pt x="1" y="0"/>
                  </a:moveTo>
                  <a:lnTo>
                    <a:pt x="1" y="102521"/>
                  </a:lnTo>
                  <a:cubicBezTo>
                    <a:pt x="1" y="105903"/>
                    <a:pt x="2746" y="108648"/>
                    <a:pt x="6128" y="108648"/>
                  </a:cubicBezTo>
                  <a:lnTo>
                    <a:pt x="24510" y="108648"/>
                  </a:lnTo>
                  <a:lnTo>
                    <a:pt x="24510" y="0"/>
                  </a:ln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500475" y="2749650"/>
              <a:ext cx="612125" cy="2716200"/>
            </a:xfrm>
            <a:custGeom>
              <a:avLst/>
              <a:gdLst/>
              <a:ahLst/>
              <a:cxnLst/>
              <a:rect l="l" t="t" r="r" b="b"/>
              <a:pathLst>
                <a:path w="24485" h="108648" extrusionOk="0">
                  <a:moveTo>
                    <a:pt x="1" y="0"/>
                  </a:moveTo>
                  <a:lnTo>
                    <a:pt x="1" y="108648"/>
                  </a:lnTo>
                  <a:lnTo>
                    <a:pt x="18358" y="108648"/>
                  </a:lnTo>
                  <a:cubicBezTo>
                    <a:pt x="21740" y="108648"/>
                    <a:pt x="24485" y="105903"/>
                    <a:pt x="24485" y="102521"/>
                  </a:cubicBezTo>
                  <a:lnTo>
                    <a:pt x="24485" y="0"/>
                  </a:ln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190625" y="1871625"/>
              <a:ext cx="5228350" cy="919100"/>
            </a:xfrm>
            <a:custGeom>
              <a:avLst/>
              <a:gdLst/>
              <a:ahLst/>
              <a:cxnLst/>
              <a:rect l="l" t="t" r="r" b="b"/>
              <a:pathLst>
                <a:path w="209134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203006" y="36764"/>
                  </a:lnTo>
                  <a:cubicBezTo>
                    <a:pt x="206388" y="36764"/>
                    <a:pt x="209133" y="34019"/>
                    <a:pt x="209133" y="30636"/>
                  </a:cubicBezTo>
                  <a:lnTo>
                    <a:pt x="209133" y="6128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rgbClr val="953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805075" y="238125"/>
              <a:ext cx="480400" cy="959525"/>
            </a:xfrm>
            <a:custGeom>
              <a:avLst/>
              <a:gdLst/>
              <a:ahLst/>
              <a:cxnLst/>
              <a:rect l="l" t="t" r="r" b="b"/>
              <a:pathLst>
                <a:path w="19216" h="38381" extrusionOk="0">
                  <a:moveTo>
                    <a:pt x="1" y="0"/>
                  </a:moveTo>
                  <a:lnTo>
                    <a:pt x="1" y="38381"/>
                  </a:lnTo>
                  <a:cubicBezTo>
                    <a:pt x="10589" y="38381"/>
                    <a:pt x="19216" y="29778"/>
                    <a:pt x="19216" y="19190"/>
                  </a:cubicBezTo>
                  <a:cubicBezTo>
                    <a:pt x="19216" y="8603"/>
                    <a:pt x="10589" y="0"/>
                    <a:pt x="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3805075" y="1871625"/>
              <a:ext cx="2613900" cy="919100"/>
            </a:xfrm>
            <a:custGeom>
              <a:avLst/>
              <a:gdLst/>
              <a:ahLst/>
              <a:cxnLst/>
              <a:rect l="l" t="t" r="r" b="b"/>
              <a:pathLst>
                <a:path w="104556" h="36764" extrusionOk="0">
                  <a:moveTo>
                    <a:pt x="1" y="0"/>
                  </a:moveTo>
                  <a:lnTo>
                    <a:pt x="1" y="36764"/>
                  </a:lnTo>
                  <a:lnTo>
                    <a:pt x="98428" y="36764"/>
                  </a:lnTo>
                  <a:cubicBezTo>
                    <a:pt x="101810" y="36764"/>
                    <a:pt x="104555" y="34019"/>
                    <a:pt x="104555" y="30636"/>
                  </a:cubicBezTo>
                  <a:lnTo>
                    <a:pt x="104555" y="6128"/>
                  </a:lnTo>
                  <a:cubicBezTo>
                    <a:pt x="104555" y="2745"/>
                    <a:pt x="101810" y="0"/>
                    <a:pt x="98428" y="0"/>
                  </a:cubicBezTo>
                  <a:close/>
                </a:path>
              </a:pathLst>
            </a:custGeom>
            <a:solidFill>
              <a:srgbClr val="652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3805075" y="3250250"/>
              <a:ext cx="1082700" cy="1756075"/>
            </a:xfrm>
            <a:custGeom>
              <a:avLst/>
              <a:gdLst/>
              <a:ahLst/>
              <a:cxnLst/>
              <a:rect l="l" t="t" r="r" b="b"/>
              <a:pathLst>
                <a:path w="43308" h="70243" extrusionOk="0">
                  <a:moveTo>
                    <a:pt x="1" y="0"/>
                  </a:moveTo>
                  <a:lnTo>
                    <a:pt x="1" y="70242"/>
                  </a:lnTo>
                  <a:lnTo>
                    <a:pt x="28603" y="70242"/>
                  </a:lnTo>
                  <a:cubicBezTo>
                    <a:pt x="31985" y="70242"/>
                    <a:pt x="34730" y="67497"/>
                    <a:pt x="34730" y="64115"/>
                  </a:cubicBezTo>
                  <a:cubicBezTo>
                    <a:pt x="34730" y="62767"/>
                    <a:pt x="35833" y="61664"/>
                    <a:pt x="37181" y="61664"/>
                  </a:cubicBezTo>
                  <a:cubicBezTo>
                    <a:pt x="40563" y="61664"/>
                    <a:pt x="43308" y="58919"/>
                    <a:pt x="43308" y="55537"/>
                  </a:cubicBezTo>
                  <a:lnTo>
                    <a:pt x="43308" y="14705"/>
                  </a:lnTo>
                  <a:cubicBezTo>
                    <a:pt x="43308" y="11323"/>
                    <a:pt x="40563" y="8578"/>
                    <a:pt x="37181" y="8578"/>
                  </a:cubicBezTo>
                  <a:cubicBezTo>
                    <a:pt x="35833" y="8578"/>
                    <a:pt x="34730" y="7475"/>
                    <a:pt x="34730" y="6127"/>
                  </a:cubicBezTo>
                  <a:cubicBezTo>
                    <a:pt x="34730" y="2745"/>
                    <a:pt x="31985" y="0"/>
                    <a:pt x="28603" y="0"/>
                  </a:cubicBez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1445;p53">
            <a:extLst>
              <a:ext uri="{FF2B5EF4-FFF2-40B4-BE49-F238E27FC236}">
                <a16:creationId xmlns:a16="http://schemas.microsoft.com/office/drawing/2014/main" id="{83025608-53C2-434D-92CA-812AD883B8AB}"/>
              </a:ext>
            </a:extLst>
          </p:cNvPr>
          <p:cNvGrpSpPr/>
          <p:nvPr/>
        </p:nvGrpSpPr>
        <p:grpSpPr>
          <a:xfrm>
            <a:off x="5096764" y="3550295"/>
            <a:ext cx="664825" cy="558738"/>
            <a:chOff x="2813150" y="3277960"/>
            <a:chExt cx="2228402" cy="1798865"/>
          </a:xfrm>
        </p:grpSpPr>
        <p:sp>
          <p:nvSpPr>
            <p:cNvPr id="212" name="Google Shape;1446;p53">
              <a:extLst>
                <a:ext uri="{FF2B5EF4-FFF2-40B4-BE49-F238E27FC236}">
                  <a16:creationId xmlns:a16="http://schemas.microsoft.com/office/drawing/2014/main" id="{B4FB696C-E405-1D4B-A79F-4434565AA136}"/>
                </a:ext>
              </a:extLst>
            </p:cNvPr>
            <p:cNvSpPr/>
            <p:nvPr/>
          </p:nvSpPr>
          <p:spPr>
            <a:xfrm>
              <a:off x="3057416" y="3398768"/>
              <a:ext cx="908667" cy="267180"/>
            </a:xfrm>
            <a:custGeom>
              <a:avLst/>
              <a:gdLst/>
              <a:ahLst/>
              <a:cxnLst/>
              <a:rect l="l" t="t" r="r" b="b"/>
              <a:pathLst>
                <a:path w="10628" h="3125" extrusionOk="0">
                  <a:moveTo>
                    <a:pt x="9419" y="0"/>
                  </a:moveTo>
                  <a:cubicBezTo>
                    <a:pt x="9254" y="0"/>
                    <a:pt x="9094" y="5"/>
                    <a:pt x="8939" y="15"/>
                  </a:cubicBezTo>
                  <a:cubicBezTo>
                    <a:pt x="7018" y="124"/>
                    <a:pt x="5781" y="911"/>
                    <a:pt x="4749" y="1568"/>
                  </a:cubicBezTo>
                  <a:cubicBezTo>
                    <a:pt x="4108" y="1977"/>
                    <a:pt x="3557" y="2327"/>
                    <a:pt x="2940" y="2488"/>
                  </a:cubicBezTo>
                  <a:cubicBezTo>
                    <a:pt x="2715" y="2546"/>
                    <a:pt x="2505" y="2582"/>
                    <a:pt x="2317" y="2596"/>
                  </a:cubicBezTo>
                  <a:cubicBezTo>
                    <a:pt x="2211" y="2607"/>
                    <a:pt x="2111" y="2612"/>
                    <a:pt x="2017" y="2612"/>
                  </a:cubicBezTo>
                  <a:cubicBezTo>
                    <a:pt x="1513" y="2612"/>
                    <a:pt x="1166" y="2471"/>
                    <a:pt x="931" y="2313"/>
                  </a:cubicBezTo>
                  <a:cubicBezTo>
                    <a:pt x="832" y="2249"/>
                    <a:pt x="754" y="2178"/>
                    <a:pt x="692" y="2116"/>
                  </a:cubicBezTo>
                  <a:cubicBezTo>
                    <a:pt x="580" y="2000"/>
                    <a:pt x="529" y="1905"/>
                    <a:pt x="522" y="1888"/>
                  </a:cubicBezTo>
                  <a:cubicBezTo>
                    <a:pt x="478" y="1798"/>
                    <a:pt x="390" y="1746"/>
                    <a:pt x="296" y="1746"/>
                  </a:cubicBezTo>
                  <a:cubicBezTo>
                    <a:pt x="258" y="1746"/>
                    <a:pt x="219" y="1755"/>
                    <a:pt x="181" y="1772"/>
                  </a:cubicBezTo>
                  <a:cubicBezTo>
                    <a:pt x="55" y="1830"/>
                    <a:pt x="1" y="1983"/>
                    <a:pt x="62" y="2109"/>
                  </a:cubicBezTo>
                  <a:cubicBezTo>
                    <a:pt x="69" y="2120"/>
                    <a:pt x="93" y="2167"/>
                    <a:pt x="140" y="2239"/>
                  </a:cubicBezTo>
                  <a:cubicBezTo>
                    <a:pt x="140" y="2246"/>
                    <a:pt x="148" y="2249"/>
                    <a:pt x="151" y="2252"/>
                  </a:cubicBezTo>
                  <a:cubicBezTo>
                    <a:pt x="185" y="2307"/>
                    <a:pt x="236" y="2372"/>
                    <a:pt x="301" y="2443"/>
                  </a:cubicBezTo>
                  <a:cubicBezTo>
                    <a:pt x="396" y="2546"/>
                    <a:pt x="519" y="2658"/>
                    <a:pt x="682" y="2763"/>
                  </a:cubicBezTo>
                  <a:cubicBezTo>
                    <a:pt x="709" y="2780"/>
                    <a:pt x="733" y="2797"/>
                    <a:pt x="761" y="2811"/>
                  </a:cubicBezTo>
                  <a:cubicBezTo>
                    <a:pt x="798" y="2832"/>
                    <a:pt x="835" y="2855"/>
                    <a:pt x="876" y="2876"/>
                  </a:cubicBezTo>
                  <a:cubicBezTo>
                    <a:pt x="1040" y="2958"/>
                    <a:pt x="1234" y="3025"/>
                    <a:pt x="1459" y="3073"/>
                  </a:cubicBezTo>
                  <a:cubicBezTo>
                    <a:pt x="1513" y="3084"/>
                    <a:pt x="1574" y="3093"/>
                    <a:pt x="1636" y="3101"/>
                  </a:cubicBezTo>
                  <a:cubicBezTo>
                    <a:pt x="1656" y="3104"/>
                    <a:pt x="1684" y="3107"/>
                    <a:pt x="1707" y="3107"/>
                  </a:cubicBezTo>
                  <a:cubicBezTo>
                    <a:pt x="1810" y="3121"/>
                    <a:pt x="1912" y="3124"/>
                    <a:pt x="2021" y="3124"/>
                  </a:cubicBezTo>
                  <a:lnTo>
                    <a:pt x="2164" y="3124"/>
                  </a:lnTo>
                  <a:cubicBezTo>
                    <a:pt x="2205" y="3121"/>
                    <a:pt x="2239" y="3118"/>
                    <a:pt x="2276" y="3114"/>
                  </a:cubicBezTo>
                  <a:cubicBezTo>
                    <a:pt x="2338" y="3110"/>
                    <a:pt x="2399" y="3104"/>
                    <a:pt x="2460" y="3097"/>
                  </a:cubicBezTo>
                  <a:cubicBezTo>
                    <a:pt x="2522" y="3090"/>
                    <a:pt x="2583" y="3084"/>
                    <a:pt x="2644" y="3073"/>
                  </a:cubicBezTo>
                  <a:cubicBezTo>
                    <a:pt x="2777" y="3049"/>
                    <a:pt x="2917" y="3019"/>
                    <a:pt x="3066" y="2981"/>
                  </a:cubicBezTo>
                  <a:cubicBezTo>
                    <a:pt x="3761" y="2801"/>
                    <a:pt x="4374" y="2412"/>
                    <a:pt x="5025" y="2000"/>
                  </a:cubicBezTo>
                  <a:cubicBezTo>
                    <a:pt x="5097" y="1953"/>
                    <a:pt x="5175" y="1905"/>
                    <a:pt x="5250" y="1854"/>
                  </a:cubicBezTo>
                  <a:cubicBezTo>
                    <a:pt x="5386" y="1772"/>
                    <a:pt x="5523" y="1683"/>
                    <a:pt x="5666" y="1601"/>
                  </a:cubicBezTo>
                  <a:cubicBezTo>
                    <a:pt x="6002" y="1397"/>
                    <a:pt x="6367" y="1203"/>
                    <a:pt x="6762" y="1033"/>
                  </a:cubicBezTo>
                  <a:cubicBezTo>
                    <a:pt x="6823" y="1009"/>
                    <a:pt x="6881" y="982"/>
                    <a:pt x="6942" y="958"/>
                  </a:cubicBezTo>
                  <a:cubicBezTo>
                    <a:pt x="6946" y="958"/>
                    <a:pt x="6953" y="955"/>
                    <a:pt x="6956" y="955"/>
                  </a:cubicBezTo>
                  <a:cubicBezTo>
                    <a:pt x="7031" y="924"/>
                    <a:pt x="7109" y="897"/>
                    <a:pt x="7188" y="870"/>
                  </a:cubicBezTo>
                  <a:cubicBezTo>
                    <a:pt x="7392" y="795"/>
                    <a:pt x="7610" y="733"/>
                    <a:pt x="7842" y="682"/>
                  </a:cubicBezTo>
                  <a:cubicBezTo>
                    <a:pt x="7896" y="669"/>
                    <a:pt x="7954" y="655"/>
                    <a:pt x="8016" y="641"/>
                  </a:cubicBezTo>
                  <a:cubicBezTo>
                    <a:pt x="8206" y="607"/>
                    <a:pt x="8400" y="576"/>
                    <a:pt x="8608" y="553"/>
                  </a:cubicBezTo>
                  <a:cubicBezTo>
                    <a:pt x="8613" y="553"/>
                    <a:pt x="8616" y="551"/>
                    <a:pt x="8619" y="551"/>
                  </a:cubicBezTo>
                  <a:cubicBezTo>
                    <a:pt x="8621" y="551"/>
                    <a:pt x="8623" y="552"/>
                    <a:pt x="8625" y="553"/>
                  </a:cubicBezTo>
                  <a:cubicBezTo>
                    <a:pt x="8720" y="543"/>
                    <a:pt x="8816" y="532"/>
                    <a:pt x="8915" y="529"/>
                  </a:cubicBezTo>
                  <a:cubicBezTo>
                    <a:pt x="8922" y="527"/>
                    <a:pt x="8931" y="524"/>
                    <a:pt x="8939" y="524"/>
                  </a:cubicBezTo>
                  <a:cubicBezTo>
                    <a:pt x="8942" y="524"/>
                    <a:pt x="8946" y="525"/>
                    <a:pt x="8949" y="526"/>
                  </a:cubicBezTo>
                  <a:lnTo>
                    <a:pt x="8956" y="526"/>
                  </a:lnTo>
                  <a:cubicBezTo>
                    <a:pt x="9010" y="522"/>
                    <a:pt x="9071" y="518"/>
                    <a:pt x="9129" y="518"/>
                  </a:cubicBezTo>
                  <a:cubicBezTo>
                    <a:pt x="9220" y="514"/>
                    <a:pt x="9312" y="511"/>
                    <a:pt x="9406" y="511"/>
                  </a:cubicBezTo>
                  <a:cubicBezTo>
                    <a:pt x="9571" y="511"/>
                    <a:pt x="9742" y="518"/>
                    <a:pt x="9920" y="529"/>
                  </a:cubicBezTo>
                  <a:cubicBezTo>
                    <a:pt x="10059" y="536"/>
                    <a:pt x="10198" y="549"/>
                    <a:pt x="10341" y="563"/>
                  </a:cubicBezTo>
                  <a:cubicBezTo>
                    <a:pt x="10350" y="564"/>
                    <a:pt x="10358" y="564"/>
                    <a:pt x="10367" y="564"/>
                  </a:cubicBezTo>
                  <a:cubicBezTo>
                    <a:pt x="10499" y="564"/>
                    <a:pt x="10608" y="469"/>
                    <a:pt x="10624" y="338"/>
                  </a:cubicBezTo>
                  <a:cubicBezTo>
                    <a:pt x="10628" y="314"/>
                    <a:pt x="10628" y="290"/>
                    <a:pt x="10621" y="270"/>
                  </a:cubicBezTo>
                  <a:cubicBezTo>
                    <a:pt x="10607" y="158"/>
                    <a:pt x="10516" y="69"/>
                    <a:pt x="10399" y="56"/>
                  </a:cubicBezTo>
                  <a:cubicBezTo>
                    <a:pt x="10055" y="18"/>
                    <a:pt x="9728" y="0"/>
                    <a:pt x="9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47;p53">
              <a:extLst>
                <a:ext uri="{FF2B5EF4-FFF2-40B4-BE49-F238E27FC236}">
                  <a16:creationId xmlns:a16="http://schemas.microsoft.com/office/drawing/2014/main" id="{ECF4EBA9-1D4A-CF46-AE7E-EA5E0E8CA1C9}"/>
                </a:ext>
              </a:extLst>
            </p:cNvPr>
            <p:cNvSpPr/>
            <p:nvPr/>
          </p:nvSpPr>
          <p:spPr>
            <a:xfrm>
              <a:off x="3506190" y="3535649"/>
              <a:ext cx="35652" cy="21716"/>
            </a:xfrm>
            <a:custGeom>
              <a:avLst/>
              <a:gdLst/>
              <a:ahLst/>
              <a:cxnLst/>
              <a:rect l="l" t="t" r="r" b="b"/>
              <a:pathLst>
                <a:path w="417" h="254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4" y="82"/>
                    <a:pt x="137" y="171"/>
                    <a:pt x="1" y="253"/>
                  </a:cubicBezTo>
                  <a:cubicBezTo>
                    <a:pt x="137" y="171"/>
                    <a:pt x="274" y="86"/>
                    <a:pt x="417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48;p53">
              <a:extLst>
                <a:ext uri="{FF2B5EF4-FFF2-40B4-BE49-F238E27FC236}">
                  <a16:creationId xmlns:a16="http://schemas.microsoft.com/office/drawing/2014/main" id="{6E2F893D-4E09-BD44-81BD-759B52C71707}"/>
                </a:ext>
              </a:extLst>
            </p:cNvPr>
            <p:cNvSpPr/>
            <p:nvPr/>
          </p:nvSpPr>
          <p:spPr>
            <a:xfrm>
              <a:off x="3083065" y="3419458"/>
              <a:ext cx="766827" cy="246489"/>
            </a:xfrm>
            <a:custGeom>
              <a:avLst/>
              <a:gdLst/>
              <a:ahLst/>
              <a:cxnLst/>
              <a:rect l="l" t="t" r="r" b="b"/>
              <a:pathLst>
                <a:path w="8969" h="2883" extrusionOk="0">
                  <a:moveTo>
                    <a:pt x="8969" y="270"/>
                  </a:moveTo>
                  <a:cubicBezTo>
                    <a:pt x="8897" y="270"/>
                    <a:pt x="8829" y="273"/>
                    <a:pt x="8761" y="276"/>
                  </a:cubicBezTo>
                  <a:lnTo>
                    <a:pt x="8829" y="276"/>
                  </a:lnTo>
                  <a:cubicBezTo>
                    <a:pt x="8873" y="273"/>
                    <a:pt x="8922" y="273"/>
                    <a:pt x="8969" y="270"/>
                  </a:cubicBezTo>
                  <a:close/>
                  <a:moveTo>
                    <a:pt x="8680" y="280"/>
                  </a:moveTo>
                  <a:cubicBezTo>
                    <a:pt x="8669" y="284"/>
                    <a:pt x="8659" y="284"/>
                    <a:pt x="8649" y="284"/>
                  </a:cubicBezTo>
                  <a:lnTo>
                    <a:pt x="8656" y="284"/>
                  </a:lnTo>
                  <a:cubicBezTo>
                    <a:pt x="8662" y="284"/>
                    <a:pt x="8672" y="284"/>
                    <a:pt x="8680" y="280"/>
                  </a:cubicBezTo>
                  <a:close/>
                  <a:moveTo>
                    <a:pt x="35" y="2194"/>
                  </a:moveTo>
                  <a:cubicBezTo>
                    <a:pt x="24" y="2197"/>
                    <a:pt x="15" y="2201"/>
                    <a:pt x="1" y="2201"/>
                  </a:cubicBezTo>
                  <a:cubicBezTo>
                    <a:pt x="96" y="2304"/>
                    <a:pt x="219" y="2416"/>
                    <a:pt x="382" y="2521"/>
                  </a:cubicBezTo>
                  <a:cubicBezTo>
                    <a:pt x="409" y="2538"/>
                    <a:pt x="433" y="2555"/>
                    <a:pt x="461" y="2569"/>
                  </a:cubicBezTo>
                  <a:lnTo>
                    <a:pt x="461" y="2562"/>
                  </a:lnTo>
                  <a:cubicBezTo>
                    <a:pt x="461" y="2524"/>
                    <a:pt x="461" y="2491"/>
                    <a:pt x="467" y="2453"/>
                  </a:cubicBezTo>
                  <a:cubicBezTo>
                    <a:pt x="287" y="2378"/>
                    <a:pt x="147" y="2286"/>
                    <a:pt x="38" y="2194"/>
                  </a:cubicBezTo>
                  <a:close/>
                  <a:moveTo>
                    <a:pt x="539" y="2613"/>
                  </a:moveTo>
                  <a:lnTo>
                    <a:pt x="539" y="2613"/>
                  </a:lnTo>
                  <a:cubicBezTo>
                    <a:pt x="542" y="2615"/>
                    <a:pt x="545" y="2617"/>
                    <a:pt x="549" y="2619"/>
                  </a:cubicBezTo>
                  <a:lnTo>
                    <a:pt x="549" y="2619"/>
                  </a:lnTo>
                  <a:cubicBezTo>
                    <a:pt x="546" y="2617"/>
                    <a:pt x="542" y="2615"/>
                    <a:pt x="539" y="2613"/>
                  </a:cubicBezTo>
                  <a:close/>
                  <a:moveTo>
                    <a:pt x="549" y="2619"/>
                  </a:moveTo>
                  <a:cubicBezTo>
                    <a:pt x="558" y="2623"/>
                    <a:pt x="566" y="2628"/>
                    <a:pt x="576" y="2634"/>
                  </a:cubicBezTo>
                  <a:cubicBezTo>
                    <a:pt x="600" y="2644"/>
                    <a:pt x="620" y="2654"/>
                    <a:pt x="645" y="2664"/>
                  </a:cubicBezTo>
                  <a:cubicBezTo>
                    <a:pt x="611" y="2649"/>
                    <a:pt x="580" y="2634"/>
                    <a:pt x="549" y="2619"/>
                  </a:cubicBezTo>
                  <a:close/>
                  <a:moveTo>
                    <a:pt x="8625" y="1"/>
                  </a:moveTo>
                  <a:cubicBezTo>
                    <a:pt x="6745" y="154"/>
                    <a:pt x="5464" y="920"/>
                    <a:pt x="4388" y="1564"/>
                  </a:cubicBezTo>
                  <a:cubicBezTo>
                    <a:pt x="3665" y="1993"/>
                    <a:pt x="3039" y="2365"/>
                    <a:pt x="2354" y="2521"/>
                  </a:cubicBezTo>
                  <a:cubicBezTo>
                    <a:pt x="2245" y="2545"/>
                    <a:pt x="2143" y="2565"/>
                    <a:pt x="2044" y="2579"/>
                  </a:cubicBezTo>
                  <a:cubicBezTo>
                    <a:pt x="2041" y="2685"/>
                    <a:pt x="2017" y="2783"/>
                    <a:pt x="1976" y="2872"/>
                  </a:cubicBezTo>
                  <a:cubicBezTo>
                    <a:pt x="2038" y="2868"/>
                    <a:pt x="2099" y="2862"/>
                    <a:pt x="2160" y="2855"/>
                  </a:cubicBezTo>
                  <a:cubicBezTo>
                    <a:pt x="2222" y="2848"/>
                    <a:pt x="2283" y="2842"/>
                    <a:pt x="2344" y="2831"/>
                  </a:cubicBezTo>
                  <a:cubicBezTo>
                    <a:pt x="2477" y="2807"/>
                    <a:pt x="2617" y="2777"/>
                    <a:pt x="2766" y="2739"/>
                  </a:cubicBezTo>
                  <a:cubicBezTo>
                    <a:pt x="3461" y="2559"/>
                    <a:pt x="4074" y="2170"/>
                    <a:pt x="4725" y="1758"/>
                  </a:cubicBezTo>
                  <a:cubicBezTo>
                    <a:pt x="4797" y="1711"/>
                    <a:pt x="4875" y="1663"/>
                    <a:pt x="4950" y="1612"/>
                  </a:cubicBezTo>
                  <a:cubicBezTo>
                    <a:pt x="5086" y="1530"/>
                    <a:pt x="5223" y="1441"/>
                    <a:pt x="5366" y="1359"/>
                  </a:cubicBezTo>
                  <a:cubicBezTo>
                    <a:pt x="5702" y="1155"/>
                    <a:pt x="6067" y="961"/>
                    <a:pt x="6462" y="791"/>
                  </a:cubicBezTo>
                  <a:cubicBezTo>
                    <a:pt x="6523" y="767"/>
                    <a:pt x="6581" y="740"/>
                    <a:pt x="6642" y="716"/>
                  </a:cubicBezTo>
                  <a:cubicBezTo>
                    <a:pt x="6646" y="716"/>
                    <a:pt x="6653" y="713"/>
                    <a:pt x="6656" y="713"/>
                  </a:cubicBezTo>
                  <a:cubicBezTo>
                    <a:pt x="6731" y="682"/>
                    <a:pt x="6809" y="655"/>
                    <a:pt x="6888" y="628"/>
                  </a:cubicBezTo>
                  <a:cubicBezTo>
                    <a:pt x="7092" y="553"/>
                    <a:pt x="7310" y="491"/>
                    <a:pt x="7542" y="440"/>
                  </a:cubicBezTo>
                  <a:cubicBezTo>
                    <a:pt x="7586" y="427"/>
                    <a:pt x="7634" y="419"/>
                    <a:pt x="7678" y="410"/>
                  </a:cubicBezTo>
                  <a:cubicBezTo>
                    <a:pt x="7691" y="406"/>
                    <a:pt x="7705" y="403"/>
                    <a:pt x="7716" y="399"/>
                  </a:cubicBezTo>
                  <a:cubicBezTo>
                    <a:pt x="7906" y="362"/>
                    <a:pt x="8100" y="331"/>
                    <a:pt x="8308" y="311"/>
                  </a:cubicBezTo>
                  <a:cubicBezTo>
                    <a:pt x="8312" y="311"/>
                    <a:pt x="8315" y="307"/>
                    <a:pt x="8318" y="307"/>
                  </a:cubicBezTo>
                  <a:cubicBezTo>
                    <a:pt x="8322" y="307"/>
                    <a:pt x="8325" y="307"/>
                    <a:pt x="8325" y="311"/>
                  </a:cubicBezTo>
                  <a:cubicBezTo>
                    <a:pt x="8420" y="301"/>
                    <a:pt x="8516" y="290"/>
                    <a:pt x="8615" y="287"/>
                  </a:cubicBezTo>
                  <a:cubicBezTo>
                    <a:pt x="8622" y="284"/>
                    <a:pt x="8631" y="284"/>
                    <a:pt x="8639" y="284"/>
                  </a:cubicBezTo>
                  <a:lnTo>
                    <a:pt x="8649" y="284"/>
                  </a:lnTo>
                  <a:cubicBezTo>
                    <a:pt x="8631" y="185"/>
                    <a:pt x="8625" y="89"/>
                    <a:pt x="8625" y="1"/>
                  </a:cubicBezTo>
                  <a:close/>
                  <a:moveTo>
                    <a:pt x="1887" y="2879"/>
                  </a:moveTo>
                  <a:cubicBezTo>
                    <a:pt x="1883" y="2879"/>
                    <a:pt x="1878" y="2879"/>
                    <a:pt x="1873" y="2880"/>
                  </a:cubicBezTo>
                  <a:lnTo>
                    <a:pt x="1873" y="2880"/>
                  </a:lnTo>
                  <a:cubicBezTo>
                    <a:pt x="1878" y="2880"/>
                    <a:pt x="1882" y="2880"/>
                    <a:pt x="1887" y="2879"/>
                  </a:cubicBezTo>
                  <a:close/>
                  <a:moveTo>
                    <a:pt x="1873" y="2880"/>
                  </a:moveTo>
                  <a:lnTo>
                    <a:pt x="1873" y="2880"/>
                  </a:lnTo>
                  <a:cubicBezTo>
                    <a:pt x="1837" y="2882"/>
                    <a:pt x="1801" y="2882"/>
                    <a:pt x="1769" y="2882"/>
                  </a:cubicBezTo>
                  <a:lnTo>
                    <a:pt x="1864" y="2882"/>
                  </a:lnTo>
                  <a:cubicBezTo>
                    <a:pt x="1867" y="2881"/>
                    <a:pt x="1870" y="2881"/>
                    <a:pt x="1873" y="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49;p53">
              <a:extLst>
                <a:ext uri="{FF2B5EF4-FFF2-40B4-BE49-F238E27FC236}">
                  <a16:creationId xmlns:a16="http://schemas.microsoft.com/office/drawing/2014/main" id="{209F777C-6B49-024D-9873-19429ECDD1A9}"/>
                </a:ext>
              </a:extLst>
            </p:cNvPr>
            <p:cNvSpPr/>
            <p:nvPr/>
          </p:nvSpPr>
          <p:spPr>
            <a:xfrm>
              <a:off x="3825095" y="3443055"/>
              <a:ext cx="7096" cy="427"/>
            </a:xfrm>
            <a:custGeom>
              <a:avLst/>
              <a:gdLst/>
              <a:ahLst/>
              <a:cxnLst/>
              <a:rect l="l" t="t" r="r" b="b"/>
              <a:pathLst>
                <a:path w="83" h="5" extrusionOk="0">
                  <a:moveTo>
                    <a:pt x="82" y="0"/>
                  </a:moveTo>
                  <a:cubicBezTo>
                    <a:pt x="55" y="0"/>
                    <a:pt x="28" y="4"/>
                    <a:pt x="1" y="4"/>
                  </a:cubicBezTo>
                  <a:cubicBezTo>
                    <a:pt x="28" y="4"/>
                    <a:pt x="55" y="0"/>
                    <a:pt x="82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50;p53">
              <a:extLst>
                <a:ext uri="{FF2B5EF4-FFF2-40B4-BE49-F238E27FC236}">
                  <a16:creationId xmlns:a16="http://schemas.microsoft.com/office/drawing/2014/main" id="{335178A4-E186-1746-A5F4-AF52F234CA87}"/>
                </a:ext>
              </a:extLst>
            </p:cNvPr>
            <p:cNvSpPr/>
            <p:nvPr/>
          </p:nvSpPr>
          <p:spPr>
            <a:xfrm>
              <a:off x="3820393" y="3398768"/>
              <a:ext cx="30352" cy="20776"/>
            </a:xfrm>
            <a:custGeom>
              <a:avLst/>
              <a:gdLst/>
              <a:ahLst/>
              <a:cxnLst/>
              <a:rect l="l" t="t" r="r" b="b"/>
              <a:pathLst>
                <a:path w="355" h="243" extrusionOk="0">
                  <a:moveTo>
                    <a:pt x="355" y="1"/>
                  </a:moveTo>
                  <a:lnTo>
                    <a:pt x="355" y="1"/>
                  </a:lnTo>
                  <a:cubicBezTo>
                    <a:pt x="239" y="4"/>
                    <a:pt x="123" y="7"/>
                    <a:pt x="15" y="15"/>
                  </a:cubicBezTo>
                  <a:cubicBezTo>
                    <a:pt x="4" y="83"/>
                    <a:pt x="1" y="158"/>
                    <a:pt x="1" y="243"/>
                  </a:cubicBezTo>
                  <a:cubicBezTo>
                    <a:pt x="103" y="232"/>
                    <a:pt x="208" y="229"/>
                    <a:pt x="314" y="222"/>
                  </a:cubicBezTo>
                  <a:cubicBezTo>
                    <a:pt x="321" y="147"/>
                    <a:pt x="334" y="73"/>
                    <a:pt x="355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51;p53">
              <a:extLst>
                <a:ext uri="{FF2B5EF4-FFF2-40B4-BE49-F238E27FC236}">
                  <a16:creationId xmlns:a16="http://schemas.microsoft.com/office/drawing/2014/main" id="{4F4CDAAE-1B00-9541-902F-1AE24BB00A93}"/>
                </a:ext>
              </a:extLst>
            </p:cNvPr>
            <p:cNvSpPr/>
            <p:nvPr/>
          </p:nvSpPr>
          <p:spPr>
            <a:xfrm>
              <a:off x="3820393" y="3417748"/>
              <a:ext cx="29497" cy="25991"/>
            </a:xfrm>
            <a:custGeom>
              <a:avLst/>
              <a:gdLst/>
              <a:ahLst/>
              <a:cxnLst/>
              <a:rect l="l" t="t" r="r" b="b"/>
              <a:pathLst>
                <a:path w="345" h="304" extrusionOk="0">
                  <a:moveTo>
                    <a:pt x="314" y="0"/>
                  </a:moveTo>
                  <a:cubicBezTo>
                    <a:pt x="208" y="7"/>
                    <a:pt x="103" y="10"/>
                    <a:pt x="1" y="21"/>
                  </a:cubicBezTo>
                  <a:cubicBezTo>
                    <a:pt x="1" y="109"/>
                    <a:pt x="7" y="205"/>
                    <a:pt x="25" y="304"/>
                  </a:cubicBezTo>
                  <a:cubicBezTo>
                    <a:pt x="35" y="304"/>
                    <a:pt x="45" y="304"/>
                    <a:pt x="56" y="300"/>
                  </a:cubicBezTo>
                  <a:cubicBezTo>
                    <a:pt x="83" y="300"/>
                    <a:pt x="110" y="296"/>
                    <a:pt x="137" y="296"/>
                  </a:cubicBezTo>
                  <a:cubicBezTo>
                    <a:pt x="205" y="293"/>
                    <a:pt x="273" y="290"/>
                    <a:pt x="345" y="290"/>
                  </a:cubicBezTo>
                  <a:cubicBezTo>
                    <a:pt x="325" y="215"/>
                    <a:pt x="314" y="137"/>
                    <a:pt x="314" y="55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52;p53">
              <a:extLst>
                <a:ext uri="{FF2B5EF4-FFF2-40B4-BE49-F238E27FC236}">
                  <a16:creationId xmlns:a16="http://schemas.microsoft.com/office/drawing/2014/main" id="{04853268-8723-6847-B790-C270A660BD55}"/>
                </a:ext>
              </a:extLst>
            </p:cNvPr>
            <p:cNvSpPr/>
            <p:nvPr/>
          </p:nvSpPr>
          <p:spPr>
            <a:xfrm>
              <a:off x="3122393" y="3639101"/>
              <a:ext cx="6754" cy="3847"/>
            </a:xfrm>
            <a:custGeom>
              <a:avLst/>
              <a:gdLst/>
              <a:ahLst/>
              <a:cxnLst/>
              <a:rect l="l" t="t" r="r" b="b"/>
              <a:pathLst>
                <a:path w="79" h="45" extrusionOk="0">
                  <a:moveTo>
                    <a:pt x="1" y="0"/>
                  </a:moveTo>
                  <a:cubicBezTo>
                    <a:pt x="25" y="17"/>
                    <a:pt x="52" y="31"/>
                    <a:pt x="79" y="44"/>
                  </a:cubicBezTo>
                  <a:cubicBezTo>
                    <a:pt x="52" y="31"/>
                    <a:pt x="25" y="13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53;p53">
              <a:extLst>
                <a:ext uri="{FF2B5EF4-FFF2-40B4-BE49-F238E27FC236}">
                  <a16:creationId xmlns:a16="http://schemas.microsoft.com/office/drawing/2014/main" id="{179AF4D8-E44B-3E4C-979F-18D25BD12558}"/>
                </a:ext>
              </a:extLst>
            </p:cNvPr>
            <p:cNvSpPr/>
            <p:nvPr/>
          </p:nvSpPr>
          <p:spPr>
            <a:xfrm>
              <a:off x="3122992" y="3596523"/>
              <a:ext cx="134915" cy="45827"/>
            </a:xfrm>
            <a:custGeom>
              <a:avLst/>
              <a:gdLst/>
              <a:ahLst/>
              <a:cxnLst/>
              <a:rect l="l" t="t" r="r" b="b"/>
              <a:pathLst>
                <a:path w="1578" h="536" extrusionOk="0">
                  <a:moveTo>
                    <a:pt x="164" y="0"/>
                  </a:moveTo>
                  <a:cubicBezTo>
                    <a:pt x="79" y="110"/>
                    <a:pt x="21" y="239"/>
                    <a:pt x="0" y="382"/>
                  </a:cubicBezTo>
                  <a:lnTo>
                    <a:pt x="0" y="385"/>
                  </a:lnTo>
                  <a:cubicBezTo>
                    <a:pt x="51" y="406"/>
                    <a:pt x="106" y="426"/>
                    <a:pt x="164" y="447"/>
                  </a:cubicBezTo>
                  <a:cubicBezTo>
                    <a:pt x="170" y="307"/>
                    <a:pt x="219" y="181"/>
                    <a:pt x="296" y="82"/>
                  </a:cubicBezTo>
                  <a:cubicBezTo>
                    <a:pt x="249" y="55"/>
                    <a:pt x="205" y="28"/>
                    <a:pt x="164" y="0"/>
                  </a:cubicBezTo>
                  <a:close/>
                  <a:moveTo>
                    <a:pt x="1550" y="283"/>
                  </a:moveTo>
                  <a:cubicBezTo>
                    <a:pt x="1492" y="290"/>
                    <a:pt x="1434" y="294"/>
                    <a:pt x="1384" y="297"/>
                  </a:cubicBezTo>
                  <a:cubicBezTo>
                    <a:pt x="1397" y="351"/>
                    <a:pt x="1404" y="406"/>
                    <a:pt x="1404" y="467"/>
                  </a:cubicBezTo>
                  <a:cubicBezTo>
                    <a:pt x="1404" y="488"/>
                    <a:pt x="1404" y="511"/>
                    <a:pt x="1400" y="535"/>
                  </a:cubicBezTo>
                  <a:cubicBezTo>
                    <a:pt x="1458" y="529"/>
                    <a:pt x="1516" y="519"/>
                    <a:pt x="1577" y="508"/>
                  </a:cubicBezTo>
                  <a:lnTo>
                    <a:pt x="1577" y="491"/>
                  </a:lnTo>
                  <a:cubicBezTo>
                    <a:pt x="1577" y="420"/>
                    <a:pt x="1567" y="351"/>
                    <a:pt x="1550" y="283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54;p53">
              <a:extLst>
                <a:ext uri="{FF2B5EF4-FFF2-40B4-BE49-F238E27FC236}">
                  <a16:creationId xmlns:a16="http://schemas.microsoft.com/office/drawing/2014/main" id="{C3B22689-0917-A241-AD5B-78380674F7D1}"/>
                </a:ext>
              </a:extLst>
            </p:cNvPr>
            <p:cNvSpPr/>
            <p:nvPr/>
          </p:nvSpPr>
          <p:spPr>
            <a:xfrm>
              <a:off x="3122393" y="3629183"/>
              <a:ext cx="135514" cy="36764"/>
            </a:xfrm>
            <a:custGeom>
              <a:avLst/>
              <a:gdLst/>
              <a:ahLst/>
              <a:cxnLst/>
              <a:rect l="l" t="t" r="r" b="b"/>
              <a:pathLst>
                <a:path w="1585" h="430" extrusionOk="0">
                  <a:moveTo>
                    <a:pt x="7" y="0"/>
                  </a:moveTo>
                  <a:cubicBezTo>
                    <a:pt x="1" y="38"/>
                    <a:pt x="1" y="71"/>
                    <a:pt x="1" y="109"/>
                  </a:cubicBezTo>
                  <a:lnTo>
                    <a:pt x="1" y="116"/>
                  </a:lnTo>
                  <a:cubicBezTo>
                    <a:pt x="25" y="129"/>
                    <a:pt x="52" y="147"/>
                    <a:pt x="79" y="160"/>
                  </a:cubicBezTo>
                  <a:cubicBezTo>
                    <a:pt x="113" y="178"/>
                    <a:pt x="147" y="194"/>
                    <a:pt x="185" y="211"/>
                  </a:cubicBezTo>
                  <a:cubicBezTo>
                    <a:pt x="177" y="170"/>
                    <a:pt x="171" y="129"/>
                    <a:pt x="171" y="85"/>
                  </a:cubicBezTo>
                  <a:lnTo>
                    <a:pt x="171" y="65"/>
                  </a:lnTo>
                  <a:cubicBezTo>
                    <a:pt x="113" y="44"/>
                    <a:pt x="58" y="24"/>
                    <a:pt x="7" y="3"/>
                  </a:cubicBezTo>
                  <a:lnTo>
                    <a:pt x="7" y="0"/>
                  </a:lnTo>
                  <a:close/>
                  <a:moveTo>
                    <a:pt x="1584" y="126"/>
                  </a:moveTo>
                  <a:lnTo>
                    <a:pt x="1584" y="126"/>
                  </a:lnTo>
                  <a:cubicBezTo>
                    <a:pt x="1523" y="137"/>
                    <a:pt x="1465" y="147"/>
                    <a:pt x="1407" y="153"/>
                  </a:cubicBezTo>
                  <a:cubicBezTo>
                    <a:pt x="1397" y="255"/>
                    <a:pt x="1363" y="348"/>
                    <a:pt x="1309" y="429"/>
                  </a:cubicBezTo>
                  <a:cubicBezTo>
                    <a:pt x="1346" y="429"/>
                    <a:pt x="1386" y="429"/>
                    <a:pt x="1427" y="426"/>
                  </a:cubicBezTo>
                  <a:cubicBezTo>
                    <a:pt x="1458" y="426"/>
                    <a:pt x="1489" y="423"/>
                    <a:pt x="1516" y="419"/>
                  </a:cubicBezTo>
                  <a:cubicBezTo>
                    <a:pt x="1557" y="330"/>
                    <a:pt x="1581" y="232"/>
                    <a:pt x="1584" y="126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55;p53">
              <a:extLst>
                <a:ext uri="{FF2B5EF4-FFF2-40B4-BE49-F238E27FC236}">
                  <a16:creationId xmlns:a16="http://schemas.microsoft.com/office/drawing/2014/main" id="{D3C4C16C-0703-A849-9488-54DAE63EEFBF}"/>
                </a:ext>
              </a:extLst>
            </p:cNvPr>
            <p:cNvSpPr/>
            <p:nvPr/>
          </p:nvSpPr>
          <p:spPr>
            <a:xfrm>
              <a:off x="3073745" y="3569506"/>
              <a:ext cx="42920" cy="37619"/>
            </a:xfrm>
            <a:custGeom>
              <a:avLst/>
              <a:gdLst/>
              <a:ahLst/>
              <a:cxnLst/>
              <a:rect l="l" t="t" r="r" b="b"/>
              <a:pathLst>
                <a:path w="502" h="440" extrusionOk="0">
                  <a:moveTo>
                    <a:pt x="402" y="0"/>
                  </a:moveTo>
                  <a:cubicBezTo>
                    <a:pt x="399" y="7"/>
                    <a:pt x="399" y="10"/>
                    <a:pt x="396" y="13"/>
                  </a:cubicBezTo>
                  <a:cubicBezTo>
                    <a:pt x="341" y="184"/>
                    <a:pt x="185" y="303"/>
                    <a:pt x="1" y="303"/>
                  </a:cubicBezTo>
                  <a:cubicBezTo>
                    <a:pt x="42" y="348"/>
                    <a:pt x="89" y="392"/>
                    <a:pt x="144" y="439"/>
                  </a:cubicBezTo>
                  <a:lnTo>
                    <a:pt x="147" y="439"/>
                  </a:lnTo>
                  <a:cubicBezTo>
                    <a:pt x="317" y="406"/>
                    <a:pt x="454" y="279"/>
                    <a:pt x="501" y="119"/>
                  </a:cubicBezTo>
                  <a:cubicBezTo>
                    <a:pt x="460" y="75"/>
                    <a:pt x="427" y="34"/>
                    <a:pt x="402" y="0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56;p53">
              <a:extLst>
                <a:ext uri="{FF2B5EF4-FFF2-40B4-BE49-F238E27FC236}">
                  <a16:creationId xmlns:a16="http://schemas.microsoft.com/office/drawing/2014/main" id="{93D37F88-6B66-424B-B7AF-70EAF0D2A202}"/>
                </a:ext>
              </a:extLst>
            </p:cNvPr>
            <p:cNvSpPr/>
            <p:nvPr/>
          </p:nvSpPr>
          <p:spPr>
            <a:xfrm>
              <a:off x="3072891" y="3595412"/>
              <a:ext cx="13167" cy="12312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0" y="0"/>
                  </a:moveTo>
                  <a:cubicBezTo>
                    <a:pt x="35" y="41"/>
                    <a:pt x="72" y="89"/>
                    <a:pt x="120" y="143"/>
                  </a:cubicBezTo>
                  <a:cubicBezTo>
                    <a:pt x="134" y="143"/>
                    <a:pt x="143" y="139"/>
                    <a:pt x="154" y="136"/>
                  </a:cubicBezTo>
                  <a:cubicBezTo>
                    <a:pt x="99" y="89"/>
                    <a:pt x="52" y="45"/>
                    <a:pt x="11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57;p53">
              <a:extLst>
                <a:ext uri="{FF2B5EF4-FFF2-40B4-BE49-F238E27FC236}">
                  <a16:creationId xmlns:a16="http://schemas.microsoft.com/office/drawing/2014/main" id="{CD9D364D-BCB6-594D-94CA-E941B76E7A96}"/>
                </a:ext>
              </a:extLst>
            </p:cNvPr>
            <p:cNvSpPr/>
            <p:nvPr/>
          </p:nvSpPr>
          <p:spPr>
            <a:xfrm>
              <a:off x="3038179" y="3524363"/>
              <a:ext cx="71219" cy="71134"/>
            </a:xfrm>
            <a:custGeom>
              <a:avLst/>
              <a:gdLst/>
              <a:ahLst/>
              <a:cxnLst/>
              <a:rect l="l" t="t" r="r" b="b"/>
              <a:pathLst>
                <a:path w="833" h="832" extrusionOk="0">
                  <a:moveTo>
                    <a:pt x="417" y="0"/>
                  </a:moveTo>
                  <a:cubicBezTo>
                    <a:pt x="189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5"/>
                  </a:cubicBezTo>
                  <a:cubicBezTo>
                    <a:pt x="76" y="712"/>
                    <a:pt x="236" y="831"/>
                    <a:pt x="417" y="831"/>
                  </a:cubicBezTo>
                  <a:cubicBezTo>
                    <a:pt x="601" y="831"/>
                    <a:pt x="757" y="712"/>
                    <a:pt x="812" y="541"/>
                  </a:cubicBezTo>
                  <a:cubicBezTo>
                    <a:pt x="826" y="504"/>
                    <a:pt x="832" y="459"/>
                    <a:pt x="832" y="415"/>
                  </a:cubicBezTo>
                  <a:cubicBezTo>
                    <a:pt x="832" y="184"/>
                    <a:pt x="645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58;p53">
              <a:extLst>
                <a:ext uri="{FF2B5EF4-FFF2-40B4-BE49-F238E27FC236}">
                  <a16:creationId xmlns:a16="http://schemas.microsoft.com/office/drawing/2014/main" id="{EDCEDD86-B63E-CE40-B909-B65C21F773C3}"/>
                </a:ext>
              </a:extLst>
            </p:cNvPr>
            <p:cNvSpPr/>
            <p:nvPr/>
          </p:nvSpPr>
          <p:spPr>
            <a:xfrm>
              <a:off x="3073745" y="3524363"/>
              <a:ext cx="35652" cy="71134"/>
            </a:xfrm>
            <a:custGeom>
              <a:avLst/>
              <a:gdLst/>
              <a:ahLst/>
              <a:cxnLst/>
              <a:rect l="l" t="t" r="r" b="b"/>
              <a:pathLst>
                <a:path w="417" h="832" extrusionOk="0">
                  <a:moveTo>
                    <a:pt x="1" y="0"/>
                  </a:moveTo>
                  <a:lnTo>
                    <a:pt x="1" y="831"/>
                  </a:lnTo>
                  <a:cubicBezTo>
                    <a:pt x="185" y="831"/>
                    <a:pt x="341" y="712"/>
                    <a:pt x="396" y="541"/>
                  </a:cubicBezTo>
                  <a:cubicBezTo>
                    <a:pt x="410" y="504"/>
                    <a:pt x="416" y="459"/>
                    <a:pt x="416" y="415"/>
                  </a:cubicBezTo>
                  <a:cubicBezTo>
                    <a:pt x="416" y="184"/>
                    <a:pt x="229" y="0"/>
                    <a:pt x="1" y="0"/>
                  </a:cubicBezTo>
                  <a:close/>
                </a:path>
              </a:pathLst>
            </a:custGeom>
            <a:solidFill>
              <a:srgbClr val="E9A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459;p53">
              <a:extLst>
                <a:ext uri="{FF2B5EF4-FFF2-40B4-BE49-F238E27FC236}">
                  <a16:creationId xmlns:a16="http://schemas.microsoft.com/office/drawing/2014/main" id="{0ED99B79-7FED-B443-8F99-562B355E483A}"/>
                </a:ext>
              </a:extLst>
            </p:cNvPr>
            <p:cNvSpPr/>
            <p:nvPr/>
          </p:nvSpPr>
          <p:spPr>
            <a:xfrm>
              <a:off x="3888534" y="3398768"/>
              <a:ext cx="908411" cy="267180"/>
            </a:xfrm>
            <a:custGeom>
              <a:avLst/>
              <a:gdLst/>
              <a:ahLst/>
              <a:cxnLst/>
              <a:rect l="l" t="t" r="r" b="b"/>
              <a:pathLst>
                <a:path w="10625" h="3125" extrusionOk="0">
                  <a:moveTo>
                    <a:pt x="1209" y="0"/>
                  </a:moveTo>
                  <a:cubicBezTo>
                    <a:pt x="899" y="0"/>
                    <a:pt x="573" y="18"/>
                    <a:pt x="229" y="56"/>
                  </a:cubicBezTo>
                  <a:cubicBezTo>
                    <a:pt x="110" y="69"/>
                    <a:pt x="21" y="158"/>
                    <a:pt x="4" y="270"/>
                  </a:cubicBezTo>
                  <a:cubicBezTo>
                    <a:pt x="1" y="290"/>
                    <a:pt x="1" y="314"/>
                    <a:pt x="4" y="338"/>
                  </a:cubicBezTo>
                  <a:cubicBezTo>
                    <a:pt x="17" y="469"/>
                    <a:pt x="129" y="564"/>
                    <a:pt x="259" y="564"/>
                  </a:cubicBezTo>
                  <a:cubicBezTo>
                    <a:pt x="267" y="564"/>
                    <a:pt x="275" y="564"/>
                    <a:pt x="284" y="563"/>
                  </a:cubicBezTo>
                  <a:cubicBezTo>
                    <a:pt x="430" y="549"/>
                    <a:pt x="570" y="536"/>
                    <a:pt x="706" y="529"/>
                  </a:cubicBezTo>
                  <a:cubicBezTo>
                    <a:pt x="884" y="518"/>
                    <a:pt x="1054" y="511"/>
                    <a:pt x="1220" y="511"/>
                  </a:cubicBezTo>
                  <a:cubicBezTo>
                    <a:pt x="1315" y="511"/>
                    <a:pt x="1408" y="514"/>
                    <a:pt x="1499" y="518"/>
                  </a:cubicBezTo>
                  <a:cubicBezTo>
                    <a:pt x="1557" y="518"/>
                    <a:pt x="1615" y="522"/>
                    <a:pt x="1673" y="526"/>
                  </a:cubicBezTo>
                  <a:lnTo>
                    <a:pt x="1680" y="526"/>
                  </a:lnTo>
                  <a:cubicBezTo>
                    <a:pt x="1683" y="525"/>
                    <a:pt x="1686" y="524"/>
                    <a:pt x="1690" y="524"/>
                  </a:cubicBezTo>
                  <a:cubicBezTo>
                    <a:pt x="1698" y="524"/>
                    <a:pt x="1707" y="527"/>
                    <a:pt x="1714" y="529"/>
                  </a:cubicBezTo>
                  <a:cubicBezTo>
                    <a:pt x="1813" y="532"/>
                    <a:pt x="1908" y="543"/>
                    <a:pt x="2000" y="553"/>
                  </a:cubicBezTo>
                  <a:cubicBezTo>
                    <a:pt x="2002" y="552"/>
                    <a:pt x="2005" y="551"/>
                    <a:pt x="2007" y="551"/>
                  </a:cubicBezTo>
                  <a:cubicBezTo>
                    <a:pt x="2011" y="551"/>
                    <a:pt x="2015" y="553"/>
                    <a:pt x="2017" y="553"/>
                  </a:cubicBezTo>
                  <a:cubicBezTo>
                    <a:pt x="2225" y="576"/>
                    <a:pt x="2423" y="607"/>
                    <a:pt x="2610" y="641"/>
                  </a:cubicBezTo>
                  <a:cubicBezTo>
                    <a:pt x="2671" y="655"/>
                    <a:pt x="2729" y="669"/>
                    <a:pt x="2787" y="682"/>
                  </a:cubicBezTo>
                  <a:cubicBezTo>
                    <a:pt x="3016" y="733"/>
                    <a:pt x="3233" y="795"/>
                    <a:pt x="3441" y="870"/>
                  </a:cubicBezTo>
                  <a:cubicBezTo>
                    <a:pt x="3519" y="897"/>
                    <a:pt x="3594" y="924"/>
                    <a:pt x="3670" y="955"/>
                  </a:cubicBezTo>
                  <a:cubicBezTo>
                    <a:pt x="3676" y="955"/>
                    <a:pt x="3679" y="958"/>
                    <a:pt x="3686" y="958"/>
                  </a:cubicBezTo>
                  <a:cubicBezTo>
                    <a:pt x="3747" y="982"/>
                    <a:pt x="3805" y="1009"/>
                    <a:pt x="3863" y="1033"/>
                  </a:cubicBezTo>
                  <a:cubicBezTo>
                    <a:pt x="4262" y="1203"/>
                    <a:pt x="4623" y="1397"/>
                    <a:pt x="4964" y="1601"/>
                  </a:cubicBezTo>
                  <a:cubicBezTo>
                    <a:pt x="5103" y="1683"/>
                    <a:pt x="5243" y="1772"/>
                    <a:pt x="5376" y="1854"/>
                  </a:cubicBezTo>
                  <a:cubicBezTo>
                    <a:pt x="5454" y="1905"/>
                    <a:pt x="5529" y="1953"/>
                    <a:pt x="5604" y="2000"/>
                  </a:cubicBezTo>
                  <a:cubicBezTo>
                    <a:pt x="6251" y="2412"/>
                    <a:pt x="6864" y="2801"/>
                    <a:pt x="7562" y="2981"/>
                  </a:cubicBezTo>
                  <a:cubicBezTo>
                    <a:pt x="7709" y="3019"/>
                    <a:pt x="7848" y="3049"/>
                    <a:pt x="7985" y="3073"/>
                  </a:cubicBezTo>
                  <a:cubicBezTo>
                    <a:pt x="8046" y="3084"/>
                    <a:pt x="8108" y="3090"/>
                    <a:pt x="8166" y="3097"/>
                  </a:cubicBezTo>
                  <a:cubicBezTo>
                    <a:pt x="8227" y="3104"/>
                    <a:pt x="8291" y="3110"/>
                    <a:pt x="8349" y="3114"/>
                  </a:cubicBezTo>
                  <a:cubicBezTo>
                    <a:pt x="8386" y="3118"/>
                    <a:pt x="8424" y="3121"/>
                    <a:pt x="8461" y="3124"/>
                  </a:cubicBezTo>
                  <a:lnTo>
                    <a:pt x="8608" y="3124"/>
                  </a:lnTo>
                  <a:cubicBezTo>
                    <a:pt x="8717" y="3124"/>
                    <a:pt x="8820" y="3121"/>
                    <a:pt x="8918" y="3107"/>
                  </a:cubicBezTo>
                  <a:cubicBezTo>
                    <a:pt x="8945" y="3107"/>
                    <a:pt x="8969" y="3104"/>
                    <a:pt x="8993" y="3101"/>
                  </a:cubicBezTo>
                  <a:cubicBezTo>
                    <a:pt x="9054" y="3093"/>
                    <a:pt x="9112" y="3084"/>
                    <a:pt x="9167" y="3073"/>
                  </a:cubicBezTo>
                  <a:cubicBezTo>
                    <a:pt x="9392" y="3025"/>
                    <a:pt x="9585" y="2958"/>
                    <a:pt x="9749" y="2876"/>
                  </a:cubicBezTo>
                  <a:cubicBezTo>
                    <a:pt x="9790" y="2855"/>
                    <a:pt x="9831" y="2832"/>
                    <a:pt x="9868" y="2811"/>
                  </a:cubicBezTo>
                  <a:cubicBezTo>
                    <a:pt x="9892" y="2797"/>
                    <a:pt x="9919" y="2780"/>
                    <a:pt x="9944" y="2763"/>
                  </a:cubicBezTo>
                  <a:cubicBezTo>
                    <a:pt x="10107" y="2658"/>
                    <a:pt x="10233" y="2546"/>
                    <a:pt x="10328" y="2443"/>
                  </a:cubicBezTo>
                  <a:cubicBezTo>
                    <a:pt x="10389" y="2372"/>
                    <a:pt x="10441" y="2307"/>
                    <a:pt x="10478" y="2252"/>
                  </a:cubicBezTo>
                  <a:cubicBezTo>
                    <a:pt x="10481" y="2249"/>
                    <a:pt x="10485" y="2246"/>
                    <a:pt x="10488" y="2239"/>
                  </a:cubicBezTo>
                  <a:cubicBezTo>
                    <a:pt x="10532" y="2167"/>
                    <a:pt x="10560" y="2120"/>
                    <a:pt x="10563" y="2109"/>
                  </a:cubicBezTo>
                  <a:cubicBezTo>
                    <a:pt x="10624" y="1983"/>
                    <a:pt x="10570" y="1830"/>
                    <a:pt x="10444" y="1772"/>
                  </a:cubicBezTo>
                  <a:cubicBezTo>
                    <a:pt x="10408" y="1755"/>
                    <a:pt x="10369" y="1746"/>
                    <a:pt x="10331" y="1746"/>
                  </a:cubicBezTo>
                  <a:cubicBezTo>
                    <a:pt x="10237" y="1746"/>
                    <a:pt x="10147" y="1798"/>
                    <a:pt x="10103" y="1888"/>
                  </a:cubicBezTo>
                  <a:cubicBezTo>
                    <a:pt x="10096" y="1905"/>
                    <a:pt x="10046" y="2000"/>
                    <a:pt x="9933" y="2116"/>
                  </a:cubicBezTo>
                  <a:cubicBezTo>
                    <a:pt x="9872" y="2178"/>
                    <a:pt x="9796" y="2249"/>
                    <a:pt x="9698" y="2313"/>
                  </a:cubicBezTo>
                  <a:cubicBezTo>
                    <a:pt x="9463" y="2471"/>
                    <a:pt x="9114" y="2612"/>
                    <a:pt x="8611" y="2612"/>
                  </a:cubicBezTo>
                  <a:cubicBezTo>
                    <a:pt x="8517" y="2612"/>
                    <a:pt x="8417" y="2607"/>
                    <a:pt x="8312" y="2596"/>
                  </a:cubicBezTo>
                  <a:cubicBezTo>
                    <a:pt x="8121" y="2582"/>
                    <a:pt x="7913" y="2546"/>
                    <a:pt x="7685" y="2488"/>
                  </a:cubicBezTo>
                  <a:cubicBezTo>
                    <a:pt x="7072" y="2327"/>
                    <a:pt x="6517" y="1977"/>
                    <a:pt x="5880" y="1568"/>
                  </a:cubicBezTo>
                  <a:cubicBezTo>
                    <a:pt x="4844" y="911"/>
                    <a:pt x="3612" y="124"/>
                    <a:pt x="1690" y="15"/>
                  </a:cubicBezTo>
                  <a:cubicBezTo>
                    <a:pt x="1534" y="5"/>
                    <a:pt x="1374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460;p53">
              <a:extLst>
                <a:ext uri="{FF2B5EF4-FFF2-40B4-BE49-F238E27FC236}">
                  <a16:creationId xmlns:a16="http://schemas.microsoft.com/office/drawing/2014/main" id="{8431FC62-1EF4-CF42-BF9D-F06744977257}"/>
                </a:ext>
              </a:extLst>
            </p:cNvPr>
            <p:cNvSpPr/>
            <p:nvPr/>
          </p:nvSpPr>
          <p:spPr>
            <a:xfrm>
              <a:off x="4312857" y="3535649"/>
              <a:ext cx="35310" cy="21716"/>
            </a:xfrm>
            <a:custGeom>
              <a:avLst/>
              <a:gdLst/>
              <a:ahLst/>
              <a:cxnLst/>
              <a:rect l="l" t="t" r="r" b="b"/>
              <a:pathLst>
                <a:path w="413" h="254" extrusionOk="0">
                  <a:moveTo>
                    <a:pt x="1" y="0"/>
                  </a:moveTo>
                  <a:cubicBezTo>
                    <a:pt x="144" y="86"/>
                    <a:pt x="280" y="171"/>
                    <a:pt x="413" y="253"/>
                  </a:cubicBezTo>
                  <a:cubicBezTo>
                    <a:pt x="280" y="171"/>
                    <a:pt x="140" y="82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61;p53">
              <a:extLst>
                <a:ext uri="{FF2B5EF4-FFF2-40B4-BE49-F238E27FC236}">
                  <a16:creationId xmlns:a16="http://schemas.microsoft.com/office/drawing/2014/main" id="{D7B2B4F9-C667-9E4B-A0CF-9E7ACDB691B8}"/>
                </a:ext>
              </a:extLst>
            </p:cNvPr>
            <p:cNvSpPr/>
            <p:nvPr/>
          </p:nvSpPr>
          <p:spPr>
            <a:xfrm>
              <a:off x="4029519" y="3419458"/>
              <a:ext cx="572919" cy="245549"/>
            </a:xfrm>
            <a:custGeom>
              <a:avLst/>
              <a:gdLst/>
              <a:ahLst/>
              <a:cxnLst/>
              <a:rect l="l" t="t" r="r" b="b"/>
              <a:pathLst>
                <a:path w="6701" h="2872" extrusionOk="0">
                  <a:moveTo>
                    <a:pt x="1" y="280"/>
                  </a:moveTo>
                  <a:cubicBezTo>
                    <a:pt x="7" y="284"/>
                    <a:pt x="14" y="284"/>
                    <a:pt x="24" y="284"/>
                  </a:cubicBezTo>
                  <a:lnTo>
                    <a:pt x="31" y="284"/>
                  </a:lnTo>
                  <a:cubicBezTo>
                    <a:pt x="21" y="284"/>
                    <a:pt x="10" y="284"/>
                    <a:pt x="1" y="280"/>
                  </a:cubicBezTo>
                  <a:close/>
                  <a:moveTo>
                    <a:pt x="51" y="1"/>
                  </a:moveTo>
                  <a:cubicBezTo>
                    <a:pt x="51" y="89"/>
                    <a:pt x="45" y="185"/>
                    <a:pt x="31" y="284"/>
                  </a:cubicBezTo>
                  <a:lnTo>
                    <a:pt x="41" y="284"/>
                  </a:lnTo>
                  <a:cubicBezTo>
                    <a:pt x="48" y="284"/>
                    <a:pt x="55" y="284"/>
                    <a:pt x="65" y="287"/>
                  </a:cubicBezTo>
                  <a:cubicBezTo>
                    <a:pt x="164" y="290"/>
                    <a:pt x="259" y="301"/>
                    <a:pt x="351" y="311"/>
                  </a:cubicBezTo>
                  <a:cubicBezTo>
                    <a:pt x="355" y="307"/>
                    <a:pt x="355" y="307"/>
                    <a:pt x="358" y="307"/>
                  </a:cubicBezTo>
                  <a:cubicBezTo>
                    <a:pt x="361" y="307"/>
                    <a:pt x="365" y="311"/>
                    <a:pt x="368" y="311"/>
                  </a:cubicBezTo>
                  <a:cubicBezTo>
                    <a:pt x="576" y="331"/>
                    <a:pt x="774" y="362"/>
                    <a:pt x="961" y="399"/>
                  </a:cubicBezTo>
                  <a:cubicBezTo>
                    <a:pt x="974" y="403"/>
                    <a:pt x="988" y="406"/>
                    <a:pt x="999" y="410"/>
                  </a:cubicBezTo>
                  <a:cubicBezTo>
                    <a:pt x="1046" y="419"/>
                    <a:pt x="1090" y="427"/>
                    <a:pt x="1138" y="440"/>
                  </a:cubicBezTo>
                  <a:cubicBezTo>
                    <a:pt x="1367" y="491"/>
                    <a:pt x="1584" y="553"/>
                    <a:pt x="1792" y="628"/>
                  </a:cubicBezTo>
                  <a:cubicBezTo>
                    <a:pt x="1870" y="655"/>
                    <a:pt x="1945" y="682"/>
                    <a:pt x="2021" y="713"/>
                  </a:cubicBezTo>
                  <a:cubicBezTo>
                    <a:pt x="2027" y="713"/>
                    <a:pt x="2030" y="716"/>
                    <a:pt x="2037" y="716"/>
                  </a:cubicBezTo>
                  <a:cubicBezTo>
                    <a:pt x="2098" y="740"/>
                    <a:pt x="2156" y="767"/>
                    <a:pt x="2214" y="791"/>
                  </a:cubicBezTo>
                  <a:cubicBezTo>
                    <a:pt x="2613" y="961"/>
                    <a:pt x="2974" y="1155"/>
                    <a:pt x="3315" y="1359"/>
                  </a:cubicBezTo>
                  <a:cubicBezTo>
                    <a:pt x="3454" y="1441"/>
                    <a:pt x="3594" y="1530"/>
                    <a:pt x="3727" y="1612"/>
                  </a:cubicBezTo>
                  <a:cubicBezTo>
                    <a:pt x="3805" y="1663"/>
                    <a:pt x="3880" y="1711"/>
                    <a:pt x="3955" y="1758"/>
                  </a:cubicBezTo>
                  <a:cubicBezTo>
                    <a:pt x="4602" y="2170"/>
                    <a:pt x="5215" y="2559"/>
                    <a:pt x="5913" y="2739"/>
                  </a:cubicBezTo>
                  <a:cubicBezTo>
                    <a:pt x="6060" y="2777"/>
                    <a:pt x="6199" y="2807"/>
                    <a:pt x="6336" y="2831"/>
                  </a:cubicBezTo>
                  <a:cubicBezTo>
                    <a:pt x="6397" y="2842"/>
                    <a:pt x="6459" y="2848"/>
                    <a:pt x="6517" y="2855"/>
                  </a:cubicBezTo>
                  <a:cubicBezTo>
                    <a:pt x="6578" y="2862"/>
                    <a:pt x="6642" y="2868"/>
                    <a:pt x="6700" y="2872"/>
                  </a:cubicBezTo>
                  <a:cubicBezTo>
                    <a:pt x="6660" y="2783"/>
                    <a:pt x="6635" y="2685"/>
                    <a:pt x="6635" y="2579"/>
                  </a:cubicBezTo>
                  <a:cubicBezTo>
                    <a:pt x="6533" y="2565"/>
                    <a:pt x="6431" y="2545"/>
                    <a:pt x="6325" y="2521"/>
                  </a:cubicBezTo>
                  <a:cubicBezTo>
                    <a:pt x="5638" y="2365"/>
                    <a:pt x="5014" y="1993"/>
                    <a:pt x="4292" y="1564"/>
                  </a:cubicBezTo>
                  <a:cubicBezTo>
                    <a:pt x="3212" y="920"/>
                    <a:pt x="1935" y="154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62;p53">
              <a:extLst>
                <a:ext uri="{FF2B5EF4-FFF2-40B4-BE49-F238E27FC236}">
                  <a16:creationId xmlns:a16="http://schemas.microsoft.com/office/drawing/2014/main" id="{52F29A22-2BCF-7E43-843C-97C3505B2F53}"/>
                </a:ext>
              </a:extLst>
            </p:cNvPr>
            <p:cNvSpPr/>
            <p:nvPr/>
          </p:nvSpPr>
          <p:spPr>
            <a:xfrm>
              <a:off x="4006777" y="3442457"/>
              <a:ext cx="764775" cy="204852"/>
            </a:xfrm>
            <a:custGeom>
              <a:avLst/>
              <a:gdLst/>
              <a:ahLst/>
              <a:cxnLst/>
              <a:rect l="l" t="t" r="r" b="b"/>
              <a:pathLst>
                <a:path w="8945" h="2396" extrusionOk="0">
                  <a:moveTo>
                    <a:pt x="1" y="1"/>
                  </a:moveTo>
                  <a:cubicBezTo>
                    <a:pt x="39" y="4"/>
                    <a:pt x="75" y="4"/>
                    <a:pt x="116" y="7"/>
                  </a:cubicBezTo>
                  <a:lnTo>
                    <a:pt x="185" y="7"/>
                  </a:lnTo>
                  <a:cubicBezTo>
                    <a:pt x="124" y="4"/>
                    <a:pt x="62" y="4"/>
                    <a:pt x="1" y="1"/>
                  </a:cubicBezTo>
                  <a:close/>
                  <a:moveTo>
                    <a:pt x="8904" y="1925"/>
                  </a:moveTo>
                  <a:cubicBezTo>
                    <a:pt x="8795" y="2017"/>
                    <a:pt x="8655" y="2109"/>
                    <a:pt x="8479" y="2184"/>
                  </a:cubicBezTo>
                  <a:cubicBezTo>
                    <a:pt x="8482" y="2222"/>
                    <a:pt x="8485" y="2255"/>
                    <a:pt x="8485" y="2293"/>
                  </a:cubicBezTo>
                  <a:lnTo>
                    <a:pt x="8485" y="2300"/>
                  </a:lnTo>
                  <a:cubicBezTo>
                    <a:pt x="8509" y="2286"/>
                    <a:pt x="8536" y="2269"/>
                    <a:pt x="8561" y="2252"/>
                  </a:cubicBezTo>
                  <a:cubicBezTo>
                    <a:pt x="8724" y="2147"/>
                    <a:pt x="8850" y="2035"/>
                    <a:pt x="8945" y="1932"/>
                  </a:cubicBezTo>
                  <a:cubicBezTo>
                    <a:pt x="8932" y="1932"/>
                    <a:pt x="8921" y="1928"/>
                    <a:pt x="8908" y="1925"/>
                  </a:cubicBezTo>
                  <a:close/>
                  <a:moveTo>
                    <a:pt x="8404" y="2344"/>
                  </a:moveTo>
                  <a:lnTo>
                    <a:pt x="8404" y="2344"/>
                  </a:lnTo>
                  <a:cubicBezTo>
                    <a:pt x="8369" y="2362"/>
                    <a:pt x="8336" y="2378"/>
                    <a:pt x="8298" y="2395"/>
                  </a:cubicBezTo>
                  <a:cubicBezTo>
                    <a:pt x="8322" y="2385"/>
                    <a:pt x="8346" y="2375"/>
                    <a:pt x="8366" y="2365"/>
                  </a:cubicBezTo>
                  <a:cubicBezTo>
                    <a:pt x="8380" y="2358"/>
                    <a:pt x="8393" y="2351"/>
                    <a:pt x="8404" y="2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63;p53">
              <a:extLst>
                <a:ext uri="{FF2B5EF4-FFF2-40B4-BE49-F238E27FC236}">
                  <a16:creationId xmlns:a16="http://schemas.microsoft.com/office/drawing/2014/main" id="{33F208EA-5086-6A4C-8642-2A58D5AB8611}"/>
                </a:ext>
              </a:extLst>
            </p:cNvPr>
            <p:cNvSpPr/>
            <p:nvPr/>
          </p:nvSpPr>
          <p:spPr>
            <a:xfrm>
              <a:off x="4609874" y="3665605"/>
              <a:ext cx="10602" cy="342"/>
            </a:xfrm>
            <a:custGeom>
              <a:avLst/>
              <a:gdLst/>
              <a:ahLst/>
              <a:cxnLst/>
              <a:rect l="l" t="t" r="r" b="b"/>
              <a:pathLst>
                <a:path w="124" h="4" extrusionOk="0">
                  <a:moveTo>
                    <a:pt x="1" y="0"/>
                  </a:moveTo>
                  <a:cubicBezTo>
                    <a:pt x="7" y="1"/>
                    <a:pt x="12" y="1"/>
                    <a:pt x="18" y="1"/>
                  </a:cubicBezTo>
                  <a:lnTo>
                    <a:pt x="18" y="1"/>
                  </a:lnTo>
                  <a:cubicBezTo>
                    <a:pt x="12" y="0"/>
                    <a:pt x="5" y="0"/>
                    <a:pt x="1" y="0"/>
                  </a:cubicBezTo>
                  <a:close/>
                  <a:moveTo>
                    <a:pt x="18" y="1"/>
                  </a:moveTo>
                  <a:cubicBezTo>
                    <a:pt x="20" y="2"/>
                    <a:pt x="23" y="2"/>
                    <a:pt x="24" y="3"/>
                  </a:cubicBezTo>
                  <a:lnTo>
                    <a:pt x="123" y="3"/>
                  </a:lnTo>
                  <a:cubicBezTo>
                    <a:pt x="88" y="3"/>
                    <a:pt x="53" y="3"/>
                    <a:pt x="18" y="1"/>
                  </a:cubicBezTo>
                  <a:close/>
                </a:path>
              </a:pathLst>
            </a:custGeom>
            <a:solidFill>
              <a:srgbClr val="E69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64;p53">
              <a:extLst>
                <a:ext uri="{FF2B5EF4-FFF2-40B4-BE49-F238E27FC236}">
                  <a16:creationId xmlns:a16="http://schemas.microsoft.com/office/drawing/2014/main" id="{1876B853-655D-5649-B4BD-D0C6316D0426}"/>
                </a:ext>
              </a:extLst>
            </p:cNvPr>
            <p:cNvSpPr/>
            <p:nvPr/>
          </p:nvSpPr>
          <p:spPr>
            <a:xfrm>
              <a:off x="4005665" y="3398768"/>
              <a:ext cx="28300" cy="20776"/>
            </a:xfrm>
            <a:custGeom>
              <a:avLst/>
              <a:gdLst/>
              <a:ahLst/>
              <a:cxnLst/>
              <a:rect l="l" t="t" r="r" b="b"/>
              <a:pathLst>
                <a:path w="331" h="243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73"/>
                    <a:pt x="38" y="147"/>
                    <a:pt x="41" y="226"/>
                  </a:cubicBezTo>
                  <a:cubicBezTo>
                    <a:pt x="140" y="229"/>
                    <a:pt x="235" y="236"/>
                    <a:pt x="330" y="243"/>
                  </a:cubicBezTo>
                  <a:cubicBezTo>
                    <a:pt x="330" y="158"/>
                    <a:pt x="327" y="83"/>
                    <a:pt x="320" y="15"/>
                  </a:cubicBezTo>
                  <a:cubicBezTo>
                    <a:pt x="215" y="7"/>
                    <a:pt x="109" y="4"/>
                    <a:pt x="0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65;p53">
              <a:extLst>
                <a:ext uri="{FF2B5EF4-FFF2-40B4-BE49-F238E27FC236}">
                  <a16:creationId xmlns:a16="http://schemas.microsoft.com/office/drawing/2014/main" id="{752E3CD8-4F11-6240-BFCA-66D3DE26177E}"/>
                </a:ext>
              </a:extLst>
            </p:cNvPr>
            <p:cNvSpPr/>
            <p:nvPr/>
          </p:nvSpPr>
          <p:spPr>
            <a:xfrm>
              <a:off x="4022508" y="3443055"/>
              <a:ext cx="7096" cy="427"/>
            </a:xfrm>
            <a:custGeom>
              <a:avLst/>
              <a:gdLst/>
              <a:ahLst/>
              <a:cxnLst/>
              <a:rect l="l" t="t" r="r" b="b"/>
              <a:pathLst>
                <a:path w="83" h="5" extrusionOk="0">
                  <a:moveTo>
                    <a:pt x="1" y="0"/>
                  </a:moveTo>
                  <a:cubicBezTo>
                    <a:pt x="28" y="0"/>
                    <a:pt x="55" y="4"/>
                    <a:pt x="83" y="4"/>
                  </a:cubicBezTo>
                  <a:cubicBezTo>
                    <a:pt x="55" y="4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66;p53">
              <a:extLst>
                <a:ext uri="{FF2B5EF4-FFF2-40B4-BE49-F238E27FC236}">
                  <a16:creationId xmlns:a16="http://schemas.microsoft.com/office/drawing/2014/main" id="{8F823127-5FFE-324E-A05A-5BDBCB4133C9}"/>
                </a:ext>
              </a:extLst>
            </p:cNvPr>
            <p:cNvSpPr/>
            <p:nvPr/>
          </p:nvSpPr>
          <p:spPr>
            <a:xfrm>
              <a:off x="4006777" y="3418004"/>
              <a:ext cx="27188" cy="25735"/>
            </a:xfrm>
            <a:custGeom>
              <a:avLst/>
              <a:gdLst/>
              <a:ahLst/>
              <a:cxnLst/>
              <a:rect l="l" t="t" r="r" b="b"/>
              <a:pathLst>
                <a:path w="318" h="301" extrusionOk="0">
                  <a:moveTo>
                    <a:pt x="28" y="1"/>
                  </a:moveTo>
                  <a:lnTo>
                    <a:pt x="28" y="52"/>
                  </a:lnTo>
                  <a:cubicBezTo>
                    <a:pt x="28" y="134"/>
                    <a:pt x="18" y="212"/>
                    <a:pt x="1" y="287"/>
                  </a:cubicBezTo>
                  <a:cubicBezTo>
                    <a:pt x="62" y="290"/>
                    <a:pt x="124" y="290"/>
                    <a:pt x="185" y="293"/>
                  </a:cubicBezTo>
                  <a:cubicBezTo>
                    <a:pt x="212" y="293"/>
                    <a:pt x="239" y="297"/>
                    <a:pt x="267" y="297"/>
                  </a:cubicBezTo>
                  <a:cubicBezTo>
                    <a:pt x="276" y="301"/>
                    <a:pt x="287" y="301"/>
                    <a:pt x="297" y="301"/>
                  </a:cubicBezTo>
                  <a:cubicBezTo>
                    <a:pt x="311" y="202"/>
                    <a:pt x="317" y="106"/>
                    <a:pt x="317" y="18"/>
                  </a:cubicBezTo>
                  <a:cubicBezTo>
                    <a:pt x="222" y="11"/>
                    <a:pt x="127" y="4"/>
                    <a:pt x="28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67;p53">
              <a:extLst>
                <a:ext uri="{FF2B5EF4-FFF2-40B4-BE49-F238E27FC236}">
                  <a16:creationId xmlns:a16="http://schemas.microsoft.com/office/drawing/2014/main" id="{82EFEC12-A6CB-424D-AD3A-736D3572A1A3}"/>
                </a:ext>
              </a:extLst>
            </p:cNvPr>
            <p:cNvSpPr/>
            <p:nvPr/>
          </p:nvSpPr>
          <p:spPr>
            <a:xfrm>
              <a:off x="4596793" y="3596523"/>
              <a:ext cx="134915" cy="45827"/>
            </a:xfrm>
            <a:custGeom>
              <a:avLst/>
              <a:gdLst/>
              <a:ahLst/>
              <a:cxnLst/>
              <a:rect l="l" t="t" r="r" b="b"/>
              <a:pathLst>
                <a:path w="1578" h="536" extrusionOk="0">
                  <a:moveTo>
                    <a:pt x="1414" y="0"/>
                  </a:moveTo>
                  <a:cubicBezTo>
                    <a:pt x="1369" y="28"/>
                    <a:pt x="1325" y="55"/>
                    <a:pt x="1278" y="82"/>
                  </a:cubicBezTo>
                  <a:cubicBezTo>
                    <a:pt x="1356" y="181"/>
                    <a:pt x="1407" y="307"/>
                    <a:pt x="1410" y="447"/>
                  </a:cubicBezTo>
                  <a:cubicBezTo>
                    <a:pt x="1468" y="426"/>
                    <a:pt x="1523" y="406"/>
                    <a:pt x="1578" y="385"/>
                  </a:cubicBezTo>
                  <a:lnTo>
                    <a:pt x="1578" y="382"/>
                  </a:lnTo>
                  <a:cubicBezTo>
                    <a:pt x="1557" y="239"/>
                    <a:pt x="1499" y="110"/>
                    <a:pt x="1414" y="0"/>
                  </a:cubicBezTo>
                  <a:close/>
                  <a:moveTo>
                    <a:pt x="28" y="283"/>
                  </a:moveTo>
                  <a:cubicBezTo>
                    <a:pt x="11" y="351"/>
                    <a:pt x="0" y="420"/>
                    <a:pt x="0" y="491"/>
                  </a:cubicBezTo>
                  <a:lnTo>
                    <a:pt x="0" y="508"/>
                  </a:lnTo>
                  <a:cubicBezTo>
                    <a:pt x="58" y="519"/>
                    <a:pt x="116" y="529"/>
                    <a:pt x="174" y="535"/>
                  </a:cubicBezTo>
                  <a:cubicBezTo>
                    <a:pt x="171" y="511"/>
                    <a:pt x="171" y="488"/>
                    <a:pt x="171" y="467"/>
                  </a:cubicBezTo>
                  <a:cubicBezTo>
                    <a:pt x="171" y="406"/>
                    <a:pt x="177" y="351"/>
                    <a:pt x="195" y="297"/>
                  </a:cubicBezTo>
                  <a:cubicBezTo>
                    <a:pt x="140" y="294"/>
                    <a:pt x="86" y="290"/>
                    <a:pt x="28" y="283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68;p53">
              <a:extLst>
                <a:ext uri="{FF2B5EF4-FFF2-40B4-BE49-F238E27FC236}">
                  <a16:creationId xmlns:a16="http://schemas.microsoft.com/office/drawing/2014/main" id="{7E1E93E5-A55C-D84C-B87C-815C86510C70}"/>
                </a:ext>
              </a:extLst>
            </p:cNvPr>
            <p:cNvSpPr/>
            <p:nvPr/>
          </p:nvSpPr>
          <p:spPr>
            <a:xfrm>
              <a:off x="4602350" y="3639101"/>
              <a:ext cx="129956" cy="26590"/>
            </a:xfrm>
            <a:custGeom>
              <a:avLst/>
              <a:gdLst/>
              <a:ahLst/>
              <a:cxnLst/>
              <a:rect l="l" t="t" r="r" b="b"/>
              <a:pathLst>
                <a:path w="1520" h="311" extrusionOk="0">
                  <a:moveTo>
                    <a:pt x="1519" y="0"/>
                  </a:moveTo>
                  <a:cubicBezTo>
                    <a:pt x="1492" y="13"/>
                    <a:pt x="1465" y="31"/>
                    <a:pt x="1438" y="44"/>
                  </a:cubicBezTo>
                  <a:cubicBezTo>
                    <a:pt x="1465" y="31"/>
                    <a:pt x="1492" y="17"/>
                    <a:pt x="1519" y="0"/>
                  </a:cubicBezTo>
                  <a:close/>
                  <a:moveTo>
                    <a:pt x="1" y="303"/>
                  </a:moveTo>
                  <a:cubicBezTo>
                    <a:pt x="31" y="307"/>
                    <a:pt x="58" y="310"/>
                    <a:pt x="89" y="310"/>
                  </a:cubicBezTo>
                  <a:cubicBezTo>
                    <a:pt x="62" y="310"/>
                    <a:pt x="31" y="307"/>
                    <a:pt x="1" y="303"/>
                  </a:cubicBezTo>
                  <a:close/>
                </a:path>
              </a:pathLst>
            </a:custGeom>
            <a:solidFill>
              <a:srgbClr val="F4D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69;p53">
              <a:extLst>
                <a:ext uri="{FF2B5EF4-FFF2-40B4-BE49-F238E27FC236}">
                  <a16:creationId xmlns:a16="http://schemas.microsoft.com/office/drawing/2014/main" id="{0507BAC0-A0D2-2C47-835D-C54A1E8964BB}"/>
                </a:ext>
              </a:extLst>
            </p:cNvPr>
            <p:cNvSpPr/>
            <p:nvPr/>
          </p:nvSpPr>
          <p:spPr>
            <a:xfrm>
              <a:off x="4596793" y="3629183"/>
              <a:ext cx="135514" cy="36764"/>
            </a:xfrm>
            <a:custGeom>
              <a:avLst/>
              <a:gdLst/>
              <a:ahLst/>
              <a:cxnLst/>
              <a:rect l="l" t="t" r="r" b="b"/>
              <a:pathLst>
                <a:path w="1585" h="430" extrusionOk="0">
                  <a:moveTo>
                    <a:pt x="1578" y="0"/>
                  </a:moveTo>
                  <a:lnTo>
                    <a:pt x="1578" y="3"/>
                  </a:lnTo>
                  <a:cubicBezTo>
                    <a:pt x="1523" y="24"/>
                    <a:pt x="1468" y="44"/>
                    <a:pt x="1410" y="65"/>
                  </a:cubicBezTo>
                  <a:lnTo>
                    <a:pt x="1410" y="85"/>
                  </a:lnTo>
                  <a:cubicBezTo>
                    <a:pt x="1410" y="129"/>
                    <a:pt x="1407" y="170"/>
                    <a:pt x="1397" y="211"/>
                  </a:cubicBezTo>
                  <a:cubicBezTo>
                    <a:pt x="1435" y="194"/>
                    <a:pt x="1468" y="178"/>
                    <a:pt x="1503" y="160"/>
                  </a:cubicBezTo>
                  <a:cubicBezTo>
                    <a:pt x="1530" y="147"/>
                    <a:pt x="1557" y="129"/>
                    <a:pt x="1584" y="116"/>
                  </a:cubicBezTo>
                  <a:lnTo>
                    <a:pt x="1584" y="109"/>
                  </a:lnTo>
                  <a:cubicBezTo>
                    <a:pt x="1584" y="71"/>
                    <a:pt x="1581" y="38"/>
                    <a:pt x="1578" y="0"/>
                  </a:cubicBezTo>
                  <a:close/>
                  <a:moveTo>
                    <a:pt x="0" y="126"/>
                  </a:moveTo>
                  <a:cubicBezTo>
                    <a:pt x="0" y="232"/>
                    <a:pt x="25" y="330"/>
                    <a:pt x="65" y="419"/>
                  </a:cubicBezTo>
                  <a:cubicBezTo>
                    <a:pt x="96" y="423"/>
                    <a:pt x="123" y="426"/>
                    <a:pt x="154" y="426"/>
                  </a:cubicBezTo>
                  <a:cubicBezTo>
                    <a:pt x="195" y="429"/>
                    <a:pt x="236" y="429"/>
                    <a:pt x="276" y="429"/>
                  </a:cubicBezTo>
                  <a:cubicBezTo>
                    <a:pt x="222" y="348"/>
                    <a:pt x="184" y="255"/>
                    <a:pt x="174" y="153"/>
                  </a:cubicBezTo>
                  <a:cubicBezTo>
                    <a:pt x="116" y="147"/>
                    <a:pt x="58" y="137"/>
                    <a:pt x="0" y="126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70;p53">
              <a:extLst>
                <a:ext uri="{FF2B5EF4-FFF2-40B4-BE49-F238E27FC236}">
                  <a16:creationId xmlns:a16="http://schemas.microsoft.com/office/drawing/2014/main" id="{6BEE39A1-1529-0444-8C96-7C58A05E1466}"/>
                </a:ext>
              </a:extLst>
            </p:cNvPr>
            <p:cNvSpPr/>
            <p:nvPr/>
          </p:nvSpPr>
          <p:spPr>
            <a:xfrm>
              <a:off x="4737692" y="3569506"/>
              <a:ext cx="43262" cy="37619"/>
            </a:xfrm>
            <a:custGeom>
              <a:avLst/>
              <a:gdLst/>
              <a:ahLst/>
              <a:cxnLst/>
              <a:rect l="l" t="t" r="r" b="b"/>
              <a:pathLst>
                <a:path w="506" h="440" extrusionOk="0">
                  <a:moveTo>
                    <a:pt x="103" y="0"/>
                  </a:moveTo>
                  <a:cubicBezTo>
                    <a:pt x="76" y="34"/>
                    <a:pt x="45" y="75"/>
                    <a:pt x="1" y="119"/>
                  </a:cubicBezTo>
                  <a:cubicBezTo>
                    <a:pt x="48" y="279"/>
                    <a:pt x="188" y="406"/>
                    <a:pt x="355" y="439"/>
                  </a:cubicBezTo>
                  <a:lnTo>
                    <a:pt x="359" y="439"/>
                  </a:lnTo>
                  <a:cubicBezTo>
                    <a:pt x="416" y="392"/>
                    <a:pt x="464" y="348"/>
                    <a:pt x="505" y="303"/>
                  </a:cubicBezTo>
                  <a:lnTo>
                    <a:pt x="502" y="303"/>
                  </a:lnTo>
                  <a:cubicBezTo>
                    <a:pt x="318" y="303"/>
                    <a:pt x="161" y="184"/>
                    <a:pt x="106" y="13"/>
                  </a:cubicBezTo>
                  <a:cubicBezTo>
                    <a:pt x="106" y="10"/>
                    <a:pt x="103" y="7"/>
                    <a:pt x="103" y="0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471;p53">
              <a:extLst>
                <a:ext uri="{FF2B5EF4-FFF2-40B4-BE49-F238E27FC236}">
                  <a16:creationId xmlns:a16="http://schemas.microsoft.com/office/drawing/2014/main" id="{C1F20BF6-8069-4047-A2ED-55826259EE15}"/>
                </a:ext>
              </a:extLst>
            </p:cNvPr>
            <p:cNvSpPr/>
            <p:nvPr/>
          </p:nvSpPr>
          <p:spPr>
            <a:xfrm>
              <a:off x="4768300" y="3595412"/>
              <a:ext cx="13167" cy="12312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147" y="0"/>
                  </a:moveTo>
                  <a:cubicBezTo>
                    <a:pt x="106" y="45"/>
                    <a:pt x="58" y="89"/>
                    <a:pt x="1" y="136"/>
                  </a:cubicBezTo>
                  <a:cubicBezTo>
                    <a:pt x="14" y="139"/>
                    <a:pt x="25" y="143"/>
                    <a:pt x="38" y="143"/>
                  </a:cubicBezTo>
                  <a:cubicBezTo>
                    <a:pt x="83" y="89"/>
                    <a:pt x="124" y="41"/>
                    <a:pt x="154" y="0"/>
                  </a:cubicBezTo>
                  <a:close/>
                </a:path>
              </a:pathLst>
            </a:custGeom>
            <a:solidFill>
              <a:srgbClr val="DC8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72;p53">
              <a:extLst>
                <a:ext uri="{FF2B5EF4-FFF2-40B4-BE49-F238E27FC236}">
                  <a16:creationId xmlns:a16="http://schemas.microsoft.com/office/drawing/2014/main" id="{381F56CE-7488-8747-A3E0-6BACC651F051}"/>
                </a:ext>
              </a:extLst>
            </p:cNvPr>
            <p:cNvSpPr/>
            <p:nvPr/>
          </p:nvSpPr>
          <p:spPr>
            <a:xfrm>
              <a:off x="4744959" y="3524363"/>
              <a:ext cx="71476" cy="71134"/>
            </a:xfrm>
            <a:custGeom>
              <a:avLst/>
              <a:gdLst/>
              <a:ahLst/>
              <a:cxnLst/>
              <a:rect l="l" t="t" r="r" b="b"/>
              <a:pathLst>
                <a:path w="836" h="832" extrusionOk="0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cubicBezTo>
                    <a:pt x="601" y="831"/>
                    <a:pt x="757" y="712"/>
                    <a:pt x="812" y="545"/>
                  </a:cubicBezTo>
                  <a:cubicBezTo>
                    <a:pt x="826" y="504"/>
                    <a:pt x="836" y="459"/>
                    <a:pt x="836" y="415"/>
                  </a:cubicBezTo>
                  <a:cubicBezTo>
                    <a:pt x="836" y="184"/>
                    <a:pt x="648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73;p53">
              <a:extLst>
                <a:ext uri="{FF2B5EF4-FFF2-40B4-BE49-F238E27FC236}">
                  <a16:creationId xmlns:a16="http://schemas.microsoft.com/office/drawing/2014/main" id="{951C1ED6-F758-884A-972D-7F89C9C1C6C9}"/>
                </a:ext>
              </a:extLst>
            </p:cNvPr>
            <p:cNvSpPr/>
            <p:nvPr/>
          </p:nvSpPr>
          <p:spPr>
            <a:xfrm>
              <a:off x="4744959" y="3524363"/>
              <a:ext cx="35652" cy="71134"/>
            </a:xfrm>
            <a:custGeom>
              <a:avLst/>
              <a:gdLst/>
              <a:ahLst/>
              <a:cxnLst/>
              <a:rect l="l" t="t" r="r" b="b"/>
              <a:pathLst>
                <a:path w="417" h="832" extrusionOk="0">
                  <a:moveTo>
                    <a:pt x="417" y="0"/>
                  </a:moveTo>
                  <a:cubicBezTo>
                    <a:pt x="188" y="0"/>
                    <a:pt x="1" y="184"/>
                    <a:pt x="1" y="415"/>
                  </a:cubicBezTo>
                  <a:cubicBezTo>
                    <a:pt x="1" y="459"/>
                    <a:pt x="8" y="504"/>
                    <a:pt x="21" y="541"/>
                  </a:cubicBezTo>
                  <a:cubicBezTo>
                    <a:pt x="76" y="712"/>
                    <a:pt x="233" y="831"/>
                    <a:pt x="417" y="83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474;p53">
              <a:extLst>
                <a:ext uri="{FF2B5EF4-FFF2-40B4-BE49-F238E27FC236}">
                  <a16:creationId xmlns:a16="http://schemas.microsoft.com/office/drawing/2014/main" id="{E1897C4D-A80D-BC4E-A3C1-0FA7DC716721}"/>
                </a:ext>
              </a:extLst>
            </p:cNvPr>
            <p:cNvSpPr/>
            <p:nvPr/>
          </p:nvSpPr>
          <p:spPr>
            <a:xfrm>
              <a:off x="2859404" y="3654148"/>
              <a:ext cx="661152" cy="815219"/>
            </a:xfrm>
            <a:custGeom>
              <a:avLst/>
              <a:gdLst/>
              <a:ahLst/>
              <a:cxnLst/>
              <a:rect l="l" t="t" r="r" b="b"/>
              <a:pathLst>
                <a:path w="7733" h="9535" extrusionOk="0">
                  <a:moveTo>
                    <a:pt x="3761" y="1"/>
                  </a:moveTo>
                  <a:lnTo>
                    <a:pt x="3761" y="76"/>
                  </a:lnTo>
                  <a:lnTo>
                    <a:pt x="3690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39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6" y="9535"/>
                  </a:lnTo>
                  <a:lnTo>
                    <a:pt x="3976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32" y="522"/>
                  </a:lnTo>
                  <a:lnTo>
                    <a:pt x="3989" y="229"/>
                  </a:lnTo>
                  <a:lnTo>
                    <a:pt x="4047" y="106"/>
                  </a:lnTo>
                  <a:lnTo>
                    <a:pt x="3976" y="76"/>
                  </a:lnTo>
                  <a:lnTo>
                    <a:pt x="3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75;p53">
              <a:extLst>
                <a:ext uri="{FF2B5EF4-FFF2-40B4-BE49-F238E27FC236}">
                  <a16:creationId xmlns:a16="http://schemas.microsoft.com/office/drawing/2014/main" id="{380FC7E7-97DF-7F4F-8344-B933B8399640}"/>
                </a:ext>
              </a:extLst>
            </p:cNvPr>
            <p:cNvSpPr/>
            <p:nvPr/>
          </p:nvSpPr>
          <p:spPr>
            <a:xfrm>
              <a:off x="3167536" y="3686808"/>
              <a:ext cx="45228" cy="15561"/>
            </a:xfrm>
            <a:custGeom>
              <a:avLst/>
              <a:gdLst/>
              <a:ahLst/>
              <a:cxnLst/>
              <a:rect l="l" t="t" r="r" b="b"/>
              <a:pathLst>
                <a:path w="529" h="182" extrusionOk="0">
                  <a:moveTo>
                    <a:pt x="69" y="1"/>
                  </a:moveTo>
                  <a:lnTo>
                    <a:pt x="0" y="137"/>
                  </a:lnTo>
                  <a:cubicBezTo>
                    <a:pt x="86" y="167"/>
                    <a:pt x="174" y="181"/>
                    <a:pt x="266" y="181"/>
                  </a:cubicBezTo>
                  <a:cubicBezTo>
                    <a:pt x="358" y="181"/>
                    <a:pt x="446" y="167"/>
                    <a:pt x="528" y="140"/>
                  </a:cubicBezTo>
                  <a:lnTo>
                    <a:pt x="460" y="1"/>
                  </a:lnTo>
                  <a:cubicBezTo>
                    <a:pt x="399" y="21"/>
                    <a:pt x="331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76;p53">
              <a:extLst>
                <a:ext uri="{FF2B5EF4-FFF2-40B4-BE49-F238E27FC236}">
                  <a16:creationId xmlns:a16="http://schemas.microsoft.com/office/drawing/2014/main" id="{46562CED-558A-C842-86C8-BBEE0A2A8707}"/>
                </a:ext>
              </a:extLst>
            </p:cNvPr>
            <p:cNvSpPr/>
            <p:nvPr/>
          </p:nvSpPr>
          <p:spPr>
            <a:xfrm>
              <a:off x="3136928" y="3583442"/>
              <a:ext cx="106102" cy="106017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1" y="961"/>
                    <a:pt x="1241" y="620"/>
                  </a:cubicBezTo>
                  <a:cubicBezTo>
                    <a:pt x="1241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77;p53">
              <a:extLst>
                <a:ext uri="{FF2B5EF4-FFF2-40B4-BE49-F238E27FC236}">
                  <a16:creationId xmlns:a16="http://schemas.microsoft.com/office/drawing/2014/main" id="{1209B38F-AA7C-FE40-9C8C-A3AD44CD903B}"/>
                </a:ext>
              </a:extLst>
            </p:cNvPr>
            <p:cNvSpPr/>
            <p:nvPr/>
          </p:nvSpPr>
          <p:spPr>
            <a:xfrm>
              <a:off x="3189936" y="3583442"/>
              <a:ext cx="53094" cy="106017"/>
            </a:xfrm>
            <a:custGeom>
              <a:avLst/>
              <a:gdLst/>
              <a:ahLst/>
              <a:cxnLst/>
              <a:rect l="l" t="t" r="r" b="b"/>
              <a:pathLst>
                <a:path w="621" h="1240" extrusionOk="0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1" y="961"/>
                    <a:pt x="621" y="620"/>
                  </a:cubicBezTo>
                  <a:cubicBezTo>
                    <a:pt x="621" y="559"/>
                    <a:pt x="614" y="504"/>
                    <a:pt x="601" y="450"/>
                  </a:cubicBezTo>
                  <a:cubicBezTo>
                    <a:pt x="525" y="191"/>
                    <a:pt x="28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78;p53">
              <a:extLst>
                <a:ext uri="{FF2B5EF4-FFF2-40B4-BE49-F238E27FC236}">
                  <a16:creationId xmlns:a16="http://schemas.microsoft.com/office/drawing/2014/main" id="{D5933BD4-3821-724B-A240-5A9A87D5D9F0}"/>
                </a:ext>
              </a:extLst>
            </p:cNvPr>
            <p:cNvSpPr/>
            <p:nvPr/>
          </p:nvSpPr>
          <p:spPr>
            <a:xfrm>
              <a:off x="2821871" y="4318805"/>
              <a:ext cx="739724" cy="168943"/>
            </a:xfrm>
            <a:custGeom>
              <a:avLst/>
              <a:gdLst/>
              <a:ahLst/>
              <a:cxnLst/>
              <a:rect l="l" t="t" r="r" b="b"/>
              <a:pathLst>
                <a:path w="8652" h="1976" extrusionOk="0">
                  <a:moveTo>
                    <a:pt x="1" y="0"/>
                  </a:moveTo>
                  <a:cubicBezTo>
                    <a:pt x="48" y="156"/>
                    <a:pt x="123" y="307"/>
                    <a:pt x="226" y="453"/>
                  </a:cubicBezTo>
                  <a:cubicBezTo>
                    <a:pt x="852" y="1338"/>
                    <a:pt x="2443" y="1969"/>
                    <a:pt x="4306" y="1975"/>
                  </a:cubicBezTo>
                  <a:lnTo>
                    <a:pt x="4326" y="1975"/>
                  </a:lnTo>
                  <a:cubicBezTo>
                    <a:pt x="6200" y="1975"/>
                    <a:pt x="7797" y="1342"/>
                    <a:pt x="8424" y="453"/>
                  </a:cubicBezTo>
                  <a:cubicBezTo>
                    <a:pt x="8526" y="307"/>
                    <a:pt x="8605" y="153"/>
                    <a:pt x="8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79;p53">
              <a:extLst>
                <a:ext uri="{FF2B5EF4-FFF2-40B4-BE49-F238E27FC236}">
                  <a16:creationId xmlns:a16="http://schemas.microsoft.com/office/drawing/2014/main" id="{9F7288AA-185D-4540-9896-C5FCB1972DDC}"/>
                </a:ext>
              </a:extLst>
            </p:cNvPr>
            <p:cNvSpPr/>
            <p:nvPr/>
          </p:nvSpPr>
          <p:spPr>
            <a:xfrm>
              <a:off x="2827941" y="4335050"/>
              <a:ext cx="362082" cy="22486"/>
            </a:xfrm>
            <a:custGeom>
              <a:avLst/>
              <a:gdLst/>
              <a:ahLst/>
              <a:cxnLst/>
              <a:rect l="l" t="t" r="r" b="b"/>
              <a:pathLst>
                <a:path w="4235" h="263" extrusionOk="0">
                  <a:moveTo>
                    <a:pt x="1" y="1"/>
                  </a:moveTo>
                  <a:cubicBezTo>
                    <a:pt x="45" y="89"/>
                    <a:pt x="97" y="174"/>
                    <a:pt x="155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80;p53">
              <a:extLst>
                <a:ext uri="{FF2B5EF4-FFF2-40B4-BE49-F238E27FC236}">
                  <a16:creationId xmlns:a16="http://schemas.microsoft.com/office/drawing/2014/main" id="{D5888624-7EAB-9849-BE6C-5B70F05B2F42}"/>
                </a:ext>
              </a:extLst>
            </p:cNvPr>
            <p:cNvSpPr/>
            <p:nvPr/>
          </p:nvSpPr>
          <p:spPr>
            <a:xfrm>
              <a:off x="3301510" y="4335050"/>
              <a:ext cx="253671" cy="143892"/>
            </a:xfrm>
            <a:custGeom>
              <a:avLst/>
              <a:gdLst/>
              <a:ahLst/>
              <a:cxnLst/>
              <a:rect l="l" t="t" r="r" b="b"/>
              <a:pathLst>
                <a:path w="2967" h="1683" extrusionOk="0">
                  <a:moveTo>
                    <a:pt x="2967" y="1"/>
                  </a:moveTo>
                  <a:lnTo>
                    <a:pt x="2967" y="1"/>
                  </a:lnTo>
                  <a:cubicBezTo>
                    <a:pt x="2787" y="387"/>
                    <a:pt x="2430" y="736"/>
                    <a:pt x="1945" y="1020"/>
                  </a:cubicBezTo>
                  <a:lnTo>
                    <a:pt x="1945" y="1020"/>
                  </a:lnTo>
                  <a:cubicBezTo>
                    <a:pt x="2318" y="802"/>
                    <a:pt x="2615" y="545"/>
                    <a:pt x="2814" y="263"/>
                  </a:cubicBezTo>
                  <a:cubicBezTo>
                    <a:pt x="2875" y="178"/>
                    <a:pt x="2926" y="89"/>
                    <a:pt x="2967" y="1"/>
                  </a:cubicBezTo>
                  <a:close/>
                  <a:moveTo>
                    <a:pt x="1945" y="1020"/>
                  </a:moveTo>
                  <a:cubicBezTo>
                    <a:pt x="1486" y="1289"/>
                    <a:pt x="912" y="1501"/>
                    <a:pt x="266" y="1632"/>
                  </a:cubicBezTo>
                  <a:cubicBezTo>
                    <a:pt x="912" y="1501"/>
                    <a:pt x="1486" y="1290"/>
                    <a:pt x="1945" y="1020"/>
                  </a:cubicBezTo>
                  <a:close/>
                  <a:moveTo>
                    <a:pt x="68" y="1670"/>
                  </a:moveTo>
                  <a:lnTo>
                    <a:pt x="68" y="1670"/>
                  </a:lnTo>
                  <a:cubicBezTo>
                    <a:pt x="65" y="1670"/>
                    <a:pt x="62" y="1673"/>
                    <a:pt x="58" y="1673"/>
                  </a:cubicBezTo>
                  <a:cubicBezTo>
                    <a:pt x="62" y="1673"/>
                    <a:pt x="65" y="1673"/>
                    <a:pt x="68" y="1670"/>
                  </a:cubicBezTo>
                  <a:close/>
                  <a:moveTo>
                    <a:pt x="7" y="1680"/>
                  </a:moveTo>
                  <a:cubicBezTo>
                    <a:pt x="3" y="1680"/>
                    <a:pt x="3" y="1683"/>
                    <a:pt x="0" y="1683"/>
                  </a:cubicBezTo>
                  <a:cubicBezTo>
                    <a:pt x="3" y="1683"/>
                    <a:pt x="3" y="1683"/>
                    <a:pt x="7" y="1680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81;p53">
              <a:extLst>
                <a:ext uri="{FF2B5EF4-FFF2-40B4-BE49-F238E27FC236}">
                  <a16:creationId xmlns:a16="http://schemas.microsoft.com/office/drawing/2014/main" id="{195E2B71-FA49-D544-A181-721E7BA83827}"/>
                </a:ext>
              </a:extLst>
            </p:cNvPr>
            <p:cNvSpPr/>
            <p:nvPr/>
          </p:nvSpPr>
          <p:spPr>
            <a:xfrm>
              <a:off x="3189936" y="4357450"/>
              <a:ext cx="352164" cy="130298"/>
            </a:xfrm>
            <a:custGeom>
              <a:avLst/>
              <a:gdLst/>
              <a:ahLst/>
              <a:cxnLst/>
              <a:rect l="l" t="t" r="r" b="b"/>
              <a:pathLst>
                <a:path w="4119" h="1524" extrusionOk="0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6" y="1513"/>
                    <a:pt x="399" y="1513"/>
                    <a:pt x="403" y="1513"/>
                  </a:cubicBezTo>
                  <a:lnTo>
                    <a:pt x="457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22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80" y="1503"/>
                    <a:pt x="583" y="1503"/>
                  </a:cubicBezTo>
                  <a:lnTo>
                    <a:pt x="617" y="1503"/>
                  </a:lnTo>
                  <a:cubicBezTo>
                    <a:pt x="617" y="1503"/>
                    <a:pt x="621" y="1499"/>
                    <a:pt x="624" y="1499"/>
                  </a:cubicBezTo>
                  <a:lnTo>
                    <a:pt x="658" y="1499"/>
                  </a:lnTo>
                  <a:cubicBezTo>
                    <a:pt x="662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3" y="1496"/>
                    <a:pt x="706" y="1496"/>
                    <a:pt x="709" y="1493"/>
                  </a:cubicBezTo>
                  <a:lnTo>
                    <a:pt x="744" y="1493"/>
                  </a:lnTo>
                  <a:cubicBezTo>
                    <a:pt x="747" y="1493"/>
                    <a:pt x="750" y="1490"/>
                    <a:pt x="750" y="1490"/>
                  </a:cubicBezTo>
                  <a:lnTo>
                    <a:pt x="784" y="1490"/>
                  </a:lnTo>
                  <a:lnTo>
                    <a:pt x="784" y="1485"/>
                  </a:ln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6" y="1482"/>
                  </a:lnTo>
                  <a:cubicBezTo>
                    <a:pt x="849" y="1482"/>
                    <a:pt x="852" y="1482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7" y="1476"/>
                  </a:cubicBezTo>
                  <a:lnTo>
                    <a:pt x="910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41" y="1472"/>
                  </a:lnTo>
                  <a:cubicBezTo>
                    <a:pt x="944" y="1472"/>
                    <a:pt x="944" y="1472"/>
                    <a:pt x="948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9" y="1462"/>
                  </a:cubicBezTo>
                  <a:lnTo>
                    <a:pt x="1030" y="1462"/>
                  </a:lnTo>
                  <a:cubicBezTo>
                    <a:pt x="1030" y="1459"/>
                    <a:pt x="1033" y="1459"/>
                    <a:pt x="1033" y="1459"/>
                  </a:cubicBezTo>
                  <a:lnTo>
                    <a:pt x="1053" y="1459"/>
                  </a:lnTo>
                  <a:cubicBezTo>
                    <a:pt x="1057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4" y="1455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11" y="1449"/>
                    <a:pt x="1111" y="1449"/>
                  </a:cubicBezTo>
                  <a:lnTo>
                    <a:pt x="1132" y="1449"/>
                  </a:lnTo>
                  <a:cubicBezTo>
                    <a:pt x="1132" y="1445"/>
                    <a:pt x="1135" y="1445"/>
                    <a:pt x="1135" y="1445"/>
                  </a:cubicBezTo>
                  <a:lnTo>
                    <a:pt x="1156" y="1445"/>
                  </a:lnTo>
                  <a:cubicBezTo>
                    <a:pt x="1159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9" y="1441"/>
                    <a:pt x="1179" y="1438"/>
                    <a:pt x="1183" y="1438"/>
                  </a:cubicBezTo>
                  <a:lnTo>
                    <a:pt x="1203" y="1438"/>
                  </a:lnTo>
                  <a:cubicBezTo>
                    <a:pt x="1203" y="1435"/>
                    <a:pt x="1203" y="1435"/>
                    <a:pt x="1206" y="1435"/>
                  </a:cubicBezTo>
                  <a:lnTo>
                    <a:pt x="1223" y="1435"/>
                  </a:lnTo>
                  <a:cubicBezTo>
                    <a:pt x="1223" y="1435"/>
                    <a:pt x="1223" y="1432"/>
                    <a:pt x="1227" y="1432"/>
                  </a:cubicBezTo>
                  <a:lnTo>
                    <a:pt x="1244" y="1432"/>
                  </a:lnTo>
                  <a:cubicBezTo>
                    <a:pt x="1247" y="1428"/>
                    <a:pt x="1250" y="1428"/>
                    <a:pt x="1255" y="1428"/>
                  </a:cubicBezTo>
                  <a:lnTo>
                    <a:pt x="1264" y="1428"/>
                  </a:lnTo>
                  <a:cubicBezTo>
                    <a:pt x="1268" y="1428"/>
                    <a:pt x="1271" y="1424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5" y="1421"/>
                  </a:cubicBezTo>
                  <a:lnTo>
                    <a:pt x="1305" y="1421"/>
                  </a:lnTo>
                  <a:cubicBezTo>
                    <a:pt x="1308" y="1421"/>
                    <a:pt x="1308" y="1421"/>
                    <a:pt x="1312" y="1418"/>
                  </a:cubicBezTo>
                  <a:lnTo>
                    <a:pt x="1326" y="1418"/>
                  </a:lnTo>
                  <a:cubicBezTo>
                    <a:pt x="1329" y="1418"/>
                    <a:pt x="1332" y="1414"/>
                    <a:pt x="1332" y="1414"/>
                  </a:cubicBezTo>
                  <a:lnTo>
                    <a:pt x="1346" y="1414"/>
                  </a:lnTo>
                  <a:cubicBezTo>
                    <a:pt x="1346" y="1414"/>
                    <a:pt x="1349" y="1414"/>
                    <a:pt x="1353" y="1411"/>
                  </a:cubicBezTo>
                  <a:lnTo>
                    <a:pt x="1363" y="1411"/>
                  </a:lnTo>
                  <a:cubicBezTo>
                    <a:pt x="1367" y="1411"/>
                    <a:pt x="1370" y="1411"/>
                    <a:pt x="1373" y="1408"/>
                  </a:cubicBezTo>
                  <a:lnTo>
                    <a:pt x="1384" y="1408"/>
                  </a:lnTo>
                  <a:cubicBezTo>
                    <a:pt x="1387" y="1408"/>
                    <a:pt x="1390" y="1404"/>
                    <a:pt x="1393" y="1404"/>
                  </a:cubicBezTo>
                  <a:lnTo>
                    <a:pt x="1404" y="1404"/>
                  </a:lnTo>
                  <a:cubicBezTo>
                    <a:pt x="1407" y="1404"/>
                    <a:pt x="1411" y="1400"/>
                    <a:pt x="1414" y="1400"/>
                  </a:cubicBezTo>
                  <a:lnTo>
                    <a:pt x="1425" y="1400"/>
                  </a:lnTo>
                  <a:cubicBezTo>
                    <a:pt x="1428" y="1400"/>
                    <a:pt x="1431" y="1397"/>
                    <a:pt x="1431" y="1397"/>
                  </a:cubicBezTo>
                  <a:lnTo>
                    <a:pt x="1434" y="1397"/>
                  </a:lnTo>
                  <a:cubicBezTo>
                    <a:pt x="1442" y="1397"/>
                    <a:pt x="1445" y="1397"/>
                    <a:pt x="1452" y="1394"/>
                  </a:cubicBezTo>
                  <a:lnTo>
                    <a:pt x="1462" y="1394"/>
                  </a:lnTo>
                  <a:cubicBezTo>
                    <a:pt x="1465" y="1391"/>
                    <a:pt x="1469" y="1391"/>
                    <a:pt x="1472" y="1391"/>
                  </a:cubicBezTo>
                  <a:lnTo>
                    <a:pt x="1483" y="1391"/>
                  </a:lnTo>
                  <a:cubicBezTo>
                    <a:pt x="1486" y="1387"/>
                    <a:pt x="1489" y="1387"/>
                    <a:pt x="1492" y="1387"/>
                  </a:cubicBezTo>
                  <a:cubicBezTo>
                    <a:pt x="1496" y="1387"/>
                    <a:pt x="1500" y="1387"/>
                    <a:pt x="1503" y="1383"/>
                  </a:cubicBezTo>
                  <a:cubicBezTo>
                    <a:pt x="1513" y="1383"/>
                    <a:pt x="1520" y="1380"/>
                    <a:pt x="1530" y="1380"/>
                  </a:cubicBezTo>
                  <a:cubicBezTo>
                    <a:pt x="1541" y="1377"/>
                    <a:pt x="1550" y="1377"/>
                    <a:pt x="1561" y="1373"/>
                  </a:cubicBezTo>
                  <a:cubicBezTo>
                    <a:pt x="1564" y="1373"/>
                    <a:pt x="1568" y="1373"/>
                    <a:pt x="1571" y="1370"/>
                  </a:cubicBezTo>
                  <a:cubicBezTo>
                    <a:pt x="2742" y="1132"/>
                    <a:pt x="3676" y="63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82;p53">
              <a:extLst>
                <a:ext uri="{FF2B5EF4-FFF2-40B4-BE49-F238E27FC236}">
                  <a16:creationId xmlns:a16="http://schemas.microsoft.com/office/drawing/2014/main" id="{B1C04696-9F37-5746-8883-13C976B5188A}"/>
                </a:ext>
              </a:extLst>
            </p:cNvPr>
            <p:cNvSpPr/>
            <p:nvPr/>
          </p:nvSpPr>
          <p:spPr>
            <a:xfrm>
              <a:off x="3189936" y="4335050"/>
              <a:ext cx="365245" cy="22486"/>
            </a:xfrm>
            <a:custGeom>
              <a:avLst/>
              <a:gdLst/>
              <a:ahLst/>
              <a:cxnLst/>
              <a:rect l="l" t="t" r="r" b="b"/>
              <a:pathLst>
                <a:path w="4272" h="263" extrusionOk="0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80" y="178"/>
                    <a:pt x="4231" y="89"/>
                    <a:pt x="4272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83;p53">
              <a:extLst>
                <a:ext uri="{FF2B5EF4-FFF2-40B4-BE49-F238E27FC236}">
                  <a16:creationId xmlns:a16="http://schemas.microsoft.com/office/drawing/2014/main" id="{5BC7F9F2-F331-0241-8867-F57B3E0F95ED}"/>
                </a:ext>
              </a:extLst>
            </p:cNvPr>
            <p:cNvSpPr/>
            <p:nvPr/>
          </p:nvSpPr>
          <p:spPr>
            <a:xfrm>
              <a:off x="2813150" y="4279733"/>
              <a:ext cx="754002" cy="55402"/>
            </a:xfrm>
            <a:custGeom>
              <a:avLst/>
              <a:gdLst/>
              <a:ahLst/>
              <a:cxnLst/>
              <a:rect l="l" t="t" r="r" b="b"/>
              <a:pathLst>
                <a:path w="8819" h="648" extrusionOk="0">
                  <a:moveTo>
                    <a:pt x="1" y="0"/>
                  </a:moveTo>
                  <a:lnTo>
                    <a:pt x="1" y="648"/>
                  </a:lnTo>
                  <a:lnTo>
                    <a:pt x="8819" y="648"/>
                  </a:lnTo>
                  <a:lnTo>
                    <a:pt x="88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84;p53">
              <a:extLst>
                <a:ext uri="{FF2B5EF4-FFF2-40B4-BE49-F238E27FC236}">
                  <a16:creationId xmlns:a16="http://schemas.microsoft.com/office/drawing/2014/main" id="{61B64E34-C310-6F46-AB71-C1287197E2D3}"/>
                </a:ext>
              </a:extLst>
            </p:cNvPr>
            <p:cNvSpPr/>
            <p:nvPr/>
          </p:nvSpPr>
          <p:spPr>
            <a:xfrm>
              <a:off x="3189936" y="4279733"/>
              <a:ext cx="377215" cy="55402"/>
            </a:xfrm>
            <a:custGeom>
              <a:avLst/>
              <a:gdLst/>
              <a:ahLst/>
              <a:cxnLst/>
              <a:rect l="l" t="t" r="r" b="b"/>
              <a:pathLst>
                <a:path w="4412" h="648" extrusionOk="0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85;p53">
              <a:extLst>
                <a:ext uri="{FF2B5EF4-FFF2-40B4-BE49-F238E27FC236}">
                  <a16:creationId xmlns:a16="http://schemas.microsoft.com/office/drawing/2014/main" id="{443C8694-5266-C14B-A2D3-FF30C0E43919}"/>
                </a:ext>
              </a:extLst>
            </p:cNvPr>
            <p:cNvSpPr/>
            <p:nvPr/>
          </p:nvSpPr>
          <p:spPr>
            <a:xfrm>
              <a:off x="4333803" y="3654148"/>
              <a:ext cx="661152" cy="815219"/>
            </a:xfrm>
            <a:custGeom>
              <a:avLst/>
              <a:gdLst/>
              <a:ahLst/>
              <a:cxnLst/>
              <a:rect l="l" t="t" r="r" b="b"/>
              <a:pathLst>
                <a:path w="7733" h="9535" extrusionOk="0">
                  <a:moveTo>
                    <a:pt x="3761" y="1"/>
                  </a:moveTo>
                  <a:lnTo>
                    <a:pt x="3761" y="76"/>
                  </a:lnTo>
                  <a:lnTo>
                    <a:pt x="3689" y="106"/>
                  </a:lnTo>
                  <a:lnTo>
                    <a:pt x="3747" y="229"/>
                  </a:lnTo>
                  <a:lnTo>
                    <a:pt x="3604" y="519"/>
                  </a:lnTo>
                  <a:lnTo>
                    <a:pt x="1" y="7859"/>
                  </a:lnTo>
                  <a:lnTo>
                    <a:pt x="240" y="7859"/>
                  </a:lnTo>
                  <a:lnTo>
                    <a:pt x="3761" y="689"/>
                  </a:lnTo>
                  <a:lnTo>
                    <a:pt x="3761" y="9535"/>
                  </a:lnTo>
                  <a:lnTo>
                    <a:pt x="3975" y="9535"/>
                  </a:lnTo>
                  <a:lnTo>
                    <a:pt x="3975" y="689"/>
                  </a:lnTo>
                  <a:lnTo>
                    <a:pt x="7498" y="7859"/>
                  </a:lnTo>
                  <a:lnTo>
                    <a:pt x="7732" y="7859"/>
                  </a:lnTo>
                  <a:lnTo>
                    <a:pt x="4129" y="522"/>
                  </a:lnTo>
                  <a:lnTo>
                    <a:pt x="3986" y="229"/>
                  </a:lnTo>
                  <a:lnTo>
                    <a:pt x="4047" y="106"/>
                  </a:lnTo>
                  <a:lnTo>
                    <a:pt x="3975" y="76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86;p53">
              <a:extLst>
                <a:ext uri="{FF2B5EF4-FFF2-40B4-BE49-F238E27FC236}">
                  <a16:creationId xmlns:a16="http://schemas.microsoft.com/office/drawing/2014/main" id="{E59CAE3C-1BD9-F945-A735-78C7DC7635D8}"/>
                </a:ext>
              </a:extLst>
            </p:cNvPr>
            <p:cNvSpPr/>
            <p:nvPr/>
          </p:nvSpPr>
          <p:spPr>
            <a:xfrm>
              <a:off x="4641935" y="3686808"/>
              <a:ext cx="44886" cy="15561"/>
            </a:xfrm>
            <a:custGeom>
              <a:avLst/>
              <a:gdLst/>
              <a:ahLst/>
              <a:cxnLst/>
              <a:rect l="l" t="t" r="r" b="b"/>
              <a:pathLst>
                <a:path w="525" h="182" extrusionOk="0">
                  <a:moveTo>
                    <a:pt x="69" y="1"/>
                  </a:moveTo>
                  <a:lnTo>
                    <a:pt x="0" y="137"/>
                  </a:lnTo>
                  <a:cubicBezTo>
                    <a:pt x="85" y="167"/>
                    <a:pt x="174" y="181"/>
                    <a:pt x="266" y="181"/>
                  </a:cubicBezTo>
                  <a:cubicBezTo>
                    <a:pt x="358" y="181"/>
                    <a:pt x="443" y="167"/>
                    <a:pt x="525" y="140"/>
                  </a:cubicBezTo>
                  <a:lnTo>
                    <a:pt x="457" y="1"/>
                  </a:lnTo>
                  <a:cubicBezTo>
                    <a:pt x="396" y="21"/>
                    <a:pt x="330" y="31"/>
                    <a:pt x="263" y="31"/>
                  </a:cubicBezTo>
                  <a:cubicBezTo>
                    <a:pt x="195" y="31"/>
                    <a:pt x="130" y="21"/>
                    <a:pt x="69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87;p53">
              <a:extLst>
                <a:ext uri="{FF2B5EF4-FFF2-40B4-BE49-F238E27FC236}">
                  <a16:creationId xmlns:a16="http://schemas.microsoft.com/office/drawing/2014/main" id="{607DDF6E-B942-754F-B6E5-701CC3735864}"/>
                </a:ext>
              </a:extLst>
            </p:cNvPr>
            <p:cNvSpPr/>
            <p:nvPr/>
          </p:nvSpPr>
          <p:spPr>
            <a:xfrm>
              <a:off x="4611327" y="3583442"/>
              <a:ext cx="106102" cy="106017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621" y="1"/>
                  </a:moveTo>
                  <a:cubicBezTo>
                    <a:pt x="280" y="1"/>
                    <a:pt x="1" y="276"/>
                    <a:pt x="1" y="620"/>
                  </a:cubicBezTo>
                  <a:cubicBezTo>
                    <a:pt x="1" y="961"/>
                    <a:pt x="280" y="1240"/>
                    <a:pt x="621" y="1240"/>
                  </a:cubicBezTo>
                  <a:cubicBezTo>
                    <a:pt x="965" y="1240"/>
                    <a:pt x="1240" y="961"/>
                    <a:pt x="1240" y="620"/>
                  </a:cubicBezTo>
                  <a:cubicBezTo>
                    <a:pt x="1240" y="276"/>
                    <a:pt x="965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88;p53">
              <a:extLst>
                <a:ext uri="{FF2B5EF4-FFF2-40B4-BE49-F238E27FC236}">
                  <a16:creationId xmlns:a16="http://schemas.microsoft.com/office/drawing/2014/main" id="{984B3D17-258A-364A-A0DA-F344E25B0FC1}"/>
                </a:ext>
              </a:extLst>
            </p:cNvPr>
            <p:cNvSpPr/>
            <p:nvPr/>
          </p:nvSpPr>
          <p:spPr>
            <a:xfrm>
              <a:off x="4664336" y="3583442"/>
              <a:ext cx="53094" cy="106017"/>
            </a:xfrm>
            <a:custGeom>
              <a:avLst/>
              <a:gdLst/>
              <a:ahLst/>
              <a:cxnLst/>
              <a:rect l="l" t="t" r="r" b="b"/>
              <a:pathLst>
                <a:path w="621" h="1240" extrusionOk="0">
                  <a:moveTo>
                    <a:pt x="1" y="1"/>
                  </a:moveTo>
                  <a:lnTo>
                    <a:pt x="1" y="1240"/>
                  </a:lnTo>
                  <a:cubicBezTo>
                    <a:pt x="345" y="1240"/>
                    <a:pt x="620" y="961"/>
                    <a:pt x="620" y="620"/>
                  </a:cubicBezTo>
                  <a:lnTo>
                    <a:pt x="620" y="600"/>
                  </a:lnTo>
                  <a:cubicBezTo>
                    <a:pt x="617" y="460"/>
                    <a:pt x="566" y="334"/>
                    <a:pt x="488" y="235"/>
                  </a:cubicBezTo>
                  <a:cubicBezTo>
                    <a:pt x="375" y="92"/>
                    <a:pt x="19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89;p53">
              <a:extLst>
                <a:ext uri="{FF2B5EF4-FFF2-40B4-BE49-F238E27FC236}">
                  <a16:creationId xmlns:a16="http://schemas.microsoft.com/office/drawing/2014/main" id="{CB69052C-B10C-4D4A-BB9F-51159D12A5C7}"/>
                </a:ext>
              </a:extLst>
            </p:cNvPr>
            <p:cNvSpPr/>
            <p:nvPr/>
          </p:nvSpPr>
          <p:spPr>
            <a:xfrm>
              <a:off x="4295928" y="4318805"/>
              <a:ext cx="740066" cy="168943"/>
            </a:xfrm>
            <a:custGeom>
              <a:avLst/>
              <a:gdLst/>
              <a:ahLst/>
              <a:cxnLst/>
              <a:rect l="l" t="t" r="r" b="b"/>
              <a:pathLst>
                <a:path w="8656" h="1976" extrusionOk="0">
                  <a:moveTo>
                    <a:pt x="1" y="0"/>
                  </a:moveTo>
                  <a:cubicBezTo>
                    <a:pt x="52" y="156"/>
                    <a:pt x="127" y="307"/>
                    <a:pt x="229" y="453"/>
                  </a:cubicBezTo>
                  <a:cubicBezTo>
                    <a:pt x="856" y="1338"/>
                    <a:pt x="2443" y="1969"/>
                    <a:pt x="4310" y="1975"/>
                  </a:cubicBezTo>
                  <a:lnTo>
                    <a:pt x="4330" y="1975"/>
                  </a:lnTo>
                  <a:cubicBezTo>
                    <a:pt x="6204" y="1975"/>
                    <a:pt x="7801" y="1342"/>
                    <a:pt x="8428" y="453"/>
                  </a:cubicBezTo>
                  <a:cubicBezTo>
                    <a:pt x="8530" y="307"/>
                    <a:pt x="8604" y="153"/>
                    <a:pt x="8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490;p53">
              <a:extLst>
                <a:ext uri="{FF2B5EF4-FFF2-40B4-BE49-F238E27FC236}">
                  <a16:creationId xmlns:a16="http://schemas.microsoft.com/office/drawing/2014/main" id="{304BD805-D90D-D548-9827-50D52B31BDB3}"/>
                </a:ext>
              </a:extLst>
            </p:cNvPr>
            <p:cNvSpPr/>
            <p:nvPr/>
          </p:nvSpPr>
          <p:spPr>
            <a:xfrm>
              <a:off x="4302340" y="4335050"/>
              <a:ext cx="362082" cy="22486"/>
            </a:xfrm>
            <a:custGeom>
              <a:avLst/>
              <a:gdLst/>
              <a:ahLst/>
              <a:cxnLst/>
              <a:rect l="l" t="t" r="r" b="b"/>
              <a:pathLst>
                <a:path w="4235" h="263" extrusionOk="0">
                  <a:moveTo>
                    <a:pt x="1" y="1"/>
                  </a:moveTo>
                  <a:cubicBezTo>
                    <a:pt x="42" y="89"/>
                    <a:pt x="93" y="174"/>
                    <a:pt x="154" y="263"/>
                  </a:cubicBezTo>
                  <a:lnTo>
                    <a:pt x="4235" y="263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491;p53">
              <a:extLst>
                <a:ext uri="{FF2B5EF4-FFF2-40B4-BE49-F238E27FC236}">
                  <a16:creationId xmlns:a16="http://schemas.microsoft.com/office/drawing/2014/main" id="{75EE3A40-58C5-AA4F-A847-9E76A7C79794}"/>
                </a:ext>
              </a:extLst>
            </p:cNvPr>
            <p:cNvSpPr/>
            <p:nvPr/>
          </p:nvSpPr>
          <p:spPr>
            <a:xfrm>
              <a:off x="4736581" y="4335050"/>
              <a:ext cx="293000" cy="149193"/>
            </a:xfrm>
            <a:custGeom>
              <a:avLst/>
              <a:gdLst/>
              <a:ahLst/>
              <a:cxnLst/>
              <a:rect l="l" t="t" r="r" b="b"/>
              <a:pathLst>
                <a:path w="3427" h="1745" extrusionOk="0">
                  <a:moveTo>
                    <a:pt x="3427" y="1"/>
                  </a:moveTo>
                  <a:lnTo>
                    <a:pt x="3427" y="1"/>
                  </a:lnTo>
                  <a:cubicBezTo>
                    <a:pt x="3386" y="82"/>
                    <a:pt x="3340" y="163"/>
                    <a:pt x="3288" y="242"/>
                  </a:cubicBezTo>
                  <a:lnTo>
                    <a:pt x="3288" y="242"/>
                  </a:lnTo>
                  <a:cubicBezTo>
                    <a:pt x="3342" y="163"/>
                    <a:pt x="3388" y="83"/>
                    <a:pt x="3427" y="1"/>
                  </a:cubicBezTo>
                  <a:close/>
                  <a:moveTo>
                    <a:pt x="3288" y="242"/>
                  </a:moveTo>
                  <a:cubicBezTo>
                    <a:pt x="3123" y="483"/>
                    <a:pt x="2887" y="705"/>
                    <a:pt x="2594" y="901"/>
                  </a:cubicBezTo>
                  <a:lnTo>
                    <a:pt x="2594" y="901"/>
                  </a:lnTo>
                  <a:cubicBezTo>
                    <a:pt x="2879" y="710"/>
                    <a:pt x="3110" y="495"/>
                    <a:pt x="3274" y="263"/>
                  </a:cubicBezTo>
                  <a:cubicBezTo>
                    <a:pt x="3279" y="256"/>
                    <a:pt x="3283" y="249"/>
                    <a:pt x="3288" y="242"/>
                  </a:cubicBezTo>
                  <a:close/>
                  <a:moveTo>
                    <a:pt x="2594" y="901"/>
                  </a:moveTo>
                  <a:cubicBezTo>
                    <a:pt x="2070" y="1253"/>
                    <a:pt x="1361" y="1523"/>
                    <a:pt x="549" y="1666"/>
                  </a:cubicBezTo>
                  <a:cubicBezTo>
                    <a:pt x="1361" y="1523"/>
                    <a:pt x="2069" y="1254"/>
                    <a:pt x="2594" y="901"/>
                  </a:cubicBezTo>
                  <a:close/>
                  <a:moveTo>
                    <a:pt x="133" y="1727"/>
                  </a:moveTo>
                  <a:cubicBezTo>
                    <a:pt x="130" y="1727"/>
                    <a:pt x="127" y="1731"/>
                    <a:pt x="127" y="1731"/>
                  </a:cubicBezTo>
                  <a:cubicBezTo>
                    <a:pt x="130" y="1731"/>
                    <a:pt x="130" y="1727"/>
                    <a:pt x="133" y="1727"/>
                  </a:cubicBezTo>
                  <a:close/>
                  <a:moveTo>
                    <a:pt x="11" y="1741"/>
                  </a:moveTo>
                  <a:lnTo>
                    <a:pt x="11" y="1741"/>
                  </a:lnTo>
                  <a:cubicBezTo>
                    <a:pt x="7" y="1741"/>
                    <a:pt x="4" y="1744"/>
                    <a:pt x="0" y="1744"/>
                  </a:cubicBezTo>
                  <a:cubicBezTo>
                    <a:pt x="4" y="1744"/>
                    <a:pt x="7" y="1744"/>
                    <a:pt x="11" y="174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492;p53">
              <a:extLst>
                <a:ext uri="{FF2B5EF4-FFF2-40B4-BE49-F238E27FC236}">
                  <a16:creationId xmlns:a16="http://schemas.microsoft.com/office/drawing/2014/main" id="{36EC4E16-2B38-3244-B4CB-4F9EE4E60E70}"/>
                </a:ext>
              </a:extLst>
            </p:cNvPr>
            <p:cNvSpPr/>
            <p:nvPr/>
          </p:nvSpPr>
          <p:spPr>
            <a:xfrm>
              <a:off x="4664336" y="4357450"/>
              <a:ext cx="352164" cy="130298"/>
            </a:xfrm>
            <a:custGeom>
              <a:avLst/>
              <a:gdLst/>
              <a:ahLst/>
              <a:cxnLst/>
              <a:rect l="l" t="t" r="r" b="b"/>
              <a:pathLst>
                <a:path w="4119" h="1524" extrusionOk="0">
                  <a:moveTo>
                    <a:pt x="1" y="1"/>
                  </a:moveTo>
                  <a:lnTo>
                    <a:pt x="1" y="1523"/>
                  </a:lnTo>
                  <a:lnTo>
                    <a:pt x="175" y="1523"/>
                  </a:lnTo>
                  <a:cubicBezTo>
                    <a:pt x="178" y="1523"/>
                    <a:pt x="181" y="1520"/>
                    <a:pt x="184" y="1520"/>
                  </a:cubicBezTo>
                  <a:lnTo>
                    <a:pt x="304" y="1520"/>
                  </a:lnTo>
                  <a:cubicBezTo>
                    <a:pt x="307" y="1517"/>
                    <a:pt x="310" y="1517"/>
                    <a:pt x="314" y="1517"/>
                  </a:cubicBezTo>
                  <a:lnTo>
                    <a:pt x="392" y="1517"/>
                  </a:lnTo>
                  <a:cubicBezTo>
                    <a:pt x="395" y="1513"/>
                    <a:pt x="395" y="1513"/>
                    <a:pt x="399" y="1513"/>
                  </a:cubicBezTo>
                  <a:lnTo>
                    <a:pt x="453" y="1513"/>
                  </a:lnTo>
                  <a:cubicBezTo>
                    <a:pt x="457" y="1513"/>
                    <a:pt x="461" y="1510"/>
                    <a:pt x="464" y="1510"/>
                  </a:cubicBezTo>
                  <a:lnTo>
                    <a:pt x="518" y="1510"/>
                  </a:lnTo>
                  <a:cubicBezTo>
                    <a:pt x="522" y="1506"/>
                    <a:pt x="525" y="1506"/>
                    <a:pt x="529" y="1506"/>
                  </a:cubicBezTo>
                  <a:lnTo>
                    <a:pt x="573" y="1506"/>
                  </a:lnTo>
                  <a:cubicBezTo>
                    <a:pt x="576" y="1503"/>
                    <a:pt x="579" y="1503"/>
                    <a:pt x="583" y="1503"/>
                  </a:cubicBezTo>
                  <a:lnTo>
                    <a:pt x="614" y="1503"/>
                  </a:lnTo>
                  <a:cubicBezTo>
                    <a:pt x="617" y="1503"/>
                    <a:pt x="620" y="1499"/>
                    <a:pt x="624" y="1499"/>
                  </a:cubicBezTo>
                  <a:lnTo>
                    <a:pt x="658" y="1499"/>
                  </a:lnTo>
                  <a:cubicBezTo>
                    <a:pt x="661" y="1499"/>
                    <a:pt x="665" y="1499"/>
                    <a:pt x="668" y="1496"/>
                  </a:cubicBezTo>
                  <a:lnTo>
                    <a:pt x="699" y="1496"/>
                  </a:lnTo>
                  <a:cubicBezTo>
                    <a:pt x="702" y="1496"/>
                    <a:pt x="706" y="1496"/>
                    <a:pt x="709" y="1493"/>
                  </a:cubicBezTo>
                  <a:lnTo>
                    <a:pt x="743" y="1493"/>
                  </a:lnTo>
                  <a:cubicBezTo>
                    <a:pt x="747" y="1490"/>
                    <a:pt x="753" y="1490"/>
                    <a:pt x="760" y="1490"/>
                  </a:cubicBezTo>
                  <a:lnTo>
                    <a:pt x="780" y="1490"/>
                  </a:lnTo>
                  <a:cubicBezTo>
                    <a:pt x="784" y="1490"/>
                    <a:pt x="784" y="1490"/>
                    <a:pt x="784" y="1485"/>
                  </a:cubicBezTo>
                  <a:lnTo>
                    <a:pt x="815" y="1485"/>
                  </a:lnTo>
                  <a:cubicBezTo>
                    <a:pt x="818" y="1485"/>
                    <a:pt x="821" y="1482"/>
                    <a:pt x="825" y="1482"/>
                  </a:cubicBezTo>
                  <a:lnTo>
                    <a:pt x="845" y="1482"/>
                  </a:lnTo>
                  <a:cubicBezTo>
                    <a:pt x="849" y="1482"/>
                    <a:pt x="852" y="1479"/>
                    <a:pt x="856" y="1479"/>
                  </a:cubicBezTo>
                  <a:lnTo>
                    <a:pt x="876" y="1479"/>
                  </a:lnTo>
                  <a:cubicBezTo>
                    <a:pt x="879" y="1479"/>
                    <a:pt x="883" y="1479"/>
                    <a:pt x="886" y="1476"/>
                  </a:cubicBezTo>
                  <a:lnTo>
                    <a:pt x="906" y="1476"/>
                  </a:lnTo>
                  <a:cubicBezTo>
                    <a:pt x="910" y="1476"/>
                    <a:pt x="914" y="1476"/>
                    <a:pt x="917" y="1472"/>
                  </a:cubicBezTo>
                  <a:lnTo>
                    <a:pt x="937" y="1472"/>
                  </a:lnTo>
                  <a:cubicBezTo>
                    <a:pt x="941" y="1472"/>
                    <a:pt x="944" y="1472"/>
                    <a:pt x="947" y="1469"/>
                  </a:cubicBezTo>
                  <a:lnTo>
                    <a:pt x="972" y="1469"/>
                  </a:lnTo>
                  <a:cubicBezTo>
                    <a:pt x="975" y="1469"/>
                    <a:pt x="975" y="1465"/>
                    <a:pt x="978" y="1465"/>
                  </a:cubicBezTo>
                  <a:lnTo>
                    <a:pt x="1002" y="1465"/>
                  </a:lnTo>
                  <a:cubicBezTo>
                    <a:pt x="1005" y="1462"/>
                    <a:pt x="1005" y="1462"/>
                    <a:pt x="1008" y="1462"/>
                  </a:cubicBezTo>
                  <a:lnTo>
                    <a:pt x="1022" y="1462"/>
                  </a:lnTo>
                  <a:cubicBezTo>
                    <a:pt x="1022" y="1462"/>
                    <a:pt x="1026" y="1462"/>
                    <a:pt x="1029" y="1459"/>
                  </a:cubicBezTo>
                  <a:lnTo>
                    <a:pt x="1053" y="1459"/>
                  </a:lnTo>
                  <a:cubicBezTo>
                    <a:pt x="1053" y="1459"/>
                    <a:pt x="1057" y="1455"/>
                    <a:pt x="1060" y="1455"/>
                  </a:cubicBezTo>
                  <a:lnTo>
                    <a:pt x="1080" y="1455"/>
                  </a:lnTo>
                  <a:cubicBezTo>
                    <a:pt x="1080" y="1452"/>
                    <a:pt x="1084" y="1452"/>
                    <a:pt x="1084" y="1452"/>
                  </a:cubicBezTo>
                  <a:lnTo>
                    <a:pt x="1104" y="1452"/>
                  </a:lnTo>
                  <a:cubicBezTo>
                    <a:pt x="1107" y="1452"/>
                    <a:pt x="1107" y="1449"/>
                    <a:pt x="1111" y="1449"/>
                  </a:cubicBezTo>
                  <a:lnTo>
                    <a:pt x="1131" y="1449"/>
                  </a:lnTo>
                  <a:cubicBezTo>
                    <a:pt x="1131" y="1445"/>
                    <a:pt x="1131" y="1445"/>
                    <a:pt x="1135" y="1445"/>
                  </a:cubicBezTo>
                  <a:lnTo>
                    <a:pt x="1156" y="1445"/>
                  </a:lnTo>
                  <a:cubicBezTo>
                    <a:pt x="1156" y="1441"/>
                    <a:pt x="1159" y="1441"/>
                    <a:pt x="1162" y="1441"/>
                  </a:cubicBezTo>
                  <a:lnTo>
                    <a:pt x="1176" y="1441"/>
                  </a:lnTo>
                  <a:cubicBezTo>
                    <a:pt x="1176" y="1441"/>
                    <a:pt x="1179" y="1438"/>
                    <a:pt x="1183" y="1438"/>
                  </a:cubicBezTo>
                  <a:lnTo>
                    <a:pt x="1192" y="1438"/>
                  </a:lnTo>
                  <a:cubicBezTo>
                    <a:pt x="1197" y="1438"/>
                    <a:pt x="1200" y="1438"/>
                    <a:pt x="1203" y="1435"/>
                  </a:cubicBezTo>
                  <a:lnTo>
                    <a:pt x="1223" y="1435"/>
                  </a:lnTo>
                  <a:lnTo>
                    <a:pt x="1223" y="1432"/>
                  </a:lnTo>
                  <a:lnTo>
                    <a:pt x="1244" y="1432"/>
                  </a:lnTo>
                  <a:cubicBezTo>
                    <a:pt x="1247" y="1428"/>
                    <a:pt x="1250" y="1428"/>
                    <a:pt x="1254" y="1428"/>
                  </a:cubicBezTo>
                  <a:cubicBezTo>
                    <a:pt x="1261" y="1428"/>
                    <a:pt x="1268" y="1428"/>
                    <a:pt x="1271" y="1424"/>
                  </a:cubicBezTo>
                  <a:lnTo>
                    <a:pt x="1285" y="1424"/>
                  </a:lnTo>
                  <a:cubicBezTo>
                    <a:pt x="1288" y="1424"/>
                    <a:pt x="1291" y="1421"/>
                    <a:pt x="1291" y="1421"/>
                  </a:cubicBezTo>
                  <a:lnTo>
                    <a:pt x="1295" y="1421"/>
                  </a:lnTo>
                  <a:cubicBezTo>
                    <a:pt x="1302" y="1421"/>
                    <a:pt x="1305" y="1421"/>
                    <a:pt x="1312" y="1418"/>
                  </a:cubicBezTo>
                  <a:lnTo>
                    <a:pt x="1322" y="1418"/>
                  </a:lnTo>
                  <a:cubicBezTo>
                    <a:pt x="1329" y="1414"/>
                    <a:pt x="1335" y="1414"/>
                    <a:pt x="1343" y="1414"/>
                  </a:cubicBezTo>
                  <a:cubicBezTo>
                    <a:pt x="1346" y="1414"/>
                    <a:pt x="1349" y="1414"/>
                    <a:pt x="1353" y="1411"/>
                  </a:cubicBezTo>
                  <a:cubicBezTo>
                    <a:pt x="1363" y="1411"/>
                    <a:pt x="1373" y="1408"/>
                    <a:pt x="1384" y="1408"/>
                  </a:cubicBezTo>
                  <a:cubicBezTo>
                    <a:pt x="1387" y="1408"/>
                    <a:pt x="1390" y="1404"/>
                    <a:pt x="1394" y="1404"/>
                  </a:cubicBezTo>
                  <a:cubicBezTo>
                    <a:pt x="2647" y="1183"/>
                    <a:pt x="3652" y="661"/>
                    <a:pt x="4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493;p53">
              <a:extLst>
                <a:ext uri="{FF2B5EF4-FFF2-40B4-BE49-F238E27FC236}">
                  <a16:creationId xmlns:a16="http://schemas.microsoft.com/office/drawing/2014/main" id="{F868BC14-7B01-7040-BD20-E0FEE9AAC25D}"/>
                </a:ext>
              </a:extLst>
            </p:cNvPr>
            <p:cNvSpPr/>
            <p:nvPr/>
          </p:nvSpPr>
          <p:spPr>
            <a:xfrm>
              <a:off x="4664336" y="4335050"/>
              <a:ext cx="365245" cy="22486"/>
            </a:xfrm>
            <a:custGeom>
              <a:avLst/>
              <a:gdLst/>
              <a:ahLst/>
              <a:cxnLst/>
              <a:rect l="l" t="t" r="r" b="b"/>
              <a:pathLst>
                <a:path w="4272" h="263" extrusionOk="0">
                  <a:moveTo>
                    <a:pt x="1" y="1"/>
                  </a:moveTo>
                  <a:lnTo>
                    <a:pt x="1" y="263"/>
                  </a:lnTo>
                  <a:lnTo>
                    <a:pt x="4119" y="263"/>
                  </a:lnTo>
                  <a:cubicBezTo>
                    <a:pt x="4176" y="178"/>
                    <a:pt x="4228" y="89"/>
                    <a:pt x="4272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494;p53">
              <a:extLst>
                <a:ext uri="{FF2B5EF4-FFF2-40B4-BE49-F238E27FC236}">
                  <a16:creationId xmlns:a16="http://schemas.microsoft.com/office/drawing/2014/main" id="{03417FE9-5EB4-3E42-B291-65420090B247}"/>
                </a:ext>
              </a:extLst>
            </p:cNvPr>
            <p:cNvSpPr/>
            <p:nvPr/>
          </p:nvSpPr>
          <p:spPr>
            <a:xfrm>
              <a:off x="4287207" y="4279733"/>
              <a:ext cx="754344" cy="55402"/>
            </a:xfrm>
            <a:custGeom>
              <a:avLst/>
              <a:gdLst/>
              <a:ahLst/>
              <a:cxnLst/>
              <a:rect l="l" t="t" r="r" b="b"/>
              <a:pathLst>
                <a:path w="8823" h="648" extrusionOk="0">
                  <a:moveTo>
                    <a:pt x="1" y="0"/>
                  </a:moveTo>
                  <a:lnTo>
                    <a:pt x="1" y="648"/>
                  </a:lnTo>
                  <a:lnTo>
                    <a:pt x="8823" y="64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495;p53">
              <a:extLst>
                <a:ext uri="{FF2B5EF4-FFF2-40B4-BE49-F238E27FC236}">
                  <a16:creationId xmlns:a16="http://schemas.microsoft.com/office/drawing/2014/main" id="{E7E71F4A-6EAB-B94A-9C6A-68560F323849}"/>
                </a:ext>
              </a:extLst>
            </p:cNvPr>
            <p:cNvSpPr/>
            <p:nvPr/>
          </p:nvSpPr>
          <p:spPr>
            <a:xfrm>
              <a:off x="4664336" y="4279733"/>
              <a:ext cx="377215" cy="55402"/>
            </a:xfrm>
            <a:custGeom>
              <a:avLst/>
              <a:gdLst/>
              <a:ahLst/>
              <a:cxnLst/>
              <a:rect l="l" t="t" r="r" b="b"/>
              <a:pathLst>
                <a:path w="4412" h="648" extrusionOk="0">
                  <a:moveTo>
                    <a:pt x="1" y="0"/>
                  </a:moveTo>
                  <a:lnTo>
                    <a:pt x="1" y="648"/>
                  </a:lnTo>
                  <a:lnTo>
                    <a:pt x="4412" y="64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496;p53">
              <a:extLst>
                <a:ext uri="{FF2B5EF4-FFF2-40B4-BE49-F238E27FC236}">
                  <a16:creationId xmlns:a16="http://schemas.microsoft.com/office/drawing/2014/main" id="{AF40D8D6-2A00-C548-9538-775FA764A7A7}"/>
                </a:ext>
              </a:extLst>
            </p:cNvPr>
            <p:cNvSpPr/>
            <p:nvPr/>
          </p:nvSpPr>
          <p:spPr>
            <a:xfrm>
              <a:off x="3894091" y="3460497"/>
              <a:ext cx="68227" cy="739211"/>
            </a:xfrm>
            <a:custGeom>
              <a:avLst/>
              <a:gdLst/>
              <a:ahLst/>
              <a:cxnLst/>
              <a:rect l="l" t="t" r="r" b="b"/>
              <a:pathLst>
                <a:path w="798" h="8646" extrusionOk="0">
                  <a:moveTo>
                    <a:pt x="0" y="1"/>
                  </a:moveTo>
                  <a:lnTo>
                    <a:pt x="0" y="8645"/>
                  </a:lnTo>
                  <a:lnTo>
                    <a:pt x="797" y="8645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97;p53">
              <a:extLst>
                <a:ext uri="{FF2B5EF4-FFF2-40B4-BE49-F238E27FC236}">
                  <a16:creationId xmlns:a16="http://schemas.microsoft.com/office/drawing/2014/main" id="{1E990FFF-EB73-814C-BF8B-7F61408CCD74}"/>
                </a:ext>
              </a:extLst>
            </p:cNvPr>
            <p:cNvSpPr/>
            <p:nvPr/>
          </p:nvSpPr>
          <p:spPr>
            <a:xfrm>
              <a:off x="3929915" y="3512650"/>
              <a:ext cx="32404" cy="627979"/>
            </a:xfrm>
            <a:custGeom>
              <a:avLst/>
              <a:gdLst/>
              <a:ahLst/>
              <a:cxnLst/>
              <a:rect l="l" t="t" r="r" b="b"/>
              <a:pathLst>
                <a:path w="379" h="7345" extrusionOk="0">
                  <a:moveTo>
                    <a:pt x="378" y="1"/>
                  </a:moveTo>
                  <a:cubicBezTo>
                    <a:pt x="266" y="52"/>
                    <a:pt x="136" y="79"/>
                    <a:pt x="1" y="82"/>
                  </a:cubicBezTo>
                  <a:lnTo>
                    <a:pt x="1" y="7345"/>
                  </a:lnTo>
                  <a:lnTo>
                    <a:pt x="378" y="7345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498;p53">
              <a:extLst>
                <a:ext uri="{FF2B5EF4-FFF2-40B4-BE49-F238E27FC236}">
                  <a16:creationId xmlns:a16="http://schemas.microsoft.com/office/drawing/2014/main" id="{FDC79D81-DFB6-7648-B8B9-179EB1EB2520}"/>
                </a:ext>
              </a:extLst>
            </p:cNvPr>
            <p:cNvSpPr/>
            <p:nvPr/>
          </p:nvSpPr>
          <p:spPr>
            <a:xfrm>
              <a:off x="3894091" y="3495807"/>
              <a:ext cx="35909" cy="23939"/>
            </a:xfrm>
            <a:custGeom>
              <a:avLst/>
              <a:gdLst/>
              <a:ahLst/>
              <a:cxnLst/>
              <a:rect l="l" t="t" r="r" b="b"/>
              <a:pathLst>
                <a:path w="420" h="280" extrusionOk="0">
                  <a:moveTo>
                    <a:pt x="0" y="1"/>
                  </a:moveTo>
                  <a:lnTo>
                    <a:pt x="0" y="198"/>
                  </a:lnTo>
                  <a:cubicBezTo>
                    <a:pt x="123" y="249"/>
                    <a:pt x="260" y="279"/>
                    <a:pt x="399" y="279"/>
                  </a:cubicBezTo>
                  <a:lnTo>
                    <a:pt x="420" y="279"/>
                  </a:lnTo>
                  <a:lnTo>
                    <a:pt x="420" y="89"/>
                  </a:lnTo>
                  <a:lnTo>
                    <a:pt x="399" y="89"/>
                  </a:lnTo>
                  <a:cubicBezTo>
                    <a:pt x="256" y="89"/>
                    <a:pt x="123" y="58"/>
                    <a:pt x="0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499;p53">
              <a:extLst>
                <a:ext uri="{FF2B5EF4-FFF2-40B4-BE49-F238E27FC236}">
                  <a16:creationId xmlns:a16="http://schemas.microsoft.com/office/drawing/2014/main" id="{186E8CC6-C735-7F4A-892E-2A75B72EBC79}"/>
                </a:ext>
              </a:extLst>
            </p:cNvPr>
            <p:cNvSpPr/>
            <p:nvPr/>
          </p:nvSpPr>
          <p:spPr>
            <a:xfrm>
              <a:off x="3929915" y="3495807"/>
              <a:ext cx="32404" cy="23939"/>
            </a:xfrm>
            <a:custGeom>
              <a:avLst/>
              <a:gdLst/>
              <a:ahLst/>
              <a:cxnLst/>
              <a:rect l="l" t="t" r="r" b="b"/>
              <a:pathLst>
                <a:path w="379" h="280" extrusionOk="0">
                  <a:moveTo>
                    <a:pt x="378" y="1"/>
                  </a:moveTo>
                  <a:cubicBezTo>
                    <a:pt x="266" y="54"/>
                    <a:pt x="136" y="86"/>
                    <a:pt x="1" y="89"/>
                  </a:cubicBezTo>
                  <a:lnTo>
                    <a:pt x="1" y="279"/>
                  </a:lnTo>
                  <a:cubicBezTo>
                    <a:pt x="136" y="276"/>
                    <a:pt x="266" y="249"/>
                    <a:pt x="378" y="198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500;p53">
              <a:extLst>
                <a:ext uri="{FF2B5EF4-FFF2-40B4-BE49-F238E27FC236}">
                  <a16:creationId xmlns:a16="http://schemas.microsoft.com/office/drawing/2014/main" id="{0A54F62E-0170-694A-A782-60B2DC258064}"/>
                </a:ext>
              </a:extLst>
            </p:cNvPr>
            <p:cNvSpPr/>
            <p:nvPr/>
          </p:nvSpPr>
          <p:spPr>
            <a:xfrm>
              <a:off x="3881609" y="3277960"/>
              <a:ext cx="93192" cy="92936"/>
            </a:xfrm>
            <a:custGeom>
              <a:avLst/>
              <a:gdLst/>
              <a:ahLst/>
              <a:cxnLst/>
              <a:rect l="l" t="t" r="r" b="b"/>
              <a:pathLst>
                <a:path w="1090" h="1087" extrusionOk="0">
                  <a:moveTo>
                    <a:pt x="545" y="0"/>
                  </a:moveTo>
                  <a:cubicBezTo>
                    <a:pt x="245" y="0"/>
                    <a:pt x="0" y="242"/>
                    <a:pt x="0" y="542"/>
                  </a:cubicBezTo>
                  <a:cubicBezTo>
                    <a:pt x="0" y="603"/>
                    <a:pt x="11" y="661"/>
                    <a:pt x="27" y="713"/>
                  </a:cubicBezTo>
                  <a:cubicBezTo>
                    <a:pt x="99" y="930"/>
                    <a:pt x="307" y="1087"/>
                    <a:pt x="545" y="1087"/>
                  </a:cubicBezTo>
                  <a:cubicBezTo>
                    <a:pt x="787" y="1087"/>
                    <a:pt x="992" y="930"/>
                    <a:pt x="1063" y="713"/>
                  </a:cubicBezTo>
                  <a:cubicBezTo>
                    <a:pt x="1080" y="661"/>
                    <a:pt x="1090" y="600"/>
                    <a:pt x="1090" y="542"/>
                  </a:cubicBezTo>
                  <a:cubicBezTo>
                    <a:pt x="1090" y="242"/>
                    <a:pt x="845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01;p53">
              <a:extLst>
                <a:ext uri="{FF2B5EF4-FFF2-40B4-BE49-F238E27FC236}">
                  <a16:creationId xmlns:a16="http://schemas.microsoft.com/office/drawing/2014/main" id="{8A7CAF8C-95A4-D94E-BF53-5E438228D020}"/>
                </a:ext>
              </a:extLst>
            </p:cNvPr>
            <p:cNvSpPr/>
            <p:nvPr/>
          </p:nvSpPr>
          <p:spPr>
            <a:xfrm>
              <a:off x="3928205" y="3277960"/>
              <a:ext cx="46596" cy="60960"/>
            </a:xfrm>
            <a:custGeom>
              <a:avLst/>
              <a:gdLst/>
              <a:ahLst/>
              <a:cxnLst/>
              <a:rect l="l" t="t" r="r" b="b"/>
              <a:pathLst>
                <a:path w="545" h="713" extrusionOk="0">
                  <a:moveTo>
                    <a:pt x="0" y="0"/>
                  </a:moveTo>
                  <a:lnTo>
                    <a:pt x="0" y="590"/>
                  </a:lnTo>
                  <a:cubicBezTo>
                    <a:pt x="188" y="590"/>
                    <a:pt x="361" y="634"/>
                    <a:pt x="518" y="713"/>
                  </a:cubicBezTo>
                  <a:cubicBezTo>
                    <a:pt x="535" y="661"/>
                    <a:pt x="545" y="600"/>
                    <a:pt x="545" y="542"/>
                  </a:cubicBezTo>
                  <a:cubicBezTo>
                    <a:pt x="545" y="242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02;p53">
              <a:extLst>
                <a:ext uri="{FF2B5EF4-FFF2-40B4-BE49-F238E27FC236}">
                  <a16:creationId xmlns:a16="http://schemas.microsoft.com/office/drawing/2014/main" id="{6BFD0AF9-9B67-1B4D-A15D-B8C3C8EBA5CB}"/>
                </a:ext>
              </a:extLst>
            </p:cNvPr>
            <p:cNvSpPr/>
            <p:nvPr/>
          </p:nvSpPr>
          <p:spPr>
            <a:xfrm>
              <a:off x="3883917" y="3328318"/>
              <a:ext cx="44373" cy="22828"/>
            </a:xfrm>
            <a:custGeom>
              <a:avLst/>
              <a:gdLst/>
              <a:ahLst/>
              <a:cxnLst/>
              <a:rect l="l" t="t" r="r" b="b"/>
              <a:pathLst>
                <a:path w="519" h="267" extrusionOk="0">
                  <a:moveTo>
                    <a:pt x="518" y="1"/>
                  </a:moveTo>
                  <a:cubicBezTo>
                    <a:pt x="334" y="1"/>
                    <a:pt x="157" y="45"/>
                    <a:pt x="0" y="124"/>
                  </a:cubicBezTo>
                  <a:cubicBezTo>
                    <a:pt x="17" y="174"/>
                    <a:pt x="41" y="222"/>
                    <a:pt x="72" y="267"/>
                  </a:cubicBezTo>
                  <a:cubicBezTo>
                    <a:pt x="204" y="195"/>
                    <a:pt x="358" y="154"/>
                    <a:pt x="518" y="15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03;p53">
              <a:extLst>
                <a:ext uri="{FF2B5EF4-FFF2-40B4-BE49-F238E27FC236}">
                  <a16:creationId xmlns:a16="http://schemas.microsoft.com/office/drawing/2014/main" id="{A3635F71-A048-AB41-9144-73F1759B6B41}"/>
                </a:ext>
              </a:extLst>
            </p:cNvPr>
            <p:cNvSpPr/>
            <p:nvPr/>
          </p:nvSpPr>
          <p:spPr>
            <a:xfrm>
              <a:off x="3928205" y="3328318"/>
              <a:ext cx="44288" cy="22571"/>
            </a:xfrm>
            <a:custGeom>
              <a:avLst/>
              <a:gdLst/>
              <a:ahLst/>
              <a:cxnLst/>
              <a:rect l="l" t="t" r="r" b="b"/>
              <a:pathLst>
                <a:path w="518" h="264" extrusionOk="0">
                  <a:moveTo>
                    <a:pt x="0" y="1"/>
                  </a:moveTo>
                  <a:lnTo>
                    <a:pt x="0" y="154"/>
                  </a:lnTo>
                  <a:cubicBezTo>
                    <a:pt x="164" y="154"/>
                    <a:pt x="313" y="195"/>
                    <a:pt x="447" y="263"/>
                  </a:cubicBezTo>
                  <a:cubicBezTo>
                    <a:pt x="477" y="222"/>
                    <a:pt x="501" y="174"/>
                    <a:pt x="518" y="124"/>
                  </a:cubicBezTo>
                  <a:cubicBezTo>
                    <a:pt x="361" y="45"/>
                    <a:pt x="188" y="1"/>
                    <a:pt x="0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04;p53">
              <a:extLst>
                <a:ext uri="{FF2B5EF4-FFF2-40B4-BE49-F238E27FC236}">
                  <a16:creationId xmlns:a16="http://schemas.microsoft.com/office/drawing/2014/main" id="{8012BC16-6E5C-F44C-8216-25B606A41BA9}"/>
                </a:ext>
              </a:extLst>
            </p:cNvPr>
            <p:cNvSpPr/>
            <p:nvPr/>
          </p:nvSpPr>
          <p:spPr>
            <a:xfrm>
              <a:off x="3847153" y="3341399"/>
              <a:ext cx="162018" cy="162018"/>
            </a:xfrm>
            <a:custGeom>
              <a:avLst/>
              <a:gdLst/>
              <a:ahLst/>
              <a:cxnLst/>
              <a:rect l="l" t="t" r="r" b="b"/>
              <a:pathLst>
                <a:path w="1895" h="1895" extrusionOk="0">
                  <a:moveTo>
                    <a:pt x="948" y="1"/>
                  </a:moveTo>
                  <a:cubicBezTo>
                    <a:pt x="424" y="1"/>
                    <a:pt x="1" y="423"/>
                    <a:pt x="1" y="948"/>
                  </a:cubicBezTo>
                  <a:cubicBezTo>
                    <a:pt x="1" y="1472"/>
                    <a:pt x="424" y="1895"/>
                    <a:pt x="948" y="1895"/>
                  </a:cubicBezTo>
                  <a:cubicBezTo>
                    <a:pt x="1472" y="1895"/>
                    <a:pt x="1895" y="1472"/>
                    <a:pt x="1895" y="948"/>
                  </a:cubicBezTo>
                  <a:cubicBezTo>
                    <a:pt x="1895" y="423"/>
                    <a:pt x="1472" y="1"/>
                    <a:pt x="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05;p53">
              <a:extLst>
                <a:ext uri="{FF2B5EF4-FFF2-40B4-BE49-F238E27FC236}">
                  <a16:creationId xmlns:a16="http://schemas.microsoft.com/office/drawing/2014/main" id="{8F24FD1F-5EF2-2A47-80CC-4984F4111EF2}"/>
                </a:ext>
              </a:extLst>
            </p:cNvPr>
            <p:cNvSpPr/>
            <p:nvPr/>
          </p:nvSpPr>
          <p:spPr>
            <a:xfrm>
              <a:off x="3928205" y="3341399"/>
              <a:ext cx="80966" cy="162018"/>
            </a:xfrm>
            <a:custGeom>
              <a:avLst/>
              <a:gdLst/>
              <a:ahLst/>
              <a:cxnLst/>
              <a:rect l="l" t="t" r="r" b="b"/>
              <a:pathLst>
                <a:path w="947" h="1895" extrusionOk="0">
                  <a:moveTo>
                    <a:pt x="0" y="1"/>
                  </a:moveTo>
                  <a:lnTo>
                    <a:pt x="0" y="1895"/>
                  </a:lnTo>
                  <a:cubicBezTo>
                    <a:pt x="524" y="1895"/>
                    <a:pt x="947" y="1472"/>
                    <a:pt x="947" y="948"/>
                  </a:cubicBezTo>
                  <a:cubicBezTo>
                    <a:pt x="947" y="587"/>
                    <a:pt x="746" y="270"/>
                    <a:pt x="447" y="110"/>
                  </a:cubicBezTo>
                  <a:cubicBezTo>
                    <a:pt x="313" y="42"/>
                    <a:pt x="16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506;p53">
              <a:extLst>
                <a:ext uri="{FF2B5EF4-FFF2-40B4-BE49-F238E27FC236}">
                  <a16:creationId xmlns:a16="http://schemas.microsoft.com/office/drawing/2014/main" id="{E838C2AD-96BD-9946-9D79-E02C0EC363C1}"/>
                </a:ext>
              </a:extLst>
            </p:cNvPr>
            <p:cNvSpPr/>
            <p:nvPr/>
          </p:nvSpPr>
          <p:spPr>
            <a:xfrm>
              <a:off x="3898452" y="3392697"/>
              <a:ext cx="59506" cy="59506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7" y="1"/>
                    <a:pt x="1" y="157"/>
                    <a:pt x="1" y="348"/>
                  </a:cubicBezTo>
                  <a:cubicBezTo>
                    <a:pt x="1" y="539"/>
                    <a:pt x="157" y="696"/>
                    <a:pt x="348" y="696"/>
                  </a:cubicBezTo>
                  <a:cubicBezTo>
                    <a:pt x="539" y="696"/>
                    <a:pt x="696" y="539"/>
                    <a:pt x="696" y="348"/>
                  </a:cubicBezTo>
                  <a:cubicBezTo>
                    <a:pt x="696" y="157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9D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507;p53">
              <a:extLst>
                <a:ext uri="{FF2B5EF4-FFF2-40B4-BE49-F238E27FC236}">
                  <a16:creationId xmlns:a16="http://schemas.microsoft.com/office/drawing/2014/main" id="{7EC79249-3B44-264C-8933-E6859BFC67E6}"/>
                </a:ext>
              </a:extLst>
            </p:cNvPr>
            <p:cNvSpPr/>
            <p:nvPr/>
          </p:nvSpPr>
          <p:spPr>
            <a:xfrm>
              <a:off x="3894091" y="4140543"/>
              <a:ext cx="35909" cy="14107"/>
            </a:xfrm>
            <a:custGeom>
              <a:avLst/>
              <a:gdLst/>
              <a:ahLst/>
              <a:cxnLst/>
              <a:rect l="l" t="t" r="r" b="b"/>
              <a:pathLst>
                <a:path w="420" h="165" extrusionOk="0">
                  <a:moveTo>
                    <a:pt x="0" y="1"/>
                  </a:moveTo>
                  <a:lnTo>
                    <a:pt x="0" y="164"/>
                  </a:lnTo>
                  <a:lnTo>
                    <a:pt x="420" y="164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08;p53">
              <a:extLst>
                <a:ext uri="{FF2B5EF4-FFF2-40B4-BE49-F238E27FC236}">
                  <a16:creationId xmlns:a16="http://schemas.microsoft.com/office/drawing/2014/main" id="{B467B244-2653-2142-8949-EFE69E8C11E9}"/>
                </a:ext>
              </a:extLst>
            </p:cNvPr>
            <p:cNvSpPr/>
            <p:nvPr/>
          </p:nvSpPr>
          <p:spPr>
            <a:xfrm>
              <a:off x="3929915" y="4140543"/>
              <a:ext cx="32404" cy="14107"/>
            </a:xfrm>
            <a:custGeom>
              <a:avLst/>
              <a:gdLst/>
              <a:ahLst/>
              <a:cxnLst/>
              <a:rect l="l" t="t" r="r" b="b"/>
              <a:pathLst>
                <a:path w="379" h="165" extrusionOk="0">
                  <a:moveTo>
                    <a:pt x="1" y="1"/>
                  </a:moveTo>
                  <a:lnTo>
                    <a:pt x="1" y="164"/>
                  </a:lnTo>
                  <a:lnTo>
                    <a:pt x="378" y="16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09;p53">
              <a:extLst>
                <a:ext uri="{FF2B5EF4-FFF2-40B4-BE49-F238E27FC236}">
                  <a16:creationId xmlns:a16="http://schemas.microsoft.com/office/drawing/2014/main" id="{42E7600D-9B01-4F4A-8C4A-B2A6188C7249}"/>
                </a:ext>
              </a:extLst>
            </p:cNvPr>
            <p:cNvSpPr/>
            <p:nvPr/>
          </p:nvSpPr>
          <p:spPr>
            <a:xfrm>
              <a:off x="3855361" y="4154565"/>
              <a:ext cx="146030" cy="614214"/>
            </a:xfrm>
            <a:custGeom>
              <a:avLst/>
              <a:gdLst/>
              <a:ahLst/>
              <a:cxnLst/>
              <a:rect l="l" t="t" r="r" b="b"/>
              <a:pathLst>
                <a:path w="1708" h="7184" extrusionOk="0">
                  <a:moveTo>
                    <a:pt x="444" y="0"/>
                  </a:moveTo>
                  <a:cubicBezTo>
                    <a:pt x="161" y="173"/>
                    <a:pt x="1" y="491"/>
                    <a:pt x="1" y="824"/>
                  </a:cubicBezTo>
                  <a:lnTo>
                    <a:pt x="1" y="7183"/>
                  </a:lnTo>
                  <a:lnTo>
                    <a:pt x="1707" y="7183"/>
                  </a:lnTo>
                  <a:lnTo>
                    <a:pt x="1707" y="936"/>
                  </a:lnTo>
                  <a:cubicBezTo>
                    <a:pt x="1707" y="531"/>
                    <a:pt x="1519" y="18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10;p53">
              <a:extLst>
                <a:ext uri="{FF2B5EF4-FFF2-40B4-BE49-F238E27FC236}">
                  <a16:creationId xmlns:a16="http://schemas.microsoft.com/office/drawing/2014/main" id="{AA6E7E52-ACB2-E24B-AA45-49AC2C7217CC}"/>
                </a:ext>
              </a:extLst>
            </p:cNvPr>
            <p:cNvSpPr/>
            <p:nvPr/>
          </p:nvSpPr>
          <p:spPr>
            <a:xfrm>
              <a:off x="3928205" y="4154565"/>
              <a:ext cx="73186" cy="574543"/>
            </a:xfrm>
            <a:custGeom>
              <a:avLst/>
              <a:gdLst/>
              <a:ahLst/>
              <a:cxnLst/>
              <a:rect l="l" t="t" r="r" b="b"/>
              <a:pathLst>
                <a:path w="856" h="6720" extrusionOk="0">
                  <a:moveTo>
                    <a:pt x="0" y="0"/>
                  </a:moveTo>
                  <a:lnTo>
                    <a:pt x="0" y="6611"/>
                  </a:lnTo>
                  <a:cubicBezTo>
                    <a:pt x="304" y="6611"/>
                    <a:pt x="593" y="6648"/>
                    <a:pt x="855" y="6720"/>
                  </a:cubicBezTo>
                  <a:lnTo>
                    <a:pt x="855" y="936"/>
                  </a:lnTo>
                  <a:cubicBezTo>
                    <a:pt x="855" y="531"/>
                    <a:pt x="667" y="18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11;p53">
              <a:extLst>
                <a:ext uri="{FF2B5EF4-FFF2-40B4-BE49-F238E27FC236}">
                  <a16:creationId xmlns:a16="http://schemas.microsoft.com/office/drawing/2014/main" id="{7892EBF0-A5B3-614F-A6BA-C22DF0BB4743}"/>
                </a:ext>
              </a:extLst>
            </p:cNvPr>
            <p:cNvSpPr/>
            <p:nvPr/>
          </p:nvSpPr>
          <p:spPr>
            <a:xfrm>
              <a:off x="3855361" y="4719702"/>
              <a:ext cx="72929" cy="26846"/>
            </a:xfrm>
            <a:custGeom>
              <a:avLst/>
              <a:gdLst/>
              <a:ahLst/>
              <a:cxnLst/>
              <a:rect l="l" t="t" r="r" b="b"/>
              <a:pathLst>
                <a:path w="853" h="314" extrusionOk="0">
                  <a:moveTo>
                    <a:pt x="842" y="1"/>
                  </a:moveTo>
                  <a:cubicBezTo>
                    <a:pt x="546" y="1"/>
                    <a:pt x="260" y="42"/>
                    <a:pt x="1" y="110"/>
                  </a:cubicBezTo>
                  <a:lnTo>
                    <a:pt x="1" y="314"/>
                  </a:lnTo>
                  <a:cubicBezTo>
                    <a:pt x="260" y="260"/>
                    <a:pt x="543" y="226"/>
                    <a:pt x="842" y="226"/>
                  </a:cubicBezTo>
                  <a:lnTo>
                    <a:pt x="852" y="226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12;p53">
              <a:extLst>
                <a:ext uri="{FF2B5EF4-FFF2-40B4-BE49-F238E27FC236}">
                  <a16:creationId xmlns:a16="http://schemas.microsoft.com/office/drawing/2014/main" id="{C0E3EE73-1BD8-184C-9B76-C8E766CE4A9A}"/>
                </a:ext>
              </a:extLst>
            </p:cNvPr>
            <p:cNvSpPr/>
            <p:nvPr/>
          </p:nvSpPr>
          <p:spPr>
            <a:xfrm>
              <a:off x="3928205" y="4719702"/>
              <a:ext cx="73186" cy="26846"/>
            </a:xfrm>
            <a:custGeom>
              <a:avLst/>
              <a:gdLst/>
              <a:ahLst/>
              <a:cxnLst/>
              <a:rect l="l" t="t" r="r" b="b"/>
              <a:pathLst>
                <a:path w="856" h="314" extrusionOk="0">
                  <a:moveTo>
                    <a:pt x="0" y="1"/>
                  </a:moveTo>
                  <a:lnTo>
                    <a:pt x="0" y="226"/>
                  </a:lnTo>
                  <a:lnTo>
                    <a:pt x="126" y="226"/>
                  </a:lnTo>
                  <a:lnTo>
                    <a:pt x="129" y="229"/>
                  </a:lnTo>
                  <a:lnTo>
                    <a:pt x="211" y="229"/>
                  </a:lnTo>
                  <a:lnTo>
                    <a:pt x="214" y="232"/>
                  </a:lnTo>
                  <a:lnTo>
                    <a:pt x="273" y="232"/>
                  </a:lnTo>
                  <a:lnTo>
                    <a:pt x="273" y="236"/>
                  </a:lnTo>
                  <a:lnTo>
                    <a:pt x="310" y="236"/>
                  </a:lnTo>
                  <a:cubicBezTo>
                    <a:pt x="317" y="236"/>
                    <a:pt x="320" y="236"/>
                    <a:pt x="324" y="240"/>
                  </a:cubicBezTo>
                  <a:lnTo>
                    <a:pt x="348" y="240"/>
                  </a:lnTo>
                  <a:cubicBezTo>
                    <a:pt x="354" y="240"/>
                    <a:pt x="361" y="240"/>
                    <a:pt x="368" y="243"/>
                  </a:cubicBezTo>
                  <a:lnTo>
                    <a:pt x="389" y="243"/>
                  </a:lnTo>
                  <a:cubicBezTo>
                    <a:pt x="392" y="243"/>
                    <a:pt x="398" y="243"/>
                    <a:pt x="406" y="246"/>
                  </a:cubicBezTo>
                  <a:lnTo>
                    <a:pt x="426" y="246"/>
                  </a:lnTo>
                  <a:cubicBezTo>
                    <a:pt x="433" y="246"/>
                    <a:pt x="439" y="249"/>
                    <a:pt x="450" y="249"/>
                  </a:cubicBezTo>
                  <a:lnTo>
                    <a:pt x="460" y="249"/>
                  </a:lnTo>
                  <a:cubicBezTo>
                    <a:pt x="470" y="253"/>
                    <a:pt x="477" y="253"/>
                    <a:pt x="488" y="253"/>
                  </a:cubicBezTo>
                  <a:lnTo>
                    <a:pt x="494" y="253"/>
                  </a:lnTo>
                  <a:lnTo>
                    <a:pt x="497" y="257"/>
                  </a:lnTo>
                  <a:cubicBezTo>
                    <a:pt x="508" y="257"/>
                    <a:pt x="518" y="257"/>
                    <a:pt x="528" y="260"/>
                  </a:cubicBezTo>
                  <a:lnTo>
                    <a:pt x="535" y="260"/>
                  </a:lnTo>
                  <a:cubicBezTo>
                    <a:pt x="545" y="260"/>
                    <a:pt x="552" y="263"/>
                    <a:pt x="559" y="263"/>
                  </a:cubicBezTo>
                  <a:lnTo>
                    <a:pt x="573" y="263"/>
                  </a:lnTo>
                  <a:cubicBezTo>
                    <a:pt x="582" y="267"/>
                    <a:pt x="593" y="267"/>
                    <a:pt x="603" y="270"/>
                  </a:cubicBezTo>
                  <a:lnTo>
                    <a:pt x="613" y="270"/>
                  </a:lnTo>
                  <a:cubicBezTo>
                    <a:pt x="623" y="273"/>
                    <a:pt x="634" y="273"/>
                    <a:pt x="644" y="277"/>
                  </a:cubicBezTo>
                  <a:cubicBezTo>
                    <a:pt x="658" y="277"/>
                    <a:pt x="667" y="280"/>
                    <a:pt x="681" y="280"/>
                  </a:cubicBezTo>
                  <a:cubicBezTo>
                    <a:pt x="692" y="284"/>
                    <a:pt x="698" y="284"/>
                    <a:pt x="708" y="287"/>
                  </a:cubicBezTo>
                  <a:lnTo>
                    <a:pt x="716" y="287"/>
                  </a:lnTo>
                  <a:cubicBezTo>
                    <a:pt x="729" y="290"/>
                    <a:pt x="739" y="290"/>
                    <a:pt x="749" y="294"/>
                  </a:cubicBezTo>
                  <a:lnTo>
                    <a:pt x="756" y="294"/>
                  </a:lnTo>
                  <a:cubicBezTo>
                    <a:pt x="766" y="298"/>
                    <a:pt x="774" y="298"/>
                    <a:pt x="780" y="301"/>
                  </a:cubicBezTo>
                  <a:lnTo>
                    <a:pt x="794" y="301"/>
                  </a:lnTo>
                  <a:cubicBezTo>
                    <a:pt x="794" y="304"/>
                    <a:pt x="797" y="304"/>
                    <a:pt x="797" y="304"/>
                  </a:cubicBezTo>
                  <a:cubicBezTo>
                    <a:pt x="801" y="304"/>
                    <a:pt x="807" y="304"/>
                    <a:pt x="810" y="307"/>
                  </a:cubicBezTo>
                  <a:lnTo>
                    <a:pt x="821" y="307"/>
                  </a:lnTo>
                  <a:cubicBezTo>
                    <a:pt x="824" y="307"/>
                    <a:pt x="824" y="307"/>
                    <a:pt x="824" y="311"/>
                  </a:cubicBezTo>
                  <a:lnTo>
                    <a:pt x="838" y="311"/>
                  </a:lnTo>
                  <a:cubicBezTo>
                    <a:pt x="841" y="311"/>
                    <a:pt x="841" y="314"/>
                    <a:pt x="845" y="314"/>
                  </a:cubicBezTo>
                  <a:lnTo>
                    <a:pt x="855" y="314"/>
                  </a:lnTo>
                  <a:lnTo>
                    <a:pt x="855" y="110"/>
                  </a:lnTo>
                  <a:cubicBezTo>
                    <a:pt x="593" y="38"/>
                    <a:pt x="304" y="1"/>
                    <a:pt x="0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13;p53">
              <a:extLst>
                <a:ext uri="{FF2B5EF4-FFF2-40B4-BE49-F238E27FC236}">
                  <a16:creationId xmlns:a16="http://schemas.microsoft.com/office/drawing/2014/main" id="{2501E74E-12C8-C046-933C-FBAA9EB1C5DC}"/>
                </a:ext>
              </a:extLst>
            </p:cNvPr>
            <p:cNvSpPr/>
            <p:nvPr/>
          </p:nvSpPr>
          <p:spPr>
            <a:xfrm>
              <a:off x="3737460" y="4738939"/>
              <a:ext cx="381575" cy="87207"/>
            </a:xfrm>
            <a:custGeom>
              <a:avLst/>
              <a:gdLst/>
              <a:ahLst/>
              <a:cxnLst/>
              <a:rect l="l" t="t" r="r" b="b"/>
              <a:pathLst>
                <a:path w="4463" h="1020" extrusionOk="0">
                  <a:moveTo>
                    <a:pt x="2221" y="1"/>
                  </a:moveTo>
                  <a:cubicBezTo>
                    <a:pt x="1260" y="4"/>
                    <a:pt x="439" y="328"/>
                    <a:pt x="116" y="788"/>
                  </a:cubicBezTo>
                  <a:cubicBezTo>
                    <a:pt x="65" y="862"/>
                    <a:pt x="24" y="937"/>
                    <a:pt x="0" y="1019"/>
                  </a:cubicBezTo>
                  <a:lnTo>
                    <a:pt x="4462" y="1019"/>
                  </a:lnTo>
                  <a:cubicBezTo>
                    <a:pt x="4438" y="941"/>
                    <a:pt x="4398" y="862"/>
                    <a:pt x="4343" y="788"/>
                  </a:cubicBezTo>
                  <a:cubicBezTo>
                    <a:pt x="4022" y="328"/>
                    <a:pt x="3198" y="1"/>
                    <a:pt x="2231" y="1"/>
                  </a:cubicBez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14;p53">
              <a:extLst>
                <a:ext uri="{FF2B5EF4-FFF2-40B4-BE49-F238E27FC236}">
                  <a16:creationId xmlns:a16="http://schemas.microsoft.com/office/drawing/2014/main" id="{7B411D86-AF18-5C44-9EA7-BF06B028DE64}"/>
                </a:ext>
              </a:extLst>
            </p:cNvPr>
            <p:cNvSpPr/>
            <p:nvPr/>
          </p:nvSpPr>
          <p:spPr>
            <a:xfrm>
              <a:off x="3740624" y="4806226"/>
              <a:ext cx="186727" cy="11457"/>
            </a:xfrm>
            <a:custGeom>
              <a:avLst/>
              <a:gdLst/>
              <a:ahLst/>
              <a:cxnLst/>
              <a:rect l="l" t="t" r="r" b="b"/>
              <a:pathLst>
                <a:path w="2184" h="134" extrusionOk="0">
                  <a:moveTo>
                    <a:pt x="79" y="1"/>
                  </a:moveTo>
                  <a:cubicBezTo>
                    <a:pt x="48" y="45"/>
                    <a:pt x="21" y="89"/>
                    <a:pt x="0" y="133"/>
                  </a:cubicBezTo>
                  <a:lnTo>
                    <a:pt x="2184" y="13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15;p53">
              <a:extLst>
                <a:ext uri="{FF2B5EF4-FFF2-40B4-BE49-F238E27FC236}">
                  <a16:creationId xmlns:a16="http://schemas.microsoft.com/office/drawing/2014/main" id="{0F30A1D0-013F-0D42-813E-35925FD62FC7}"/>
                </a:ext>
              </a:extLst>
            </p:cNvPr>
            <p:cNvSpPr/>
            <p:nvPr/>
          </p:nvSpPr>
          <p:spPr>
            <a:xfrm>
              <a:off x="4007973" y="4748258"/>
              <a:ext cx="107812" cy="69424"/>
            </a:xfrm>
            <a:custGeom>
              <a:avLst/>
              <a:gdLst/>
              <a:ahLst/>
              <a:cxnLst/>
              <a:rect l="l" t="t" r="r" b="b"/>
              <a:pathLst>
                <a:path w="1261" h="812" extrusionOk="0">
                  <a:moveTo>
                    <a:pt x="0" y="0"/>
                  </a:moveTo>
                  <a:lnTo>
                    <a:pt x="0" y="0"/>
                  </a:lnTo>
                  <a:cubicBezTo>
                    <a:pt x="299" y="73"/>
                    <a:pt x="562" y="180"/>
                    <a:pt x="774" y="311"/>
                  </a:cubicBezTo>
                  <a:lnTo>
                    <a:pt x="774" y="311"/>
                  </a:lnTo>
                  <a:cubicBezTo>
                    <a:pt x="563" y="179"/>
                    <a:pt x="299" y="72"/>
                    <a:pt x="0" y="0"/>
                  </a:cubicBezTo>
                  <a:close/>
                  <a:moveTo>
                    <a:pt x="774" y="311"/>
                  </a:moveTo>
                  <a:cubicBezTo>
                    <a:pt x="947" y="419"/>
                    <a:pt x="1084" y="543"/>
                    <a:pt x="1179" y="679"/>
                  </a:cubicBezTo>
                  <a:cubicBezTo>
                    <a:pt x="1213" y="723"/>
                    <a:pt x="1237" y="767"/>
                    <a:pt x="1261" y="811"/>
                  </a:cubicBezTo>
                  <a:cubicBezTo>
                    <a:pt x="1172" y="624"/>
                    <a:pt x="1003" y="453"/>
                    <a:pt x="774" y="311"/>
                  </a:cubicBezTo>
                  <a:close/>
                </a:path>
              </a:pathLst>
            </a:custGeom>
            <a:solidFill>
              <a:srgbClr val="F7D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16;p53">
              <a:extLst>
                <a:ext uri="{FF2B5EF4-FFF2-40B4-BE49-F238E27FC236}">
                  <a16:creationId xmlns:a16="http://schemas.microsoft.com/office/drawing/2014/main" id="{9C7F7A7C-942E-4E43-9590-7F9311F2E57B}"/>
                </a:ext>
              </a:extLst>
            </p:cNvPr>
            <p:cNvSpPr/>
            <p:nvPr/>
          </p:nvSpPr>
          <p:spPr>
            <a:xfrm>
              <a:off x="3928718" y="4738939"/>
              <a:ext cx="72331" cy="7609"/>
            </a:xfrm>
            <a:custGeom>
              <a:avLst/>
              <a:gdLst/>
              <a:ahLst/>
              <a:cxnLst/>
              <a:rect l="l" t="t" r="r" b="b"/>
              <a:pathLst>
                <a:path w="846" h="89" extrusionOk="0">
                  <a:moveTo>
                    <a:pt x="842" y="89"/>
                  </a:moveTo>
                  <a:lnTo>
                    <a:pt x="845" y="89"/>
                  </a:lnTo>
                  <a:lnTo>
                    <a:pt x="842" y="89"/>
                  </a:lnTo>
                  <a:close/>
                  <a:moveTo>
                    <a:pt x="839" y="89"/>
                  </a:moveTo>
                  <a:lnTo>
                    <a:pt x="839" y="89"/>
                  </a:lnTo>
                  <a:lnTo>
                    <a:pt x="839" y="89"/>
                  </a:lnTo>
                  <a:close/>
                  <a:moveTo>
                    <a:pt x="832" y="86"/>
                  </a:moveTo>
                  <a:lnTo>
                    <a:pt x="832" y="86"/>
                  </a:lnTo>
                  <a:lnTo>
                    <a:pt x="832" y="86"/>
                  </a:lnTo>
                  <a:close/>
                  <a:moveTo>
                    <a:pt x="825" y="86"/>
                  </a:moveTo>
                  <a:lnTo>
                    <a:pt x="829" y="86"/>
                  </a:lnTo>
                  <a:lnTo>
                    <a:pt x="825" y="86"/>
                  </a:lnTo>
                  <a:close/>
                  <a:moveTo>
                    <a:pt x="818" y="86"/>
                  </a:moveTo>
                  <a:lnTo>
                    <a:pt x="822" y="86"/>
                  </a:lnTo>
                  <a:lnTo>
                    <a:pt x="818" y="86"/>
                  </a:lnTo>
                  <a:close/>
                  <a:moveTo>
                    <a:pt x="815" y="82"/>
                  </a:moveTo>
                  <a:lnTo>
                    <a:pt x="815" y="82"/>
                  </a:lnTo>
                  <a:lnTo>
                    <a:pt x="815" y="82"/>
                  </a:lnTo>
                  <a:close/>
                  <a:moveTo>
                    <a:pt x="809" y="82"/>
                  </a:moveTo>
                  <a:lnTo>
                    <a:pt x="812" y="82"/>
                  </a:lnTo>
                  <a:lnTo>
                    <a:pt x="809" y="82"/>
                  </a:lnTo>
                  <a:close/>
                  <a:moveTo>
                    <a:pt x="804" y="82"/>
                  </a:moveTo>
                  <a:lnTo>
                    <a:pt x="804" y="82"/>
                  </a:lnTo>
                  <a:lnTo>
                    <a:pt x="804" y="82"/>
                  </a:lnTo>
                  <a:close/>
                  <a:moveTo>
                    <a:pt x="791" y="79"/>
                  </a:moveTo>
                  <a:lnTo>
                    <a:pt x="791" y="79"/>
                  </a:lnTo>
                  <a:lnTo>
                    <a:pt x="791" y="79"/>
                  </a:lnTo>
                  <a:close/>
                  <a:moveTo>
                    <a:pt x="784" y="76"/>
                  </a:moveTo>
                  <a:lnTo>
                    <a:pt x="788" y="76"/>
                  </a:lnTo>
                  <a:lnTo>
                    <a:pt x="784" y="76"/>
                  </a:lnTo>
                  <a:close/>
                  <a:moveTo>
                    <a:pt x="781" y="76"/>
                  </a:moveTo>
                  <a:lnTo>
                    <a:pt x="781" y="76"/>
                  </a:lnTo>
                  <a:lnTo>
                    <a:pt x="781" y="76"/>
                  </a:lnTo>
                  <a:close/>
                  <a:moveTo>
                    <a:pt x="774" y="76"/>
                  </a:moveTo>
                  <a:lnTo>
                    <a:pt x="774" y="76"/>
                  </a:lnTo>
                  <a:lnTo>
                    <a:pt x="774" y="76"/>
                  </a:lnTo>
                  <a:close/>
                  <a:moveTo>
                    <a:pt x="750" y="69"/>
                  </a:moveTo>
                  <a:lnTo>
                    <a:pt x="750" y="69"/>
                  </a:lnTo>
                  <a:lnTo>
                    <a:pt x="750" y="69"/>
                  </a:lnTo>
                  <a:close/>
                  <a:moveTo>
                    <a:pt x="743" y="69"/>
                  </a:moveTo>
                  <a:lnTo>
                    <a:pt x="747" y="69"/>
                  </a:lnTo>
                  <a:lnTo>
                    <a:pt x="743" y="69"/>
                  </a:lnTo>
                  <a:close/>
                  <a:moveTo>
                    <a:pt x="710" y="62"/>
                  </a:moveTo>
                  <a:lnTo>
                    <a:pt x="710" y="62"/>
                  </a:lnTo>
                  <a:lnTo>
                    <a:pt x="710" y="62"/>
                  </a:lnTo>
                  <a:close/>
                  <a:moveTo>
                    <a:pt x="702" y="62"/>
                  </a:moveTo>
                  <a:lnTo>
                    <a:pt x="702" y="62"/>
                  </a:lnTo>
                  <a:lnTo>
                    <a:pt x="702" y="62"/>
                  </a:lnTo>
                  <a:close/>
                  <a:moveTo>
                    <a:pt x="675" y="55"/>
                  </a:moveTo>
                  <a:lnTo>
                    <a:pt x="675" y="55"/>
                  </a:lnTo>
                  <a:lnTo>
                    <a:pt x="675" y="55"/>
                  </a:lnTo>
                  <a:close/>
                  <a:moveTo>
                    <a:pt x="638" y="52"/>
                  </a:moveTo>
                  <a:lnTo>
                    <a:pt x="638" y="52"/>
                  </a:lnTo>
                  <a:lnTo>
                    <a:pt x="638" y="52"/>
                  </a:lnTo>
                  <a:close/>
                  <a:moveTo>
                    <a:pt x="607" y="45"/>
                  </a:moveTo>
                  <a:lnTo>
                    <a:pt x="607" y="45"/>
                  </a:lnTo>
                  <a:lnTo>
                    <a:pt x="607" y="45"/>
                  </a:lnTo>
                  <a:close/>
                  <a:moveTo>
                    <a:pt x="600" y="45"/>
                  </a:moveTo>
                  <a:lnTo>
                    <a:pt x="604" y="45"/>
                  </a:lnTo>
                  <a:lnTo>
                    <a:pt x="600" y="45"/>
                  </a:lnTo>
                  <a:close/>
                  <a:moveTo>
                    <a:pt x="597" y="45"/>
                  </a:moveTo>
                  <a:lnTo>
                    <a:pt x="597" y="45"/>
                  </a:lnTo>
                  <a:lnTo>
                    <a:pt x="597" y="45"/>
                  </a:lnTo>
                  <a:close/>
                  <a:moveTo>
                    <a:pt x="567" y="38"/>
                  </a:moveTo>
                  <a:lnTo>
                    <a:pt x="567" y="38"/>
                  </a:lnTo>
                  <a:lnTo>
                    <a:pt x="567" y="38"/>
                  </a:lnTo>
                  <a:close/>
                  <a:moveTo>
                    <a:pt x="559" y="38"/>
                  </a:moveTo>
                  <a:lnTo>
                    <a:pt x="559" y="38"/>
                  </a:lnTo>
                  <a:lnTo>
                    <a:pt x="559" y="38"/>
                  </a:lnTo>
                  <a:close/>
                  <a:moveTo>
                    <a:pt x="553" y="38"/>
                  </a:moveTo>
                  <a:lnTo>
                    <a:pt x="553" y="38"/>
                  </a:lnTo>
                  <a:lnTo>
                    <a:pt x="553" y="38"/>
                  </a:lnTo>
                  <a:close/>
                  <a:moveTo>
                    <a:pt x="529" y="35"/>
                  </a:moveTo>
                  <a:lnTo>
                    <a:pt x="529" y="35"/>
                  </a:lnTo>
                  <a:lnTo>
                    <a:pt x="529" y="35"/>
                  </a:lnTo>
                  <a:close/>
                  <a:moveTo>
                    <a:pt x="522" y="35"/>
                  </a:moveTo>
                  <a:lnTo>
                    <a:pt x="522" y="35"/>
                  </a:lnTo>
                  <a:lnTo>
                    <a:pt x="522" y="35"/>
                  </a:lnTo>
                  <a:close/>
                  <a:moveTo>
                    <a:pt x="491" y="32"/>
                  </a:moveTo>
                  <a:lnTo>
                    <a:pt x="491" y="32"/>
                  </a:lnTo>
                  <a:lnTo>
                    <a:pt x="491" y="32"/>
                  </a:lnTo>
                  <a:close/>
                  <a:moveTo>
                    <a:pt x="485" y="28"/>
                  </a:moveTo>
                  <a:lnTo>
                    <a:pt x="488" y="28"/>
                  </a:lnTo>
                  <a:lnTo>
                    <a:pt x="485" y="28"/>
                  </a:lnTo>
                  <a:close/>
                  <a:moveTo>
                    <a:pt x="482" y="28"/>
                  </a:moveTo>
                  <a:lnTo>
                    <a:pt x="482" y="28"/>
                  </a:lnTo>
                  <a:lnTo>
                    <a:pt x="482" y="28"/>
                  </a:lnTo>
                  <a:close/>
                  <a:moveTo>
                    <a:pt x="454" y="24"/>
                  </a:moveTo>
                  <a:lnTo>
                    <a:pt x="454" y="24"/>
                  </a:lnTo>
                  <a:lnTo>
                    <a:pt x="454" y="24"/>
                  </a:lnTo>
                  <a:close/>
                  <a:moveTo>
                    <a:pt x="447" y="24"/>
                  </a:moveTo>
                  <a:lnTo>
                    <a:pt x="450" y="24"/>
                  </a:lnTo>
                  <a:lnTo>
                    <a:pt x="447" y="24"/>
                  </a:lnTo>
                  <a:close/>
                  <a:moveTo>
                    <a:pt x="444" y="24"/>
                  </a:moveTo>
                  <a:lnTo>
                    <a:pt x="444" y="24"/>
                  </a:lnTo>
                  <a:lnTo>
                    <a:pt x="444" y="24"/>
                  </a:lnTo>
                  <a:close/>
                  <a:moveTo>
                    <a:pt x="416" y="21"/>
                  </a:moveTo>
                  <a:lnTo>
                    <a:pt x="420" y="21"/>
                  </a:lnTo>
                  <a:lnTo>
                    <a:pt x="416" y="21"/>
                  </a:lnTo>
                  <a:close/>
                  <a:moveTo>
                    <a:pt x="410" y="21"/>
                  </a:moveTo>
                  <a:lnTo>
                    <a:pt x="413" y="21"/>
                  </a:lnTo>
                  <a:lnTo>
                    <a:pt x="410" y="21"/>
                  </a:lnTo>
                  <a:close/>
                  <a:moveTo>
                    <a:pt x="406" y="21"/>
                  </a:moveTo>
                  <a:lnTo>
                    <a:pt x="406" y="21"/>
                  </a:lnTo>
                  <a:lnTo>
                    <a:pt x="406" y="21"/>
                  </a:lnTo>
                  <a:close/>
                  <a:moveTo>
                    <a:pt x="400" y="21"/>
                  </a:moveTo>
                  <a:lnTo>
                    <a:pt x="400" y="21"/>
                  </a:lnTo>
                  <a:lnTo>
                    <a:pt x="400" y="21"/>
                  </a:lnTo>
                  <a:close/>
                  <a:moveTo>
                    <a:pt x="379" y="18"/>
                  </a:moveTo>
                  <a:lnTo>
                    <a:pt x="383" y="18"/>
                  </a:lnTo>
                  <a:lnTo>
                    <a:pt x="379" y="18"/>
                  </a:lnTo>
                  <a:close/>
                  <a:moveTo>
                    <a:pt x="372" y="18"/>
                  </a:moveTo>
                  <a:lnTo>
                    <a:pt x="375" y="18"/>
                  </a:lnTo>
                  <a:lnTo>
                    <a:pt x="372" y="18"/>
                  </a:lnTo>
                  <a:close/>
                  <a:moveTo>
                    <a:pt x="369" y="18"/>
                  </a:moveTo>
                  <a:lnTo>
                    <a:pt x="369" y="18"/>
                  </a:lnTo>
                  <a:lnTo>
                    <a:pt x="369" y="18"/>
                  </a:lnTo>
                  <a:close/>
                  <a:moveTo>
                    <a:pt x="362" y="18"/>
                  </a:moveTo>
                  <a:lnTo>
                    <a:pt x="362" y="18"/>
                  </a:lnTo>
                  <a:lnTo>
                    <a:pt x="362" y="18"/>
                  </a:lnTo>
                  <a:close/>
                  <a:moveTo>
                    <a:pt x="342" y="15"/>
                  </a:moveTo>
                  <a:lnTo>
                    <a:pt x="342" y="15"/>
                  </a:lnTo>
                  <a:lnTo>
                    <a:pt x="342" y="15"/>
                  </a:lnTo>
                  <a:close/>
                  <a:moveTo>
                    <a:pt x="334" y="15"/>
                  </a:moveTo>
                  <a:lnTo>
                    <a:pt x="338" y="15"/>
                  </a:lnTo>
                  <a:lnTo>
                    <a:pt x="334" y="15"/>
                  </a:lnTo>
                  <a:close/>
                  <a:moveTo>
                    <a:pt x="328" y="15"/>
                  </a:moveTo>
                  <a:lnTo>
                    <a:pt x="331" y="15"/>
                  </a:lnTo>
                  <a:lnTo>
                    <a:pt x="328" y="15"/>
                  </a:lnTo>
                  <a:close/>
                  <a:moveTo>
                    <a:pt x="325" y="15"/>
                  </a:moveTo>
                  <a:lnTo>
                    <a:pt x="325" y="15"/>
                  </a:lnTo>
                  <a:lnTo>
                    <a:pt x="325" y="15"/>
                  </a:lnTo>
                  <a:close/>
                  <a:moveTo>
                    <a:pt x="318" y="15"/>
                  </a:moveTo>
                  <a:lnTo>
                    <a:pt x="318" y="15"/>
                  </a:lnTo>
                  <a:lnTo>
                    <a:pt x="318" y="15"/>
                  </a:lnTo>
                  <a:close/>
                  <a:moveTo>
                    <a:pt x="304" y="11"/>
                  </a:moveTo>
                  <a:lnTo>
                    <a:pt x="304" y="11"/>
                  </a:lnTo>
                  <a:lnTo>
                    <a:pt x="304" y="11"/>
                  </a:lnTo>
                  <a:close/>
                  <a:moveTo>
                    <a:pt x="298" y="11"/>
                  </a:moveTo>
                  <a:lnTo>
                    <a:pt x="301" y="11"/>
                  </a:lnTo>
                  <a:lnTo>
                    <a:pt x="298" y="11"/>
                  </a:lnTo>
                  <a:close/>
                  <a:moveTo>
                    <a:pt x="290" y="11"/>
                  </a:moveTo>
                  <a:lnTo>
                    <a:pt x="294" y="11"/>
                  </a:lnTo>
                  <a:lnTo>
                    <a:pt x="290" y="11"/>
                  </a:lnTo>
                  <a:close/>
                  <a:moveTo>
                    <a:pt x="284" y="11"/>
                  </a:moveTo>
                  <a:lnTo>
                    <a:pt x="287" y="11"/>
                  </a:lnTo>
                  <a:lnTo>
                    <a:pt x="284" y="11"/>
                  </a:lnTo>
                  <a:close/>
                  <a:moveTo>
                    <a:pt x="280" y="11"/>
                  </a:moveTo>
                  <a:lnTo>
                    <a:pt x="280" y="11"/>
                  </a:lnTo>
                  <a:lnTo>
                    <a:pt x="280" y="11"/>
                  </a:lnTo>
                  <a:close/>
                  <a:moveTo>
                    <a:pt x="267" y="7"/>
                  </a:moveTo>
                  <a:lnTo>
                    <a:pt x="267" y="11"/>
                  </a:lnTo>
                  <a:lnTo>
                    <a:pt x="267" y="7"/>
                  </a:lnTo>
                  <a:close/>
                  <a:moveTo>
                    <a:pt x="260" y="7"/>
                  </a:moveTo>
                  <a:lnTo>
                    <a:pt x="260" y="7"/>
                  </a:lnTo>
                  <a:lnTo>
                    <a:pt x="260" y="7"/>
                  </a:lnTo>
                  <a:close/>
                  <a:moveTo>
                    <a:pt x="253" y="7"/>
                  </a:moveTo>
                  <a:lnTo>
                    <a:pt x="257" y="7"/>
                  </a:lnTo>
                  <a:lnTo>
                    <a:pt x="253" y="7"/>
                  </a:lnTo>
                  <a:close/>
                  <a:moveTo>
                    <a:pt x="246" y="7"/>
                  </a:moveTo>
                  <a:lnTo>
                    <a:pt x="249" y="7"/>
                  </a:lnTo>
                  <a:lnTo>
                    <a:pt x="246" y="7"/>
                  </a:lnTo>
                  <a:close/>
                  <a:moveTo>
                    <a:pt x="240" y="7"/>
                  </a:moveTo>
                  <a:lnTo>
                    <a:pt x="243" y="7"/>
                  </a:lnTo>
                  <a:lnTo>
                    <a:pt x="240" y="7"/>
                  </a:lnTo>
                  <a:close/>
                  <a:moveTo>
                    <a:pt x="226" y="7"/>
                  </a:moveTo>
                  <a:lnTo>
                    <a:pt x="229" y="7"/>
                  </a:lnTo>
                  <a:lnTo>
                    <a:pt x="226" y="7"/>
                  </a:lnTo>
                  <a:close/>
                  <a:moveTo>
                    <a:pt x="222" y="7"/>
                  </a:moveTo>
                  <a:lnTo>
                    <a:pt x="222" y="7"/>
                  </a:lnTo>
                  <a:lnTo>
                    <a:pt x="222" y="7"/>
                  </a:lnTo>
                  <a:close/>
                  <a:moveTo>
                    <a:pt x="216" y="7"/>
                  </a:moveTo>
                  <a:lnTo>
                    <a:pt x="216" y="7"/>
                  </a:lnTo>
                  <a:lnTo>
                    <a:pt x="216" y="7"/>
                  </a:lnTo>
                  <a:close/>
                  <a:moveTo>
                    <a:pt x="208" y="7"/>
                  </a:moveTo>
                  <a:lnTo>
                    <a:pt x="212" y="7"/>
                  </a:lnTo>
                  <a:lnTo>
                    <a:pt x="208" y="7"/>
                  </a:lnTo>
                  <a:close/>
                  <a:moveTo>
                    <a:pt x="202" y="4"/>
                  </a:moveTo>
                  <a:lnTo>
                    <a:pt x="205" y="4"/>
                  </a:lnTo>
                  <a:lnTo>
                    <a:pt x="202" y="4"/>
                  </a:lnTo>
                  <a:close/>
                  <a:moveTo>
                    <a:pt x="188" y="4"/>
                  </a:moveTo>
                  <a:lnTo>
                    <a:pt x="191" y="4"/>
                  </a:lnTo>
                  <a:lnTo>
                    <a:pt x="188" y="4"/>
                  </a:lnTo>
                  <a:close/>
                  <a:moveTo>
                    <a:pt x="182" y="4"/>
                  </a:moveTo>
                  <a:lnTo>
                    <a:pt x="185" y="4"/>
                  </a:lnTo>
                  <a:lnTo>
                    <a:pt x="182" y="4"/>
                  </a:lnTo>
                  <a:close/>
                  <a:moveTo>
                    <a:pt x="175" y="4"/>
                  </a:moveTo>
                  <a:lnTo>
                    <a:pt x="178" y="4"/>
                  </a:lnTo>
                  <a:lnTo>
                    <a:pt x="175" y="4"/>
                  </a:lnTo>
                  <a:close/>
                  <a:moveTo>
                    <a:pt x="171" y="4"/>
                  </a:moveTo>
                  <a:lnTo>
                    <a:pt x="171" y="4"/>
                  </a:lnTo>
                  <a:lnTo>
                    <a:pt x="171" y="4"/>
                  </a:lnTo>
                  <a:close/>
                  <a:moveTo>
                    <a:pt x="164" y="4"/>
                  </a:moveTo>
                  <a:lnTo>
                    <a:pt x="164" y="4"/>
                  </a:lnTo>
                  <a:lnTo>
                    <a:pt x="164" y="4"/>
                  </a:lnTo>
                  <a:close/>
                  <a:moveTo>
                    <a:pt x="158" y="4"/>
                  </a:moveTo>
                  <a:lnTo>
                    <a:pt x="158" y="4"/>
                  </a:lnTo>
                  <a:lnTo>
                    <a:pt x="158" y="4"/>
                  </a:lnTo>
                  <a:close/>
                  <a:moveTo>
                    <a:pt x="150" y="4"/>
                  </a:move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44" y="4"/>
                  </a:moveTo>
                  <a:lnTo>
                    <a:pt x="144" y="4"/>
                  </a:lnTo>
                  <a:lnTo>
                    <a:pt x="144" y="4"/>
                  </a:lnTo>
                  <a:close/>
                  <a:moveTo>
                    <a:pt x="137" y="4"/>
                  </a:moveTo>
                  <a:lnTo>
                    <a:pt x="141" y="4"/>
                  </a:lnTo>
                  <a:lnTo>
                    <a:pt x="137" y="4"/>
                  </a:lnTo>
                  <a:close/>
                  <a:moveTo>
                    <a:pt x="130" y="4"/>
                  </a:moveTo>
                  <a:lnTo>
                    <a:pt x="134" y="4"/>
                  </a:lnTo>
                  <a:lnTo>
                    <a:pt x="130" y="4"/>
                  </a:lnTo>
                  <a:close/>
                  <a:moveTo>
                    <a:pt x="123" y="4"/>
                  </a:moveTo>
                  <a:lnTo>
                    <a:pt x="127" y="4"/>
                  </a:lnTo>
                  <a:lnTo>
                    <a:pt x="123" y="4"/>
                  </a:lnTo>
                  <a:close/>
                  <a:moveTo>
                    <a:pt x="120" y="1"/>
                  </a:moveTo>
                  <a:lnTo>
                    <a:pt x="120" y="1"/>
                  </a:lnTo>
                  <a:lnTo>
                    <a:pt x="120" y="1"/>
                  </a:lnTo>
                  <a:close/>
                  <a:moveTo>
                    <a:pt x="110" y="1"/>
                  </a:moveTo>
                  <a:lnTo>
                    <a:pt x="114" y="1"/>
                  </a:lnTo>
                  <a:lnTo>
                    <a:pt x="110" y="1"/>
                  </a:lnTo>
                  <a:close/>
                  <a:moveTo>
                    <a:pt x="103" y="1"/>
                  </a:moveTo>
                  <a:lnTo>
                    <a:pt x="106" y="1"/>
                  </a:lnTo>
                  <a:lnTo>
                    <a:pt x="103" y="1"/>
                  </a:lnTo>
                  <a:close/>
                  <a:moveTo>
                    <a:pt x="96" y="1"/>
                  </a:moveTo>
                  <a:lnTo>
                    <a:pt x="100" y="1"/>
                  </a:lnTo>
                  <a:lnTo>
                    <a:pt x="96" y="1"/>
                  </a:lnTo>
                  <a:close/>
                  <a:moveTo>
                    <a:pt x="93" y="1"/>
                  </a:moveTo>
                  <a:lnTo>
                    <a:pt x="93" y="1"/>
                  </a:lnTo>
                  <a:lnTo>
                    <a:pt x="93" y="1"/>
                  </a:lnTo>
                  <a:close/>
                  <a:moveTo>
                    <a:pt x="86" y="1"/>
                  </a:moveTo>
                  <a:lnTo>
                    <a:pt x="86" y="1"/>
                  </a:lnTo>
                  <a:lnTo>
                    <a:pt x="86" y="1"/>
                  </a:lnTo>
                  <a:close/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close/>
                  <a:moveTo>
                    <a:pt x="73" y="1"/>
                  </a:moveTo>
                  <a:lnTo>
                    <a:pt x="73" y="1"/>
                  </a:lnTo>
                  <a:lnTo>
                    <a:pt x="73" y="1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65" y="1"/>
                  </a:lnTo>
                  <a:close/>
                  <a:moveTo>
                    <a:pt x="59" y="1"/>
                  </a:moveTo>
                  <a:lnTo>
                    <a:pt x="62" y="1"/>
                  </a:lnTo>
                  <a:lnTo>
                    <a:pt x="59" y="1"/>
                  </a:lnTo>
                  <a:close/>
                  <a:moveTo>
                    <a:pt x="52" y="1"/>
                  </a:moveTo>
                  <a:lnTo>
                    <a:pt x="56" y="1"/>
                  </a:lnTo>
                  <a:lnTo>
                    <a:pt x="52" y="1"/>
                  </a:lnTo>
                  <a:close/>
                  <a:moveTo>
                    <a:pt x="45" y="1"/>
                  </a:moveTo>
                  <a:lnTo>
                    <a:pt x="48" y="1"/>
                  </a:lnTo>
                  <a:lnTo>
                    <a:pt x="45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32" y="1"/>
                  </a:moveTo>
                  <a:lnTo>
                    <a:pt x="35" y="1"/>
                  </a:lnTo>
                  <a:lnTo>
                    <a:pt x="32" y="1"/>
                  </a:lnTo>
                  <a:close/>
                  <a:moveTo>
                    <a:pt x="25" y="1"/>
                  </a:moveTo>
                  <a:lnTo>
                    <a:pt x="28" y="1"/>
                  </a:lnTo>
                  <a:lnTo>
                    <a:pt x="25" y="1"/>
                  </a:lnTo>
                  <a:close/>
                  <a:moveTo>
                    <a:pt x="18" y="1"/>
                  </a:moveTo>
                  <a:lnTo>
                    <a:pt x="21" y="1"/>
                  </a:lnTo>
                  <a:lnTo>
                    <a:pt x="18" y="1"/>
                  </a:lnTo>
                  <a:close/>
                  <a:moveTo>
                    <a:pt x="15" y="1"/>
                  </a:move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57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17;p53">
              <a:extLst>
                <a:ext uri="{FF2B5EF4-FFF2-40B4-BE49-F238E27FC236}">
                  <a16:creationId xmlns:a16="http://schemas.microsoft.com/office/drawing/2014/main" id="{C3858A3C-CC77-F043-B97A-909D4479CDA9}"/>
                </a:ext>
              </a:extLst>
            </p:cNvPr>
            <p:cNvSpPr/>
            <p:nvPr/>
          </p:nvSpPr>
          <p:spPr>
            <a:xfrm>
              <a:off x="3927264" y="4738939"/>
              <a:ext cx="181511" cy="67372"/>
            </a:xfrm>
            <a:custGeom>
              <a:avLst/>
              <a:gdLst/>
              <a:ahLst/>
              <a:cxnLst/>
              <a:rect l="l" t="t" r="r" b="b"/>
              <a:pathLst>
                <a:path w="2123" h="788" extrusionOk="0">
                  <a:moveTo>
                    <a:pt x="1" y="1"/>
                  </a:moveTo>
                  <a:lnTo>
                    <a:pt x="1" y="788"/>
                  </a:lnTo>
                  <a:lnTo>
                    <a:pt x="2123" y="788"/>
                  </a:lnTo>
                  <a:cubicBezTo>
                    <a:pt x="1912" y="485"/>
                    <a:pt x="1486" y="239"/>
                    <a:pt x="944" y="109"/>
                  </a:cubicBezTo>
                  <a:lnTo>
                    <a:pt x="941" y="109"/>
                  </a:lnTo>
                  <a:cubicBezTo>
                    <a:pt x="941" y="106"/>
                    <a:pt x="941" y="106"/>
                    <a:pt x="937" y="106"/>
                  </a:cubicBezTo>
                  <a:lnTo>
                    <a:pt x="931" y="106"/>
                  </a:lnTo>
                  <a:cubicBezTo>
                    <a:pt x="928" y="106"/>
                    <a:pt x="924" y="103"/>
                    <a:pt x="917" y="103"/>
                  </a:cubicBezTo>
                  <a:lnTo>
                    <a:pt x="914" y="103"/>
                  </a:lnTo>
                  <a:cubicBezTo>
                    <a:pt x="914" y="100"/>
                    <a:pt x="911" y="100"/>
                    <a:pt x="911" y="100"/>
                  </a:cubicBezTo>
                  <a:lnTo>
                    <a:pt x="900" y="100"/>
                  </a:lnTo>
                  <a:lnTo>
                    <a:pt x="897" y="96"/>
                  </a:lnTo>
                  <a:lnTo>
                    <a:pt x="883" y="96"/>
                  </a:lnTo>
                  <a:lnTo>
                    <a:pt x="883" y="93"/>
                  </a:lnTo>
                  <a:lnTo>
                    <a:pt x="873" y="93"/>
                  </a:lnTo>
                  <a:cubicBezTo>
                    <a:pt x="870" y="93"/>
                    <a:pt x="870" y="93"/>
                    <a:pt x="870" y="89"/>
                  </a:cubicBezTo>
                  <a:lnTo>
                    <a:pt x="856" y="89"/>
                  </a:lnTo>
                  <a:cubicBezTo>
                    <a:pt x="852" y="89"/>
                    <a:pt x="852" y="86"/>
                    <a:pt x="849" y="86"/>
                  </a:cubicBezTo>
                  <a:lnTo>
                    <a:pt x="835" y="86"/>
                  </a:lnTo>
                  <a:cubicBezTo>
                    <a:pt x="835" y="82"/>
                    <a:pt x="835" y="82"/>
                    <a:pt x="832" y="82"/>
                  </a:cubicBezTo>
                  <a:lnTo>
                    <a:pt x="821" y="82"/>
                  </a:lnTo>
                  <a:cubicBezTo>
                    <a:pt x="818" y="79"/>
                    <a:pt x="812" y="79"/>
                    <a:pt x="808" y="79"/>
                  </a:cubicBezTo>
                  <a:cubicBezTo>
                    <a:pt x="808" y="79"/>
                    <a:pt x="805" y="79"/>
                    <a:pt x="805" y="76"/>
                  </a:cubicBezTo>
                  <a:lnTo>
                    <a:pt x="791" y="76"/>
                  </a:lnTo>
                  <a:cubicBezTo>
                    <a:pt x="785" y="73"/>
                    <a:pt x="777" y="73"/>
                    <a:pt x="767" y="69"/>
                  </a:cubicBezTo>
                  <a:lnTo>
                    <a:pt x="760" y="69"/>
                  </a:lnTo>
                  <a:cubicBezTo>
                    <a:pt x="750" y="65"/>
                    <a:pt x="740" y="65"/>
                    <a:pt x="727" y="62"/>
                  </a:cubicBezTo>
                  <a:lnTo>
                    <a:pt x="719" y="62"/>
                  </a:lnTo>
                  <a:cubicBezTo>
                    <a:pt x="709" y="59"/>
                    <a:pt x="703" y="59"/>
                    <a:pt x="692" y="55"/>
                  </a:cubicBezTo>
                  <a:cubicBezTo>
                    <a:pt x="678" y="55"/>
                    <a:pt x="669" y="52"/>
                    <a:pt x="655" y="52"/>
                  </a:cubicBezTo>
                  <a:cubicBezTo>
                    <a:pt x="645" y="48"/>
                    <a:pt x="634" y="48"/>
                    <a:pt x="624" y="45"/>
                  </a:cubicBezTo>
                  <a:lnTo>
                    <a:pt x="614" y="45"/>
                  </a:lnTo>
                  <a:cubicBezTo>
                    <a:pt x="604" y="42"/>
                    <a:pt x="593" y="42"/>
                    <a:pt x="584" y="38"/>
                  </a:cubicBezTo>
                  <a:lnTo>
                    <a:pt x="570" y="38"/>
                  </a:lnTo>
                  <a:cubicBezTo>
                    <a:pt x="563" y="38"/>
                    <a:pt x="556" y="35"/>
                    <a:pt x="546" y="35"/>
                  </a:cubicBezTo>
                  <a:lnTo>
                    <a:pt x="539" y="35"/>
                  </a:lnTo>
                  <a:cubicBezTo>
                    <a:pt x="529" y="32"/>
                    <a:pt x="519" y="32"/>
                    <a:pt x="508" y="32"/>
                  </a:cubicBezTo>
                  <a:lnTo>
                    <a:pt x="505" y="28"/>
                  </a:lnTo>
                  <a:lnTo>
                    <a:pt x="499" y="28"/>
                  </a:lnTo>
                  <a:cubicBezTo>
                    <a:pt x="488" y="28"/>
                    <a:pt x="481" y="28"/>
                    <a:pt x="471" y="24"/>
                  </a:cubicBezTo>
                  <a:lnTo>
                    <a:pt x="461" y="24"/>
                  </a:lnTo>
                  <a:cubicBezTo>
                    <a:pt x="450" y="24"/>
                    <a:pt x="444" y="21"/>
                    <a:pt x="437" y="21"/>
                  </a:cubicBezTo>
                  <a:lnTo>
                    <a:pt x="417" y="21"/>
                  </a:lnTo>
                  <a:cubicBezTo>
                    <a:pt x="409" y="18"/>
                    <a:pt x="403" y="18"/>
                    <a:pt x="400" y="18"/>
                  </a:cubicBezTo>
                  <a:lnTo>
                    <a:pt x="379" y="18"/>
                  </a:lnTo>
                  <a:cubicBezTo>
                    <a:pt x="372" y="15"/>
                    <a:pt x="365" y="15"/>
                    <a:pt x="359" y="15"/>
                  </a:cubicBezTo>
                  <a:lnTo>
                    <a:pt x="335" y="15"/>
                  </a:lnTo>
                  <a:cubicBezTo>
                    <a:pt x="331" y="11"/>
                    <a:pt x="328" y="11"/>
                    <a:pt x="321" y="11"/>
                  </a:cubicBezTo>
                  <a:lnTo>
                    <a:pt x="284" y="11"/>
                  </a:lnTo>
                  <a:lnTo>
                    <a:pt x="284" y="7"/>
                  </a:lnTo>
                  <a:lnTo>
                    <a:pt x="225" y="7"/>
                  </a:lnTo>
                  <a:lnTo>
                    <a:pt x="222" y="4"/>
                  </a:lnTo>
                  <a:lnTo>
                    <a:pt x="140" y="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18;p53">
              <a:extLst>
                <a:ext uri="{FF2B5EF4-FFF2-40B4-BE49-F238E27FC236}">
                  <a16:creationId xmlns:a16="http://schemas.microsoft.com/office/drawing/2014/main" id="{2FA47E1A-A388-EA4C-8D28-CD3CA3184A54}"/>
                </a:ext>
              </a:extLst>
            </p:cNvPr>
            <p:cNvSpPr/>
            <p:nvPr/>
          </p:nvSpPr>
          <p:spPr>
            <a:xfrm>
              <a:off x="3927264" y="4806226"/>
              <a:ext cx="188522" cy="11457"/>
            </a:xfrm>
            <a:custGeom>
              <a:avLst/>
              <a:gdLst/>
              <a:ahLst/>
              <a:cxnLst/>
              <a:rect l="l" t="t" r="r" b="b"/>
              <a:pathLst>
                <a:path w="2205" h="134" extrusionOk="0">
                  <a:moveTo>
                    <a:pt x="1" y="1"/>
                  </a:moveTo>
                  <a:lnTo>
                    <a:pt x="1" y="133"/>
                  </a:lnTo>
                  <a:lnTo>
                    <a:pt x="2205" y="133"/>
                  </a:lnTo>
                  <a:cubicBezTo>
                    <a:pt x="2181" y="89"/>
                    <a:pt x="2157" y="45"/>
                    <a:pt x="2123" y="1"/>
                  </a:cubicBez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19;p53">
              <a:extLst>
                <a:ext uri="{FF2B5EF4-FFF2-40B4-BE49-F238E27FC236}">
                  <a16:creationId xmlns:a16="http://schemas.microsoft.com/office/drawing/2014/main" id="{AEE7A6E1-2A5E-3F44-9242-666E86E6E4D2}"/>
                </a:ext>
              </a:extLst>
            </p:cNvPr>
            <p:cNvSpPr/>
            <p:nvPr/>
          </p:nvSpPr>
          <p:spPr>
            <a:xfrm>
              <a:off x="3732758" y="4817597"/>
              <a:ext cx="389185" cy="28556"/>
            </a:xfrm>
            <a:custGeom>
              <a:avLst/>
              <a:gdLst/>
              <a:ahLst/>
              <a:cxnLst/>
              <a:rect l="l" t="t" r="r" b="b"/>
              <a:pathLst>
                <a:path w="4552" h="334" extrusionOk="0">
                  <a:moveTo>
                    <a:pt x="1" y="0"/>
                  </a:moveTo>
                  <a:lnTo>
                    <a:pt x="1" y="334"/>
                  </a:lnTo>
                  <a:lnTo>
                    <a:pt x="4551" y="334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rgbClr val="F0B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20;p53">
              <a:extLst>
                <a:ext uri="{FF2B5EF4-FFF2-40B4-BE49-F238E27FC236}">
                  <a16:creationId xmlns:a16="http://schemas.microsoft.com/office/drawing/2014/main" id="{F64D417B-5C2D-A347-A875-6CE7568DF979}"/>
                </a:ext>
              </a:extLst>
            </p:cNvPr>
            <p:cNvSpPr/>
            <p:nvPr/>
          </p:nvSpPr>
          <p:spPr>
            <a:xfrm>
              <a:off x="3927264" y="4817597"/>
              <a:ext cx="194678" cy="25478"/>
            </a:xfrm>
            <a:custGeom>
              <a:avLst/>
              <a:gdLst/>
              <a:ahLst/>
              <a:cxnLst/>
              <a:rect l="l" t="t" r="r" b="b"/>
              <a:pathLst>
                <a:path w="2277" h="298" extrusionOk="0">
                  <a:moveTo>
                    <a:pt x="1" y="0"/>
                  </a:moveTo>
                  <a:lnTo>
                    <a:pt x="1" y="297"/>
                  </a:lnTo>
                  <a:lnTo>
                    <a:pt x="2276" y="297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21;p53">
              <a:extLst>
                <a:ext uri="{FF2B5EF4-FFF2-40B4-BE49-F238E27FC236}">
                  <a16:creationId xmlns:a16="http://schemas.microsoft.com/office/drawing/2014/main" id="{229F4279-99AA-104C-A110-113FBD4704FF}"/>
                </a:ext>
              </a:extLst>
            </p:cNvPr>
            <p:cNvSpPr/>
            <p:nvPr/>
          </p:nvSpPr>
          <p:spPr>
            <a:xfrm>
              <a:off x="3650937" y="4842990"/>
              <a:ext cx="553083" cy="156973"/>
            </a:xfrm>
            <a:custGeom>
              <a:avLst/>
              <a:gdLst/>
              <a:ahLst/>
              <a:cxnLst/>
              <a:rect l="l" t="t" r="r" b="b"/>
              <a:pathLst>
                <a:path w="6469" h="1836" extrusionOk="0">
                  <a:moveTo>
                    <a:pt x="576" y="0"/>
                  </a:moveTo>
                  <a:cubicBezTo>
                    <a:pt x="256" y="0"/>
                    <a:pt x="0" y="255"/>
                    <a:pt x="0" y="576"/>
                  </a:cubicBezTo>
                  <a:lnTo>
                    <a:pt x="0" y="1835"/>
                  </a:lnTo>
                  <a:lnTo>
                    <a:pt x="6469" y="1835"/>
                  </a:lnTo>
                  <a:lnTo>
                    <a:pt x="6469" y="576"/>
                  </a:lnTo>
                  <a:cubicBezTo>
                    <a:pt x="6469" y="255"/>
                    <a:pt x="6207" y="0"/>
                    <a:pt x="5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22;p53">
              <a:extLst>
                <a:ext uri="{FF2B5EF4-FFF2-40B4-BE49-F238E27FC236}">
                  <a16:creationId xmlns:a16="http://schemas.microsoft.com/office/drawing/2014/main" id="{71CBC8BC-AE8A-DF4D-9093-DD0C0203EFBA}"/>
                </a:ext>
              </a:extLst>
            </p:cNvPr>
            <p:cNvSpPr/>
            <p:nvPr/>
          </p:nvSpPr>
          <p:spPr>
            <a:xfrm>
              <a:off x="3927264" y="4842990"/>
              <a:ext cx="276755" cy="124655"/>
            </a:xfrm>
            <a:custGeom>
              <a:avLst/>
              <a:gdLst/>
              <a:ahLst/>
              <a:cxnLst/>
              <a:rect l="l" t="t" r="r" b="b"/>
              <a:pathLst>
                <a:path w="3237" h="1458" extrusionOk="0">
                  <a:moveTo>
                    <a:pt x="1" y="0"/>
                  </a:moveTo>
                  <a:lnTo>
                    <a:pt x="1" y="1079"/>
                  </a:lnTo>
                  <a:lnTo>
                    <a:pt x="3233" y="1079"/>
                  </a:lnTo>
                  <a:lnTo>
                    <a:pt x="3233" y="1458"/>
                  </a:lnTo>
                  <a:lnTo>
                    <a:pt x="3237" y="1458"/>
                  </a:lnTo>
                  <a:lnTo>
                    <a:pt x="3237" y="576"/>
                  </a:lnTo>
                  <a:cubicBezTo>
                    <a:pt x="3237" y="255"/>
                    <a:pt x="2975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23;p53">
              <a:extLst>
                <a:ext uri="{FF2B5EF4-FFF2-40B4-BE49-F238E27FC236}">
                  <a16:creationId xmlns:a16="http://schemas.microsoft.com/office/drawing/2014/main" id="{E8332778-036F-C64D-A9A7-AE8A1B72CBD1}"/>
                </a:ext>
              </a:extLst>
            </p:cNvPr>
            <p:cNvSpPr/>
            <p:nvPr/>
          </p:nvSpPr>
          <p:spPr>
            <a:xfrm>
              <a:off x="3650937" y="4935241"/>
              <a:ext cx="276413" cy="32404"/>
            </a:xfrm>
            <a:custGeom>
              <a:avLst/>
              <a:gdLst/>
              <a:ahLst/>
              <a:cxnLst/>
              <a:rect l="l" t="t" r="r" b="b"/>
              <a:pathLst>
                <a:path w="3233" h="379" extrusionOk="0">
                  <a:moveTo>
                    <a:pt x="0" y="0"/>
                  </a:moveTo>
                  <a:lnTo>
                    <a:pt x="0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24;p53">
              <a:extLst>
                <a:ext uri="{FF2B5EF4-FFF2-40B4-BE49-F238E27FC236}">
                  <a16:creationId xmlns:a16="http://schemas.microsoft.com/office/drawing/2014/main" id="{748E6BDB-B481-E947-834B-FAA436FB14CB}"/>
                </a:ext>
              </a:extLst>
            </p:cNvPr>
            <p:cNvSpPr/>
            <p:nvPr/>
          </p:nvSpPr>
          <p:spPr>
            <a:xfrm>
              <a:off x="3927264" y="4935241"/>
              <a:ext cx="276413" cy="32404"/>
            </a:xfrm>
            <a:custGeom>
              <a:avLst/>
              <a:gdLst/>
              <a:ahLst/>
              <a:cxnLst/>
              <a:rect l="l" t="t" r="r" b="b"/>
              <a:pathLst>
                <a:path w="3233" h="379" extrusionOk="0">
                  <a:moveTo>
                    <a:pt x="1" y="0"/>
                  </a:moveTo>
                  <a:lnTo>
                    <a:pt x="1" y="379"/>
                  </a:lnTo>
                  <a:lnTo>
                    <a:pt x="3233" y="379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rgbClr val="201F2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25;p53">
              <a:extLst>
                <a:ext uri="{FF2B5EF4-FFF2-40B4-BE49-F238E27FC236}">
                  <a16:creationId xmlns:a16="http://schemas.microsoft.com/office/drawing/2014/main" id="{1D26E57E-0F34-B846-AF5B-CE63D41CFC86}"/>
                </a:ext>
              </a:extLst>
            </p:cNvPr>
            <p:cNvSpPr/>
            <p:nvPr/>
          </p:nvSpPr>
          <p:spPr>
            <a:xfrm>
              <a:off x="3549281" y="4967559"/>
              <a:ext cx="756396" cy="109266"/>
            </a:xfrm>
            <a:custGeom>
              <a:avLst/>
              <a:gdLst/>
              <a:ahLst/>
              <a:cxnLst/>
              <a:rect l="l" t="t" r="r" b="b"/>
              <a:pathLst>
                <a:path w="8847" h="1278" extrusionOk="0">
                  <a:moveTo>
                    <a:pt x="491" y="1"/>
                  </a:moveTo>
                  <a:cubicBezTo>
                    <a:pt x="219" y="1"/>
                    <a:pt x="1" y="222"/>
                    <a:pt x="1" y="491"/>
                  </a:cubicBezTo>
                  <a:lnTo>
                    <a:pt x="1" y="1277"/>
                  </a:lnTo>
                  <a:lnTo>
                    <a:pt x="8847" y="1277"/>
                  </a:lnTo>
                  <a:lnTo>
                    <a:pt x="8847" y="491"/>
                  </a:lnTo>
                  <a:cubicBezTo>
                    <a:pt x="8847" y="222"/>
                    <a:pt x="8625" y="1"/>
                    <a:pt x="8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526;p53">
              <a:extLst>
                <a:ext uri="{FF2B5EF4-FFF2-40B4-BE49-F238E27FC236}">
                  <a16:creationId xmlns:a16="http://schemas.microsoft.com/office/drawing/2014/main" id="{EEA32FE6-46DE-C44F-B25C-A690C0C110D4}"/>
                </a:ext>
              </a:extLst>
            </p:cNvPr>
            <p:cNvSpPr/>
            <p:nvPr/>
          </p:nvSpPr>
          <p:spPr>
            <a:xfrm>
              <a:off x="3927264" y="4967559"/>
              <a:ext cx="378412" cy="68483"/>
            </a:xfrm>
            <a:custGeom>
              <a:avLst/>
              <a:gdLst/>
              <a:ahLst/>
              <a:cxnLst/>
              <a:rect l="l" t="t" r="r" b="b"/>
              <a:pathLst>
                <a:path w="4426" h="801" extrusionOk="0">
                  <a:moveTo>
                    <a:pt x="1" y="1"/>
                  </a:moveTo>
                  <a:lnTo>
                    <a:pt x="1" y="801"/>
                  </a:lnTo>
                  <a:lnTo>
                    <a:pt x="4426" y="801"/>
                  </a:lnTo>
                  <a:lnTo>
                    <a:pt x="4426" y="491"/>
                  </a:lnTo>
                  <a:cubicBezTo>
                    <a:pt x="4426" y="222"/>
                    <a:pt x="4204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27;p53">
              <a:extLst>
                <a:ext uri="{FF2B5EF4-FFF2-40B4-BE49-F238E27FC236}">
                  <a16:creationId xmlns:a16="http://schemas.microsoft.com/office/drawing/2014/main" id="{A04B34DE-A784-A148-8095-A6CA7D65DB33}"/>
                </a:ext>
              </a:extLst>
            </p:cNvPr>
            <p:cNvSpPr/>
            <p:nvPr/>
          </p:nvSpPr>
          <p:spPr>
            <a:xfrm>
              <a:off x="3534404" y="5035957"/>
              <a:ext cx="785551" cy="40868"/>
            </a:xfrm>
            <a:custGeom>
              <a:avLst/>
              <a:gdLst/>
              <a:ahLst/>
              <a:cxnLst/>
              <a:rect l="l" t="t" r="r" b="b"/>
              <a:pathLst>
                <a:path w="9188" h="478" extrusionOk="0">
                  <a:moveTo>
                    <a:pt x="1" y="1"/>
                  </a:moveTo>
                  <a:lnTo>
                    <a:pt x="1" y="477"/>
                  </a:lnTo>
                  <a:lnTo>
                    <a:pt x="9187" y="477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28;p53">
              <a:extLst>
                <a:ext uri="{FF2B5EF4-FFF2-40B4-BE49-F238E27FC236}">
                  <a16:creationId xmlns:a16="http://schemas.microsoft.com/office/drawing/2014/main" id="{C1A95827-8FED-C943-AE4C-ABCE374289FE}"/>
                </a:ext>
              </a:extLst>
            </p:cNvPr>
            <p:cNvSpPr/>
            <p:nvPr/>
          </p:nvSpPr>
          <p:spPr>
            <a:xfrm>
              <a:off x="3927264" y="5035957"/>
              <a:ext cx="392690" cy="40868"/>
            </a:xfrm>
            <a:custGeom>
              <a:avLst/>
              <a:gdLst/>
              <a:ahLst/>
              <a:cxnLst/>
              <a:rect l="l" t="t" r="r" b="b"/>
              <a:pathLst>
                <a:path w="459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592" y="477"/>
                  </a:lnTo>
                  <a:lnTo>
                    <a:pt x="45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952;p52">
            <a:extLst>
              <a:ext uri="{FF2B5EF4-FFF2-40B4-BE49-F238E27FC236}">
                <a16:creationId xmlns:a16="http://schemas.microsoft.com/office/drawing/2014/main" id="{59CB6BCA-297E-D14B-A04B-E252DCC9C05F}"/>
              </a:ext>
            </a:extLst>
          </p:cNvPr>
          <p:cNvGrpSpPr/>
          <p:nvPr/>
        </p:nvGrpSpPr>
        <p:grpSpPr>
          <a:xfrm>
            <a:off x="855588" y="3581587"/>
            <a:ext cx="426967" cy="419914"/>
            <a:chOff x="1177575" y="268500"/>
            <a:chExt cx="5245300" cy="5158650"/>
          </a:xfrm>
        </p:grpSpPr>
        <p:sp>
          <p:nvSpPr>
            <p:cNvPr id="305" name="Google Shape;953;p52">
              <a:extLst>
                <a:ext uri="{FF2B5EF4-FFF2-40B4-BE49-F238E27FC236}">
                  <a16:creationId xmlns:a16="http://schemas.microsoft.com/office/drawing/2014/main" id="{CC36E787-A9EB-7346-AB30-1F8CBA7625B5}"/>
                </a:ext>
              </a:extLst>
            </p:cNvPr>
            <p:cNvSpPr/>
            <p:nvPr/>
          </p:nvSpPr>
          <p:spPr>
            <a:xfrm>
              <a:off x="4824475" y="2501125"/>
              <a:ext cx="917450" cy="1865875"/>
            </a:xfrm>
            <a:custGeom>
              <a:avLst/>
              <a:gdLst/>
              <a:ahLst/>
              <a:cxnLst/>
              <a:rect l="l" t="t" r="r" b="b"/>
              <a:pathLst>
                <a:path w="36698" h="74635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40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7" y="71894"/>
                    <a:pt x="36697" y="68502"/>
                  </a:cubicBezTo>
                  <a:lnTo>
                    <a:pt x="36697" y="6133"/>
                  </a:lnTo>
                  <a:cubicBezTo>
                    <a:pt x="36697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54;p52">
              <a:extLst>
                <a:ext uri="{FF2B5EF4-FFF2-40B4-BE49-F238E27FC236}">
                  <a16:creationId xmlns:a16="http://schemas.microsoft.com/office/drawing/2014/main" id="{BD105071-DB57-0844-8DD0-DA4772BDE935}"/>
                </a:ext>
              </a:extLst>
            </p:cNvPr>
            <p:cNvSpPr/>
            <p:nvPr/>
          </p:nvSpPr>
          <p:spPr>
            <a:xfrm>
              <a:off x="4620600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40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7" y="30696"/>
                    <a:pt x="53007" y="27336"/>
                  </a:cubicBezTo>
                  <a:lnTo>
                    <a:pt x="53007" y="6133"/>
                  </a:lnTo>
                  <a:cubicBezTo>
                    <a:pt x="53007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55;p52">
              <a:extLst>
                <a:ext uri="{FF2B5EF4-FFF2-40B4-BE49-F238E27FC236}">
                  <a16:creationId xmlns:a16="http://schemas.microsoft.com/office/drawing/2014/main" id="{3B3EA74C-7C54-5248-8C1E-C9878A36E447}"/>
                </a:ext>
              </a:extLst>
            </p:cNvPr>
            <p:cNvSpPr/>
            <p:nvPr/>
          </p:nvSpPr>
          <p:spPr>
            <a:xfrm>
              <a:off x="3341900" y="2501125"/>
              <a:ext cx="917450" cy="1865875"/>
            </a:xfrm>
            <a:custGeom>
              <a:avLst/>
              <a:gdLst/>
              <a:ahLst/>
              <a:cxnLst/>
              <a:rect l="l" t="t" r="r" b="b"/>
              <a:pathLst>
                <a:path w="36698" h="74635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68502"/>
                  </a:lnTo>
                  <a:cubicBezTo>
                    <a:pt x="0" y="71894"/>
                    <a:pt x="2708" y="74634"/>
                    <a:pt x="6100" y="74634"/>
                  </a:cubicBezTo>
                  <a:lnTo>
                    <a:pt x="30565" y="74634"/>
                  </a:lnTo>
                  <a:cubicBezTo>
                    <a:pt x="33957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7" y="0"/>
                    <a:pt x="30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56;p52">
              <a:extLst>
                <a:ext uri="{FF2B5EF4-FFF2-40B4-BE49-F238E27FC236}">
                  <a16:creationId xmlns:a16="http://schemas.microsoft.com/office/drawing/2014/main" id="{BDFB9BEE-BC04-8F4B-9814-3A85E44AD9BE}"/>
                </a:ext>
              </a:extLst>
            </p:cNvPr>
            <p:cNvSpPr/>
            <p:nvPr/>
          </p:nvSpPr>
          <p:spPr>
            <a:xfrm>
              <a:off x="3800200" y="2501125"/>
              <a:ext cx="459150" cy="1865875"/>
            </a:xfrm>
            <a:custGeom>
              <a:avLst/>
              <a:gdLst/>
              <a:ahLst/>
              <a:cxnLst/>
              <a:rect l="l" t="t" r="r" b="b"/>
              <a:pathLst>
                <a:path w="18366" h="74635" extrusionOk="0">
                  <a:moveTo>
                    <a:pt x="1" y="0"/>
                  </a:moveTo>
                  <a:lnTo>
                    <a:pt x="1" y="74634"/>
                  </a:lnTo>
                  <a:lnTo>
                    <a:pt x="12233" y="74634"/>
                  </a:lnTo>
                  <a:cubicBezTo>
                    <a:pt x="15625" y="74634"/>
                    <a:pt x="18366" y="71894"/>
                    <a:pt x="18366" y="68502"/>
                  </a:cubicBezTo>
                  <a:lnTo>
                    <a:pt x="18366" y="6133"/>
                  </a:lnTo>
                  <a:cubicBezTo>
                    <a:pt x="18366" y="2740"/>
                    <a:pt x="15625" y="0"/>
                    <a:pt x="1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57;p52">
              <a:extLst>
                <a:ext uri="{FF2B5EF4-FFF2-40B4-BE49-F238E27FC236}">
                  <a16:creationId xmlns:a16="http://schemas.microsoft.com/office/drawing/2014/main" id="{0C2ED6BC-AF63-FD43-94DE-31DCC6CC3117}"/>
                </a:ext>
              </a:extLst>
            </p:cNvPr>
            <p:cNvSpPr/>
            <p:nvPr/>
          </p:nvSpPr>
          <p:spPr>
            <a:xfrm>
              <a:off x="1858500" y="2501125"/>
              <a:ext cx="917475" cy="1865875"/>
            </a:xfrm>
            <a:custGeom>
              <a:avLst/>
              <a:gdLst/>
              <a:ahLst/>
              <a:cxnLst/>
              <a:rect l="l" t="t" r="r" b="b"/>
              <a:pathLst>
                <a:path w="36699" h="74635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68502"/>
                  </a:lnTo>
                  <a:cubicBezTo>
                    <a:pt x="1" y="71894"/>
                    <a:pt x="2741" y="74634"/>
                    <a:pt x="6133" y="74634"/>
                  </a:cubicBezTo>
                  <a:lnTo>
                    <a:pt x="30598" y="74634"/>
                  </a:lnTo>
                  <a:cubicBezTo>
                    <a:pt x="33958" y="74634"/>
                    <a:pt x="36698" y="71894"/>
                    <a:pt x="36698" y="68502"/>
                  </a:cubicBez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58;p52">
              <a:extLst>
                <a:ext uri="{FF2B5EF4-FFF2-40B4-BE49-F238E27FC236}">
                  <a16:creationId xmlns:a16="http://schemas.microsoft.com/office/drawing/2014/main" id="{A17E2F21-DC83-DA43-82D2-ED632488888A}"/>
                </a:ext>
              </a:extLst>
            </p:cNvPr>
            <p:cNvSpPr/>
            <p:nvPr/>
          </p:nvSpPr>
          <p:spPr>
            <a:xfrm>
              <a:off x="1608950" y="4061150"/>
              <a:ext cx="4382525" cy="835925"/>
            </a:xfrm>
            <a:custGeom>
              <a:avLst/>
              <a:gdLst/>
              <a:ahLst/>
              <a:cxnLst/>
              <a:rect l="l" t="t" r="r" b="b"/>
              <a:pathLst>
                <a:path w="175301" h="33437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lnTo>
                    <a:pt x="1" y="27304"/>
                  </a:lnTo>
                  <a:cubicBezTo>
                    <a:pt x="1" y="30696"/>
                    <a:pt x="2708" y="33436"/>
                    <a:pt x="6101" y="33436"/>
                  </a:cubicBezTo>
                  <a:lnTo>
                    <a:pt x="169200" y="33436"/>
                  </a:lnTo>
                  <a:cubicBezTo>
                    <a:pt x="172593" y="33436"/>
                    <a:pt x="175300" y="30696"/>
                    <a:pt x="175300" y="27304"/>
                  </a:cubicBezTo>
                  <a:lnTo>
                    <a:pt x="175300" y="6101"/>
                  </a:lnTo>
                  <a:cubicBezTo>
                    <a:pt x="175300" y="2708"/>
                    <a:pt x="172593" y="1"/>
                    <a:pt x="169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59;p52">
              <a:extLst>
                <a:ext uri="{FF2B5EF4-FFF2-40B4-BE49-F238E27FC236}">
                  <a16:creationId xmlns:a16="http://schemas.microsoft.com/office/drawing/2014/main" id="{1EC6FBD1-D145-2246-A9DF-EED26A99E56E}"/>
                </a:ext>
              </a:extLst>
            </p:cNvPr>
            <p:cNvSpPr/>
            <p:nvPr/>
          </p:nvSpPr>
          <p:spPr>
            <a:xfrm>
              <a:off x="3800200" y="4061150"/>
              <a:ext cx="2191275" cy="835925"/>
            </a:xfrm>
            <a:custGeom>
              <a:avLst/>
              <a:gdLst/>
              <a:ahLst/>
              <a:cxnLst/>
              <a:rect l="l" t="t" r="r" b="b"/>
              <a:pathLst>
                <a:path w="87651" h="33437" extrusionOk="0">
                  <a:moveTo>
                    <a:pt x="1" y="1"/>
                  </a:moveTo>
                  <a:lnTo>
                    <a:pt x="1" y="33436"/>
                  </a:lnTo>
                  <a:lnTo>
                    <a:pt x="81550" y="33436"/>
                  </a:lnTo>
                  <a:cubicBezTo>
                    <a:pt x="84943" y="33436"/>
                    <a:pt x="87650" y="30696"/>
                    <a:pt x="87650" y="27304"/>
                  </a:cubicBezTo>
                  <a:lnTo>
                    <a:pt x="87650" y="6101"/>
                  </a:lnTo>
                  <a:cubicBezTo>
                    <a:pt x="87650" y="2708"/>
                    <a:pt x="84943" y="1"/>
                    <a:pt x="81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60;p52">
              <a:extLst>
                <a:ext uri="{FF2B5EF4-FFF2-40B4-BE49-F238E27FC236}">
                  <a16:creationId xmlns:a16="http://schemas.microsoft.com/office/drawing/2014/main" id="{D8EF1FBC-401F-6942-9103-28E48FB92D93}"/>
                </a:ext>
              </a:extLst>
            </p:cNvPr>
            <p:cNvSpPr/>
            <p:nvPr/>
          </p:nvSpPr>
          <p:spPr>
            <a:xfrm>
              <a:off x="1190625" y="4591225"/>
              <a:ext cx="5219200" cy="835925"/>
            </a:xfrm>
            <a:custGeom>
              <a:avLst/>
              <a:gdLst/>
              <a:ahLst/>
              <a:cxnLst/>
              <a:rect l="l" t="t" r="r" b="b"/>
              <a:pathLst>
                <a:path w="208768" h="33437" extrusionOk="0">
                  <a:moveTo>
                    <a:pt x="6133" y="1"/>
                  </a:moveTo>
                  <a:cubicBezTo>
                    <a:pt x="2740" y="1"/>
                    <a:pt x="0" y="2708"/>
                    <a:pt x="0" y="6101"/>
                  </a:cubicBezTo>
                  <a:lnTo>
                    <a:pt x="0" y="27304"/>
                  </a:lnTo>
                  <a:cubicBezTo>
                    <a:pt x="0" y="30696"/>
                    <a:pt x="2740" y="33436"/>
                    <a:pt x="6133" y="33436"/>
                  </a:cubicBezTo>
                  <a:lnTo>
                    <a:pt x="202635" y="33436"/>
                  </a:lnTo>
                  <a:cubicBezTo>
                    <a:pt x="206027" y="33436"/>
                    <a:pt x="208767" y="30696"/>
                    <a:pt x="208767" y="27304"/>
                  </a:cubicBezTo>
                  <a:lnTo>
                    <a:pt x="208767" y="6101"/>
                  </a:lnTo>
                  <a:cubicBezTo>
                    <a:pt x="208767" y="2708"/>
                    <a:pt x="206027" y="1"/>
                    <a:pt x="20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61;p52">
              <a:extLst>
                <a:ext uri="{FF2B5EF4-FFF2-40B4-BE49-F238E27FC236}">
                  <a16:creationId xmlns:a16="http://schemas.microsoft.com/office/drawing/2014/main" id="{75A781D1-7DD7-5E44-A0D3-DFCAF2573736}"/>
                </a:ext>
              </a:extLst>
            </p:cNvPr>
            <p:cNvSpPr/>
            <p:nvPr/>
          </p:nvSpPr>
          <p:spPr>
            <a:xfrm>
              <a:off x="3800200" y="4591225"/>
              <a:ext cx="2609625" cy="835925"/>
            </a:xfrm>
            <a:custGeom>
              <a:avLst/>
              <a:gdLst/>
              <a:ahLst/>
              <a:cxnLst/>
              <a:rect l="l" t="t" r="r" b="b"/>
              <a:pathLst>
                <a:path w="104385" h="33437" extrusionOk="0">
                  <a:moveTo>
                    <a:pt x="1" y="1"/>
                  </a:moveTo>
                  <a:lnTo>
                    <a:pt x="1" y="33436"/>
                  </a:lnTo>
                  <a:lnTo>
                    <a:pt x="98252" y="33436"/>
                  </a:lnTo>
                  <a:cubicBezTo>
                    <a:pt x="101644" y="33436"/>
                    <a:pt x="104384" y="30696"/>
                    <a:pt x="104384" y="27304"/>
                  </a:cubicBezTo>
                  <a:lnTo>
                    <a:pt x="104384" y="6101"/>
                  </a:lnTo>
                  <a:cubicBezTo>
                    <a:pt x="104384" y="2708"/>
                    <a:pt x="101644" y="1"/>
                    <a:pt x="98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62;p52">
              <a:extLst>
                <a:ext uri="{FF2B5EF4-FFF2-40B4-BE49-F238E27FC236}">
                  <a16:creationId xmlns:a16="http://schemas.microsoft.com/office/drawing/2014/main" id="{32079931-7545-2945-97D9-FB7378B39805}"/>
                </a:ext>
              </a:extLst>
            </p:cNvPr>
            <p:cNvSpPr/>
            <p:nvPr/>
          </p:nvSpPr>
          <p:spPr>
            <a:xfrm>
              <a:off x="3138025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00" y="0"/>
                  </a:moveTo>
                  <a:cubicBezTo>
                    <a:pt x="2708" y="0"/>
                    <a:pt x="0" y="2740"/>
                    <a:pt x="0" y="6133"/>
                  </a:cubicBezTo>
                  <a:lnTo>
                    <a:pt x="0" y="27336"/>
                  </a:lnTo>
                  <a:cubicBezTo>
                    <a:pt x="0" y="30696"/>
                    <a:pt x="2708" y="33436"/>
                    <a:pt x="6100" y="33436"/>
                  </a:cubicBezTo>
                  <a:lnTo>
                    <a:pt x="46875" y="33436"/>
                  </a:lnTo>
                  <a:cubicBezTo>
                    <a:pt x="50267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7" y="0"/>
                    <a:pt x="46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63;p52">
              <a:extLst>
                <a:ext uri="{FF2B5EF4-FFF2-40B4-BE49-F238E27FC236}">
                  <a16:creationId xmlns:a16="http://schemas.microsoft.com/office/drawing/2014/main" id="{D9C9476E-A107-854A-AA5F-B11DC9F25A3B}"/>
                </a:ext>
              </a:extLst>
            </p:cNvPr>
            <p:cNvSpPr/>
            <p:nvPr/>
          </p:nvSpPr>
          <p:spPr>
            <a:xfrm>
              <a:off x="3800200" y="1971050"/>
              <a:ext cx="663025" cy="835900"/>
            </a:xfrm>
            <a:custGeom>
              <a:avLst/>
              <a:gdLst/>
              <a:ahLst/>
              <a:cxnLst/>
              <a:rect l="l" t="t" r="r" b="b"/>
              <a:pathLst>
                <a:path w="26521" h="33436" extrusionOk="0">
                  <a:moveTo>
                    <a:pt x="1" y="0"/>
                  </a:moveTo>
                  <a:lnTo>
                    <a:pt x="1" y="33436"/>
                  </a:lnTo>
                  <a:lnTo>
                    <a:pt x="20388" y="33436"/>
                  </a:lnTo>
                  <a:cubicBezTo>
                    <a:pt x="23780" y="33436"/>
                    <a:pt x="26521" y="30696"/>
                    <a:pt x="26521" y="27336"/>
                  </a:cubicBezTo>
                  <a:lnTo>
                    <a:pt x="26521" y="6133"/>
                  </a:lnTo>
                  <a:cubicBezTo>
                    <a:pt x="26521" y="2740"/>
                    <a:pt x="23780" y="0"/>
                    <a:pt x="20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64;p52">
              <a:extLst>
                <a:ext uri="{FF2B5EF4-FFF2-40B4-BE49-F238E27FC236}">
                  <a16:creationId xmlns:a16="http://schemas.microsoft.com/office/drawing/2014/main" id="{D2F3A1E3-828F-364D-8B0A-C6074E8042E6}"/>
                </a:ext>
              </a:extLst>
            </p:cNvPr>
            <p:cNvSpPr/>
            <p:nvPr/>
          </p:nvSpPr>
          <p:spPr>
            <a:xfrm>
              <a:off x="1654625" y="1971050"/>
              <a:ext cx="1325200" cy="835900"/>
            </a:xfrm>
            <a:custGeom>
              <a:avLst/>
              <a:gdLst/>
              <a:ahLst/>
              <a:cxnLst/>
              <a:rect l="l" t="t" r="r" b="b"/>
              <a:pathLst>
                <a:path w="53008" h="3343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7336"/>
                  </a:lnTo>
                  <a:cubicBezTo>
                    <a:pt x="1" y="30696"/>
                    <a:pt x="2741" y="33436"/>
                    <a:pt x="6133" y="33436"/>
                  </a:cubicBezTo>
                  <a:lnTo>
                    <a:pt x="46908" y="33436"/>
                  </a:lnTo>
                  <a:cubicBezTo>
                    <a:pt x="50268" y="33436"/>
                    <a:pt x="53008" y="30696"/>
                    <a:pt x="53008" y="27336"/>
                  </a:cubicBezTo>
                  <a:lnTo>
                    <a:pt x="53008" y="6133"/>
                  </a:lnTo>
                  <a:cubicBezTo>
                    <a:pt x="53008" y="2740"/>
                    <a:pt x="50268" y="0"/>
                    <a:pt x="46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65;p52">
              <a:extLst>
                <a:ext uri="{FF2B5EF4-FFF2-40B4-BE49-F238E27FC236}">
                  <a16:creationId xmlns:a16="http://schemas.microsoft.com/office/drawing/2014/main" id="{AB567561-9EFB-4B48-AD18-A6CD8CFD675E}"/>
                </a:ext>
              </a:extLst>
            </p:cNvPr>
            <p:cNvSpPr/>
            <p:nvPr/>
          </p:nvSpPr>
          <p:spPr>
            <a:xfrm>
              <a:off x="1177575" y="268500"/>
              <a:ext cx="5245300" cy="2008375"/>
            </a:xfrm>
            <a:custGeom>
              <a:avLst/>
              <a:gdLst/>
              <a:ahLst/>
              <a:cxnLst/>
              <a:rect l="l" t="t" r="r" b="b"/>
              <a:pathLst>
                <a:path w="209812" h="80335" extrusionOk="0">
                  <a:moveTo>
                    <a:pt x="104906" y="0"/>
                  </a:moveTo>
                  <a:cubicBezTo>
                    <a:pt x="103682" y="0"/>
                    <a:pt x="102459" y="367"/>
                    <a:pt x="101415" y="1101"/>
                  </a:cubicBezTo>
                  <a:lnTo>
                    <a:pt x="3164" y="69179"/>
                  </a:lnTo>
                  <a:cubicBezTo>
                    <a:pt x="946" y="70712"/>
                    <a:pt x="0" y="73484"/>
                    <a:pt x="816" y="76029"/>
                  </a:cubicBezTo>
                  <a:cubicBezTo>
                    <a:pt x="1598" y="78606"/>
                    <a:pt x="3980" y="80335"/>
                    <a:pt x="6655" y="80335"/>
                  </a:cubicBezTo>
                  <a:lnTo>
                    <a:pt x="203157" y="80335"/>
                  </a:lnTo>
                  <a:cubicBezTo>
                    <a:pt x="205831" y="80335"/>
                    <a:pt x="208213" y="78606"/>
                    <a:pt x="208996" y="76029"/>
                  </a:cubicBezTo>
                  <a:cubicBezTo>
                    <a:pt x="209811" y="73484"/>
                    <a:pt x="208865" y="70712"/>
                    <a:pt x="206647" y="69179"/>
                  </a:cubicBezTo>
                  <a:lnTo>
                    <a:pt x="108396" y="1101"/>
                  </a:lnTo>
                  <a:cubicBezTo>
                    <a:pt x="107352" y="367"/>
                    <a:pt x="106129" y="0"/>
                    <a:pt x="104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66;p52">
              <a:extLst>
                <a:ext uri="{FF2B5EF4-FFF2-40B4-BE49-F238E27FC236}">
                  <a16:creationId xmlns:a16="http://schemas.microsoft.com/office/drawing/2014/main" id="{EEA58D45-0D76-044C-8047-B85043F68815}"/>
                </a:ext>
              </a:extLst>
            </p:cNvPr>
            <p:cNvSpPr/>
            <p:nvPr/>
          </p:nvSpPr>
          <p:spPr>
            <a:xfrm>
              <a:off x="3800200" y="269100"/>
              <a:ext cx="2622675" cy="2007775"/>
            </a:xfrm>
            <a:custGeom>
              <a:avLst/>
              <a:gdLst/>
              <a:ahLst/>
              <a:cxnLst/>
              <a:rect l="l" t="t" r="r" b="b"/>
              <a:pathLst>
                <a:path w="104907" h="80311" extrusionOk="0">
                  <a:moveTo>
                    <a:pt x="1" y="1"/>
                  </a:moveTo>
                  <a:lnTo>
                    <a:pt x="1" y="80311"/>
                  </a:lnTo>
                  <a:lnTo>
                    <a:pt x="98252" y="80311"/>
                  </a:lnTo>
                  <a:cubicBezTo>
                    <a:pt x="100926" y="80311"/>
                    <a:pt x="103308" y="78582"/>
                    <a:pt x="104091" y="76005"/>
                  </a:cubicBezTo>
                  <a:cubicBezTo>
                    <a:pt x="104906" y="73460"/>
                    <a:pt x="103960" y="70688"/>
                    <a:pt x="101742" y="69155"/>
                  </a:cubicBezTo>
                  <a:lnTo>
                    <a:pt x="3491" y="1077"/>
                  </a:lnTo>
                  <a:cubicBezTo>
                    <a:pt x="2447" y="359"/>
                    <a:pt x="120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67;p52">
              <a:extLst>
                <a:ext uri="{FF2B5EF4-FFF2-40B4-BE49-F238E27FC236}">
                  <a16:creationId xmlns:a16="http://schemas.microsoft.com/office/drawing/2014/main" id="{C479C562-571E-264F-9BD9-5FCECEA6E355}"/>
                </a:ext>
              </a:extLst>
            </p:cNvPr>
            <p:cNvSpPr/>
            <p:nvPr/>
          </p:nvSpPr>
          <p:spPr>
            <a:xfrm>
              <a:off x="3596325" y="1099275"/>
              <a:ext cx="407775" cy="407775"/>
            </a:xfrm>
            <a:custGeom>
              <a:avLst/>
              <a:gdLst/>
              <a:ahLst/>
              <a:cxnLst/>
              <a:rect l="l" t="t" r="r" b="b"/>
              <a:pathLst>
                <a:path w="16311" h="16311" extrusionOk="0">
                  <a:moveTo>
                    <a:pt x="8156" y="1"/>
                  </a:moveTo>
                  <a:cubicBezTo>
                    <a:pt x="3654" y="1"/>
                    <a:pt x="1" y="3654"/>
                    <a:pt x="1" y="8156"/>
                  </a:cubicBezTo>
                  <a:cubicBezTo>
                    <a:pt x="1" y="12657"/>
                    <a:pt x="3654" y="16311"/>
                    <a:pt x="8156" y="16311"/>
                  </a:cubicBezTo>
                  <a:cubicBezTo>
                    <a:pt x="12657" y="16311"/>
                    <a:pt x="16311" y="12657"/>
                    <a:pt x="16311" y="8156"/>
                  </a:cubicBezTo>
                  <a:cubicBezTo>
                    <a:pt x="16311" y="3654"/>
                    <a:pt x="12657" y="1"/>
                    <a:pt x="8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68;p52">
              <a:extLst>
                <a:ext uri="{FF2B5EF4-FFF2-40B4-BE49-F238E27FC236}">
                  <a16:creationId xmlns:a16="http://schemas.microsoft.com/office/drawing/2014/main" id="{8F587C30-F4B4-C440-9ACB-6366C7635F82}"/>
                </a:ext>
              </a:extLst>
            </p:cNvPr>
            <p:cNvSpPr/>
            <p:nvPr/>
          </p:nvSpPr>
          <p:spPr>
            <a:xfrm>
              <a:off x="3800200" y="1099275"/>
              <a:ext cx="203900" cy="407775"/>
            </a:xfrm>
            <a:custGeom>
              <a:avLst/>
              <a:gdLst/>
              <a:ahLst/>
              <a:cxnLst/>
              <a:rect l="l" t="t" r="r" b="b"/>
              <a:pathLst>
                <a:path w="8156" h="16311" extrusionOk="0">
                  <a:moveTo>
                    <a:pt x="1" y="1"/>
                  </a:moveTo>
                  <a:lnTo>
                    <a:pt x="1" y="16311"/>
                  </a:lnTo>
                  <a:cubicBezTo>
                    <a:pt x="4502" y="16311"/>
                    <a:pt x="8156" y="12657"/>
                    <a:pt x="8156" y="8156"/>
                  </a:cubicBezTo>
                  <a:cubicBezTo>
                    <a:pt x="8156" y="3654"/>
                    <a:pt x="450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"/>
          <p:cNvSpPr txBox="1">
            <a:spLocks noGrp="1"/>
          </p:cNvSpPr>
          <p:nvPr>
            <p:ph type="ctrTitle"/>
          </p:nvPr>
        </p:nvSpPr>
        <p:spPr>
          <a:xfrm>
            <a:off x="1566115" y="1151289"/>
            <a:ext cx="6011769" cy="128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</a:pPr>
            <a:r>
              <a:rPr lang="en" sz="2400" dirty="0">
                <a:solidFill>
                  <a:schemeClr val="accent5"/>
                </a:solidFill>
              </a:rPr>
              <a:t>2.1.  INTEGRACIÓN DE LA </a:t>
            </a:r>
            <a:r>
              <a:rPr lang="en" sz="2400" dirty="0">
                <a:solidFill>
                  <a:srgbClr val="FF8835"/>
                </a:solidFill>
              </a:rPr>
              <a:t>SUPERVISIÓN REGULATORIA</a:t>
            </a:r>
            <a:r>
              <a:rPr lang="en" sz="2400" dirty="0">
                <a:solidFill>
                  <a:schemeClr val="accent5"/>
                </a:solidFill>
              </a:rPr>
              <a:t> Y LA </a:t>
            </a:r>
            <a:r>
              <a:rPr lang="en" sz="2400" dirty="0">
                <a:solidFill>
                  <a:srgbClr val="FF8835"/>
                </a:solidFill>
              </a:rPr>
              <a:t>DEFENSA DE COMPETENCIA </a:t>
            </a:r>
            <a:endParaRPr sz="2400" dirty="0">
              <a:solidFill>
                <a:srgbClr val="FF8835"/>
              </a:solidFill>
            </a:endParaRPr>
          </a:p>
        </p:txBody>
      </p:sp>
      <p:sp>
        <p:nvSpPr>
          <p:cNvPr id="533" name="Google Shape;533;p38"/>
          <p:cNvSpPr txBox="1">
            <a:spLocks noGrp="1"/>
          </p:cNvSpPr>
          <p:nvPr>
            <p:ph type="subTitle" idx="1"/>
          </p:nvPr>
        </p:nvSpPr>
        <p:spPr>
          <a:xfrm>
            <a:off x="489873" y="2993275"/>
            <a:ext cx="2400282" cy="128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accent4"/>
                </a:solidFill>
                <a:latin typeface="+mj-lt"/>
              </a:rPr>
              <a:t>Garantiza la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coherencia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 entre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la regulación 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ex ante y la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defensa 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ex post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de la competencia  </a:t>
            </a:r>
          </a:p>
        </p:txBody>
      </p:sp>
      <p:sp>
        <p:nvSpPr>
          <p:cNvPr id="534" name="Google Shape;534;p38"/>
          <p:cNvSpPr txBox="1">
            <a:spLocks noGrp="1"/>
          </p:cNvSpPr>
          <p:nvPr>
            <p:ph type="subTitle" idx="2"/>
          </p:nvPr>
        </p:nvSpPr>
        <p:spPr>
          <a:xfrm>
            <a:off x="3625165" y="2997714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accent4"/>
                </a:solidFill>
                <a:latin typeface="+mj-lt"/>
              </a:rPr>
              <a:t>Potencia la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sinergia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 y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complementariedad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 entre ambas herramientas </a:t>
            </a:r>
          </a:p>
        </p:txBody>
      </p:sp>
      <p:sp>
        <p:nvSpPr>
          <p:cNvPr id="535" name="Google Shape;535;p38"/>
          <p:cNvSpPr txBox="1">
            <a:spLocks noGrp="1"/>
          </p:cNvSpPr>
          <p:nvPr>
            <p:ph type="subTitle" idx="3"/>
          </p:nvPr>
        </p:nvSpPr>
        <p:spPr>
          <a:xfrm>
            <a:off x="6484204" y="2995294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accent4"/>
                </a:solidFill>
                <a:latin typeface="+mj-lt"/>
              </a:rPr>
              <a:t>Aumenta la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confianza </a:t>
            </a:r>
            <a:r>
              <a:rPr lang="es-ES_tradnl" dirty="0">
                <a:solidFill>
                  <a:schemeClr val="accent4"/>
                </a:solidFill>
                <a:latin typeface="+mj-lt"/>
              </a:rPr>
              <a:t>de los agentes económicos y la </a:t>
            </a:r>
            <a:r>
              <a:rPr lang="es-ES_tradnl" b="1" dirty="0">
                <a:solidFill>
                  <a:schemeClr val="accent4"/>
                </a:solidFill>
                <a:latin typeface="+mj-lt"/>
              </a:rPr>
              <a:t>seguridad jurídica </a:t>
            </a:r>
          </a:p>
        </p:txBody>
      </p:sp>
      <p:sp>
        <p:nvSpPr>
          <p:cNvPr id="539" name="Google Shape;539;p38"/>
          <p:cNvSpPr/>
          <p:nvPr/>
        </p:nvSpPr>
        <p:spPr>
          <a:xfrm>
            <a:off x="1459624" y="2364269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40" name="Google Shape;540;p38"/>
          <p:cNvSpPr/>
          <p:nvPr/>
        </p:nvSpPr>
        <p:spPr>
          <a:xfrm>
            <a:off x="4318712" y="2364269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/>
          </a:p>
        </p:txBody>
      </p:sp>
      <p:sp>
        <p:nvSpPr>
          <p:cNvPr id="541" name="Google Shape;541;p38"/>
          <p:cNvSpPr/>
          <p:nvPr/>
        </p:nvSpPr>
        <p:spPr>
          <a:xfrm>
            <a:off x="7177812" y="2364269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/>
          </a:p>
        </p:txBody>
      </p:sp>
      <p:sp>
        <p:nvSpPr>
          <p:cNvPr id="545" name="Google Shape;545;p38"/>
          <p:cNvSpPr txBox="1">
            <a:spLocks noGrp="1"/>
          </p:cNvSpPr>
          <p:nvPr>
            <p:ph type="subTitle" idx="7"/>
          </p:nvPr>
        </p:nvSpPr>
        <p:spPr>
          <a:xfrm>
            <a:off x="766139" y="2502442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A</a:t>
            </a:r>
          </a:p>
        </p:txBody>
      </p:sp>
      <p:sp>
        <p:nvSpPr>
          <p:cNvPr id="546" name="Google Shape;546;p38"/>
          <p:cNvSpPr txBox="1">
            <a:spLocks noGrp="1"/>
          </p:cNvSpPr>
          <p:nvPr>
            <p:ph type="subTitle" idx="8"/>
          </p:nvPr>
        </p:nvSpPr>
        <p:spPr>
          <a:xfrm>
            <a:off x="3625177" y="2503223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/>
              <a:t>B</a:t>
            </a:r>
          </a:p>
        </p:txBody>
      </p:sp>
      <p:sp>
        <p:nvSpPr>
          <p:cNvPr id="547" name="Google Shape;547;p38"/>
          <p:cNvSpPr txBox="1">
            <a:spLocks noGrp="1"/>
          </p:cNvSpPr>
          <p:nvPr>
            <p:ph type="subTitle" idx="9"/>
          </p:nvPr>
        </p:nvSpPr>
        <p:spPr>
          <a:xfrm>
            <a:off x="6484215" y="2502442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/>
              <a:t>C</a:t>
            </a:r>
          </a:p>
        </p:txBody>
      </p:sp>
      <p:sp>
        <p:nvSpPr>
          <p:cNvPr id="15" name="Google Shape;308;p33">
            <a:extLst>
              <a:ext uri="{FF2B5EF4-FFF2-40B4-BE49-F238E27FC236}">
                <a16:creationId xmlns:a16="http://schemas.microsoft.com/office/drawing/2014/main" id="{F457CC40-F06A-1347-AF41-B43BF1B6D32B}"/>
              </a:ext>
            </a:extLst>
          </p:cNvPr>
          <p:cNvSpPr txBox="1">
            <a:spLocks/>
          </p:cNvSpPr>
          <p:nvPr/>
        </p:nvSpPr>
        <p:spPr>
          <a:xfrm>
            <a:off x="1396124" y="104291"/>
            <a:ext cx="10034091" cy="7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2. Rasgos fundamentales de la CNMC</a:t>
            </a:r>
          </a:p>
        </p:txBody>
      </p:sp>
    </p:spTree>
    <p:extLst>
      <p:ext uri="{BB962C8B-B14F-4D97-AF65-F5344CB8AC3E}">
        <p14:creationId xmlns:p14="http://schemas.microsoft.com/office/powerpoint/2010/main" val="15869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>
            <a:spLocks noGrp="1"/>
          </p:cNvSpPr>
          <p:nvPr>
            <p:ph type="ctrTitle"/>
          </p:nvPr>
        </p:nvSpPr>
        <p:spPr>
          <a:xfrm>
            <a:off x="1142217" y="1090014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2.2. VISIÓN GLOBAL DE LA </a:t>
            </a:r>
            <a:r>
              <a:rPr lang="en" dirty="0">
                <a:solidFill>
                  <a:srgbClr val="FF8835"/>
                </a:solidFill>
              </a:rPr>
              <a:t>REALIDAD ECONÓMICA</a:t>
            </a:r>
            <a:endParaRPr dirty="0">
              <a:solidFill>
                <a:srgbClr val="FF8835"/>
              </a:solidFill>
            </a:endParaRPr>
          </a:p>
        </p:txBody>
      </p:sp>
      <p:sp>
        <p:nvSpPr>
          <p:cNvPr id="130" name="Google Shape;534;p38">
            <a:extLst>
              <a:ext uri="{FF2B5EF4-FFF2-40B4-BE49-F238E27FC236}">
                <a16:creationId xmlns:a16="http://schemas.microsoft.com/office/drawing/2014/main" id="{0F0F0492-5919-4248-A84E-961FF57B17A4}"/>
              </a:ext>
            </a:extLst>
          </p:cNvPr>
          <p:cNvSpPr txBox="1">
            <a:spLocks/>
          </p:cNvSpPr>
          <p:nvPr/>
        </p:nvSpPr>
        <p:spPr>
          <a:xfrm>
            <a:off x="3834397" y="2631511"/>
            <a:ext cx="1976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lang="es-ES_tradnl" dirty="0">
              <a:latin typeface="+mj-lt"/>
            </a:endParaRPr>
          </a:p>
        </p:txBody>
      </p:sp>
      <p:sp>
        <p:nvSpPr>
          <p:cNvPr id="131" name="Google Shape;535;p38">
            <a:extLst>
              <a:ext uri="{FF2B5EF4-FFF2-40B4-BE49-F238E27FC236}">
                <a16:creationId xmlns:a16="http://schemas.microsoft.com/office/drawing/2014/main" id="{8BD28F35-25E6-8A43-BE1B-8E9B79C8F410}"/>
              </a:ext>
            </a:extLst>
          </p:cNvPr>
          <p:cNvSpPr txBox="1">
            <a:spLocks/>
          </p:cNvSpPr>
          <p:nvPr/>
        </p:nvSpPr>
        <p:spPr>
          <a:xfrm>
            <a:off x="5828949" y="2576837"/>
            <a:ext cx="2599558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>
                <a:solidFill>
                  <a:schemeClr val="accent6"/>
                </a:solidFill>
              </a:rPr>
              <a:t>Facilita tener presentes </a:t>
            </a:r>
            <a:r>
              <a:rPr lang="es-ES" b="1" dirty="0">
                <a:solidFill>
                  <a:schemeClr val="accent6"/>
                </a:solidFill>
              </a:rPr>
              <a:t>los efectos externos de la regulación </a:t>
            </a:r>
            <a:r>
              <a:rPr lang="es-ES" dirty="0">
                <a:solidFill>
                  <a:schemeClr val="accent6"/>
                </a:solidFill>
              </a:rPr>
              <a:t>de las  industrias de red sobre el resto de la economía</a:t>
            </a:r>
          </a:p>
          <a:p>
            <a:pPr algn="ctr"/>
            <a:endParaRPr lang="es-ES_tradnl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2" name="Google Shape;539;p38">
            <a:extLst>
              <a:ext uri="{FF2B5EF4-FFF2-40B4-BE49-F238E27FC236}">
                <a16:creationId xmlns:a16="http://schemas.microsoft.com/office/drawing/2014/main" id="{233CAFFC-2030-744B-915D-29AEE21010B3}"/>
              </a:ext>
            </a:extLst>
          </p:cNvPr>
          <p:cNvSpPr/>
          <p:nvPr/>
        </p:nvSpPr>
        <p:spPr>
          <a:xfrm>
            <a:off x="1690613" y="1998066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3" name="Google Shape;540;p38">
            <a:extLst>
              <a:ext uri="{FF2B5EF4-FFF2-40B4-BE49-F238E27FC236}">
                <a16:creationId xmlns:a16="http://schemas.microsoft.com/office/drawing/2014/main" id="{21DF5E17-0346-754D-956B-CE8FE1E73F16}"/>
              </a:ext>
            </a:extLst>
          </p:cNvPr>
          <p:cNvSpPr/>
          <p:nvPr/>
        </p:nvSpPr>
        <p:spPr>
          <a:xfrm>
            <a:off x="4231852" y="1998066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/>
          </a:p>
        </p:txBody>
      </p:sp>
      <p:sp>
        <p:nvSpPr>
          <p:cNvPr id="134" name="Google Shape;541;p38">
            <a:extLst>
              <a:ext uri="{FF2B5EF4-FFF2-40B4-BE49-F238E27FC236}">
                <a16:creationId xmlns:a16="http://schemas.microsoft.com/office/drawing/2014/main" id="{05EB29BA-EDD5-2F4C-812E-79964548BF74}"/>
              </a:ext>
            </a:extLst>
          </p:cNvPr>
          <p:cNvSpPr/>
          <p:nvPr/>
        </p:nvSpPr>
        <p:spPr>
          <a:xfrm>
            <a:off x="6786143" y="1945812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/>
          </a:p>
        </p:txBody>
      </p:sp>
      <p:sp>
        <p:nvSpPr>
          <p:cNvPr id="135" name="Google Shape;545;p38">
            <a:extLst>
              <a:ext uri="{FF2B5EF4-FFF2-40B4-BE49-F238E27FC236}">
                <a16:creationId xmlns:a16="http://schemas.microsoft.com/office/drawing/2014/main" id="{0652B69E-F642-0C4C-A901-6CA77B97C7F9}"/>
              </a:ext>
            </a:extLst>
          </p:cNvPr>
          <p:cNvSpPr txBox="1">
            <a:spLocks/>
          </p:cNvSpPr>
          <p:nvPr/>
        </p:nvSpPr>
        <p:spPr>
          <a:xfrm>
            <a:off x="997128" y="2136239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6" name="Google Shape;546;p38">
            <a:extLst>
              <a:ext uri="{FF2B5EF4-FFF2-40B4-BE49-F238E27FC236}">
                <a16:creationId xmlns:a16="http://schemas.microsoft.com/office/drawing/2014/main" id="{D3C99BD6-FC1D-4749-ADDD-760A0997EBCD}"/>
              </a:ext>
            </a:extLst>
          </p:cNvPr>
          <p:cNvSpPr txBox="1">
            <a:spLocks/>
          </p:cNvSpPr>
          <p:nvPr/>
        </p:nvSpPr>
        <p:spPr>
          <a:xfrm>
            <a:off x="3538317" y="2137020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7" name="Google Shape;547;p38">
            <a:extLst>
              <a:ext uri="{FF2B5EF4-FFF2-40B4-BE49-F238E27FC236}">
                <a16:creationId xmlns:a16="http://schemas.microsoft.com/office/drawing/2014/main" id="{C203E77D-7D69-AC4D-A271-4C6FA474CD0A}"/>
              </a:ext>
            </a:extLst>
          </p:cNvPr>
          <p:cNvSpPr txBox="1">
            <a:spLocks/>
          </p:cNvSpPr>
          <p:nvPr/>
        </p:nvSpPr>
        <p:spPr>
          <a:xfrm>
            <a:off x="6092546" y="2083985"/>
            <a:ext cx="1976700" cy="3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0" name="Google Shape;539;p38">
            <a:extLst>
              <a:ext uri="{FF2B5EF4-FFF2-40B4-BE49-F238E27FC236}">
                <a16:creationId xmlns:a16="http://schemas.microsoft.com/office/drawing/2014/main" id="{7C605445-28F6-2C4A-81AB-B779643CF269}"/>
              </a:ext>
            </a:extLst>
          </p:cNvPr>
          <p:cNvSpPr/>
          <p:nvPr/>
        </p:nvSpPr>
        <p:spPr>
          <a:xfrm>
            <a:off x="4233079" y="3548435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3" name="Google Shape;545;p38">
            <a:extLst>
              <a:ext uri="{FF2B5EF4-FFF2-40B4-BE49-F238E27FC236}">
                <a16:creationId xmlns:a16="http://schemas.microsoft.com/office/drawing/2014/main" id="{981045F0-91AD-524B-805F-8CAACB21E182}"/>
              </a:ext>
            </a:extLst>
          </p:cNvPr>
          <p:cNvSpPr txBox="1">
            <a:spLocks/>
          </p:cNvSpPr>
          <p:nvPr/>
        </p:nvSpPr>
        <p:spPr>
          <a:xfrm>
            <a:off x="3539594" y="3655716"/>
            <a:ext cx="1976700" cy="343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9FBB7-F618-604D-BAD9-7CDAEE611ADE}"/>
              </a:ext>
            </a:extLst>
          </p:cNvPr>
          <p:cNvSpPr/>
          <p:nvPr/>
        </p:nvSpPr>
        <p:spPr>
          <a:xfrm>
            <a:off x="715493" y="2628743"/>
            <a:ext cx="2631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1800"/>
              </a:spcAft>
            </a:pPr>
            <a:r>
              <a:rPr lang="es-ES" dirty="0">
                <a:solidFill>
                  <a:schemeClr val="accent6"/>
                </a:solidFill>
              </a:rPr>
              <a:t>Protección de la competencia en </a:t>
            </a:r>
            <a:r>
              <a:rPr lang="es-ES" b="1" dirty="0">
                <a:solidFill>
                  <a:schemeClr val="accent6"/>
                </a:solidFill>
              </a:rPr>
              <a:t>todos los mercados y sectores económicos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A11D6-88E1-C842-AEFE-4BE1DDBEE928}"/>
              </a:ext>
            </a:extLst>
          </p:cNvPr>
          <p:cNvSpPr/>
          <p:nvPr/>
        </p:nvSpPr>
        <p:spPr>
          <a:xfrm>
            <a:off x="3499324" y="2600326"/>
            <a:ext cx="2219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1800"/>
              </a:spcAft>
            </a:pPr>
            <a:r>
              <a:rPr lang="es-ES" dirty="0">
                <a:solidFill>
                  <a:schemeClr val="accent6"/>
                </a:solidFill>
              </a:rPr>
              <a:t>Reforzamiento del </a:t>
            </a:r>
            <a:r>
              <a:rPr lang="es-ES" b="1" dirty="0">
                <a:solidFill>
                  <a:schemeClr val="accent6"/>
                </a:solidFill>
              </a:rPr>
              <a:t>interés general frente a intereses particulares</a:t>
            </a:r>
            <a:endParaRPr lang="es-ES" strike="sngStrike" dirty="0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1174AE-2C4E-C347-9296-7B0A263C6D4B}"/>
              </a:ext>
            </a:extLst>
          </p:cNvPr>
          <p:cNvSpPr/>
          <p:nvPr/>
        </p:nvSpPr>
        <p:spPr>
          <a:xfrm>
            <a:off x="2973828" y="4159603"/>
            <a:ext cx="2958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1800"/>
              </a:spcAft>
            </a:pPr>
            <a:r>
              <a:rPr lang="es-ES" b="1" dirty="0">
                <a:solidFill>
                  <a:schemeClr val="accent6"/>
                </a:solidFill>
              </a:rPr>
              <a:t>Reduce el riesgo de captura del regulador </a:t>
            </a:r>
            <a:r>
              <a:rPr lang="es-ES" dirty="0">
                <a:solidFill>
                  <a:schemeClr val="accent6"/>
                </a:solidFill>
              </a:rPr>
              <a:t>por el tamaño de la Autoridad y su multisectorialidad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1F5B66-0A83-1B4F-85FC-A707E99CE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" y="206606"/>
            <a:ext cx="2598821" cy="342089"/>
          </a:xfrm>
          <a:prstGeom prst="rect">
            <a:avLst/>
          </a:prstGeom>
        </p:spPr>
      </p:pic>
      <p:sp>
        <p:nvSpPr>
          <p:cNvPr id="19" name="Google Shape;308;p33">
            <a:extLst>
              <a:ext uri="{FF2B5EF4-FFF2-40B4-BE49-F238E27FC236}">
                <a16:creationId xmlns:a16="http://schemas.microsoft.com/office/drawing/2014/main" id="{7F6FF4DC-B9D2-4943-BC84-64AC02EB727B}"/>
              </a:ext>
            </a:extLst>
          </p:cNvPr>
          <p:cNvSpPr txBox="1">
            <a:spLocks/>
          </p:cNvSpPr>
          <p:nvPr/>
        </p:nvSpPr>
        <p:spPr>
          <a:xfrm>
            <a:off x="1396124" y="91591"/>
            <a:ext cx="10034091" cy="7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2. Rasgos fundamentales de la CNMC</a:t>
            </a:r>
          </a:p>
        </p:txBody>
      </p:sp>
    </p:spTree>
    <p:extLst>
      <p:ext uri="{BB962C8B-B14F-4D97-AF65-F5344CB8AC3E}">
        <p14:creationId xmlns:p14="http://schemas.microsoft.com/office/powerpoint/2010/main" val="40667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0"/>
          <p:cNvSpPr txBox="1">
            <a:spLocks noGrp="1"/>
          </p:cNvSpPr>
          <p:nvPr>
            <p:ph type="ctrTitle" idx="4"/>
          </p:nvPr>
        </p:nvSpPr>
        <p:spPr>
          <a:xfrm>
            <a:off x="1003518" y="894192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8835"/>
                </a:solidFill>
              </a:rPr>
              <a:t>2.3 INDE</a:t>
            </a:r>
            <a:r>
              <a:rPr lang="en" dirty="0"/>
              <a:t>PENDENCIA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681DC4-61C7-CD4D-B920-7D149F1E09BE}"/>
              </a:ext>
            </a:extLst>
          </p:cNvPr>
          <p:cNvSpPr/>
          <p:nvPr/>
        </p:nvSpPr>
        <p:spPr>
          <a:xfrm>
            <a:off x="304800" y="1549692"/>
            <a:ext cx="8407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El Congreso de los Diputados supervisa la actuación de la CNMC, para garantizar su independencia del Gobierno.</a:t>
            </a: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El Consejo tiene un mandato improrrogable y su nombramiento está sujeto al control del Congreso. Es un órgano de decisión colectivo (Consejo de 10 miembros)</a:t>
            </a: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Régimen de incompatibilidades, regulación de conflictos de interés y </a:t>
            </a:r>
            <a:r>
              <a:rPr lang="es-ES" sz="1600" b="1" dirty="0">
                <a:solidFill>
                  <a:schemeClr val="accent4"/>
                </a:solidFill>
              </a:rPr>
              <a:t>prohibición de aceptar o solicitar instrucciones del Gobierno.</a:t>
            </a:r>
            <a:endParaRPr lang="es-ES" sz="1600" dirty="0">
              <a:solidFill>
                <a:schemeClr val="accent4"/>
              </a:solidFill>
            </a:endParaRP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4"/>
                </a:solidFill>
              </a:rPr>
              <a:t>El Consejo </a:t>
            </a:r>
            <a:r>
              <a:rPr lang="es-ES" sz="1600" dirty="0">
                <a:solidFill>
                  <a:schemeClr val="accent4"/>
                </a:solidFill>
              </a:rPr>
              <a:t>nombra a los directores y al personal directivo.</a:t>
            </a: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Separación entre la instrucción de expedientes y la resolución.</a:t>
            </a: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Independencia de los grupos empresariales</a:t>
            </a:r>
          </a:p>
        </p:txBody>
      </p:sp>
      <p:grpSp>
        <p:nvGrpSpPr>
          <p:cNvPr id="4" name="Google Shape;1094;p52">
            <a:extLst>
              <a:ext uri="{FF2B5EF4-FFF2-40B4-BE49-F238E27FC236}">
                <a16:creationId xmlns:a16="http://schemas.microsoft.com/office/drawing/2014/main" id="{AB267F0B-AA31-3540-8D70-C48B11A6A2A1}"/>
              </a:ext>
            </a:extLst>
          </p:cNvPr>
          <p:cNvGrpSpPr/>
          <p:nvPr/>
        </p:nvGrpSpPr>
        <p:grpSpPr>
          <a:xfrm>
            <a:off x="7324219" y="3534268"/>
            <a:ext cx="926163" cy="1331505"/>
            <a:chOff x="1891125" y="238125"/>
            <a:chExt cx="3832050" cy="5219250"/>
          </a:xfrm>
        </p:grpSpPr>
        <p:sp>
          <p:nvSpPr>
            <p:cNvPr id="5" name="Google Shape;1095;p52">
              <a:extLst>
                <a:ext uri="{FF2B5EF4-FFF2-40B4-BE49-F238E27FC236}">
                  <a16:creationId xmlns:a16="http://schemas.microsoft.com/office/drawing/2014/main" id="{BA6A5AB8-245C-474A-9D97-779DFFCD9D66}"/>
                </a:ext>
              </a:extLst>
            </p:cNvPr>
            <p:cNvSpPr/>
            <p:nvPr/>
          </p:nvSpPr>
          <p:spPr>
            <a:xfrm>
              <a:off x="1891125" y="2383650"/>
              <a:ext cx="1945800" cy="2163600"/>
            </a:xfrm>
            <a:custGeom>
              <a:avLst/>
              <a:gdLst/>
              <a:ahLst/>
              <a:cxnLst/>
              <a:rect l="l" t="t" r="r" b="b"/>
              <a:pathLst>
                <a:path w="77832" h="86544" extrusionOk="0">
                  <a:moveTo>
                    <a:pt x="21787" y="1"/>
                  </a:moveTo>
                  <a:cubicBezTo>
                    <a:pt x="13835" y="1"/>
                    <a:pt x="7169" y="4822"/>
                    <a:pt x="4535" y="12919"/>
                  </a:cubicBezTo>
                  <a:cubicBezTo>
                    <a:pt x="425" y="25576"/>
                    <a:pt x="0" y="46942"/>
                    <a:pt x="21399" y="76822"/>
                  </a:cubicBezTo>
                  <a:cubicBezTo>
                    <a:pt x="23161" y="79301"/>
                    <a:pt x="24987" y="81780"/>
                    <a:pt x="26814" y="84161"/>
                  </a:cubicBezTo>
                  <a:cubicBezTo>
                    <a:pt x="28004" y="85706"/>
                    <a:pt x="29823" y="86543"/>
                    <a:pt x="31679" y="86543"/>
                  </a:cubicBezTo>
                  <a:cubicBezTo>
                    <a:pt x="32722" y="86543"/>
                    <a:pt x="33778" y="86279"/>
                    <a:pt x="34741" y="85727"/>
                  </a:cubicBezTo>
                  <a:lnTo>
                    <a:pt x="74048" y="63023"/>
                  </a:lnTo>
                  <a:cubicBezTo>
                    <a:pt x="76722" y="61490"/>
                    <a:pt x="77831" y="58228"/>
                    <a:pt x="76657" y="55390"/>
                  </a:cubicBezTo>
                  <a:cubicBezTo>
                    <a:pt x="75515" y="52618"/>
                    <a:pt x="74276" y="49780"/>
                    <a:pt x="73036" y="47007"/>
                  </a:cubicBezTo>
                  <a:cubicBezTo>
                    <a:pt x="57835" y="13572"/>
                    <a:pt x="39112" y="3231"/>
                    <a:pt x="26096" y="459"/>
                  </a:cubicBezTo>
                  <a:cubicBezTo>
                    <a:pt x="24630" y="151"/>
                    <a:pt x="23189" y="1"/>
                    <a:pt x="21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96;p52">
              <a:extLst>
                <a:ext uri="{FF2B5EF4-FFF2-40B4-BE49-F238E27FC236}">
                  <a16:creationId xmlns:a16="http://schemas.microsoft.com/office/drawing/2014/main" id="{4F66E2E0-B9A5-A145-822C-7C3EBE4560CA}"/>
                </a:ext>
              </a:extLst>
            </p:cNvPr>
            <p:cNvSpPr/>
            <p:nvPr/>
          </p:nvSpPr>
          <p:spPr>
            <a:xfrm>
              <a:off x="2859125" y="4159900"/>
              <a:ext cx="1280350" cy="1297475"/>
            </a:xfrm>
            <a:custGeom>
              <a:avLst/>
              <a:gdLst/>
              <a:ahLst/>
              <a:cxnLst/>
              <a:rect l="l" t="t" r="r" b="b"/>
              <a:pathLst>
                <a:path w="51214" h="51899" extrusionOk="0">
                  <a:moveTo>
                    <a:pt x="39269" y="0"/>
                  </a:moveTo>
                  <a:cubicBezTo>
                    <a:pt x="38200" y="0"/>
                    <a:pt x="37132" y="278"/>
                    <a:pt x="36176" y="813"/>
                  </a:cubicBezTo>
                  <a:lnTo>
                    <a:pt x="3262" y="19831"/>
                  </a:lnTo>
                  <a:cubicBezTo>
                    <a:pt x="1631" y="20777"/>
                    <a:pt x="522" y="22408"/>
                    <a:pt x="261" y="24234"/>
                  </a:cubicBezTo>
                  <a:cubicBezTo>
                    <a:pt x="0" y="26094"/>
                    <a:pt x="587" y="27986"/>
                    <a:pt x="1860" y="29323"/>
                  </a:cubicBezTo>
                  <a:cubicBezTo>
                    <a:pt x="12852" y="40936"/>
                    <a:pt x="23487" y="48895"/>
                    <a:pt x="31120" y="51178"/>
                  </a:cubicBezTo>
                  <a:cubicBezTo>
                    <a:pt x="32659" y="51648"/>
                    <a:pt x="34251" y="51899"/>
                    <a:pt x="35833" y="51899"/>
                  </a:cubicBezTo>
                  <a:cubicBezTo>
                    <a:pt x="38205" y="51899"/>
                    <a:pt x="40553" y="51335"/>
                    <a:pt x="42667" y="50102"/>
                  </a:cubicBezTo>
                  <a:cubicBezTo>
                    <a:pt x="46027" y="48177"/>
                    <a:pt x="48408" y="44818"/>
                    <a:pt x="49387" y="40642"/>
                  </a:cubicBezTo>
                  <a:cubicBezTo>
                    <a:pt x="51213" y="32879"/>
                    <a:pt x="49648" y="19668"/>
                    <a:pt x="45081" y="4369"/>
                  </a:cubicBezTo>
                  <a:cubicBezTo>
                    <a:pt x="44559" y="2575"/>
                    <a:pt x="43222" y="1140"/>
                    <a:pt x="41493" y="422"/>
                  </a:cubicBezTo>
                  <a:cubicBezTo>
                    <a:pt x="40777" y="139"/>
                    <a:pt x="40023" y="0"/>
                    <a:pt x="39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97;p52">
              <a:extLst>
                <a:ext uri="{FF2B5EF4-FFF2-40B4-BE49-F238E27FC236}">
                  <a16:creationId xmlns:a16="http://schemas.microsoft.com/office/drawing/2014/main" id="{5154496C-DBEC-2E43-A657-E3C3E7A6F571}"/>
                </a:ext>
              </a:extLst>
            </p:cNvPr>
            <p:cNvSpPr/>
            <p:nvPr/>
          </p:nvSpPr>
          <p:spPr>
            <a:xfrm>
              <a:off x="2211625" y="2383850"/>
              <a:ext cx="1625300" cy="1859200"/>
            </a:xfrm>
            <a:custGeom>
              <a:avLst/>
              <a:gdLst/>
              <a:ahLst/>
              <a:cxnLst/>
              <a:rect l="l" t="t" r="r" b="b"/>
              <a:pathLst>
                <a:path w="65012" h="74368" extrusionOk="0">
                  <a:moveTo>
                    <a:pt x="8977" y="0"/>
                  </a:moveTo>
                  <a:cubicBezTo>
                    <a:pt x="5704" y="0"/>
                    <a:pt x="2652" y="811"/>
                    <a:pt x="0" y="2342"/>
                  </a:cubicBezTo>
                  <a:lnTo>
                    <a:pt x="41590" y="74367"/>
                  </a:lnTo>
                  <a:lnTo>
                    <a:pt x="61228" y="63015"/>
                  </a:lnTo>
                  <a:cubicBezTo>
                    <a:pt x="63902" y="61482"/>
                    <a:pt x="65011" y="58220"/>
                    <a:pt x="63837" y="55382"/>
                  </a:cubicBezTo>
                  <a:cubicBezTo>
                    <a:pt x="62695" y="52610"/>
                    <a:pt x="61456" y="49772"/>
                    <a:pt x="60216" y="46999"/>
                  </a:cubicBezTo>
                  <a:cubicBezTo>
                    <a:pt x="45015" y="13564"/>
                    <a:pt x="26324" y="3223"/>
                    <a:pt x="13276" y="451"/>
                  </a:cubicBezTo>
                  <a:cubicBezTo>
                    <a:pt x="11812" y="148"/>
                    <a:pt x="10375" y="0"/>
                    <a:pt x="8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8;p52">
              <a:extLst>
                <a:ext uri="{FF2B5EF4-FFF2-40B4-BE49-F238E27FC236}">
                  <a16:creationId xmlns:a16="http://schemas.microsoft.com/office/drawing/2014/main" id="{04EEEFD0-8BD7-1142-9FFB-F29EEF1FBF3A}"/>
                </a:ext>
              </a:extLst>
            </p:cNvPr>
            <p:cNvSpPr/>
            <p:nvPr/>
          </p:nvSpPr>
          <p:spPr>
            <a:xfrm>
              <a:off x="3351675" y="4159650"/>
              <a:ext cx="787800" cy="1252825"/>
            </a:xfrm>
            <a:custGeom>
              <a:avLst/>
              <a:gdLst/>
              <a:ahLst/>
              <a:cxnLst/>
              <a:rect l="l" t="t" r="r" b="b"/>
              <a:pathLst>
                <a:path w="31512" h="50113" extrusionOk="0">
                  <a:moveTo>
                    <a:pt x="19533" y="0"/>
                  </a:moveTo>
                  <a:cubicBezTo>
                    <a:pt x="18475" y="0"/>
                    <a:pt x="17420" y="275"/>
                    <a:pt x="16474" y="823"/>
                  </a:cubicBezTo>
                  <a:lnTo>
                    <a:pt x="1" y="10348"/>
                  </a:lnTo>
                  <a:lnTo>
                    <a:pt x="22965" y="50112"/>
                  </a:lnTo>
                  <a:cubicBezTo>
                    <a:pt x="26325" y="48187"/>
                    <a:pt x="28706" y="44828"/>
                    <a:pt x="29685" y="40652"/>
                  </a:cubicBezTo>
                  <a:cubicBezTo>
                    <a:pt x="31511" y="32889"/>
                    <a:pt x="29946" y="19678"/>
                    <a:pt x="25412" y="4379"/>
                  </a:cubicBezTo>
                  <a:cubicBezTo>
                    <a:pt x="24857" y="2585"/>
                    <a:pt x="23520" y="1150"/>
                    <a:pt x="21791" y="432"/>
                  </a:cubicBezTo>
                  <a:cubicBezTo>
                    <a:pt x="21065" y="144"/>
                    <a:pt x="20298" y="0"/>
                    <a:pt x="19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9;p52">
              <a:extLst>
                <a:ext uri="{FF2B5EF4-FFF2-40B4-BE49-F238E27FC236}">
                  <a16:creationId xmlns:a16="http://schemas.microsoft.com/office/drawing/2014/main" id="{D12E8BAB-CD07-C64B-BA64-5A8E189B56DF}"/>
                </a:ext>
              </a:extLst>
            </p:cNvPr>
            <p:cNvSpPr/>
            <p:nvPr/>
          </p:nvSpPr>
          <p:spPr>
            <a:xfrm>
              <a:off x="4053825" y="238325"/>
              <a:ext cx="1669350" cy="2079325"/>
            </a:xfrm>
            <a:custGeom>
              <a:avLst/>
              <a:gdLst/>
              <a:ahLst/>
              <a:cxnLst/>
              <a:rect l="l" t="t" r="r" b="b"/>
              <a:pathLst>
                <a:path w="66774" h="83173" extrusionOk="0">
                  <a:moveTo>
                    <a:pt x="33387" y="0"/>
                  </a:moveTo>
                  <a:cubicBezTo>
                    <a:pt x="29024" y="0"/>
                    <a:pt x="24661" y="1672"/>
                    <a:pt x="20942" y="5015"/>
                  </a:cubicBezTo>
                  <a:cubicBezTo>
                    <a:pt x="11058" y="13921"/>
                    <a:pt x="0" y="32220"/>
                    <a:pt x="3589" y="68787"/>
                  </a:cubicBezTo>
                  <a:cubicBezTo>
                    <a:pt x="3882" y="71821"/>
                    <a:pt x="4241" y="74887"/>
                    <a:pt x="4632" y="77856"/>
                  </a:cubicBezTo>
                  <a:cubicBezTo>
                    <a:pt x="5024" y="80889"/>
                    <a:pt x="7633" y="83173"/>
                    <a:pt x="10700" y="83173"/>
                  </a:cubicBezTo>
                  <a:lnTo>
                    <a:pt x="56107" y="83173"/>
                  </a:lnTo>
                  <a:cubicBezTo>
                    <a:pt x="59173" y="83173"/>
                    <a:pt x="61750" y="80889"/>
                    <a:pt x="62174" y="77856"/>
                  </a:cubicBezTo>
                  <a:cubicBezTo>
                    <a:pt x="62565" y="74887"/>
                    <a:pt x="62924" y="71821"/>
                    <a:pt x="63218" y="68787"/>
                  </a:cubicBezTo>
                  <a:cubicBezTo>
                    <a:pt x="66773" y="32220"/>
                    <a:pt x="55748" y="13921"/>
                    <a:pt x="45831" y="5015"/>
                  </a:cubicBezTo>
                  <a:cubicBezTo>
                    <a:pt x="42113" y="1672"/>
                    <a:pt x="37750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0;p52">
              <a:extLst>
                <a:ext uri="{FF2B5EF4-FFF2-40B4-BE49-F238E27FC236}">
                  <a16:creationId xmlns:a16="http://schemas.microsoft.com/office/drawing/2014/main" id="{2DBE50D6-74CF-204A-8F87-E94767AD30C3}"/>
                </a:ext>
              </a:extLst>
            </p:cNvPr>
            <p:cNvSpPr/>
            <p:nvPr/>
          </p:nvSpPr>
          <p:spPr>
            <a:xfrm>
              <a:off x="4253625" y="2519875"/>
              <a:ext cx="1269750" cy="1148250"/>
            </a:xfrm>
            <a:custGeom>
              <a:avLst/>
              <a:gdLst/>
              <a:ahLst/>
              <a:cxnLst/>
              <a:rect l="l" t="t" r="r" b="b"/>
              <a:pathLst>
                <a:path w="50790" h="45930" extrusionOk="0">
                  <a:moveTo>
                    <a:pt x="6394" y="0"/>
                  </a:moveTo>
                  <a:cubicBezTo>
                    <a:pt x="4534" y="0"/>
                    <a:pt x="2740" y="848"/>
                    <a:pt x="1599" y="2316"/>
                  </a:cubicBezTo>
                  <a:cubicBezTo>
                    <a:pt x="424" y="3784"/>
                    <a:pt x="0" y="5709"/>
                    <a:pt x="457" y="7536"/>
                  </a:cubicBezTo>
                  <a:cubicBezTo>
                    <a:pt x="4143" y="23063"/>
                    <a:pt x="9395" y="35295"/>
                    <a:pt x="14842" y="41069"/>
                  </a:cubicBezTo>
                  <a:cubicBezTo>
                    <a:pt x="17778" y="44200"/>
                    <a:pt x="21529" y="45929"/>
                    <a:pt x="25411" y="45929"/>
                  </a:cubicBezTo>
                  <a:cubicBezTo>
                    <a:pt x="29260" y="45929"/>
                    <a:pt x="33012" y="44200"/>
                    <a:pt x="35947" y="41069"/>
                  </a:cubicBezTo>
                  <a:cubicBezTo>
                    <a:pt x="41395" y="35295"/>
                    <a:pt x="46647" y="23063"/>
                    <a:pt x="50365" y="7536"/>
                  </a:cubicBezTo>
                  <a:cubicBezTo>
                    <a:pt x="50789" y="5709"/>
                    <a:pt x="50365" y="3784"/>
                    <a:pt x="49224" y="2316"/>
                  </a:cubicBezTo>
                  <a:cubicBezTo>
                    <a:pt x="48049" y="848"/>
                    <a:pt x="46288" y="0"/>
                    <a:pt x="4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1;p52">
              <a:extLst>
                <a:ext uri="{FF2B5EF4-FFF2-40B4-BE49-F238E27FC236}">
                  <a16:creationId xmlns:a16="http://schemas.microsoft.com/office/drawing/2014/main" id="{B421E759-28FC-4249-B821-F23C43DDAB71}"/>
                </a:ext>
              </a:extLst>
            </p:cNvPr>
            <p:cNvSpPr/>
            <p:nvPr/>
          </p:nvSpPr>
          <p:spPr>
            <a:xfrm>
              <a:off x="4888900" y="238125"/>
              <a:ext cx="834275" cy="2079525"/>
            </a:xfrm>
            <a:custGeom>
              <a:avLst/>
              <a:gdLst/>
              <a:ahLst/>
              <a:cxnLst/>
              <a:rect l="l" t="t" r="r" b="b"/>
              <a:pathLst>
                <a:path w="33371" h="83181" extrusionOk="0">
                  <a:moveTo>
                    <a:pt x="0" y="0"/>
                  </a:moveTo>
                  <a:lnTo>
                    <a:pt x="0" y="83181"/>
                  </a:lnTo>
                  <a:lnTo>
                    <a:pt x="22704" y="83181"/>
                  </a:lnTo>
                  <a:cubicBezTo>
                    <a:pt x="25770" y="83181"/>
                    <a:pt x="28347" y="80897"/>
                    <a:pt x="28771" y="77864"/>
                  </a:cubicBezTo>
                  <a:cubicBezTo>
                    <a:pt x="29162" y="74895"/>
                    <a:pt x="29521" y="71829"/>
                    <a:pt x="29815" y="68795"/>
                  </a:cubicBezTo>
                  <a:cubicBezTo>
                    <a:pt x="33370" y="32228"/>
                    <a:pt x="22345" y="13929"/>
                    <a:pt x="12428" y="5023"/>
                  </a:cubicBezTo>
                  <a:cubicBezTo>
                    <a:pt x="8710" y="1664"/>
                    <a:pt x="4339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02;p52">
              <a:extLst>
                <a:ext uri="{FF2B5EF4-FFF2-40B4-BE49-F238E27FC236}">
                  <a16:creationId xmlns:a16="http://schemas.microsoft.com/office/drawing/2014/main" id="{C4EF6301-520E-2847-A86F-AE55D7C8FE67}"/>
                </a:ext>
              </a:extLst>
            </p:cNvPr>
            <p:cNvSpPr/>
            <p:nvPr/>
          </p:nvSpPr>
          <p:spPr>
            <a:xfrm>
              <a:off x="4888900" y="2519875"/>
              <a:ext cx="634475" cy="1148250"/>
            </a:xfrm>
            <a:custGeom>
              <a:avLst/>
              <a:gdLst/>
              <a:ahLst/>
              <a:cxnLst/>
              <a:rect l="l" t="t" r="r" b="b"/>
              <a:pathLst>
                <a:path w="25379" h="45930" extrusionOk="0">
                  <a:moveTo>
                    <a:pt x="0" y="0"/>
                  </a:moveTo>
                  <a:lnTo>
                    <a:pt x="0" y="45929"/>
                  </a:lnTo>
                  <a:cubicBezTo>
                    <a:pt x="3849" y="45929"/>
                    <a:pt x="7601" y="44200"/>
                    <a:pt x="10536" y="41069"/>
                  </a:cubicBezTo>
                  <a:cubicBezTo>
                    <a:pt x="15984" y="35262"/>
                    <a:pt x="21236" y="23063"/>
                    <a:pt x="24954" y="7536"/>
                  </a:cubicBezTo>
                  <a:cubicBezTo>
                    <a:pt x="25378" y="5709"/>
                    <a:pt x="24954" y="3784"/>
                    <a:pt x="23813" y="2316"/>
                  </a:cubicBezTo>
                  <a:cubicBezTo>
                    <a:pt x="22638" y="848"/>
                    <a:pt x="20877" y="0"/>
                    <a:pt x="18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308;p33">
            <a:extLst>
              <a:ext uri="{FF2B5EF4-FFF2-40B4-BE49-F238E27FC236}">
                <a16:creationId xmlns:a16="http://schemas.microsoft.com/office/drawing/2014/main" id="{2EA440E8-4532-5B44-AF26-43CD0C3E03F2}"/>
              </a:ext>
            </a:extLst>
          </p:cNvPr>
          <p:cNvSpPr txBox="1">
            <a:spLocks/>
          </p:cNvSpPr>
          <p:nvPr/>
        </p:nvSpPr>
        <p:spPr>
          <a:xfrm>
            <a:off x="1396124" y="91591"/>
            <a:ext cx="10034091" cy="7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2. Rasgos fundamentales de la CNMC</a:t>
            </a:r>
          </a:p>
        </p:txBody>
      </p:sp>
    </p:spTree>
    <p:extLst>
      <p:ext uri="{BB962C8B-B14F-4D97-AF65-F5344CB8AC3E}">
        <p14:creationId xmlns:p14="http://schemas.microsoft.com/office/powerpoint/2010/main" val="280346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EAD-7040-E644-84B8-99596F2F2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001" y="1081897"/>
            <a:ext cx="6768900" cy="655500"/>
          </a:xfrm>
        </p:spPr>
        <p:txBody>
          <a:bodyPr/>
          <a:lstStyle/>
          <a:p>
            <a:r>
              <a:rPr lang="en" dirty="0"/>
              <a:t>2.4 TRANS</a:t>
            </a:r>
            <a:r>
              <a:rPr lang="en" dirty="0">
                <a:solidFill>
                  <a:srgbClr val="FF8835"/>
                </a:solidFill>
              </a:rPr>
              <a:t>PARENCIA</a:t>
            </a:r>
            <a:endParaRPr lang="es-ES" dirty="0">
              <a:solidFill>
                <a:srgbClr val="FF883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9B5FE6-C09E-C74F-BE6C-041A740419DA}"/>
              </a:ext>
            </a:extLst>
          </p:cNvPr>
          <p:cNvSpPr/>
          <p:nvPr/>
        </p:nvSpPr>
        <p:spPr>
          <a:xfrm>
            <a:off x="394855" y="1872036"/>
            <a:ext cx="601864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La Ley de creación de la CNMC obliga a publicar todas las resoluciones y todos los informes aprobados por el Consejo.</a:t>
            </a:r>
          </a:p>
          <a:p>
            <a:pPr marL="2857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La publicidad refuerza la seguridad jurídica y la disuasión de las sanciones.</a:t>
            </a:r>
          </a:p>
          <a:p>
            <a:pPr marL="2857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La publicidad de los informes dificulta la actuación de los grupos de presión en defensa de intereses particulares.</a:t>
            </a:r>
          </a:p>
          <a:p>
            <a:pPr marL="2857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Publicidad de las agendas del Presidente, de los miembros del Consejo y de los Directores.</a:t>
            </a:r>
          </a:p>
        </p:txBody>
      </p:sp>
      <p:grpSp>
        <p:nvGrpSpPr>
          <p:cNvPr id="4" name="Google Shape;1158;p52">
            <a:extLst>
              <a:ext uri="{FF2B5EF4-FFF2-40B4-BE49-F238E27FC236}">
                <a16:creationId xmlns:a16="http://schemas.microsoft.com/office/drawing/2014/main" id="{A976BC65-A696-084E-AFFE-4AB895352BE4}"/>
              </a:ext>
            </a:extLst>
          </p:cNvPr>
          <p:cNvGrpSpPr/>
          <p:nvPr/>
        </p:nvGrpSpPr>
        <p:grpSpPr>
          <a:xfrm>
            <a:off x="7034645" y="2379918"/>
            <a:ext cx="1414831" cy="1896458"/>
            <a:chOff x="1914775" y="238125"/>
            <a:chExt cx="3771700" cy="5219200"/>
          </a:xfrm>
        </p:grpSpPr>
        <p:sp>
          <p:nvSpPr>
            <p:cNvPr id="5" name="Google Shape;1159;p52">
              <a:extLst>
                <a:ext uri="{FF2B5EF4-FFF2-40B4-BE49-F238E27FC236}">
                  <a16:creationId xmlns:a16="http://schemas.microsoft.com/office/drawing/2014/main" id="{E35FCEB4-BB85-084E-9A7D-0E4EAC993F66}"/>
                </a:ext>
              </a:extLst>
            </p:cNvPr>
            <p:cNvSpPr/>
            <p:nvPr/>
          </p:nvSpPr>
          <p:spPr>
            <a:xfrm>
              <a:off x="1914775" y="238125"/>
              <a:ext cx="3771700" cy="5219200"/>
            </a:xfrm>
            <a:custGeom>
              <a:avLst/>
              <a:gdLst/>
              <a:ahLst/>
              <a:cxnLst/>
              <a:rect l="l" t="t" r="r" b="b"/>
              <a:pathLst>
                <a:path w="150868" h="208768" extrusionOk="0">
                  <a:moveTo>
                    <a:pt x="29000" y="0"/>
                  </a:moveTo>
                  <a:cubicBezTo>
                    <a:pt x="27369" y="0"/>
                    <a:pt x="25803" y="652"/>
                    <a:pt x="24661" y="1794"/>
                  </a:cubicBezTo>
                  <a:lnTo>
                    <a:pt x="1762" y="24693"/>
                  </a:lnTo>
                  <a:cubicBezTo>
                    <a:pt x="620" y="25835"/>
                    <a:pt x="0" y="27401"/>
                    <a:pt x="0" y="28999"/>
                  </a:cubicBezTo>
                  <a:lnTo>
                    <a:pt x="0" y="202667"/>
                  </a:lnTo>
                  <a:cubicBezTo>
                    <a:pt x="0" y="206027"/>
                    <a:pt x="2708" y="208767"/>
                    <a:pt x="6100" y="208767"/>
                  </a:cubicBezTo>
                  <a:lnTo>
                    <a:pt x="144735" y="208767"/>
                  </a:lnTo>
                  <a:cubicBezTo>
                    <a:pt x="148127" y="208767"/>
                    <a:pt x="150867" y="206027"/>
                    <a:pt x="150867" y="202667"/>
                  </a:cubicBezTo>
                  <a:lnTo>
                    <a:pt x="150867" y="6133"/>
                  </a:lnTo>
                  <a:cubicBezTo>
                    <a:pt x="150867" y="2740"/>
                    <a:pt x="148127" y="0"/>
                    <a:pt x="144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60;p52">
              <a:extLst>
                <a:ext uri="{FF2B5EF4-FFF2-40B4-BE49-F238E27FC236}">
                  <a16:creationId xmlns:a16="http://schemas.microsoft.com/office/drawing/2014/main" id="{92AD4A5D-CA9C-3548-B8AD-8441B0787891}"/>
                </a:ext>
              </a:extLst>
            </p:cNvPr>
            <p:cNvSpPr/>
            <p:nvPr/>
          </p:nvSpPr>
          <p:spPr>
            <a:xfrm>
              <a:off x="3800200" y="238125"/>
              <a:ext cx="1886275" cy="5219200"/>
            </a:xfrm>
            <a:custGeom>
              <a:avLst/>
              <a:gdLst/>
              <a:ahLst/>
              <a:cxnLst/>
              <a:rect l="l" t="t" r="r" b="b"/>
              <a:pathLst>
                <a:path w="75451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69318" y="208767"/>
                  </a:lnTo>
                  <a:cubicBezTo>
                    <a:pt x="72710" y="208767"/>
                    <a:pt x="75450" y="206027"/>
                    <a:pt x="75450" y="202667"/>
                  </a:cubicBezTo>
                  <a:lnTo>
                    <a:pt x="75450" y="6133"/>
                  </a:lnTo>
                  <a:cubicBezTo>
                    <a:pt x="75450" y="2740"/>
                    <a:pt x="72710" y="0"/>
                    <a:pt x="69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61;p52">
              <a:extLst>
                <a:ext uri="{FF2B5EF4-FFF2-40B4-BE49-F238E27FC236}">
                  <a16:creationId xmlns:a16="http://schemas.microsoft.com/office/drawing/2014/main" id="{13BEC328-5CA9-D345-B05B-5057BDD43954}"/>
                </a:ext>
              </a:extLst>
            </p:cNvPr>
            <p:cNvSpPr/>
            <p:nvPr/>
          </p:nvSpPr>
          <p:spPr>
            <a:xfrm>
              <a:off x="2526400" y="4417525"/>
              <a:ext cx="2548450" cy="305850"/>
            </a:xfrm>
            <a:custGeom>
              <a:avLst/>
              <a:gdLst/>
              <a:ahLst/>
              <a:cxnLst/>
              <a:rect l="l" t="t" r="r" b="b"/>
              <a:pathLst>
                <a:path w="10193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95805" y="12233"/>
                  </a:lnTo>
                  <a:cubicBezTo>
                    <a:pt x="99197" y="12233"/>
                    <a:pt x="101937" y="9493"/>
                    <a:pt x="101937" y="6133"/>
                  </a:cubicBezTo>
                  <a:cubicBezTo>
                    <a:pt x="101937" y="2741"/>
                    <a:pt x="99197" y="1"/>
                    <a:pt x="9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62;p52">
              <a:extLst>
                <a:ext uri="{FF2B5EF4-FFF2-40B4-BE49-F238E27FC236}">
                  <a16:creationId xmlns:a16="http://schemas.microsoft.com/office/drawing/2014/main" id="{289B89C7-5616-A84C-8EFE-E01DB4962936}"/>
                </a:ext>
              </a:extLst>
            </p:cNvPr>
            <p:cNvSpPr/>
            <p:nvPr/>
          </p:nvSpPr>
          <p:spPr>
            <a:xfrm>
              <a:off x="3800200" y="4417525"/>
              <a:ext cx="1274650" cy="305850"/>
            </a:xfrm>
            <a:custGeom>
              <a:avLst/>
              <a:gdLst/>
              <a:ahLst/>
              <a:cxnLst/>
              <a:rect l="l" t="t" r="r" b="b"/>
              <a:pathLst>
                <a:path w="5098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44853" y="12233"/>
                  </a:lnTo>
                  <a:cubicBezTo>
                    <a:pt x="48245" y="12233"/>
                    <a:pt x="50985" y="9493"/>
                    <a:pt x="50985" y="6133"/>
                  </a:cubicBezTo>
                  <a:cubicBezTo>
                    <a:pt x="50985" y="2741"/>
                    <a:pt x="48245" y="1"/>
                    <a:pt x="44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63;p52">
              <a:extLst>
                <a:ext uri="{FF2B5EF4-FFF2-40B4-BE49-F238E27FC236}">
                  <a16:creationId xmlns:a16="http://schemas.microsoft.com/office/drawing/2014/main" id="{F294F435-CA3B-C04E-84BC-92965E8628EA}"/>
                </a:ext>
              </a:extLst>
            </p:cNvPr>
            <p:cNvSpPr/>
            <p:nvPr/>
          </p:nvSpPr>
          <p:spPr>
            <a:xfrm>
              <a:off x="2526400" y="3805900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6100" y="1"/>
                  </a:moveTo>
                  <a:cubicBezTo>
                    <a:pt x="2708" y="1"/>
                    <a:pt x="0" y="2741"/>
                    <a:pt x="0" y="6133"/>
                  </a:cubicBezTo>
                  <a:cubicBezTo>
                    <a:pt x="0" y="9493"/>
                    <a:pt x="2708" y="12233"/>
                    <a:pt x="6100" y="12233"/>
                  </a:cubicBezTo>
                  <a:lnTo>
                    <a:pt x="30565" y="12233"/>
                  </a:lnTo>
                  <a:cubicBezTo>
                    <a:pt x="33958" y="12233"/>
                    <a:pt x="36698" y="9493"/>
                    <a:pt x="36698" y="6133"/>
                  </a:cubicBezTo>
                  <a:cubicBezTo>
                    <a:pt x="36698" y="2741"/>
                    <a:pt x="33958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4;p52">
              <a:extLst>
                <a:ext uri="{FF2B5EF4-FFF2-40B4-BE49-F238E27FC236}">
                  <a16:creationId xmlns:a16="http://schemas.microsoft.com/office/drawing/2014/main" id="{06887C41-F859-7D46-91AB-951E84E994C2}"/>
                </a:ext>
              </a:extLst>
            </p:cNvPr>
            <p:cNvSpPr/>
            <p:nvPr/>
          </p:nvSpPr>
          <p:spPr>
            <a:xfrm>
              <a:off x="2859125" y="1461550"/>
              <a:ext cx="1832450" cy="1752950"/>
            </a:xfrm>
            <a:custGeom>
              <a:avLst/>
              <a:gdLst/>
              <a:ahLst/>
              <a:cxnLst/>
              <a:rect l="l" t="t" r="r" b="b"/>
              <a:pathLst>
                <a:path w="73298" h="70118" extrusionOk="0">
                  <a:moveTo>
                    <a:pt x="29097" y="12250"/>
                  </a:moveTo>
                  <a:cubicBezTo>
                    <a:pt x="32751" y="12250"/>
                    <a:pt x="36404" y="13644"/>
                    <a:pt x="39177" y="16433"/>
                  </a:cubicBezTo>
                  <a:cubicBezTo>
                    <a:pt x="44755" y="21979"/>
                    <a:pt x="44755" y="31047"/>
                    <a:pt x="39177" y="36592"/>
                  </a:cubicBezTo>
                  <a:cubicBezTo>
                    <a:pt x="36404" y="39381"/>
                    <a:pt x="32751" y="40776"/>
                    <a:pt x="29097" y="40776"/>
                  </a:cubicBezTo>
                  <a:cubicBezTo>
                    <a:pt x="25444" y="40776"/>
                    <a:pt x="21790" y="39381"/>
                    <a:pt x="19018" y="36592"/>
                  </a:cubicBezTo>
                  <a:cubicBezTo>
                    <a:pt x="13440" y="31047"/>
                    <a:pt x="13440" y="21979"/>
                    <a:pt x="19018" y="16433"/>
                  </a:cubicBezTo>
                  <a:cubicBezTo>
                    <a:pt x="21790" y="13644"/>
                    <a:pt x="25444" y="12250"/>
                    <a:pt x="29097" y="12250"/>
                  </a:cubicBezTo>
                  <a:close/>
                  <a:moveTo>
                    <a:pt x="29093" y="1"/>
                  </a:moveTo>
                  <a:cubicBezTo>
                    <a:pt x="22312" y="1"/>
                    <a:pt x="15527" y="2586"/>
                    <a:pt x="10341" y="7756"/>
                  </a:cubicBezTo>
                  <a:cubicBezTo>
                    <a:pt x="0" y="18129"/>
                    <a:pt x="0" y="34896"/>
                    <a:pt x="10341" y="45269"/>
                  </a:cubicBezTo>
                  <a:cubicBezTo>
                    <a:pt x="15556" y="50466"/>
                    <a:pt x="22337" y="53016"/>
                    <a:pt x="29081" y="53016"/>
                  </a:cubicBezTo>
                  <a:cubicBezTo>
                    <a:pt x="33937" y="53016"/>
                    <a:pt x="38774" y="51694"/>
                    <a:pt x="42993" y="49086"/>
                  </a:cubicBezTo>
                  <a:lnTo>
                    <a:pt x="62239" y="68331"/>
                  </a:lnTo>
                  <a:cubicBezTo>
                    <a:pt x="63446" y="69522"/>
                    <a:pt x="65012" y="70117"/>
                    <a:pt x="66577" y="70117"/>
                  </a:cubicBezTo>
                  <a:cubicBezTo>
                    <a:pt x="68143" y="70117"/>
                    <a:pt x="69709" y="69522"/>
                    <a:pt x="70916" y="68331"/>
                  </a:cubicBezTo>
                  <a:cubicBezTo>
                    <a:pt x="73297" y="65918"/>
                    <a:pt x="73297" y="62068"/>
                    <a:pt x="70916" y="59655"/>
                  </a:cubicBezTo>
                  <a:lnTo>
                    <a:pt x="51670" y="40409"/>
                  </a:lnTo>
                  <a:cubicBezTo>
                    <a:pt x="57901" y="30329"/>
                    <a:pt x="56791" y="16727"/>
                    <a:pt x="47821" y="7756"/>
                  </a:cubicBezTo>
                  <a:cubicBezTo>
                    <a:pt x="42651" y="2586"/>
                    <a:pt x="35874" y="1"/>
                    <a:pt x="29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5;p52">
              <a:extLst>
                <a:ext uri="{FF2B5EF4-FFF2-40B4-BE49-F238E27FC236}">
                  <a16:creationId xmlns:a16="http://schemas.microsoft.com/office/drawing/2014/main" id="{B6C06D35-6985-0F41-B5A4-7799A44AFC4E}"/>
                </a:ext>
              </a:extLst>
            </p:cNvPr>
            <p:cNvSpPr/>
            <p:nvPr/>
          </p:nvSpPr>
          <p:spPr>
            <a:xfrm>
              <a:off x="3800200" y="1497250"/>
              <a:ext cx="891375" cy="1717250"/>
            </a:xfrm>
            <a:custGeom>
              <a:avLst/>
              <a:gdLst/>
              <a:ahLst/>
              <a:cxnLst/>
              <a:rect l="l" t="t" r="r" b="b"/>
              <a:pathLst>
                <a:path w="35655" h="68690" extrusionOk="0">
                  <a:moveTo>
                    <a:pt x="1" y="0"/>
                  </a:moveTo>
                  <a:lnTo>
                    <a:pt x="1" y="13668"/>
                  </a:lnTo>
                  <a:cubicBezTo>
                    <a:pt x="522" y="14059"/>
                    <a:pt x="1044" y="14516"/>
                    <a:pt x="1534" y="15005"/>
                  </a:cubicBezTo>
                  <a:cubicBezTo>
                    <a:pt x="7112" y="20551"/>
                    <a:pt x="7112" y="29619"/>
                    <a:pt x="1534" y="35164"/>
                  </a:cubicBezTo>
                  <a:cubicBezTo>
                    <a:pt x="1044" y="35654"/>
                    <a:pt x="522" y="36110"/>
                    <a:pt x="1" y="36502"/>
                  </a:cubicBezTo>
                  <a:lnTo>
                    <a:pt x="1" y="50169"/>
                  </a:lnTo>
                  <a:cubicBezTo>
                    <a:pt x="1860" y="49550"/>
                    <a:pt x="3654" y="48702"/>
                    <a:pt x="5350" y="47658"/>
                  </a:cubicBezTo>
                  <a:lnTo>
                    <a:pt x="24596" y="66903"/>
                  </a:lnTo>
                  <a:cubicBezTo>
                    <a:pt x="25803" y="68094"/>
                    <a:pt x="27369" y="68689"/>
                    <a:pt x="28934" y="68689"/>
                  </a:cubicBezTo>
                  <a:cubicBezTo>
                    <a:pt x="30500" y="68689"/>
                    <a:pt x="32066" y="68094"/>
                    <a:pt x="33273" y="66903"/>
                  </a:cubicBezTo>
                  <a:cubicBezTo>
                    <a:pt x="35654" y="64490"/>
                    <a:pt x="35654" y="60640"/>
                    <a:pt x="33273" y="58227"/>
                  </a:cubicBezTo>
                  <a:lnTo>
                    <a:pt x="14027" y="38981"/>
                  </a:lnTo>
                  <a:cubicBezTo>
                    <a:pt x="20258" y="28901"/>
                    <a:pt x="19148" y="15299"/>
                    <a:pt x="10178" y="6328"/>
                  </a:cubicBezTo>
                  <a:cubicBezTo>
                    <a:pt x="7210" y="3360"/>
                    <a:pt x="3719" y="12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44B1A82-4BF4-F447-A7DC-7A0775285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8" y="206606"/>
            <a:ext cx="2598821" cy="342089"/>
          </a:xfrm>
          <a:prstGeom prst="rect">
            <a:avLst/>
          </a:prstGeom>
        </p:spPr>
      </p:pic>
      <p:sp>
        <p:nvSpPr>
          <p:cNvPr id="15" name="Google Shape;308;p33">
            <a:extLst>
              <a:ext uri="{FF2B5EF4-FFF2-40B4-BE49-F238E27FC236}">
                <a16:creationId xmlns:a16="http://schemas.microsoft.com/office/drawing/2014/main" id="{1AECB98F-6A36-714E-81DA-E7373C783E75}"/>
              </a:ext>
            </a:extLst>
          </p:cNvPr>
          <p:cNvSpPr txBox="1">
            <a:spLocks/>
          </p:cNvSpPr>
          <p:nvPr/>
        </p:nvSpPr>
        <p:spPr>
          <a:xfrm>
            <a:off x="1396124" y="91591"/>
            <a:ext cx="10034091" cy="7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2. Rasgos fundamentales de la CNMC</a:t>
            </a:r>
          </a:p>
        </p:txBody>
      </p:sp>
    </p:spTree>
    <p:extLst>
      <p:ext uri="{BB962C8B-B14F-4D97-AF65-F5344CB8AC3E}">
        <p14:creationId xmlns:p14="http://schemas.microsoft.com/office/powerpoint/2010/main" val="394930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dk2"/>
          </a:fgClr>
          <a:bgClr>
            <a:schemeClr val="bg1"/>
          </a:bgClr>
        </a:patt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BCFA702-9C98-B344-9213-D210C4B3C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256" y="106992"/>
            <a:ext cx="6768900" cy="655500"/>
          </a:xfrm>
        </p:spPr>
        <p:txBody>
          <a:bodyPr/>
          <a:lstStyle/>
          <a:p>
            <a:r>
              <a:rPr lang="es-ES" dirty="0">
                <a:solidFill>
                  <a:schemeClr val="accent6"/>
                </a:solidFill>
              </a:rPr>
              <a:t>3. Estructura y funcionamiento</a:t>
            </a:r>
            <a:endParaRPr lang="it-IT" dirty="0"/>
          </a:p>
        </p:txBody>
      </p:sp>
      <p:grpSp>
        <p:nvGrpSpPr>
          <p:cNvPr id="96" name="3 Grupo">
            <a:extLst>
              <a:ext uri="{FF2B5EF4-FFF2-40B4-BE49-F238E27FC236}">
                <a16:creationId xmlns:a16="http://schemas.microsoft.com/office/drawing/2014/main" id="{9EBD4BA7-2C9D-5349-8121-FEAD1BBE4169}"/>
              </a:ext>
            </a:extLst>
          </p:cNvPr>
          <p:cNvGrpSpPr/>
          <p:nvPr/>
        </p:nvGrpSpPr>
        <p:grpSpPr>
          <a:xfrm>
            <a:off x="332044" y="998376"/>
            <a:ext cx="8479911" cy="4145124"/>
            <a:chOff x="13066" y="1196752"/>
            <a:chExt cx="8986034" cy="6261769"/>
          </a:xfrm>
        </p:grpSpPr>
        <p:cxnSp>
          <p:nvCxnSpPr>
            <p:cNvPr id="97" name="50 Conector recto">
              <a:extLst>
                <a:ext uri="{FF2B5EF4-FFF2-40B4-BE49-F238E27FC236}">
                  <a16:creationId xmlns:a16="http://schemas.microsoft.com/office/drawing/2014/main" id="{CA7FEDBD-0C06-E44D-82DB-E58F58305BA1}"/>
                </a:ext>
              </a:extLst>
            </p:cNvPr>
            <p:cNvCxnSpPr>
              <a:cxnSpLocks/>
              <a:endCxn id="133" idx="1"/>
            </p:cNvCxnSpPr>
            <p:nvPr/>
          </p:nvCxnSpPr>
          <p:spPr>
            <a:xfrm>
              <a:off x="2222973" y="2204352"/>
              <a:ext cx="149537" cy="13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29 Conector recto">
              <a:extLst>
                <a:ext uri="{FF2B5EF4-FFF2-40B4-BE49-F238E27FC236}">
                  <a16:creationId xmlns:a16="http://schemas.microsoft.com/office/drawing/2014/main" id="{D0083E45-6C4B-C842-8FC1-F3FFF364C3A5}"/>
                </a:ext>
              </a:extLst>
            </p:cNvPr>
            <p:cNvCxnSpPr/>
            <p:nvPr/>
          </p:nvCxnSpPr>
          <p:spPr>
            <a:xfrm flipH="1">
              <a:off x="1007604" y="3501008"/>
              <a:ext cx="1" cy="196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30 Conector recto">
              <a:extLst>
                <a:ext uri="{FF2B5EF4-FFF2-40B4-BE49-F238E27FC236}">
                  <a16:creationId xmlns:a16="http://schemas.microsoft.com/office/drawing/2014/main" id="{6D4F9FF6-B929-2749-B1F8-08B9572A9916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>
              <a:off x="4339103" y="3503271"/>
              <a:ext cx="1827" cy="9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31 Conector recto">
              <a:extLst>
                <a:ext uri="{FF2B5EF4-FFF2-40B4-BE49-F238E27FC236}">
                  <a16:creationId xmlns:a16="http://schemas.microsoft.com/office/drawing/2014/main" id="{08423E34-6AD4-C942-9A4C-5D420BDA36CB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>
              <a:off x="8041003" y="3503271"/>
              <a:ext cx="0" cy="9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5 Conector angular">
              <a:extLst>
                <a:ext uri="{FF2B5EF4-FFF2-40B4-BE49-F238E27FC236}">
                  <a16:creationId xmlns:a16="http://schemas.microsoft.com/office/drawing/2014/main" id="{A11161E1-0265-A04A-B069-E166B302685E}"/>
                </a:ext>
              </a:extLst>
            </p:cNvPr>
            <p:cNvCxnSpPr/>
            <p:nvPr/>
          </p:nvCxnSpPr>
          <p:spPr>
            <a:xfrm>
              <a:off x="6474786" y="1625874"/>
              <a:ext cx="914402" cy="895384"/>
            </a:xfrm>
            <a:prstGeom prst="bentConnector3">
              <a:avLst>
                <a:gd name="adj1" fmla="val 1212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7 Conector recto">
              <a:extLst>
                <a:ext uri="{FF2B5EF4-FFF2-40B4-BE49-F238E27FC236}">
                  <a16:creationId xmlns:a16="http://schemas.microsoft.com/office/drawing/2014/main" id="{9017E434-259B-E84E-9FD4-E0469FD1BB6E}"/>
                </a:ext>
              </a:extLst>
            </p:cNvPr>
            <p:cNvCxnSpPr/>
            <p:nvPr/>
          </p:nvCxnSpPr>
          <p:spPr>
            <a:xfrm>
              <a:off x="6213976" y="3512325"/>
              <a:ext cx="0" cy="20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8 Conector recto">
              <a:extLst>
                <a:ext uri="{FF2B5EF4-FFF2-40B4-BE49-F238E27FC236}">
                  <a16:creationId xmlns:a16="http://schemas.microsoft.com/office/drawing/2014/main" id="{6EC69EDE-E102-7241-AC0A-FFD31C0CB90F}"/>
                </a:ext>
              </a:extLst>
            </p:cNvPr>
            <p:cNvCxnSpPr>
              <a:cxnSpLocks/>
              <a:stCxn id="113" idx="3"/>
            </p:cNvCxnSpPr>
            <p:nvPr/>
          </p:nvCxnSpPr>
          <p:spPr>
            <a:xfrm flipV="1">
              <a:off x="2051720" y="2738761"/>
              <a:ext cx="158820" cy="56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9 Conector recto">
              <a:extLst>
                <a:ext uri="{FF2B5EF4-FFF2-40B4-BE49-F238E27FC236}">
                  <a16:creationId xmlns:a16="http://schemas.microsoft.com/office/drawing/2014/main" id="{60A32BF9-1DC9-8340-BBFC-9D2CB71B1D0C}"/>
                </a:ext>
              </a:extLst>
            </p:cNvPr>
            <p:cNvCxnSpPr/>
            <p:nvPr/>
          </p:nvCxnSpPr>
          <p:spPr>
            <a:xfrm>
              <a:off x="2031378" y="2107944"/>
              <a:ext cx="1819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10 Rectángulo redondeado">
              <a:extLst>
                <a:ext uri="{FF2B5EF4-FFF2-40B4-BE49-F238E27FC236}">
                  <a16:creationId xmlns:a16="http://schemas.microsoft.com/office/drawing/2014/main" id="{600D8A23-82AE-F94E-B00A-41E27DDB2FFA}"/>
                </a:ext>
              </a:extLst>
            </p:cNvPr>
            <p:cNvSpPr/>
            <p:nvPr/>
          </p:nvSpPr>
          <p:spPr>
            <a:xfrm>
              <a:off x="1403648" y="1196752"/>
              <a:ext cx="1656184" cy="4572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prstClr val="white"/>
                  </a:solidFill>
                </a:rPr>
                <a:t>Presidencia</a:t>
              </a: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cxnSp>
          <p:nvCxnSpPr>
            <p:cNvPr id="106" name="11 Conector recto">
              <a:extLst>
                <a:ext uri="{FF2B5EF4-FFF2-40B4-BE49-F238E27FC236}">
                  <a16:creationId xmlns:a16="http://schemas.microsoft.com/office/drawing/2014/main" id="{80CCF97A-8141-4A43-AC50-BDDFC3AF924F}"/>
                </a:ext>
              </a:extLst>
            </p:cNvPr>
            <p:cNvCxnSpPr/>
            <p:nvPr/>
          </p:nvCxnSpPr>
          <p:spPr>
            <a:xfrm>
              <a:off x="3059832" y="1425352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12 Rectángulo redondeado">
              <a:extLst>
                <a:ext uri="{FF2B5EF4-FFF2-40B4-BE49-F238E27FC236}">
                  <a16:creationId xmlns:a16="http://schemas.microsoft.com/office/drawing/2014/main" id="{A8D9D53F-6278-FB40-81A6-DF8BF51A4610}"/>
                </a:ext>
              </a:extLst>
            </p:cNvPr>
            <p:cNvSpPr/>
            <p:nvPr/>
          </p:nvSpPr>
          <p:spPr>
            <a:xfrm>
              <a:off x="3995936" y="1196752"/>
              <a:ext cx="2664296" cy="91119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prstClr val="white"/>
                  </a:solidFill>
                </a:rPr>
                <a:t>Consejo </a:t>
              </a:r>
            </a:p>
            <a:p>
              <a:r>
                <a:rPr lang="es-ES" sz="1200" dirty="0">
                  <a:solidFill>
                    <a:prstClr val="white"/>
                  </a:solidFill>
                </a:rPr>
                <a:t>- Sala de Competencia</a:t>
              </a:r>
            </a:p>
            <a:p>
              <a:r>
                <a:rPr lang="es-ES" sz="1200" dirty="0">
                  <a:solidFill>
                    <a:prstClr val="white"/>
                  </a:solidFill>
                </a:rPr>
                <a:t>- Sala de Supervisión Regulatoria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8" name="14 Rectángulo redondeado">
              <a:extLst>
                <a:ext uri="{FF2B5EF4-FFF2-40B4-BE49-F238E27FC236}">
                  <a16:creationId xmlns:a16="http://schemas.microsoft.com/office/drawing/2014/main" id="{04C31A18-ABB2-6B4E-AB50-05A93894D215}"/>
                </a:ext>
              </a:extLst>
            </p:cNvPr>
            <p:cNvSpPr/>
            <p:nvPr/>
          </p:nvSpPr>
          <p:spPr>
            <a:xfrm>
              <a:off x="378453" y="1890943"/>
              <a:ext cx="1641754" cy="43500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Secretaría</a:t>
              </a:r>
              <a:r>
                <a:rPr lang="es-ES" sz="1200" dirty="0">
                  <a:solidFill>
                    <a:prstClr val="white"/>
                  </a:solidFill>
                </a:rPr>
                <a:t> General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9" name="18 Rectángulo redondeado">
              <a:extLst>
                <a:ext uri="{FF2B5EF4-FFF2-40B4-BE49-F238E27FC236}">
                  <a16:creationId xmlns:a16="http://schemas.microsoft.com/office/drawing/2014/main" id="{5AF153F2-A928-6648-87C8-C2B9EA73A419}"/>
                </a:ext>
              </a:extLst>
            </p:cNvPr>
            <p:cNvSpPr/>
            <p:nvPr/>
          </p:nvSpPr>
          <p:spPr>
            <a:xfrm>
              <a:off x="92869" y="3599522"/>
              <a:ext cx="1656611" cy="7834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Dirección de Competencia</a:t>
              </a:r>
            </a:p>
          </p:txBody>
        </p:sp>
        <p:sp>
          <p:nvSpPr>
            <p:cNvPr id="110" name="19 Rectángulo redondeado">
              <a:extLst>
                <a:ext uri="{FF2B5EF4-FFF2-40B4-BE49-F238E27FC236}">
                  <a16:creationId xmlns:a16="http://schemas.microsoft.com/office/drawing/2014/main" id="{36112C48-F5CC-B24F-9DF0-FCFA8AF9941C}"/>
                </a:ext>
              </a:extLst>
            </p:cNvPr>
            <p:cNvSpPr/>
            <p:nvPr/>
          </p:nvSpPr>
          <p:spPr>
            <a:xfrm>
              <a:off x="3472340" y="3599522"/>
              <a:ext cx="1733525" cy="7834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Dirección de Energía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1" name="20 Rectángulo redondeado">
              <a:extLst>
                <a:ext uri="{FF2B5EF4-FFF2-40B4-BE49-F238E27FC236}">
                  <a16:creationId xmlns:a16="http://schemas.microsoft.com/office/drawing/2014/main" id="{DEF1DB4C-F14F-D24E-A710-596384C9BC1B}"/>
                </a:ext>
              </a:extLst>
            </p:cNvPr>
            <p:cNvSpPr/>
            <p:nvPr/>
          </p:nvSpPr>
          <p:spPr>
            <a:xfrm>
              <a:off x="5277871" y="3599522"/>
              <a:ext cx="1872207" cy="7834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Dirección de </a:t>
              </a:r>
              <a:r>
                <a:rPr lang="es-ES" sz="1100" dirty="0">
                  <a:solidFill>
                    <a:prstClr val="white"/>
                  </a:solidFill>
                </a:rPr>
                <a:t>Telecomunicaciones</a:t>
              </a:r>
              <a:r>
                <a:rPr lang="en-US" sz="1100" dirty="0">
                  <a:solidFill>
                    <a:prstClr val="white"/>
                  </a:solidFill>
                </a:rPr>
                <a:t> y del Sector Audiovisual</a:t>
              </a:r>
            </a:p>
          </p:txBody>
        </p:sp>
        <p:sp>
          <p:nvSpPr>
            <p:cNvPr id="112" name="21 Rectángulo redondeado">
              <a:extLst>
                <a:ext uri="{FF2B5EF4-FFF2-40B4-BE49-F238E27FC236}">
                  <a16:creationId xmlns:a16="http://schemas.microsoft.com/office/drawing/2014/main" id="{3013E5FD-CB97-834D-BB67-A86C8D3A28F9}"/>
                </a:ext>
              </a:extLst>
            </p:cNvPr>
            <p:cNvSpPr/>
            <p:nvPr/>
          </p:nvSpPr>
          <p:spPr>
            <a:xfrm>
              <a:off x="7221782" y="3599522"/>
              <a:ext cx="1638442" cy="7834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Dirección de Transporte y del Sector Postal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3" name="23 Rectángulo redondeado">
              <a:extLst>
                <a:ext uri="{FF2B5EF4-FFF2-40B4-BE49-F238E27FC236}">
                  <a16:creationId xmlns:a16="http://schemas.microsoft.com/office/drawing/2014/main" id="{FD8FBD83-D99D-7D44-B5F1-439EDDA3BE90}"/>
                </a:ext>
              </a:extLst>
            </p:cNvPr>
            <p:cNvSpPr/>
            <p:nvPr/>
          </p:nvSpPr>
          <p:spPr>
            <a:xfrm>
              <a:off x="378453" y="2521258"/>
              <a:ext cx="1673268" cy="5484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Departamento de Control Interno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4" name="24 Rectángulo redondeado">
              <a:extLst>
                <a:ext uri="{FF2B5EF4-FFF2-40B4-BE49-F238E27FC236}">
                  <a16:creationId xmlns:a16="http://schemas.microsoft.com/office/drawing/2014/main" id="{6F3C3FD8-FE07-A745-8893-54996CF16C69}"/>
                </a:ext>
              </a:extLst>
            </p:cNvPr>
            <p:cNvSpPr/>
            <p:nvPr/>
          </p:nvSpPr>
          <p:spPr>
            <a:xfrm>
              <a:off x="6867771" y="2204862"/>
              <a:ext cx="1621431" cy="62091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Secretaría del </a:t>
              </a:r>
              <a:r>
                <a:rPr lang="es-ES" sz="1100" dirty="0">
                  <a:solidFill>
                    <a:prstClr val="white"/>
                  </a:solidFill>
                </a:rPr>
                <a:t>Consejo</a:t>
              </a:r>
            </a:p>
          </p:txBody>
        </p:sp>
        <p:sp>
          <p:nvSpPr>
            <p:cNvPr id="115" name="25 Rectángulo redondeado">
              <a:extLst>
                <a:ext uri="{FF2B5EF4-FFF2-40B4-BE49-F238E27FC236}">
                  <a16:creationId xmlns:a16="http://schemas.microsoft.com/office/drawing/2014/main" id="{1613AC50-44C5-D446-8282-FEF38217AD6B}"/>
                </a:ext>
              </a:extLst>
            </p:cNvPr>
            <p:cNvSpPr/>
            <p:nvPr/>
          </p:nvSpPr>
          <p:spPr>
            <a:xfrm>
              <a:off x="39953" y="4464697"/>
              <a:ext cx="1718315" cy="3509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Industria y Energía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6" name="26 Rectángulo redondeado">
              <a:extLst>
                <a:ext uri="{FF2B5EF4-FFF2-40B4-BE49-F238E27FC236}">
                  <a16:creationId xmlns:a16="http://schemas.microsoft.com/office/drawing/2014/main" id="{15790E27-BA70-D242-8736-DE92D51FF35F}"/>
                </a:ext>
              </a:extLst>
            </p:cNvPr>
            <p:cNvSpPr/>
            <p:nvPr/>
          </p:nvSpPr>
          <p:spPr>
            <a:xfrm>
              <a:off x="13066" y="5955127"/>
              <a:ext cx="1732244" cy="4215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Cárteles y Clemencia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17" name="27 Conector recto">
              <a:extLst>
                <a:ext uri="{FF2B5EF4-FFF2-40B4-BE49-F238E27FC236}">
                  <a16:creationId xmlns:a16="http://schemas.microsoft.com/office/drawing/2014/main" id="{C368A2A3-952F-BC44-BEE1-FDCEA9F5B9C6}"/>
                </a:ext>
              </a:extLst>
            </p:cNvPr>
            <p:cNvCxnSpPr/>
            <p:nvPr/>
          </p:nvCxnSpPr>
          <p:spPr>
            <a:xfrm flipH="1">
              <a:off x="2203325" y="1660124"/>
              <a:ext cx="7215" cy="1840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34 Rectángulo redondeado">
              <a:extLst>
                <a:ext uri="{FF2B5EF4-FFF2-40B4-BE49-F238E27FC236}">
                  <a16:creationId xmlns:a16="http://schemas.microsoft.com/office/drawing/2014/main" id="{EB32C2E7-2E5C-A84B-A73D-F92F469A7D8C}"/>
                </a:ext>
              </a:extLst>
            </p:cNvPr>
            <p:cNvSpPr/>
            <p:nvPr/>
          </p:nvSpPr>
          <p:spPr>
            <a:xfrm>
              <a:off x="48549" y="4910987"/>
              <a:ext cx="1709719" cy="596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Sociedad de la Información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9" name="35 Rectángulo redondeado">
              <a:extLst>
                <a:ext uri="{FF2B5EF4-FFF2-40B4-BE49-F238E27FC236}">
                  <a16:creationId xmlns:a16="http://schemas.microsoft.com/office/drawing/2014/main" id="{9402A4A5-FB56-FC40-873E-59A687A61ACF}"/>
                </a:ext>
              </a:extLst>
            </p:cNvPr>
            <p:cNvSpPr/>
            <p:nvPr/>
          </p:nvSpPr>
          <p:spPr>
            <a:xfrm>
              <a:off x="48549" y="5551571"/>
              <a:ext cx="1699838" cy="311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Servicios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0" name="36 Rectángulo redondeado">
              <a:extLst>
                <a:ext uri="{FF2B5EF4-FFF2-40B4-BE49-F238E27FC236}">
                  <a16:creationId xmlns:a16="http://schemas.microsoft.com/office/drawing/2014/main" id="{B715935D-9A80-0942-A981-D51DE54C5023}"/>
                </a:ext>
              </a:extLst>
            </p:cNvPr>
            <p:cNvSpPr/>
            <p:nvPr/>
          </p:nvSpPr>
          <p:spPr>
            <a:xfrm>
              <a:off x="39762" y="6376635"/>
              <a:ext cx="1709719" cy="5515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Vigilancia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1" name="37 Rectángulo redondeado">
              <a:extLst>
                <a:ext uri="{FF2B5EF4-FFF2-40B4-BE49-F238E27FC236}">
                  <a16:creationId xmlns:a16="http://schemas.microsoft.com/office/drawing/2014/main" id="{6E0A2C02-1450-CB4C-B852-D15BA8A70CC4}"/>
                </a:ext>
              </a:extLst>
            </p:cNvPr>
            <p:cNvSpPr/>
            <p:nvPr/>
          </p:nvSpPr>
          <p:spPr>
            <a:xfrm>
              <a:off x="3477672" y="4555043"/>
              <a:ext cx="1718316" cy="474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Energía Eléctrica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2" name="38 Rectángulo redondeado">
              <a:extLst>
                <a:ext uri="{FF2B5EF4-FFF2-40B4-BE49-F238E27FC236}">
                  <a16:creationId xmlns:a16="http://schemas.microsoft.com/office/drawing/2014/main" id="{4A9DE5C8-14E4-584D-BADB-7FB479B8294E}"/>
                </a:ext>
              </a:extLst>
            </p:cNvPr>
            <p:cNvSpPr/>
            <p:nvPr/>
          </p:nvSpPr>
          <p:spPr>
            <a:xfrm>
              <a:off x="3485708" y="5168686"/>
              <a:ext cx="1709719" cy="428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Gas Natural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3" name="39 Rectángulo redondeado">
              <a:extLst>
                <a:ext uri="{FF2B5EF4-FFF2-40B4-BE49-F238E27FC236}">
                  <a16:creationId xmlns:a16="http://schemas.microsoft.com/office/drawing/2014/main" id="{62C0ADD4-2CC5-8247-A722-24FC1530AC99}"/>
                </a:ext>
              </a:extLst>
            </p:cNvPr>
            <p:cNvSpPr/>
            <p:nvPr/>
          </p:nvSpPr>
          <p:spPr>
            <a:xfrm>
              <a:off x="3450401" y="5729033"/>
              <a:ext cx="1793794" cy="774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Regulación Económico-Financiera y Precios Regulados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4" name="40 Rectángulo redondeado">
              <a:extLst>
                <a:ext uri="{FF2B5EF4-FFF2-40B4-BE49-F238E27FC236}">
                  <a16:creationId xmlns:a16="http://schemas.microsoft.com/office/drawing/2014/main" id="{8C51FD98-70D9-4A49-A5E2-FF6A7DBCAA9B}"/>
                </a:ext>
              </a:extLst>
            </p:cNvPr>
            <p:cNvSpPr/>
            <p:nvPr/>
          </p:nvSpPr>
          <p:spPr>
            <a:xfrm>
              <a:off x="3421869" y="6635185"/>
              <a:ext cx="1814525" cy="774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Mercados derivados  de la Energía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5" name="41 Rectángulo redondeado">
              <a:extLst>
                <a:ext uri="{FF2B5EF4-FFF2-40B4-BE49-F238E27FC236}">
                  <a16:creationId xmlns:a16="http://schemas.microsoft.com/office/drawing/2014/main" id="{90C8EF38-A907-9B49-8404-38DD5316CDE0}"/>
                </a:ext>
              </a:extLst>
            </p:cNvPr>
            <p:cNvSpPr/>
            <p:nvPr/>
          </p:nvSpPr>
          <p:spPr>
            <a:xfrm>
              <a:off x="5277872" y="4451759"/>
              <a:ext cx="1872208" cy="7049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dirty="0">
                  <a:solidFill>
                    <a:prstClr val="white"/>
                  </a:solidFill>
                </a:rPr>
                <a:t>Regulación de Comunicaciones Electrónicas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26" name="42 Rectángulo redondeado">
              <a:extLst>
                <a:ext uri="{FF2B5EF4-FFF2-40B4-BE49-F238E27FC236}">
                  <a16:creationId xmlns:a16="http://schemas.microsoft.com/office/drawing/2014/main" id="{A153E9C9-FC00-C144-8F89-9BB96661E111}"/>
                </a:ext>
              </a:extLst>
            </p:cNvPr>
            <p:cNvSpPr/>
            <p:nvPr/>
          </p:nvSpPr>
          <p:spPr>
            <a:xfrm>
              <a:off x="5277872" y="5252503"/>
              <a:ext cx="1864521" cy="8353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Análisis de Mercados de Comunicaciones Electrónicas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7" name="43 Rectángulo redondeado">
              <a:extLst>
                <a:ext uri="{FF2B5EF4-FFF2-40B4-BE49-F238E27FC236}">
                  <a16:creationId xmlns:a16="http://schemas.microsoft.com/office/drawing/2014/main" id="{E0480F0D-2939-8F4F-9226-995459F403F8}"/>
                </a:ext>
              </a:extLst>
            </p:cNvPr>
            <p:cNvSpPr/>
            <p:nvPr/>
          </p:nvSpPr>
          <p:spPr>
            <a:xfrm>
              <a:off x="5285558" y="6165882"/>
              <a:ext cx="1864521" cy="7623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Subdirección Técnica de las Comunicaciones Electrónicas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8" name="44 Rectángulo redondeado">
              <a:extLst>
                <a:ext uri="{FF2B5EF4-FFF2-40B4-BE49-F238E27FC236}">
                  <a16:creationId xmlns:a16="http://schemas.microsoft.com/office/drawing/2014/main" id="{16C21CCE-8B49-3E43-A640-6B9D81EB0483}"/>
                </a:ext>
              </a:extLst>
            </p:cNvPr>
            <p:cNvSpPr/>
            <p:nvPr/>
          </p:nvSpPr>
          <p:spPr>
            <a:xfrm>
              <a:off x="5304723" y="6989198"/>
              <a:ext cx="1814525" cy="4693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Sector Audiovisual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29" name="45 Rectángulo redondeado">
              <a:extLst>
                <a:ext uri="{FF2B5EF4-FFF2-40B4-BE49-F238E27FC236}">
                  <a16:creationId xmlns:a16="http://schemas.microsoft.com/office/drawing/2014/main" id="{18B250A0-4117-6D40-85FC-7BB06635F7E8}"/>
                </a:ext>
              </a:extLst>
            </p:cNvPr>
            <p:cNvSpPr/>
            <p:nvPr/>
          </p:nvSpPr>
          <p:spPr>
            <a:xfrm>
              <a:off x="7222087" y="4478759"/>
              <a:ext cx="1777013" cy="4896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Tarifas aeroportuarias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30" name="46 Rectángulo redondeado">
              <a:extLst>
                <a:ext uri="{FF2B5EF4-FFF2-40B4-BE49-F238E27FC236}">
                  <a16:creationId xmlns:a16="http://schemas.microsoft.com/office/drawing/2014/main" id="{608AA5CB-52C3-6346-840D-8841516B1545}"/>
                </a:ext>
              </a:extLst>
            </p:cNvPr>
            <p:cNvSpPr/>
            <p:nvPr/>
          </p:nvSpPr>
          <p:spPr>
            <a:xfrm>
              <a:off x="7227570" y="5064220"/>
              <a:ext cx="1771530" cy="4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Sector Ferroviario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31" name="47 Rectángulo redondeado">
              <a:extLst>
                <a:ext uri="{FF2B5EF4-FFF2-40B4-BE49-F238E27FC236}">
                  <a16:creationId xmlns:a16="http://schemas.microsoft.com/office/drawing/2014/main" id="{34CF53E1-F277-CA44-A9D6-1F02942FC672}"/>
                </a:ext>
              </a:extLst>
            </p:cNvPr>
            <p:cNvSpPr/>
            <p:nvPr/>
          </p:nvSpPr>
          <p:spPr>
            <a:xfrm>
              <a:off x="7222699" y="5596825"/>
              <a:ext cx="1771530" cy="4193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Sector Postal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32" name="48 Rectángulo redondeado">
              <a:extLst>
                <a:ext uri="{FF2B5EF4-FFF2-40B4-BE49-F238E27FC236}">
                  <a16:creationId xmlns:a16="http://schemas.microsoft.com/office/drawing/2014/main" id="{CCE1F5ED-CAAB-8D4F-A105-F1616D2DC5D9}"/>
                </a:ext>
              </a:extLst>
            </p:cNvPr>
            <p:cNvSpPr/>
            <p:nvPr/>
          </p:nvSpPr>
          <p:spPr>
            <a:xfrm>
              <a:off x="7243835" y="6092563"/>
              <a:ext cx="1750393" cy="4193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Análisis de Mercados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33" name="49 Rectángulo redondeado">
              <a:extLst>
                <a:ext uri="{FF2B5EF4-FFF2-40B4-BE49-F238E27FC236}">
                  <a16:creationId xmlns:a16="http://schemas.microsoft.com/office/drawing/2014/main" id="{3E3FEC89-7EEC-B846-BD90-D55982E6CC56}"/>
                </a:ext>
              </a:extLst>
            </p:cNvPr>
            <p:cNvSpPr/>
            <p:nvPr/>
          </p:nvSpPr>
          <p:spPr>
            <a:xfrm>
              <a:off x="2372509" y="1983358"/>
              <a:ext cx="1635860" cy="46813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solidFill>
                    <a:prstClr val="white"/>
                  </a:solidFill>
                </a:rPr>
                <a:t>Asesoría Económica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38" name="11 Conector recto">
            <a:extLst>
              <a:ext uri="{FF2B5EF4-FFF2-40B4-BE49-F238E27FC236}">
                <a16:creationId xmlns:a16="http://schemas.microsoft.com/office/drawing/2014/main" id="{63D24C01-6F02-024D-9E45-01FE9AF67A34}"/>
              </a:ext>
            </a:extLst>
          </p:cNvPr>
          <p:cNvCxnSpPr>
            <a:cxnSpLocks/>
          </p:cNvCxnSpPr>
          <p:nvPr/>
        </p:nvCxnSpPr>
        <p:spPr>
          <a:xfrm>
            <a:off x="1266650" y="2507723"/>
            <a:ext cx="744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74 Rectángulo redondeado">
            <a:extLst>
              <a:ext uri="{FF2B5EF4-FFF2-40B4-BE49-F238E27FC236}">
                <a16:creationId xmlns:a16="http://schemas.microsoft.com/office/drawing/2014/main" id="{B51A1EB7-7ADE-734B-A8AF-4C410C017A1A}"/>
              </a:ext>
            </a:extLst>
          </p:cNvPr>
          <p:cNvSpPr/>
          <p:nvPr/>
        </p:nvSpPr>
        <p:spPr>
          <a:xfrm>
            <a:off x="2604815" y="1954720"/>
            <a:ext cx="1303035" cy="400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prstClr val="white"/>
                </a:solidFill>
              </a:rPr>
              <a:t>Relaciones internacionales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6" name="51 Rectángulo redondeado">
            <a:extLst>
              <a:ext uri="{FF2B5EF4-FFF2-40B4-BE49-F238E27FC236}">
                <a16:creationId xmlns:a16="http://schemas.microsoft.com/office/drawing/2014/main" id="{C620B41F-3BA8-F04F-A8C5-6AF96C7F2CFF}"/>
              </a:ext>
            </a:extLst>
          </p:cNvPr>
          <p:cNvSpPr/>
          <p:nvPr/>
        </p:nvSpPr>
        <p:spPr>
          <a:xfrm>
            <a:off x="6858252" y="2149886"/>
            <a:ext cx="1303035" cy="33380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</a:rPr>
              <a:t>Asesoría Jurídica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8" name="53 Rectángulo redondeado">
            <a:extLst>
              <a:ext uri="{FF2B5EF4-FFF2-40B4-BE49-F238E27FC236}">
                <a16:creationId xmlns:a16="http://schemas.microsoft.com/office/drawing/2014/main" id="{0A8A604E-923D-0C46-A73E-782482043B91}"/>
              </a:ext>
            </a:extLst>
          </p:cNvPr>
          <p:cNvSpPr/>
          <p:nvPr/>
        </p:nvSpPr>
        <p:spPr>
          <a:xfrm>
            <a:off x="2080347" y="2649719"/>
            <a:ext cx="1398756" cy="61785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</a:rPr>
              <a:t>Departamento de Promoción de la Competencia</a:t>
            </a:r>
          </a:p>
        </p:txBody>
      </p:sp>
      <p:sp>
        <p:nvSpPr>
          <p:cNvPr id="49" name="54 Rectángulo redondeado">
            <a:extLst>
              <a:ext uri="{FF2B5EF4-FFF2-40B4-BE49-F238E27FC236}">
                <a16:creationId xmlns:a16="http://schemas.microsoft.com/office/drawing/2014/main" id="{B62FDD38-E09F-ED4B-8EFB-1A4874671FE1}"/>
              </a:ext>
            </a:extLst>
          </p:cNvPr>
          <p:cNvSpPr/>
          <p:nvPr/>
        </p:nvSpPr>
        <p:spPr>
          <a:xfrm>
            <a:off x="2092889" y="3341276"/>
            <a:ext cx="1385837" cy="427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</a:rPr>
              <a:t>Estudios e informes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0" name="56 Rectángulo redondeado">
            <a:extLst>
              <a:ext uri="{FF2B5EF4-FFF2-40B4-BE49-F238E27FC236}">
                <a16:creationId xmlns:a16="http://schemas.microsoft.com/office/drawing/2014/main" id="{BF386E37-96CA-7548-8A9A-B03C378F5ABD}"/>
              </a:ext>
            </a:extLst>
          </p:cNvPr>
          <p:cNvSpPr/>
          <p:nvPr/>
        </p:nvSpPr>
        <p:spPr>
          <a:xfrm>
            <a:off x="2092889" y="3820641"/>
            <a:ext cx="1385838" cy="617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prstClr val="white"/>
                </a:solidFill>
              </a:rPr>
              <a:t>Ayudas públicas e informes de proyectos normativos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1" name="57 Rectángulo redondeado">
            <a:extLst>
              <a:ext uri="{FF2B5EF4-FFF2-40B4-BE49-F238E27FC236}">
                <a16:creationId xmlns:a16="http://schemas.microsoft.com/office/drawing/2014/main" id="{B8B3CA39-1D72-3A42-817C-8716FE4DA8FE}"/>
              </a:ext>
            </a:extLst>
          </p:cNvPr>
          <p:cNvSpPr/>
          <p:nvPr/>
        </p:nvSpPr>
        <p:spPr>
          <a:xfrm>
            <a:off x="2076001" y="4499384"/>
            <a:ext cx="1385837" cy="369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prstClr val="white"/>
                </a:solidFill>
              </a:rPr>
              <a:t>Análisis económico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522424A91A449AFFE9C0570BFC44C" ma:contentTypeVersion="9" ma:contentTypeDescription="Create a new document." ma:contentTypeScope="" ma:versionID="c170053312d88ff14bfa5e601e07709a">
  <xsd:schema xmlns:xsd="http://www.w3.org/2001/XMLSchema" xmlns:xs="http://www.w3.org/2001/XMLSchema" xmlns:p="http://schemas.microsoft.com/office/2006/metadata/properties" xmlns:ns3="39fe3069-3faf-4e8d-b324-f54cfff9017a" xmlns:ns4="2b1b673f-5058-437b-aeaa-df1bf65e5d0f" targetNamespace="http://schemas.microsoft.com/office/2006/metadata/properties" ma:root="true" ma:fieldsID="e1122b61bf575f37f32911777b05b344" ns3:_="" ns4:_="">
    <xsd:import namespace="39fe3069-3faf-4e8d-b324-f54cfff9017a"/>
    <xsd:import namespace="2b1b673f-5058-437b-aeaa-df1bf65e5d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e3069-3faf-4e8d-b324-f54cfff90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b673f-5058-437b-aeaa-df1bf65e5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BF4CAB-D4DF-4528-8FE7-C43B08CE0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e3069-3faf-4e8d-b324-f54cfff9017a"/>
    <ds:schemaRef ds:uri="2b1b673f-5058-437b-aeaa-df1bf65e5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6314B-104C-4A8A-94F8-31FF5A2F32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BE321-8653-4031-8B54-DA295D30659C}">
  <ds:schemaRefs>
    <ds:schemaRef ds:uri="http://purl.org/dc/dcmitype/"/>
    <ds:schemaRef ds:uri="http://schemas.microsoft.com/office/infopath/2007/PartnerControls"/>
    <ds:schemaRef ds:uri="2b1b673f-5058-437b-aeaa-df1bf65e5d0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9fe3069-3faf-4e8d-b324-f54cfff901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86533</TotalTime>
  <Words>2786</Words>
  <Application>Microsoft Office PowerPoint</Application>
  <PresentationFormat>Presentación en pantalla (16:9)</PresentationFormat>
  <Paragraphs>278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Kirang Haerang</vt:lpstr>
      <vt:lpstr>Anton</vt:lpstr>
      <vt:lpstr>Arvo</vt:lpstr>
      <vt:lpstr>Palanquin Dark</vt:lpstr>
      <vt:lpstr>Law Center by Slidesgo</vt:lpstr>
      <vt:lpstr>1_Law Center by Slidesgo</vt:lpstr>
      <vt:lpstr>Organización y tareas de la CNMC La defensa de la competencia y la supervisión regulatoria sectorial</vt:lpstr>
      <vt:lpstr>1. Origen</vt:lpstr>
      <vt:lpstr>1. Origen</vt:lpstr>
      <vt:lpstr>2. Rasgos fundamentales de la CNMC</vt:lpstr>
      <vt:lpstr>2.1.  INTEGRACIÓN DE LA SUPERVISIÓN REGULATORIA Y LA DEFENSA DE COMPETENCIA </vt:lpstr>
      <vt:lpstr>2.2. VISIÓN GLOBAL DE LA REALIDAD ECONÓMICA</vt:lpstr>
      <vt:lpstr>2.3 INDEPENDENCIA</vt:lpstr>
      <vt:lpstr>2.4 TRANSPARENCIA</vt:lpstr>
      <vt:lpstr>3. Estructura y funcionamiento</vt:lpstr>
      <vt:lpstr>4. ¿Cuáles son sus funciones?</vt:lpstr>
      <vt:lpstr>4. ¿Cuáles son sus funciones?</vt:lpstr>
      <vt:lpstr>Presentación de PowerPoint</vt:lpstr>
      <vt:lpstr>Presentación de PowerPoint</vt:lpstr>
      <vt:lpstr>Presentación de PowerPoint</vt:lpstr>
      <vt:lpstr>Funciones-Sector Audiovisual</vt:lpstr>
      <vt:lpstr>Presentación de PowerPoint</vt:lpstr>
      <vt:lpstr>Presentación de PowerPoint</vt:lpstr>
      <vt:lpstr>Presentación de PowerPoint</vt:lpstr>
      <vt:lpstr>Presentación de PowerPoint</vt:lpstr>
      <vt:lpstr>Para Contactar con la CNMC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tareas de la CNMC La defensa de la competencia y la supervisión regulatoria sectorial</dc:title>
  <dc:creator>Gabirondo Aramendi, Jesús María</dc:creator>
  <cp:lastModifiedBy>Bacigalupo Saggese, Mariano</cp:lastModifiedBy>
  <cp:revision>58</cp:revision>
  <dcterms:modified xsi:type="dcterms:W3CDTF">2022-09-21T16:16:19Z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0x01010014E522424A91A449AFFE9C0570BFC44C</vt:lpwstr>
  </property>
</Properties>
</file>