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746"/>
  </p:normalViewPr>
  <p:slideViewPr>
    <p:cSldViewPr snapToGrid="0" snapToObjects="1">
      <p:cViewPr varScale="1">
        <p:scale>
          <a:sx n="98" d="100"/>
          <a:sy n="98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5A9D-5D3A-FF45-A1A9-D7068BE0A5D0}" type="datetimeFigureOut">
              <a:rPr lang="es-ES_tradnl" smtClean="0"/>
              <a:t>1/9/17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9B1E-501E-AE4C-914E-3E4E052A600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08969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5A9D-5D3A-FF45-A1A9-D7068BE0A5D0}" type="datetimeFigureOut">
              <a:rPr lang="es-ES_tradnl" smtClean="0"/>
              <a:t>1/9/17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9B1E-501E-AE4C-914E-3E4E052A600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41182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5A9D-5D3A-FF45-A1A9-D7068BE0A5D0}" type="datetimeFigureOut">
              <a:rPr lang="es-ES_tradnl" smtClean="0"/>
              <a:t>1/9/17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9B1E-501E-AE4C-914E-3E4E052A600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66790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5A9D-5D3A-FF45-A1A9-D7068BE0A5D0}" type="datetimeFigureOut">
              <a:rPr lang="es-ES_tradnl" smtClean="0"/>
              <a:t>1/9/17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9B1E-501E-AE4C-914E-3E4E052A600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4317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5A9D-5D3A-FF45-A1A9-D7068BE0A5D0}" type="datetimeFigureOut">
              <a:rPr lang="es-ES_tradnl" smtClean="0"/>
              <a:t>1/9/17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9B1E-501E-AE4C-914E-3E4E052A600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78802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5A9D-5D3A-FF45-A1A9-D7068BE0A5D0}" type="datetimeFigureOut">
              <a:rPr lang="es-ES_tradnl" smtClean="0"/>
              <a:t>1/9/17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9B1E-501E-AE4C-914E-3E4E052A600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15822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5A9D-5D3A-FF45-A1A9-D7068BE0A5D0}" type="datetimeFigureOut">
              <a:rPr lang="es-ES_tradnl" smtClean="0"/>
              <a:t>1/9/17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9B1E-501E-AE4C-914E-3E4E052A600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38318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5A9D-5D3A-FF45-A1A9-D7068BE0A5D0}" type="datetimeFigureOut">
              <a:rPr lang="es-ES_tradnl" smtClean="0"/>
              <a:t>1/9/17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9B1E-501E-AE4C-914E-3E4E052A600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50910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5A9D-5D3A-FF45-A1A9-D7068BE0A5D0}" type="datetimeFigureOut">
              <a:rPr lang="es-ES_tradnl" smtClean="0"/>
              <a:t>1/9/17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9B1E-501E-AE4C-914E-3E4E052A600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4749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5A9D-5D3A-FF45-A1A9-D7068BE0A5D0}" type="datetimeFigureOut">
              <a:rPr lang="es-ES_tradnl" smtClean="0"/>
              <a:t>1/9/17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9B1E-501E-AE4C-914E-3E4E052A600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97146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5A9D-5D3A-FF45-A1A9-D7068BE0A5D0}" type="datetimeFigureOut">
              <a:rPr lang="es-ES_tradnl" smtClean="0"/>
              <a:t>1/9/17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9B1E-501E-AE4C-914E-3E4E052A600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71974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95A9D-5D3A-FF45-A1A9-D7068BE0A5D0}" type="datetimeFigureOut">
              <a:rPr lang="es-ES_tradnl" smtClean="0"/>
              <a:t>1/9/17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89B1E-501E-AE4C-914E-3E4E052A600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2182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/>
          </p:nvPr>
        </p:nvGraphicFramePr>
        <p:xfrm>
          <a:off x="271459" y="216542"/>
          <a:ext cx="11501444" cy="6470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1"/>
                <a:gridCol w="1800225"/>
                <a:gridCol w="385763"/>
                <a:gridCol w="1700213"/>
                <a:gridCol w="1183823"/>
                <a:gridCol w="1723568"/>
                <a:gridCol w="1671338"/>
                <a:gridCol w="1664913"/>
              </a:tblGrid>
              <a:tr h="77632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400" b="1" dirty="0" smtClean="0">
                          <a:solidFill>
                            <a:schemeClr val="tx1"/>
                          </a:solidFill>
                        </a:rPr>
                        <a:t>FICHA DEL INDICADOR </a:t>
                      </a:r>
                    </a:p>
                    <a:p>
                      <a:pPr algn="ctr"/>
                      <a:endParaRPr lang="es-ES_tradn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_trad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s-ES_tradnl" b="1" dirty="0" smtClean="0">
                          <a:solidFill>
                            <a:schemeClr val="tx1"/>
                          </a:solidFill>
                        </a:rPr>
                        <a:t>Proceso</a:t>
                      </a:r>
                      <a:r>
                        <a:rPr lang="es-ES_tradnl" b="1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es-ES_tradnl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_trad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_tradn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_trad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tx1"/>
                          </a:solidFill>
                        </a:rPr>
                        <a:t>Fecha de elaboración</a:t>
                      </a:r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es-E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_trad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79288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solidFill>
                            <a:schemeClr val="tx1"/>
                          </a:solidFill>
                        </a:rPr>
                        <a:t>Nombre</a:t>
                      </a:r>
                      <a:r>
                        <a:rPr lang="es-ES_tradnl" b="1" baseline="0" dirty="0" smtClean="0">
                          <a:solidFill>
                            <a:schemeClr val="tx1"/>
                          </a:solidFill>
                        </a:rPr>
                        <a:t> del Indicador</a:t>
                      </a:r>
                      <a:endParaRPr lang="es-ES_tradnl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solidFill>
                            <a:schemeClr val="tx1"/>
                          </a:solidFill>
                        </a:rPr>
                        <a:t>Forma de </a:t>
                      </a:r>
                      <a:r>
                        <a:rPr lang="es-ES" b="1" dirty="0" smtClean="0">
                          <a:solidFill>
                            <a:schemeClr val="tx1"/>
                          </a:solidFill>
                        </a:rPr>
                        <a:t>cálculo</a:t>
                      </a:r>
                      <a:endParaRPr lang="es-ES_tradnl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solidFill>
                            <a:schemeClr val="tx1"/>
                          </a:solidFill>
                        </a:rPr>
                        <a:t>Frecuencia </a:t>
                      </a:r>
                      <a:endParaRPr lang="es-ES_tradnl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solidFill>
                            <a:schemeClr val="tx1"/>
                          </a:solidFill>
                        </a:rPr>
                        <a:t>Meta</a:t>
                      </a:r>
                      <a:endParaRPr lang="es-ES_tradnl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solidFill>
                            <a:schemeClr val="tx1"/>
                          </a:solidFill>
                        </a:rPr>
                        <a:t>Responsable de TD </a:t>
                      </a:r>
                      <a:endParaRPr lang="es-ES_tradnl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solidFill>
                            <a:schemeClr val="tx1"/>
                          </a:solidFill>
                        </a:rPr>
                        <a:t>Fuentes</a:t>
                      </a:r>
                      <a:r>
                        <a:rPr lang="es-ES_tradnl" b="1" baseline="0" dirty="0" smtClean="0">
                          <a:solidFill>
                            <a:schemeClr val="tx1"/>
                          </a:solidFill>
                        </a:rPr>
                        <a:t> de datos</a:t>
                      </a:r>
                      <a:endParaRPr lang="es-ES_tradnl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solidFill>
                            <a:schemeClr val="tx1"/>
                          </a:solidFill>
                        </a:rPr>
                        <a:t>Responsable de datos</a:t>
                      </a:r>
                      <a:endParaRPr lang="es-ES_tradnl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99105"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ES_tradnl" baseline="0" dirty="0" smtClean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 </a:t>
                      </a:r>
                      <a:endParaRPr lang="es-ES_tradnl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15286">
                <a:tc gridSpan="8">
                  <a:txBody>
                    <a:bodyPr/>
                    <a:lstStyle/>
                    <a:p>
                      <a:r>
                        <a:rPr lang="es-ES_tradnl" b="1" dirty="0" smtClean="0"/>
                        <a:t>Formato</a:t>
                      </a:r>
                      <a:r>
                        <a:rPr lang="es-ES_tradnl" b="1" baseline="0" dirty="0" smtClean="0"/>
                        <a:t> de Presentación</a:t>
                      </a:r>
                      <a:endParaRPr lang="es-ES_tradnl" b="1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8958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</Words>
  <Application>Microsoft Macintosh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Rodolfo Romero</dc:creator>
  <cp:lastModifiedBy>Rodolfo Romero</cp:lastModifiedBy>
  <cp:revision>1</cp:revision>
  <cp:lastPrinted>2017-09-01T11:52:16Z</cp:lastPrinted>
  <dcterms:created xsi:type="dcterms:W3CDTF">2017-09-01T11:51:03Z</dcterms:created>
  <dcterms:modified xsi:type="dcterms:W3CDTF">2017-09-01T11:52:52Z</dcterms:modified>
</cp:coreProperties>
</file>