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93AEE-E9D6-585F-4B87-7D64AD277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4A743F-EFB2-1C41-3CD0-326379E73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3018B7-1136-68CE-99BC-07A5BFA98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251B54-4006-2740-A738-63A26E0B0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3686E5-CBE9-11D0-A6E5-44ACF402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53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D67FD-D0AC-7705-6EE0-2A95EF97C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A897D7-192E-8E4F-F548-36ACDB45D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8C939B-9B5F-081E-FE08-C11D1F15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4716ED-6B36-A690-B52C-41E3EAEB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0C232-21A1-5EB6-474D-F0FAD80F0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3343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70AF8B-FD0C-2D0C-770C-EDBF73502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8A00CE-A71F-E009-1510-E27C309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A32D5C-25CE-2109-C047-A09D9DD7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EABEF4-474A-1FBA-E00C-DD72B00D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A58540-4B3D-5873-CB26-AB11CB70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8887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240B0A-A88B-0E44-71F2-327CE1A7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E5042A-911E-8E8D-22C8-FC3917B37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4EB638-463F-B01E-E8D6-2817EE168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DBB7AD-2B69-0C04-DFDA-952DF0C8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72FE49-20DA-E60B-E8C7-863ED7BA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0383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DB66A3-CB78-4072-059D-E4A46CDF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463A14-9D77-156C-35AE-5D8940354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DC00A1-7632-2EAA-C127-3833BB86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636E73-6F22-0126-85CA-52208739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F4243-CA45-CB11-D615-48CE357D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3269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7050A-F93B-111E-2568-4DD51A75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099582-35CF-E137-C458-DA92B0D0B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C7E33F-AD87-F17F-6090-5321156DE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0D9643-BD20-4408-DDB5-DE93E65D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6838AA-8C1E-77B7-9792-ED114325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CC3899-521B-7D90-6B72-8B596556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8566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25CBD-37AC-1EFF-3C52-9AD00C60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F5D97C-EC15-0E3B-2EAF-9583FD276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8D09-B1BB-8C12-481E-27045C245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145533-1F8F-F643-BEB2-7689B4475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6294125-229A-9DAA-B38C-B6C2A28DE2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886569-3464-E67B-F418-6ABF33C21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35BB47A-F102-F5CA-0210-EAEBAF01C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A60CD1-72FD-24EF-6E0F-967A9D5E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1783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EA487-BB23-871B-AEA1-3A95565D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C087B5-7EA7-BB8D-407C-508801686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48D048-75E9-0831-FD7F-C55E4E4B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3D9D34-5525-1FEC-9D37-D9BB8710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6301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5149A81-F297-601D-D1E6-C7FC8822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2BAB7B1-C5A4-DF86-090A-4DA12E59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AB95FC-7611-0BD6-E328-D65645DA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7009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3BD67-95A8-DD5C-EFFE-417E846C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803F7B-D1A2-A69C-5BFC-0CBF367A8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C1C825-9DF9-71F0-4610-88755062A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3AEFF4-94CC-1322-CB2A-D8D2EB4F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5C7472-4764-9E8E-DCFB-E2E09786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0AF33C-A7A2-5254-888D-CBEF940C4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5510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4ACCD-32D6-E073-48B2-0E26B173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6B423A-7E1C-509E-0B2F-323C73C9E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2D0FD2-CFC5-1C1C-D9D2-60881F43F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844712-17CA-0B52-83B7-7D9475FAD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94CEA8-DD21-D97C-1B07-8D7265878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82FAED-3AB7-4738-438E-1432C4C9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5732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B1A52A2-265A-58B0-E512-2FA5136B2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AF94A1-7C8C-82A8-7EAE-BF5C31D11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375E0D-89FF-A631-6D43-4398F77ED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0FBE9-0187-44C2-B918-63902F0F4087}" type="datetimeFigureOut">
              <a:rPr lang="es-CR" smtClean="0"/>
              <a:t>29/1/2024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F9BBF2-153A-E963-EE1E-B2CBAD6EB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CBFECE-C1BB-65DE-9722-1E940C611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DCF78-F3A9-4188-8B63-9043F67EEDE4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4749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9B25F6-D845-46F3-BA69-3D48CEF7E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AC0226-4651-4BF7-AA72-6DB611F80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8CCAA36-1E98-45B0-AAF9-D8807BA8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3F456C-8972-439A-90A4-D7C52FA3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390AF2C-728C-4687-B7A2-3F9C788EC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9689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1C510C0-DED1-4708-AA14-355E5AFF1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66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8C4F41-C97D-4755-8F7C-8C0A8E182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9229" y="798986"/>
            <a:ext cx="4970256" cy="385539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ECCFB0-6CC2-76FB-10E1-7E44E385A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249" y="820039"/>
            <a:ext cx="4184101" cy="1921812"/>
          </a:xfrm>
        </p:spPr>
        <p:txBody>
          <a:bodyPr>
            <a:normAutofit/>
          </a:bodyPr>
          <a:lstStyle/>
          <a:p>
            <a:r>
              <a:rPr lang="es-CR" sz="5400" dirty="0">
                <a:solidFill>
                  <a:schemeClr val="bg1"/>
                </a:solidFill>
              </a:rPr>
              <a:t>Podcast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3DBB51-6ABA-6EEA-91EC-47EEF06E4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6378" y="2939168"/>
            <a:ext cx="4184101" cy="853099"/>
          </a:xfrm>
        </p:spPr>
        <p:txBody>
          <a:bodyPr>
            <a:normAutofit fontScale="92500" lnSpcReduction="20000"/>
          </a:bodyPr>
          <a:lstStyle/>
          <a:p>
            <a:r>
              <a:rPr lang="es-CR" sz="2000" dirty="0">
                <a:solidFill>
                  <a:schemeClr val="bg1"/>
                </a:solidFill>
              </a:rPr>
              <a:t>Competencias de un Gerente de Proyectos</a:t>
            </a:r>
          </a:p>
          <a:p>
            <a:r>
              <a:rPr lang="es-CR" sz="2000" b="1" i="1" dirty="0">
                <a:solidFill>
                  <a:schemeClr val="bg1"/>
                </a:solidFill>
              </a:rPr>
              <a:t>-Relaciones y Participación-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232F408-BBCD-48EE-ABF6-95201EF72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02D5D2F-11CF-47F1-B542-8ED3199DC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9109165-7872-4D8A-A545-F48B3AF1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438E66D-E34C-48D4-9F9D-021EBD56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aphic 185">
            <a:extLst>
              <a:ext uri="{FF2B5EF4-FFF2-40B4-BE49-F238E27FC236}">
                <a16:creationId xmlns:a16="http://schemas.microsoft.com/office/drawing/2014/main" id="{1BC9510C-172B-4086-A60F-7AF0FBF22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43487" y="566243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688A7FC-74D4-4003-9F5C-8C0A3F66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443884A-0473-4494-95AC-A74292738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A5C72FE-7FB1-4DA7-8CF8-45CA6AFB5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A05A27-4E41-41AB-BB9E-977863EF7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12BF9D-EAB2-42D7-B657-42D5D101B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Graphic 6" descr="Podcast">
            <a:extLst>
              <a:ext uri="{FF2B5EF4-FFF2-40B4-BE49-F238E27FC236}">
                <a16:creationId xmlns:a16="http://schemas.microsoft.com/office/drawing/2014/main" id="{CC497060-93C2-7A8D-8037-E61F15F46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2615" y="2580962"/>
            <a:ext cx="3217333" cy="3217333"/>
          </a:xfrm>
          <a:prstGeom prst="rect">
            <a:avLst/>
          </a:prstGeom>
        </p:spPr>
      </p:pic>
      <p:sp>
        <p:nvSpPr>
          <p:cNvPr id="53" name="Graphic 212">
            <a:extLst>
              <a:ext uri="{FF2B5EF4-FFF2-40B4-BE49-F238E27FC236}">
                <a16:creationId xmlns:a16="http://schemas.microsoft.com/office/drawing/2014/main" id="{FEFCF180-A212-449F-8D07-5EC94B28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5" name="Graphic 212">
            <a:extLst>
              <a:ext uri="{FF2B5EF4-FFF2-40B4-BE49-F238E27FC236}">
                <a16:creationId xmlns:a16="http://schemas.microsoft.com/office/drawing/2014/main" id="{1400E1BC-11DC-49A0-856F-992F20EB4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PodcastAdrianBrenesGerenciadeProyectos">
            <a:hlinkClick r:id="" action="ppaction://media"/>
            <a:extLst>
              <a:ext uri="{FF2B5EF4-FFF2-40B4-BE49-F238E27FC236}">
                <a16:creationId xmlns:a16="http://schemas.microsoft.com/office/drawing/2014/main" id="{1D9898A0-D717-8F33-132F-00E7BC16E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5188" y="472262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FFAA6E1-F23F-262F-9291-4B49D3F02F67}"/>
              </a:ext>
            </a:extLst>
          </p:cNvPr>
          <p:cNvSpPr txBox="1"/>
          <p:nvPr/>
        </p:nvSpPr>
        <p:spPr>
          <a:xfrm>
            <a:off x="253187" y="5497340"/>
            <a:ext cx="3217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>
                <a:solidFill>
                  <a:schemeClr val="bg1"/>
                </a:solidFill>
              </a:rPr>
              <a:t>Adrián Brenes Bolaños</a:t>
            </a:r>
          </a:p>
          <a:p>
            <a:r>
              <a:rPr lang="es-CR" dirty="0">
                <a:solidFill>
                  <a:schemeClr val="bg1"/>
                </a:solidFill>
              </a:rPr>
              <a:t>Gerencia de Proyectos</a:t>
            </a:r>
          </a:p>
          <a:p>
            <a:r>
              <a:rPr lang="es-CR" dirty="0">
                <a:solidFill>
                  <a:schemeClr val="bg1"/>
                </a:solidFill>
              </a:rPr>
              <a:t>ICAP, Enero 2024</a:t>
            </a:r>
          </a:p>
        </p:txBody>
      </p:sp>
    </p:spTree>
    <p:extLst>
      <p:ext uri="{BB962C8B-B14F-4D97-AF65-F5344CB8AC3E}">
        <p14:creationId xmlns:p14="http://schemas.microsoft.com/office/powerpoint/2010/main" val="3463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5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</Words>
  <Application>Microsoft Office PowerPoint</Application>
  <PresentationFormat>Panorámica</PresentationFormat>
  <Paragraphs>6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Podcast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Podcast</dc:title>
  <dc:creator>Adrián Brenes Bolaños</dc:creator>
  <cp:lastModifiedBy>Adrián Francisco Brenes Bolaños</cp:lastModifiedBy>
  <cp:revision>1</cp:revision>
  <dcterms:created xsi:type="dcterms:W3CDTF">2024-01-30T03:58:22Z</dcterms:created>
  <dcterms:modified xsi:type="dcterms:W3CDTF">2024-01-30T04:03:22Z</dcterms:modified>
</cp:coreProperties>
</file>