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6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8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3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1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1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7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ubes rosas y azules">
            <a:extLst>
              <a:ext uri="{FF2B5EF4-FFF2-40B4-BE49-F238E27FC236}">
                <a16:creationId xmlns:a16="http://schemas.microsoft.com/office/drawing/2014/main" id="{8398816A-6CC4-E9F6-5B5B-9DF4F0D819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22"/>
          <a:stretch/>
        </p:blipFill>
        <p:spPr>
          <a:xfrm>
            <a:off x="5279312" y="1"/>
            <a:ext cx="7060599" cy="6729672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BE28D0-7975-8EAF-95A9-9A709008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406242" cy="2866405"/>
          </a:xfrm>
        </p:spPr>
        <p:txBody>
          <a:bodyPr>
            <a:normAutofit/>
          </a:bodyPr>
          <a:lstStyle/>
          <a:p>
            <a:r>
              <a:rPr lang="es-CR" sz="4000" dirty="0"/>
              <a:t>COMUNICACION PERSONAL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53733F-90FB-31DA-6A04-EDE501B8B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398092"/>
            <a:ext cx="4134538" cy="1475177"/>
          </a:xfrm>
        </p:spPr>
        <p:txBody>
          <a:bodyPr>
            <a:normAutofit/>
          </a:bodyPr>
          <a:lstStyle/>
          <a:p>
            <a:r>
              <a:rPr lang="es-CR" dirty="0"/>
              <a:t>Arianie Valenciano Campbell</a:t>
            </a:r>
          </a:p>
          <a:p>
            <a:r>
              <a:rPr lang="es-CR" dirty="0"/>
              <a:t>Gerencia de Proyectos </a:t>
            </a:r>
          </a:p>
          <a:p>
            <a:r>
              <a:rPr lang="es-CR" dirty="0"/>
              <a:t>Podcast Vidas saludables</a:t>
            </a:r>
          </a:p>
          <a:p>
            <a:endParaRPr lang="es-C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Nueva grabación 3">
            <a:hlinkClick r:id="" action="ppaction://media"/>
            <a:extLst>
              <a:ext uri="{FF2B5EF4-FFF2-40B4-BE49-F238E27FC236}">
                <a16:creationId xmlns:a16="http://schemas.microsoft.com/office/drawing/2014/main" id="{EC0E8F6F-B258-688D-473C-B5D58B949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4661" y="765401"/>
            <a:ext cx="2033531" cy="2033531"/>
          </a:xfrm>
          <a:prstGeom prst="rect">
            <a:avLst/>
          </a:prstGeom>
        </p:spPr>
      </p:pic>
      <p:pic>
        <p:nvPicPr>
          <p:cNvPr id="1026" name="Picture 2" descr="Micrófono profesional con forma de onda en banner de fondo azul, podcast o fondo de estudio de grabación">
            <a:extLst>
              <a:ext uri="{FF2B5EF4-FFF2-40B4-BE49-F238E27FC236}">
                <a16:creationId xmlns:a16="http://schemas.microsoft.com/office/drawing/2014/main" id="{EC63DD67-C671-7FCA-BDA1-F83279FF6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" r="6103" b="15896"/>
          <a:stretch/>
        </p:blipFill>
        <p:spPr bwMode="auto">
          <a:xfrm>
            <a:off x="5264838" y="3660093"/>
            <a:ext cx="6765555" cy="26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AP | Curridabat">
            <a:extLst>
              <a:ext uri="{FF2B5EF4-FFF2-40B4-BE49-F238E27FC236}">
                <a16:creationId xmlns:a16="http://schemas.microsoft.com/office/drawing/2014/main" id="{8573CC87-1512-35A5-DF4C-95B89278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29" y="2108293"/>
            <a:ext cx="2075958" cy="20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3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Macintosh PowerPoint</Application>
  <PresentationFormat>Panorámica</PresentationFormat>
  <Paragraphs>4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Neue Haas Grotesk Text Pro</vt:lpstr>
      <vt:lpstr>PunchcardVTI</vt:lpstr>
      <vt:lpstr>COMUNICACION PERSONAL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COMUNICACION PERSONAL</dc:title>
  <dc:creator>Arianie Valenciano Campbell</dc:creator>
  <cp:lastModifiedBy>Arianie Valenciano Campbell</cp:lastModifiedBy>
  <cp:revision>2</cp:revision>
  <dcterms:created xsi:type="dcterms:W3CDTF">2024-02-02T00:36:23Z</dcterms:created>
  <dcterms:modified xsi:type="dcterms:W3CDTF">2024-02-02T00:48:31Z</dcterms:modified>
</cp:coreProperties>
</file>