
<file path=[Content_Types].xml><?xml version="1.0" encoding="utf-8"?>
<Types xmlns="http://schemas.openxmlformats.org/package/2006/content-types">
  <Default Extension="jpe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1013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AD96F2-02BD-E71F-EFBD-14FECCF2D3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7172325" cy="3152251"/>
          </a:xfrm>
        </p:spPr>
        <p:txBody>
          <a:bodyPr anchor="b">
            <a:normAutofit/>
          </a:bodyPr>
          <a:lstStyle>
            <a:lvl1pPr algn="l"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BE90113-E8E1-4E48-41BC-583802BFC9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920137"/>
            <a:ext cx="7172325" cy="1122363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AC7EE5-BFF0-D779-4261-E239DB450A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D92BC-42A9-434B-8530-ADBF4485E407}" type="datetimeFigureOut">
              <a:rPr lang="en-US" smtClean="0"/>
              <a:t>2/2/2024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789492-34ED-FE24-4F29-E4C8F5497B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B0C886-7F1E-7BC1-9A9E-B24C2AC2F0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89F9E-9962-4B7B-BA18-A15907CCC6BF}" type="slidenum">
              <a:rPr lang="en-US" smtClean="0"/>
              <a:t>‹Nº›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C74AEE6-9CA7-5247-DC34-99634247DF50}"/>
              </a:ext>
            </a:extLst>
          </p:cNvPr>
          <p:cNvCxnSpPr>
            <a:cxnSpLocks/>
          </p:cNvCxnSpPr>
          <p:nvPr/>
        </p:nvCxnSpPr>
        <p:spPr>
          <a:xfrm>
            <a:off x="1638300" y="4596637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05848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2F4143-3C41-D626-8F64-36A9C9F1A6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0" y="914400"/>
            <a:ext cx="9962791" cy="990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52C4FB-B560-A0FC-6435-952981BC9A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952500" y="2285997"/>
            <a:ext cx="9962791" cy="3890965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7CEC4F-0A90-11E2-E43E-B9E765AFBD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D92BC-42A9-434B-8530-ADBF4485E407}" type="datetimeFigureOut">
              <a:rPr lang="en-US" smtClean="0"/>
              <a:t>2/2/2024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B2A5B4-1D77-B0AC-49E7-CAE9556B1C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396EF9-2FDA-8E87-D546-8840CEBF03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89F9E-9962-4B7B-BA18-A15907CCC6B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6766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4085AB7-38B3-7F80-0B2D-7960F563752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224513" y="1052423"/>
            <a:ext cx="1771292" cy="4917056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5ADBDC3-E9EA-8699-B2E4-4C7784455B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006414" y="1052424"/>
            <a:ext cx="7873043" cy="4917056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1DBEDE-3A67-6FCA-25F3-B91F7C82ED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D92BC-42A9-434B-8530-ADBF4485E407}" type="datetimeFigureOut">
              <a:rPr lang="en-US" smtClean="0"/>
              <a:t>2/2/2024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9EFF51-4318-20EA-3A3A-8FE203B1A7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CD9703-5BAD-DE95-98D9-0F30E7C093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89F9E-9962-4B7B-BA18-A15907CCC6B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6647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4532FD-157B-437C-E9D5-B66E8B3B19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790A51-A7E8-7A6A-5FD0-F9B250BE41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78C8B8-F999-7D95-435D-17CE6ACCDC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D92BC-42A9-434B-8530-ADBF4485E407}" type="datetimeFigureOut">
              <a:rPr lang="en-US" smtClean="0"/>
              <a:t>2/2/2024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427265-C89C-937F-1DA3-F377F68770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6EB89E-4530-3632-3485-F481DB042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89F9E-9962-4B7B-BA18-A15907CCC6B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1040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18056A-761D-1DBC-276A-2A46D153C0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1613" y="1355763"/>
            <a:ext cx="6972300" cy="2255794"/>
          </a:xfrm>
        </p:spPr>
        <p:txBody>
          <a:bodyPr anchor="t">
            <a:normAutofit/>
          </a:bodyPr>
          <a:lstStyle>
            <a:lvl1pPr>
              <a:lnSpc>
                <a:spcPct val="110000"/>
              </a:lnSpc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3904B3-6AC1-19D5-3EAE-2009A3B4CE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0" y="4921820"/>
            <a:ext cx="5524500" cy="1150934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A2A86D-493D-5BF6-8AA6-F1231E3BAE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D92BC-42A9-434B-8530-ADBF4485E407}" type="datetimeFigureOut">
              <a:rPr lang="en-US" smtClean="0"/>
              <a:t>2/2/2024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CCCD76-6623-164A-7BFA-207AFA0576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A64312-1F20-5486-62B0-A8BB8829D6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89F9E-9962-4B7B-BA18-A15907CCC6BF}" type="slidenum">
              <a:rPr lang="en-US" smtClean="0"/>
              <a:t>‹Nº›</a:t>
            </a:fld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703F1C9-9114-4426-6F07-F7FF9CCD5FC4}"/>
              </a:ext>
            </a:extLst>
          </p:cNvPr>
          <p:cNvCxnSpPr>
            <a:cxnSpLocks/>
          </p:cNvCxnSpPr>
          <p:nvPr/>
        </p:nvCxnSpPr>
        <p:spPr>
          <a:xfrm>
            <a:off x="1638300" y="4596637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40197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BCFC4C-4D16-E5A8-F934-8B158F6F27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9BDE54-F935-945D-3E4F-B659695E84D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52500" y="2286002"/>
            <a:ext cx="5067300" cy="389096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8F3710-E06B-05DE-937A-C92E52569E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286001"/>
            <a:ext cx="5067300" cy="389096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302EFD-42D3-11C1-677E-0E478B93F7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D92BC-42A9-434B-8530-ADBF4485E407}" type="datetimeFigureOut">
              <a:rPr lang="en-US" smtClean="0"/>
              <a:t>2/2/2024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4C2F08-0D93-B14B-6106-2925DF3E16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A5DE81-F2AB-CCB9-8B68-5E4F31011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89F9E-9962-4B7B-BA18-A15907CCC6B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5910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F2D81B-4E36-1511-E9A7-8FB931B41F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0" y="1004888"/>
            <a:ext cx="10287000" cy="90011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FA73DE-183B-9473-20AD-2D3BFED843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52501" y="2085959"/>
            <a:ext cx="4886325" cy="590566"/>
          </a:xfrm>
        </p:spPr>
        <p:txBody>
          <a:bodyPr anchor="b">
            <a:normAutofit/>
          </a:bodyPr>
          <a:lstStyle>
            <a:lvl1pPr marL="0" indent="0">
              <a:buNone/>
              <a:defRPr sz="1800" b="0" cap="all" spc="300" baseline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70FB3D-60AC-DEF2-4472-31B4E076CB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52501" y="3048001"/>
            <a:ext cx="4886325" cy="322263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16E5BDB-B29C-788F-E2FB-6C154E8FE8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53174" y="2085959"/>
            <a:ext cx="4886325" cy="590566"/>
          </a:xfrm>
        </p:spPr>
        <p:txBody>
          <a:bodyPr anchor="b">
            <a:normAutofit/>
          </a:bodyPr>
          <a:lstStyle>
            <a:lvl1pPr marL="0" indent="0">
              <a:buNone/>
              <a:defRPr sz="1800" b="0" cap="all" spc="300" baseline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513FF49-3276-24CA-BC81-FA92C0A9309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53174" y="3048000"/>
            <a:ext cx="4886325" cy="322263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E8FA1C8-C196-9BE1-F603-3FC17EDD91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D92BC-42A9-434B-8530-ADBF4485E407}" type="datetimeFigureOut">
              <a:rPr lang="en-US" smtClean="0"/>
              <a:t>2/2/2024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FB79692-E142-E1D7-AD17-30C5F13657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C90FCF2-7B78-2A2A-F878-58335FEA39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89F9E-9962-4B7B-BA18-A15907CCC6BF}" type="slidenum">
              <a:rPr lang="en-US" smtClean="0"/>
              <a:t>‹Nº›</a:t>
            </a:fld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C2D0356-1ECF-682B-F87A-811BDD28B2CB}"/>
              </a:ext>
            </a:extLst>
          </p:cNvPr>
          <p:cNvCxnSpPr>
            <a:cxnSpLocks/>
          </p:cNvCxnSpPr>
          <p:nvPr/>
        </p:nvCxnSpPr>
        <p:spPr>
          <a:xfrm>
            <a:off x="1052513" y="2876817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906CA06-9701-E645-C0A5-594B227B288F}"/>
              </a:ext>
            </a:extLst>
          </p:cNvPr>
          <p:cNvCxnSpPr>
            <a:cxnSpLocks/>
          </p:cNvCxnSpPr>
          <p:nvPr/>
        </p:nvCxnSpPr>
        <p:spPr>
          <a:xfrm>
            <a:off x="6435725" y="2876817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48502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4214DA-C0D4-E152-7F42-F6352C961E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914400"/>
            <a:ext cx="9715500" cy="9906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EC2AA04-1E84-460C-F560-A228F930F0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D92BC-42A9-434B-8530-ADBF4485E407}" type="datetimeFigureOut">
              <a:rPr lang="en-US" smtClean="0"/>
              <a:t>2/2/2024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AB260E-3910-7D1B-5074-24F5F0AB53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2020F1-A878-9B80-6B4F-7D71406BBF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89F9E-9962-4B7B-BA18-A15907CCC6B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8485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B7652D6-7AE9-3E3B-5C1B-2B4399B150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D92BC-42A9-434B-8530-ADBF4485E407}" type="datetimeFigureOut">
              <a:rPr lang="en-US" smtClean="0"/>
              <a:t>2/2/2024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9A7127E-2A63-6F45-4C40-8358436307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56FB79-D9D1-5381-0019-E24F8B4DAA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89F9E-9962-4B7B-BA18-A15907CCC6B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6794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DC23B5-7DA9-0E4F-DA39-4624DB8A25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369065"/>
            <a:ext cx="3266536" cy="2312979"/>
          </a:xfrm>
        </p:spPr>
        <p:txBody>
          <a:bodyPr anchor="b">
            <a:noAutofit/>
          </a:bodyPr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4A5E77-518A-1FB9-B473-E19CADE046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24423" y="987425"/>
            <a:ext cx="5615077" cy="4873625"/>
          </a:xfrm>
        </p:spPr>
        <p:txBody>
          <a:bodyPr anchor="ctr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65344F-7D06-2406-D113-D24587835D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524000" y="3947801"/>
            <a:ext cx="3266536" cy="2382838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2BE708-BAD0-A0A6-9332-9D2179E673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D92BC-42A9-434B-8530-ADBF4485E407}" type="datetimeFigureOut">
              <a:rPr lang="en-US" smtClean="0"/>
              <a:t>2/2/2024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A70050-9362-4EC4-6B73-3A38445B7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CDA991-8608-CAB4-33FA-03D380D2F0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89F9E-9962-4B7B-BA18-A15907CCC6B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7739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07B837-332D-9100-E007-7DE2794814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3999" y="1385457"/>
            <a:ext cx="3312543" cy="2304288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E0DE983-0B0E-07CC-8C57-4EA529E27D1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624423" y="957263"/>
            <a:ext cx="5372189" cy="4962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CAB867-3FC6-5007-61B0-D9B7E5B0CE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524000" y="3958315"/>
            <a:ext cx="3312542" cy="1961473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FC7E0F-BFE1-7134-163B-B777970B7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D92BC-42A9-434B-8530-ADBF4485E407}" type="datetimeFigureOut">
              <a:rPr lang="en-US" smtClean="0"/>
              <a:t>2/2/2024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395D0B-4F98-F3BE-FB23-22D8C5D41F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B2E3D-2188-B7A9-0ECE-9781473584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89F9E-9962-4B7B-BA18-A15907CCC6B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842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5258B98-3BD5-0A20-B0E7-944EAEB2654A}"/>
              </a:ext>
            </a:extLst>
          </p:cNvPr>
          <p:cNvSpPr/>
          <p:nvPr/>
        </p:nvSpPr>
        <p:spPr>
          <a:xfrm>
            <a:off x="0" y="3510612"/>
            <a:ext cx="12192000" cy="3347388"/>
          </a:xfrm>
          <a:prstGeom prst="rect">
            <a:avLst/>
          </a:prstGeom>
          <a:gradFill>
            <a:gsLst>
              <a:gs pos="14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0D404C1-E8A5-65FC-C068-21EA0397ED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0" y="757238"/>
            <a:ext cx="10287000" cy="11477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DCFD78-F171-BA47-AAF3-C6EB75F94C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52500" y="2285997"/>
            <a:ext cx="10287000" cy="38909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965A77-B1AB-D608-A6C5-F0F99B6913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10568087" y="4756249"/>
            <a:ext cx="24763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 b="1" cap="all" spc="300" baseline="0">
                <a:solidFill>
                  <a:schemeClr val="tx1"/>
                </a:solidFill>
              </a:defRPr>
            </a:lvl1pPr>
          </a:lstStyle>
          <a:p>
            <a:fld id="{9D0D92BC-42A9-434B-8530-ADBF4485E407}" type="datetimeFigureOut">
              <a:rPr lang="en-US" smtClean="0"/>
              <a:pPr/>
              <a:t>2/2/2024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DE34E5-5E9B-7786-05B5-B93241EE2F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10589519" y="1758059"/>
            <a:ext cx="243344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00" b="1" cap="all" spc="300" baseline="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25CD4B-611E-32FA-419D-326099EEF3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39542" y="3246437"/>
            <a:ext cx="5333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 cap="all" baseline="0">
                <a:solidFill>
                  <a:schemeClr val="tx1"/>
                </a:solidFill>
                <a:latin typeface="+mj-lt"/>
              </a:defRPr>
            </a:lvl1pPr>
          </a:lstStyle>
          <a:p>
            <a:fld id="{A0289F9E-9962-4B7B-BA18-A15907CCC6BF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649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2" r:id="rId2"/>
    <p:sldLayoutId id="2147483681" r:id="rId3"/>
    <p:sldLayoutId id="2147483680" r:id="rId4"/>
    <p:sldLayoutId id="2147483679" r:id="rId5"/>
    <p:sldLayoutId id="2147483678" r:id="rId6"/>
    <p:sldLayoutId id="2147483677" r:id="rId7"/>
    <p:sldLayoutId id="2147483676" r:id="rId8"/>
    <p:sldLayoutId id="2147483675" r:id="rId9"/>
    <p:sldLayoutId id="2147483674" r:id="rId10"/>
    <p:sldLayoutId id="2147483673" r:id="rId11"/>
  </p:sldLayoutIdLst>
  <p:txStyles>
    <p:titleStyle>
      <a:lvl1pPr algn="l" defTabSz="914400" rtl="0" eaLnBrk="1" latinLnBrk="0" hangingPunct="1">
        <a:lnSpc>
          <a:spcPct val="120000"/>
        </a:lnSpc>
        <a:spcBef>
          <a:spcPct val="0"/>
        </a:spcBef>
        <a:buNone/>
        <a:defRPr sz="2800" b="1" kern="1200" cap="all" spc="6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256032" indent="0" algn="l" defTabSz="914400" rtl="0" eaLnBrk="1" latinLnBrk="0" hangingPunct="1">
        <a:lnSpc>
          <a:spcPct val="120000"/>
        </a:lnSpc>
        <a:spcBef>
          <a:spcPts val="500"/>
        </a:spcBef>
        <a:buFontTx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521208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39496" indent="0" algn="l" defTabSz="914400" rtl="0" eaLnBrk="1" latinLnBrk="0" hangingPunct="1">
        <a:lnSpc>
          <a:spcPct val="120000"/>
        </a:lnSpc>
        <a:spcBef>
          <a:spcPts val="500"/>
        </a:spcBef>
        <a:buFontTx/>
        <a:buNone/>
        <a:defRPr sz="1200" b="1" kern="1200">
          <a:solidFill>
            <a:schemeClr val="tx1"/>
          </a:solidFill>
          <a:latin typeface="+mn-lt"/>
          <a:ea typeface="+mn-ea"/>
          <a:cs typeface="+mn-cs"/>
        </a:defRPr>
      </a:lvl4pPr>
      <a:lvl5pPr marL="832104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2.m4a"/><Relationship Id="rId7" Type="http://schemas.openxmlformats.org/officeDocument/2006/relationships/image" Target="../media/image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9F55FD1-95FA-98DA-84AA-145D29A533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Vídeo 3" descr="Micrófono de condensador animado">
            <a:extLst>
              <a:ext uri="{FF2B5EF4-FFF2-40B4-BE49-F238E27FC236}">
                <a16:creationId xmlns:a16="http://schemas.microsoft.com/office/drawing/2014/main" id="{222B842D-D267-A575-35B8-1050B01EDFC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>
            <a:alphaModFix/>
          </a:blip>
          <a:srcRect r="1" b="285"/>
          <a:stretch/>
        </p:blipFill>
        <p:spPr>
          <a:xfrm>
            <a:off x="-1" y="10"/>
            <a:ext cx="12192001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AC9EE06-57AF-0FF5-450C-2A606C23B8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2375140"/>
            <a:ext cx="12192000" cy="4488388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  <a:alpha val="0"/>
                </a:schemeClr>
              </a:gs>
              <a:gs pos="61814">
                <a:schemeClr val="accent1">
                  <a:lumMod val="60000"/>
                  <a:lumOff val="40000"/>
                  <a:alpha val="89000"/>
                </a:schemeClr>
              </a:gs>
              <a:gs pos="94000">
                <a:schemeClr val="accent1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0441D2B-9244-E55F-F5DE-240AC5F3AB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52500" y="3404558"/>
            <a:ext cx="7355457" cy="1560167"/>
          </a:xfrm>
        </p:spPr>
        <p:txBody>
          <a:bodyPr>
            <a:normAutofit/>
          </a:bodyPr>
          <a:lstStyle/>
          <a:p>
            <a:r>
              <a:rPr lang="en-US" dirty="0"/>
              <a:t>Podcast </a:t>
            </a:r>
            <a:r>
              <a:rPr lang="en-US" dirty="0" err="1"/>
              <a:t>Dirigiendo</a:t>
            </a:r>
            <a:r>
              <a:rPr lang="en-US" dirty="0"/>
              <a:t> claro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B13D224-DD8C-BD92-7C6B-6639887ED7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52500" y="5610250"/>
            <a:ext cx="7172325" cy="756045"/>
          </a:xfrm>
        </p:spPr>
        <p:txBody>
          <a:bodyPr>
            <a:normAutofit/>
          </a:bodyPr>
          <a:lstStyle/>
          <a:p>
            <a:r>
              <a:rPr lang="en-US"/>
              <a:t>Presentadora: Melanie Oviedo </a:t>
            </a:r>
            <a:r>
              <a:rPr lang="es-CR"/>
              <a:t>Jiménez</a:t>
            </a:r>
            <a:endParaRPr lang="es-CR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13FECB8-44EE-4A45-9F7B-66ECF1C3C8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46825" y="5292529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04AC5298-3CF0-4B4E-93E2-342B3DE0C1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52317" y="502002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1362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873"/>
    </mc:Choice>
    <mc:Fallback>
      <p:transition spd="slow" advTm="178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1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7155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AfterglowVTI">
  <a:themeElements>
    <a:clrScheme name="AnalogousFromLightSeedRightStep">
      <a:dk1>
        <a:srgbClr val="000000"/>
      </a:dk1>
      <a:lt1>
        <a:srgbClr val="FFFFFF"/>
      </a:lt1>
      <a:dk2>
        <a:srgbClr val="242E41"/>
      </a:dk2>
      <a:lt2>
        <a:srgbClr val="E8E4E2"/>
      </a:lt2>
      <a:accent1>
        <a:srgbClr val="23ADDC"/>
      </a:accent1>
      <a:accent2>
        <a:srgbClr val="4E82EB"/>
      </a:accent2>
      <a:accent3>
        <a:srgbClr val="796EEE"/>
      </a:accent3>
      <a:accent4>
        <a:srgbClr val="9C4EEB"/>
      </a:accent4>
      <a:accent5>
        <a:srgbClr val="E46EEE"/>
      </a:accent5>
      <a:accent6>
        <a:srgbClr val="EB4EB6"/>
      </a:accent6>
      <a:hlink>
        <a:srgbClr val="AB7563"/>
      </a:hlink>
      <a:folHlink>
        <a:srgbClr val="7F7F7F"/>
      </a:folHlink>
    </a:clrScheme>
    <a:fontScheme name="Trade Gothic">
      <a:majorFont>
        <a:latin typeface="Trade Gothic Next Cond"/>
        <a:ea typeface=""/>
        <a:cs typeface=""/>
      </a:majorFont>
      <a:minorFont>
        <a:latin typeface="Trade Gothic Next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fterglowVTI" id="{804DBEB7-1920-4C72-A0CB-091339F1875F}" vid="{D4C59F5A-9ECA-4C96-BDFD-0606A75324E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Distintivo</Template>
  <TotalTime>23</TotalTime>
  <Words>8</Words>
  <Application>Microsoft Office PowerPoint</Application>
  <PresentationFormat>Panorámica</PresentationFormat>
  <Paragraphs>2</Paragraphs>
  <Slides>1</Slides>
  <Notes>0</Notes>
  <HiddenSlides>0</HiddenSlides>
  <MMClips>2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5" baseType="lpstr">
      <vt:lpstr>Arial</vt:lpstr>
      <vt:lpstr>Trade Gothic Next Cond</vt:lpstr>
      <vt:lpstr>Trade Gothic Next Light</vt:lpstr>
      <vt:lpstr>AfterglowVTI</vt:lpstr>
      <vt:lpstr>Podcast Dirigiendo claro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Podcast Dirigiendo claro</dc:title>
  <dc:creator>Melanie Oviedo Jimenez</dc:creator>
  <cp:lastModifiedBy>Melanie Oviedo Jimenez</cp:lastModifiedBy>
  <cp:revision>1</cp:revision>
  <dcterms:created xsi:type="dcterms:W3CDTF">2024-02-02T10:09:13Z</dcterms:created>
  <dcterms:modified xsi:type="dcterms:W3CDTF">2024-02-02T10:33:08Z</dcterms:modified>
</cp:coreProperties>
</file>