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"/>
  </p:notesMasterIdLst>
  <p:sldIdLst>
    <p:sldId id="280" r:id="rId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4"/>
    </p:embeddedFont>
    <p:embeddedFont>
      <p:font typeface="Cambay" panose="020B0604020202020204" charset="0"/>
      <p:regular r:id="rId5"/>
      <p:bold r:id="rId6"/>
      <p:italic r:id="rId7"/>
      <p:boldItalic r:id="rId8"/>
    </p:embeddedFont>
    <p:embeddedFont>
      <p:font typeface="Oswald" panose="020F0502020204030204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E230BD-FF9D-4A48-98D9-D0606025B963}">
  <a:tblStyle styleId="{D8E230BD-FF9D-4A48-98D9-D0606025B9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4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gf550b51f4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1" name="Google Shape;3981;gf550b51f4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"/>
          <p:cNvGrpSpPr/>
          <p:nvPr/>
        </p:nvGrpSpPr>
        <p:grpSpPr>
          <a:xfrm>
            <a:off x="7846406" y="3228704"/>
            <a:ext cx="2336989" cy="1954922"/>
            <a:chOff x="4518740" y="2703650"/>
            <a:chExt cx="3110180" cy="2602053"/>
          </a:xfrm>
        </p:grpSpPr>
        <p:sp>
          <p:nvSpPr>
            <p:cNvPr id="294" name="Google Shape;294;p6"/>
            <p:cNvSpPr/>
            <p:nvPr/>
          </p:nvSpPr>
          <p:spPr>
            <a:xfrm flipH="1">
              <a:off x="5336020" y="27036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5441570" y="27794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4518740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4741190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6"/>
          <p:cNvGrpSpPr/>
          <p:nvPr/>
        </p:nvGrpSpPr>
        <p:grpSpPr>
          <a:xfrm flipH="1">
            <a:off x="-817052" y="-189168"/>
            <a:ext cx="1537041" cy="1537041"/>
            <a:chOff x="6550407" y="-1703450"/>
            <a:chExt cx="2973000" cy="2973000"/>
          </a:xfrm>
        </p:grpSpPr>
        <p:grpSp>
          <p:nvGrpSpPr>
            <p:cNvPr id="299" name="Google Shape;299;p6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6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303" name="Google Shape;303;p6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4" name="Google Shape;314;p6"/>
          <p:cNvGrpSpPr/>
          <p:nvPr/>
        </p:nvGrpSpPr>
        <p:grpSpPr>
          <a:xfrm rot="10800000" flipH="1">
            <a:off x="-552799" y="4327859"/>
            <a:ext cx="1265890" cy="1154344"/>
            <a:chOff x="-45950" y="1585175"/>
            <a:chExt cx="816177" cy="744306"/>
          </a:xfrm>
        </p:grpSpPr>
        <p:sp>
          <p:nvSpPr>
            <p:cNvPr id="315" name="Google Shape;315;p6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6"/>
          <p:cNvGrpSpPr/>
          <p:nvPr/>
        </p:nvGrpSpPr>
        <p:grpSpPr>
          <a:xfrm flipH="1">
            <a:off x="8808947" y="3003737"/>
            <a:ext cx="686204" cy="578288"/>
            <a:chOff x="484625" y="768825"/>
            <a:chExt cx="564591" cy="475801"/>
          </a:xfrm>
        </p:grpSpPr>
        <p:sp>
          <p:nvSpPr>
            <p:cNvPr id="337" name="Google Shape;337;p6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6"/>
          <p:cNvGrpSpPr/>
          <p:nvPr/>
        </p:nvGrpSpPr>
        <p:grpSpPr>
          <a:xfrm flipH="1">
            <a:off x="-436902" y="2255613"/>
            <a:ext cx="1034114" cy="973079"/>
            <a:chOff x="970225" y="608125"/>
            <a:chExt cx="160375" cy="150900"/>
          </a:xfrm>
        </p:grpSpPr>
        <p:sp>
          <p:nvSpPr>
            <p:cNvPr id="349" name="Google Shape;349;p6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6"/>
          <p:cNvGrpSpPr/>
          <p:nvPr/>
        </p:nvGrpSpPr>
        <p:grpSpPr>
          <a:xfrm rot="-1356795" flipH="1">
            <a:off x="8704386" y="327557"/>
            <a:ext cx="621032" cy="807634"/>
            <a:chOff x="3858200" y="2567325"/>
            <a:chExt cx="1036875" cy="1348425"/>
          </a:xfrm>
        </p:grpSpPr>
        <p:sp>
          <p:nvSpPr>
            <p:cNvPr id="354" name="Google Shape;354;p6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oogle Shape;1514;p23"/>
          <p:cNvGrpSpPr/>
          <p:nvPr/>
        </p:nvGrpSpPr>
        <p:grpSpPr>
          <a:xfrm>
            <a:off x="7846406" y="3228704"/>
            <a:ext cx="2336989" cy="1954922"/>
            <a:chOff x="4518740" y="2703650"/>
            <a:chExt cx="3110180" cy="2602053"/>
          </a:xfrm>
        </p:grpSpPr>
        <p:sp>
          <p:nvSpPr>
            <p:cNvPr id="1515" name="Google Shape;1515;p23"/>
            <p:cNvSpPr/>
            <p:nvPr/>
          </p:nvSpPr>
          <p:spPr>
            <a:xfrm flipH="1">
              <a:off x="5336020" y="27036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3"/>
            <p:cNvSpPr/>
            <p:nvPr/>
          </p:nvSpPr>
          <p:spPr>
            <a:xfrm flipH="1">
              <a:off x="5441570" y="27794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3"/>
            <p:cNvSpPr/>
            <p:nvPr/>
          </p:nvSpPr>
          <p:spPr>
            <a:xfrm flipH="1">
              <a:off x="4518740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3"/>
            <p:cNvSpPr/>
            <p:nvPr/>
          </p:nvSpPr>
          <p:spPr>
            <a:xfrm flipH="1">
              <a:off x="4741190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23"/>
          <p:cNvGrpSpPr/>
          <p:nvPr/>
        </p:nvGrpSpPr>
        <p:grpSpPr>
          <a:xfrm flipH="1">
            <a:off x="-817052" y="-189168"/>
            <a:ext cx="1537041" cy="1537041"/>
            <a:chOff x="6550407" y="-1703450"/>
            <a:chExt cx="2973000" cy="2973000"/>
          </a:xfrm>
        </p:grpSpPr>
        <p:grpSp>
          <p:nvGrpSpPr>
            <p:cNvPr id="1520" name="Google Shape;1520;p23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1521" name="Google Shape;1521;p23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3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" name="Google Shape;1523;p23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1524" name="Google Shape;1524;p23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3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3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3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3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3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3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3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3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3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3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5" name="Google Shape;1535;p23"/>
          <p:cNvGrpSpPr/>
          <p:nvPr/>
        </p:nvGrpSpPr>
        <p:grpSpPr>
          <a:xfrm rot="10800000" flipH="1">
            <a:off x="-552799" y="4327859"/>
            <a:ext cx="1265890" cy="1154344"/>
            <a:chOff x="-45950" y="1585175"/>
            <a:chExt cx="816177" cy="744306"/>
          </a:xfrm>
        </p:grpSpPr>
        <p:sp>
          <p:nvSpPr>
            <p:cNvPr id="1536" name="Google Shape;1536;p23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flipH="1">
            <a:off x="8808947" y="3003737"/>
            <a:ext cx="686204" cy="578288"/>
            <a:chOff x="484625" y="768825"/>
            <a:chExt cx="564591" cy="475801"/>
          </a:xfrm>
        </p:grpSpPr>
        <p:sp>
          <p:nvSpPr>
            <p:cNvPr id="1558" name="Google Shape;1558;p23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3"/>
          <p:cNvGrpSpPr/>
          <p:nvPr/>
        </p:nvGrpSpPr>
        <p:grpSpPr>
          <a:xfrm flipH="1">
            <a:off x="-436902" y="2255613"/>
            <a:ext cx="1034114" cy="973079"/>
            <a:chOff x="970225" y="608125"/>
            <a:chExt cx="160375" cy="150900"/>
          </a:xfrm>
        </p:grpSpPr>
        <p:sp>
          <p:nvSpPr>
            <p:cNvPr id="1570" name="Google Shape;1570;p23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23"/>
          <p:cNvGrpSpPr/>
          <p:nvPr/>
        </p:nvGrpSpPr>
        <p:grpSpPr>
          <a:xfrm rot="-1356795" flipH="1">
            <a:off x="8704386" y="327557"/>
            <a:ext cx="621032" cy="807634"/>
            <a:chOff x="3858200" y="2567325"/>
            <a:chExt cx="1036875" cy="1348425"/>
          </a:xfrm>
        </p:grpSpPr>
        <p:sp>
          <p:nvSpPr>
            <p:cNvPr id="1575" name="Google Shape;1575;p2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24"/>
          <p:cNvGrpSpPr/>
          <p:nvPr/>
        </p:nvGrpSpPr>
        <p:grpSpPr>
          <a:xfrm flipH="1">
            <a:off x="-959313" y="2942240"/>
            <a:ext cx="3745925" cy="2802398"/>
            <a:chOff x="4226998" y="3261450"/>
            <a:chExt cx="3064652" cy="2292725"/>
          </a:xfrm>
        </p:grpSpPr>
        <p:sp>
          <p:nvSpPr>
            <p:cNvPr id="1588" name="Google Shape;1588;p24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 flipH="1">
              <a:off x="4226998" y="4005308"/>
              <a:ext cx="2292906" cy="1103959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 flipH="1">
              <a:off x="4462506" y="4286760"/>
              <a:ext cx="1798149" cy="826051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>
            <a:off x="7104558" y="-672065"/>
            <a:ext cx="2312102" cy="2312102"/>
            <a:chOff x="6550407" y="-1703450"/>
            <a:chExt cx="2973000" cy="2973000"/>
          </a:xfrm>
        </p:grpSpPr>
        <p:grpSp>
          <p:nvGrpSpPr>
            <p:cNvPr id="1593" name="Google Shape;1593;p24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1594" name="Google Shape;1594;p24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4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24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1597" name="Google Shape;1597;p24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4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4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4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4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4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4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4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4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4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4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8" name="Google Shape;1608;p24"/>
          <p:cNvGrpSpPr/>
          <p:nvPr/>
        </p:nvGrpSpPr>
        <p:grpSpPr>
          <a:xfrm rot="-737522">
            <a:off x="-991558" y="-338764"/>
            <a:ext cx="3810397" cy="1467037"/>
            <a:chOff x="5546250" y="-194100"/>
            <a:chExt cx="3810300" cy="1467000"/>
          </a:xfrm>
        </p:grpSpPr>
        <p:sp>
          <p:nvSpPr>
            <p:cNvPr id="1609" name="Google Shape;1609;p24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24"/>
          <p:cNvGrpSpPr/>
          <p:nvPr/>
        </p:nvGrpSpPr>
        <p:grpSpPr>
          <a:xfrm>
            <a:off x="8395958" y="3385251"/>
            <a:ext cx="1034114" cy="973079"/>
            <a:chOff x="970225" y="608125"/>
            <a:chExt cx="160375" cy="150900"/>
          </a:xfrm>
        </p:grpSpPr>
        <p:sp>
          <p:nvSpPr>
            <p:cNvPr id="1613" name="Google Shape;1613;p24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24"/>
          <p:cNvGrpSpPr/>
          <p:nvPr/>
        </p:nvGrpSpPr>
        <p:grpSpPr>
          <a:xfrm flipH="1">
            <a:off x="2652428" y="-381637"/>
            <a:ext cx="1156523" cy="1054682"/>
            <a:chOff x="-45950" y="1585175"/>
            <a:chExt cx="816177" cy="744306"/>
          </a:xfrm>
        </p:grpSpPr>
        <p:sp>
          <p:nvSpPr>
            <p:cNvPr id="1618" name="Google Shape;1618;p24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24"/>
          <p:cNvGrpSpPr/>
          <p:nvPr/>
        </p:nvGrpSpPr>
        <p:grpSpPr>
          <a:xfrm flipH="1">
            <a:off x="4690594" y="4663396"/>
            <a:ext cx="883867" cy="744866"/>
            <a:chOff x="484625" y="768825"/>
            <a:chExt cx="564591" cy="475801"/>
          </a:xfrm>
        </p:grpSpPr>
        <p:sp>
          <p:nvSpPr>
            <p:cNvPr id="1640" name="Google Shape;1640;p24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24"/>
          <p:cNvGrpSpPr/>
          <p:nvPr/>
        </p:nvGrpSpPr>
        <p:grpSpPr>
          <a:xfrm rot="-1356795" flipH="1">
            <a:off x="-4389" y="2615920"/>
            <a:ext cx="621032" cy="807634"/>
            <a:chOff x="3858200" y="2567325"/>
            <a:chExt cx="1036875" cy="1348425"/>
          </a:xfrm>
        </p:grpSpPr>
        <p:sp>
          <p:nvSpPr>
            <p:cNvPr id="1652" name="Google Shape;1652;p24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69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52"/>
          <p:cNvSpPr txBox="1">
            <a:spLocks noGrp="1"/>
          </p:cNvSpPr>
          <p:nvPr>
            <p:ph type="title"/>
          </p:nvPr>
        </p:nvSpPr>
        <p:spPr>
          <a:xfrm>
            <a:off x="720000" y="14175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R" sz="2000" dirty="0"/>
              <a:t>Podcast: Competencias de un Gerente de Proyectos</a:t>
            </a:r>
            <a:br>
              <a:rPr lang="es-CR" sz="2000" dirty="0"/>
            </a:br>
            <a:br>
              <a:rPr lang="es-CR" sz="2000" dirty="0"/>
            </a:br>
            <a:r>
              <a:rPr lang="es-CR" sz="2000" dirty="0"/>
              <a:t>-Capacidad de Coordinación-</a:t>
            </a:r>
            <a:br>
              <a:rPr lang="es-CR" sz="2000" dirty="0"/>
            </a:br>
            <a:r>
              <a:rPr lang="es-CR" sz="2000" dirty="0"/>
              <a:t>Una historia del Laboratorio del Hospital Sonrisas</a:t>
            </a:r>
            <a:br>
              <a:rPr lang="es-CR" sz="2000" dirty="0"/>
            </a:br>
            <a:br>
              <a:rPr lang="es-CR" sz="2000" dirty="0"/>
            </a:br>
            <a:r>
              <a:rPr lang="es-CR" sz="1400" b="1" dirty="0">
                <a:solidFill>
                  <a:schemeClr val="dk1"/>
                </a:solidFill>
                <a:latin typeface="Oswald"/>
                <a:sym typeface="Oswald"/>
              </a:rPr>
              <a:t>Gloriana Vásquez Vargas</a:t>
            </a:r>
            <a:br>
              <a:rPr lang="es-CR" sz="1400" b="1" dirty="0">
                <a:solidFill>
                  <a:schemeClr val="dk1"/>
                </a:solidFill>
                <a:latin typeface="Oswald"/>
                <a:sym typeface="Oswald"/>
              </a:rPr>
            </a:br>
            <a:r>
              <a:rPr lang="es-CR" sz="1400" b="1" dirty="0">
                <a:solidFill>
                  <a:schemeClr val="dk1"/>
                </a:solidFill>
                <a:latin typeface="Oswald"/>
                <a:sym typeface="Oswald"/>
              </a:rPr>
              <a:t>Gerencia de Proyectos</a:t>
            </a:r>
            <a:br>
              <a:rPr lang="es-CR" sz="1400" b="1" dirty="0">
                <a:solidFill>
                  <a:schemeClr val="dk1"/>
                </a:solidFill>
                <a:latin typeface="Oswald"/>
                <a:sym typeface="Oswald"/>
              </a:rPr>
            </a:br>
            <a:r>
              <a:rPr lang="es-CR" sz="1400" b="1" dirty="0">
                <a:solidFill>
                  <a:schemeClr val="dk1"/>
                </a:solidFill>
                <a:latin typeface="Oswald"/>
                <a:sym typeface="Oswald"/>
              </a:rPr>
              <a:t>ICAP, Enero 2024</a:t>
            </a:r>
            <a:br>
              <a:rPr lang="es-CR" sz="2000" b="1" dirty="0">
                <a:solidFill>
                  <a:schemeClr val="dk1"/>
                </a:solidFill>
                <a:latin typeface="Oswald"/>
                <a:sym typeface="Oswald"/>
              </a:rPr>
            </a:br>
            <a:endParaRPr sz="2000" dirty="0"/>
          </a:p>
        </p:txBody>
      </p:sp>
      <p:grpSp>
        <p:nvGrpSpPr>
          <p:cNvPr id="3985" name="Google Shape;3985;p52"/>
          <p:cNvGrpSpPr/>
          <p:nvPr/>
        </p:nvGrpSpPr>
        <p:grpSpPr>
          <a:xfrm>
            <a:off x="1986198" y="2262460"/>
            <a:ext cx="999509" cy="2374348"/>
            <a:chOff x="1068950" y="2342625"/>
            <a:chExt cx="608900" cy="1446450"/>
          </a:xfrm>
        </p:grpSpPr>
        <p:sp>
          <p:nvSpPr>
            <p:cNvPr id="3986" name="Google Shape;3986;p52"/>
            <p:cNvSpPr/>
            <p:nvPr/>
          </p:nvSpPr>
          <p:spPr>
            <a:xfrm>
              <a:off x="1239000" y="2342625"/>
              <a:ext cx="208300" cy="181350"/>
            </a:xfrm>
            <a:custGeom>
              <a:avLst/>
              <a:gdLst/>
              <a:ahLst/>
              <a:cxnLst/>
              <a:rect l="l" t="t" r="r" b="b"/>
              <a:pathLst>
                <a:path w="8332" h="7254" extrusionOk="0">
                  <a:moveTo>
                    <a:pt x="5852" y="0"/>
                  </a:moveTo>
                  <a:cubicBezTo>
                    <a:pt x="5326" y="0"/>
                    <a:pt x="5029" y="119"/>
                    <a:pt x="4748" y="269"/>
                  </a:cubicBezTo>
                  <a:cubicBezTo>
                    <a:pt x="4584" y="196"/>
                    <a:pt x="4409" y="160"/>
                    <a:pt x="4234" y="160"/>
                  </a:cubicBezTo>
                  <a:cubicBezTo>
                    <a:pt x="3972" y="160"/>
                    <a:pt x="3712" y="242"/>
                    <a:pt x="3493" y="406"/>
                  </a:cubicBezTo>
                  <a:cubicBezTo>
                    <a:pt x="3287" y="566"/>
                    <a:pt x="3150" y="771"/>
                    <a:pt x="3082" y="1000"/>
                  </a:cubicBezTo>
                  <a:cubicBezTo>
                    <a:pt x="2854" y="1068"/>
                    <a:pt x="2603" y="1114"/>
                    <a:pt x="2306" y="1136"/>
                  </a:cubicBezTo>
                  <a:cubicBezTo>
                    <a:pt x="1324" y="1273"/>
                    <a:pt x="891" y="1707"/>
                    <a:pt x="685" y="2209"/>
                  </a:cubicBezTo>
                  <a:cubicBezTo>
                    <a:pt x="663" y="2232"/>
                    <a:pt x="640" y="2255"/>
                    <a:pt x="594" y="2278"/>
                  </a:cubicBezTo>
                  <a:cubicBezTo>
                    <a:pt x="92" y="2666"/>
                    <a:pt x="1" y="3396"/>
                    <a:pt x="366" y="3921"/>
                  </a:cubicBezTo>
                  <a:cubicBezTo>
                    <a:pt x="297" y="4058"/>
                    <a:pt x="252" y="4218"/>
                    <a:pt x="229" y="4400"/>
                  </a:cubicBezTo>
                  <a:cubicBezTo>
                    <a:pt x="206" y="4903"/>
                    <a:pt x="480" y="5359"/>
                    <a:pt x="936" y="5565"/>
                  </a:cubicBezTo>
                  <a:cubicBezTo>
                    <a:pt x="959" y="5610"/>
                    <a:pt x="1005" y="5656"/>
                    <a:pt x="1051" y="5702"/>
                  </a:cubicBezTo>
                  <a:cubicBezTo>
                    <a:pt x="1005" y="5816"/>
                    <a:pt x="982" y="5953"/>
                    <a:pt x="982" y="6090"/>
                  </a:cubicBezTo>
                  <a:cubicBezTo>
                    <a:pt x="982" y="6729"/>
                    <a:pt x="1484" y="7254"/>
                    <a:pt x="2123" y="7254"/>
                  </a:cubicBezTo>
                  <a:cubicBezTo>
                    <a:pt x="2785" y="7254"/>
                    <a:pt x="3287" y="6729"/>
                    <a:pt x="3287" y="6090"/>
                  </a:cubicBezTo>
                  <a:cubicBezTo>
                    <a:pt x="3287" y="5450"/>
                    <a:pt x="5890" y="5131"/>
                    <a:pt x="6529" y="5131"/>
                  </a:cubicBezTo>
                  <a:cubicBezTo>
                    <a:pt x="6917" y="5131"/>
                    <a:pt x="7282" y="4948"/>
                    <a:pt x="7487" y="4652"/>
                  </a:cubicBezTo>
                  <a:cubicBezTo>
                    <a:pt x="7784" y="4446"/>
                    <a:pt x="7989" y="4104"/>
                    <a:pt x="8012" y="3716"/>
                  </a:cubicBezTo>
                  <a:cubicBezTo>
                    <a:pt x="8012" y="3465"/>
                    <a:pt x="7967" y="3236"/>
                    <a:pt x="7830" y="3031"/>
                  </a:cubicBezTo>
                  <a:cubicBezTo>
                    <a:pt x="8126" y="2803"/>
                    <a:pt x="8332" y="2460"/>
                    <a:pt x="8332" y="2072"/>
                  </a:cubicBezTo>
                  <a:cubicBezTo>
                    <a:pt x="8332" y="1593"/>
                    <a:pt x="8058" y="1205"/>
                    <a:pt x="7670" y="1000"/>
                  </a:cubicBezTo>
                  <a:cubicBezTo>
                    <a:pt x="7487" y="520"/>
                    <a:pt x="7076" y="64"/>
                    <a:pt x="6232" y="18"/>
                  </a:cubicBezTo>
                  <a:cubicBezTo>
                    <a:pt x="6093" y="6"/>
                    <a:pt x="5967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266975" y="2406850"/>
              <a:ext cx="163225" cy="255300"/>
            </a:xfrm>
            <a:custGeom>
              <a:avLst/>
              <a:gdLst/>
              <a:ahLst/>
              <a:cxnLst/>
              <a:rect l="l" t="t" r="r" b="b"/>
              <a:pathLst>
                <a:path w="6529" h="10212" extrusionOk="0">
                  <a:moveTo>
                    <a:pt x="3285" y="0"/>
                  </a:moveTo>
                  <a:cubicBezTo>
                    <a:pt x="3194" y="0"/>
                    <a:pt x="3104" y="9"/>
                    <a:pt x="3013" y="28"/>
                  </a:cubicBezTo>
                  <a:cubicBezTo>
                    <a:pt x="2739" y="74"/>
                    <a:pt x="2351" y="142"/>
                    <a:pt x="2009" y="188"/>
                  </a:cubicBezTo>
                  <a:cubicBezTo>
                    <a:pt x="1643" y="257"/>
                    <a:pt x="1392" y="576"/>
                    <a:pt x="1415" y="941"/>
                  </a:cubicBezTo>
                  <a:cubicBezTo>
                    <a:pt x="1415" y="964"/>
                    <a:pt x="1415" y="964"/>
                    <a:pt x="1415" y="964"/>
                  </a:cubicBezTo>
                  <a:lnTo>
                    <a:pt x="1506" y="2128"/>
                  </a:lnTo>
                  <a:lnTo>
                    <a:pt x="959" y="2151"/>
                  </a:lnTo>
                  <a:lnTo>
                    <a:pt x="936" y="2151"/>
                  </a:lnTo>
                  <a:cubicBezTo>
                    <a:pt x="411" y="2174"/>
                    <a:pt x="0" y="2630"/>
                    <a:pt x="23" y="3155"/>
                  </a:cubicBezTo>
                  <a:cubicBezTo>
                    <a:pt x="23" y="3155"/>
                    <a:pt x="23" y="3178"/>
                    <a:pt x="23" y="3178"/>
                  </a:cubicBezTo>
                  <a:cubicBezTo>
                    <a:pt x="69" y="3635"/>
                    <a:pt x="411" y="4000"/>
                    <a:pt x="845" y="4068"/>
                  </a:cubicBezTo>
                  <a:lnTo>
                    <a:pt x="1004" y="4068"/>
                  </a:lnTo>
                  <a:cubicBezTo>
                    <a:pt x="1004" y="4114"/>
                    <a:pt x="982" y="4137"/>
                    <a:pt x="982" y="4182"/>
                  </a:cubicBezTo>
                  <a:lnTo>
                    <a:pt x="982" y="8177"/>
                  </a:lnTo>
                  <a:cubicBezTo>
                    <a:pt x="982" y="9250"/>
                    <a:pt x="1826" y="10163"/>
                    <a:pt x="2876" y="10208"/>
                  </a:cubicBezTo>
                  <a:cubicBezTo>
                    <a:pt x="2916" y="10211"/>
                    <a:pt x="2957" y="10212"/>
                    <a:pt x="2996" y="10212"/>
                  </a:cubicBezTo>
                  <a:cubicBezTo>
                    <a:pt x="4084" y="10212"/>
                    <a:pt x="4976" y="9323"/>
                    <a:pt x="4976" y="8223"/>
                  </a:cubicBezTo>
                  <a:lnTo>
                    <a:pt x="4976" y="6853"/>
                  </a:lnTo>
                  <a:cubicBezTo>
                    <a:pt x="5889" y="6625"/>
                    <a:pt x="6528" y="5780"/>
                    <a:pt x="6482" y="4799"/>
                  </a:cubicBezTo>
                  <a:cubicBezTo>
                    <a:pt x="6482" y="4799"/>
                    <a:pt x="6482" y="4685"/>
                    <a:pt x="6482" y="4685"/>
                  </a:cubicBezTo>
                  <a:lnTo>
                    <a:pt x="6368" y="2288"/>
                  </a:lnTo>
                  <a:lnTo>
                    <a:pt x="6323" y="1626"/>
                  </a:lnTo>
                  <a:cubicBezTo>
                    <a:pt x="6323" y="1626"/>
                    <a:pt x="6277" y="462"/>
                    <a:pt x="6277" y="462"/>
                  </a:cubicBezTo>
                  <a:cubicBezTo>
                    <a:pt x="6254" y="462"/>
                    <a:pt x="6209" y="462"/>
                    <a:pt x="6186" y="439"/>
                  </a:cubicBezTo>
                  <a:cubicBezTo>
                    <a:pt x="6140" y="439"/>
                    <a:pt x="6072" y="485"/>
                    <a:pt x="6026" y="485"/>
                  </a:cubicBezTo>
                  <a:cubicBezTo>
                    <a:pt x="5957" y="508"/>
                    <a:pt x="5889" y="530"/>
                    <a:pt x="5820" y="530"/>
                  </a:cubicBezTo>
                  <a:cubicBezTo>
                    <a:pt x="5763" y="542"/>
                    <a:pt x="5701" y="548"/>
                    <a:pt x="5635" y="548"/>
                  </a:cubicBezTo>
                  <a:cubicBezTo>
                    <a:pt x="5569" y="548"/>
                    <a:pt x="5501" y="542"/>
                    <a:pt x="5432" y="530"/>
                  </a:cubicBezTo>
                  <a:cubicBezTo>
                    <a:pt x="5204" y="508"/>
                    <a:pt x="4953" y="439"/>
                    <a:pt x="4725" y="371"/>
                  </a:cubicBezTo>
                  <a:cubicBezTo>
                    <a:pt x="4474" y="302"/>
                    <a:pt x="4223" y="188"/>
                    <a:pt x="3972" y="120"/>
                  </a:cubicBezTo>
                  <a:cubicBezTo>
                    <a:pt x="3743" y="54"/>
                    <a:pt x="3514" y="0"/>
                    <a:pt x="3285" y="0"/>
                  </a:cubicBez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293200" y="2507975"/>
              <a:ext cx="136700" cy="102750"/>
            </a:xfrm>
            <a:custGeom>
              <a:avLst/>
              <a:gdLst/>
              <a:ahLst/>
              <a:cxnLst/>
              <a:rect l="l" t="t" r="r" b="b"/>
              <a:pathLst>
                <a:path w="5468" h="4110" extrusionOk="0">
                  <a:moveTo>
                    <a:pt x="5433" y="640"/>
                  </a:moveTo>
                  <a:lnTo>
                    <a:pt x="5433" y="754"/>
                  </a:lnTo>
                  <a:cubicBezTo>
                    <a:pt x="5434" y="762"/>
                    <a:pt x="5434" y="770"/>
                    <a:pt x="5434" y="779"/>
                  </a:cubicBezTo>
                  <a:lnTo>
                    <a:pt x="5434" y="779"/>
                  </a:lnTo>
                  <a:cubicBezTo>
                    <a:pt x="5436" y="733"/>
                    <a:pt x="5435" y="686"/>
                    <a:pt x="5433" y="640"/>
                  </a:cubicBezTo>
                  <a:close/>
                  <a:moveTo>
                    <a:pt x="298" y="1"/>
                  </a:moveTo>
                  <a:lnTo>
                    <a:pt x="1" y="23"/>
                  </a:lnTo>
                  <a:lnTo>
                    <a:pt x="47" y="1005"/>
                  </a:lnTo>
                  <a:cubicBezTo>
                    <a:pt x="92" y="1804"/>
                    <a:pt x="572" y="2466"/>
                    <a:pt x="1256" y="2762"/>
                  </a:cubicBezTo>
                  <a:cubicBezTo>
                    <a:pt x="1256" y="2808"/>
                    <a:pt x="1256" y="2831"/>
                    <a:pt x="1256" y="2877"/>
                  </a:cubicBezTo>
                  <a:cubicBezTo>
                    <a:pt x="1256" y="3561"/>
                    <a:pt x="1850" y="4109"/>
                    <a:pt x="2580" y="4109"/>
                  </a:cubicBezTo>
                  <a:cubicBezTo>
                    <a:pt x="3311" y="4109"/>
                    <a:pt x="3904" y="3561"/>
                    <a:pt x="3904" y="2877"/>
                  </a:cubicBezTo>
                  <a:cubicBezTo>
                    <a:pt x="3904" y="2854"/>
                    <a:pt x="3904" y="2831"/>
                    <a:pt x="3904" y="2808"/>
                  </a:cubicBezTo>
                  <a:cubicBezTo>
                    <a:pt x="4809" y="2582"/>
                    <a:pt x="5468" y="1749"/>
                    <a:pt x="5434" y="779"/>
                  </a:cubicBezTo>
                  <a:lnTo>
                    <a:pt x="5434" y="779"/>
                  </a:lnTo>
                  <a:cubicBezTo>
                    <a:pt x="5406" y="1767"/>
                    <a:pt x="4611" y="2582"/>
                    <a:pt x="3607" y="2625"/>
                  </a:cubicBezTo>
                  <a:lnTo>
                    <a:pt x="2375" y="2694"/>
                  </a:lnTo>
                  <a:cubicBezTo>
                    <a:pt x="2346" y="2695"/>
                    <a:pt x="2318" y="2696"/>
                    <a:pt x="2289" y="2696"/>
                  </a:cubicBezTo>
                  <a:cubicBezTo>
                    <a:pt x="1277" y="2696"/>
                    <a:pt x="433" y="1911"/>
                    <a:pt x="366" y="86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322325" y="2434425"/>
              <a:ext cx="39950" cy="16750"/>
            </a:xfrm>
            <a:custGeom>
              <a:avLst/>
              <a:gdLst/>
              <a:ahLst/>
              <a:cxnLst/>
              <a:rect l="l" t="t" r="r" b="b"/>
              <a:pathLst>
                <a:path w="1598" h="670" extrusionOk="0">
                  <a:moveTo>
                    <a:pt x="936" y="0"/>
                  </a:moveTo>
                  <a:cubicBezTo>
                    <a:pt x="871" y="0"/>
                    <a:pt x="802" y="7"/>
                    <a:pt x="730" y="21"/>
                  </a:cubicBezTo>
                  <a:cubicBezTo>
                    <a:pt x="388" y="67"/>
                    <a:pt x="160" y="249"/>
                    <a:pt x="91" y="386"/>
                  </a:cubicBezTo>
                  <a:cubicBezTo>
                    <a:pt x="0" y="523"/>
                    <a:pt x="69" y="637"/>
                    <a:pt x="160" y="660"/>
                  </a:cubicBezTo>
                  <a:cubicBezTo>
                    <a:pt x="187" y="667"/>
                    <a:pt x="215" y="669"/>
                    <a:pt x="246" y="669"/>
                  </a:cubicBezTo>
                  <a:cubicBezTo>
                    <a:pt x="320" y="669"/>
                    <a:pt x="405" y="653"/>
                    <a:pt x="502" y="637"/>
                  </a:cubicBezTo>
                  <a:cubicBezTo>
                    <a:pt x="616" y="614"/>
                    <a:pt x="730" y="592"/>
                    <a:pt x="822" y="569"/>
                  </a:cubicBezTo>
                  <a:cubicBezTo>
                    <a:pt x="936" y="546"/>
                    <a:pt x="1050" y="546"/>
                    <a:pt x="1164" y="523"/>
                  </a:cubicBezTo>
                  <a:cubicBezTo>
                    <a:pt x="1278" y="500"/>
                    <a:pt x="1415" y="500"/>
                    <a:pt x="1484" y="455"/>
                  </a:cubicBezTo>
                  <a:cubicBezTo>
                    <a:pt x="1575" y="409"/>
                    <a:pt x="1598" y="295"/>
                    <a:pt x="1461" y="181"/>
                  </a:cubicBezTo>
                  <a:cubicBezTo>
                    <a:pt x="1371" y="90"/>
                    <a:pt x="1181" y="0"/>
                    <a:pt x="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1390225" y="2424000"/>
              <a:ext cx="31400" cy="12350"/>
            </a:xfrm>
            <a:custGeom>
              <a:avLst/>
              <a:gdLst/>
              <a:ahLst/>
              <a:cxnLst/>
              <a:rect l="l" t="t" r="r" b="b"/>
              <a:pathLst>
                <a:path w="1256" h="494" extrusionOk="0">
                  <a:moveTo>
                    <a:pt x="678" y="1"/>
                  </a:moveTo>
                  <a:cubicBezTo>
                    <a:pt x="651" y="1"/>
                    <a:pt x="623" y="2"/>
                    <a:pt x="594" y="4"/>
                  </a:cubicBezTo>
                  <a:cubicBezTo>
                    <a:pt x="343" y="27"/>
                    <a:pt x="137" y="164"/>
                    <a:pt x="69" y="255"/>
                  </a:cubicBezTo>
                  <a:cubicBezTo>
                    <a:pt x="0" y="369"/>
                    <a:pt x="46" y="461"/>
                    <a:pt x="114" y="484"/>
                  </a:cubicBezTo>
                  <a:cubicBezTo>
                    <a:pt x="137" y="491"/>
                    <a:pt x="163" y="494"/>
                    <a:pt x="190" y="494"/>
                  </a:cubicBezTo>
                  <a:cubicBezTo>
                    <a:pt x="244" y="494"/>
                    <a:pt x="305" y="484"/>
                    <a:pt x="365" y="484"/>
                  </a:cubicBezTo>
                  <a:cubicBezTo>
                    <a:pt x="457" y="461"/>
                    <a:pt x="548" y="438"/>
                    <a:pt x="639" y="438"/>
                  </a:cubicBezTo>
                  <a:cubicBezTo>
                    <a:pt x="731" y="438"/>
                    <a:pt x="822" y="438"/>
                    <a:pt x="913" y="415"/>
                  </a:cubicBezTo>
                  <a:cubicBezTo>
                    <a:pt x="1005" y="415"/>
                    <a:pt x="1096" y="415"/>
                    <a:pt x="1164" y="369"/>
                  </a:cubicBezTo>
                  <a:cubicBezTo>
                    <a:pt x="1233" y="347"/>
                    <a:pt x="1256" y="255"/>
                    <a:pt x="1164" y="164"/>
                  </a:cubicBezTo>
                  <a:cubicBezTo>
                    <a:pt x="1083" y="82"/>
                    <a:pt x="910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1282375" y="2473925"/>
              <a:ext cx="12575" cy="20375"/>
            </a:xfrm>
            <a:custGeom>
              <a:avLst/>
              <a:gdLst/>
              <a:ahLst/>
              <a:cxnLst/>
              <a:rect l="l" t="t" r="r" b="b"/>
              <a:pathLst>
                <a:path w="503" h="815" extrusionOk="0">
                  <a:moveTo>
                    <a:pt x="145" y="1"/>
                  </a:moveTo>
                  <a:cubicBezTo>
                    <a:pt x="129" y="1"/>
                    <a:pt x="111" y="6"/>
                    <a:pt x="92" y="16"/>
                  </a:cubicBezTo>
                  <a:cubicBezTo>
                    <a:pt x="46" y="16"/>
                    <a:pt x="46" y="61"/>
                    <a:pt x="69" y="107"/>
                  </a:cubicBezTo>
                  <a:lnTo>
                    <a:pt x="297" y="541"/>
                  </a:lnTo>
                  <a:lnTo>
                    <a:pt x="46" y="655"/>
                  </a:lnTo>
                  <a:cubicBezTo>
                    <a:pt x="0" y="678"/>
                    <a:pt x="0" y="723"/>
                    <a:pt x="0" y="769"/>
                  </a:cubicBezTo>
                  <a:cubicBezTo>
                    <a:pt x="23" y="792"/>
                    <a:pt x="46" y="815"/>
                    <a:pt x="69" y="815"/>
                  </a:cubicBezTo>
                  <a:cubicBezTo>
                    <a:pt x="92" y="815"/>
                    <a:pt x="92" y="815"/>
                    <a:pt x="114" y="792"/>
                  </a:cubicBezTo>
                  <a:lnTo>
                    <a:pt x="502" y="609"/>
                  </a:lnTo>
                  <a:lnTo>
                    <a:pt x="183" y="39"/>
                  </a:ln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1398200" y="2461300"/>
              <a:ext cx="10875" cy="10050"/>
            </a:xfrm>
            <a:custGeom>
              <a:avLst/>
              <a:gdLst/>
              <a:ahLst/>
              <a:cxnLst/>
              <a:rect l="l" t="t" r="r" b="b"/>
              <a:pathLst>
                <a:path w="435" h="402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24"/>
                    <a:pt x="46" y="338"/>
                    <a:pt x="138" y="384"/>
                  </a:cubicBezTo>
                  <a:cubicBezTo>
                    <a:pt x="162" y="396"/>
                    <a:pt x="188" y="402"/>
                    <a:pt x="214" y="402"/>
                  </a:cubicBezTo>
                  <a:cubicBezTo>
                    <a:pt x="285" y="402"/>
                    <a:pt x="355" y="359"/>
                    <a:pt x="389" y="293"/>
                  </a:cubicBezTo>
                  <a:cubicBezTo>
                    <a:pt x="435" y="178"/>
                    <a:pt x="389" y="64"/>
                    <a:pt x="298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1346275" y="2464150"/>
              <a:ext cx="10875" cy="9500"/>
            </a:xfrm>
            <a:custGeom>
              <a:avLst/>
              <a:gdLst/>
              <a:ahLst/>
              <a:cxnLst/>
              <a:rect l="l" t="t" r="r" b="b"/>
              <a:pathLst>
                <a:path w="435" h="380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6"/>
                    <a:pt x="138" y="361"/>
                  </a:cubicBezTo>
                  <a:cubicBezTo>
                    <a:pt x="162" y="373"/>
                    <a:pt x="188" y="379"/>
                    <a:pt x="214" y="379"/>
                  </a:cubicBezTo>
                  <a:cubicBezTo>
                    <a:pt x="285" y="379"/>
                    <a:pt x="355" y="337"/>
                    <a:pt x="389" y="270"/>
                  </a:cubicBezTo>
                  <a:cubicBezTo>
                    <a:pt x="434" y="179"/>
                    <a:pt x="389" y="64"/>
                    <a:pt x="297" y="19"/>
                  </a:cubicBezTo>
                  <a:cubicBezTo>
                    <a:pt x="273" y="7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1398775" y="2469100"/>
              <a:ext cx="12025" cy="4675"/>
            </a:xfrm>
            <a:custGeom>
              <a:avLst/>
              <a:gdLst/>
              <a:ahLst/>
              <a:cxnLst/>
              <a:rect l="l" t="t" r="r" b="b"/>
              <a:pathLst>
                <a:path w="481" h="187" extrusionOk="0">
                  <a:moveTo>
                    <a:pt x="224" y="1"/>
                  </a:moveTo>
                  <a:cubicBezTo>
                    <a:pt x="124" y="1"/>
                    <a:pt x="52" y="52"/>
                    <a:pt x="23" y="95"/>
                  </a:cubicBezTo>
                  <a:cubicBezTo>
                    <a:pt x="1" y="118"/>
                    <a:pt x="1" y="140"/>
                    <a:pt x="46" y="163"/>
                  </a:cubicBezTo>
                  <a:cubicBezTo>
                    <a:pt x="46" y="163"/>
                    <a:pt x="69" y="186"/>
                    <a:pt x="69" y="186"/>
                  </a:cubicBezTo>
                  <a:cubicBezTo>
                    <a:pt x="92" y="186"/>
                    <a:pt x="92" y="163"/>
                    <a:pt x="115" y="163"/>
                  </a:cubicBezTo>
                  <a:cubicBezTo>
                    <a:pt x="115" y="149"/>
                    <a:pt x="151" y="107"/>
                    <a:pt x="218" y="107"/>
                  </a:cubicBezTo>
                  <a:cubicBezTo>
                    <a:pt x="258" y="107"/>
                    <a:pt x="307" y="121"/>
                    <a:pt x="366" y="163"/>
                  </a:cubicBezTo>
                  <a:cubicBezTo>
                    <a:pt x="412" y="163"/>
                    <a:pt x="434" y="163"/>
                    <a:pt x="457" y="140"/>
                  </a:cubicBezTo>
                  <a:cubicBezTo>
                    <a:pt x="480" y="118"/>
                    <a:pt x="457" y="72"/>
                    <a:pt x="434" y="72"/>
                  </a:cubicBezTo>
                  <a:cubicBezTo>
                    <a:pt x="356" y="20"/>
                    <a:pt x="285" y="1"/>
                    <a:pt x="224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1346275" y="2471400"/>
              <a:ext cx="12025" cy="4650"/>
            </a:xfrm>
            <a:custGeom>
              <a:avLst/>
              <a:gdLst/>
              <a:ahLst/>
              <a:cxnLst/>
              <a:rect l="l" t="t" r="r" b="b"/>
              <a:pathLst>
                <a:path w="481" h="186" extrusionOk="0">
                  <a:moveTo>
                    <a:pt x="224" y="0"/>
                  </a:moveTo>
                  <a:cubicBezTo>
                    <a:pt x="124" y="0"/>
                    <a:pt x="52" y="51"/>
                    <a:pt x="24" y="94"/>
                  </a:cubicBezTo>
                  <a:cubicBezTo>
                    <a:pt x="1" y="117"/>
                    <a:pt x="1" y="162"/>
                    <a:pt x="24" y="185"/>
                  </a:cubicBezTo>
                  <a:lnTo>
                    <a:pt x="69" y="185"/>
                  </a:lnTo>
                  <a:cubicBezTo>
                    <a:pt x="69" y="185"/>
                    <a:pt x="92" y="185"/>
                    <a:pt x="92" y="162"/>
                  </a:cubicBezTo>
                  <a:cubicBezTo>
                    <a:pt x="107" y="162"/>
                    <a:pt x="153" y="112"/>
                    <a:pt x="236" y="112"/>
                  </a:cubicBezTo>
                  <a:cubicBezTo>
                    <a:pt x="277" y="112"/>
                    <a:pt x="328" y="124"/>
                    <a:pt x="389" y="162"/>
                  </a:cubicBezTo>
                  <a:cubicBezTo>
                    <a:pt x="400" y="174"/>
                    <a:pt x="412" y="180"/>
                    <a:pt x="423" y="180"/>
                  </a:cubicBezTo>
                  <a:cubicBezTo>
                    <a:pt x="434" y="180"/>
                    <a:pt x="446" y="174"/>
                    <a:pt x="457" y="162"/>
                  </a:cubicBezTo>
                  <a:cubicBezTo>
                    <a:pt x="480" y="117"/>
                    <a:pt x="480" y="94"/>
                    <a:pt x="434" y="71"/>
                  </a:cubicBezTo>
                  <a:cubicBezTo>
                    <a:pt x="357" y="19"/>
                    <a:pt x="285" y="0"/>
                    <a:pt x="224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1376525" y="2538000"/>
              <a:ext cx="16000" cy="6525"/>
            </a:xfrm>
            <a:custGeom>
              <a:avLst/>
              <a:gdLst/>
              <a:ahLst/>
              <a:cxnLst/>
              <a:rect l="l" t="t" r="r" b="b"/>
              <a:pathLst>
                <a:path w="640" h="261" extrusionOk="0">
                  <a:moveTo>
                    <a:pt x="302" y="1"/>
                  </a:moveTo>
                  <a:cubicBezTo>
                    <a:pt x="166" y="1"/>
                    <a:pt x="59" y="55"/>
                    <a:pt x="46" y="55"/>
                  </a:cubicBezTo>
                  <a:cubicBezTo>
                    <a:pt x="23" y="78"/>
                    <a:pt x="0" y="123"/>
                    <a:pt x="23" y="169"/>
                  </a:cubicBezTo>
                  <a:cubicBezTo>
                    <a:pt x="39" y="185"/>
                    <a:pt x="67" y="201"/>
                    <a:pt x="90" y="201"/>
                  </a:cubicBezTo>
                  <a:cubicBezTo>
                    <a:pt x="99" y="201"/>
                    <a:pt x="108" y="199"/>
                    <a:pt x="115" y="192"/>
                  </a:cubicBezTo>
                  <a:cubicBezTo>
                    <a:pt x="115" y="192"/>
                    <a:pt x="194" y="152"/>
                    <a:pt x="296" y="152"/>
                  </a:cubicBezTo>
                  <a:cubicBezTo>
                    <a:pt x="367" y="152"/>
                    <a:pt x="450" y="172"/>
                    <a:pt x="525" y="238"/>
                  </a:cubicBezTo>
                  <a:cubicBezTo>
                    <a:pt x="525" y="260"/>
                    <a:pt x="548" y="260"/>
                    <a:pt x="571" y="260"/>
                  </a:cubicBezTo>
                  <a:cubicBezTo>
                    <a:pt x="594" y="260"/>
                    <a:pt x="617" y="260"/>
                    <a:pt x="617" y="238"/>
                  </a:cubicBezTo>
                  <a:cubicBezTo>
                    <a:pt x="640" y="215"/>
                    <a:pt x="640" y="146"/>
                    <a:pt x="617" y="123"/>
                  </a:cubicBezTo>
                  <a:cubicBezTo>
                    <a:pt x="512" y="28"/>
                    <a:pt x="400" y="1"/>
                    <a:pt x="302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1340300" y="2491225"/>
              <a:ext cx="46450" cy="29500"/>
            </a:xfrm>
            <a:custGeom>
              <a:avLst/>
              <a:gdLst/>
              <a:ahLst/>
              <a:cxnLst/>
              <a:rect l="l" t="t" r="r" b="b"/>
              <a:pathLst>
                <a:path w="1858" h="1180" extrusionOk="0">
                  <a:moveTo>
                    <a:pt x="393" y="1"/>
                  </a:moveTo>
                  <a:cubicBezTo>
                    <a:pt x="50" y="1"/>
                    <a:pt x="1" y="1064"/>
                    <a:pt x="719" y="1173"/>
                  </a:cubicBezTo>
                  <a:cubicBezTo>
                    <a:pt x="760" y="1178"/>
                    <a:pt x="799" y="1180"/>
                    <a:pt x="838" y="1180"/>
                  </a:cubicBezTo>
                  <a:cubicBezTo>
                    <a:pt x="1514" y="1180"/>
                    <a:pt x="1857" y="460"/>
                    <a:pt x="1404" y="374"/>
                  </a:cubicBezTo>
                  <a:cubicBezTo>
                    <a:pt x="925" y="260"/>
                    <a:pt x="445" y="9"/>
                    <a:pt x="445" y="9"/>
                  </a:cubicBezTo>
                  <a:cubicBezTo>
                    <a:pt x="427" y="3"/>
                    <a:pt x="41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1325175" y="2448625"/>
              <a:ext cx="43375" cy="43400"/>
            </a:xfrm>
            <a:custGeom>
              <a:avLst/>
              <a:gdLst/>
              <a:ahLst/>
              <a:cxnLst/>
              <a:rect l="l" t="t" r="r" b="b"/>
              <a:pathLst>
                <a:path w="1735" h="1736" extrusionOk="0">
                  <a:moveTo>
                    <a:pt x="868" y="115"/>
                  </a:moveTo>
                  <a:cubicBezTo>
                    <a:pt x="1278" y="115"/>
                    <a:pt x="1621" y="457"/>
                    <a:pt x="1621" y="868"/>
                  </a:cubicBezTo>
                  <a:cubicBezTo>
                    <a:pt x="1621" y="1279"/>
                    <a:pt x="1278" y="1621"/>
                    <a:pt x="868" y="1621"/>
                  </a:cubicBezTo>
                  <a:cubicBezTo>
                    <a:pt x="457" y="1621"/>
                    <a:pt x="114" y="1279"/>
                    <a:pt x="114" y="868"/>
                  </a:cubicBezTo>
                  <a:cubicBezTo>
                    <a:pt x="114" y="457"/>
                    <a:pt x="457" y="115"/>
                    <a:pt x="868" y="115"/>
                  </a:cubicBezTo>
                  <a:close/>
                  <a:moveTo>
                    <a:pt x="868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7"/>
                    <a:pt x="388" y="1735"/>
                    <a:pt x="868" y="1735"/>
                  </a:cubicBezTo>
                  <a:cubicBezTo>
                    <a:pt x="1347" y="1735"/>
                    <a:pt x="1735" y="1347"/>
                    <a:pt x="1735" y="868"/>
                  </a:cubicBezTo>
                  <a:cubicBezTo>
                    <a:pt x="1735" y="389"/>
                    <a:pt x="1347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1386800" y="2442350"/>
              <a:ext cx="43950" cy="43975"/>
            </a:xfrm>
            <a:custGeom>
              <a:avLst/>
              <a:gdLst/>
              <a:ahLst/>
              <a:cxnLst/>
              <a:rect l="l" t="t" r="r" b="b"/>
              <a:pathLst>
                <a:path w="1758" h="1759" extrusionOk="0">
                  <a:moveTo>
                    <a:pt x="868" y="115"/>
                  </a:moveTo>
                  <a:cubicBezTo>
                    <a:pt x="1301" y="115"/>
                    <a:pt x="1644" y="457"/>
                    <a:pt x="1644" y="868"/>
                  </a:cubicBezTo>
                  <a:cubicBezTo>
                    <a:pt x="1644" y="1302"/>
                    <a:pt x="1301" y="1644"/>
                    <a:pt x="868" y="1644"/>
                  </a:cubicBezTo>
                  <a:cubicBezTo>
                    <a:pt x="457" y="1644"/>
                    <a:pt x="114" y="1302"/>
                    <a:pt x="114" y="868"/>
                  </a:cubicBezTo>
                  <a:cubicBezTo>
                    <a:pt x="114" y="457"/>
                    <a:pt x="457" y="115"/>
                    <a:pt x="868" y="115"/>
                  </a:cubicBezTo>
                  <a:close/>
                  <a:moveTo>
                    <a:pt x="868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7"/>
                    <a:pt x="388" y="1758"/>
                    <a:pt x="868" y="1758"/>
                  </a:cubicBezTo>
                  <a:cubicBezTo>
                    <a:pt x="1370" y="1758"/>
                    <a:pt x="1758" y="1347"/>
                    <a:pt x="1758" y="868"/>
                  </a:cubicBezTo>
                  <a:cubicBezTo>
                    <a:pt x="1758" y="389"/>
                    <a:pt x="1370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1370250" y="2445775"/>
              <a:ext cx="21700" cy="47400"/>
            </a:xfrm>
            <a:custGeom>
              <a:avLst/>
              <a:gdLst/>
              <a:ahLst/>
              <a:cxnLst/>
              <a:rect l="l" t="t" r="r" b="b"/>
              <a:pathLst>
                <a:path w="868" h="1896" extrusionOk="0">
                  <a:moveTo>
                    <a:pt x="229" y="1"/>
                  </a:moveTo>
                  <a:cubicBezTo>
                    <a:pt x="183" y="1"/>
                    <a:pt x="160" y="46"/>
                    <a:pt x="160" y="92"/>
                  </a:cubicBezTo>
                  <a:lnTo>
                    <a:pt x="206" y="777"/>
                  </a:lnTo>
                  <a:cubicBezTo>
                    <a:pt x="206" y="845"/>
                    <a:pt x="229" y="891"/>
                    <a:pt x="274" y="936"/>
                  </a:cubicBezTo>
                  <a:cubicBezTo>
                    <a:pt x="320" y="982"/>
                    <a:pt x="388" y="982"/>
                    <a:pt x="434" y="982"/>
                  </a:cubicBezTo>
                  <a:lnTo>
                    <a:pt x="525" y="982"/>
                  </a:lnTo>
                  <a:cubicBezTo>
                    <a:pt x="571" y="982"/>
                    <a:pt x="594" y="982"/>
                    <a:pt x="640" y="1005"/>
                  </a:cubicBezTo>
                  <a:cubicBezTo>
                    <a:pt x="662" y="1051"/>
                    <a:pt x="685" y="1073"/>
                    <a:pt x="685" y="1119"/>
                  </a:cubicBezTo>
                  <a:lnTo>
                    <a:pt x="708" y="1370"/>
                  </a:lnTo>
                  <a:cubicBezTo>
                    <a:pt x="708" y="1530"/>
                    <a:pt x="594" y="1667"/>
                    <a:pt x="434" y="1690"/>
                  </a:cubicBezTo>
                  <a:lnTo>
                    <a:pt x="69" y="1735"/>
                  </a:lnTo>
                  <a:cubicBezTo>
                    <a:pt x="23" y="1735"/>
                    <a:pt x="0" y="1781"/>
                    <a:pt x="0" y="1827"/>
                  </a:cubicBezTo>
                  <a:cubicBezTo>
                    <a:pt x="0" y="1872"/>
                    <a:pt x="23" y="1895"/>
                    <a:pt x="69" y="1895"/>
                  </a:cubicBezTo>
                  <a:lnTo>
                    <a:pt x="92" y="1895"/>
                  </a:lnTo>
                  <a:lnTo>
                    <a:pt x="457" y="1827"/>
                  </a:lnTo>
                  <a:cubicBezTo>
                    <a:pt x="685" y="1804"/>
                    <a:pt x="868" y="1598"/>
                    <a:pt x="845" y="1347"/>
                  </a:cubicBezTo>
                  <a:lnTo>
                    <a:pt x="845" y="1119"/>
                  </a:lnTo>
                  <a:cubicBezTo>
                    <a:pt x="845" y="1028"/>
                    <a:pt x="799" y="959"/>
                    <a:pt x="731" y="891"/>
                  </a:cubicBezTo>
                  <a:cubicBezTo>
                    <a:pt x="662" y="845"/>
                    <a:pt x="594" y="822"/>
                    <a:pt x="503" y="822"/>
                  </a:cubicBezTo>
                  <a:lnTo>
                    <a:pt x="434" y="845"/>
                  </a:lnTo>
                  <a:cubicBezTo>
                    <a:pt x="411" y="845"/>
                    <a:pt x="388" y="822"/>
                    <a:pt x="366" y="822"/>
                  </a:cubicBezTo>
                  <a:cubicBezTo>
                    <a:pt x="366" y="799"/>
                    <a:pt x="343" y="777"/>
                    <a:pt x="343" y="777"/>
                  </a:cubicBezTo>
                  <a:lnTo>
                    <a:pt x="297" y="69"/>
                  </a:lnTo>
                  <a:cubicBezTo>
                    <a:pt x="297" y="23"/>
                    <a:pt x="274" y="1"/>
                    <a:pt x="229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1365675" y="2458850"/>
              <a:ext cx="22850" cy="6925"/>
            </a:xfrm>
            <a:custGeom>
              <a:avLst/>
              <a:gdLst/>
              <a:ahLst/>
              <a:cxnLst/>
              <a:rect l="l" t="t" r="r" b="b"/>
              <a:pathLst>
                <a:path w="914" h="277" extrusionOk="0">
                  <a:moveTo>
                    <a:pt x="529" y="0"/>
                  </a:moveTo>
                  <a:cubicBezTo>
                    <a:pt x="232" y="0"/>
                    <a:pt x="1" y="185"/>
                    <a:pt x="1" y="185"/>
                  </a:cubicBezTo>
                  <a:lnTo>
                    <a:pt x="69" y="276"/>
                  </a:lnTo>
                  <a:cubicBezTo>
                    <a:pt x="69" y="260"/>
                    <a:pt x="263" y="108"/>
                    <a:pt x="521" y="108"/>
                  </a:cubicBezTo>
                  <a:cubicBezTo>
                    <a:pt x="629" y="108"/>
                    <a:pt x="747" y="134"/>
                    <a:pt x="868" y="208"/>
                  </a:cubicBezTo>
                  <a:lnTo>
                    <a:pt x="914" y="117"/>
                  </a:lnTo>
                  <a:cubicBezTo>
                    <a:pt x="782" y="31"/>
                    <a:pt x="650" y="0"/>
                    <a:pt x="5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1295500" y="2457525"/>
              <a:ext cx="33675" cy="7675"/>
            </a:xfrm>
            <a:custGeom>
              <a:avLst/>
              <a:gdLst/>
              <a:ahLst/>
              <a:cxnLst/>
              <a:rect l="l" t="t" r="r" b="b"/>
              <a:pathLst>
                <a:path w="1347" h="307" extrusionOk="0">
                  <a:moveTo>
                    <a:pt x="47" y="1"/>
                  </a:moveTo>
                  <a:cubicBezTo>
                    <a:pt x="25" y="1"/>
                    <a:pt x="0" y="22"/>
                    <a:pt x="0" y="56"/>
                  </a:cubicBezTo>
                  <a:cubicBezTo>
                    <a:pt x="0" y="78"/>
                    <a:pt x="23" y="101"/>
                    <a:pt x="46" y="124"/>
                  </a:cubicBezTo>
                  <a:lnTo>
                    <a:pt x="1279" y="307"/>
                  </a:lnTo>
                  <a:cubicBezTo>
                    <a:pt x="1324" y="307"/>
                    <a:pt x="1347" y="284"/>
                    <a:pt x="1347" y="261"/>
                  </a:cubicBezTo>
                  <a:cubicBezTo>
                    <a:pt x="1347" y="238"/>
                    <a:pt x="1324" y="215"/>
                    <a:pt x="1301" y="193"/>
                  </a:cubicBezTo>
                  <a:lnTo>
                    <a:pt x="69" y="10"/>
                  </a:lnTo>
                  <a:cubicBezTo>
                    <a:pt x="63" y="4"/>
                    <a:pt x="55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1366250" y="3708025"/>
              <a:ext cx="160375" cy="75325"/>
            </a:xfrm>
            <a:custGeom>
              <a:avLst/>
              <a:gdLst/>
              <a:ahLst/>
              <a:cxnLst/>
              <a:rect l="l" t="t" r="r" b="b"/>
              <a:pathLst>
                <a:path w="6415" h="3013" extrusionOk="0">
                  <a:moveTo>
                    <a:pt x="2899" y="0"/>
                  </a:moveTo>
                  <a:lnTo>
                    <a:pt x="1" y="23"/>
                  </a:lnTo>
                  <a:lnTo>
                    <a:pt x="1" y="3013"/>
                  </a:lnTo>
                  <a:lnTo>
                    <a:pt x="6415" y="3013"/>
                  </a:lnTo>
                  <a:cubicBezTo>
                    <a:pt x="6415" y="2442"/>
                    <a:pt x="6027" y="1940"/>
                    <a:pt x="5479" y="1803"/>
                  </a:cubicBezTo>
                  <a:lnTo>
                    <a:pt x="3858" y="1392"/>
                  </a:lnTo>
                  <a:cubicBezTo>
                    <a:pt x="3721" y="1347"/>
                    <a:pt x="3607" y="1278"/>
                    <a:pt x="3516" y="1187"/>
                  </a:cubicBezTo>
                  <a:lnTo>
                    <a:pt x="28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1432450" y="3723750"/>
              <a:ext cx="17700" cy="8825"/>
            </a:xfrm>
            <a:custGeom>
              <a:avLst/>
              <a:gdLst/>
              <a:ahLst/>
              <a:cxnLst/>
              <a:rect l="l" t="t" r="r" b="b"/>
              <a:pathLst>
                <a:path w="708" h="353" extrusionOk="0">
                  <a:moveTo>
                    <a:pt x="641" y="1"/>
                  </a:moveTo>
                  <a:cubicBezTo>
                    <a:pt x="632" y="1"/>
                    <a:pt x="623" y="3"/>
                    <a:pt x="617" y="10"/>
                  </a:cubicBezTo>
                  <a:lnTo>
                    <a:pt x="46" y="261"/>
                  </a:lnTo>
                  <a:cubicBezTo>
                    <a:pt x="23" y="261"/>
                    <a:pt x="0" y="307"/>
                    <a:pt x="23" y="330"/>
                  </a:cubicBezTo>
                  <a:cubicBezTo>
                    <a:pt x="23" y="353"/>
                    <a:pt x="46" y="353"/>
                    <a:pt x="69" y="353"/>
                  </a:cubicBezTo>
                  <a:lnTo>
                    <a:pt x="92" y="353"/>
                  </a:lnTo>
                  <a:lnTo>
                    <a:pt x="662" y="101"/>
                  </a:lnTo>
                  <a:cubicBezTo>
                    <a:pt x="685" y="101"/>
                    <a:pt x="708" y="56"/>
                    <a:pt x="685" y="33"/>
                  </a:cubicBezTo>
                  <a:cubicBezTo>
                    <a:pt x="685" y="17"/>
                    <a:pt x="662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1437575" y="3735975"/>
              <a:ext cx="17725" cy="9150"/>
            </a:xfrm>
            <a:custGeom>
              <a:avLst/>
              <a:gdLst/>
              <a:ahLst/>
              <a:cxnLst/>
              <a:rect l="l" t="t" r="r" b="b"/>
              <a:pathLst>
                <a:path w="709" h="366" extrusionOk="0">
                  <a:moveTo>
                    <a:pt x="617" y="0"/>
                  </a:moveTo>
                  <a:lnTo>
                    <a:pt x="46" y="252"/>
                  </a:lnTo>
                  <a:cubicBezTo>
                    <a:pt x="24" y="274"/>
                    <a:pt x="1" y="297"/>
                    <a:pt x="24" y="343"/>
                  </a:cubicBezTo>
                  <a:cubicBezTo>
                    <a:pt x="24" y="343"/>
                    <a:pt x="46" y="366"/>
                    <a:pt x="69" y="366"/>
                  </a:cubicBezTo>
                  <a:lnTo>
                    <a:pt x="92" y="366"/>
                  </a:lnTo>
                  <a:lnTo>
                    <a:pt x="663" y="115"/>
                  </a:lnTo>
                  <a:cubicBezTo>
                    <a:pt x="686" y="92"/>
                    <a:pt x="708" y="69"/>
                    <a:pt x="686" y="23"/>
                  </a:cubicBezTo>
                  <a:cubicBezTo>
                    <a:pt x="686" y="0"/>
                    <a:pt x="640" y="0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1366250" y="3779925"/>
              <a:ext cx="160375" cy="9150"/>
            </a:xfrm>
            <a:custGeom>
              <a:avLst/>
              <a:gdLst/>
              <a:ahLst/>
              <a:cxnLst/>
              <a:rect l="l" t="t" r="r" b="b"/>
              <a:pathLst>
                <a:path w="6415" h="366" extrusionOk="0">
                  <a:moveTo>
                    <a:pt x="1" y="0"/>
                  </a:moveTo>
                  <a:lnTo>
                    <a:pt x="1" y="365"/>
                  </a:lnTo>
                  <a:lnTo>
                    <a:pt x="6415" y="365"/>
                  </a:lnTo>
                  <a:lnTo>
                    <a:pt x="64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1098625" y="3708025"/>
              <a:ext cx="160375" cy="75325"/>
            </a:xfrm>
            <a:custGeom>
              <a:avLst/>
              <a:gdLst/>
              <a:ahLst/>
              <a:cxnLst/>
              <a:rect l="l" t="t" r="r" b="b"/>
              <a:pathLst>
                <a:path w="6415" h="3013" extrusionOk="0">
                  <a:moveTo>
                    <a:pt x="3516" y="0"/>
                  </a:moveTo>
                  <a:lnTo>
                    <a:pt x="2899" y="1187"/>
                  </a:lnTo>
                  <a:cubicBezTo>
                    <a:pt x="2785" y="1278"/>
                    <a:pt x="2671" y="1347"/>
                    <a:pt x="2557" y="1392"/>
                  </a:cubicBezTo>
                  <a:lnTo>
                    <a:pt x="936" y="1803"/>
                  </a:lnTo>
                  <a:cubicBezTo>
                    <a:pt x="389" y="1940"/>
                    <a:pt x="1" y="2442"/>
                    <a:pt x="1" y="3013"/>
                  </a:cubicBezTo>
                  <a:lnTo>
                    <a:pt x="6414" y="3013"/>
                  </a:lnTo>
                  <a:lnTo>
                    <a:pt x="6414" y="23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1175100" y="3723750"/>
              <a:ext cx="17125" cy="8825"/>
            </a:xfrm>
            <a:custGeom>
              <a:avLst/>
              <a:gdLst/>
              <a:ahLst/>
              <a:cxnLst/>
              <a:rect l="l" t="t" r="r" b="b"/>
              <a:pathLst>
                <a:path w="685" h="353" extrusionOk="0">
                  <a:moveTo>
                    <a:pt x="57" y="1"/>
                  </a:moveTo>
                  <a:cubicBezTo>
                    <a:pt x="32" y="1"/>
                    <a:pt x="16" y="17"/>
                    <a:pt x="0" y="33"/>
                  </a:cubicBezTo>
                  <a:cubicBezTo>
                    <a:pt x="0" y="56"/>
                    <a:pt x="0" y="101"/>
                    <a:pt x="46" y="101"/>
                  </a:cubicBezTo>
                  <a:lnTo>
                    <a:pt x="594" y="353"/>
                  </a:lnTo>
                  <a:lnTo>
                    <a:pt x="616" y="353"/>
                  </a:lnTo>
                  <a:cubicBezTo>
                    <a:pt x="639" y="353"/>
                    <a:pt x="662" y="353"/>
                    <a:pt x="685" y="330"/>
                  </a:cubicBezTo>
                  <a:cubicBezTo>
                    <a:pt x="685" y="307"/>
                    <a:pt x="685" y="261"/>
                    <a:pt x="639" y="261"/>
                  </a:cubicBezTo>
                  <a:lnTo>
                    <a:pt x="91" y="10"/>
                  </a:lnTo>
                  <a:cubicBezTo>
                    <a:pt x="78" y="3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1169950" y="3735975"/>
              <a:ext cx="17150" cy="9150"/>
            </a:xfrm>
            <a:custGeom>
              <a:avLst/>
              <a:gdLst/>
              <a:ahLst/>
              <a:cxnLst/>
              <a:rect l="l" t="t" r="r" b="b"/>
              <a:pathLst>
                <a:path w="686" h="366" extrusionOk="0">
                  <a:moveTo>
                    <a:pt x="92" y="0"/>
                  </a:moveTo>
                  <a:cubicBezTo>
                    <a:pt x="69" y="0"/>
                    <a:pt x="24" y="0"/>
                    <a:pt x="1" y="23"/>
                  </a:cubicBezTo>
                  <a:cubicBezTo>
                    <a:pt x="1" y="69"/>
                    <a:pt x="1" y="92"/>
                    <a:pt x="46" y="115"/>
                  </a:cubicBezTo>
                  <a:lnTo>
                    <a:pt x="594" y="366"/>
                  </a:lnTo>
                  <a:lnTo>
                    <a:pt x="617" y="366"/>
                  </a:lnTo>
                  <a:cubicBezTo>
                    <a:pt x="640" y="366"/>
                    <a:pt x="663" y="343"/>
                    <a:pt x="685" y="343"/>
                  </a:cubicBezTo>
                  <a:cubicBezTo>
                    <a:pt x="685" y="297"/>
                    <a:pt x="685" y="274"/>
                    <a:pt x="640" y="252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1098625" y="3779925"/>
              <a:ext cx="160375" cy="9150"/>
            </a:xfrm>
            <a:custGeom>
              <a:avLst/>
              <a:gdLst/>
              <a:ahLst/>
              <a:cxnLst/>
              <a:rect l="l" t="t" r="r" b="b"/>
              <a:pathLst>
                <a:path w="6415" h="366" extrusionOk="0">
                  <a:moveTo>
                    <a:pt x="1" y="0"/>
                  </a:moveTo>
                  <a:lnTo>
                    <a:pt x="1" y="365"/>
                  </a:lnTo>
                  <a:lnTo>
                    <a:pt x="6414" y="365"/>
                  </a:lnTo>
                  <a:lnTo>
                    <a:pt x="64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1161975" y="3019400"/>
              <a:ext cx="318425" cy="698350"/>
            </a:xfrm>
            <a:custGeom>
              <a:avLst/>
              <a:gdLst/>
              <a:ahLst/>
              <a:cxnLst/>
              <a:rect l="l" t="t" r="r" b="b"/>
              <a:pathLst>
                <a:path w="12737" h="27934" extrusionOk="0">
                  <a:moveTo>
                    <a:pt x="2623" y="0"/>
                  </a:moveTo>
                  <a:cubicBezTo>
                    <a:pt x="2348" y="0"/>
                    <a:pt x="2096" y="205"/>
                    <a:pt x="2077" y="497"/>
                  </a:cubicBezTo>
                  <a:lnTo>
                    <a:pt x="23" y="26952"/>
                  </a:lnTo>
                  <a:cubicBezTo>
                    <a:pt x="0" y="27271"/>
                    <a:pt x="251" y="27545"/>
                    <a:pt x="571" y="27545"/>
                  </a:cubicBezTo>
                  <a:lnTo>
                    <a:pt x="4154" y="27545"/>
                  </a:lnTo>
                  <a:cubicBezTo>
                    <a:pt x="4520" y="27545"/>
                    <a:pt x="4793" y="27271"/>
                    <a:pt x="4839" y="26929"/>
                  </a:cubicBezTo>
                  <a:lnTo>
                    <a:pt x="6985" y="6843"/>
                  </a:lnTo>
                  <a:lnTo>
                    <a:pt x="7144" y="27408"/>
                  </a:lnTo>
                  <a:cubicBezTo>
                    <a:pt x="7144" y="27705"/>
                    <a:pt x="7396" y="27933"/>
                    <a:pt x="7692" y="27933"/>
                  </a:cubicBezTo>
                  <a:lnTo>
                    <a:pt x="11504" y="27933"/>
                  </a:lnTo>
                  <a:cubicBezTo>
                    <a:pt x="11801" y="27933"/>
                    <a:pt x="12029" y="27705"/>
                    <a:pt x="12029" y="27408"/>
                  </a:cubicBezTo>
                  <a:lnTo>
                    <a:pt x="12737" y="1250"/>
                  </a:lnTo>
                  <a:cubicBezTo>
                    <a:pt x="12737" y="933"/>
                    <a:pt x="12478" y="685"/>
                    <a:pt x="12186" y="685"/>
                  </a:cubicBezTo>
                  <a:cubicBezTo>
                    <a:pt x="12142" y="685"/>
                    <a:pt x="12097" y="691"/>
                    <a:pt x="12052" y="703"/>
                  </a:cubicBezTo>
                  <a:lnTo>
                    <a:pt x="2831" y="41"/>
                  </a:lnTo>
                  <a:cubicBezTo>
                    <a:pt x="2762" y="13"/>
                    <a:pt x="2692" y="0"/>
                    <a:pt x="26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1266975" y="2598125"/>
              <a:ext cx="152950" cy="475950"/>
            </a:xfrm>
            <a:custGeom>
              <a:avLst/>
              <a:gdLst/>
              <a:ahLst/>
              <a:cxnLst/>
              <a:rect l="l" t="t" r="r" b="b"/>
              <a:pathLst>
                <a:path w="6118" h="19038" extrusionOk="0">
                  <a:moveTo>
                    <a:pt x="5752" y="1"/>
                  </a:moveTo>
                  <a:lnTo>
                    <a:pt x="4177" y="663"/>
                  </a:lnTo>
                  <a:lnTo>
                    <a:pt x="3196" y="1074"/>
                  </a:lnTo>
                  <a:lnTo>
                    <a:pt x="183" y="366"/>
                  </a:lnTo>
                  <a:lnTo>
                    <a:pt x="69" y="14107"/>
                  </a:lnTo>
                  <a:lnTo>
                    <a:pt x="0" y="19037"/>
                  </a:lnTo>
                  <a:lnTo>
                    <a:pt x="6117" y="19037"/>
                  </a:lnTo>
                  <a:lnTo>
                    <a:pt x="5798" y="15088"/>
                  </a:lnTo>
                  <a:lnTo>
                    <a:pt x="5752" y="4589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1312625" y="2623825"/>
              <a:ext cx="67350" cy="52575"/>
            </a:xfrm>
            <a:custGeom>
              <a:avLst/>
              <a:gdLst/>
              <a:ahLst/>
              <a:cxnLst/>
              <a:rect l="l" t="t" r="r" b="b"/>
              <a:pathLst>
                <a:path w="2694" h="2103" extrusionOk="0">
                  <a:moveTo>
                    <a:pt x="2693" y="0"/>
                  </a:moveTo>
                  <a:lnTo>
                    <a:pt x="0" y="183"/>
                  </a:lnTo>
                  <a:lnTo>
                    <a:pt x="525" y="1575"/>
                  </a:lnTo>
                  <a:cubicBezTo>
                    <a:pt x="672" y="1926"/>
                    <a:pt x="999" y="2103"/>
                    <a:pt x="1325" y="2103"/>
                  </a:cubicBezTo>
                  <a:cubicBezTo>
                    <a:pt x="1655" y="2103"/>
                    <a:pt x="1985" y="1920"/>
                    <a:pt x="2123" y="1552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1318325" y="2663750"/>
              <a:ext cx="54225" cy="190625"/>
            </a:xfrm>
            <a:custGeom>
              <a:avLst/>
              <a:gdLst/>
              <a:ahLst/>
              <a:cxnLst/>
              <a:rect l="l" t="t" r="r" b="b"/>
              <a:pathLst>
                <a:path w="2169" h="7625" extrusionOk="0">
                  <a:moveTo>
                    <a:pt x="822" y="1"/>
                  </a:moveTo>
                  <a:lnTo>
                    <a:pt x="46" y="4885"/>
                  </a:lnTo>
                  <a:cubicBezTo>
                    <a:pt x="0" y="5045"/>
                    <a:pt x="23" y="5182"/>
                    <a:pt x="92" y="5342"/>
                  </a:cubicBezTo>
                  <a:lnTo>
                    <a:pt x="1119" y="7533"/>
                  </a:lnTo>
                  <a:lnTo>
                    <a:pt x="1119" y="7624"/>
                  </a:lnTo>
                  <a:lnTo>
                    <a:pt x="1142" y="7602"/>
                  </a:lnTo>
                  <a:lnTo>
                    <a:pt x="1164" y="7624"/>
                  </a:lnTo>
                  <a:lnTo>
                    <a:pt x="1164" y="7533"/>
                  </a:lnTo>
                  <a:lnTo>
                    <a:pt x="2077" y="5319"/>
                  </a:lnTo>
                  <a:cubicBezTo>
                    <a:pt x="2146" y="5182"/>
                    <a:pt x="2169" y="5045"/>
                    <a:pt x="2146" y="4908"/>
                  </a:cubicBezTo>
                  <a:lnTo>
                    <a:pt x="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2"/>
            <p:cNvSpPr/>
            <p:nvPr/>
          </p:nvSpPr>
          <p:spPr>
            <a:xfrm>
              <a:off x="1346850" y="2577700"/>
              <a:ext cx="62800" cy="81725"/>
            </a:xfrm>
            <a:custGeom>
              <a:avLst/>
              <a:gdLst/>
              <a:ahLst/>
              <a:cxnLst/>
              <a:rect l="l" t="t" r="r" b="b"/>
              <a:pathLst>
                <a:path w="2512" h="3269" extrusionOk="0">
                  <a:moveTo>
                    <a:pt x="2072" y="0"/>
                  </a:moveTo>
                  <a:cubicBezTo>
                    <a:pt x="2009" y="0"/>
                    <a:pt x="1946" y="21"/>
                    <a:pt x="1895" y="65"/>
                  </a:cubicBezTo>
                  <a:lnTo>
                    <a:pt x="1" y="1891"/>
                  </a:lnTo>
                  <a:lnTo>
                    <a:pt x="1096" y="3169"/>
                  </a:lnTo>
                  <a:cubicBezTo>
                    <a:pt x="1151" y="3235"/>
                    <a:pt x="1232" y="3269"/>
                    <a:pt x="1312" y="3269"/>
                  </a:cubicBezTo>
                  <a:cubicBezTo>
                    <a:pt x="1398" y="3269"/>
                    <a:pt x="1482" y="3229"/>
                    <a:pt x="1530" y="3146"/>
                  </a:cubicBezTo>
                  <a:lnTo>
                    <a:pt x="2511" y="1503"/>
                  </a:lnTo>
                  <a:lnTo>
                    <a:pt x="2352" y="247"/>
                  </a:lnTo>
                  <a:cubicBezTo>
                    <a:pt x="2336" y="92"/>
                    <a:pt x="2205" y="0"/>
                    <a:pt x="2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2"/>
            <p:cNvSpPr/>
            <p:nvPr/>
          </p:nvSpPr>
          <p:spPr>
            <a:xfrm>
              <a:off x="1273800" y="2575450"/>
              <a:ext cx="73075" cy="84125"/>
            </a:xfrm>
            <a:custGeom>
              <a:avLst/>
              <a:gdLst/>
              <a:ahLst/>
              <a:cxnLst/>
              <a:rect l="l" t="t" r="r" b="b"/>
              <a:pathLst>
                <a:path w="2923" h="3365" extrusionOk="0">
                  <a:moveTo>
                    <a:pt x="683" y="1"/>
                  </a:moveTo>
                  <a:cubicBezTo>
                    <a:pt x="633" y="1"/>
                    <a:pt x="585" y="31"/>
                    <a:pt x="572" y="86"/>
                  </a:cubicBezTo>
                  <a:lnTo>
                    <a:pt x="1" y="1570"/>
                  </a:lnTo>
                  <a:lnTo>
                    <a:pt x="1279" y="3259"/>
                  </a:lnTo>
                  <a:cubicBezTo>
                    <a:pt x="1339" y="3331"/>
                    <a:pt x="1417" y="3365"/>
                    <a:pt x="1495" y="3365"/>
                  </a:cubicBezTo>
                  <a:cubicBezTo>
                    <a:pt x="1565" y="3365"/>
                    <a:pt x="1636" y="3336"/>
                    <a:pt x="1690" y="3282"/>
                  </a:cubicBezTo>
                  <a:lnTo>
                    <a:pt x="2923" y="1981"/>
                  </a:lnTo>
                  <a:lnTo>
                    <a:pt x="777" y="41"/>
                  </a:lnTo>
                  <a:cubicBezTo>
                    <a:pt x="750" y="14"/>
                    <a:pt x="716" y="1"/>
                    <a:pt x="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1382225" y="2535900"/>
              <a:ext cx="295625" cy="699250"/>
            </a:xfrm>
            <a:custGeom>
              <a:avLst/>
              <a:gdLst/>
              <a:ahLst/>
              <a:cxnLst/>
              <a:rect l="l" t="t" r="r" b="b"/>
              <a:pathLst>
                <a:path w="11825" h="27970" extrusionOk="0">
                  <a:moveTo>
                    <a:pt x="6697" y="1"/>
                  </a:moveTo>
                  <a:cubicBezTo>
                    <a:pt x="6395" y="1"/>
                    <a:pt x="6165" y="265"/>
                    <a:pt x="6209" y="550"/>
                  </a:cubicBezTo>
                  <a:lnTo>
                    <a:pt x="6757" y="4521"/>
                  </a:lnTo>
                  <a:lnTo>
                    <a:pt x="4589" y="3608"/>
                  </a:lnTo>
                  <a:lnTo>
                    <a:pt x="663" y="2011"/>
                  </a:lnTo>
                  <a:lnTo>
                    <a:pt x="640" y="2695"/>
                  </a:lnTo>
                  <a:lnTo>
                    <a:pt x="1" y="18057"/>
                  </a:lnTo>
                  <a:lnTo>
                    <a:pt x="959" y="26981"/>
                  </a:lnTo>
                  <a:cubicBezTo>
                    <a:pt x="1023" y="27535"/>
                    <a:pt x="1505" y="27970"/>
                    <a:pt x="2069" y="27970"/>
                  </a:cubicBezTo>
                  <a:cubicBezTo>
                    <a:pt x="2110" y="27970"/>
                    <a:pt x="2151" y="27967"/>
                    <a:pt x="2192" y="27963"/>
                  </a:cubicBezTo>
                  <a:lnTo>
                    <a:pt x="5342" y="27666"/>
                  </a:lnTo>
                  <a:cubicBezTo>
                    <a:pt x="5935" y="27598"/>
                    <a:pt x="6346" y="27027"/>
                    <a:pt x="6209" y="26456"/>
                  </a:cubicBezTo>
                  <a:lnTo>
                    <a:pt x="3744" y="14450"/>
                  </a:lnTo>
                  <a:lnTo>
                    <a:pt x="4269" y="8767"/>
                  </a:lnTo>
                  <a:lnTo>
                    <a:pt x="5707" y="9543"/>
                  </a:lnTo>
                  <a:cubicBezTo>
                    <a:pt x="6446" y="9897"/>
                    <a:pt x="7181" y="10059"/>
                    <a:pt x="7877" y="10059"/>
                  </a:cubicBezTo>
                  <a:cubicBezTo>
                    <a:pt x="8750" y="10059"/>
                    <a:pt x="9563" y="9805"/>
                    <a:pt x="10249" y="9360"/>
                  </a:cubicBezTo>
                  <a:cubicBezTo>
                    <a:pt x="10934" y="8927"/>
                    <a:pt x="11391" y="8288"/>
                    <a:pt x="11619" y="7557"/>
                  </a:cubicBezTo>
                  <a:cubicBezTo>
                    <a:pt x="11801" y="6941"/>
                    <a:pt x="11824" y="6233"/>
                    <a:pt x="11687" y="5526"/>
                  </a:cubicBezTo>
                  <a:lnTo>
                    <a:pt x="10820" y="458"/>
                  </a:lnTo>
                  <a:cubicBezTo>
                    <a:pt x="10797" y="367"/>
                    <a:pt x="10751" y="322"/>
                    <a:pt x="10660" y="299"/>
                  </a:cubicBezTo>
                  <a:lnTo>
                    <a:pt x="6734" y="2"/>
                  </a:lnTo>
                  <a:cubicBezTo>
                    <a:pt x="6722" y="1"/>
                    <a:pt x="6709" y="1"/>
                    <a:pt x="6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1411900" y="2720825"/>
              <a:ext cx="38250" cy="8575"/>
            </a:xfrm>
            <a:custGeom>
              <a:avLst/>
              <a:gdLst/>
              <a:ahLst/>
              <a:cxnLst/>
              <a:rect l="l" t="t" r="r" b="b"/>
              <a:pathLst>
                <a:path w="1530" h="343" extrusionOk="0">
                  <a:moveTo>
                    <a:pt x="160" y="0"/>
                  </a:moveTo>
                  <a:cubicBezTo>
                    <a:pt x="69" y="0"/>
                    <a:pt x="1" y="69"/>
                    <a:pt x="1" y="183"/>
                  </a:cubicBezTo>
                  <a:cubicBezTo>
                    <a:pt x="1" y="274"/>
                    <a:pt x="69" y="343"/>
                    <a:pt x="160" y="343"/>
                  </a:cubicBezTo>
                  <a:lnTo>
                    <a:pt x="1370" y="343"/>
                  </a:lnTo>
                  <a:cubicBezTo>
                    <a:pt x="1461" y="343"/>
                    <a:pt x="1530" y="274"/>
                    <a:pt x="1530" y="183"/>
                  </a:cubicBezTo>
                  <a:cubicBezTo>
                    <a:pt x="1530" y="69"/>
                    <a:pt x="1461" y="0"/>
                    <a:pt x="1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1472400" y="2747075"/>
              <a:ext cx="16575" cy="95325"/>
            </a:xfrm>
            <a:custGeom>
              <a:avLst/>
              <a:gdLst/>
              <a:ahLst/>
              <a:cxnLst/>
              <a:rect l="l" t="t" r="r" b="b"/>
              <a:pathLst>
                <a:path w="663" h="3813" extrusionOk="0">
                  <a:moveTo>
                    <a:pt x="0" y="0"/>
                  </a:moveTo>
                  <a:lnTo>
                    <a:pt x="343" y="3812"/>
                  </a:lnTo>
                  <a:lnTo>
                    <a:pt x="662" y="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1535725" y="2642075"/>
              <a:ext cx="18850" cy="40550"/>
            </a:xfrm>
            <a:custGeom>
              <a:avLst/>
              <a:gdLst/>
              <a:ahLst/>
              <a:cxnLst/>
              <a:rect l="l" t="t" r="r" b="b"/>
              <a:pathLst>
                <a:path w="754" h="1622" extrusionOk="0">
                  <a:moveTo>
                    <a:pt x="1" y="0"/>
                  </a:moveTo>
                  <a:lnTo>
                    <a:pt x="754" y="1621"/>
                  </a:lnTo>
                  <a:lnTo>
                    <a:pt x="594" y="2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1145425" y="2586150"/>
              <a:ext cx="159225" cy="649000"/>
            </a:xfrm>
            <a:custGeom>
              <a:avLst/>
              <a:gdLst/>
              <a:ahLst/>
              <a:cxnLst/>
              <a:rect l="l" t="t" r="r" b="b"/>
              <a:pathLst>
                <a:path w="6369" h="25960" extrusionOk="0">
                  <a:moveTo>
                    <a:pt x="5684" y="1"/>
                  </a:moveTo>
                  <a:lnTo>
                    <a:pt x="1666" y="1758"/>
                  </a:lnTo>
                  <a:lnTo>
                    <a:pt x="2077" y="6711"/>
                  </a:lnTo>
                  <a:lnTo>
                    <a:pt x="2602" y="12440"/>
                  </a:lnTo>
                  <a:lnTo>
                    <a:pt x="137" y="24446"/>
                  </a:lnTo>
                  <a:cubicBezTo>
                    <a:pt x="0" y="25017"/>
                    <a:pt x="411" y="25588"/>
                    <a:pt x="1005" y="25656"/>
                  </a:cubicBezTo>
                  <a:lnTo>
                    <a:pt x="4154" y="25953"/>
                  </a:lnTo>
                  <a:cubicBezTo>
                    <a:pt x="4196" y="25957"/>
                    <a:pt x="4237" y="25960"/>
                    <a:pt x="4277" y="25960"/>
                  </a:cubicBezTo>
                  <a:cubicBezTo>
                    <a:pt x="4842" y="25960"/>
                    <a:pt x="5323" y="25525"/>
                    <a:pt x="5387" y="24971"/>
                  </a:cubicBezTo>
                  <a:lnTo>
                    <a:pt x="6368" y="16047"/>
                  </a:lnTo>
                  <a:lnTo>
                    <a:pt x="56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1211600" y="2737375"/>
              <a:ext cx="87350" cy="111300"/>
            </a:xfrm>
            <a:custGeom>
              <a:avLst/>
              <a:gdLst/>
              <a:ahLst/>
              <a:cxnLst/>
              <a:rect l="l" t="t" r="r" b="b"/>
              <a:pathLst>
                <a:path w="3494" h="4452" extrusionOk="0">
                  <a:moveTo>
                    <a:pt x="1416" y="0"/>
                  </a:moveTo>
                  <a:lnTo>
                    <a:pt x="1051" y="46"/>
                  </a:lnTo>
                  <a:lnTo>
                    <a:pt x="1074" y="343"/>
                  </a:lnTo>
                  <a:lnTo>
                    <a:pt x="1" y="4451"/>
                  </a:lnTo>
                  <a:lnTo>
                    <a:pt x="1" y="4451"/>
                  </a:lnTo>
                  <a:lnTo>
                    <a:pt x="3379" y="3264"/>
                  </a:lnTo>
                  <a:lnTo>
                    <a:pt x="3402" y="3264"/>
                  </a:lnTo>
                  <a:lnTo>
                    <a:pt x="3493" y="3219"/>
                  </a:lnTo>
                  <a:lnTo>
                    <a:pt x="3493" y="3219"/>
                  </a:lnTo>
                  <a:lnTo>
                    <a:pt x="777" y="3766"/>
                  </a:lnTo>
                  <a:cubicBezTo>
                    <a:pt x="765" y="3769"/>
                    <a:pt x="753" y="3770"/>
                    <a:pt x="742" y="3770"/>
                  </a:cubicBezTo>
                  <a:cubicBezTo>
                    <a:pt x="649" y="3770"/>
                    <a:pt x="597" y="3688"/>
                    <a:pt x="617" y="3607"/>
                  </a:cubicBezTo>
                  <a:lnTo>
                    <a:pt x="1416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1192775" y="2947925"/>
              <a:ext cx="82775" cy="37125"/>
            </a:xfrm>
            <a:custGeom>
              <a:avLst/>
              <a:gdLst/>
              <a:ahLst/>
              <a:cxnLst/>
              <a:rect l="l" t="t" r="r" b="b"/>
              <a:pathLst>
                <a:path w="3311" h="1485" extrusionOk="0">
                  <a:moveTo>
                    <a:pt x="3265" y="1"/>
                  </a:moveTo>
                  <a:lnTo>
                    <a:pt x="275" y="1119"/>
                  </a:lnTo>
                  <a:cubicBezTo>
                    <a:pt x="183" y="1142"/>
                    <a:pt x="115" y="1188"/>
                    <a:pt x="46" y="1211"/>
                  </a:cubicBezTo>
                  <a:lnTo>
                    <a:pt x="1" y="1484"/>
                  </a:lnTo>
                  <a:lnTo>
                    <a:pt x="3310" y="389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1236150" y="2696700"/>
              <a:ext cx="190625" cy="261700"/>
            </a:xfrm>
            <a:custGeom>
              <a:avLst/>
              <a:gdLst/>
              <a:ahLst/>
              <a:cxnLst/>
              <a:rect l="l" t="t" r="r" b="b"/>
              <a:pathLst>
                <a:path w="7625" h="10468" extrusionOk="0">
                  <a:moveTo>
                    <a:pt x="5627" y="0"/>
                  </a:moveTo>
                  <a:cubicBezTo>
                    <a:pt x="5586" y="0"/>
                    <a:pt x="5544" y="2"/>
                    <a:pt x="5501" y="7"/>
                  </a:cubicBezTo>
                  <a:lnTo>
                    <a:pt x="1142" y="440"/>
                  </a:lnTo>
                  <a:cubicBezTo>
                    <a:pt x="480" y="509"/>
                    <a:pt x="0" y="1079"/>
                    <a:pt x="69" y="1741"/>
                  </a:cubicBezTo>
                  <a:lnTo>
                    <a:pt x="822" y="9411"/>
                  </a:lnTo>
                  <a:cubicBezTo>
                    <a:pt x="886" y="10009"/>
                    <a:pt x="1390" y="10467"/>
                    <a:pt x="1997" y="10467"/>
                  </a:cubicBezTo>
                  <a:cubicBezTo>
                    <a:pt x="2039" y="10467"/>
                    <a:pt x="2081" y="10465"/>
                    <a:pt x="2123" y="10461"/>
                  </a:cubicBezTo>
                  <a:lnTo>
                    <a:pt x="6483" y="10050"/>
                  </a:lnTo>
                  <a:cubicBezTo>
                    <a:pt x="7145" y="9981"/>
                    <a:pt x="7624" y="9388"/>
                    <a:pt x="7556" y="8749"/>
                  </a:cubicBezTo>
                  <a:lnTo>
                    <a:pt x="6802" y="1079"/>
                  </a:lnTo>
                  <a:cubicBezTo>
                    <a:pt x="6738" y="460"/>
                    <a:pt x="6234" y="0"/>
                    <a:pt x="5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1255550" y="2709825"/>
              <a:ext cx="150675" cy="226875"/>
            </a:xfrm>
            <a:custGeom>
              <a:avLst/>
              <a:gdLst/>
              <a:ahLst/>
              <a:cxnLst/>
              <a:rect l="l" t="t" r="r" b="b"/>
              <a:pathLst>
                <a:path w="6027" h="9075" extrusionOk="0">
                  <a:moveTo>
                    <a:pt x="4162" y="0"/>
                  </a:moveTo>
                  <a:cubicBezTo>
                    <a:pt x="4122" y="0"/>
                    <a:pt x="4081" y="2"/>
                    <a:pt x="4041" y="7"/>
                  </a:cubicBezTo>
                  <a:lnTo>
                    <a:pt x="1142" y="281"/>
                  </a:lnTo>
                  <a:cubicBezTo>
                    <a:pt x="480" y="349"/>
                    <a:pt x="1" y="943"/>
                    <a:pt x="69" y="1582"/>
                  </a:cubicBezTo>
                  <a:lnTo>
                    <a:pt x="708" y="7996"/>
                  </a:lnTo>
                  <a:cubicBezTo>
                    <a:pt x="751" y="8615"/>
                    <a:pt x="1274" y="9075"/>
                    <a:pt x="1883" y="9075"/>
                  </a:cubicBezTo>
                  <a:cubicBezTo>
                    <a:pt x="1925" y="9075"/>
                    <a:pt x="1967" y="9073"/>
                    <a:pt x="2009" y="9068"/>
                  </a:cubicBezTo>
                  <a:lnTo>
                    <a:pt x="4908" y="8794"/>
                  </a:lnTo>
                  <a:cubicBezTo>
                    <a:pt x="5547" y="8726"/>
                    <a:pt x="6026" y="8132"/>
                    <a:pt x="5981" y="7493"/>
                  </a:cubicBezTo>
                  <a:lnTo>
                    <a:pt x="5342" y="1079"/>
                  </a:lnTo>
                  <a:cubicBezTo>
                    <a:pt x="5278" y="460"/>
                    <a:pt x="4753" y="0"/>
                    <a:pt x="4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1276100" y="2690525"/>
              <a:ext cx="86750" cy="29800"/>
            </a:xfrm>
            <a:custGeom>
              <a:avLst/>
              <a:gdLst/>
              <a:ahLst/>
              <a:cxnLst/>
              <a:rect l="l" t="t" r="r" b="b"/>
              <a:pathLst>
                <a:path w="3470" h="1192" extrusionOk="0">
                  <a:moveTo>
                    <a:pt x="2964" y="1"/>
                  </a:moveTo>
                  <a:cubicBezTo>
                    <a:pt x="2950" y="1"/>
                    <a:pt x="2936" y="1"/>
                    <a:pt x="2922" y="3"/>
                  </a:cubicBezTo>
                  <a:lnTo>
                    <a:pt x="434" y="231"/>
                  </a:lnTo>
                  <a:cubicBezTo>
                    <a:pt x="183" y="277"/>
                    <a:pt x="0" y="505"/>
                    <a:pt x="23" y="756"/>
                  </a:cubicBezTo>
                  <a:cubicBezTo>
                    <a:pt x="45" y="1014"/>
                    <a:pt x="249" y="1191"/>
                    <a:pt x="502" y="1191"/>
                  </a:cubicBezTo>
                  <a:cubicBezTo>
                    <a:pt x="517" y="1191"/>
                    <a:pt x="533" y="1191"/>
                    <a:pt x="548" y="1190"/>
                  </a:cubicBezTo>
                  <a:lnTo>
                    <a:pt x="3013" y="938"/>
                  </a:lnTo>
                  <a:cubicBezTo>
                    <a:pt x="3287" y="916"/>
                    <a:pt x="3470" y="687"/>
                    <a:pt x="3447" y="413"/>
                  </a:cubicBezTo>
                  <a:cubicBezTo>
                    <a:pt x="3425" y="177"/>
                    <a:pt x="3201" y="1"/>
                    <a:pt x="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1296075" y="2807325"/>
              <a:ext cx="131825" cy="112100"/>
            </a:xfrm>
            <a:custGeom>
              <a:avLst/>
              <a:gdLst/>
              <a:ahLst/>
              <a:cxnLst/>
              <a:rect l="l" t="t" r="r" b="b"/>
              <a:pathLst>
                <a:path w="5273" h="4484" extrusionOk="0">
                  <a:moveTo>
                    <a:pt x="2454" y="0"/>
                  </a:moveTo>
                  <a:cubicBezTo>
                    <a:pt x="2403" y="0"/>
                    <a:pt x="2353" y="3"/>
                    <a:pt x="2305" y="10"/>
                  </a:cubicBezTo>
                  <a:cubicBezTo>
                    <a:pt x="1666" y="78"/>
                    <a:pt x="1164" y="740"/>
                    <a:pt x="1164" y="740"/>
                  </a:cubicBezTo>
                  <a:lnTo>
                    <a:pt x="0" y="1060"/>
                  </a:lnTo>
                  <a:lnTo>
                    <a:pt x="502" y="4484"/>
                  </a:lnTo>
                  <a:lnTo>
                    <a:pt x="3766" y="3662"/>
                  </a:lnTo>
                  <a:cubicBezTo>
                    <a:pt x="3781" y="3663"/>
                    <a:pt x="3796" y="3664"/>
                    <a:pt x="3811" y="3664"/>
                  </a:cubicBezTo>
                  <a:cubicBezTo>
                    <a:pt x="4086" y="3664"/>
                    <a:pt x="4292" y="3464"/>
                    <a:pt x="4314" y="3183"/>
                  </a:cubicBezTo>
                  <a:cubicBezTo>
                    <a:pt x="4334" y="3123"/>
                    <a:pt x="4284" y="3063"/>
                    <a:pt x="4210" y="3033"/>
                  </a:cubicBezTo>
                  <a:lnTo>
                    <a:pt x="4210" y="3033"/>
                  </a:lnTo>
                  <a:lnTo>
                    <a:pt x="4405" y="3046"/>
                  </a:lnTo>
                  <a:cubicBezTo>
                    <a:pt x="4421" y="3047"/>
                    <a:pt x="4436" y="3047"/>
                    <a:pt x="4451" y="3047"/>
                  </a:cubicBezTo>
                  <a:cubicBezTo>
                    <a:pt x="4704" y="3047"/>
                    <a:pt x="4909" y="2870"/>
                    <a:pt x="4930" y="2612"/>
                  </a:cubicBezTo>
                  <a:lnTo>
                    <a:pt x="4930" y="2566"/>
                  </a:lnTo>
                  <a:cubicBezTo>
                    <a:pt x="4950" y="2387"/>
                    <a:pt x="4831" y="2242"/>
                    <a:pt x="4679" y="2193"/>
                  </a:cubicBezTo>
                  <a:lnTo>
                    <a:pt x="4679" y="2193"/>
                  </a:lnTo>
                  <a:lnTo>
                    <a:pt x="4793" y="2201"/>
                  </a:lnTo>
                  <a:cubicBezTo>
                    <a:pt x="4806" y="2202"/>
                    <a:pt x="4819" y="2203"/>
                    <a:pt x="4832" y="2203"/>
                  </a:cubicBezTo>
                  <a:cubicBezTo>
                    <a:pt x="5044" y="2203"/>
                    <a:pt x="5228" y="2028"/>
                    <a:pt x="5250" y="1813"/>
                  </a:cubicBezTo>
                  <a:lnTo>
                    <a:pt x="5250" y="1745"/>
                  </a:lnTo>
                  <a:cubicBezTo>
                    <a:pt x="5273" y="1516"/>
                    <a:pt x="5090" y="1311"/>
                    <a:pt x="4862" y="1288"/>
                  </a:cubicBezTo>
                  <a:lnTo>
                    <a:pt x="4835" y="1287"/>
                  </a:lnTo>
                  <a:lnTo>
                    <a:pt x="4835" y="1287"/>
                  </a:lnTo>
                  <a:cubicBezTo>
                    <a:pt x="5003" y="1263"/>
                    <a:pt x="5139" y="1118"/>
                    <a:pt x="5159" y="923"/>
                  </a:cubicBezTo>
                  <a:cubicBezTo>
                    <a:pt x="5181" y="672"/>
                    <a:pt x="4999" y="421"/>
                    <a:pt x="4725" y="398"/>
                  </a:cubicBezTo>
                  <a:cubicBezTo>
                    <a:pt x="4580" y="385"/>
                    <a:pt x="4412" y="371"/>
                    <a:pt x="4230" y="371"/>
                  </a:cubicBezTo>
                  <a:cubicBezTo>
                    <a:pt x="4097" y="371"/>
                    <a:pt x="3957" y="379"/>
                    <a:pt x="3812" y="398"/>
                  </a:cubicBezTo>
                  <a:cubicBezTo>
                    <a:pt x="3585" y="274"/>
                    <a:pt x="2946" y="0"/>
                    <a:pt x="2454" y="0"/>
                  </a:cubicBez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1398775" y="2836100"/>
              <a:ext cx="21150" cy="6300"/>
            </a:xfrm>
            <a:custGeom>
              <a:avLst/>
              <a:gdLst/>
              <a:ahLst/>
              <a:cxnLst/>
              <a:rect l="l" t="t" r="r" b="b"/>
              <a:pathLst>
                <a:path w="846" h="252" extrusionOk="0">
                  <a:moveTo>
                    <a:pt x="92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37"/>
                    <a:pt x="23" y="183"/>
                    <a:pt x="92" y="183"/>
                  </a:cubicBezTo>
                  <a:lnTo>
                    <a:pt x="754" y="251"/>
                  </a:lnTo>
                  <a:cubicBezTo>
                    <a:pt x="800" y="251"/>
                    <a:pt x="845" y="205"/>
                    <a:pt x="845" y="160"/>
                  </a:cubicBezTo>
                  <a:cubicBezTo>
                    <a:pt x="845" y="114"/>
                    <a:pt x="822" y="69"/>
                    <a:pt x="777" y="69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1392500" y="2857775"/>
              <a:ext cx="25700" cy="7450"/>
            </a:xfrm>
            <a:custGeom>
              <a:avLst/>
              <a:gdLst/>
              <a:ahLst/>
              <a:cxnLst/>
              <a:rect l="l" t="t" r="r" b="b"/>
              <a:pathLst>
                <a:path w="1028" h="298" extrusionOk="0">
                  <a:moveTo>
                    <a:pt x="115" y="0"/>
                  </a:moveTo>
                  <a:cubicBezTo>
                    <a:pt x="69" y="0"/>
                    <a:pt x="23" y="23"/>
                    <a:pt x="1" y="69"/>
                  </a:cubicBezTo>
                  <a:cubicBezTo>
                    <a:pt x="1" y="137"/>
                    <a:pt x="46" y="183"/>
                    <a:pt x="92" y="183"/>
                  </a:cubicBezTo>
                  <a:lnTo>
                    <a:pt x="914" y="297"/>
                  </a:lnTo>
                  <a:cubicBezTo>
                    <a:pt x="982" y="297"/>
                    <a:pt x="1028" y="274"/>
                    <a:pt x="1028" y="206"/>
                  </a:cubicBezTo>
                  <a:cubicBezTo>
                    <a:pt x="1028" y="160"/>
                    <a:pt x="1005" y="115"/>
                    <a:pt x="936" y="115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1385075" y="2878875"/>
              <a:ext cx="20575" cy="6325"/>
            </a:xfrm>
            <a:custGeom>
              <a:avLst/>
              <a:gdLst/>
              <a:ahLst/>
              <a:cxnLst/>
              <a:rect l="l" t="t" r="r" b="b"/>
              <a:pathLst>
                <a:path w="823" h="253" extrusionOk="0">
                  <a:moveTo>
                    <a:pt x="115" y="1"/>
                  </a:moveTo>
                  <a:cubicBezTo>
                    <a:pt x="69" y="1"/>
                    <a:pt x="24" y="47"/>
                    <a:pt x="24" y="92"/>
                  </a:cubicBezTo>
                  <a:cubicBezTo>
                    <a:pt x="1" y="138"/>
                    <a:pt x="47" y="184"/>
                    <a:pt x="92" y="184"/>
                  </a:cubicBezTo>
                  <a:lnTo>
                    <a:pt x="731" y="252"/>
                  </a:lnTo>
                  <a:cubicBezTo>
                    <a:pt x="777" y="252"/>
                    <a:pt x="823" y="206"/>
                    <a:pt x="823" y="161"/>
                  </a:cubicBezTo>
                  <a:cubicBezTo>
                    <a:pt x="823" y="115"/>
                    <a:pt x="800" y="69"/>
                    <a:pt x="731" y="69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1346275" y="2817250"/>
              <a:ext cx="45675" cy="7450"/>
            </a:xfrm>
            <a:custGeom>
              <a:avLst/>
              <a:gdLst/>
              <a:ahLst/>
              <a:cxnLst/>
              <a:rect l="l" t="t" r="r" b="b"/>
              <a:pathLst>
                <a:path w="1827" h="298" extrusionOk="0">
                  <a:moveTo>
                    <a:pt x="1755" y="0"/>
                  </a:moveTo>
                  <a:cubicBezTo>
                    <a:pt x="1434" y="0"/>
                    <a:pt x="141" y="18"/>
                    <a:pt x="1" y="298"/>
                  </a:cubicBezTo>
                  <a:lnTo>
                    <a:pt x="1827" y="1"/>
                  </a:lnTo>
                  <a:cubicBezTo>
                    <a:pt x="1827" y="1"/>
                    <a:pt x="1801" y="0"/>
                    <a:pt x="1755" y="0"/>
                  </a:cubicBez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1068950" y="2622200"/>
              <a:ext cx="253950" cy="362050"/>
            </a:xfrm>
            <a:custGeom>
              <a:avLst/>
              <a:gdLst/>
              <a:ahLst/>
              <a:cxnLst/>
              <a:rect l="l" t="t" r="r" b="b"/>
              <a:pathLst>
                <a:path w="10158" h="14482" extrusionOk="0">
                  <a:moveTo>
                    <a:pt x="5846" y="0"/>
                  </a:moveTo>
                  <a:cubicBezTo>
                    <a:pt x="4925" y="0"/>
                    <a:pt x="4067" y="563"/>
                    <a:pt x="3721" y="1480"/>
                  </a:cubicBezTo>
                  <a:lnTo>
                    <a:pt x="708" y="9241"/>
                  </a:lnTo>
                  <a:cubicBezTo>
                    <a:pt x="1" y="10770"/>
                    <a:pt x="160" y="12391"/>
                    <a:pt x="1188" y="13463"/>
                  </a:cubicBezTo>
                  <a:cubicBezTo>
                    <a:pt x="1735" y="14034"/>
                    <a:pt x="2443" y="14376"/>
                    <a:pt x="3219" y="14468"/>
                  </a:cubicBezTo>
                  <a:cubicBezTo>
                    <a:pt x="3331" y="14477"/>
                    <a:pt x="3444" y="14481"/>
                    <a:pt x="3557" y="14481"/>
                  </a:cubicBezTo>
                  <a:cubicBezTo>
                    <a:pt x="4023" y="14481"/>
                    <a:pt x="4504" y="14405"/>
                    <a:pt x="4999" y="14240"/>
                  </a:cubicBezTo>
                  <a:cubicBezTo>
                    <a:pt x="5068" y="14217"/>
                    <a:pt x="5136" y="14171"/>
                    <a:pt x="5228" y="14148"/>
                  </a:cubicBezTo>
                  <a:lnTo>
                    <a:pt x="8218" y="13030"/>
                  </a:lnTo>
                  <a:lnTo>
                    <a:pt x="10044" y="12368"/>
                  </a:lnTo>
                  <a:cubicBezTo>
                    <a:pt x="10112" y="12345"/>
                    <a:pt x="10158" y="12277"/>
                    <a:pt x="10158" y="12185"/>
                  </a:cubicBezTo>
                  <a:lnTo>
                    <a:pt x="9724" y="8282"/>
                  </a:lnTo>
                  <a:cubicBezTo>
                    <a:pt x="9705" y="8018"/>
                    <a:pt x="9500" y="7848"/>
                    <a:pt x="9262" y="7848"/>
                  </a:cubicBezTo>
                  <a:cubicBezTo>
                    <a:pt x="9211" y="7848"/>
                    <a:pt x="9160" y="7855"/>
                    <a:pt x="9108" y="7871"/>
                  </a:cubicBezTo>
                  <a:lnTo>
                    <a:pt x="9085" y="7871"/>
                  </a:lnTo>
                  <a:lnTo>
                    <a:pt x="5707" y="9058"/>
                  </a:lnTo>
                  <a:lnTo>
                    <a:pt x="5707" y="9058"/>
                  </a:lnTo>
                  <a:lnTo>
                    <a:pt x="6780" y="4950"/>
                  </a:lnTo>
                  <a:lnTo>
                    <a:pt x="6757" y="4653"/>
                  </a:lnTo>
                  <a:lnTo>
                    <a:pt x="6688" y="3991"/>
                  </a:lnTo>
                  <a:cubicBezTo>
                    <a:pt x="6666" y="3740"/>
                    <a:pt x="6757" y="3512"/>
                    <a:pt x="7008" y="3489"/>
                  </a:cubicBezTo>
                  <a:lnTo>
                    <a:pt x="7168" y="3466"/>
                  </a:lnTo>
                  <a:lnTo>
                    <a:pt x="7282" y="3146"/>
                  </a:lnTo>
                  <a:cubicBezTo>
                    <a:pt x="7738" y="1982"/>
                    <a:pt x="7898" y="659"/>
                    <a:pt x="6734" y="179"/>
                  </a:cubicBezTo>
                  <a:cubicBezTo>
                    <a:pt x="6441" y="58"/>
                    <a:pt x="6141" y="0"/>
                    <a:pt x="5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2"/>
            <p:cNvSpPr/>
            <p:nvPr/>
          </p:nvSpPr>
          <p:spPr>
            <a:xfrm>
              <a:off x="1544300" y="2470375"/>
              <a:ext cx="90750" cy="71300"/>
            </a:xfrm>
            <a:custGeom>
              <a:avLst/>
              <a:gdLst/>
              <a:ahLst/>
              <a:cxnLst/>
              <a:rect l="l" t="t" r="r" b="b"/>
              <a:pathLst>
                <a:path w="3630" h="2852" extrusionOk="0">
                  <a:moveTo>
                    <a:pt x="1125" y="1"/>
                  </a:moveTo>
                  <a:cubicBezTo>
                    <a:pt x="800" y="1"/>
                    <a:pt x="485" y="86"/>
                    <a:pt x="228" y="318"/>
                  </a:cubicBezTo>
                  <a:cubicBezTo>
                    <a:pt x="0" y="523"/>
                    <a:pt x="137" y="1756"/>
                    <a:pt x="434" y="2623"/>
                  </a:cubicBezTo>
                  <a:cubicBezTo>
                    <a:pt x="434" y="2646"/>
                    <a:pt x="3287" y="2851"/>
                    <a:pt x="3287" y="2851"/>
                  </a:cubicBezTo>
                  <a:lnTo>
                    <a:pt x="3333" y="2554"/>
                  </a:lnTo>
                  <a:cubicBezTo>
                    <a:pt x="3629" y="2007"/>
                    <a:pt x="3538" y="1139"/>
                    <a:pt x="3401" y="546"/>
                  </a:cubicBezTo>
                  <a:lnTo>
                    <a:pt x="3401" y="546"/>
                  </a:lnTo>
                  <a:lnTo>
                    <a:pt x="2967" y="637"/>
                  </a:lnTo>
                  <a:cubicBezTo>
                    <a:pt x="2967" y="637"/>
                    <a:pt x="2012" y="1"/>
                    <a:pt x="1125" y="1"/>
                  </a:cubicBez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2"/>
            <p:cNvSpPr/>
            <p:nvPr/>
          </p:nvSpPr>
          <p:spPr>
            <a:xfrm>
              <a:off x="1554550" y="2468550"/>
              <a:ext cx="67375" cy="60350"/>
            </a:xfrm>
            <a:custGeom>
              <a:avLst/>
              <a:gdLst/>
              <a:ahLst/>
              <a:cxnLst/>
              <a:rect l="l" t="t" r="r" b="b"/>
              <a:pathLst>
                <a:path w="2695" h="2414" extrusionOk="0">
                  <a:moveTo>
                    <a:pt x="1442" y="1"/>
                  </a:moveTo>
                  <a:cubicBezTo>
                    <a:pt x="813" y="1"/>
                    <a:pt x="1" y="938"/>
                    <a:pt x="1" y="938"/>
                  </a:cubicBezTo>
                  <a:cubicBezTo>
                    <a:pt x="1" y="938"/>
                    <a:pt x="349" y="2413"/>
                    <a:pt x="1376" y="2413"/>
                  </a:cubicBezTo>
                  <a:cubicBezTo>
                    <a:pt x="1433" y="2413"/>
                    <a:pt x="1492" y="2409"/>
                    <a:pt x="1553" y="2399"/>
                  </a:cubicBezTo>
                  <a:cubicBezTo>
                    <a:pt x="2694" y="2239"/>
                    <a:pt x="2626" y="619"/>
                    <a:pt x="2626" y="619"/>
                  </a:cubicBezTo>
                  <a:cubicBezTo>
                    <a:pt x="2626" y="619"/>
                    <a:pt x="2306" y="368"/>
                    <a:pt x="1667" y="48"/>
                  </a:cubicBezTo>
                  <a:cubicBezTo>
                    <a:pt x="1596" y="15"/>
                    <a:pt x="1520" y="1"/>
                    <a:pt x="1442" y="1"/>
                  </a:cubicBez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2"/>
            <p:cNvSpPr/>
            <p:nvPr/>
          </p:nvSpPr>
          <p:spPr>
            <a:xfrm>
              <a:off x="1559125" y="2429800"/>
              <a:ext cx="37125" cy="133550"/>
            </a:xfrm>
            <a:custGeom>
              <a:avLst/>
              <a:gdLst/>
              <a:ahLst/>
              <a:cxnLst/>
              <a:rect l="l" t="t" r="r" b="b"/>
              <a:pathLst>
                <a:path w="1485" h="5342" extrusionOk="0">
                  <a:moveTo>
                    <a:pt x="1393" y="0"/>
                  </a:moveTo>
                  <a:lnTo>
                    <a:pt x="1" y="23"/>
                  </a:lnTo>
                  <a:lnTo>
                    <a:pt x="92" y="4657"/>
                  </a:lnTo>
                  <a:cubicBezTo>
                    <a:pt x="92" y="5045"/>
                    <a:pt x="411" y="5342"/>
                    <a:pt x="799" y="5342"/>
                  </a:cubicBezTo>
                  <a:cubicBezTo>
                    <a:pt x="1188" y="5342"/>
                    <a:pt x="1484" y="5022"/>
                    <a:pt x="1484" y="4634"/>
                  </a:cubicBezTo>
                  <a:lnTo>
                    <a:pt x="13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2"/>
            <p:cNvSpPr/>
            <p:nvPr/>
          </p:nvSpPr>
          <p:spPr>
            <a:xfrm>
              <a:off x="1562550" y="2429800"/>
              <a:ext cx="30850" cy="125025"/>
            </a:xfrm>
            <a:custGeom>
              <a:avLst/>
              <a:gdLst/>
              <a:ahLst/>
              <a:cxnLst/>
              <a:rect l="l" t="t" r="r" b="b"/>
              <a:pathLst>
                <a:path w="1234" h="5001" extrusionOk="0">
                  <a:moveTo>
                    <a:pt x="1142" y="0"/>
                  </a:moveTo>
                  <a:lnTo>
                    <a:pt x="1" y="23"/>
                  </a:lnTo>
                  <a:lnTo>
                    <a:pt x="69" y="4360"/>
                  </a:lnTo>
                  <a:cubicBezTo>
                    <a:pt x="91" y="4712"/>
                    <a:pt x="325" y="5000"/>
                    <a:pt x="628" y="5000"/>
                  </a:cubicBezTo>
                  <a:cubicBezTo>
                    <a:pt x="639" y="5000"/>
                    <a:pt x="651" y="5000"/>
                    <a:pt x="662" y="4999"/>
                  </a:cubicBezTo>
                  <a:cubicBezTo>
                    <a:pt x="982" y="4999"/>
                    <a:pt x="1233" y="4702"/>
                    <a:pt x="1210" y="4337"/>
                  </a:cubicBezTo>
                  <a:lnTo>
                    <a:pt x="11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2"/>
            <p:cNvSpPr/>
            <p:nvPr/>
          </p:nvSpPr>
          <p:spPr>
            <a:xfrm>
              <a:off x="1564275" y="2448625"/>
              <a:ext cx="27400" cy="99925"/>
            </a:xfrm>
            <a:custGeom>
              <a:avLst/>
              <a:gdLst/>
              <a:ahLst/>
              <a:cxnLst/>
              <a:rect l="l" t="t" r="r" b="b"/>
              <a:pathLst>
                <a:path w="1096" h="3997" extrusionOk="0">
                  <a:moveTo>
                    <a:pt x="1027" y="1"/>
                  </a:moveTo>
                  <a:lnTo>
                    <a:pt x="0" y="24"/>
                  </a:lnTo>
                  <a:lnTo>
                    <a:pt x="46" y="3493"/>
                  </a:lnTo>
                  <a:cubicBezTo>
                    <a:pt x="67" y="3776"/>
                    <a:pt x="276" y="3997"/>
                    <a:pt x="553" y="3997"/>
                  </a:cubicBezTo>
                  <a:cubicBezTo>
                    <a:pt x="566" y="3997"/>
                    <a:pt x="580" y="3996"/>
                    <a:pt x="593" y="3995"/>
                  </a:cubicBezTo>
                  <a:cubicBezTo>
                    <a:pt x="867" y="3995"/>
                    <a:pt x="1096" y="3767"/>
                    <a:pt x="1096" y="3470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2"/>
            <p:cNvSpPr/>
            <p:nvPr/>
          </p:nvSpPr>
          <p:spPr>
            <a:xfrm>
              <a:off x="1553425" y="2417825"/>
              <a:ext cx="45675" cy="14850"/>
            </a:xfrm>
            <a:custGeom>
              <a:avLst/>
              <a:gdLst/>
              <a:ahLst/>
              <a:cxnLst/>
              <a:rect l="l" t="t" r="r" b="b"/>
              <a:pathLst>
                <a:path w="1827" h="594" extrusionOk="0">
                  <a:moveTo>
                    <a:pt x="1552" y="0"/>
                  </a:moveTo>
                  <a:lnTo>
                    <a:pt x="274" y="23"/>
                  </a:lnTo>
                  <a:cubicBezTo>
                    <a:pt x="114" y="23"/>
                    <a:pt x="0" y="160"/>
                    <a:pt x="0" y="320"/>
                  </a:cubicBezTo>
                  <a:cubicBezTo>
                    <a:pt x="0" y="457"/>
                    <a:pt x="137" y="594"/>
                    <a:pt x="297" y="594"/>
                  </a:cubicBezTo>
                  <a:lnTo>
                    <a:pt x="1552" y="548"/>
                  </a:lnTo>
                  <a:cubicBezTo>
                    <a:pt x="1712" y="548"/>
                    <a:pt x="1826" y="434"/>
                    <a:pt x="1826" y="274"/>
                  </a:cubicBezTo>
                  <a:cubicBezTo>
                    <a:pt x="1826" y="114"/>
                    <a:pt x="1712" y="0"/>
                    <a:pt x="1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2"/>
            <p:cNvSpPr/>
            <p:nvPr/>
          </p:nvSpPr>
          <p:spPr>
            <a:xfrm>
              <a:off x="1573400" y="24748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92"/>
                    <a:pt x="23" y="115"/>
                    <a:pt x="46" y="115"/>
                  </a:cubicBezTo>
                  <a:cubicBezTo>
                    <a:pt x="92" y="115"/>
                    <a:pt x="114" y="92"/>
                    <a:pt x="114" y="69"/>
                  </a:cubicBezTo>
                  <a:cubicBezTo>
                    <a:pt x="114" y="23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2"/>
            <p:cNvSpPr/>
            <p:nvPr/>
          </p:nvSpPr>
          <p:spPr>
            <a:xfrm>
              <a:off x="1581950" y="2494850"/>
              <a:ext cx="2875" cy="3450"/>
            </a:xfrm>
            <a:custGeom>
              <a:avLst/>
              <a:gdLst/>
              <a:ahLst/>
              <a:cxnLst/>
              <a:rect l="l" t="t" r="r" b="b"/>
              <a:pathLst>
                <a:path w="115" h="138" extrusionOk="0">
                  <a:moveTo>
                    <a:pt x="69" y="1"/>
                  </a:moveTo>
                  <a:cubicBezTo>
                    <a:pt x="23" y="1"/>
                    <a:pt x="1" y="46"/>
                    <a:pt x="1" y="69"/>
                  </a:cubicBezTo>
                  <a:cubicBezTo>
                    <a:pt x="1" y="115"/>
                    <a:pt x="23" y="138"/>
                    <a:pt x="69" y="138"/>
                  </a:cubicBezTo>
                  <a:cubicBezTo>
                    <a:pt x="92" y="138"/>
                    <a:pt x="115" y="115"/>
                    <a:pt x="115" y="69"/>
                  </a:cubicBezTo>
                  <a:cubicBezTo>
                    <a:pt x="115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2"/>
            <p:cNvSpPr/>
            <p:nvPr/>
          </p:nvSpPr>
          <p:spPr>
            <a:xfrm>
              <a:off x="1569400" y="2504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1"/>
                  </a:moveTo>
                  <a:cubicBezTo>
                    <a:pt x="23" y="1"/>
                    <a:pt x="0" y="23"/>
                    <a:pt x="0" y="69"/>
                  </a:cubicBezTo>
                  <a:cubicBezTo>
                    <a:pt x="0" y="92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46"/>
                  </a:cubicBezTo>
                  <a:cubicBezTo>
                    <a:pt x="115" y="23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2"/>
            <p:cNvSpPr/>
            <p:nvPr/>
          </p:nvSpPr>
          <p:spPr>
            <a:xfrm>
              <a:off x="1587100" y="2452900"/>
              <a:ext cx="41675" cy="39050"/>
            </a:xfrm>
            <a:custGeom>
              <a:avLst/>
              <a:gdLst/>
              <a:ahLst/>
              <a:cxnLst/>
              <a:rect l="l" t="t" r="r" b="b"/>
              <a:pathLst>
                <a:path w="1667" h="1562" extrusionOk="0">
                  <a:moveTo>
                    <a:pt x="1275" y="1"/>
                  </a:moveTo>
                  <a:cubicBezTo>
                    <a:pt x="1181" y="1"/>
                    <a:pt x="1084" y="35"/>
                    <a:pt x="1004" y="104"/>
                  </a:cubicBezTo>
                  <a:lnTo>
                    <a:pt x="137" y="948"/>
                  </a:lnTo>
                  <a:cubicBezTo>
                    <a:pt x="0" y="1085"/>
                    <a:pt x="0" y="1313"/>
                    <a:pt x="137" y="1450"/>
                  </a:cubicBezTo>
                  <a:cubicBezTo>
                    <a:pt x="208" y="1521"/>
                    <a:pt x="304" y="1562"/>
                    <a:pt x="399" y="1562"/>
                  </a:cubicBezTo>
                  <a:cubicBezTo>
                    <a:pt x="486" y="1562"/>
                    <a:pt x="573" y="1527"/>
                    <a:pt x="639" y="1450"/>
                  </a:cubicBezTo>
                  <a:lnTo>
                    <a:pt x="1506" y="606"/>
                  </a:lnTo>
                  <a:cubicBezTo>
                    <a:pt x="1666" y="469"/>
                    <a:pt x="1666" y="241"/>
                    <a:pt x="1529" y="104"/>
                  </a:cubicBezTo>
                  <a:cubicBezTo>
                    <a:pt x="1461" y="35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2"/>
            <p:cNvSpPr/>
            <p:nvPr/>
          </p:nvSpPr>
          <p:spPr>
            <a:xfrm>
              <a:off x="1574525" y="2439850"/>
              <a:ext cx="41700" cy="39325"/>
            </a:xfrm>
            <a:custGeom>
              <a:avLst/>
              <a:gdLst/>
              <a:ahLst/>
              <a:cxnLst/>
              <a:rect l="l" t="t" r="r" b="b"/>
              <a:pathLst>
                <a:path w="1668" h="1573" extrusionOk="0">
                  <a:moveTo>
                    <a:pt x="1269" y="1"/>
                  </a:moveTo>
                  <a:cubicBezTo>
                    <a:pt x="1181" y="1"/>
                    <a:pt x="1094" y="35"/>
                    <a:pt x="1028" y="101"/>
                  </a:cubicBezTo>
                  <a:lnTo>
                    <a:pt x="138" y="945"/>
                  </a:lnTo>
                  <a:cubicBezTo>
                    <a:pt x="1" y="1082"/>
                    <a:pt x="1" y="1310"/>
                    <a:pt x="138" y="1470"/>
                  </a:cubicBezTo>
                  <a:cubicBezTo>
                    <a:pt x="206" y="1539"/>
                    <a:pt x="298" y="1573"/>
                    <a:pt x="389" y="1573"/>
                  </a:cubicBezTo>
                  <a:cubicBezTo>
                    <a:pt x="480" y="1573"/>
                    <a:pt x="572" y="1539"/>
                    <a:pt x="640" y="1470"/>
                  </a:cubicBezTo>
                  <a:lnTo>
                    <a:pt x="1507" y="626"/>
                  </a:lnTo>
                  <a:cubicBezTo>
                    <a:pt x="1667" y="489"/>
                    <a:pt x="1667" y="260"/>
                    <a:pt x="1530" y="123"/>
                  </a:cubicBezTo>
                  <a:cubicBezTo>
                    <a:pt x="1459" y="40"/>
                    <a:pt x="1363" y="1"/>
                    <a:pt x="1269" y="1"/>
                  </a:cubicBez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2"/>
            <p:cNvSpPr/>
            <p:nvPr/>
          </p:nvSpPr>
          <p:spPr>
            <a:xfrm>
              <a:off x="1601925" y="2471225"/>
              <a:ext cx="33125" cy="30775"/>
            </a:xfrm>
            <a:custGeom>
              <a:avLst/>
              <a:gdLst/>
              <a:ahLst/>
              <a:cxnLst/>
              <a:rect l="l" t="t" r="r" b="b"/>
              <a:pathLst>
                <a:path w="1325" h="1231" extrusionOk="0">
                  <a:moveTo>
                    <a:pt x="926" y="1"/>
                  </a:moveTo>
                  <a:cubicBezTo>
                    <a:pt x="838" y="1"/>
                    <a:pt x="751" y="35"/>
                    <a:pt x="685" y="101"/>
                  </a:cubicBezTo>
                  <a:lnTo>
                    <a:pt x="160" y="626"/>
                  </a:lnTo>
                  <a:cubicBezTo>
                    <a:pt x="0" y="763"/>
                    <a:pt x="0" y="991"/>
                    <a:pt x="137" y="1128"/>
                  </a:cubicBezTo>
                  <a:cubicBezTo>
                    <a:pt x="206" y="1197"/>
                    <a:pt x="297" y="1231"/>
                    <a:pt x="391" y="1231"/>
                  </a:cubicBezTo>
                  <a:cubicBezTo>
                    <a:pt x="486" y="1231"/>
                    <a:pt x="583" y="1197"/>
                    <a:pt x="662" y="1128"/>
                  </a:cubicBezTo>
                  <a:lnTo>
                    <a:pt x="1187" y="626"/>
                  </a:lnTo>
                  <a:cubicBezTo>
                    <a:pt x="1324" y="489"/>
                    <a:pt x="1324" y="261"/>
                    <a:pt x="1187" y="124"/>
                  </a:cubicBezTo>
                  <a:cubicBezTo>
                    <a:pt x="1116" y="41"/>
                    <a:pt x="1021" y="1"/>
                    <a:pt x="926" y="1"/>
                  </a:cubicBez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2"/>
            <p:cNvSpPr/>
            <p:nvPr/>
          </p:nvSpPr>
          <p:spPr>
            <a:xfrm>
              <a:off x="1545425" y="2473825"/>
              <a:ext cx="50250" cy="40475"/>
            </a:xfrm>
            <a:custGeom>
              <a:avLst/>
              <a:gdLst/>
              <a:ahLst/>
              <a:cxnLst/>
              <a:rect l="l" t="t" r="r" b="b"/>
              <a:pathLst>
                <a:path w="2010" h="1619" extrusionOk="0">
                  <a:moveTo>
                    <a:pt x="1137" y="0"/>
                  </a:moveTo>
                  <a:cubicBezTo>
                    <a:pt x="915" y="0"/>
                    <a:pt x="698" y="56"/>
                    <a:pt x="503" y="134"/>
                  </a:cubicBezTo>
                  <a:cubicBezTo>
                    <a:pt x="161" y="271"/>
                    <a:pt x="1" y="682"/>
                    <a:pt x="115" y="1024"/>
                  </a:cubicBezTo>
                  <a:lnTo>
                    <a:pt x="343" y="1572"/>
                  </a:lnTo>
                  <a:cubicBezTo>
                    <a:pt x="343" y="1572"/>
                    <a:pt x="330" y="1618"/>
                    <a:pt x="336" y="1618"/>
                  </a:cubicBezTo>
                  <a:cubicBezTo>
                    <a:pt x="340" y="1618"/>
                    <a:pt x="359" y="1584"/>
                    <a:pt x="412" y="1458"/>
                  </a:cubicBezTo>
                  <a:cubicBezTo>
                    <a:pt x="549" y="1184"/>
                    <a:pt x="1256" y="864"/>
                    <a:pt x="1621" y="590"/>
                  </a:cubicBezTo>
                  <a:cubicBezTo>
                    <a:pt x="2009" y="339"/>
                    <a:pt x="1644" y="111"/>
                    <a:pt x="1644" y="111"/>
                  </a:cubicBezTo>
                  <a:cubicBezTo>
                    <a:pt x="1477" y="32"/>
                    <a:pt x="1305" y="0"/>
                    <a:pt x="1137" y="0"/>
                  </a:cubicBezTo>
                  <a:close/>
                </a:path>
              </a:pathLst>
            </a:custGeom>
            <a:solidFill>
              <a:srgbClr val="FDB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324784" y="2371538"/>
            <a:ext cx="982643" cy="2308852"/>
            <a:chOff x="2158850" y="2382525"/>
            <a:chExt cx="598625" cy="1406550"/>
          </a:xfrm>
        </p:grpSpPr>
        <p:sp>
          <p:nvSpPr>
            <p:cNvPr id="4047" name="Google Shape;4047;p52"/>
            <p:cNvSpPr/>
            <p:nvPr/>
          </p:nvSpPr>
          <p:spPr>
            <a:xfrm>
              <a:off x="2419075" y="2382525"/>
              <a:ext cx="247100" cy="185200"/>
            </a:xfrm>
            <a:custGeom>
              <a:avLst/>
              <a:gdLst/>
              <a:ahLst/>
              <a:cxnLst/>
              <a:rect l="l" t="t" r="r" b="b"/>
              <a:pathLst>
                <a:path w="9884" h="7408" extrusionOk="0">
                  <a:moveTo>
                    <a:pt x="2723" y="1"/>
                  </a:moveTo>
                  <a:cubicBezTo>
                    <a:pt x="1649" y="1"/>
                    <a:pt x="821" y="680"/>
                    <a:pt x="366" y="1709"/>
                  </a:cubicBezTo>
                  <a:lnTo>
                    <a:pt x="0" y="2531"/>
                  </a:lnTo>
                  <a:lnTo>
                    <a:pt x="639" y="2804"/>
                  </a:lnTo>
                  <a:lnTo>
                    <a:pt x="776" y="2873"/>
                  </a:lnTo>
                  <a:cubicBezTo>
                    <a:pt x="838" y="2893"/>
                    <a:pt x="899" y="2905"/>
                    <a:pt x="959" y="2905"/>
                  </a:cubicBezTo>
                  <a:cubicBezTo>
                    <a:pt x="1032" y="2905"/>
                    <a:pt x="1102" y="2888"/>
                    <a:pt x="1164" y="2850"/>
                  </a:cubicBezTo>
                  <a:lnTo>
                    <a:pt x="1552" y="2599"/>
                  </a:lnTo>
                  <a:lnTo>
                    <a:pt x="1552" y="2599"/>
                  </a:lnTo>
                  <a:cubicBezTo>
                    <a:pt x="1667" y="2645"/>
                    <a:pt x="1415" y="3147"/>
                    <a:pt x="1530" y="3193"/>
                  </a:cubicBezTo>
                  <a:cubicBezTo>
                    <a:pt x="1936" y="3331"/>
                    <a:pt x="2346" y="3397"/>
                    <a:pt x="2742" y="3397"/>
                  </a:cubicBezTo>
                  <a:cubicBezTo>
                    <a:pt x="3259" y="3397"/>
                    <a:pt x="3751" y="3285"/>
                    <a:pt x="4177" y="3078"/>
                  </a:cubicBezTo>
                  <a:cubicBezTo>
                    <a:pt x="4177" y="3124"/>
                    <a:pt x="4177" y="3170"/>
                    <a:pt x="4177" y="3238"/>
                  </a:cubicBezTo>
                  <a:cubicBezTo>
                    <a:pt x="3470" y="3877"/>
                    <a:pt x="3196" y="4927"/>
                    <a:pt x="3561" y="5886"/>
                  </a:cubicBezTo>
                  <a:cubicBezTo>
                    <a:pt x="3944" y="6826"/>
                    <a:pt x="4845" y="7408"/>
                    <a:pt x="5798" y="7408"/>
                  </a:cubicBezTo>
                  <a:cubicBezTo>
                    <a:pt x="6095" y="7408"/>
                    <a:pt x="6396" y="7352"/>
                    <a:pt x="6688" y="7233"/>
                  </a:cubicBezTo>
                  <a:cubicBezTo>
                    <a:pt x="7578" y="6890"/>
                    <a:pt x="8149" y="6046"/>
                    <a:pt x="8195" y="5133"/>
                  </a:cubicBezTo>
                  <a:cubicBezTo>
                    <a:pt x="9359" y="4471"/>
                    <a:pt x="9884" y="3056"/>
                    <a:pt x="9382" y="1777"/>
                  </a:cubicBezTo>
                  <a:cubicBezTo>
                    <a:pt x="8962" y="711"/>
                    <a:pt x="7939" y="59"/>
                    <a:pt x="6858" y="59"/>
                  </a:cubicBezTo>
                  <a:cubicBezTo>
                    <a:pt x="6528" y="59"/>
                    <a:pt x="6192" y="120"/>
                    <a:pt x="5866" y="248"/>
                  </a:cubicBezTo>
                  <a:cubicBezTo>
                    <a:pt x="5798" y="271"/>
                    <a:pt x="5707" y="317"/>
                    <a:pt x="5638" y="339"/>
                  </a:cubicBezTo>
                  <a:cubicBezTo>
                    <a:pt x="5393" y="132"/>
                    <a:pt x="5070" y="2"/>
                    <a:pt x="4733" y="2"/>
                  </a:cubicBezTo>
                  <a:cubicBezTo>
                    <a:pt x="4662" y="2"/>
                    <a:pt x="4591" y="8"/>
                    <a:pt x="4520" y="20"/>
                  </a:cubicBezTo>
                  <a:cubicBezTo>
                    <a:pt x="4291" y="65"/>
                    <a:pt x="4109" y="157"/>
                    <a:pt x="3949" y="271"/>
                  </a:cubicBezTo>
                  <a:cubicBezTo>
                    <a:pt x="3514" y="86"/>
                    <a:pt x="3103" y="1"/>
                    <a:pt x="2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2422500" y="2447500"/>
              <a:ext cx="167225" cy="269925"/>
            </a:xfrm>
            <a:custGeom>
              <a:avLst/>
              <a:gdLst/>
              <a:ahLst/>
              <a:cxnLst/>
              <a:rect l="l" t="t" r="r" b="b"/>
              <a:pathLst>
                <a:path w="6689" h="10797" extrusionOk="0">
                  <a:moveTo>
                    <a:pt x="1415" y="0"/>
                  </a:moveTo>
                  <a:lnTo>
                    <a:pt x="1027" y="251"/>
                  </a:lnTo>
                  <a:cubicBezTo>
                    <a:pt x="965" y="289"/>
                    <a:pt x="895" y="306"/>
                    <a:pt x="822" y="306"/>
                  </a:cubicBezTo>
                  <a:cubicBezTo>
                    <a:pt x="762" y="306"/>
                    <a:pt x="701" y="294"/>
                    <a:pt x="639" y="274"/>
                  </a:cubicBezTo>
                  <a:lnTo>
                    <a:pt x="502" y="205"/>
                  </a:lnTo>
                  <a:lnTo>
                    <a:pt x="388" y="913"/>
                  </a:lnTo>
                  <a:cubicBezTo>
                    <a:pt x="365" y="982"/>
                    <a:pt x="365" y="1027"/>
                    <a:pt x="343" y="1096"/>
                  </a:cubicBezTo>
                  <a:lnTo>
                    <a:pt x="69" y="3196"/>
                  </a:lnTo>
                  <a:cubicBezTo>
                    <a:pt x="0" y="3789"/>
                    <a:pt x="160" y="4383"/>
                    <a:pt x="457" y="4839"/>
                  </a:cubicBezTo>
                  <a:cubicBezTo>
                    <a:pt x="754" y="5432"/>
                    <a:pt x="1256" y="5912"/>
                    <a:pt x="1895" y="6140"/>
                  </a:cubicBezTo>
                  <a:lnTo>
                    <a:pt x="1986" y="7418"/>
                  </a:lnTo>
                  <a:lnTo>
                    <a:pt x="982" y="7738"/>
                  </a:lnTo>
                  <a:lnTo>
                    <a:pt x="1119" y="10568"/>
                  </a:lnTo>
                  <a:lnTo>
                    <a:pt x="6003" y="10796"/>
                  </a:lnTo>
                  <a:lnTo>
                    <a:pt x="6140" y="7738"/>
                  </a:lnTo>
                  <a:lnTo>
                    <a:pt x="5182" y="7464"/>
                  </a:lnTo>
                  <a:cubicBezTo>
                    <a:pt x="5182" y="7441"/>
                    <a:pt x="5182" y="7418"/>
                    <a:pt x="5182" y="7395"/>
                  </a:cubicBezTo>
                  <a:lnTo>
                    <a:pt x="4999" y="4862"/>
                  </a:lnTo>
                  <a:cubicBezTo>
                    <a:pt x="5136" y="4611"/>
                    <a:pt x="5227" y="4337"/>
                    <a:pt x="5250" y="4063"/>
                  </a:cubicBezTo>
                  <a:lnTo>
                    <a:pt x="5273" y="3903"/>
                  </a:lnTo>
                  <a:lnTo>
                    <a:pt x="5729" y="3949"/>
                  </a:lnTo>
                  <a:cubicBezTo>
                    <a:pt x="5759" y="3952"/>
                    <a:pt x="5788" y="3953"/>
                    <a:pt x="5817" y="3953"/>
                  </a:cubicBezTo>
                  <a:cubicBezTo>
                    <a:pt x="6214" y="3953"/>
                    <a:pt x="6556" y="3668"/>
                    <a:pt x="6620" y="3264"/>
                  </a:cubicBezTo>
                  <a:lnTo>
                    <a:pt x="6642" y="3036"/>
                  </a:lnTo>
                  <a:cubicBezTo>
                    <a:pt x="6688" y="2602"/>
                    <a:pt x="6391" y="2191"/>
                    <a:pt x="5958" y="2146"/>
                  </a:cubicBezTo>
                  <a:lnTo>
                    <a:pt x="5501" y="2077"/>
                  </a:lnTo>
                  <a:lnTo>
                    <a:pt x="5547" y="1803"/>
                  </a:lnTo>
                  <a:lnTo>
                    <a:pt x="5045" y="1712"/>
                  </a:lnTo>
                  <a:cubicBezTo>
                    <a:pt x="4634" y="1643"/>
                    <a:pt x="4337" y="1096"/>
                    <a:pt x="4269" y="365"/>
                  </a:cubicBezTo>
                  <a:cubicBezTo>
                    <a:pt x="3785" y="642"/>
                    <a:pt x="3209" y="793"/>
                    <a:pt x="2602" y="793"/>
                  </a:cubicBezTo>
                  <a:cubicBezTo>
                    <a:pt x="2206" y="793"/>
                    <a:pt x="1798" y="729"/>
                    <a:pt x="1393" y="594"/>
                  </a:cubicBezTo>
                  <a:cubicBezTo>
                    <a:pt x="1278" y="548"/>
                    <a:pt x="1530" y="46"/>
                    <a:pt x="1415" y="0"/>
                  </a:cubicBez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2562300" y="2511550"/>
              <a:ext cx="13150" cy="19850"/>
            </a:xfrm>
            <a:custGeom>
              <a:avLst/>
              <a:gdLst/>
              <a:ahLst/>
              <a:cxnLst/>
              <a:rect l="l" t="t" r="r" b="b"/>
              <a:pathLst>
                <a:path w="526" h="794" extrusionOk="0">
                  <a:moveTo>
                    <a:pt x="446" y="0"/>
                  </a:moveTo>
                  <a:cubicBezTo>
                    <a:pt x="423" y="0"/>
                    <a:pt x="400" y="6"/>
                    <a:pt x="389" y="17"/>
                  </a:cubicBezTo>
                  <a:lnTo>
                    <a:pt x="23" y="428"/>
                  </a:lnTo>
                  <a:cubicBezTo>
                    <a:pt x="0" y="451"/>
                    <a:pt x="0" y="474"/>
                    <a:pt x="0" y="497"/>
                  </a:cubicBezTo>
                  <a:cubicBezTo>
                    <a:pt x="0" y="519"/>
                    <a:pt x="23" y="519"/>
                    <a:pt x="23" y="542"/>
                  </a:cubicBezTo>
                  <a:lnTo>
                    <a:pt x="366" y="771"/>
                  </a:lnTo>
                  <a:cubicBezTo>
                    <a:pt x="389" y="771"/>
                    <a:pt x="389" y="793"/>
                    <a:pt x="411" y="793"/>
                  </a:cubicBezTo>
                  <a:cubicBezTo>
                    <a:pt x="434" y="793"/>
                    <a:pt x="457" y="771"/>
                    <a:pt x="480" y="748"/>
                  </a:cubicBezTo>
                  <a:cubicBezTo>
                    <a:pt x="503" y="725"/>
                    <a:pt x="480" y="679"/>
                    <a:pt x="457" y="656"/>
                  </a:cubicBezTo>
                  <a:lnTo>
                    <a:pt x="183" y="474"/>
                  </a:lnTo>
                  <a:lnTo>
                    <a:pt x="503" y="131"/>
                  </a:lnTo>
                  <a:cubicBezTo>
                    <a:pt x="525" y="109"/>
                    <a:pt x="525" y="63"/>
                    <a:pt x="503" y="17"/>
                  </a:cubicBezTo>
                  <a:cubicBezTo>
                    <a:pt x="491" y="6"/>
                    <a:pt x="468" y="0"/>
                    <a:pt x="446" y="0"/>
                  </a:cubicBezTo>
                  <a:close/>
                </a:path>
              </a:pathLst>
            </a:custGeom>
            <a:solidFill>
              <a:srgbClr val="AD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2467575" y="2566950"/>
              <a:ext cx="16000" cy="7250"/>
            </a:xfrm>
            <a:custGeom>
              <a:avLst/>
              <a:gdLst/>
              <a:ahLst/>
              <a:cxnLst/>
              <a:rect l="l" t="t" r="r" b="b"/>
              <a:pathLst>
                <a:path w="640" h="290" extrusionOk="0">
                  <a:moveTo>
                    <a:pt x="269" y="1"/>
                  </a:moveTo>
                  <a:cubicBezTo>
                    <a:pt x="151" y="1"/>
                    <a:pt x="58" y="38"/>
                    <a:pt x="46" y="38"/>
                  </a:cubicBezTo>
                  <a:cubicBezTo>
                    <a:pt x="23" y="61"/>
                    <a:pt x="0" y="107"/>
                    <a:pt x="23" y="129"/>
                  </a:cubicBezTo>
                  <a:cubicBezTo>
                    <a:pt x="23" y="163"/>
                    <a:pt x="48" y="184"/>
                    <a:pt x="79" y="184"/>
                  </a:cubicBezTo>
                  <a:cubicBezTo>
                    <a:pt x="90" y="184"/>
                    <a:pt x="102" y="181"/>
                    <a:pt x="115" y="175"/>
                  </a:cubicBezTo>
                  <a:cubicBezTo>
                    <a:pt x="115" y="175"/>
                    <a:pt x="172" y="152"/>
                    <a:pt x="249" y="152"/>
                  </a:cubicBezTo>
                  <a:cubicBezTo>
                    <a:pt x="326" y="152"/>
                    <a:pt x="423" y="175"/>
                    <a:pt x="503" y="266"/>
                  </a:cubicBezTo>
                  <a:cubicBezTo>
                    <a:pt x="525" y="266"/>
                    <a:pt x="548" y="289"/>
                    <a:pt x="571" y="289"/>
                  </a:cubicBezTo>
                  <a:cubicBezTo>
                    <a:pt x="571" y="289"/>
                    <a:pt x="594" y="289"/>
                    <a:pt x="617" y="266"/>
                  </a:cubicBezTo>
                  <a:cubicBezTo>
                    <a:pt x="640" y="244"/>
                    <a:pt x="640" y="198"/>
                    <a:pt x="617" y="152"/>
                  </a:cubicBezTo>
                  <a:cubicBezTo>
                    <a:pt x="508" y="32"/>
                    <a:pt x="378" y="1"/>
                    <a:pt x="269" y="1"/>
                  </a:cubicBezTo>
                  <a:close/>
                </a:path>
              </a:pathLst>
            </a:custGeom>
            <a:solidFill>
              <a:srgbClr val="AD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2465775" y="2525425"/>
              <a:ext cx="44425" cy="22875"/>
            </a:xfrm>
            <a:custGeom>
              <a:avLst/>
              <a:gdLst/>
              <a:ahLst/>
              <a:cxnLst/>
              <a:rect l="l" t="t" r="r" b="b"/>
              <a:pathLst>
                <a:path w="1777" h="915" extrusionOk="0">
                  <a:moveTo>
                    <a:pt x="1461" y="0"/>
                  </a:moveTo>
                  <a:cubicBezTo>
                    <a:pt x="1441" y="0"/>
                    <a:pt x="1420" y="3"/>
                    <a:pt x="1396" y="10"/>
                  </a:cubicBezTo>
                  <a:cubicBezTo>
                    <a:pt x="1396" y="10"/>
                    <a:pt x="917" y="216"/>
                    <a:pt x="438" y="330"/>
                  </a:cubicBezTo>
                  <a:cubicBezTo>
                    <a:pt x="0" y="413"/>
                    <a:pt x="247" y="915"/>
                    <a:pt x="832" y="915"/>
                  </a:cubicBezTo>
                  <a:cubicBezTo>
                    <a:pt x="888" y="915"/>
                    <a:pt x="947" y="910"/>
                    <a:pt x="1008" y="900"/>
                  </a:cubicBezTo>
                  <a:cubicBezTo>
                    <a:pt x="1695" y="793"/>
                    <a:pt x="1776" y="0"/>
                    <a:pt x="1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2488125" y="2471575"/>
              <a:ext cx="27975" cy="12700"/>
            </a:xfrm>
            <a:custGeom>
              <a:avLst/>
              <a:gdLst/>
              <a:ahLst/>
              <a:cxnLst/>
              <a:rect l="l" t="t" r="r" b="b"/>
              <a:pathLst>
                <a:path w="1119" h="508" extrusionOk="0">
                  <a:moveTo>
                    <a:pt x="442" y="0"/>
                  </a:moveTo>
                  <a:cubicBezTo>
                    <a:pt x="284" y="0"/>
                    <a:pt x="164" y="38"/>
                    <a:pt x="114" y="87"/>
                  </a:cubicBezTo>
                  <a:cubicBezTo>
                    <a:pt x="0" y="178"/>
                    <a:pt x="23" y="247"/>
                    <a:pt x="69" y="292"/>
                  </a:cubicBezTo>
                  <a:cubicBezTo>
                    <a:pt x="137" y="338"/>
                    <a:pt x="228" y="338"/>
                    <a:pt x="297" y="361"/>
                  </a:cubicBezTo>
                  <a:cubicBezTo>
                    <a:pt x="388" y="384"/>
                    <a:pt x="480" y="384"/>
                    <a:pt x="548" y="407"/>
                  </a:cubicBezTo>
                  <a:cubicBezTo>
                    <a:pt x="616" y="429"/>
                    <a:pt x="708" y="452"/>
                    <a:pt x="776" y="475"/>
                  </a:cubicBezTo>
                  <a:cubicBezTo>
                    <a:pt x="841" y="491"/>
                    <a:pt x="894" y="507"/>
                    <a:pt x="944" y="507"/>
                  </a:cubicBezTo>
                  <a:cubicBezTo>
                    <a:pt x="964" y="507"/>
                    <a:pt x="984" y="505"/>
                    <a:pt x="1004" y="498"/>
                  </a:cubicBezTo>
                  <a:cubicBezTo>
                    <a:pt x="1073" y="498"/>
                    <a:pt x="1119" y="407"/>
                    <a:pt x="1073" y="315"/>
                  </a:cubicBezTo>
                  <a:cubicBezTo>
                    <a:pt x="1027" y="201"/>
                    <a:pt x="868" y="64"/>
                    <a:pt x="639" y="19"/>
                  </a:cubicBezTo>
                  <a:cubicBezTo>
                    <a:pt x="569" y="6"/>
                    <a:pt x="50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2436750" y="2490975"/>
              <a:ext cx="10300" cy="8925"/>
            </a:xfrm>
            <a:custGeom>
              <a:avLst/>
              <a:gdLst/>
              <a:ahLst/>
              <a:cxnLst/>
              <a:rect l="l" t="t" r="r" b="b"/>
              <a:pathLst>
                <a:path w="412" h="357" extrusionOk="0">
                  <a:moveTo>
                    <a:pt x="214" y="1"/>
                  </a:moveTo>
                  <a:cubicBezTo>
                    <a:pt x="188" y="1"/>
                    <a:pt x="162" y="6"/>
                    <a:pt x="138" y="19"/>
                  </a:cubicBezTo>
                  <a:cubicBezTo>
                    <a:pt x="47" y="41"/>
                    <a:pt x="1" y="156"/>
                    <a:pt x="47" y="247"/>
                  </a:cubicBezTo>
                  <a:cubicBezTo>
                    <a:pt x="80" y="314"/>
                    <a:pt x="138" y="356"/>
                    <a:pt x="202" y="356"/>
                  </a:cubicBezTo>
                  <a:cubicBezTo>
                    <a:pt x="226" y="356"/>
                    <a:pt x="250" y="350"/>
                    <a:pt x="275" y="338"/>
                  </a:cubicBezTo>
                  <a:cubicBezTo>
                    <a:pt x="366" y="293"/>
                    <a:pt x="412" y="201"/>
                    <a:pt x="366" y="110"/>
                  </a:cubicBezTo>
                  <a:cubicBezTo>
                    <a:pt x="349" y="43"/>
                    <a:pt x="284" y="1"/>
                    <a:pt x="214" y="1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2488125" y="2494400"/>
              <a:ext cx="10300" cy="8925"/>
            </a:xfrm>
            <a:custGeom>
              <a:avLst/>
              <a:gdLst/>
              <a:ahLst/>
              <a:cxnLst/>
              <a:rect l="l" t="t" r="r" b="b"/>
              <a:pathLst>
                <a:path w="412" h="357" extrusionOk="0">
                  <a:moveTo>
                    <a:pt x="214" y="1"/>
                  </a:moveTo>
                  <a:cubicBezTo>
                    <a:pt x="188" y="1"/>
                    <a:pt x="162" y="6"/>
                    <a:pt x="137" y="19"/>
                  </a:cubicBezTo>
                  <a:cubicBezTo>
                    <a:pt x="46" y="41"/>
                    <a:pt x="0" y="156"/>
                    <a:pt x="46" y="247"/>
                  </a:cubicBezTo>
                  <a:cubicBezTo>
                    <a:pt x="79" y="314"/>
                    <a:pt x="149" y="356"/>
                    <a:pt x="220" y="356"/>
                  </a:cubicBezTo>
                  <a:cubicBezTo>
                    <a:pt x="246" y="356"/>
                    <a:pt x="272" y="350"/>
                    <a:pt x="297" y="338"/>
                  </a:cubicBezTo>
                  <a:cubicBezTo>
                    <a:pt x="388" y="292"/>
                    <a:pt x="411" y="201"/>
                    <a:pt x="388" y="110"/>
                  </a:cubicBezTo>
                  <a:cubicBezTo>
                    <a:pt x="355" y="43"/>
                    <a:pt x="285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2433900" y="2498200"/>
              <a:ext cx="16000" cy="5800"/>
            </a:xfrm>
            <a:custGeom>
              <a:avLst/>
              <a:gdLst/>
              <a:ahLst/>
              <a:cxnLst/>
              <a:rect l="l" t="t" r="r" b="b"/>
              <a:pathLst>
                <a:path w="640" h="232" extrusionOk="0">
                  <a:moveTo>
                    <a:pt x="337" y="1"/>
                  </a:moveTo>
                  <a:cubicBezTo>
                    <a:pt x="259" y="1"/>
                    <a:pt x="168" y="19"/>
                    <a:pt x="69" y="72"/>
                  </a:cubicBezTo>
                  <a:cubicBezTo>
                    <a:pt x="24" y="72"/>
                    <a:pt x="1" y="118"/>
                    <a:pt x="24" y="163"/>
                  </a:cubicBezTo>
                  <a:cubicBezTo>
                    <a:pt x="46" y="209"/>
                    <a:pt x="92" y="209"/>
                    <a:pt x="138" y="209"/>
                  </a:cubicBezTo>
                  <a:cubicBezTo>
                    <a:pt x="206" y="171"/>
                    <a:pt x="270" y="158"/>
                    <a:pt x="324" y="158"/>
                  </a:cubicBezTo>
                  <a:cubicBezTo>
                    <a:pt x="432" y="158"/>
                    <a:pt x="503" y="209"/>
                    <a:pt x="503" y="209"/>
                  </a:cubicBezTo>
                  <a:cubicBezTo>
                    <a:pt x="526" y="209"/>
                    <a:pt x="549" y="232"/>
                    <a:pt x="549" y="232"/>
                  </a:cubicBezTo>
                  <a:cubicBezTo>
                    <a:pt x="571" y="232"/>
                    <a:pt x="594" y="209"/>
                    <a:pt x="617" y="186"/>
                  </a:cubicBezTo>
                  <a:cubicBezTo>
                    <a:pt x="640" y="163"/>
                    <a:pt x="640" y="118"/>
                    <a:pt x="594" y="72"/>
                  </a:cubicBezTo>
                  <a:cubicBezTo>
                    <a:pt x="594" y="72"/>
                    <a:pt x="493" y="1"/>
                    <a:pt x="3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2485825" y="2501450"/>
              <a:ext cx="16000" cy="5400"/>
            </a:xfrm>
            <a:custGeom>
              <a:avLst/>
              <a:gdLst/>
              <a:ahLst/>
              <a:cxnLst/>
              <a:rect l="l" t="t" r="r" b="b"/>
              <a:pathLst>
                <a:path w="640" h="216" extrusionOk="0">
                  <a:moveTo>
                    <a:pt x="314" y="1"/>
                  </a:moveTo>
                  <a:cubicBezTo>
                    <a:pt x="241" y="1"/>
                    <a:pt x="158" y="15"/>
                    <a:pt x="69" y="56"/>
                  </a:cubicBezTo>
                  <a:cubicBezTo>
                    <a:pt x="24" y="79"/>
                    <a:pt x="1" y="125"/>
                    <a:pt x="24" y="170"/>
                  </a:cubicBezTo>
                  <a:cubicBezTo>
                    <a:pt x="40" y="186"/>
                    <a:pt x="67" y="203"/>
                    <a:pt x="90" y="203"/>
                  </a:cubicBezTo>
                  <a:cubicBezTo>
                    <a:pt x="100" y="203"/>
                    <a:pt x="108" y="200"/>
                    <a:pt x="115" y="193"/>
                  </a:cubicBezTo>
                  <a:cubicBezTo>
                    <a:pt x="191" y="163"/>
                    <a:pt x="260" y="152"/>
                    <a:pt x="317" y="152"/>
                  </a:cubicBezTo>
                  <a:cubicBezTo>
                    <a:pt x="432" y="152"/>
                    <a:pt x="503" y="193"/>
                    <a:pt x="503" y="193"/>
                  </a:cubicBezTo>
                  <a:cubicBezTo>
                    <a:pt x="526" y="216"/>
                    <a:pt x="526" y="216"/>
                    <a:pt x="549" y="216"/>
                  </a:cubicBezTo>
                  <a:cubicBezTo>
                    <a:pt x="572" y="216"/>
                    <a:pt x="594" y="216"/>
                    <a:pt x="617" y="193"/>
                  </a:cubicBezTo>
                  <a:cubicBezTo>
                    <a:pt x="640" y="147"/>
                    <a:pt x="640" y="102"/>
                    <a:pt x="594" y="79"/>
                  </a:cubicBezTo>
                  <a:cubicBezTo>
                    <a:pt x="594" y="79"/>
                    <a:pt x="482" y="1"/>
                    <a:pt x="314" y="1"/>
                  </a:cubicBezTo>
                  <a:close/>
                </a:path>
              </a:pathLst>
            </a:custGeom>
            <a:solidFill>
              <a:srgbClr val="AD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2476125" y="2485150"/>
              <a:ext cx="39400" cy="35400"/>
            </a:xfrm>
            <a:custGeom>
              <a:avLst/>
              <a:gdLst/>
              <a:ahLst/>
              <a:cxnLst/>
              <a:rect l="l" t="t" r="r" b="b"/>
              <a:pathLst>
                <a:path w="1576" h="1416" extrusionOk="0">
                  <a:moveTo>
                    <a:pt x="800" y="115"/>
                  </a:moveTo>
                  <a:cubicBezTo>
                    <a:pt x="1165" y="115"/>
                    <a:pt x="1462" y="389"/>
                    <a:pt x="1462" y="708"/>
                  </a:cubicBezTo>
                  <a:cubicBezTo>
                    <a:pt x="1462" y="1028"/>
                    <a:pt x="1165" y="1302"/>
                    <a:pt x="800" y="1302"/>
                  </a:cubicBezTo>
                  <a:cubicBezTo>
                    <a:pt x="412" y="1302"/>
                    <a:pt x="115" y="1028"/>
                    <a:pt x="115" y="708"/>
                  </a:cubicBezTo>
                  <a:cubicBezTo>
                    <a:pt x="115" y="389"/>
                    <a:pt x="412" y="115"/>
                    <a:pt x="800" y="115"/>
                  </a:cubicBezTo>
                  <a:close/>
                  <a:moveTo>
                    <a:pt x="800" y="1"/>
                  </a:moveTo>
                  <a:cubicBezTo>
                    <a:pt x="366" y="1"/>
                    <a:pt x="1" y="320"/>
                    <a:pt x="1" y="708"/>
                  </a:cubicBezTo>
                  <a:cubicBezTo>
                    <a:pt x="1" y="1096"/>
                    <a:pt x="366" y="1416"/>
                    <a:pt x="800" y="1416"/>
                  </a:cubicBezTo>
                  <a:cubicBezTo>
                    <a:pt x="1211" y="1416"/>
                    <a:pt x="1576" y="1096"/>
                    <a:pt x="1576" y="708"/>
                  </a:cubicBezTo>
                  <a:cubicBezTo>
                    <a:pt x="1576" y="320"/>
                    <a:pt x="1211" y="1"/>
                    <a:pt x="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2421350" y="2480025"/>
              <a:ext cx="39400" cy="35975"/>
            </a:xfrm>
            <a:custGeom>
              <a:avLst/>
              <a:gdLst/>
              <a:ahLst/>
              <a:cxnLst/>
              <a:rect l="l" t="t" r="r" b="b"/>
              <a:pathLst>
                <a:path w="1576" h="1439" extrusionOk="0">
                  <a:moveTo>
                    <a:pt x="800" y="114"/>
                  </a:moveTo>
                  <a:cubicBezTo>
                    <a:pt x="1165" y="114"/>
                    <a:pt x="1461" y="388"/>
                    <a:pt x="1461" y="708"/>
                  </a:cubicBezTo>
                  <a:cubicBezTo>
                    <a:pt x="1461" y="1050"/>
                    <a:pt x="1165" y="1324"/>
                    <a:pt x="800" y="1324"/>
                  </a:cubicBezTo>
                  <a:cubicBezTo>
                    <a:pt x="411" y="1324"/>
                    <a:pt x="115" y="1050"/>
                    <a:pt x="115" y="708"/>
                  </a:cubicBezTo>
                  <a:cubicBezTo>
                    <a:pt x="115" y="388"/>
                    <a:pt x="411" y="114"/>
                    <a:pt x="800" y="114"/>
                  </a:cubicBezTo>
                  <a:close/>
                  <a:moveTo>
                    <a:pt x="800" y="0"/>
                  </a:moveTo>
                  <a:cubicBezTo>
                    <a:pt x="366" y="0"/>
                    <a:pt x="1" y="320"/>
                    <a:pt x="1" y="708"/>
                  </a:cubicBezTo>
                  <a:cubicBezTo>
                    <a:pt x="1" y="1119"/>
                    <a:pt x="366" y="1438"/>
                    <a:pt x="800" y="1438"/>
                  </a:cubicBezTo>
                  <a:cubicBezTo>
                    <a:pt x="1210" y="1438"/>
                    <a:pt x="1576" y="1119"/>
                    <a:pt x="1576" y="708"/>
                  </a:cubicBezTo>
                  <a:cubicBezTo>
                    <a:pt x="1576" y="320"/>
                    <a:pt x="1210" y="0"/>
                    <a:pt x="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2454450" y="2486150"/>
              <a:ext cx="22275" cy="41250"/>
            </a:xfrm>
            <a:custGeom>
              <a:avLst/>
              <a:gdLst/>
              <a:ahLst/>
              <a:cxnLst/>
              <a:rect l="l" t="t" r="r" b="b"/>
              <a:pathLst>
                <a:path w="891" h="1650" extrusionOk="0">
                  <a:moveTo>
                    <a:pt x="615" y="0"/>
                  </a:moveTo>
                  <a:cubicBezTo>
                    <a:pt x="579" y="0"/>
                    <a:pt x="548" y="37"/>
                    <a:pt x="548" y="75"/>
                  </a:cubicBezTo>
                  <a:lnTo>
                    <a:pt x="411" y="691"/>
                  </a:lnTo>
                  <a:lnTo>
                    <a:pt x="366" y="668"/>
                  </a:lnTo>
                  <a:cubicBezTo>
                    <a:pt x="206" y="668"/>
                    <a:pt x="69" y="782"/>
                    <a:pt x="23" y="965"/>
                  </a:cubicBezTo>
                  <a:lnTo>
                    <a:pt x="23" y="1056"/>
                  </a:lnTo>
                  <a:cubicBezTo>
                    <a:pt x="0" y="1170"/>
                    <a:pt x="23" y="1307"/>
                    <a:pt x="92" y="1399"/>
                  </a:cubicBezTo>
                  <a:cubicBezTo>
                    <a:pt x="160" y="1513"/>
                    <a:pt x="274" y="1558"/>
                    <a:pt x="389" y="1581"/>
                  </a:cubicBezTo>
                  <a:lnTo>
                    <a:pt x="799" y="1650"/>
                  </a:lnTo>
                  <a:cubicBezTo>
                    <a:pt x="845" y="1650"/>
                    <a:pt x="891" y="1604"/>
                    <a:pt x="891" y="1581"/>
                  </a:cubicBezTo>
                  <a:cubicBezTo>
                    <a:pt x="891" y="1535"/>
                    <a:pt x="868" y="1490"/>
                    <a:pt x="822" y="1467"/>
                  </a:cubicBezTo>
                  <a:lnTo>
                    <a:pt x="411" y="1421"/>
                  </a:lnTo>
                  <a:cubicBezTo>
                    <a:pt x="343" y="1399"/>
                    <a:pt x="274" y="1376"/>
                    <a:pt x="229" y="1307"/>
                  </a:cubicBezTo>
                  <a:cubicBezTo>
                    <a:pt x="183" y="1239"/>
                    <a:pt x="160" y="1170"/>
                    <a:pt x="183" y="1079"/>
                  </a:cubicBezTo>
                  <a:lnTo>
                    <a:pt x="206" y="988"/>
                  </a:lnTo>
                  <a:cubicBezTo>
                    <a:pt x="206" y="896"/>
                    <a:pt x="274" y="851"/>
                    <a:pt x="366" y="851"/>
                  </a:cubicBezTo>
                  <a:lnTo>
                    <a:pt x="548" y="851"/>
                  </a:lnTo>
                  <a:lnTo>
                    <a:pt x="708" y="97"/>
                  </a:lnTo>
                  <a:cubicBezTo>
                    <a:pt x="708" y="52"/>
                    <a:pt x="685" y="6"/>
                    <a:pt x="640" y="6"/>
                  </a:cubicBezTo>
                  <a:cubicBezTo>
                    <a:pt x="631" y="2"/>
                    <a:pt x="623" y="0"/>
                    <a:pt x="615" y="0"/>
                  </a:cubicBezTo>
                  <a:close/>
                </a:path>
              </a:pathLst>
            </a:custGeom>
            <a:solidFill>
              <a:srgbClr val="AD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2459025" y="2494475"/>
              <a:ext cx="20550" cy="6675"/>
            </a:xfrm>
            <a:custGeom>
              <a:avLst/>
              <a:gdLst/>
              <a:ahLst/>
              <a:cxnLst/>
              <a:rect l="l" t="t" r="r" b="b"/>
              <a:pathLst>
                <a:path w="822" h="267" extrusionOk="0">
                  <a:moveTo>
                    <a:pt x="343" y="1"/>
                  </a:moveTo>
                  <a:cubicBezTo>
                    <a:pt x="235" y="1"/>
                    <a:pt x="117" y="29"/>
                    <a:pt x="0" y="107"/>
                  </a:cubicBezTo>
                  <a:lnTo>
                    <a:pt x="46" y="198"/>
                  </a:lnTo>
                  <a:cubicBezTo>
                    <a:pt x="145" y="142"/>
                    <a:pt x="242" y="122"/>
                    <a:pt x="329" y="122"/>
                  </a:cubicBezTo>
                  <a:cubicBezTo>
                    <a:pt x="563" y="122"/>
                    <a:pt x="737" y="267"/>
                    <a:pt x="753" y="267"/>
                  </a:cubicBezTo>
                  <a:lnTo>
                    <a:pt x="822" y="175"/>
                  </a:lnTo>
                  <a:cubicBezTo>
                    <a:pt x="822" y="175"/>
                    <a:pt x="612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2512075" y="2493150"/>
              <a:ext cx="53675" cy="8575"/>
            </a:xfrm>
            <a:custGeom>
              <a:avLst/>
              <a:gdLst/>
              <a:ahLst/>
              <a:cxnLst/>
              <a:rect l="l" t="t" r="r" b="b"/>
              <a:pathLst>
                <a:path w="2147" h="343" extrusionOk="0">
                  <a:moveTo>
                    <a:pt x="2101" y="0"/>
                  </a:moveTo>
                  <a:lnTo>
                    <a:pt x="46" y="228"/>
                  </a:lnTo>
                  <a:cubicBezTo>
                    <a:pt x="24" y="228"/>
                    <a:pt x="1" y="251"/>
                    <a:pt x="1" y="274"/>
                  </a:cubicBezTo>
                  <a:cubicBezTo>
                    <a:pt x="1" y="320"/>
                    <a:pt x="24" y="342"/>
                    <a:pt x="69" y="342"/>
                  </a:cubicBezTo>
                  <a:lnTo>
                    <a:pt x="2101" y="114"/>
                  </a:lnTo>
                  <a:cubicBezTo>
                    <a:pt x="2124" y="114"/>
                    <a:pt x="2146" y="91"/>
                    <a:pt x="2146" y="46"/>
                  </a:cubicBezTo>
                  <a:cubicBezTo>
                    <a:pt x="2146" y="23"/>
                    <a:pt x="2124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2429925" y="2475900"/>
              <a:ext cx="28550" cy="11800"/>
            </a:xfrm>
            <a:custGeom>
              <a:avLst/>
              <a:gdLst/>
              <a:ahLst/>
              <a:cxnLst/>
              <a:rect l="l" t="t" r="r" b="b"/>
              <a:pathLst>
                <a:path w="1142" h="472" extrusionOk="0">
                  <a:moveTo>
                    <a:pt x="505" y="1"/>
                  </a:moveTo>
                  <a:cubicBezTo>
                    <a:pt x="314" y="1"/>
                    <a:pt x="151" y="63"/>
                    <a:pt x="91" y="142"/>
                  </a:cubicBezTo>
                  <a:cubicBezTo>
                    <a:pt x="0" y="211"/>
                    <a:pt x="23" y="302"/>
                    <a:pt x="68" y="348"/>
                  </a:cubicBezTo>
                  <a:cubicBezTo>
                    <a:pt x="137" y="371"/>
                    <a:pt x="228" y="371"/>
                    <a:pt x="320" y="393"/>
                  </a:cubicBezTo>
                  <a:cubicBezTo>
                    <a:pt x="388" y="393"/>
                    <a:pt x="479" y="393"/>
                    <a:pt x="548" y="416"/>
                  </a:cubicBezTo>
                  <a:cubicBezTo>
                    <a:pt x="616" y="416"/>
                    <a:pt x="708" y="439"/>
                    <a:pt x="799" y="439"/>
                  </a:cubicBezTo>
                  <a:cubicBezTo>
                    <a:pt x="847" y="455"/>
                    <a:pt x="907" y="471"/>
                    <a:pt x="962" y="471"/>
                  </a:cubicBezTo>
                  <a:cubicBezTo>
                    <a:pt x="985" y="471"/>
                    <a:pt x="1007" y="469"/>
                    <a:pt x="1027" y="462"/>
                  </a:cubicBezTo>
                  <a:cubicBezTo>
                    <a:pt x="1096" y="439"/>
                    <a:pt x="1141" y="371"/>
                    <a:pt x="1073" y="279"/>
                  </a:cubicBezTo>
                  <a:cubicBezTo>
                    <a:pt x="1004" y="165"/>
                    <a:pt x="845" y="51"/>
                    <a:pt x="593" y="5"/>
                  </a:cubicBezTo>
                  <a:cubicBezTo>
                    <a:pt x="563" y="2"/>
                    <a:pt x="534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2433900" y="2543925"/>
              <a:ext cx="120425" cy="75350"/>
            </a:xfrm>
            <a:custGeom>
              <a:avLst/>
              <a:gdLst/>
              <a:ahLst/>
              <a:cxnLst/>
              <a:rect l="l" t="t" r="r" b="b"/>
              <a:pathLst>
                <a:path w="4817" h="3014" extrusionOk="0">
                  <a:moveTo>
                    <a:pt x="4611" y="1"/>
                  </a:moveTo>
                  <a:cubicBezTo>
                    <a:pt x="4421" y="1268"/>
                    <a:pt x="3352" y="2164"/>
                    <a:pt x="2108" y="2164"/>
                  </a:cubicBezTo>
                  <a:cubicBezTo>
                    <a:pt x="2008" y="2164"/>
                    <a:pt x="1906" y="2158"/>
                    <a:pt x="1804" y="2146"/>
                  </a:cubicBezTo>
                  <a:cubicBezTo>
                    <a:pt x="1051" y="2032"/>
                    <a:pt x="412" y="1621"/>
                    <a:pt x="1" y="1005"/>
                  </a:cubicBezTo>
                  <a:lnTo>
                    <a:pt x="1" y="1005"/>
                  </a:lnTo>
                  <a:cubicBezTo>
                    <a:pt x="320" y="1644"/>
                    <a:pt x="891" y="2123"/>
                    <a:pt x="1621" y="2329"/>
                  </a:cubicBezTo>
                  <a:cubicBezTo>
                    <a:pt x="1850" y="2740"/>
                    <a:pt x="2283" y="3013"/>
                    <a:pt x="2785" y="3013"/>
                  </a:cubicBezTo>
                  <a:cubicBezTo>
                    <a:pt x="3539" y="3013"/>
                    <a:pt x="4155" y="2374"/>
                    <a:pt x="4155" y="1575"/>
                  </a:cubicBezTo>
                  <a:cubicBezTo>
                    <a:pt x="4497" y="1210"/>
                    <a:pt x="4726" y="731"/>
                    <a:pt x="4794" y="206"/>
                  </a:cubicBezTo>
                  <a:lnTo>
                    <a:pt x="4817" y="46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2525775" y="3735975"/>
              <a:ext cx="150100" cy="53100"/>
            </a:xfrm>
            <a:custGeom>
              <a:avLst/>
              <a:gdLst/>
              <a:ahLst/>
              <a:cxnLst/>
              <a:rect l="l" t="t" r="r" b="b"/>
              <a:pathLst>
                <a:path w="6004" h="2124" extrusionOk="0">
                  <a:moveTo>
                    <a:pt x="92" y="0"/>
                  </a:moveTo>
                  <a:cubicBezTo>
                    <a:pt x="23" y="434"/>
                    <a:pt x="1" y="845"/>
                    <a:pt x="1" y="1279"/>
                  </a:cubicBezTo>
                  <a:lnTo>
                    <a:pt x="46" y="2123"/>
                  </a:lnTo>
                  <a:lnTo>
                    <a:pt x="6004" y="2123"/>
                  </a:lnTo>
                  <a:lnTo>
                    <a:pt x="6004" y="2100"/>
                  </a:lnTo>
                  <a:cubicBezTo>
                    <a:pt x="6004" y="1621"/>
                    <a:pt x="5730" y="1187"/>
                    <a:pt x="5296" y="959"/>
                  </a:cubicBezTo>
                  <a:lnTo>
                    <a:pt x="4315" y="525"/>
                  </a:lnTo>
                  <a:cubicBezTo>
                    <a:pt x="4013" y="844"/>
                    <a:pt x="3479" y="1094"/>
                    <a:pt x="3009" y="1094"/>
                  </a:cubicBezTo>
                  <a:cubicBezTo>
                    <a:pt x="2873" y="1094"/>
                    <a:pt x="2743" y="1074"/>
                    <a:pt x="2626" y="1028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2527500" y="3716575"/>
              <a:ext cx="106150" cy="46775"/>
            </a:xfrm>
            <a:custGeom>
              <a:avLst/>
              <a:gdLst/>
              <a:ahLst/>
              <a:cxnLst/>
              <a:rect l="l" t="t" r="r" b="b"/>
              <a:pathLst>
                <a:path w="4246" h="1871" extrusionOk="0">
                  <a:moveTo>
                    <a:pt x="0" y="0"/>
                  </a:moveTo>
                  <a:lnTo>
                    <a:pt x="23" y="776"/>
                  </a:lnTo>
                  <a:lnTo>
                    <a:pt x="2557" y="1804"/>
                  </a:lnTo>
                  <a:cubicBezTo>
                    <a:pt x="2674" y="1850"/>
                    <a:pt x="2804" y="1870"/>
                    <a:pt x="2940" y="1870"/>
                  </a:cubicBezTo>
                  <a:cubicBezTo>
                    <a:pt x="3410" y="1870"/>
                    <a:pt x="3944" y="1620"/>
                    <a:pt x="4246" y="1301"/>
                  </a:cubicBezTo>
                  <a:lnTo>
                    <a:pt x="2739" y="503"/>
                  </a:lnTo>
                  <a:lnTo>
                    <a:pt x="2716" y="160"/>
                  </a:lnTo>
                  <a:cubicBezTo>
                    <a:pt x="2694" y="206"/>
                    <a:pt x="2625" y="252"/>
                    <a:pt x="2557" y="25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2221625" y="3735975"/>
              <a:ext cx="150675" cy="53100"/>
            </a:xfrm>
            <a:custGeom>
              <a:avLst/>
              <a:gdLst/>
              <a:ahLst/>
              <a:cxnLst/>
              <a:rect l="l" t="t" r="r" b="b"/>
              <a:pathLst>
                <a:path w="6027" h="2124" extrusionOk="0">
                  <a:moveTo>
                    <a:pt x="5913" y="0"/>
                  </a:moveTo>
                  <a:lnTo>
                    <a:pt x="3379" y="1028"/>
                  </a:lnTo>
                  <a:cubicBezTo>
                    <a:pt x="3261" y="1074"/>
                    <a:pt x="3131" y="1094"/>
                    <a:pt x="2996" y="1094"/>
                  </a:cubicBezTo>
                  <a:cubicBezTo>
                    <a:pt x="2526" y="1094"/>
                    <a:pt x="1991" y="844"/>
                    <a:pt x="1690" y="525"/>
                  </a:cubicBezTo>
                  <a:lnTo>
                    <a:pt x="708" y="959"/>
                  </a:lnTo>
                  <a:cubicBezTo>
                    <a:pt x="275" y="1187"/>
                    <a:pt x="1" y="1621"/>
                    <a:pt x="1" y="2100"/>
                  </a:cubicBezTo>
                  <a:lnTo>
                    <a:pt x="1" y="2123"/>
                  </a:lnTo>
                  <a:lnTo>
                    <a:pt x="5981" y="2123"/>
                  </a:lnTo>
                  <a:lnTo>
                    <a:pt x="6004" y="1279"/>
                  </a:lnTo>
                  <a:cubicBezTo>
                    <a:pt x="6027" y="845"/>
                    <a:pt x="5981" y="434"/>
                    <a:pt x="5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2263850" y="3712575"/>
              <a:ext cx="110175" cy="50775"/>
            </a:xfrm>
            <a:custGeom>
              <a:avLst/>
              <a:gdLst/>
              <a:ahLst/>
              <a:cxnLst/>
              <a:rect l="l" t="t" r="r" b="b"/>
              <a:pathLst>
                <a:path w="4407" h="2031" extrusionOk="0">
                  <a:moveTo>
                    <a:pt x="4406" y="1"/>
                  </a:moveTo>
                  <a:cubicBezTo>
                    <a:pt x="4383" y="69"/>
                    <a:pt x="4338" y="115"/>
                    <a:pt x="4269" y="138"/>
                  </a:cubicBezTo>
                  <a:lnTo>
                    <a:pt x="1713" y="640"/>
                  </a:lnTo>
                  <a:cubicBezTo>
                    <a:pt x="1701" y="643"/>
                    <a:pt x="1689" y="644"/>
                    <a:pt x="1678" y="644"/>
                  </a:cubicBezTo>
                  <a:cubicBezTo>
                    <a:pt x="1604" y="644"/>
                    <a:pt x="1550" y="582"/>
                    <a:pt x="1530" y="503"/>
                  </a:cubicBezTo>
                  <a:lnTo>
                    <a:pt x="1507" y="685"/>
                  </a:lnTo>
                  <a:lnTo>
                    <a:pt x="1" y="1461"/>
                  </a:lnTo>
                  <a:cubicBezTo>
                    <a:pt x="302" y="1780"/>
                    <a:pt x="837" y="2030"/>
                    <a:pt x="1307" y="2030"/>
                  </a:cubicBezTo>
                  <a:cubicBezTo>
                    <a:pt x="1442" y="2030"/>
                    <a:pt x="1572" y="2010"/>
                    <a:pt x="1690" y="1964"/>
                  </a:cubicBezTo>
                  <a:lnTo>
                    <a:pt x="4224" y="936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2302100" y="2991875"/>
              <a:ext cx="345825" cy="736825"/>
            </a:xfrm>
            <a:custGeom>
              <a:avLst/>
              <a:gdLst/>
              <a:ahLst/>
              <a:cxnLst/>
              <a:rect l="l" t="t" r="r" b="b"/>
              <a:pathLst>
                <a:path w="13833" h="29473" extrusionOk="0">
                  <a:moveTo>
                    <a:pt x="3789" y="0"/>
                  </a:moveTo>
                  <a:cubicBezTo>
                    <a:pt x="3743" y="0"/>
                    <a:pt x="3698" y="0"/>
                    <a:pt x="3675" y="46"/>
                  </a:cubicBezTo>
                  <a:cubicBezTo>
                    <a:pt x="2808" y="868"/>
                    <a:pt x="2305" y="2009"/>
                    <a:pt x="2305" y="3219"/>
                  </a:cubicBezTo>
                  <a:lnTo>
                    <a:pt x="0" y="29285"/>
                  </a:lnTo>
                  <a:cubicBezTo>
                    <a:pt x="0" y="29308"/>
                    <a:pt x="0" y="29331"/>
                    <a:pt x="0" y="29331"/>
                  </a:cubicBezTo>
                  <a:cubicBezTo>
                    <a:pt x="20" y="29410"/>
                    <a:pt x="74" y="29472"/>
                    <a:pt x="148" y="29472"/>
                  </a:cubicBezTo>
                  <a:cubicBezTo>
                    <a:pt x="159" y="29472"/>
                    <a:pt x="171" y="29471"/>
                    <a:pt x="183" y="29468"/>
                  </a:cubicBezTo>
                  <a:lnTo>
                    <a:pt x="2739" y="28966"/>
                  </a:lnTo>
                  <a:cubicBezTo>
                    <a:pt x="2808" y="28943"/>
                    <a:pt x="2853" y="28897"/>
                    <a:pt x="2876" y="28829"/>
                  </a:cubicBezTo>
                  <a:lnTo>
                    <a:pt x="7715" y="7601"/>
                  </a:lnTo>
                  <a:cubicBezTo>
                    <a:pt x="7716" y="7591"/>
                    <a:pt x="7718" y="7586"/>
                    <a:pt x="7720" y="7586"/>
                  </a:cubicBezTo>
                  <a:cubicBezTo>
                    <a:pt x="7838" y="7586"/>
                    <a:pt x="8879" y="28829"/>
                    <a:pt x="8879" y="28829"/>
                  </a:cubicBezTo>
                  <a:cubicBezTo>
                    <a:pt x="8879" y="28897"/>
                    <a:pt x="8948" y="28966"/>
                    <a:pt x="9016" y="28988"/>
                  </a:cubicBezTo>
                  <a:lnTo>
                    <a:pt x="9039" y="28988"/>
                  </a:lnTo>
                  <a:lnTo>
                    <a:pt x="11573" y="29240"/>
                  </a:lnTo>
                  <a:cubicBezTo>
                    <a:pt x="11641" y="29240"/>
                    <a:pt x="11710" y="29194"/>
                    <a:pt x="11732" y="29148"/>
                  </a:cubicBezTo>
                  <a:cubicBezTo>
                    <a:pt x="11755" y="29125"/>
                    <a:pt x="11755" y="29103"/>
                    <a:pt x="11755" y="29080"/>
                  </a:cubicBezTo>
                  <a:lnTo>
                    <a:pt x="13764" y="4406"/>
                  </a:lnTo>
                  <a:cubicBezTo>
                    <a:pt x="13832" y="3447"/>
                    <a:pt x="13741" y="2488"/>
                    <a:pt x="13421" y="1575"/>
                  </a:cubicBezTo>
                  <a:cubicBezTo>
                    <a:pt x="13170" y="868"/>
                    <a:pt x="12805" y="251"/>
                    <a:pt x="12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2444750" y="2711700"/>
              <a:ext cx="135825" cy="45675"/>
            </a:xfrm>
            <a:custGeom>
              <a:avLst/>
              <a:gdLst/>
              <a:ahLst/>
              <a:cxnLst/>
              <a:rect l="l" t="t" r="r" b="b"/>
              <a:pathLst>
                <a:path w="5433" h="1827" extrusionOk="0">
                  <a:moveTo>
                    <a:pt x="0" y="0"/>
                  </a:moveTo>
                  <a:lnTo>
                    <a:pt x="229" y="137"/>
                  </a:lnTo>
                  <a:lnTo>
                    <a:pt x="2808" y="1826"/>
                  </a:lnTo>
                  <a:lnTo>
                    <a:pt x="5113" y="525"/>
                  </a:lnTo>
                  <a:lnTo>
                    <a:pt x="5410" y="343"/>
                  </a:lnTo>
                  <a:lnTo>
                    <a:pt x="5433" y="251"/>
                  </a:lnTo>
                  <a:lnTo>
                    <a:pt x="5113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2450450" y="2713400"/>
              <a:ext cx="114150" cy="280200"/>
            </a:xfrm>
            <a:custGeom>
              <a:avLst/>
              <a:gdLst/>
              <a:ahLst/>
              <a:cxnLst/>
              <a:rect l="l" t="t" r="r" b="b"/>
              <a:pathLst>
                <a:path w="4566" h="11208" extrusionOk="0">
                  <a:moveTo>
                    <a:pt x="1" y="1"/>
                  </a:moveTo>
                  <a:lnTo>
                    <a:pt x="138" y="2877"/>
                  </a:lnTo>
                  <a:lnTo>
                    <a:pt x="160" y="3333"/>
                  </a:lnTo>
                  <a:lnTo>
                    <a:pt x="526" y="11208"/>
                  </a:lnTo>
                  <a:lnTo>
                    <a:pt x="4086" y="11162"/>
                  </a:lnTo>
                  <a:lnTo>
                    <a:pt x="4452" y="3333"/>
                  </a:lnTo>
                  <a:lnTo>
                    <a:pt x="4452" y="2877"/>
                  </a:lnTo>
                  <a:lnTo>
                    <a:pt x="4566" y="617"/>
                  </a:lnTo>
                  <a:lnTo>
                    <a:pt x="2580" y="17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2"/>
            <p:cNvSpPr/>
            <p:nvPr/>
          </p:nvSpPr>
          <p:spPr>
            <a:xfrm>
              <a:off x="2550325" y="2632650"/>
              <a:ext cx="187175" cy="612250"/>
            </a:xfrm>
            <a:custGeom>
              <a:avLst/>
              <a:gdLst/>
              <a:ahLst/>
              <a:cxnLst/>
              <a:rect l="l" t="t" r="r" b="b"/>
              <a:pathLst>
                <a:path w="7487" h="24490" extrusionOk="0">
                  <a:moveTo>
                    <a:pt x="955" y="0"/>
                  </a:moveTo>
                  <a:cubicBezTo>
                    <a:pt x="845" y="0"/>
                    <a:pt x="749" y="82"/>
                    <a:pt x="731" y="195"/>
                  </a:cubicBezTo>
                  <a:lnTo>
                    <a:pt x="731" y="332"/>
                  </a:lnTo>
                  <a:lnTo>
                    <a:pt x="571" y="3847"/>
                  </a:lnTo>
                  <a:lnTo>
                    <a:pt x="457" y="6107"/>
                  </a:lnTo>
                  <a:lnTo>
                    <a:pt x="457" y="6563"/>
                  </a:lnTo>
                  <a:lnTo>
                    <a:pt x="91" y="14392"/>
                  </a:lnTo>
                  <a:lnTo>
                    <a:pt x="0" y="16195"/>
                  </a:lnTo>
                  <a:cubicBezTo>
                    <a:pt x="0" y="16309"/>
                    <a:pt x="0" y="16424"/>
                    <a:pt x="23" y="16515"/>
                  </a:cubicBezTo>
                  <a:lnTo>
                    <a:pt x="411" y="18113"/>
                  </a:lnTo>
                  <a:lnTo>
                    <a:pt x="1461" y="22860"/>
                  </a:lnTo>
                  <a:cubicBezTo>
                    <a:pt x="1676" y="23826"/>
                    <a:pt x="2536" y="24489"/>
                    <a:pt x="3492" y="24489"/>
                  </a:cubicBezTo>
                  <a:cubicBezTo>
                    <a:pt x="3552" y="24489"/>
                    <a:pt x="3614" y="24486"/>
                    <a:pt x="3675" y="24481"/>
                  </a:cubicBezTo>
                  <a:lnTo>
                    <a:pt x="6003" y="24253"/>
                  </a:lnTo>
                  <a:cubicBezTo>
                    <a:pt x="6893" y="24161"/>
                    <a:pt x="7487" y="23271"/>
                    <a:pt x="7167" y="22427"/>
                  </a:cubicBezTo>
                  <a:lnTo>
                    <a:pt x="4200" y="14050"/>
                  </a:lnTo>
                  <a:lnTo>
                    <a:pt x="3926" y="10443"/>
                  </a:lnTo>
                  <a:lnTo>
                    <a:pt x="3880" y="10055"/>
                  </a:lnTo>
                  <a:lnTo>
                    <a:pt x="3858" y="9713"/>
                  </a:lnTo>
                  <a:lnTo>
                    <a:pt x="4679" y="5970"/>
                  </a:lnTo>
                  <a:lnTo>
                    <a:pt x="4657" y="2409"/>
                  </a:lnTo>
                  <a:lnTo>
                    <a:pt x="4679" y="2112"/>
                  </a:lnTo>
                  <a:lnTo>
                    <a:pt x="4109" y="1131"/>
                  </a:lnTo>
                  <a:lnTo>
                    <a:pt x="1027" y="12"/>
                  </a:lnTo>
                  <a:cubicBezTo>
                    <a:pt x="1003" y="4"/>
                    <a:pt x="979" y="0"/>
                    <a:pt x="9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52"/>
            <p:cNvSpPr/>
            <p:nvPr/>
          </p:nvSpPr>
          <p:spPr>
            <a:xfrm>
              <a:off x="2563450" y="2645250"/>
              <a:ext cx="51375" cy="197700"/>
            </a:xfrm>
            <a:custGeom>
              <a:avLst/>
              <a:gdLst/>
              <a:ahLst/>
              <a:cxnLst/>
              <a:rect l="l" t="t" r="r" b="b"/>
              <a:pathLst>
                <a:path w="2055" h="7908" extrusionOk="0">
                  <a:moveTo>
                    <a:pt x="942" y="1"/>
                  </a:moveTo>
                  <a:cubicBezTo>
                    <a:pt x="911" y="1"/>
                    <a:pt x="884" y="17"/>
                    <a:pt x="867" y="33"/>
                  </a:cubicBezTo>
                  <a:cubicBezTo>
                    <a:pt x="867" y="79"/>
                    <a:pt x="867" y="125"/>
                    <a:pt x="913" y="147"/>
                  </a:cubicBezTo>
                  <a:lnTo>
                    <a:pt x="1872" y="695"/>
                  </a:lnTo>
                  <a:lnTo>
                    <a:pt x="1895" y="718"/>
                  </a:lnTo>
                  <a:lnTo>
                    <a:pt x="982" y="1517"/>
                  </a:lnTo>
                  <a:lnTo>
                    <a:pt x="1803" y="1791"/>
                  </a:lnTo>
                  <a:cubicBezTo>
                    <a:pt x="1803" y="1814"/>
                    <a:pt x="1803" y="1814"/>
                    <a:pt x="1826" y="1814"/>
                  </a:cubicBezTo>
                  <a:cubicBezTo>
                    <a:pt x="1826" y="1814"/>
                    <a:pt x="1826" y="1836"/>
                    <a:pt x="1826" y="1859"/>
                  </a:cubicBezTo>
                  <a:lnTo>
                    <a:pt x="23" y="7817"/>
                  </a:lnTo>
                  <a:cubicBezTo>
                    <a:pt x="0" y="7839"/>
                    <a:pt x="23" y="7885"/>
                    <a:pt x="69" y="7908"/>
                  </a:cubicBezTo>
                  <a:lnTo>
                    <a:pt x="91" y="7908"/>
                  </a:lnTo>
                  <a:cubicBezTo>
                    <a:pt x="114" y="7908"/>
                    <a:pt x="160" y="7885"/>
                    <a:pt x="160" y="7839"/>
                  </a:cubicBezTo>
                  <a:lnTo>
                    <a:pt x="1963" y="1905"/>
                  </a:lnTo>
                  <a:cubicBezTo>
                    <a:pt x="1986" y="1859"/>
                    <a:pt x="1963" y="1791"/>
                    <a:pt x="1963" y="1745"/>
                  </a:cubicBezTo>
                  <a:cubicBezTo>
                    <a:pt x="1940" y="1699"/>
                    <a:pt x="1895" y="1677"/>
                    <a:pt x="1849" y="1654"/>
                  </a:cubicBezTo>
                  <a:lnTo>
                    <a:pt x="1278" y="1471"/>
                  </a:lnTo>
                  <a:lnTo>
                    <a:pt x="1986" y="832"/>
                  </a:lnTo>
                  <a:cubicBezTo>
                    <a:pt x="2032" y="786"/>
                    <a:pt x="2054" y="741"/>
                    <a:pt x="2032" y="695"/>
                  </a:cubicBezTo>
                  <a:cubicBezTo>
                    <a:pt x="2032" y="627"/>
                    <a:pt x="2009" y="581"/>
                    <a:pt x="1963" y="558"/>
                  </a:cubicBezTo>
                  <a:lnTo>
                    <a:pt x="982" y="10"/>
                  </a:lnTo>
                  <a:cubicBezTo>
                    <a:pt x="968" y="4"/>
                    <a:pt x="955" y="1"/>
                    <a:pt x="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2"/>
            <p:cNvSpPr/>
            <p:nvPr/>
          </p:nvSpPr>
          <p:spPr>
            <a:xfrm>
              <a:off x="2158850" y="2494850"/>
              <a:ext cx="307025" cy="750050"/>
            </a:xfrm>
            <a:custGeom>
              <a:avLst/>
              <a:gdLst/>
              <a:ahLst/>
              <a:cxnLst/>
              <a:rect l="l" t="t" r="r" b="b"/>
              <a:pathLst>
                <a:path w="12281" h="30002" extrusionOk="0">
                  <a:moveTo>
                    <a:pt x="3493" y="1"/>
                  </a:moveTo>
                  <a:lnTo>
                    <a:pt x="982" y="4041"/>
                  </a:lnTo>
                  <a:cubicBezTo>
                    <a:pt x="1" y="5273"/>
                    <a:pt x="435" y="7122"/>
                    <a:pt x="1895" y="7761"/>
                  </a:cubicBezTo>
                  <a:lnTo>
                    <a:pt x="7967" y="11208"/>
                  </a:lnTo>
                  <a:lnTo>
                    <a:pt x="8401" y="15225"/>
                  </a:lnTo>
                  <a:lnTo>
                    <a:pt x="8378" y="15567"/>
                  </a:lnTo>
                  <a:lnTo>
                    <a:pt x="8355" y="15955"/>
                  </a:lnTo>
                  <a:lnTo>
                    <a:pt x="8081" y="19562"/>
                  </a:lnTo>
                  <a:lnTo>
                    <a:pt x="5091" y="27939"/>
                  </a:lnTo>
                  <a:cubicBezTo>
                    <a:pt x="4794" y="28783"/>
                    <a:pt x="5365" y="29673"/>
                    <a:pt x="6255" y="29765"/>
                  </a:cubicBezTo>
                  <a:lnTo>
                    <a:pt x="8583" y="29993"/>
                  </a:lnTo>
                  <a:cubicBezTo>
                    <a:pt x="8646" y="29998"/>
                    <a:pt x="8709" y="30001"/>
                    <a:pt x="8771" y="30001"/>
                  </a:cubicBezTo>
                  <a:cubicBezTo>
                    <a:pt x="9745" y="30001"/>
                    <a:pt x="10604" y="29338"/>
                    <a:pt x="10797" y="28372"/>
                  </a:cubicBezTo>
                  <a:lnTo>
                    <a:pt x="11847" y="23625"/>
                  </a:lnTo>
                  <a:lnTo>
                    <a:pt x="12235" y="22027"/>
                  </a:lnTo>
                  <a:cubicBezTo>
                    <a:pt x="12258" y="21936"/>
                    <a:pt x="12281" y="21821"/>
                    <a:pt x="12281" y="21707"/>
                  </a:cubicBezTo>
                  <a:lnTo>
                    <a:pt x="12190" y="19950"/>
                  </a:lnTo>
                  <a:lnTo>
                    <a:pt x="11824" y="12075"/>
                  </a:lnTo>
                  <a:lnTo>
                    <a:pt x="11802" y="11619"/>
                  </a:lnTo>
                  <a:lnTo>
                    <a:pt x="11665" y="8743"/>
                  </a:lnTo>
                  <a:lnTo>
                    <a:pt x="11528" y="5844"/>
                  </a:lnTo>
                  <a:lnTo>
                    <a:pt x="11528" y="5821"/>
                  </a:lnTo>
                  <a:cubicBezTo>
                    <a:pt x="11528" y="5656"/>
                    <a:pt x="11395" y="5550"/>
                    <a:pt x="11249" y="5550"/>
                  </a:cubicBezTo>
                  <a:cubicBezTo>
                    <a:pt x="11213" y="5550"/>
                    <a:pt x="11176" y="5556"/>
                    <a:pt x="11140" y="5570"/>
                  </a:cubicBezTo>
                  <a:lnTo>
                    <a:pt x="9976" y="5981"/>
                  </a:lnTo>
                  <a:lnTo>
                    <a:pt x="9953" y="5981"/>
                  </a:lnTo>
                  <a:lnTo>
                    <a:pt x="5045" y="4429"/>
                  </a:lnTo>
                  <a:lnTo>
                    <a:pt x="6552" y="1005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2"/>
            <p:cNvSpPr/>
            <p:nvPr/>
          </p:nvSpPr>
          <p:spPr>
            <a:xfrm>
              <a:off x="2336325" y="2762475"/>
              <a:ext cx="38250" cy="65650"/>
            </a:xfrm>
            <a:custGeom>
              <a:avLst/>
              <a:gdLst/>
              <a:ahLst/>
              <a:cxnLst/>
              <a:rect l="l" t="t" r="r" b="b"/>
              <a:pathLst>
                <a:path w="1530" h="2626" extrusionOk="0">
                  <a:moveTo>
                    <a:pt x="1" y="1"/>
                  </a:moveTo>
                  <a:lnTo>
                    <a:pt x="868" y="503"/>
                  </a:lnTo>
                  <a:lnTo>
                    <a:pt x="1096" y="2626"/>
                  </a:lnTo>
                  <a:lnTo>
                    <a:pt x="1530" y="1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2"/>
            <p:cNvSpPr/>
            <p:nvPr/>
          </p:nvSpPr>
          <p:spPr>
            <a:xfrm>
              <a:off x="2249600" y="2442350"/>
              <a:ext cx="98725" cy="77650"/>
            </a:xfrm>
            <a:custGeom>
              <a:avLst/>
              <a:gdLst/>
              <a:ahLst/>
              <a:cxnLst/>
              <a:rect l="l" t="t" r="r" b="b"/>
              <a:pathLst>
                <a:path w="3949" h="3106" extrusionOk="0">
                  <a:moveTo>
                    <a:pt x="822" y="1"/>
                  </a:moveTo>
                  <a:cubicBezTo>
                    <a:pt x="457" y="503"/>
                    <a:pt x="23" y="1233"/>
                    <a:pt x="69" y="1849"/>
                  </a:cubicBezTo>
                  <a:lnTo>
                    <a:pt x="0" y="2146"/>
                  </a:lnTo>
                  <a:cubicBezTo>
                    <a:pt x="0" y="2146"/>
                    <a:pt x="2610" y="3105"/>
                    <a:pt x="2692" y="3105"/>
                  </a:cubicBezTo>
                  <a:cubicBezTo>
                    <a:pt x="2693" y="3105"/>
                    <a:pt x="2693" y="3105"/>
                    <a:pt x="2694" y="3105"/>
                  </a:cubicBezTo>
                  <a:cubicBezTo>
                    <a:pt x="3310" y="2443"/>
                    <a:pt x="3949" y="1370"/>
                    <a:pt x="3812" y="1073"/>
                  </a:cubicBezTo>
                  <a:cubicBezTo>
                    <a:pt x="3487" y="339"/>
                    <a:pt x="2559" y="199"/>
                    <a:pt x="1898" y="199"/>
                  </a:cubicBezTo>
                  <a:cubicBezTo>
                    <a:pt x="1492" y="199"/>
                    <a:pt x="1187" y="252"/>
                    <a:pt x="1187" y="252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52"/>
            <p:cNvSpPr/>
            <p:nvPr/>
          </p:nvSpPr>
          <p:spPr>
            <a:xfrm>
              <a:off x="2260425" y="2442925"/>
              <a:ext cx="74775" cy="58900"/>
            </a:xfrm>
            <a:custGeom>
              <a:avLst/>
              <a:gdLst/>
              <a:ahLst/>
              <a:cxnLst/>
              <a:rect l="l" t="t" r="r" b="b"/>
              <a:pathLst>
                <a:path w="2991" h="2356" extrusionOk="0">
                  <a:moveTo>
                    <a:pt x="1866" y="0"/>
                  </a:moveTo>
                  <a:cubicBezTo>
                    <a:pt x="1860" y="0"/>
                    <a:pt x="1855" y="0"/>
                    <a:pt x="1850" y="0"/>
                  </a:cubicBezTo>
                  <a:cubicBezTo>
                    <a:pt x="1119" y="23"/>
                    <a:pt x="708" y="137"/>
                    <a:pt x="708" y="137"/>
                  </a:cubicBezTo>
                  <a:cubicBezTo>
                    <a:pt x="708" y="137"/>
                    <a:pt x="1" y="1575"/>
                    <a:pt x="982" y="2192"/>
                  </a:cubicBezTo>
                  <a:cubicBezTo>
                    <a:pt x="1168" y="2308"/>
                    <a:pt x="1355" y="2355"/>
                    <a:pt x="1536" y="2355"/>
                  </a:cubicBezTo>
                  <a:cubicBezTo>
                    <a:pt x="2315" y="2355"/>
                    <a:pt x="2991" y="1484"/>
                    <a:pt x="2991" y="1484"/>
                  </a:cubicBezTo>
                  <a:cubicBezTo>
                    <a:pt x="2991" y="1484"/>
                    <a:pt x="2564" y="0"/>
                    <a:pt x="1866" y="0"/>
                  </a:cubicBez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52"/>
            <p:cNvSpPr/>
            <p:nvPr/>
          </p:nvSpPr>
          <p:spPr>
            <a:xfrm>
              <a:off x="2287250" y="2402400"/>
              <a:ext cx="49675" cy="134825"/>
            </a:xfrm>
            <a:custGeom>
              <a:avLst/>
              <a:gdLst/>
              <a:ahLst/>
              <a:cxnLst/>
              <a:rect l="l" t="t" r="r" b="b"/>
              <a:pathLst>
                <a:path w="1987" h="5393" extrusionOk="0">
                  <a:moveTo>
                    <a:pt x="617" y="1"/>
                  </a:moveTo>
                  <a:lnTo>
                    <a:pt x="46" y="4612"/>
                  </a:lnTo>
                  <a:cubicBezTo>
                    <a:pt x="1" y="5000"/>
                    <a:pt x="275" y="5342"/>
                    <a:pt x="663" y="5388"/>
                  </a:cubicBezTo>
                  <a:cubicBezTo>
                    <a:pt x="691" y="5391"/>
                    <a:pt x="719" y="5393"/>
                    <a:pt x="747" y="5393"/>
                  </a:cubicBezTo>
                  <a:cubicBezTo>
                    <a:pt x="1099" y="5393"/>
                    <a:pt x="1396" y="5131"/>
                    <a:pt x="1439" y="4771"/>
                  </a:cubicBezTo>
                  <a:lnTo>
                    <a:pt x="1986" y="183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52"/>
            <p:cNvSpPr/>
            <p:nvPr/>
          </p:nvSpPr>
          <p:spPr>
            <a:xfrm>
              <a:off x="2291825" y="2402975"/>
              <a:ext cx="42250" cy="125700"/>
            </a:xfrm>
            <a:custGeom>
              <a:avLst/>
              <a:gdLst/>
              <a:ahLst/>
              <a:cxnLst/>
              <a:rect l="l" t="t" r="r" b="b"/>
              <a:pathLst>
                <a:path w="1690" h="5028" extrusionOk="0">
                  <a:moveTo>
                    <a:pt x="548" y="1"/>
                  </a:moveTo>
                  <a:lnTo>
                    <a:pt x="23" y="4315"/>
                  </a:lnTo>
                  <a:cubicBezTo>
                    <a:pt x="0" y="4680"/>
                    <a:pt x="206" y="4999"/>
                    <a:pt x="525" y="5022"/>
                  </a:cubicBezTo>
                  <a:cubicBezTo>
                    <a:pt x="550" y="5026"/>
                    <a:pt x="575" y="5028"/>
                    <a:pt x="600" y="5028"/>
                  </a:cubicBezTo>
                  <a:cubicBezTo>
                    <a:pt x="887" y="5028"/>
                    <a:pt x="1122" y="4788"/>
                    <a:pt x="1164" y="4452"/>
                  </a:cubicBezTo>
                  <a:lnTo>
                    <a:pt x="1689" y="13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52"/>
            <p:cNvSpPr/>
            <p:nvPr/>
          </p:nvSpPr>
          <p:spPr>
            <a:xfrm>
              <a:off x="2293525" y="2421800"/>
              <a:ext cx="37125" cy="101075"/>
            </a:xfrm>
            <a:custGeom>
              <a:avLst/>
              <a:gdLst/>
              <a:ahLst/>
              <a:cxnLst/>
              <a:rect l="l" t="t" r="r" b="b"/>
              <a:pathLst>
                <a:path w="1485" h="4043" extrusionOk="0">
                  <a:moveTo>
                    <a:pt x="457" y="1"/>
                  </a:moveTo>
                  <a:lnTo>
                    <a:pt x="24" y="3448"/>
                  </a:lnTo>
                  <a:cubicBezTo>
                    <a:pt x="1" y="3744"/>
                    <a:pt x="206" y="3995"/>
                    <a:pt x="480" y="4041"/>
                  </a:cubicBezTo>
                  <a:cubicBezTo>
                    <a:pt x="495" y="4042"/>
                    <a:pt x="510" y="4043"/>
                    <a:pt x="525" y="4043"/>
                  </a:cubicBezTo>
                  <a:cubicBezTo>
                    <a:pt x="802" y="4043"/>
                    <a:pt x="1029" y="3844"/>
                    <a:pt x="1051" y="3584"/>
                  </a:cubicBezTo>
                  <a:lnTo>
                    <a:pt x="1484" y="115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52"/>
            <p:cNvSpPr/>
            <p:nvPr/>
          </p:nvSpPr>
          <p:spPr>
            <a:xfrm>
              <a:off x="2297525" y="2390925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285" y="0"/>
                  </a:moveTo>
                  <a:cubicBezTo>
                    <a:pt x="160" y="0"/>
                    <a:pt x="44" y="108"/>
                    <a:pt x="23" y="254"/>
                  </a:cubicBezTo>
                  <a:cubicBezTo>
                    <a:pt x="1" y="391"/>
                    <a:pt x="115" y="528"/>
                    <a:pt x="252" y="551"/>
                  </a:cubicBezTo>
                  <a:lnTo>
                    <a:pt x="1530" y="711"/>
                  </a:lnTo>
                  <a:cubicBezTo>
                    <a:pt x="1542" y="713"/>
                    <a:pt x="1553" y="714"/>
                    <a:pt x="1565" y="714"/>
                  </a:cubicBezTo>
                  <a:cubicBezTo>
                    <a:pt x="1689" y="714"/>
                    <a:pt x="1806" y="606"/>
                    <a:pt x="1827" y="460"/>
                  </a:cubicBezTo>
                  <a:cubicBezTo>
                    <a:pt x="1849" y="323"/>
                    <a:pt x="1735" y="186"/>
                    <a:pt x="1598" y="163"/>
                  </a:cubicBezTo>
                  <a:lnTo>
                    <a:pt x="320" y="3"/>
                  </a:lnTo>
                  <a:cubicBezTo>
                    <a:pt x="308" y="1"/>
                    <a:pt x="297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52"/>
            <p:cNvSpPr/>
            <p:nvPr/>
          </p:nvSpPr>
          <p:spPr>
            <a:xfrm>
              <a:off x="2315225" y="24492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91" y="1"/>
                  </a:moveTo>
                  <a:cubicBezTo>
                    <a:pt x="46" y="1"/>
                    <a:pt x="23" y="23"/>
                    <a:pt x="23" y="69"/>
                  </a:cubicBezTo>
                  <a:cubicBezTo>
                    <a:pt x="0" y="92"/>
                    <a:pt x="23" y="137"/>
                    <a:pt x="69" y="137"/>
                  </a:cubicBezTo>
                  <a:cubicBezTo>
                    <a:pt x="91" y="137"/>
                    <a:pt x="137" y="115"/>
                    <a:pt x="137" y="69"/>
                  </a:cubicBezTo>
                  <a:cubicBezTo>
                    <a:pt x="137" y="46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52"/>
            <p:cNvSpPr/>
            <p:nvPr/>
          </p:nvSpPr>
          <p:spPr>
            <a:xfrm>
              <a:off x="2304950" y="2468600"/>
              <a:ext cx="2875" cy="3450"/>
            </a:xfrm>
            <a:custGeom>
              <a:avLst/>
              <a:gdLst/>
              <a:ahLst/>
              <a:cxnLst/>
              <a:rect l="l" t="t" r="r" b="b"/>
              <a:pathLst>
                <a:path w="115" h="138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92"/>
                    <a:pt x="23" y="115"/>
                    <a:pt x="46" y="138"/>
                  </a:cubicBezTo>
                  <a:cubicBezTo>
                    <a:pt x="92" y="138"/>
                    <a:pt x="114" y="115"/>
                    <a:pt x="114" y="69"/>
                  </a:cubicBezTo>
                  <a:cubicBezTo>
                    <a:pt x="114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52"/>
            <p:cNvSpPr/>
            <p:nvPr/>
          </p:nvSpPr>
          <p:spPr>
            <a:xfrm>
              <a:off x="2316350" y="2479225"/>
              <a:ext cx="3450" cy="3100"/>
            </a:xfrm>
            <a:custGeom>
              <a:avLst/>
              <a:gdLst/>
              <a:ahLst/>
              <a:cxnLst/>
              <a:rect l="l" t="t" r="r" b="b"/>
              <a:pathLst>
                <a:path w="138" h="124" extrusionOk="0">
                  <a:moveTo>
                    <a:pt x="47" y="0"/>
                  </a:moveTo>
                  <a:cubicBezTo>
                    <a:pt x="25" y="0"/>
                    <a:pt x="1" y="22"/>
                    <a:pt x="1" y="55"/>
                  </a:cubicBezTo>
                  <a:cubicBezTo>
                    <a:pt x="1" y="101"/>
                    <a:pt x="24" y="123"/>
                    <a:pt x="69" y="123"/>
                  </a:cubicBezTo>
                  <a:cubicBezTo>
                    <a:pt x="92" y="123"/>
                    <a:pt x="138" y="101"/>
                    <a:pt x="138" y="78"/>
                  </a:cubicBezTo>
                  <a:cubicBezTo>
                    <a:pt x="138" y="32"/>
                    <a:pt x="115" y="9"/>
                    <a:pt x="69" y="9"/>
                  </a:cubicBezTo>
                  <a:cubicBezTo>
                    <a:pt x="63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52"/>
            <p:cNvSpPr/>
            <p:nvPr/>
          </p:nvSpPr>
          <p:spPr>
            <a:xfrm>
              <a:off x="2278700" y="2417250"/>
              <a:ext cx="31975" cy="46250"/>
            </a:xfrm>
            <a:custGeom>
              <a:avLst/>
              <a:gdLst/>
              <a:ahLst/>
              <a:cxnLst/>
              <a:rect l="l" t="t" r="r" b="b"/>
              <a:pathLst>
                <a:path w="1279" h="1850" extrusionOk="0">
                  <a:moveTo>
                    <a:pt x="402" y="0"/>
                  </a:moveTo>
                  <a:cubicBezTo>
                    <a:pt x="359" y="0"/>
                    <a:pt x="315" y="8"/>
                    <a:pt x="274" y="23"/>
                  </a:cubicBezTo>
                  <a:cubicBezTo>
                    <a:pt x="92" y="92"/>
                    <a:pt x="0" y="320"/>
                    <a:pt x="92" y="502"/>
                  </a:cubicBezTo>
                  <a:lnTo>
                    <a:pt x="525" y="1621"/>
                  </a:lnTo>
                  <a:cubicBezTo>
                    <a:pt x="578" y="1762"/>
                    <a:pt x="727" y="1849"/>
                    <a:pt x="877" y="1849"/>
                  </a:cubicBezTo>
                  <a:cubicBezTo>
                    <a:pt x="920" y="1849"/>
                    <a:pt x="963" y="1842"/>
                    <a:pt x="1005" y="1826"/>
                  </a:cubicBezTo>
                  <a:cubicBezTo>
                    <a:pt x="1187" y="1758"/>
                    <a:pt x="1279" y="1552"/>
                    <a:pt x="1210" y="1370"/>
                  </a:cubicBezTo>
                  <a:lnTo>
                    <a:pt x="754" y="229"/>
                  </a:lnTo>
                  <a:cubicBezTo>
                    <a:pt x="700" y="87"/>
                    <a:pt x="551" y="0"/>
                    <a:pt x="402" y="0"/>
                  </a:cubicBez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2"/>
            <p:cNvSpPr/>
            <p:nvPr/>
          </p:nvSpPr>
          <p:spPr>
            <a:xfrm>
              <a:off x="2295825" y="2410650"/>
              <a:ext cx="31400" cy="46325"/>
            </a:xfrm>
            <a:custGeom>
              <a:avLst/>
              <a:gdLst/>
              <a:ahLst/>
              <a:cxnLst/>
              <a:rect l="l" t="t" r="r" b="b"/>
              <a:pathLst>
                <a:path w="1256" h="1853" extrusionOk="0">
                  <a:moveTo>
                    <a:pt x="423" y="0"/>
                  </a:moveTo>
                  <a:cubicBezTo>
                    <a:pt x="373" y="0"/>
                    <a:pt x="323" y="12"/>
                    <a:pt x="274" y="36"/>
                  </a:cubicBezTo>
                  <a:cubicBezTo>
                    <a:pt x="91" y="105"/>
                    <a:pt x="0" y="310"/>
                    <a:pt x="69" y="493"/>
                  </a:cubicBezTo>
                  <a:lnTo>
                    <a:pt x="525" y="1634"/>
                  </a:lnTo>
                  <a:cubicBezTo>
                    <a:pt x="575" y="1768"/>
                    <a:pt x="699" y="1852"/>
                    <a:pt x="833" y="1852"/>
                  </a:cubicBezTo>
                  <a:cubicBezTo>
                    <a:pt x="882" y="1852"/>
                    <a:pt x="933" y="1841"/>
                    <a:pt x="982" y="1816"/>
                  </a:cubicBezTo>
                  <a:cubicBezTo>
                    <a:pt x="1164" y="1748"/>
                    <a:pt x="1255" y="1543"/>
                    <a:pt x="1187" y="1360"/>
                  </a:cubicBezTo>
                  <a:lnTo>
                    <a:pt x="730" y="219"/>
                  </a:lnTo>
                  <a:cubicBezTo>
                    <a:pt x="680" y="85"/>
                    <a:pt x="557" y="0"/>
                    <a:pt x="423" y="0"/>
                  </a:cubicBez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2"/>
            <p:cNvSpPr/>
            <p:nvPr/>
          </p:nvSpPr>
          <p:spPr>
            <a:xfrm>
              <a:off x="2265575" y="2431525"/>
              <a:ext cx="26850" cy="35150"/>
            </a:xfrm>
            <a:custGeom>
              <a:avLst/>
              <a:gdLst/>
              <a:ahLst/>
              <a:cxnLst/>
              <a:rect l="l" t="t" r="r" b="b"/>
              <a:pathLst>
                <a:path w="1074" h="1406" extrusionOk="0">
                  <a:moveTo>
                    <a:pt x="399" y="0"/>
                  </a:moveTo>
                  <a:cubicBezTo>
                    <a:pt x="358" y="0"/>
                    <a:pt x="315" y="7"/>
                    <a:pt x="274" y="23"/>
                  </a:cubicBezTo>
                  <a:cubicBezTo>
                    <a:pt x="92" y="91"/>
                    <a:pt x="0" y="320"/>
                    <a:pt x="69" y="502"/>
                  </a:cubicBezTo>
                  <a:lnTo>
                    <a:pt x="343" y="1187"/>
                  </a:lnTo>
                  <a:cubicBezTo>
                    <a:pt x="393" y="1321"/>
                    <a:pt x="516" y="1405"/>
                    <a:pt x="651" y="1405"/>
                  </a:cubicBezTo>
                  <a:cubicBezTo>
                    <a:pt x="700" y="1405"/>
                    <a:pt x="750" y="1394"/>
                    <a:pt x="799" y="1369"/>
                  </a:cubicBezTo>
                  <a:cubicBezTo>
                    <a:pt x="982" y="1301"/>
                    <a:pt x="1073" y="1096"/>
                    <a:pt x="1005" y="913"/>
                  </a:cubicBezTo>
                  <a:lnTo>
                    <a:pt x="731" y="228"/>
                  </a:lnTo>
                  <a:cubicBezTo>
                    <a:pt x="678" y="87"/>
                    <a:pt x="542" y="0"/>
                    <a:pt x="399" y="0"/>
                  </a:cubicBez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2"/>
            <p:cNvSpPr/>
            <p:nvPr/>
          </p:nvSpPr>
          <p:spPr>
            <a:xfrm>
              <a:off x="2302100" y="2453150"/>
              <a:ext cx="42250" cy="47675"/>
            </a:xfrm>
            <a:custGeom>
              <a:avLst/>
              <a:gdLst/>
              <a:ahLst/>
              <a:cxnLst/>
              <a:rect l="l" t="t" r="r" b="b"/>
              <a:pathLst>
                <a:path w="1690" h="1907" extrusionOk="0">
                  <a:moveTo>
                    <a:pt x="466" y="1"/>
                  </a:moveTo>
                  <a:cubicBezTo>
                    <a:pt x="448" y="1"/>
                    <a:pt x="429" y="1"/>
                    <a:pt x="411" y="2"/>
                  </a:cubicBezTo>
                  <a:cubicBezTo>
                    <a:pt x="411" y="2"/>
                    <a:pt x="0" y="71"/>
                    <a:pt x="228" y="436"/>
                  </a:cubicBezTo>
                  <a:cubicBezTo>
                    <a:pt x="457" y="824"/>
                    <a:pt x="982" y="1417"/>
                    <a:pt x="982" y="1737"/>
                  </a:cubicBezTo>
                  <a:cubicBezTo>
                    <a:pt x="982" y="1870"/>
                    <a:pt x="986" y="1907"/>
                    <a:pt x="991" y="1907"/>
                  </a:cubicBezTo>
                  <a:cubicBezTo>
                    <a:pt x="997" y="1907"/>
                    <a:pt x="1004" y="1851"/>
                    <a:pt x="1004" y="1851"/>
                  </a:cubicBezTo>
                  <a:lnTo>
                    <a:pt x="1415" y="1440"/>
                  </a:lnTo>
                  <a:cubicBezTo>
                    <a:pt x="1689" y="1189"/>
                    <a:pt x="1689" y="756"/>
                    <a:pt x="1438" y="482"/>
                  </a:cubicBezTo>
                  <a:cubicBezTo>
                    <a:pt x="1198" y="241"/>
                    <a:pt x="874" y="1"/>
                    <a:pt x="466" y="1"/>
                  </a:cubicBez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2"/>
            <p:cNvSpPr/>
            <p:nvPr/>
          </p:nvSpPr>
          <p:spPr>
            <a:xfrm>
              <a:off x="2271275" y="2604425"/>
              <a:ext cx="23425" cy="29675"/>
            </a:xfrm>
            <a:custGeom>
              <a:avLst/>
              <a:gdLst/>
              <a:ahLst/>
              <a:cxnLst/>
              <a:rect l="l" t="t" r="r" b="b"/>
              <a:pathLst>
                <a:path w="937" h="1187" extrusionOk="0">
                  <a:moveTo>
                    <a:pt x="571" y="0"/>
                  </a:moveTo>
                  <a:lnTo>
                    <a:pt x="1" y="1187"/>
                  </a:lnTo>
                  <a:lnTo>
                    <a:pt x="936" y="18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2"/>
            <p:cNvSpPr/>
            <p:nvPr/>
          </p:nvSpPr>
          <p:spPr>
            <a:xfrm>
              <a:off x="2654175" y="2775025"/>
              <a:ext cx="5725" cy="65075"/>
            </a:xfrm>
            <a:custGeom>
              <a:avLst/>
              <a:gdLst/>
              <a:ahLst/>
              <a:cxnLst/>
              <a:rect l="l" t="t" r="r" b="b"/>
              <a:pathLst>
                <a:path w="229" h="2603" extrusionOk="0">
                  <a:moveTo>
                    <a:pt x="0" y="1"/>
                  </a:moveTo>
                  <a:lnTo>
                    <a:pt x="0" y="2603"/>
                  </a:lnTo>
                  <a:lnTo>
                    <a:pt x="229" y="16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2"/>
            <p:cNvSpPr/>
            <p:nvPr/>
          </p:nvSpPr>
          <p:spPr>
            <a:xfrm>
              <a:off x="2623350" y="2950775"/>
              <a:ext cx="29700" cy="12025"/>
            </a:xfrm>
            <a:custGeom>
              <a:avLst/>
              <a:gdLst/>
              <a:ahLst/>
              <a:cxnLst/>
              <a:rect l="l" t="t" r="r" b="b"/>
              <a:pathLst>
                <a:path w="1188" h="481" extrusionOk="0">
                  <a:moveTo>
                    <a:pt x="24" y="1"/>
                  </a:moveTo>
                  <a:lnTo>
                    <a:pt x="1" y="275"/>
                  </a:lnTo>
                  <a:lnTo>
                    <a:pt x="1188" y="480"/>
                  </a:lnTo>
                  <a:lnTo>
                    <a:pt x="1188" y="2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2"/>
            <p:cNvSpPr/>
            <p:nvPr/>
          </p:nvSpPr>
          <p:spPr>
            <a:xfrm>
              <a:off x="2637625" y="2851500"/>
              <a:ext cx="13725" cy="8000"/>
            </a:xfrm>
            <a:custGeom>
              <a:avLst/>
              <a:gdLst/>
              <a:ahLst/>
              <a:cxnLst/>
              <a:rect l="l" t="t" r="r" b="b"/>
              <a:pathLst>
                <a:path w="549" h="320" extrusionOk="0">
                  <a:moveTo>
                    <a:pt x="92" y="0"/>
                  </a:moveTo>
                  <a:lnTo>
                    <a:pt x="0" y="320"/>
                  </a:lnTo>
                  <a:lnTo>
                    <a:pt x="503" y="297"/>
                  </a:lnTo>
                  <a:lnTo>
                    <a:pt x="548" y="9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2"/>
            <p:cNvSpPr/>
            <p:nvPr/>
          </p:nvSpPr>
          <p:spPr>
            <a:xfrm>
              <a:off x="2404800" y="2649825"/>
              <a:ext cx="43975" cy="198275"/>
            </a:xfrm>
            <a:custGeom>
              <a:avLst/>
              <a:gdLst/>
              <a:ahLst/>
              <a:cxnLst/>
              <a:rect l="l" t="t" r="r" b="b"/>
              <a:pathLst>
                <a:path w="1759" h="7931" extrusionOk="0">
                  <a:moveTo>
                    <a:pt x="1121" y="1"/>
                  </a:moveTo>
                  <a:cubicBezTo>
                    <a:pt x="1112" y="1"/>
                    <a:pt x="1103" y="3"/>
                    <a:pt x="1096" y="10"/>
                  </a:cubicBezTo>
                  <a:lnTo>
                    <a:pt x="92" y="535"/>
                  </a:lnTo>
                  <a:cubicBezTo>
                    <a:pt x="46" y="558"/>
                    <a:pt x="24" y="603"/>
                    <a:pt x="1" y="649"/>
                  </a:cubicBezTo>
                  <a:cubicBezTo>
                    <a:pt x="1" y="695"/>
                    <a:pt x="24" y="740"/>
                    <a:pt x="46" y="786"/>
                  </a:cubicBezTo>
                  <a:lnTo>
                    <a:pt x="754" y="1448"/>
                  </a:lnTo>
                  <a:lnTo>
                    <a:pt x="160" y="1631"/>
                  </a:lnTo>
                  <a:cubicBezTo>
                    <a:pt x="115" y="1631"/>
                    <a:pt x="69" y="1676"/>
                    <a:pt x="46" y="1722"/>
                  </a:cubicBezTo>
                  <a:cubicBezTo>
                    <a:pt x="24" y="1768"/>
                    <a:pt x="24" y="1813"/>
                    <a:pt x="46" y="1859"/>
                  </a:cubicBezTo>
                  <a:lnTo>
                    <a:pt x="1598" y="7885"/>
                  </a:lnTo>
                  <a:cubicBezTo>
                    <a:pt x="1621" y="7908"/>
                    <a:pt x="1644" y="7930"/>
                    <a:pt x="1667" y="7930"/>
                  </a:cubicBezTo>
                  <a:lnTo>
                    <a:pt x="1690" y="7930"/>
                  </a:lnTo>
                  <a:cubicBezTo>
                    <a:pt x="1735" y="7908"/>
                    <a:pt x="1758" y="7885"/>
                    <a:pt x="1758" y="7839"/>
                  </a:cubicBezTo>
                  <a:lnTo>
                    <a:pt x="183" y="1813"/>
                  </a:lnTo>
                  <a:cubicBezTo>
                    <a:pt x="183" y="1790"/>
                    <a:pt x="183" y="1790"/>
                    <a:pt x="183" y="1790"/>
                  </a:cubicBezTo>
                  <a:cubicBezTo>
                    <a:pt x="183" y="1790"/>
                    <a:pt x="206" y="1768"/>
                    <a:pt x="206" y="1768"/>
                  </a:cubicBezTo>
                  <a:lnTo>
                    <a:pt x="1028" y="1516"/>
                  </a:lnTo>
                  <a:lnTo>
                    <a:pt x="160" y="672"/>
                  </a:lnTo>
                  <a:lnTo>
                    <a:pt x="115" y="740"/>
                  </a:lnTo>
                  <a:lnTo>
                    <a:pt x="115" y="740"/>
                  </a:lnTo>
                  <a:lnTo>
                    <a:pt x="160" y="649"/>
                  </a:lnTo>
                  <a:lnTo>
                    <a:pt x="1165" y="147"/>
                  </a:lnTo>
                  <a:cubicBezTo>
                    <a:pt x="1188" y="124"/>
                    <a:pt x="1210" y="78"/>
                    <a:pt x="1188" y="33"/>
                  </a:cubicBezTo>
                  <a:cubicBezTo>
                    <a:pt x="1171" y="17"/>
                    <a:pt x="1144" y="1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2"/>
            <p:cNvSpPr/>
            <p:nvPr/>
          </p:nvSpPr>
          <p:spPr>
            <a:xfrm>
              <a:off x="2384825" y="2636950"/>
              <a:ext cx="36550" cy="17125"/>
            </a:xfrm>
            <a:custGeom>
              <a:avLst/>
              <a:gdLst/>
              <a:ahLst/>
              <a:cxnLst/>
              <a:rect l="l" t="t" r="r" b="b"/>
              <a:pathLst>
                <a:path w="1462" h="685" extrusionOk="0">
                  <a:moveTo>
                    <a:pt x="1" y="0"/>
                  </a:moveTo>
                  <a:lnTo>
                    <a:pt x="891" y="685"/>
                  </a:lnTo>
                  <a:lnTo>
                    <a:pt x="1462" y="114"/>
                  </a:lnTo>
                  <a:lnTo>
                    <a:pt x="914" y="2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52"/>
            <p:cNvSpPr/>
            <p:nvPr/>
          </p:nvSpPr>
          <p:spPr>
            <a:xfrm>
              <a:off x="2447600" y="2751925"/>
              <a:ext cx="201450" cy="266650"/>
            </a:xfrm>
            <a:custGeom>
              <a:avLst/>
              <a:gdLst/>
              <a:ahLst/>
              <a:cxnLst/>
              <a:rect l="l" t="t" r="r" b="b"/>
              <a:pathLst>
                <a:path w="8058" h="10666" extrusionOk="0">
                  <a:moveTo>
                    <a:pt x="2462" y="0"/>
                  </a:moveTo>
                  <a:cubicBezTo>
                    <a:pt x="1885" y="0"/>
                    <a:pt x="1362" y="432"/>
                    <a:pt x="1279" y="1016"/>
                  </a:cubicBezTo>
                  <a:lnTo>
                    <a:pt x="115" y="8640"/>
                  </a:lnTo>
                  <a:cubicBezTo>
                    <a:pt x="1" y="9279"/>
                    <a:pt x="457" y="9895"/>
                    <a:pt x="1096" y="9986"/>
                  </a:cubicBezTo>
                  <a:lnTo>
                    <a:pt x="5433" y="10648"/>
                  </a:lnTo>
                  <a:cubicBezTo>
                    <a:pt x="5501" y="10660"/>
                    <a:pt x="5569" y="10666"/>
                    <a:pt x="5636" y="10666"/>
                  </a:cubicBezTo>
                  <a:cubicBezTo>
                    <a:pt x="6213" y="10666"/>
                    <a:pt x="6700" y="10237"/>
                    <a:pt x="6803" y="9644"/>
                  </a:cubicBezTo>
                  <a:lnTo>
                    <a:pt x="7967" y="2043"/>
                  </a:lnTo>
                  <a:cubicBezTo>
                    <a:pt x="8058" y="1381"/>
                    <a:pt x="7624" y="788"/>
                    <a:pt x="6962" y="674"/>
                  </a:cubicBezTo>
                  <a:lnTo>
                    <a:pt x="2625" y="12"/>
                  </a:lnTo>
                  <a:cubicBezTo>
                    <a:pt x="2571" y="4"/>
                    <a:pt x="2516" y="0"/>
                    <a:pt x="2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52"/>
            <p:cNvSpPr/>
            <p:nvPr/>
          </p:nvSpPr>
          <p:spPr>
            <a:xfrm>
              <a:off x="2469275" y="2766025"/>
              <a:ext cx="159825" cy="229725"/>
            </a:xfrm>
            <a:custGeom>
              <a:avLst/>
              <a:gdLst/>
              <a:ahLst/>
              <a:cxnLst/>
              <a:rect l="l" t="t" r="r" b="b"/>
              <a:pathLst>
                <a:path w="6393" h="9189" extrusionOk="0">
                  <a:moveTo>
                    <a:pt x="2223" y="1"/>
                  </a:moveTo>
                  <a:cubicBezTo>
                    <a:pt x="1659" y="1"/>
                    <a:pt x="1156" y="429"/>
                    <a:pt x="1074" y="1023"/>
                  </a:cubicBezTo>
                  <a:lnTo>
                    <a:pt x="92" y="7391"/>
                  </a:lnTo>
                  <a:cubicBezTo>
                    <a:pt x="1" y="8030"/>
                    <a:pt x="435" y="8646"/>
                    <a:pt x="1097" y="8738"/>
                  </a:cubicBezTo>
                  <a:lnTo>
                    <a:pt x="3973" y="9171"/>
                  </a:lnTo>
                  <a:cubicBezTo>
                    <a:pt x="4039" y="9183"/>
                    <a:pt x="4105" y="9189"/>
                    <a:pt x="4170" y="9189"/>
                  </a:cubicBezTo>
                  <a:cubicBezTo>
                    <a:pt x="4734" y="9189"/>
                    <a:pt x="5237" y="8763"/>
                    <a:pt x="5319" y="8190"/>
                  </a:cubicBezTo>
                  <a:lnTo>
                    <a:pt x="6301" y="1822"/>
                  </a:lnTo>
                  <a:cubicBezTo>
                    <a:pt x="6392" y="1160"/>
                    <a:pt x="5958" y="566"/>
                    <a:pt x="5296" y="452"/>
                  </a:cubicBezTo>
                  <a:lnTo>
                    <a:pt x="2420" y="18"/>
                  </a:lnTo>
                  <a:cubicBezTo>
                    <a:pt x="2354" y="7"/>
                    <a:pt x="2288" y="1"/>
                    <a:pt x="2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2"/>
            <p:cNvSpPr/>
            <p:nvPr/>
          </p:nvSpPr>
          <p:spPr>
            <a:xfrm>
              <a:off x="2523500" y="2747025"/>
              <a:ext cx="87325" cy="33350"/>
            </a:xfrm>
            <a:custGeom>
              <a:avLst/>
              <a:gdLst/>
              <a:ahLst/>
              <a:cxnLst/>
              <a:rect l="l" t="t" r="r" b="b"/>
              <a:pathLst>
                <a:path w="3493" h="1334" extrusionOk="0">
                  <a:moveTo>
                    <a:pt x="548" y="0"/>
                  </a:moveTo>
                  <a:cubicBezTo>
                    <a:pt x="292" y="0"/>
                    <a:pt x="68" y="176"/>
                    <a:pt x="46" y="413"/>
                  </a:cubicBezTo>
                  <a:cubicBezTo>
                    <a:pt x="0" y="664"/>
                    <a:pt x="183" y="915"/>
                    <a:pt x="434" y="961"/>
                  </a:cubicBezTo>
                  <a:lnTo>
                    <a:pt x="2899" y="1326"/>
                  </a:lnTo>
                  <a:cubicBezTo>
                    <a:pt x="2925" y="1331"/>
                    <a:pt x="2951" y="1333"/>
                    <a:pt x="2977" y="1333"/>
                  </a:cubicBezTo>
                  <a:cubicBezTo>
                    <a:pt x="3200" y="1333"/>
                    <a:pt x="3406" y="1163"/>
                    <a:pt x="3447" y="938"/>
                  </a:cubicBezTo>
                  <a:cubicBezTo>
                    <a:pt x="3493" y="664"/>
                    <a:pt x="3310" y="436"/>
                    <a:pt x="3036" y="390"/>
                  </a:cubicBezTo>
                  <a:lnTo>
                    <a:pt x="594" y="2"/>
                  </a:lnTo>
                  <a:cubicBezTo>
                    <a:pt x="578" y="1"/>
                    <a:pt x="563" y="0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2"/>
            <p:cNvSpPr/>
            <p:nvPr/>
          </p:nvSpPr>
          <p:spPr>
            <a:xfrm>
              <a:off x="2458450" y="2834975"/>
              <a:ext cx="154650" cy="105550"/>
            </a:xfrm>
            <a:custGeom>
              <a:avLst/>
              <a:gdLst/>
              <a:ahLst/>
              <a:cxnLst/>
              <a:rect l="l" t="t" r="r" b="b"/>
              <a:pathLst>
                <a:path w="6186" h="4222" extrusionOk="0">
                  <a:moveTo>
                    <a:pt x="2404" y="1"/>
                  </a:moveTo>
                  <a:cubicBezTo>
                    <a:pt x="2242" y="1"/>
                    <a:pt x="2080" y="47"/>
                    <a:pt x="1940" y="136"/>
                  </a:cubicBezTo>
                  <a:lnTo>
                    <a:pt x="434" y="1049"/>
                  </a:lnTo>
                  <a:cubicBezTo>
                    <a:pt x="137" y="1232"/>
                    <a:pt x="46" y="1643"/>
                    <a:pt x="251" y="1940"/>
                  </a:cubicBezTo>
                  <a:lnTo>
                    <a:pt x="457" y="2236"/>
                  </a:lnTo>
                  <a:lnTo>
                    <a:pt x="1233" y="1369"/>
                  </a:lnTo>
                  <a:lnTo>
                    <a:pt x="137" y="2624"/>
                  </a:lnTo>
                  <a:cubicBezTo>
                    <a:pt x="0" y="2761"/>
                    <a:pt x="46" y="2967"/>
                    <a:pt x="229" y="3058"/>
                  </a:cubicBezTo>
                  <a:cubicBezTo>
                    <a:pt x="290" y="3076"/>
                    <a:pt x="352" y="3087"/>
                    <a:pt x="413" y="3087"/>
                  </a:cubicBezTo>
                  <a:cubicBezTo>
                    <a:pt x="509" y="3087"/>
                    <a:pt x="601" y="3059"/>
                    <a:pt x="685" y="2990"/>
                  </a:cubicBezTo>
                  <a:lnTo>
                    <a:pt x="2123" y="1985"/>
                  </a:lnTo>
                  <a:lnTo>
                    <a:pt x="2123" y="1985"/>
                  </a:lnTo>
                  <a:lnTo>
                    <a:pt x="662" y="3332"/>
                  </a:lnTo>
                  <a:cubicBezTo>
                    <a:pt x="548" y="3446"/>
                    <a:pt x="617" y="3606"/>
                    <a:pt x="754" y="3629"/>
                  </a:cubicBezTo>
                  <a:cubicBezTo>
                    <a:pt x="788" y="3630"/>
                    <a:pt x="822" y="3631"/>
                    <a:pt x="857" y="3631"/>
                  </a:cubicBezTo>
                  <a:cubicBezTo>
                    <a:pt x="1370" y="3631"/>
                    <a:pt x="1876" y="3472"/>
                    <a:pt x="2283" y="3172"/>
                  </a:cubicBezTo>
                  <a:lnTo>
                    <a:pt x="2671" y="2898"/>
                  </a:lnTo>
                  <a:cubicBezTo>
                    <a:pt x="2671" y="2898"/>
                    <a:pt x="3127" y="3880"/>
                    <a:pt x="4291" y="4199"/>
                  </a:cubicBezTo>
                  <a:cubicBezTo>
                    <a:pt x="4360" y="4214"/>
                    <a:pt x="4429" y="4221"/>
                    <a:pt x="4498" y="4221"/>
                  </a:cubicBezTo>
                  <a:cubicBezTo>
                    <a:pt x="4751" y="4221"/>
                    <a:pt x="4997" y="4123"/>
                    <a:pt x="5159" y="3925"/>
                  </a:cubicBezTo>
                  <a:cubicBezTo>
                    <a:pt x="5638" y="3355"/>
                    <a:pt x="6186" y="2168"/>
                    <a:pt x="4314" y="798"/>
                  </a:cubicBezTo>
                  <a:lnTo>
                    <a:pt x="2785" y="91"/>
                  </a:lnTo>
                  <a:cubicBezTo>
                    <a:pt x="2664" y="30"/>
                    <a:pt x="2534" y="1"/>
                    <a:pt x="2404" y="1"/>
                  </a:cubicBezTo>
                  <a:close/>
                </a:path>
              </a:pathLst>
            </a:custGeom>
            <a:solidFill>
              <a:srgbClr val="C76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2"/>
            <p:cNvSpPr/>
            <p:nvPr/>
          </p:nvSpPr>
          <p:spPr>
            <a:xfrm>
              <a:off x="2573700" y="2660900"/>
              <a:ext cx="183775" cy="293950"/>
            </a:xfrm>
            <a:custGeom>
              <a:avLst/>
              <a:gdLst/>
              <a:ahLst/>
              <a:cxnLst/>
              <a:rect l="l" t="t" r="r" b="b"/>
              <a:pathLst>
                <a:path w="7351" h="11758" extrusionOk="0">
                  <a:moveTo>
                    <a:pt x="3174" y="1"/>
                  </a:moveTo>
                  <a:lnTo>
                    <a:pt x="3174" y="4429"/>
                  </a:lnTo>
                  <a:lnTo>
                    <a:pt x="3425" y="6186"/>
                  </a:lnTo>
                  <a:lnTo>
                    <a:pt x="3676" y="7898"/>
                  </a:lnTo>
                  <a:lnTo>
                    <a:pt x="617" y="8081"/>
                  </a:lnTo>
                  <a:cubicBezTo>
                    <a:pt x="457" y="8104"/>
                    <a:pt x="343" y="8218"/>
                    <a:pt x="321" y="8355"/>
                  </a:cubicBezTo>
                  <a:lnTo>
                    <a:pt x="24" y="11139"/>
                  </a:lnTo>
                  <a:cubicBezTo>
                    <a:pt x="1" y="11322"/>
                    <a:pt x="115" y="11459"/>
                    <a:pt x="298" y="11482"/>
                  </a:cubicBezTo>
                  <a:lnTo>
                    <a:pt x="5296" y="11756"/>
                  </a:lnTo>
                  <a:cubicBezTo>
                    <a:pt x="5324" y="11757"/>
                    <a:pt x="5352" y="11758"/>
                    <a:pt x="5380" y="11758"/>
                  </a:cubicBezTo>
                  <a:cubicBezTo>
                    <a:pt x="6256" y="11758"/>
                    <a:pt x="6986" y="11066"/>
                    <a:pt x="7008" y="10181"/>
                  </a:cubicBezTo>
                  <a:lnTo>
                    <a:pt x="7122" y="4383"/>
                  </a:lnTo>
                  <a:cubicBezTo>
                    <a:pt x="7351" y="3333"/>
                    <a:pt x="6803" y="1986"/>
                    <a:pt x="5890" y="1325"/>
                  </a:cubicBezTo>
                  <a:lnTo>
                    <a:pt x="31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2"/>
            <p:cNvSpPr/>
            <p:nvPr/>
          </p:nvSpPr>
          <p:spPr>
            <a:xfrm>
              <a:off x="2665025" y="2850925"/>
              <a:ext cx="23400" cy="7450"/>
            </a:xfrm>
            <a:custGeom>
              <a:avLst/>
              <a:gdLst/>
              <a:ahLst/>
              <a:cxnLst/>
              <a:rect l="l" t="t" r="r" b="b"/>
              <a:pathLst>
                <a:path w="936" h="298" extrusionOk="0">
                  <a:moveTo>
                    <a:pt x="0" y="1"/>
                  </a:moveTo>
                  <a:lnTo>
                    <a:pt x="23" y="297"/>
                  </a:lnTo>
                  <a:lnTo>
                    <a:pt x="936" y="2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2"/>
            <p:cNvSpPr/>
            <p:nvPr/>
          </p:nvSpPr>
          <p:spPr>
            <a:xfrm>
              <a:off x="2468150" y="2864325"/>
              <a:ext cx="24550" cy="25800"/>
            </a:xfrm>
            <a:custGeom>
              <a:avLst/>
              <a:gdLst/>
              <a:ahLst/>
              <a:cxnLst/>
              <a:rect l="l" t="t" r="r" b="b"/>
              <a:pathLst>
                <a:path w="982" h="1032" extrusionOk="0">
                  <a:moveTo>
                    <a:pt x="910" y="1"/>
                  </a:moveTo>
                  <a:cubicBezTo>
                    <a:pt x="890" y="1"/>
                    <a:pt x="868" y="12"/>
                    <a:pt x="845" y="35"/>
                  </a:cubicBezTo>
                  <a:lnTo>
                    <a:pt x="23" y="903"/>
                  </a:lnTo>
                  <a:cubicBezTo>
                    <a:pt x="0" y="925"/>
                    <a:pt x="0" y="948"/>
                    <a:pt x="0" y="971"/>
                  </a:cubicBezTo>
                  <a:cubicBezTo>
                    <a:pt x="0" y="994"/>
                    <a:pt x="23" y="994"/>
                    <a:pt x="23" y="1017"/>
                  </a:cubicBezTo>
                  <a:cubicBezTo>
                    <a:pt x="33" y="1026"/>
                    <a:pt x="46" y="1032"/>
                    <a:pt x="60" y="1032"/>
                  </a:cubicBezTo>
                  <a:cubicBezTo>
                    <a:pt x="80" y="1032"/>
                    <a:pt x="101" y="1021"/>
                    <a:pt x="114" y="994"/>
                  </a:cubicBezTo>
                  <a:lnTo>
                    <a:pt x="959" y="126"/>
                  </a:lnTo>
                  <a:cubicBezTo>
                    <a:pt x="982" y="104"/>
                    <a:pt x="982" y="58"/>
                    <a:pt x="959" y="35"/>
                  </a:cubicBezTo>
                  <a:cubicBezTo>
                    <a:pt x="948" y="12"/>
                    <a:pt x="930" y="1"/>
                    <a:pt x="910" y="1"/>
                  </a:cubicBez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2"/>
            <p:cNvSpPr/>
            <p:nvPr/>
          </p:nvSpPr>
          <p:spPr>
            <a:xfrm>
              <a:off x="2503525" y="2880925"/>
              <a:ext cx="9150" cy="9775"/>
            </a:xfrm>
            <a:custGeom>
              <a:avLst/>
              <a:gdLst/>
              <a:ahLst/>
              <a:cxnLst/>
              <a:rect l="l" t="t" r="r" b="b"/>
              <a:pathLst>
                <a:path w="366" h="391" extrusionOk="0">
                  <a:moveTo>
                    <a:pt x="71" y="1"/>
                  </a:moveTo>
                  <a:cubicBezTo>
                    <a:pt x="61" y="1"/>
                    <a:pt x="53" y="4"/>
                    <a:pt x="46" y="10"/>
                  </a:cubicBezTo>
                  <a:cubicBezTo>
                    <a:pt x="23" y="33"/>
                    <a:pt x="0" y="79"/>
                    <a:pt x="23" y="102"/>
                  </a:cubicBezTo>
                  <a:cubicBezTo>
                    <a:pt x="23" y="102"/>
                    <a:pt x="23" y="124"/>
                    <a:pt x="23" y="124"/>
                  </a:cubicBezTo>
                  <a:cubicBezTo>
                    <a:pt x="23" y="124"/>
                    <a:pt x="115" y="239"/>
                    <a:pt x="229" y="353"/>
                  </a:cubicBezTo>
                  <a:cubicBezTo>
                    <a:pt x="242" y="379"/>
                    <a:pt x="263" y="390"/>
                    <a:pt x="283" y="390"/>
                  </a:cubicBezTo>
                  <a:cubicBezTo>
                    <a:pt x="297" y="390"/>
                    <a:pt x="311" y="385"/>
                    <a:pt x="320" y="375"/>
                  </a:cubicBezTo>
                  <a:cubicBezTo>
                    <a:pt x="366" y="353"/>
                    <a:pt x="366" y="307"/>
                    <a:pt x="343" y="284"/>
                  </a:cubicBezTo>
                  <a:cubicBezTo>
                    <a:pt x="229" y="147"/>
                    <a:pt x="137" y="33"/>
                    <a:pt x="137" y="33"/>
                  </a:cubicBezTo>
                  <a:cubicBezTo>
                    <a:pt x="121" y="17"/>
                    <a:pt x="94" y="1"/>
                    <a:pt x="71" y="1"/>
                  </a:cubicBez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2"/>
            <p:cNvSpPr/>
            <p:nvPr/>
          </p:nvSpPr>
          <p:spPr>
            <a:xfrm>
              <a:off x="2488125" y="2860825"/>
              <a:ext cx="8575" cy="9900"/>
            </a:xfrm>
            <a:custGeom>
              <a:avLst/>
              <a:gdLst/>
              <a:ahLst/>
              <a:cxnLst/>
              <a:rect l="l" t="t" r="r" b="b"/>
              <a:pathLst>
                <a:path w="343" h="396" extrusionOk="0">
                  <a:moveTo>
                    <a:pt x="60" y="0"/>
                  </a:moveTo>
                  <a:cubicBezTo>
                    <a:pt x="46" y="0"/>
                    <a:pt x="32" y="6"/>
                    <a:pt x="23" y="15"/>
                  </a:cubicBezTo>
                  <a:cubicBezTo>
                    <a:pt x="0" y="38"/>
                    <a:pt x="0" y="84"/>
                    <a:pt x="0" y="107"/>
                  </a:cubicBezTo>
                  <a:cubicBezTo>
                    <a:pt x="0" y="107"/>
                    <a:pt x="0" y="107"/>
                    <a:pt x="23" y="129"/>
                  </a:cubicBezTo>
                  <a:cubicBezTo>
                    <a:pt x="23" y="129"/>
                    <a:pt x="91" y="244"/>
                    <a:pt x="206" y="358"/>
                  </a:cubicBezTo>
                  <a:cubicBezTo>
                    <a:pt x="219" y="384"/>
                    <a:pt x="240" y="396"/>
                    <a:pt x="260" y="396"/>
                  </a:cubicBezTo>
                  <a:cubicBezTo>
                    <a:pt x="274" y="396"/>
                    <a:pt x="287" y="390"/>
                    <a:pt x="297" y="381"/>
                  </a:cubicBezTo>
                  <a:cubicBezTo>
                    <a:pt x="343" y="358"/>
                    <a:pt x="343" y="312"/>
                    <a:pt x="320" y="289"/>
                  </a:cubicBezTo>
                  <a:cubicBezTo>
                    <a:pt x="206" y="152"/>
                    <a:pt x="114" y="38"/>
                    <a:pt x="114" y="38"/>
                  </a:cubicBezTo>
                  <a:cubicBezTo>
                    <a:pt x="101" y="11"/>
                    <a:pt x="80" y="0"/>
                    <a:pt x="60" y="0"/>
                  </a:cubicBez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52"/>
            <p:cNvSpPr/>
            <p:nvPr/>
          </p:nvSpPr>
          <p:spPr>
            <a:xfrm>
              <a:off x="2520650" y="2901275"/>
              <a:ext cx="9150" cy="8300"/>
            </a:xfrm>
            <a:custGeom>
              <a:avLst/>
              <a:gdLst/>
              <a:ahLst/>
              <a:cxnLst/>
              <a:rect l="l" t="t" r="r" b="b"/>
              <a:pathLst>
                <a:path w="366" h="332" extrusionOk="0">
                  <a:moveTo>
                    <a:pt x="277" y="1"/>
                  </a:moveTo>
                  <a:cubicBezTo>
                    <a:pt x="257" y="1"/>
                    <a:pt x="240" y="7"/>
                    <a:pt x="228" y="18"/>
                  </a:cubicBezTo>
                  <a:cubicBezTo>
                    <a:pt x="228" y="18"/>
                    <a:pt x="137" y="132"/>
                    <a:pt x="46" y="201"/>
                  </a:cubicBezTo>
                  <a:cubicBezTo>
                    <a:pt x="23" y="223"/>
                    <a:pt x="0" y="269"/>
                    <a:pt x="23" y="292"/>
                  </a:cubicBezTo>
                  <a:cubicBezTo>
                    <a:pt x="23" y="292"/>
                    <a:pt x="23" y="292"/>
                    <a:pt x="23" y="315"/>
                  </a:cubicBezTo>
                  <a:cubicBezTo>
                    <a:pt x="34" y="326"/>
                    <a:pt x="52" y="332"/>
                    <a:pt x="72" y="332"/>
                  </a:cubicBezTo>
                  <a:cubicBezTo>
                    <a:pt x="92" y="332"/>
                    <a:pt x="114" y="326"/>
                    <a:pt x="137" y="315"/>
                  </a:cubicBezTo>
                  <a:cubicBezTo>
                    <a:pt x="228" y="246"/>
                    <a:pt x="343" y="109"/>
                    <a:pt x="343" y="109"/>
                  </a:cubicBezTo>
                  <a:cubicBezTo>
                    <a:pt x="365" y="86"/>
                    <a:pt x="365" y="41"/>
                    <a:pt x="343" y="18"/>
                  </a:cubicBezTo>
                  <a:cubicBezTo>
                    <a:pt x="320" y="7"/>
                    <a:pt x="297" y="1"/>
                    <a:pt x="277" y="1"/>
                  </a:cubicBezTo>
                  <a:close/>
                </a:path>
              </a:pathLst>
            </a:custGeom>
            <a:solidFill>
              <a:srgbClr val="3C373D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4" name="Google Shape;4104;p52"/>
          <p:cNvGrpSpPr/>
          <p:nvPr/>
        </p:nvGrpSpPr>
        <p:grpSpPr>
          <a:xfrm>
            <a:off x="7440013" y="561586"/>
            <a:ext cx="724150" cy="1212175"/>
            <a:chOff x="5910200" y="1089250"/>
            <a:chExt cx="724150" cy="1212175"/>
          </a:xfrm>
        </p:grpSpPr>
        <p:sp>
          <p:nvSpPr>
            <p:cNvPr id="4105" name="Google Shape;4105;p52"/>
            <p:cNvSpPr/>
            <p:nvPr/>
          </p:nvSpPr>
          <p:spPr>
            <a:xfrm>
              <a:off x="6044300" y="1211350"/>
              <a:ext cx="590050" cy="1090075"/>
            </a:xfrm>
            <a:custGeom>
              <a:avLst/>
              <a:gdLst/>
              <a:ahLst/>
              <a:cxnLst/>
              <a:rect l="l" t="t" r="r" b="b"/>
              <a:pathLst>
                <a:path w="23602" h="43603" extrusionOk="0">
                  <a:moveTo>
                    <a:pt x="23395" y="1"/>
                  </a:moveTo>
                  <a:cubicBezTo>
                    <a:pt x="23321" y="1"/>
                    <a:pt x="23252" y="45"/>
                    <a:pt x="23214" y="121"/>
                  </a:cubicBezTo>
                  <a:cubicBezTo>
                    <a:pt x="21616" y="5028"/>
                    <a:pt x="17234" y="6261"/>
                    <a:pt x="12554" y="7585"/>
                  </a:cubicBezTo>
                  <a:cubicBezTo>
                    <a:pt x="8012" y="8840"/>
                    <a:pt x="3310" y="10164"/>
                    <a:pt x="1667" y="15277"/>
                  </a:cubicBezTo>
                  <a:cubicBezTo>
                    <a:pt x="0" y="20367"/>
                    <a:pt x="3036" y="24201"/>
                    <a:pt x="5981" y="27899"/>
                  </a:cubicBezTo>
                  <a:cubicBezTo>
                    <a:pt x="8994" y="31688"/>
                    <a:pt x="11824" y="35272"/>
                    <a:pt x="10226" y="40179"/>
                  </a:cubicBezTo>
                  <a:cubicBezTo>
                    <a:pt x="9838" y="41389"/>
                    <a:pt x="9268" y="42416"/>
                    <a:pt x="8492" y="43306"/>
                  </a:cubicBezTo>
                  <a:cubicBezTo>
                    <a:pt x="8423" y="43375"/>
                    <a:pt x="8423" y="43489"/>
                    <a:pt x="8492" y="43557"/>
                  </a:cubicBezTo>
                  <a:cubicBezTo>
                    <a:pt x="8537" y="43580"/>
                    <a:pt x="8583" y="43603"/>
                    <a:pt x="8628" y="43603"/>
                  </a:cubicBezTo>
                  <a:cubicBezTo>
                    <a:pt x="8674" y="43603"/>
                    <a:pt x="8720" y="43580"/>
                    <a:pt x="8765" y="43534"/>
                  </a:cubicBezTo>
                  <a:cubicBezTo>
                    <a:pt x="9564" y="42598"/>
                    <a:pt x="10181" y="41549"/>
                    <a:pt x="10569" y="40293"/>
                  </a:cubicBezTo>
                  <a:cubicBezTo>
                    <a:pt x="12235" y="35180"/>
                    <a:pt x="9199" y="31368"/>
                    <a:pt x="6255" y="27671"/>
                  </a:cubicBezTo>
                  <a:cubicBezTo>
                    <a:pt x="3265" y="23882"/>
                    <a:pt x="411" y="20298"/>
                    <a:pt x="2009" y="15368"/>
                  </a:cubicBezTo>
                  <a:cubicBezTo>
                    <a:pt x="3607" y="10461"/>
                    <a:pt x="7989" y="9228"/>
                    <a:pt x="12669" y="7927"/>
                  </a:cubicBezTo>
                  <a:cubicBezTo>
                    <a:pt x="17211" y="6649"/>
                    <a:pt x="21913" y="5325"/>
                    <a:pt x="23556" y="235"/>
                  </a:cubicBezTo>
                  <a:cubicBezTo>
                    <a:pt x="23602" y="143"/>
                    <a:pt x="23533" y="29"/>
                    <a:pt x="23442" y="7"/>
                  </a:cubicBezTo>
                  <a:cubicBezTo>
                    <a:pt x="23426" y="3"/>
                    <a:pt x="23411" y="1"/>
                    <a:pt x="233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2"/>
            <p:cNvSpPr/>
            <p:nvPr/>
          </p:nvSpPr>
          <p:spPr>
            <a:xfrm>
              <a:off x="5910200" y="1089250"/>
              <a:ext cx="602050" cy="1098625"/>
            </a:xfrm>
            <a:custGeom>
              <a:avLst/>
              <a:gdLst/>
              <a:ahLst/>
              <a:cxnLst/>
              <a:rect l="l" t="t" r="r" b="b"/>
              <a:pathLst>
                <a:path w="24082" h="43945" extrusionOk="0">
                  <a:moveTo>
                    <a:pt x="13695" y="0"/>
                  </a:moveTo>
                  <a:cubicBezTo>
                    <a:pt x="13620" y="0"/>
                    <a:pt x="13551" y="44"/>
                    <a:pt x="13513" y="120"/>
                  </a:cubicBezTo>
                  <a:cubicBezTo>
                    <a:pt x="11870" y="5210"/>
                    <a:pt x="14905" y="9045"/>
                    <a:pt x="17827" y="12742"/>
                  </a:cubicBezTo>
                  <a:cubicBezTo>
                    <a:pt x="20840" y="16531"/>
                    <a:pt x="23693" y="20115"/>
                    <a:pt x="22095" y="25045"/>
                  </a:cubicBezTo>
                  <a:cubicBezTo>
                    <a:pt x="20498" y="29953"/>
                    <a:pt x="16092" y="31185"/>
                    <a:pt x="11436" y="32486"/>
                  </a:cubicBezTo>
                  <a:cubicBezTo>
                    <a:pt x="6894" y="33764"/>
                    <a:pt x="2192" y="35088"/>
                    <a:pt x="526" y="40178"/>
                  </a:cubicBezTo>
                  <a:cubicBezTo>
                    <a:pt x="160" y="41342"/>
                    <a:pt x="1" y="42484"/>
                    <a:pt x="92" y="43625"/>
                  </a:cubicBezTo>
                  <a:cubicBezTo>
                    <a:pt x="92" y="43671"/>
                    <a:pt x="92" y="43739"/>
                    <a:pt x="92" y="43785"/>
                  </a:cubicBezTo>
                  <a:cubicBezTo>
                    <a:pt x="92" y="43876"/>
                    <a:pt x="183" y="43945"/>
                    <a:pt x="274" y="43945"/>
                  </a:cubicBezTo>
                  <a:lnTo>
                    <a:pt x="297" y="43945"/>
                  </a:lnTo>
                  <a:cubicBezTo>
                    <a:pt x="389" y="43945"/>
                    <a:pt x="457" y="43853"/>
                    <a:pt x="457" y="43762"/>
                  </a:cubicBezTo>
                  <a:cubicBezTo>
                    <a:pt x="457" y="43693"/>
                    <a:pt x="434" y="43648"/>
                    <a:pt x="434" y="43602"/>
                  </a:cubicBezTo>
                  <a:cubicBezTo>
                    <a:pt x="366" y="42507"/>
                    <a:pt x="503" y="41411"/>
                    <a:pt x="868" y="40293"/>
                  </a:cubicBezTo>
                  <a:cubicBezTo>
                    <a:pt x="2466" y="35385"/>
                    <a:pt x="6871" y="34153"/>
                    <a:pt x="11527" y="32829"/>
                  </a:cubicBezTo>
                  <a:cubicBezTo>
                    <a:pt x="16070" y="31573"/>
                    <a:pt x="20772" y="30249"/>
                    <a:pt x="22438" y="25137"/>
                  </a:cubicBezTo>
                  <a:cubicBezTo>
                    <a:pt x="24081" y="20047"/>
                    <a:pt x="21045" y="16212"/>
                    <a:pt x="18124" y="12514"/>
                  </a:cubicBezTo>
                  <a:cubicBezTo>
                    <a:pt x="15111" y="8725"/>
                    <a:pt x="12258" y="5142"/>
                    <a:pt x="13856" y="234"/>
                  </a:cubicBezTo>
                  <a:cubicBezTo>
                    <a:pt x="13901" y="143"/>
                    <a:pt x="13833" y="29"/>
                    <a:pt x="13741" y="6"/>
                  </a:cubicBezTo>
                  <a:cubicBezTo>
                    <a:pt x="13726" y="2"/>
                    <a:pt x="13710" y="0"/>
                    <a:pt x="1369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2"/>
            <p:cNvSpPr/>
            <p:nvPr/>
          </p:nvSpPr>
          <p:spPr>
            <a:xfrm>
              <a:off x="6122475" y="1986275"/>
              <a:ext cx="110150" cy="41825"/>
            </a:xfrm>
            <a:custGeom>
              <a:avLst/>
              <a:gdLst/>
              <a:ahLst/>
              <a:cxnLst/>
              <a:rect l="l" t="t" r="r" b="b"/>
              <a:pathLst>
                <a:path w="4406" h="1673" extrusionOk="0">
                  <a:moveTo>
                    <a:pt x="220" y="1"/>
                  </a:moveTo>
                  <a:cubicBezTo>
                    <a:pt x="132" y="1"/>
                    <a:pt x="65" y="48"/>
                    <a:pt x="46" y="143"/>
                  </a:cubicBezTo>
                  <a:cubicBezTo>
                    <a:pt x="1" y="234"/>
                    <a:pt x="69" y="326"/>
                    <a:pt x="160" y="349"/>
                  </a:cubicBezTo>
                  <a:lnTo>
                    <a:pt x="4132" y="1650"/>
                  </a:lnTo>
                  <a:cubicBezTo>
                    <a:pt x="4155" y="1650"/>
                    <a:pt x="4178" y="1672"/>
                    <a:pt x="4200" y="1672"/>
                  </a:cubicBezTo>
                  <a:cubicBezTo>
                    <a:pt x="4269" y="1672"/>
                    <a:pt x="4337" y="1604"/>
                    <a:pt x="4360" y="1536"/>
                  </a:cubicBezTo>
                  <a:cubicBezTo>
                    <a:pt x="4406" y="1444"/>
                    <a:pt x="4337" y="1330"/>
                    <a:pt x="4246" y="1307"/>
                  </a:cubicBezTo>
                  <a:lnTo>
                    <a:pt x="274" y="6"/>
                  </a:lnTo>
                  <a:cubicBezTo>
                    <a:pt x="255" y="2"/>
                    <a:pt x="237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2"/>
            <p:cNvSpPr/>
            <p:nvPr/>
          </p:nvSpPr>
          <p:spPr>
            <a:xfrm>
              <a:off x="6037450" y="2029650"/>
              <a:ext cx="215150" cy="75475"/>
            </a:xfrm>
            <a:custGeom>
              <a:avLst/>
              <a:gdLst/>
              <a:ahLst/>
              <a:cxnLst/>
              <a:rect l="l" t="t" r="r" b="b"/>
              <a:pathLst>
                <a:path w="8606" h="3019" extrusionOk="0">
                  <a:moveTo>
                    <a:pt x="205" y="0"/>
                  </a:moveTo>
                  <a:cubicBezTo>
                    <a:pt x="125" y="0"/>
                    <a:pt x="42" y="48"/>
                    <a:pt x="23" y="143"/>
                  </a:cubicBezTo>
                  <a:cubicBezTo>
                    <a:pt x="1" y="234"/>
                    <a:pt x="46" y="326"/>
                    <a:pt x="138" y="371"/>
                  </a:cubicBezTo>
                  <a:lnTo>
                    <a:pt x="8332" y="3019"/>
                  </a:lnTo>
                  <a:lnTo>
                    <a:pt x="8400" y="3019"/>
                  </a:lnTo>
                  <a:cubicBezTo>
                    <a:pt x="8469" y="3019"/>
                    <a:pt x="8537" y="2973"/>
                    <a:pt x="8560" y="2905"/>
                  </a:cubicBezTo>
                  <a:cubicBezTo>
                    <a:pt x="8606" y="2813"/>
                    <a:pt x="8537" y="2699"/>
                    <a:pt x="8446" y="2677"/>
                  </a:cubicBezTo>
                  <a:lnTo>
                    <a:pt x="252" y="6"/>
                  </a:lnTo>
                  <a:cubicBezTo>
                    <a:pt x="236" y="2"/>
                    <a:pt x="22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2"/>
            <p:cNvSpPr/>
            <p:nvPr/>
          </p:nvSpPr>
          <p:spPr>
            <a:xfrm>
              <a:off x="5999225" y="2080200"/>
              <a:ext cx="276775" cy="95700"/>
            </a:xfrm>
            <a:custGeom>
              <a:avLst/>
              <a:gdLst/>
              <a:ahLst/>
              <a:cxnLst/>
              <a:rect l="l" t="t" r="r" b="b"/>
              <a:pathLst>
                <a:path w="11071" h="3828" extrusionOk="0">
                  <a:moveTo>
                    <a:pt x="189" y="1"/>
                  </a:moveTo>
                  <a:cubicBezTo>
                    <a:pt x="114" y="1"/>
                    <a:pt x="41" y="58"/>
                    <a:pt x="23" y="130"/>
                  </a:cubicBezTo>
                  <a:cubicBezTo>
                    <a:pt x="0" y="221"/>
                    <a:pt x="46" y="312"/>
                    <a:pt x="137" y="358"/>
                  </a:cubicBezTo>
                  <a:lnTo>
                    <a:pt x="10819" y="3804"/>
                  </a:lnTo>
                  <a:cubicBezTo>
                    <a:pt x="10819" y="3827"/>
                    <a:pt x="10842" y="3827"/>
                    <a:pt x="10865" y="3827"/>
                  </a:cubicBezTo>
                  <a:cubicBezTo>
                    <a:pt x="10934" y="3827"/>
                    <a:pt x="11025" y="3782"/>
                    <a:pt x="11048" y="3690"/>
                  </a:cubicBezTo>
                  <a:cubicBezTo>
                    <a:pt x="11071" y="3599"/>
                    <a:pt x="11025" y="3508"/>
                    <a:pt x="10934" y="3462"/>
                  </a:cubicBezTo>
                  <a:lnTo>
                    <a:pt x="251" y="15"/>
                  </a:lnTo>
                  <a:cubicBezTo>
                    <a:pt x="231" y="5"/>
                    <a:pt x="210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2"/>
            <p:cNvSpPr/>
            <p:nvPr/>
          </p:nvSpPr>
          <p:spPr>
            <a:xfrm>
              <a:off x="5979825" y="2138975"/>
              <a:ext cx="277350" cy="95700"/>
            </a:xfrm>
            <a:custGeom>
              <a:avLst/>
              <a:gdLst/>
              <a:ahLst/>
              <a:cxnLst/>
              <a:rect l="l" t="t" r="r" b="b"/>
              <a:pathLst>
                <a:path w="11094" h="3828" extrusionOk="0">
                  <a:moveTo>
                    <a:pt x="203" y="1"/>
                  </a:moveTo>
                  <a:cubicBezTo>
                    <a:pt x="123" y="1"/>
                    <a:pt x="64" y="58"/>
                    <a:pt x="46" y="130"/>
                  </a:cubicBezTo>
                  <a:cubicBezTo>
                    <a:pt x="0" y="221"/>
                    <a:pt x="69" y="312"/>
                    <a:pt x="160" y="358"/>
                  </a:cubicBezTo>
                  <a:lnTo>
                    <a:pt x="10819" y="3804"/>
                  </a:lnTo>
                  <a:cubicBezTo>
                    <a:pt x="10842" y="3827"/>
                    <a:pt x="10865" y="3827"/>
                    <a:pt x="10888" y="3827"/>
                  </a:cubicBezTo>
                  <a:cubicBezTo>
                    <a:pt x="10956" y="3827"/>
                    <a:pt x="11025" y="3782"/>
                    <a:pt x="11048" y="3690"/>
                  </a:cubicBezTo>
                  <a:cubicBezTo>
                    <a:pt x="11093" y="3599"/>
                    <a:pt x="11025" y="3508"/>
                    <a:pt x="10934" y="3462"/>
                  </a:cubicBezTo>
                  <a:lnTo>
                    <a:pt x="274" y="15"/>
                  </a:lnTo>
                  <a:cubicBezTo>
                    <a:pt x="249" y="5"/>
                    <a:pt x="225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2"/>
            <p:cNvSpPr/>
            <p:nvPr/>
          </p:nvSpPr>
          <p:spPr>
            <a:xfrm>
              <a:off x="6270850" y="1483325"/>
              <a:ext cx="109575" cy="41475"/>
            </a:xfrm>
            <a:custGeom>
              <a:avLst/>
              <a:gdLst/>
              <a:ahLst/>
              <a:cxnLst/>
              <a:rect l="l" t="t" r="r" b="b"/>
              <a:pathLst>
                <a:path w="4383" h="1659" extrusionOk="0">
                  <a:moveTo>
                    <a:pt x="189" y="1"/>
                  </a:moveTo>
                  <a:cubicBezTo>
                    <a:pt x="114" y="1"/>
                    <a:pt x="41" y="58"/>
                    <a:pt x="23" y="129"/>
                  </a:cubicBezTo>
                  <a:cubicBezTo>
                    <a:pt x="0" y="221"/>
                    <a:pt x="46" y="312"/>
                    <a:pt x="137" y="358"/>
                  </a:cubicBezTo>
                  <a:lnTo>
                    <a:pt x="4132" y="1636"/>
                  </a:lnTo>
                  <a:cubicBezTo>
                    <a:pt x="4132" y="1659"/>
                    <a:pt x="4154" y="1659"/>
                    <a:pt x="4177" y="1659"/>
                  </a:cubicBezTo>
                  <a:cubicBezTo>
                    <a:pt x="4246" y="1659"/>
                    <a:pt x="4337" y="1613"/>
                    <a:pt x="4360" y="1522"/>
                  </a:cubicBezTo>
                  <a:cubicBezTo>
                    <a:pt x="4383" y="1430"/>
                    <a:pt x="4337" y="1339"/>
                    <a:pt x="4246" y="1293"/>
                  </a:cubicBezTo>
                  <a:lnTo>
                    <a:pt x="251" y="15"/>
                  </a:lnTo>
                  <a:cubicBezTo>
                    <a:pt x="231" y="5"/>
                    <a:pt x="210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2"/>
            <p:cNvSpPr/>
            <p:nvPr/>
          </p:nvSpPr>
          <p:spPr>
            <a:xfrm>
              <a:off x="6173825" y="1782350"/>
              <a:ext cx="109600" cy="41475"/>
            </a:xfrm>
            <a:custGeom>
              <a:avLst/>
              <a:gdLst/>
              <a:ahLst/>
              <a:cxnLst/>
              <a:rect l="l" t="t" r="r" b="b"/>
              <a:pathLst>
                <a:path w="4384" h="1659" extrusionOk="0">
                  <a:moveTo>
                    <a:pt x="190" y="0"/>
                  </a:moveTo>
                  <a:cubicBezTo>
                    <a:pt x="115" y="0"/>
                    <a:pt x="41" y="57"/>
                    <a:pt x="24" y="129"/>
                  </a:cubicBezTo>
                  <a:cubicBezTo>
                    <a:pt x="1" y="220"/>
                    <a:pt x="46" y="311"/>
                    <a:pt x="138" y="357"/>
                  </a:cubicBezTo>
                  <a:lnTo>
                    <a:pt x="4132" y="1635"/>
                  </a:lnTo>
                  <a:cubicBezTo>
                    <a:pt x="4155" y="1658"/>
                    <a:pt x="4155" y="1658"/>
                    <a:pt x="4178" y="1658"/>
                  </a:cubicBezTo>
                  <a:cubicBezTo>
                    <a:pt x="4269" y="1658"/>
                    <a:pt x="4338" y="1612"/>
                    <a:pt x="4360" y="1521"/>
                  </a:cubicBezTo>
                  <a:cubicBezTo>
                    <a:pt x="4383" y="1430"/>
                    <a:pt x="4338" y="1338"/>
                    <a:pt x="4246" y="1293"/>
                  </a:cubicBezTo>
                  <a:lnTo>
                    <a:pt x="252" y="15"/>
                  </a:lnTo>
                  <a:cubicBezTo>
                    <a:pt x="232" y="5"/>
                    <a:pt x="211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2"/>
            <p:cNvSpPr/>
            <p:nvPr/>
          </p:nvSpPr>
          <p:spPr>
            <a:xfrm>
              <a:off x="6143600" y="1702100"/>
              <a:ext cx="215150" cy="75500"/>
            </a:xfrm>
            <a:custGeom>
              <a:avLst/>
              <a:gdLst/>
              <a:ahLst/>
              <a:cxnLst/>
              <a:rect l="l" t="t" r="r" b="b"/>
              <a:pathLst>
                <a:path w="8606" h="3020" extrusionOk="0">
                  <a:moveTo>
                    <a:pt x="204" y="0"/>
                  </a:moveTo>
                  <a:cubicBezTo>
                    <a:pt x="130" y="0"/>
                    <a:pt x="61" y="45"/>
                    <a:pt x="23" y="120"/>
                  </a:cubicBezTo>
                  <a:cubicBezTo>
                    <a:pt x="0" y="235"/>
                    <a:pt x="46" y="326"/>
                    <a:pt x="137" y="349"/>
                  </a:cubicBezTo>
                  <a:lnTo>
                    <a:pt x="8331" y="3019"/>
                  </a:lnTo>
                  <a:lnTo>
                    <a:pt x="8400" y="3019"/>
                  </a:lnTo>
                  <a:cubicBezTo>
                    <a:pt x="8468" y="3019"/>
                    <a:pt x="8537" y="2974"/>
                    <a:pt x="8560" y="2905"/>
                  </a:cubicBezTo>
                  <a:cubicBezTo>
                    <a:pt x="8605" y="2791"/>
                    <a:pt x="8537" y="2700"/>
                    <a:pt x="8445" y="2677"/>
                  </a:cubicBezTo>
                  <a:lnTo>
                    <a:pt x="251" y="6"/>
                  </a:ln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2"/>
            <p:cNvSpPr/>
            <p:nvPr/>
          </p:nvSpPr>
          <p:spPr>
            <a:xfrm>
              <a:off x="6200075" y="1527775"/>
              <a:ext cx="215150" cy="75200"/>
            </a:xfrm>
            <a:custGeom>
              <a:avLst/>
              <a:gdLst/>
              <a:ahLst/>
              <a:cxnLst/>
              <a:rect l="l" t="t" r="r" b="b"/>
              <a:pathLst>
                <a:path w="8606" h="3008" extrusionOk="0">
                  <a:moveTo>
                    <a:pt x="182" y="0"/>
                  </a:moveTo>
                  <a:cubicBezTo>
                    <a:pt x="116" y="0"/>
                    <a:pt x="57" y="47"/>
                    <a:pt x="24" y="132"/>
                  </a:cubicBezTo>
                  <a:cubicBezTo>
                    <a:pt x="1" y="223"/>
                    <a:pt x="46" y="314"/>
                    <a:pt x="138" y="360"/>
                  </a:cubicBezTo>
                  <a:lnTo>
                    <a:pt x="8355" y="3008"/>
                  </a:lnTo>
                  <a:lnTo>
                    <a:pt x="8401" y="3008"/>
                  </a:lnTo>
                  <a:cubicBezTo>
                    <a:pt x="8469" y="3008"/>
                    <a:pt x="8537" y="2962"/>
                    <a:pt x="8560" y="2894"/>
                  </a:cubicBezTo>
                  <a:cubicBezTo>
                    <a:pt x="8606" y="2802"/>
                    <a:pt x="8560" y="2688"/>
                    <a:pt x="8446" y="2665"/>
                  </a:cubicBezTo>
                  <a:lnTo>
                    <a:pt x="252" y="18"/>
                  </a:lnTo>
                  <a:cubicBezTo>
                    <a:pt x="228" y="6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2"/>
            <p:cNvSpPr/>
            <p:nvPr/>
          </p:nvSpPr>
          <p:spPr>
            <a:xfrm>
              <a:off x="6161850" y="1578050"/>
              <a:ext cx="276775" cy="95675"/>
            </a:xfrm>
            <a:custGeom>
              <a:avLst/>
              <a:gdLst/>
              <a:ahLst/>
              <a:cxnLst/>
              <a:rect l="l" t="t" r="r" b="b"/>
              <a:pathLst>
                <a:path w="11071" h="3827" extrusionOk="0">
                  <a:moveTo>
                    <a:pt x="192" y="1"/>
                  </a:moveTo>
                  <a:cubicBezTo>
                    <a:pt x="122" y="1"/>
                    <a:pt x="59" y="58"/>
                    <a:pt x="23" y="129"/>
                  </a:cubicBezTo>
                  <a:cubicBezTo>
                    <a:pt x="1" y="221"/>
                    <a:pt x="46" y="312"/>
                    <a:pt x="137" y="358"/>
                  </a:cubicBezTo>
                  <a:lnTo>
                    <a:pt x="10820" y="3804"/>
                  </a:lnTo>
                  <a:cubicBezTo>
                    <a:pt x="10843" y="3827"/>
                    <a:pt x="10843" y="3827"/>
                    <a:pt x="10865" y="3827"/>
                  </a:cubicBezTo>
                  <a:cubicBezTo>
                    <a:pt x="10957" y="3827"/>
                    <a:pt x="11025" y="3781"/>
                    <a:pt x="11048" y="3690"/>
                  </a:cubicBezTo>
                  <a:cubicBezTo>
                    <a:pt x="11071" y="3599"/>
                    <a:pt x="11025" y="3507"/>
                    <a:pt x="10934" y="3462"/>
                  </a:cubicBezTo>
                  <a:lnTo>
                    <a:pt x="252" y="15"/>
                  </a:lnTo>
                  <a:cubicBezTo>
                    <a:pt x="232" y="5"/>
                    <a:pt x="212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2"/>
            <p:cNvSpPr/>
            <p:nvPr/>
          </p:nvSpPr>
          <p:spPr>
            <a:xfrm>
              <a:off x="6143025" y="1637050"/>
              <a:ext cx="276775" cy="95450"/>
            </a:xfrm>
            <a:custGeom>
              <a:avLst/>
              <a:gdLst/>
              <a:ahLst/>
              <a:cxnLst/>
              <a:rect l="l" t="t" r="r" b="b"/>
              <a:pathLst>
                <a:path w="11071" h="3818" extrusionOk="0">
                  <a:moveTo>
                    <a:pt x="203" y="0"/>
                  </a:moveTo>
                  <a:cubicBezTo>
                    <a:pt x="124" y="0"/>
                    <a:pt x="42" y="45"/>
                    <a:pt x="23" y="120"/>
                  </a:cubicBezTo>
                  <a:cubicBezTo>
                    <a:pt x="0" y="212"/>
                    <a:pt x="46" y="326"/>
                    <a:pt x="137" y="349"/>
                  </a:cubicBezTo>
                  <a:lnTo>
                    <a:pt x="10797" y="3795"/>
                  </a:lnTo>
                  <a:cubicBezTo>
                    <a:pt x="10819" y="3818"/>
                    <a:pt x="10842" y="3818"/>
                    <a:pt x="10865" y="3818"/>
                  </a:cubicBezTo>
                  <a:cubicBezTo>
                    <a:pt x="10934" y="3818"/>
                    <a:pt x="11002" y="3772"/>
                    <a:pt x="11025" y="3681"/>
                  </a:cubicBezTo>
                  <a:cubicBezTo>
                    <a:pt x="11071" y="3590"/>
                    <a:pt x="11002" y="3498"/>
                    <a:pt x="10911" y="3453"/>
                  </a:cubicBezTo>
                  <a:lnTo>
                    <a:pt x="251" y="6"/>
                  </a:lnTo>
                  <a:cubicBezTo>
                    <a:pt x="236" y="2"/>
                    <a:pt x="219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2"/>
            <p:cNvSpPr/>
            <p:nvPr/>
          </p:nvSpPr>
          <p:spPr>
            <a:xfrm>
              <a:off x="6334175" y="1286450"/>
              <a:ext cx="110175" cy="41475"/>
            </a:xfrm>
            <a:custGeom>
              <a:avLst/>
              <a:gdLst/>
              <a:ahLst/>
              <a:cxnLst/>
              <a:rect l="l" t="t" r="r" b="b"/>
              <a:pathLst>
                <a:path w="4407" h="1659" extrusionOk="0">
                  <a:moveTo>
                    <a:pt x="213" y="1"/>
                  </a:moveTo>
                  <a:cubicBezTo>
                    <a:pt x="138" y="1"/>
                    <a:pt x="64" y="58"/>
                    <a:pt x="46" y="130"/>
                  </a:cubicBezTo>
                  <a:cubicBezTo>
                    <a:pt x="1" y="221"/>
                    <a:pt x="69" y="312"/>
                    <a:pt x="161" y="358"/>
                  </a:cubicBezTo>
                  <a:lnTo>
                    <a:pt x="4132" y="1636"/>
                  </a:lnTo>
                  <a:cubicBezTo>
                    <a:pt x="4155" y="1659"/>
                    <a:pt x="4178" y="1659"/>
                    <a:pt x="4201" y="1659"/>
                  </a:cubicBezTo>
                  <a:cubicBezTo>
                    <a:pt x="4269" y="1659"/>
                    <a:pt x="4338" y="1613"/>
                    <a:pt x="4360" y="1522"/>
                  </a:cubicBezTo>
                  <a:cubicBezTo>
                    <a:pt x="4406" y="1431"/>
                    <a:pt x="4360" y="1339"/>
                    <a:pt x="4246" y="1294"/>
                  </a:cubicBezTo>
                  <a:lnTo>
                    <a:pt x="275" y="15"/>
                  </a:lnTo>
                  <a:cubicBezTo>
                    <a:pt x="255" y="5"/>
                    <a:pt x="234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52"/>
            <p:cNvSpPr/>
            <p:nvPr/>
          </p:nvSpPr>
          <p:spPr>
            <a:xfrm>
              <a:off x="6304500" y="1206225"/>
              <a:ext cx="214600" cy="75500"/>
            </a:xfrm>
            <a:custGeom>
              <a:avLst/>
              <a:gdLst/>
              <a:ahLst/>
              <a:cxnLst/>
              <a:rect l="l" t="t" r="r" b="b"/>
              <a:pathLst>
                <a:path w="8584" h="3020" extrusionOk="0">
                  <a:moveTo>
                    <a:pt x="203" y="0"/>
                  </a:moveTo>
                  <a:cubicBezTo>
                    <a:pt x="124" y="0"/>
                    <a:pt x="43" y="45"/>
                    <a:pt x="24" y="120"/>
                  </a:cubicBezTo>
                  <a:cubicBezTo>
                    <a:pt x="1" y="234"/>
                    <a:pt x="46" y="326"/>
                    <a:pt x="138" y="348"/>
                  </a:cubicBezTo>
                  <a:lnTo>
                    <a:pt x="8332" y="3019"/>
                  </a:lnTo>
                  <a:lnTo>
                    <a:pt x="8401" y="3019"/>
                  </a:lnTo>
                  <a:cubicBezTo>
                    <a:pt x="8469" y="3019"/>
                    <a:pt x="8537" y="2973"/>
                    <a:pt x="8560" y="2905"/>
                  </a:cubicBezTo>
                  <a:cubicBezTo>
                    <a:pt x="8583" y="2791"/>
                    <a:pt x="8537" y="2699"/>
                    <a:pt x="8446" y="2677"/>
                  </a:cubicBezTo>
                  <a:lnTo>
                    <a:pt x="252" y="6"/>
                  </a:lnTo>
                  <a:cubicBezTo>
                    <a:pt x="236" y="2"/>
                    <a:pt x="22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9" name="Google Shape;4119;p52"/>
          <p:cNvGrpSpPr/>
          <p:nvPr/>
        </p:nvGrpSpPr>
        <p:grpSpPr>
          <a:xfrm>
            <a:off x="7825927" y="2302113"/>
            <a:ext cx="523875" cy="523425"/>
            <a:chOff x="4517850" y="697675"/>
            <a:chExt cx="523875" cy="523425"/>
          </a:xfrm>
        </p:grpSpPr>
        <p:sp>
          <p:nvSpPr>
            <p:cNvPr id="4120" name="Google Shape;4120;p52"/>
            <p:cNvSpPr/>
            <p:nvPr/>
          </p:nvSpPr>
          <p:spPr>
            <a:xfrm>
              <a:off x="4655375" y="712200"/>
              <a:ext cx="247675" cy="285900"/>
            </a:xfrm>
            <a:custGeom>
              <a:avLst/>
              <a:gdLst/>
              <a:ahLst/>
              <a:cxnLst/>
              <a:rect l="l" t="t" r="r" b="b"/>
              <a:pathLst>
                <a:path w="9907" h="11436" extrusionOk="0">
                  <a:moveTo>
                    <a:pt x="4954" y="297"/>
                  </a:moveTo>
                  <a:lnTo>
                    <a:pt x="9633" y="3013"/>
                  </a:lnTo>
                  <a:lnTo>
                    <a:pt x="9656" y="8400"/>
                  </a:lnTo>
                  <a:lnTo>
                    <a:pt x="4977" y="11116"/>
                  </a:lnTo>
                  <a:lnTo>
                    <a:pt x="275" y="8423"/>
                  </a:lnTo>
                  <a:lnTo>
                    <a:pt x="275" y="3013"/>
                  </a:lnTo>
                  <a:lnTo>
                    <a:pt x="4954" y="297"/>
                  </a:lnTo>
                  <a:close/>
                  <a:moveTo>
                    <a:pt x="4954" y="0"/>
                  </a:moveTo>
                  <a:lnTo>
                    <a:pt x="1" y="2854"/>
                  </a:lnTo>
                  <a:lnTo>
                    <a:pt x="1" y="8583"/>
                  </a:lnTo>
                  <a:lnTo>
                    <a:pt x="4977" y="11436"/>
                  </a:lnTo>
                  <a:lnTo>
                    <a:pt x="9907" y="8560"/>
                  </a:lnTo>
                  <a:lnTo>
                    <a:pt x="9907" y="2854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52"/>
            <p:cNvSpPr/>
            <p:nvPr/>
          </p:nvSpPr>
          <p:spPr>
            <a:xfrm>
              <a:off x="4534975" y="921400"/>
              <a:ext cx="248250" cy="285550"/>
            </a:xfrm>
            <a:custGeom>
              <a:avLst/>
              <a:gdLst/>
              <a:ahLst/>
              <a:cxnLst/>
              <a:rect l="l" t="t" r="r" b="b"/>
              <a:pathLst>
                <a:path w="9930" h="11422" extrusionOk="0">
                  <a:moveTo>
                    <a:pt x="4971" y="1"/>
                  </a:moveTo>
                  <a:cubicBezTo>
                    <a:pt x="4921" y="1"/>
                    <a:pt x="4874" y="26"/>
                    <a:pt x="4840" y="78"/>
                  </a:cubicBezTo>
                  <a:cubicBezTo>
                    <a:pt x="4794" y="123"/>
                    <a:pt x="4817" y="215"/>
                    <a:pt x="4885" y="260"/>
                  </a:cubicBezTo>
                  <a:lnTo>
                    <a:pt x="9656" y="2999"/>
                  </a:lnTo>
                  <a:lnTo>
                    <a:pt x="9656" y="8386"/>
                  </a:lnTo>
                  <a:lnTo>
                    <a:pt x="4976" y="11102"/>
                  </a:lnTo>
                  <a:lnTo>
                    <a:pt x="297" y="8409"/>
                  </a:lnTo>
                  <a:lnTo>
                    <a:pt x="274" y="2931"/>
                  </a:lnTo>
                  <a:cubicBezTo>
                    <a:pt x="274" y="2840"/>
                    <a:pt x="229" y="2794"/>
                    <a:pt x="138" y="2794"/>
                  </a:cubicBezTo>
                  <a:cubicBezTo>
                    <a:pt x="69" y="2794"/>
                    <a:pt x="1" y="2840"/>
                    <a:pt x="1" y="2931"/>
                  </a:cubicBezTo>
                  <a:lnTo>
                    <a:pt x="23" y="8569"/>
                  </a:lnTo>
                  <a:lnTo>
                    <a:pt x="4976" y="11422"/>
                  </a:lnTo>
                  <a:lnTo>
                    <a:pt x="9930" y="8546"/>
                  </a:lnTo>
                  <a:lnTo>
                    <a:pt x="9907" y="2840"/>
                  </a:lnTo>
                  <a:lnTo>
                    <a:pt x="5022" y="9"/>
                  </a:lnTo>
                  <a:cubicBezTo>
                    <a:pt x="5005" y="4"/>
                    <a:pt x="4988" y="1"/>
                    <a:pt x="497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2"/>
            <p:cNvSpPr/>
            <p:nvPr/>
          </p:nvSpPr>
          <p:spPr>
            <a:xfrm>
              <a:off x="4776350" y="920475"/>
              <a:ext cx="248250" cy="285925"/>
            </a:xfrm>
            <a:custGeom>
              <a:avLst/>
              <a:gdLst/>
              <a:ahLst/>
              <a:cxnLst/>
              <a:rect l="l" t="t" r="r" b="b"/>
              <a:pathLst>
                <a:path w="9930" h="11437" extrusionOk="0">
                  <a:moveTo>
                    <a:pt x="4931" y="1"/>
                  </a:moveTo>
                  <a:lnTo>
                    <a:pt x="1" y="2877"/>
                  </a:lnTo>
                  <a:lnTo>
                    <a:pt x="1" y="8583"/>
                  </a:lnTo>
                  <a:lnTo>
                    <a:pt x="4954" y="11436"/>
                  </a:lnTo>
                  <a:lnTo>
                    <a:pt x="9838" y="8606"/>
                  </a:lnTo>
                  <a:cubicBezTo>
                    <a:pt x="9907" y="8583"/>
                    <a:pt x="9930" y="8492"/>
                    <a:pt x="9884" y="8423"/>
                  </a:cubicBezTo>
                  <a:cubicBezTo>
                    <a:pt x="9869" y="8379"/>
                    <a:pt x="9826" y="8354"/>
                    <a:pt x="9779" y="8354"/>
                  </a:cubicBezTo>
                  <a:cubicBezTo>
                    <a:pt x="9753" y="8354"/>
                    <a:pt x="9726" y="8361"/>
                    <a:pt x="9701" y="8378"/>
                  </a:cubicBezTo>
                  <a:lnTo>
                    <a:pt x="4954" y="11139"/>
                  </a:lnTo>
                  <a:lnTo>
                    <a:pt x="275" y="8423"/>
                  </a:lnTo>
                  <a:lnTo>
                    <a:pt x="252" y="3014"/>
                  </a:lnTo>
                  <a:lnTo>
                    <a:pt x="4931" y="320"/>
                  </a:lnTo>
                  <a:lnTo>
                    <a:pt x="9701" y="3059"/>
                  </a:lnTo>
                  <a:cubicBezTo>
                    <a:pt x="9719" y="3065"/>
                    <a:pt x="9736" y="3068"/>
                    <a:pt x="9752" y="3068"/>
                  </a:cubicBezTo>
                  <a:cubicBezTo>
                    <a:pt x="9803" y="3068"/>
                    <a:pt x="9850" y="3042"/>
                    <a:pt x="9884" y="2991"/>
                  </a:cubicBezTo>
                  <a:cubicBezTo>
                    <a:pt x="9907" y="2945"/>
                    <a:pt x="9907" y="2854"/>
                    <a:pt x="9838" y="2808"/>
                  </a:cubicBezTo>
                  <a:lnTo>
                    <a:pt x="493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52"/>
            <p:cNvSpPr/>
            <p:nvPr/>
          </p:nvSpPr>
          <p:spPr>
            <a:xfrm>
              <a:off x="4758100" y="697675"/>
              <a:ext cx="41675" cy="36475"/>
            </a:xfrm>
            <a:custGeom>
              <a:avLst/>
              <a:gdLst/>
              <a:ahLst/>
              <a:cxnLst/>
              <a:rect l="l" t="t" r="r" b="b"/>
              <a:pathLst>
                <a:path w="1667" h="1459" extrusionOk="0">
                  <a:moveTo>
                    <a:pt x="833" y="1"/>
                  </a:moveTo>
                  <a:cubicBezTo>
                    <a:pt x="581" y="1"/>
                    <a:pt x="343" y="133"/>
                    <a:pt x="206" y="376"/>
                  </a:cubicBezTo>
                  <a:cubicBezTo>
                    <a:pt x="0" y="718"/>
                    <a:pt x="137" y="1152"/>
                    <a:pt x="480" y="1357"/>
                  </a:cubicBezTo>
                  <a:cubicBezTo>
                    <a:pt x="594" y="1426"/>
                    <a:pt x="721" y="1459"/>
                    <a:pt x="846" y="1459"/>
                  </a:cubicBezTo>
                  <a:cubicBezTo>
                    <a:pt x="1098" y="1459"/>
                    <a:pt x="1347" y="1327"/>
                    <a:pt x="1484" y="1084"/>
                  </a:cubicBezTo>
                  <a:cubicBezTo>
                    <a:pt x="1667" y="741"/>
                    <a:pt x="1552" y="308"/>
                    <a:pt x="1210" y="102"/>
                  </a:cubicBezTo>
                  <a:cubicBezTo>
                    <a:pt x="1088" y="34"/>
                    <a:pt x="959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52"/>
            <p:cNvSpPr/>
            <p:nvPr/>
          </p:nvSpPr>
          <p:spPr>
            <a:xfrm>
              <a:off x="4879075" y="767100"/>
              <a:ext cx="41675" cy="36550"/>
            </a:xfrm>
            <a:custGeom>
              <a:avLst/>
              <a:gdLst/>
              <a:ahLst/>
              <a:cxnLst/>
              <a:rect l="l" t="t" r="r" b="b"/>
              <a:pathLst>
                <a:path w="1667" h="1462" extrusionOk="0">
                  <a:moveTo>
                    <a:pt x="836" y="1"/>
                  </a:moveTo>
                  <a:cubicBezTo>
                    <a:pt x="579" y="1"/>
                    <a:pt x="323" y="128"/>
                    <a:pt x="183" y="361"/>
                  </a:cubicBezTo>
                  <a:cubicBezTo>
                    <a:pt x="0" y="703"/>
                    <a:pt x="114" y="1160"/>
                    <a:pt x="457" y="1365"/>
                  </a:cubicBezTo>
                  <a:cubicBezTo>
                    <a:pt x="566" y="1431"/>
                    <a:pt x="688" y="1462"/>
                    <a:pt x="809" y="1462"/>
                  </a:cubicBezTo>
                  <a:cubicBezTo>
                    <a:pt x="1066" y="1462"/>
                    <a:pt x="1321" y="1324"/>
                    <a:pt x="1461" y="1091"/>
                  </a:cubicBezTo>
                  <a:cubicBezTo>
                    <a:pt x="1666" y="749"/>
                    <a:pt x="1530" y="292"/>
                    <a:pt x="1187" y="87"/>
                  </a:cubicBezTo>
                  <a:cubicBezTo>
                    <a:pt x="1078" y="29"/>
                    <a:pt x="957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52"/>
            <p:cNvSpPr/>
            <p:nvPr/>
          </p:nvSpPr>
          <p:spPr>
            <a:xfrm>
              <a:off x="4637700" y="767425"/>
              <a:ext cx="41675" cy="36375"/>
            </a:xfrm>
            <a:custGeom>
              <a:avLst/>
              <a:gdLst/>
              <a:ahLst/>
              <a:cxnLst/>
              <a:rect l="l" t="t" r="r" b="b"/>
              <a:pathLst>
                <a:path w="1667" h="1455" extrusionOk="0">
                  <a:moveTo>
                    <a:pt x="857" y="0"/>
                  </a:moveTo>
                  <a:cubicBezTo>
                    <a:pt x="601" y="0"/>
                    <a:pt x="345" y="138"/>
                    <a:pt x="206" y="371"/>
                  </a:cubicBezTo>
                  <a:cubicBezTo>
                    <a:pt x="0" y="713"/>
                    <a:pt x="137" y="1170"/>
                    <a:pt x="479" y="1352"/>
                  </a:cubicBezTo>
                  <a:cubicBezTo>
                    <a:pt x="595" y="1422"/>
                    <a:pt x="724" y="1454"/>
                    <a:pt x="851" y="1454"/>
                  </a:cubicBezTo>
                  <a:cubicBezTo>
                    <a:pt x="1102" y="1454"/>
                    <a:pt x="1348" y="1328"/>
                    <a:pt x="1484" y="1101"/>
                  </a:cubicBezTo>
                  <a:cubicBezTo>
                    <a:pt x="1666" y="736"/>
                    <a:pt x="1552" y="302"/>
                    <a:pt x="1210" y="97"/>
                  </a:cubicBezTo>
                  <a:cubicBezTo>
                    <a:pt x="1100" y="31"/>
                    <a:pt x="979" y="0"/>
                    <a:pt x="8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52"/>
            <p:cNvSpPr/>
            <p:nvPr/>
          </p:nvSpPr>
          <p:spPr>
            <a:xfrm>
              <a:off x="4638250" y="906525"/>
              <a:ext cx="41700" cy="36475"/>
            </a:xfrm>
            <a:custGeom>
              <a:avLst/>
              <a:gdLst/>
              <a:ahLst/>
              <a:cxnLst/>
              <a:rect l="l" t="t" r="r" b="b"/>
              <a:pathLst>
                <a:path w="1668" h="1459" extrusionOk="0">
                  <a:moveTo>
                    <a:pt x="822" y="1"/>
                  </a:moveTo>
                  <a:cubicBezTo>
                    <a:pt x="572" y="1"/>
                    <a:pt x="328" y="133"/>
                    <a:pt x="206" y="376"/>
                  </a:cubicBezTo>
                  <a:cubicBezTo>
                    <a:pt x="1" y="718"/>
                    <a:pt x="115" y="1152"/>
                    <a:pt x="457" y="1358"/>
                  </a:cubicBezTo>
                  <a:cubicBezTo>
                    <a:pt x="579" y="1426"/>
                    <a:pt x="709" y="1459"/>
                    <a:pt x="834" y="1459"/>
                  </a:cubicBezTo>
                  <a:cubicBezTo>
                    <a:pt x="1086" y="1459"/>
                    <a:pt x="1325" y="1327"/>
                    <a:pt x="1462" y="1084"/>
                  </a:cubicBezTo>
                  <a:cubicBezTo>
                    <a:pt x="1667" y="741"/>
                    <a:pt x="1530" y="308"/>
                    <a:pt x="1188" y="102"/>
                  </a:cubicBezTo>
                  <a:cubicBezTo>
                    <a:pt x="1074" y="34"/>
                    <a:pt x="947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52"/>
            <p:cNvSpPr/>
            <p:nvPr/>
          </p:nvSpPr>
          <p:spPr>
            <a:xfrm>
              <a:off x="4879075" y="906075"/>
              <a:ext cx="41675" cy="36550"/>
            </a:xfrm>
            <a:custGeom>
              <a:avLst/>
              <a:gdLst/>
              <a:ahLst/>
              <a:cxnLst/>
              <a:rect l="l" t="t" r="r" b="b"/>
              <a:pathLst>
                <a:path w="1667" h="1462" extrusionOk="0">
                  <a:moveTo>
                    <a:pt x="840" y="1"/>
                  </a:moveTo>
                  <a:cubicBezTo>
                    <a:pt x="590" y="1"/>
                    <a:pt x="345" y="139"/>
                    <a:pt x="206" y="371"/>
                  </a:cubicBezTo>
                  <a:cubicBezTo>
                    <a:pt x="0" y="714"/>
                    <a:pt x="114" y="1170"/>
                    <a:pt x="480" y="1376"/>
                  </a:cubicBezTo>
                  <a:cubicBezTo>
                    <a:pt x="589" y="1434"/>
                    <a:pt x="708" y="1462"/>
                    <a:pt x="825" y="1462"/>
                  </a:cubicBezTo>
                  <a:cubicBezTo>
                    <a:pt x="1076" y="1462"/>
                    <a:pt x="1321" y="1335"/>
                    <a:pt x="1461" y="1102"/>
                  </a:cubicBezTo>
                  <a:cubicBezTo>
                    <a:pt x="1666" y="759"/>
                    <a:pt x="1552" y="303"/>
                    <a:pt x="1187" y="97"/>
                  </a:cubicBezTo>
                  <a:cubicBezTo>
                    <a:pt x="1077" y="31"/>
                    <a:pt x="958" y="1"/>
                    <a:pt x="8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52"/>
            <p:cNvSpPr/>
            <p:nvPr/>
          </p:nvSpPr>
          <p:spPr>
            <a:xfrm>
              <a:off x="4999475" y="975575"/>
              <a:ext cx="41675" cy="36475"/>
            </a:xfrm>
            <a:custGeom>
              <a:avLst/>
              <a:gdLst/>
              <a:ahLst/>
              <a:cxnLst/>
              <a:rect l="l" t="t" r="r" b="b"/>
              <a:pathLst>
                <a:path w="1667" h="1459" extrusionOk="0">
                  <a:moveTo>
                    <a:pt x="833" y="1"/>
                  </a:moveTo>
                  <a:cubicBezTo>
                    <a:pt x="581" y="1"/>
                    <a:pt x="343" y="132"/>
                    <a:pt x="206" y="376"/>
                  </a:cubicBezTo>
                  <a:cubicBezTo>
                    <a:pt x="0" y="718"/>
                    <a:pt x="114" y="1152"/>
                    <a:pt x="480" y="1357"/>
                  </a:cubicBezTo>
                  <a:cubicBezTo>
                    <a:pt x="594" y="1426"/>
                    <a:pt x="721" y="1459"/>
                    <a:pt x="846" y="1459"/>
                  </a:cubicBezTo>
                  <a:cubicBezTo>
                    <a:pt x="1096" y="1459"/>
                    <a:pt x="1339" y="1327"/>
                    <a:pt x="1461" y="1083"/>
                  </a:cubicBezTo>
                  <a:cubicBezTo>
                    <a:pt x="1667" y="741"/>
                    <a:pt x="1552" y="307"/>
                    <a:pt x="1210" y="102"/>
                  </a:cubicBezTo>
                  <a:cubicBezTo>
                    <a:pt x="1088" y="34"/>
                    <a:pt x="959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52"/>
            <p:cNvSpPr/>
            <p:nvPr/>
          </p:nvSpPr>
          <p:spPr>
            <a:xfrm>
              <a:off x="5000050" y="1114800"/>
              <a:ext cx="41675" cy="36375"/>
            </a:xfrm>
            <a:custGeom>
              <a:avLst/>
              <a:gdLst/>
              <a:ahLst/>
              <a:cxnLst/>
              <a:rect l="l" t="t" r="r" b="b"/>
              <a:pathLst>
                <a:path w="1667" h="1455" extrusionOk="0">
                  <a:moveTo>
                    <a:pt x="815" y="0"/>
                  </a:moveTo>
                  <a:cubicBezTo>
                    <a:pt x="565" y="0"/>
                    <a:pt x="319" y="127"/>
                    <a:pt x="183" y="353"/>
                  </a:cubicBezTo>
                  <a:cubicBezTo>
                    <a:pt x="0" y="719"/>
                    <a:pt x="114" y="1152"/>
                    <a:pt x="457" y="1358"/>
                  </a:cubicBezTo>
                  <a:cubicBezTo>
                    <a:pt x="566" y="1424"/>
                    <a:pt x="688" y="1454"/>
                    <a:pt x="809" y="1454"/>
                  </a:cubicBezTo>
                  <a:cubicBezTo>
                    <a:pt x="1066" y="1454"/>
                    <a:pt x="1321" y="1316"/>
                    <a:pt x="1461" y="1084"/>
                  </a:cubicBezTo>
                  <a:cubicBezTo>
                    <a:pt x="1666" y="741"/>
                    <a:pt x="1529" y="285"/>
                    <a:pt x="1187" y="102"/>
                  </a:cubicBezTo>
                  <a:cubicBezTo>
                    <a:pt x="1071" y="33"/>
                    <a:pt x="943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52"/>
            <p:cNvSpPr/>
            <p:nvPr/>
          </p:nvSpPr>
          <p:spPr>
            <a:xfrm>
              <a:off x="4758675" y="975950"/>
              <a:ext cx="41675" cy="36550"/>
            </a:xfrm>
            <a:custGeom>
              <a:avLst/>
              <a:gdLst/>
              <a:ahLst/>
              <a:cxnLst/>
              <a:rect l="l" t="t" r="r" b="b"/>
              <a:pathLst>
                <a:path w="1667" h="1462" extrusionOk="0">
                  <a:moveTo>
                    <a:pt x="841" y="1"/>
                  </a:moveTo>
                  <a:cubicBezTo>
                    <a:pt x="591" y="1"/>
                    <a:pt x="345" y="128"/>
                    <a:pt x="206" y="361"/>
                  </a:cubicBezTo>
                  <a:cubicBezTo>
                    <a:pt x="0" y="703"/>
                    <a:pt x="114" y="1160"/>
                    <a:pt x="479" y="1365"/>
                  </a:cubicBezTo>
                  <a:cubicBezTo>
                    <a:pt x="589" y="1431"/>
                    <a:pt x="708" y="1462"/>
                    <a:pt x="826" y="1462"/>
                  </a:cubicBezTo>
                  <a:cubicBezTo>
                    <a:pt x="1076" y="1462"/>
                    <a:pt x="1321" y="1324"/>
                    <a:pt x="1461" y="1091"/>
                  </a:cubicBezTo>
                  <a:cubicBezTo>
                    <a:pt x="1666" y="749"/>
                    <a:pt x="1552" y="292"/>
                    <a:pt x="1187" y="87"/>
                  </a:cubicBezTo>
                  <a:cubicBezTo>
                    <a:pt x="1078" y="29"/>
                    <a:pt x="959" y="1"/>
                    <a:pt x="84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52"/>
            <p:cNvSpPr/>
            <p:nvPr/>
          </p:nvSpPr>
          <p:spPr>
            <a:xfrm>
              <a:off x="4879650" y="1184400"/>
              <a:ext cx="41675" cy="36500"/>
            </a:xfrm>
            <a:custGeom>
              <a:avLst/>
              <a:gdLst/>
              <a:ahLst/>
              <a:cxnLst/>
              <a:rect l="l" t="t" r="r" b="b"/>
              <a:pathLst>
                <a:path w="1667" h="1460" extrusionOk="0">
                  <a:moveTo>
                    <a:pt x="815" y="1"/>
                  </a:moveTo>
                  <a:cubicBezTo>
                    <a:pt x="565" y="1"/>
                    <a:pt x="319" y="127"/>
                    <a:pt x="183" y="354"/>
                  </a:cubicBezTo>
                  <a:cubicBezTo>
                    <a:pt x="0" y="719"/>
                    <a:pt x="114" y="1153"/>
                    <a:pt x="457" y="1358"/>
                  </a:cubicBezTo>
                  <a:cubicBezTo>
                    <a:pt x="578" y="1427"/>
                    <a:pt x="708" y="1460"/>
                    <a:pt x="834" y="1460"/>
                  </a:cubicBezTo>
                  <a:cubicBezTo>
                    <a:pt x="1086" y="1460"/>
                    <a:pt x="1324" y="1328"/>
                    <a:pt x="1461" y="1085"/>
                  </a:cubicBezTo>
                  <a:cubicBezTo>
                    <a:pt x="1666" y="742"/>
                    <a:pt x="1529" y="308"/>
                    <a:pt x="1187" y="103"/>
                  </a:cubicBezTo>
                  <a:cubicBezTo>
                    <a:pt x="1071" y="34"/>
                    <a:pt x="94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2"/>
            <p:cNvSpPr/>
            <p:nvPr/>
          </p:nvSpPr>
          <p:spPr>
            <a:xfrm>
              <a:off x="4517850" y="1115350"/>
              <a:ext cx="41700" cy="36525"/>
            </a:xfrm>
            <a:custGeom>
              <a:avLst/>
              <a:gdLst/>
              <a:ahLst/>
              <a:cxnLst/>
              <a:rect l="l" t="t" r="r" b="b"/>
              <a:pathLst>
                <a:path w="1668" h="1461" extrusionOk="0">
                  <a:moveTo>
                    <a:pt x="829" y="1"/>
                  </a:moveTo>
                  <a:cubicBezTo>
                    <a:pt x="578" y="1"/>
                    <a:pt x="342" y="128"/>
                    <a:pt x="206" y="354"/>
                  </a:cubicBezTo>
                  <a:cubicBezTo>
                    <a:pt x="1" y="719"/>
                    <a:pt x="115" y="1153"/>
                    <a:pt x="480" y="1359"/>
                  </a:cubicBezTo>
                  <a:cubicBezTo>
                    <a:pt x="594" y="1427"/>
                    <a:pt x="721" y="1460"/>
                    <a:pt x="846" y="1460"/>
                  </a:cubicBezTo>
                  <a:cubicBezTo>
                    <a:pt x="1096" y="1460"/>
                    <a:pt x="1340" y="1328"/>
                    <a:pt x="1462" y="1085"/>
                  </a:cubicBezTo>
                  <a:cubicBezTo>
                    <a:pt x="1667" y="742"/>
                    <a:pt x="1553" y="309"/>
                    <a:pt x="1211" y="103"/>
                  </a:cubicBezTo>
                  <a:cubicBezTo>
                    <a:pt x="1087" y="34"/>
                    <a:pt x="956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2"/>
            <p:cNvSpPr/>
            <p:nvPr/>
          </p:nvSpPr>
          <p:spPr>
            <a:xfrm>
              <a:off x="4638250" y="1184800"/>
              <a:ext cx="41700" cy="36300"/>
            </a:xfrm>
            <a:custGeom>
              <a:avLst/>
              <a:gdLst/>
              <a:ahLst/>
              <a:cxnLst/>
              <a:rect l="l" t="t" r="r" b="b"/>
              <a:pathLst>
                <a:path w="1668" h="1452" extrusionOk="0">
                  <a:moveTo>
                    <a:pt x="860" y="1"/>
                  </a:moveTo>
                  <a:cubicBezTo>
                    <a:pt x="602" y="1"/>
                    <a:pt x="346" y="128"/>
                    <a:pt x="206" y="361"/>
                  </a:cubicBezTo>
                  <a:cubicBezTo>
                    <a:pt x="1" y="703"/>
                    <a:pt x="138" y="1160"/>
                    <a:pt x="480" y="1365"/>
                  </a:cubicBezTo>
                  <a:cubicBezTo>
                    <a:pt x="590" y="1424"/>
                    <a:pt x="711" y="1452"/>
                    <a:pt x="831" y="1452"/>
                  </a:cubicBezTo>
                  <a:cubicBezTo>
                    <a:pt x="1089" y="1452"/>
                    <a:pt x="1345" y="1324"/>
                    <a:pt x="1485" y="1091"/>
                  </a:cubicBezTo>
                  <a:cubicBezTo>
                    <a:pt x="1667" y="749"/>
                    <a:pt x="1553" y="292"/>
                    <a:pt x="1211" y="87"/>
                  </a:cubicBezTo>
                  <a:cubicBezTo>
                    <a:pt x="1101" y="29"/>
                    <a:pt x="980" y="1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2"/>
            <p:cNvSpPr/>
            <p:nvPr/>
          </p:nvSpPr>
          <p:spPr>
            <a:xfrm>
              <a:off x="4758675" y="1114925"/>
              <a:ext cx="41675" cy="36550"/>
            </a:xfrm>
            <a:custGeom>
              <a:avLst/>
              <a:gdLst/>
              <a:ahLst/>
              <a:cxnLst/>
              <a:rect l="l" t="t" r="r" b="b"/>
              <a:pathLst>
                <a:path w="1667" h="1462" extrusionOk="0">
                  <a:moveTo>
                    <a:pt x="857" y="1"/>
                  </a:moveTo>
                  <a:cubicBezTo>
                    <a:pt x="601" y="1"/>
                    <a:pt x="345" y="139"/>
                    <a:pt x="206" y="371"/>
                  </a:cubicBezTo>
                  <a:cubicBezTo>
                    <a:pt x="0" y="714"/>
                    <a:pt x="137" y="1170"/>
                    <a:pt x="479" y="1376"/>
                  </a:cubicBezTo>
                  <a:cubicBezTo>
                    <a:pt x="589" y="1434"/>
                    <a:pt x="710" y="1462"/>
                    <a:pt x="831" y="1462"/>
                  </a:cubicBezTo>
                  <a:cubicBezTo>
                    <a:pt x="1088" y="1462"/>
                    <a:pt x="1344" y="1335"/>
                    <a:pt x="1484" y="1102"/>
                  </a:cubicBezTo>
                  <a:cubicBezTo>
                    <a:pt x="1666" y="736"/>
                    <a:pt x="1552" y="303"/>
                    <a:pt x="1210" y="97"/>
                  </a:cubicBezTo>
                  <a:cubicBezTo>
                    <a:pt x="1100" y="32"/>
                    <a:pt x="979" y="1"/>
                    <a:pt x="85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2"/>
            <p:cNvSpPr/>
            <p:nvPr/>
          </p:nvSpPr>
          <p:spPr>
            <a:xfrm>
              <a:off x="4517850" y="976150"/>
              <a:ext cx="41700" cy="36500"/>
            </a:xfrm>
            <a:custGeom>
              <a:avLst/>
              <a:gdLst/>
              <a:ahLst/>
              <a:cxnLst/>
              <a:rect l="l" t="t" r="r" b="b"/>
              <a:pathLst>
                <a:path w="1668" h="1460" extrusionOk="0">
                  <a:moveTo>
                    <a:pt x="822" y="0"/>
                  </a:moveTo>
                  <a:cubicBezTo>
                    <a:pt x="571" y="0"/>
                    <a:pt x="328" y="132"/>
                    <a:pt x="206" y="376"/>
                  </a:cubicBezTo>
                  <a:cubicBezTo>
                    <a:pt x="1" y="718"/>
                    <a:pt x="115" y="1175"/>
                    <a:pt x="457" y="1357"/>
                  </a:cubicBezTo>
                  <a:cubicBezTo>
                    <a:pt x="581" y="1427"/>
                    <a:pt x="712" y="1460"/>
                    <a:pt x="839" y="1460"/>
                  </a:cubicBezTo>
                  <a:cubicBezTo>
                    <a:pt x="1089" y="1460"/>
                    <a:pt x="1326" y="1333"/>
                    <a:pt x="1462" y="1106"/>
                  </a:cubicBezTo>
                  <a:cubicBezTo>
                    <a:pt x="1667" y="741"/>
                    <a:pt x="1553" y="307"/>
                    <a:pt x="1188" y="102"/>
                  </a:cubicBezTo>
                  <a:cubicBezTo>
                    <a:pt x="1074" y="33"/>
                    <a:pt x="947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6" name="Google Shape;4136;p52"/>
          <p:cNvGrpSpPr/>
          <p:nvPr/>
        </p:nvGrpSpPr>
        <p:grpSpPr>
          <a:xfrm>
            <a:off x="694650" y="3216995"/>
            <a:ext cx="630425" cy="1039816"/>
            <a:chOff x="1536875" y="4327425"/>
            <a:chExt cx="167800" cy="276775"/>
          </a:xfrm>
        </p:grpSpPr>
        <p:sp>
          <p:nvSpPr>
            <p:cNvPr id="4137" name="Google Shape;4137;p52"/>
            <p:cNvSpPr/>
            <p:nvPr/>
          </p:nvSpPr>
          <p:spPr>
            <a:xfrm>
              <a:off x="1541425" y="4331150"/>
              <a:ext cx="53100" cy="91900"/>
            </a:xfrm>
            <a:custGeom>
              <a:avLst/>
              <a:gdLst/>
              <a:ahLst/>
              <a:cxnLst/>
              <a:rect l="l" t="t" r="r" b="b"/>
              <a:pathLst>
                <a:path w="2124" h="3676" extrusionOk="0">
                  <a:moveTo>
                    <a:pt x="1987" y="0"/>
                  </a:moveTo>
                  <a:lnTo>
                    <a:pt x="1" y="1552"/>
                  </a:lnTo>
                  <a:lnTo>
                    <a:pt x="69" y="1644"/>
                  </a:lnTo>
                  <a:cubicBezTo>
                    <a:pt x="1074" y="2945"/>
                    <a:pt x="1622" y="3629"/>
                    <a:pt x="1690" y="3675"/>
                  </a:cubicBezTo>
                  <a:lnTo>
                    <a:pt x="1804" y="3470"/>
                  </a:lnTo>
                  <a:lnTo>
                    <a:pt x="1827" y="3470"/>
                  </a:lnTo>
                  <a:cubicBezTo>
                    <a:pt x="1736" y="3401"/>
                    <a:pt x="868" y="2306"/>
                    <a:pt x="321" y="1598"/>
                  </a:cubicBezTo>
                  <a:lnTo>
                    <a:pt x="2124" y="183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2"/>
            <p:cNvSpPr/>
            <p:nvPr/>
          </p:nvSpPr>
          <p:spPr>
            <a:xfrm>
              <a:off x="1572250" y="4412175"/>
              <a:ext cx="113000" cy="175200"/>
            </a:xfrm>
            <a:custGeom>
              <a:avLst/>
              <a:gdLst/>
              <a:ahLst/>
              <a:cxnLst/>
              <a:rect l="l" t="t" r="r" b="b"/>
              <a:pathLst>
                <a:path w="4520" h="7008" extrusionOk="0">
                  <a:moveTo>
                    <a:pt x="4269" y="252"/>
                  </a:moveTo>
                  <a:lnTo>
                    <a:pt x="3767" y="6643"/>
                  </a:lnTo>
                  <a:cubicBezTo>
                    <a:pt x="2466" y="5981"/>
                    <a:pt x="594" y="4954"/>
                    <a:pt x="274" y="4748"/>
                  </a:cubicBezTo>
                  <a:cubicBezTo>
                    <a:pt x="343" y="4269"/>
                    <a:pt x="685" y="1689"/>
                    <a:pt x="822" y="731"/>
                  </a:cubicBezTo>
                  <a:lnTo>
                    <a:pt x="4269" y="252"/>
                  </a:lnTo>
                  <a:close/>
                  <a:moveTo>
                    <a:pt x="4520" y="0"/>
                  </a:moveTo>
                  <a:lnTo>
                    <a:pt x="617" y="525"/>
                  </a:lnTo>
                  <a:lnTo>
                    <a:pt x="594" y="594"/>
                  </a:lnTo>
                  <a:cubicBezTo>
                    <a:pt x="457" y="1735"/>
                    <a:pt x="69" y="4657"/>
                    <a:pt x="46" y="4771"/>
                  </a:cubicBezTo>
                  <a:cubicBezTo>
                    <a:pt x="23" y="4885"/>
                    <a:pt x="1" y="4908"/>
                    <a:pt x="1941" y="5935"/>
                  </a:cubicBezTo>
                  <a:cubicBezTo>
                    <a:pt x="2854" y="6437"/>
                    <a:pt x="3790" y="6939"/>
                    <a:pt x="3812" y="6939"/>
                  </a:cubicBezTo>
                  <a:lnTo>
                    <a:pt x="3949" y="7008"/>
                  </a:lnTo>
                  <a:lnTo>
                    <a:pt x="45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2"/>
            <p:cNvSpPr/>
            <p:nvPr/>
          </p:nvSpPr>
          <p:spPr>
            <a:xfrm>
              <a:off x="1640150" y="4559700"/>
              <a:ext cx="49675" cy="44500"/>
            </a:xfrm>
            <a:custGeom>
              <a:avLst/>
              <a:gdLst/>
              <a:ahLst/>
              <a:cxnLst/>
              <a:rect l="l" t="t" r="r" b="b"/>
              <a:pathLst>
                <a:path w="1987" h="1780" extrusionOk="0">
                  <a:moveTo>
                    <a:pt x="982" y="0"/>
                  </a:moveTo>
                  <a:cubicBezTo>
                    <a:pt x="598" y="0"/>
                    <a:pt x="233" y="273"/>
                    <a:pt x="138" y="673"/>
                  </a:cubicBezTo>
                  <a:cubicBezTo>
                    <a:pt x="1" y="1130"/>
                    <a:pt x="298" y="1632"/>
                    <a:pt x="754" y="1746"/>
                  </a:cubicBezTo>
                  <a:cubicBezTo>
                    <a:pt x="834" y="1769"/>
                    <a:pt x="914" y="1779"/>
                    <a:pt x="994" y="1779"/>
                  </a:cubicBezTo>
                  <a:cubicBezTo>
                    <a:pt x="1390" y="1779"/>
                    <a:pt x="1755" y="1510"/>
                    <a:pt x="1850" y="1130"/>
                  </a:cubicBezTo>
                  <a:cubicBezTo>
                    <a:pt x="1987" y="650"/>
                    <a:pt x="1690" y="148"/>
                    <a:pt x="1211" y="34"/>
                  </a:cubicBezTo>
                  <a:cubicBezTo>
                    <a:pt x="1135" y="11"/>
                    <a:pt x="1058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2"/>
            <p:cNvSpPr/>
            <p:nvPr/>
          </p:nvSpPr>
          <p:spPr>
            <a:xfrm>
              <a:off x="1555125" y="4515500"/>
              <a:ext cx="37700" cy="34400"/>
            </a:xfrm>
            <a:custGeom>
              <a:avLst/>
              <a:gdLst/>
              <a:ahLst/>
              <a:cxnLst/>
              <a:rect l="l" t="t" r="r" b="b"/>
              <a:pathLst>
                <a:path w="1508" h="1376" extrusionOk="0">
                  <a:moveTo>
                    <a:pt x="762" y="0"/>
                  </a:moveTo>
                  <a:cubicBezTo>
                    <a:pt x="456" y="0"/>
                    <a:pt x="169" y="197"/>
                    <a:pt x="92" y="524"/>
                  </a:cubicBezTo>
                  <a:cubicBezTo>
                    <a:pt x="1" y="889"/>
                    <a:pt x="206" y="1254"/>
                    <a:pt x="571" y="1345"/>
                  </a:cubicBezTo>
                  <a:cubicBezTo>
                    <a:pt x="636" y="1366"/>
                    <a:pt x="701" y="1375"/>
                    <a:pt x="765" y="1375"/>
                  </a:cubicBezTo>
                  <a:cubicBezTo>
                    <a:pt x="1064" y="1375"/>
                    <a:pt x="1341" y="1167"/>
                    <a:pt x="1416" y="866"/>
                  </a:cubicBezTo>
                  <a:cubicBezTo>
                    <a:pt x="1507" y="501"/>
                    <a:pt x="1302" y="113"/>
                    <a:pt x="937" y="22"/>
                  </a:cubicBezTo>
                  <a:cubicBezTo>
                    <a:pt x="879" y="7"/>
                    <a:pt x="820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2"/>
            <p:cNvSpPr/>
            <p:nvPr/>
          </p:nvSpPr>
          <p:spPr>
            <a:xfrm>
              <a:off x="1575100" y="4414100"/>
              <a:ext cx="29700" cy="27025"/>
            </a:xfrm>
            <a:custGeom>
              <a:avLst/>
              <a:gdLst/>
              <a:ahLst/>
              <a:cxnLst/>
              <a:rect l="l" t="t" r="r" b="b"/>
              <a:pathLst>
                <a:path w="1188" h="1081" extrusionOk="0">
                  <a:moveTo>
                    <a:pt x="613" y="0"/>
                  </a:moveTo>
                  <a:cubicBezTo>
                    <a:pt x="377" y="0"/>
                    <a:pt x="147" y="168"/>
                    <a:pt x="69" y="403"/>
                  </a:cubicBezTo>
                  <a:cubicBezTo>
                    <a:pt x="1" y="699"/>
                    <a:pt x="183" y="973"/>
                    <a:pt x="457" y="1065"/>
                  </a:cubicBezTo>
                  <a:cubicBezTo>
                    <a:pt x="503" y="1075"/>
                    <a:pt x="549" y="1080"/>
                    <a:pt x="593" y="1080"/>
                  </a:cubicBezTo>
                  <a:cubicBezTo>
                    <a:pt x="834" y="1080"/>
                    <a:pt x="1042" y="927"/>
                    <a:pt x="1119" y="677"/>
                  </a:cubicBezTo>
                  <a:cubicBezTo>
                    <a:pt x="1188" y="403"/>
                    <a:pt x="1028" y="106"/>
                    <a:pt x="731" y="15"/>
                  </a:cubicBezTo>
                  <a:cubicBezTo>
                    <a:pt x="692" y="5"/>
                    <a:pt x="652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2"/>
            <p:cNvSpPr/>
            <p:nvPr/>
          </p:nvSpPr>
          <p:spPr>
            <a:xfrm>
              <a:off x="1670975" y="4399600"/>
              <a:ext cx="33700" cy="30300"/>
            </a:xfrm>
            <a:custGeom>
              <a:avLst/>
              <a:gdLst/>
              <a:ahLst/>
              <a:cxnLst/>
              <a:rect l="l" t="t" r="r" b="b"/>
              <a:pathLst>
                <a:path w="1348" h="1212" extrusionOk="0">
                  <a:moveTo>
                    <a:pt x="656" y="1"/>
                  </a:moveTo>
                  <a:cubicBezTo>
                    <a:pt x="392" y="1"/>
                    <a:pt x="144" y="175"/>
                    <a:pt x="69" y="458"/>
                  </a:cubicBezTo>
                  <a:cubicBezTo>
                    <a:pt x="0" y="777"/>
                    <a:pt x="183" y="1120"/>
                    <a:pt x="503" y="1188"/>
                  </a:cubicBezTo>
                  <a:cubicBezTo>
                    <a:pt x="562" y="1204"/>
                    <a:pt x="620" y="1212"/>
                    <a:pt x="677" y="1212"/>
                  </a:cubicBezTo>
                  <a:cubicBezTo>
                    <a:pt x="949" y="1212"/>
                    <a:pt x="1180" y="1038"/>
                    <a:pt x="1256" y="755"/>
                  </a:cubicBezTo>
                  <a:cubicBezTo>
                    <a:pt x="1347" y="435"/>
                    <a:pt x="1142" y="93"/>
                    <a:pt x="822" y="24"/>
                  </a:cubicBezTo>
                  <a:cubicBezTo>
                    <a:pt x="767" y="8"/>
                    <a:pt x="711" y="1"/>
                    <a:pt x="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2"/>
            <p:cNvSpPr/>
            <p:nvPr/>
          </p:nvSpPr>
          <p:spPr>
            <a:xfrm>
              <a:off x="1536875" y="4362800"/>
              <a:ext cx="17150" cy="15250"/>
            </a:xfrm>
            <a:custGeom>
              <a:avLst/>
              <a:gdLst/>
              <a:ahLst/>
              <a:cxnLst/>
              <a:rect l="l" t="t" r="r" b="b"/>
              <a:pathLst>
                <a:path w="686" h="610" extrusionOk="0">
                  <a:moveTo>
                    <a:pt x="328" y="1"/>
                  </a:moveTo>
                  <a:cubicBezTo>
                    <a:pt x="199" y="1"/>
                    <a:pt x="84" y="86"/>
                    <a:pt x="46" y="218"/>
                  </a:cubicBezTo>
                  <a:cubicBezTo>
                    <a:pt x="0" y="378"/>
                    <a:pt x="92" y="560"/>
                    <a:pt x="251" y="606"/>
                  </a:cubicBezTo>
                  <a:cubicBezTo>
                    <a:pt x="268" y="608"/>
                    <a:pt x="284" y="609"/>
                    <a:pt x="301" y="609"/>
                  </a:cubicBezTo>
                  <a:cubicBezTo>
                    <a:pt x="447" y="609"/>
                    <a:pt x="599" y="521"/>
                    <a:pt x="640" y="378"/>
                  </a:cubicBezTo>
                  <a:cubicBezTo>
                    <a:pt x="685" y="218"/>
                    <a:pt x="571" y="58"/>
                    <a:pt x="411" y="12"/>
                  </a:cubicBezTo>
                  <a:cubicBezTo>
                    <a:pt x="383" y="5"/>
                    <a:pt x="356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2"/>
            <p:cNvSpPr/>
            <p:nvPr/>
          </p:nvSpPr>
          <p:spPr>
            <a:xfrm>
              <a:off x="1584800" y="4327425"/>
              <a:ext cx="17150" cy="15400"/>
            </a:xfrm>
            <a:custGeom>
              <a:avLst/>
              <a:gdLst/>
              <a:ahLst/>
              <a:cxnLst/>
              <a:rect l="l" t="t" r="r" b="b"/>
              <a:pathLst>
                <a:path w="686" h="616" extrusionOk="0">
                  <a:moveTo>
                    <a:pt x="342" y="1"/>
                  </a:moveTo>
                  <a:cubicBezTo>
                    <a:pt x="200" y="1"/>
                    <a:pt x="84" y="86"/>
                    <a:pt x="46" y="218"/>
                  </a:cubicBezTo>
                  <a:cubicBezTo>
                    <a:pt x="1" y="400"/>
                    <a:pt x="115" y="560"/>
                    <a:pt x="275" y="606"/>
                  </a:cubicBezTo>
                  <a:cubicBezTo>
                    <a:pt x="299" y="613"/>
                    <a:pt x="323" y="616"/>
                    <a:pt x="347" y="616"/>
                  </a:cubicBezTo>
                  <a:cubicBezTo>
                    <a:pt x="480" y="616"/>
                    <a:pt x="601" y="513"/>
                    <a:pt x="640" y="377"/>
                  </a:cubicBezTo>
                  <a:cubicBezTo>
                    <a:pt x="685" y="218"/>
                    <a:pt x="594" y="58"/>
                    <a:pt x="434" y="12"/>
                  </a:cubicBezTo>
                  <a:cubicBezTo>
                    <a:pt x="403" y="4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615D80F-101C-26AB-1FCB-8359FBAB45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20" y="3360837"/>
            <a:ext cx="996427" cy="996427"/>
          </a:xfrm>
          <a:prstGeom prst="rect">
            <a:avLst/>
          </a:prstGeom>
        </p:spPr>
      </p:pic>
      <p:pic>
        <p:nvPicPr>
          <p:cNvPr id="5" name="Podcast">
            <a:hlinkClick r:id="" action="ppaction://media"/>
            <a:extLst>
              <a:ext uri="{FF2B5EF4-FFF2-40B4-BE49-F238E27FC236}">
                <a16:creationId xmlns:a16="http://schemas.microsoft.com/office/drawing/2014/main" id="{9D5FD31D-F4F8-F99B-FA23-3D7A06F36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1047" y="359338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NA Fingerprinting in Forensic Science Workshop by Slidesgo">
  <a:themeElements>
    <a:clrScheme name="Simple Light">
      <a:dk1>
        <a:srgbClr val="8989C9"/>
      </a:dk1>
      <a:lt1>
        <a:srgbClr val="FCEEE5"/>
      </a:lt1>
      <a:dk2>
        <a:srgbClr val="16004D"/>
      </a:dk2>
      <a:lt2>
        <a:srgbClr val="DF6D6D"/>
      </a:lt2>
      <a:accent1>
        <a:srgbClr val="FF8E77"/>
      </a:accent1>
      <a:accent2>
        <a:srgbClr val="FFB1A8"/>
      </a:accent2>
      <a:accent3>
        <a:srgbClr val="F1D2CE"/>
      </a:accent3>
      <a:accent4>
        <a:srgbClr val="9DBDD3"/>
      </a:accent4>
      <a:accent5>
        <a:srgbClr val="3C373D"/>
      </a:accent5>
      <a:accent6>
        <a:srgbClr val="FFFFFF"/>
      </a:accent6>
      <a:hlink>
        <a:srgbClr val="16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Presentación en pantalla (16:9)</PresentationFormat>
  <Paragraphs>1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Cambay</vt:lpstr>
      <vt:lpstr>Bebas Neue</vt:lpstr>
      <vt:lpstr>Arial</vt:lpstr>
      <vt:lpstr>Oswald</vt:lpstr>
      <vt:lpstr>DNA Fingerprinting in Forensic Science Workshop by Slidesgo</vt:lpstr>
      <vt:lpstr>Podcast: Competencias de un Gerente de Proyectos  -Capacidad de Coordinación- Una historia del Laboratorio del Hospital Sonrisas  Gloriana Vásquez Vargas Gerencia de Proyectos ICAP, Enero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Podcast: Competencias de un Gerente de Proyectos  -Capacidad de Coordinación- Una historia del Laboratorio del Hospital Sonrisas  Gloriana Vásquez Vargas Gerencia de Proyectos ICAP, Enero 2024</dc:title>
  <dc:creator>Gloriana Vásquez</dc:creator>
  <cp:lastModifiedBy>Gloriana Vásquez</cp:lastModifiedBy>
  <cp:revision>1</cp:revision>
  <dcterms:modified xsi:type="dcterms:W3CDTF">2024-02-02T23:56:55Z</dcterms:modified>
</cp:coreProperties>
</file>