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3645-DCFE-47FC-8A66-F9A45A422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1150" y="1247140"/>
            <a:ext cx="7891760" cy="3450844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509FA-7BD7-4D45-998F-0E43038F1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1150" y="4818126"/>
            <a:ext cx="7891760" cy="1268984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03A0B2-4A2F-D846-A5E6-FB7CB9A031F7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3F1D-73A7-FB41-BCAD-FC9AA7DEF4F5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FA51C-E4FE-4BF2-A2DD-E32DE57D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449AA12-8195-4182-A7AC-2E7E59DFBDAF}" type="datetimeFigureOut">
              <a:rPr lang="en-US" smtClean="0"/>
              <a:pPr algn="r"/>
              <a:t>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438448-FC2D-4A2F-B7C0-04AC5031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B07C67E-EAD9-47D8-9559-4E091BC0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53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C53B0-59B2-4B39-93E0-DCFBB932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525200" cy="15504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C5F7B-98AC-425B-80BD-6C6F3032D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2160016"/>
            <a:ext cx="9525200" cy="39261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8C2EE-2433-424A-878C-24514FF5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EFD20-ADE2-40F3-A071-6D1E97F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7D1D5-5E92-48E1-9475-EC122D3F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FCF945-5CF3-5542-A36A-9CBB738E735E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7D61B-66C5-4341-8F2D-129A9E4D8283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39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47FBCF-6EDB-4883-92D4-612F4D1C5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6380" y="565149"/>
            <a:ext cx="2266530" cy="5611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D2DF8-B588-416F-AA11-9F3A0DDE6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565149"/>
            <a:ext cx="7088929" cy="5611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F7B1D-405D-4EE7-9A23-3F21916C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B9304-686C-431A-8E7F-D9DD19F4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A240B-DB2E-46ED-8AC6-744B2C1C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275F2C-778B-864A-8379-6D0726B18FDC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051C8-76B3-384B-BCF1-60BB80301FCD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8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5DD8-8608-4B55-96D8-0AB848C0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CC0B-7B21-422D-937D-FBD49EE93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EAFA-89BC-43E9-8EB9-B6B3CD13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50944-70C2-487F-A102-58CDFB94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7B7B8-A972-455E-9D8C-9B8026A5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CC95119-6D9D-3542-9E0E-4171B33DC9C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FC92F19-7317-314C-81B7-43B8B687F4E4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4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087F2-AA0E-4F0C-9AD6-23530215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50" y="1251674"/>
            <a:ext cx="7891760" cy="2914688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37807-96B8-4061-A845-1287216BF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1150" y="4818126"/>
            <a:ext cx="7891760" cy="12715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AF346-9503-4767-BCB4-84B823E2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9605B-A39D-4BEE-B46F-16CF13FA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5834A-942D-410B-A430-43F9E01F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D199D5-C485-D449-9804-F755E0907B51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90D1A7-C550-2540-86C9-EB0FB2EB2E71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6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CAD2-C321-4E81-AEBE-696A90E2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0CD1-0E09-4415-911C-0F5B7341D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709" y="2160016"/>
            <a:ext cx="4425437" cy="39270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63EDD-031A-49CA-9130-067550BD0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8963" y="2160016"/>
            <a:ext cx="4425437" cy="3927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08E79-A0BE-49F3-AE92-7EE5CC78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8B87C-BF1E-47CF-9A4E-FD4BE32C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06E71-46F6-469C-A9CA-E707EBE5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2659F6-6B3B-A545-A45F-FAD238210D47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0637F8-15DE-2240-8BF8-D6E57A337B1A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14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B26D-64DE-4314-8BD2-25FD618F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056" y="457200"/>
            <a:ext cx="9521854" cy="1554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77613-5CEE-4B05-A937-CD43EAAAB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057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E4779-3B5A-4993-9C7F-FB19F1633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1056" y="2988998"/>
            <a:ext cx="4425697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1081A-685C-4C18-9AE9-425106A02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7214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0F424-FE3A-4B7D-B60C-7AEA2118A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87214" y="2988998"/>
            <a:ext cx="4425696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D2A96-CD7D-41BC-BDBE-5E29B7C0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1471D-6DDE-4E56-84E9-48136966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A3F451-CF28-4F57-B844-52A66544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1FA03E-7A83-AB41-BB4B-25B04946559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702630-3C98-A142-9D04-1D852974DC2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8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2D7A-4502-49C3-BAFB-6D46F7A2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B67EE-A167-43D1-9C58-7B736CF28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605B7-599B-450E-9E8D-2A9AE3F3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BD2B1-8C5F-430B-A0F2-CD5281AB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BA877B-B45A-BD48-8FC8-E752E7D7174F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F3343D-2AFA-B544-B40A-315F5EC680B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37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08016-71BA-4CD3-918D-51613F7F4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24F46-0425-47C6-9FFB-F69AFFFE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E7A99-1593-4189-A514-8209CC32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15DFD-AB97-AB43-A6C9-2808708C91B4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05BA89-ECA6-2247-ABBB-3C67160202E9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0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E933B-3FC6-4B08-9FBE-2DD48307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2" y="455362"/>
            <a:ext cx="4043440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FBD4A-4514-4DCE-8F18-914DF3F4E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232" y="565151"/>
            <a:ext cx="5358384" cy="5521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18C85-0675-4202-B796-352766854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2" y="2039874"/>
            <a:ext cx="4043440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079E5-F934-4D04-866F-F7CB5B08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5FC94-7915-439A-B937-F02D1BB0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69B19-4156-4584-B1DC-4F42F200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1B6031-8ABE-F648-8E05-3D08D0D54B53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ABD855-35E6-BE4F-8B03-FD12DDB32E10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48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E1F3B-090C-4BB5-84BE-8ED0FC59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1" y="455362"/>
            <a:ext cx="4043436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7C49E-9426-4B24-B2A7-C54B89DA6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1232" y="565150"/>
            <a:ext cx="5355607" cy="55226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7F011-0A5F-44E9-88CD-C95A33351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1" y="2039874"/>
            <a:ext cx="4043436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21C85-27BB-4533-A21B-C379FE03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18850-01F1-4247-9BFD-1DDC5DDD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365A9-4C28-480F-B370-2DFF234B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0EAFF3-0A84-F84B-90E4-A596F00B3DC2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392559-3C15-B249-93C9-B0F7E9E5DDD8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ACD69-D2F4-4938-B590-C4140490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62BD4-BA0F-4CA4-BAE3-DF2B5087C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7710" y="2160016"/>
            <a:ext cx="9486690" cy="3926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2FEE-249E-42F1-94D8-A8C0759EF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8632" y="6292850"/>
            <a:ext cx="30942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AA12-8195-4182-A7AC-2E7E59DFBDAF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0C617-A890-4920-83B0-143C03349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711" y="62928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1B4F1-B06B-4BBE-BFFF-C0B386E24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9574" y="6292850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32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8F843D-1C1B-C740-AC27-E3238D0F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F70A92-E2F5-F3F6-D039-D00B71814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469" y="1247140"/>
            <a:ext cx="3608208" cy="3450844"/>
          </a:xfrm>
        </p:spPr>
        <p:txBody>
          <a:bodyPr>
            <a:normAutofit fontScale="90000"/>
          </a:bodyPr>
          <a:lstStyle/>
          <a:p>
            <a:br>
              <a:rPr lang="es-CR" sz="4800" dirty="0"/>
            </a:br>
            <a:r>
              <a:rPr lang="es-CR" sz="4800" dirty="0"/>
              <a:t>Creatividad </a:t>
            </a:r>
            <a:br>
              <a:rPr lang="es-CR" sz="4800" dirty="0"/>
            </a:br>
            <a:br>
              <a:rPr lang="es-CR" sz="4800" dirty="0"/>
            </a:br>
            <a:r>
              <a:rPr lang="es-CR" sz="2200" kern="0" dirty="0">
                <a:solidFill>
                  <a:srgbClr val="455A64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Podcast: Competencias para la gerencia de proyectos</a:t>
            </a:r>
            <a:br>
              <a:rPr lang="en-U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5705B7-6146-2179-D1AB-EE8E1DE83E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443" y="4890104"/>
            <a:ext cx="3608208" cy="1268984"/>
          </a:xfrm>
        </p:spPr>
        <p:txBody>
          <a:bodyPr>
            <a:noAutofit/>
          </a:bodyPr>
          <a:lstStyle/>
          <a:p>
            <a:r>
              <a:rPr lang="es-CR" sz="1100" dirty="0"/>
              <a:t>Maestría en Gerencia de la Calidad, ICAP</a:t>
            </a:r>
          </a:p>
          <a:p>
            <a:r>
              <a:rPr lang="es-CR" sz="1100" dirty="0"/>
              <a:t>Curso: Gerencia de Proyectos</a:t>
            </a:r>
          </a:p>
          <a:p>
            <a:r>
              <a:rPr lang="es-CR" sz="1100" dirty="0"/>
              <a:t>Elaborado por: Yahaira Navarro Hidalgo</a:t>
            </a:r>
          </a:p>
          <a:p>
            <a:r>
              <a:rPr lang="es-CR" sz="1100" dirty="0"/>
              <a:t>Enero, 2024.</a:t>
            </a:r>
            <a:endParaRPr lang="en-US" sz="1100" dirty="0"/>
          </a:p>
        </p:txBody>
      </p:sp>
      <p:pic>
        <p:nvPicPr>
          <p:cNvPr id="4" name="Picture 3" descr="A colorful light bulb with business icons">
            <a:extLst>
              <a:ext uri="{FF2B5EF4-FFF2-40B4-BE49-F238E27FC236}">
                <a16:creationId xmlns:a16="http://schemas.microsoft.com/office/drawing/2014/main" id="{CEA546C0-58A3-46BB-79FF-D989C23FC5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53" r="16038" b="1"/>
          <a:stretch/>
        </p:blipFill>
        <p:spPr>
          <a:xfrm>
            <a:off x="4735487" y="10"/>
            <a:ext cx="7456513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21C8291-E3D5-4240-8FF4-E5213CBCC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5290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B44AFE-C181-7047-8CC9-CA00BD385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529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999D451-0CCA-8E12-F05E-51390B954F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63743" y="311929"/>
            <a:ext cx="824413" cy="82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2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7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InterweaveVTI">
  <a:themeElements>
    <a:clrScheme name="AnalogousFromRegularSeedRightStep">
      <a:dk1>
        <a:srgbClr val="000000"/>
      </a:dk1>
      <a:lt1>
        <a:srgbClr val="FFFFFF"/>
      </a:lt1>
      <a:dk2>
        <a:srgbClr val="412724"/>
      </a:dk2>
      <a:lt2>
        <a:srgbClr val="E2E8E4"/>
      </a:lt2>
      <a:accent1>
        <a:srgbClr val="D739AE"/>
      </a:accent1>
      <a:accent2>
        <a:srgbClr val="C5275A"/>
      </a:accent2>
      <a:accent3>
        <a:srgbClr val="D74839"/>
      </a:accent3>
      <a:accent4>
        <a:srgbClr val="C57827"/>
      </a:accent4>
      <a:accent5>
        <a:srgbClr val="B0A72F"/>
      </a:accent5>
      <a:accent6>
        <a:srgbClr val="81B223"/>
      </a:accent6>
      <a:hlink>
        <a:srgbClr val="31944B"/>
      </a:hlink>
      <a:folHlink>
        <a:srgbClr val="7F7F7F"/>
      </a:folHlink>
    </a:clrScheme>
    <a:fontScheme name="Interweave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weaveVTI" id="{2A5AE21D-FC75-4AD0-BC12-FA563BC24905}" vid="{9A4A41B8-EB69-44BB-8E15-B517E25CF8C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36</Words>
  <Application>Microsoft Office PowerPoint</Application>
  <PresentationFormat>Widescreen</PresentationFormat>
  <Paragraphs>5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Neue Haas Grotesk Text Pro</vt:lpstr>
      <vt:lpstr>Poppins</vt:lpstr>
      <vt:lpstr>InterweaveVTI</vt:lpstr>
      <vt:lpstr> Creatividad   Podcast: Competencias para la gerencia de proyectos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Creatividad   Podcast: Competencias para la gerencia de proyectos</dc:title>
  <dc:creator>Yahaira Navarro</dc:creator>
  <cp:lastModifiedBy>Yahaira Navarro</cp:lastModifiedBy>
  <cp:revision>3</cp:revision>
  <dcterms:created xsi:type="dcterms:W3CDTF">2024-02-03T00:02:58Z</dcterms:created>
  <dcterms:modified xsi:type="dcterms:W3CDTF">2024-02-03T01:52:55Z</dcterms:modified>
</cp:coreProperties>
</file>