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D538C3-A4E3-E545-BA30-5E757C33D105}" type="datetimeFigureOut">
              <a:rPr lang="es-ES_tradnl" smtClean="0"/>
              <a:t>2/2/24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7C6C05-28C6-6444-AD36-1173933D81AA}" type="slidenum">
              <a:rPr lang="es-ES_tradnl" smtClean="0"/>
              <a:t>‹#›</a:t>
            </a:fld>
            <a:endParaRPr lang="es-ES_tradn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7906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38C3-A4E3-E545-BA30-5E757C33D105}" type="datetimeFigureOut">
              <a:rPr lang="es-ES_tradnl" smtClean="0"/>
              <a:t>2/2/24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6C05-28C6-6444-AD36-1173933D81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509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38C3-A4E3-E545-BA30-5E757C33D105}" type="datetimeFigureOut">
              <a:rPr lang="es-ES_tradnl" smtClean="0"/>
              <a:t>2/2/24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6C05-28C6-6444-AD36-1173933D81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911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38C3-A4E3-E545-BA30-5E757C33D105}" type="datetimeFigureOut">
              <a:rPr lang="es-ES_tradnl" smtClean="0"/>
              <a:t>2/2/24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6C05-28C6-6444-AD36-1173933D81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927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D538C3-A4E3-E545-BA30-5E757C33D105}" type="datetimeFigureOut">
              <a:rPr lang="es-ES_tradnl" smtClean="0"/>
              <a:t>2/2/24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7C6C05-28C6-6444-AD36-1173933D81AA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52875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38C3-A4E3-E545-BA30-5E757C33D105}" type="datetimeFigureOut">
              <a:rPr lang="es-ES_tradnl" smtClean="0"/>
              <a:t>2/2/24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6C05-28C6-6444-AD36-1173933D81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095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38C3-A4E3-E545-BA30-5E757C33D105}" type="datetimeFigureOut">
              <a:rPr lang="es-ES_tradnl" smtClean="0"/>
              <a:t>2/2/24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6C05-28C6-6444-AD36-1173933D81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651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38C3-A4E3-E545-BA30-5E757C33D105}" type="datetimeFigureOut">
              <a:rPr lang="es-ES_tradnl" smtClean="0"/>
              <a:t>2/2/24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6C05-28C6-6444-AD36-1173933D81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761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38C3-A4E3-E545-BA30-5E757C33D105}" type="datetimeFigureOut">
              <a:rPr lang="es-ES_tradnl" smtClean="0"/>
              <a:t>2/2/24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6C05-28C6-6444-AD36-1173933D81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080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D538C3-A4E3-E545-BA30-5E757C33D105}" type="datetimeFigureOut">
              <a:rPr lang="es-ES_tradnl" smtClean="0"/>
              <a:t>2/2/24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7C6C05-28C6-6444-AD36-1173933D81AA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814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D538C3-A4E3-E545-BA30-5E757C33D105}" type="datetimeFigureOut">
              <a:rPr lang="es-ES_tradnl" smtClean="0"/>
              <a:t>2/2/24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7C6C05-28C6-6444-AD36-1173933D81AA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080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8D538C3-A4E3-E545-BA30-5E757C33D105}" type="datetimeFigureOut">
              <a:rPr lang="es-ES_tradnl" smtClean="0"/>
              <a:t>2/2/24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57C6C05-28C6-6444-AD36-1173933D81AA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85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0CCD-46E8-4E8A-A7E9-E4C29E605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6" y="2095559"/>
            <a:ext cx="8361229" cy="2098226"/>
          </a:xfrm>
        </p:spPr>
        <p:txBody>
          <a:bodyPr/>
          <a:lstStyle/>
          <a:p>
            <a:r>
              <a:rPr lang="es-ES_tradnl" sz="6600" dirty="0"/>
              <a:t>Competencias para la Gerencia de Proyectos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0CD19-D02D-0053-A775-8422EE408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193785"/>
            <a:ext cx="6831673" cy="1086237"/>
          </a:xfrm>
        </p:spPr>
        <p:txBody>
          <a:bodyPr/>
          <a:lstStyle/>
          <a:p>
            <a:r>
              <a:rPr lang="es-ES_tradnl" dirty="0"/>
              <a:t>Estudiante: Elizabeth Muñoz Marín</a:t>
            </a:r>
          </a:p>
        </p:txBody>
      </p:sp>
    </p:spTree>
    <p:extLst>
      <p:ext uri="{BB962C8B-B14F-4D97-AF65-F5344CB8AC3E}">
        <p14:creationId xmlns:p14="http://schemas.microsoft.com/office/powerpoint/2010/main" val="316933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239BD-BECE-7F2E-22BF-72CDF04B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Programa: </a:t>
            </a:r>
            <a:br>
              <a:rPr lang="es-ES_tradnl" dirty="0"/>
            </a:br>
            <a:r>
              <a:rPr lang="es-ES_tradnl" dirty="0"/>
              <a:t>Innovación y Gerencia</a:t>
            </a:r>
          </a:p>
        </p:txBody>
      </p:sp>
      <p:pic>
        <p:nvPicPr>
          <p:cNvPr id="8" name="Innovación y Gerencia.m4a">
            <a:hlinkClick r:id="" action="ppaction://media"/>
            <a:extLst>
              <a:ext uri="{FF2B5EF4-FFF2-40B4-BE49-F238E27FC236}">
                <a16:creationId xmlns:a16="http://schemas.microsoft.com/office/drawing/2014/main" id="{4EA8207D-D335-2A60-0836-7A80194A9A16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0509" y="1358342"/>
            <a:ext cx="812800" cy="812800"/>
          </a:xfrm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F4D6-ABFA-EF4D-F157-EE3894174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impacta las competencias personales en la gerencia de proyectos?</a:t>
            </a:r>
            <a:endParaRPr lang="en-C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219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1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{1825E0EB-2FA7-3E42-BE00-16441C08219A}tf10001072</Template>
  <TotalTime>76</TotalTime>
  <Words>29</Words>
  <Application>Microsoft Macintosh PowerPoint</Application>
  <PresentationFormat>Widescreen</PresentationFormat>
  <Paragraphs>5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Franklin Gothic Book</vt:lpstr>
      <vt:lpstr>Crop</vt:lpstr>
      <vt:lpstr>Competencias para la Gerencia de Proyectos</vt:lpstr>
      <vt:lpstr>Programa:  Innovación y Gerencia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Competencias para la Gerencia de Proyectos</dc:title>
  <dc:creator>Elizabeth Muñoz Marín</dc:creator>
  <cp:lastModifiedBy>Elizabeth Muñoz Marín</cp:lastModifiedBy>
  <cp:revision>1</cp:revision>
  <dcterms:created xsi:type="dcterms:W3CDTF">2024-02-03T00:59:16Z</dcterms:created>
  <dcterms:modified xsi:type="dcterms:W3CDTF">2024-02-03T02:16:14Z</dcterms:modified>
</cp:coreProperties>
</file>