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5"/>
  </p:notesMasterIdLst>
  <p:handoutMasterIdLst>
    <p:handoutMasterId r:id="rId56"/>
  </p:handoutMasterIdLst>
  <p:sldIdLst>
    <p:sldId id="256" r:id="rId5"/>
    <p:sldId id="289" r:id="rId6"/>
    <p:sldId id="266" r:id="rId7"/>
    <p:sldId id="395" r:id="rId8"/>
    <p:sldId id="396" r:id="rId9"/>
    <p:sldId id="397" r:id="rId10"/>
    <p:sldId id="261" r:id="rId11"/>
    <p:sldId id="398" r:id="rId12"/>
    <p:sldId id="403" r:id="rId13"/>
    <p:sldId id="394" r:id="rId14"/>
    <p:sldId id="399" r:id="rId15"/>
    <p:sldId id="418" r:id="rId16"/>
    <p:sldId id="294" r:id="rId17"/>
    <p:sldId id="307" r:id="rId18"/>
    <p:sldId id="295" r:id="rId19"/>
    <p:sldId id="296" r:id="rId20"/>
    <p:sldId id="298" r:id="rId21"/>
    <p:sldId id="297" r:id="rId22"/>
    <p:sldId id="303" r:id="rId23"/>
    <p:sldId id="304" r:id="rId24"/>
    <p:sldId id="291" r:id="rId25"/>
    <p:sldId id="305" r:id="rId26"/>
    <p:sldId id="300" r:id="rId27"/>
    <p:sldId id="301" r:id="rId28"/>
    <p:sldId id="302" r:id="rId29"/>
    <p:sldId id="419" r:id="rId30"/>
    <p:sldId id="306" r:id="rId31"/>
    <p:sldId id="389" r:id="rId32"/>
    <p:sldId id="406" r:id="rId33"/>
    <p:sldId id="407" r:id="rId34"/>
    <p:sldId id="409" r:id="rId35"/>
    <p:sldId id="408" r:id="rId36"/>
    <p:sldId id="410" r:id="rId37"/>
    <p:sldId id="411" r:id="rId38"/>
    <p:sldId id="412" r:id="rId39"/>
    <p:sldId id="413" r:id="rId40"/>
    <p:sldId id="404" r:id="rId41"/>
    <p:sldId id="414" r:id="rId42"/>
    <p:sldId id="415" r:id="rId43"/>
    <p:sldId id="290" r:id="rId44"/>
    <p:sldId id="258" r:id="rId45"/>
    <p:sldId id="401" r:id="rId46"/>
    <p:sldId id="402" r:id="rId47"/>
    <p:sldId id="400" r:id="rId48"/>
    <p:sldId id="309" r:id="rId49"/>
    <p:sldId id="384" r:id="rId50"/>
    <p:sldId id="385" r:id="rId51"/>
    <p:sldId id="393" r:id="rId52"/>
    <p:sldId id="416" r:id="rId53"/>
    <p:sldId id="417" r:id="rId54"/>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B2F0E8-A45D-4238-A7BF-B6E3B989E51C}" v="12" dt="2024-02-17T02:03:43.0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69" d="100"/>
          <a:sy n="69" d="100"/>
        </p:scale>
        <p:origin x="780" y="60"/>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409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car García Cardoze" userId="57f4b2ef1ed14e7a" providerId="LiveId" clId="{4F3BF416-9828-4B23-898E-1FCDF5AF63FB}"/>
    <pc:docChg chg="undo custSel addSld delSld modSld">
      <pc:chgData name="Oscar García Cardoze" userId="57f4b2ef1ed14e7a" providerId="LiveId" clId="{4F3BF416-9828-4B23-898E-1FCDF5AF63FB}" dt="2024-01-30T14:54:52.487" v="333" actId="1076"/>
      <pc:docMkLst>
        <pc:docMk/>
      </pc:docMkLst>
      <pc:sldChg chg="addSp delSp modSp del mod setBg">
        <pc:chgData name="Oscar García Cardoze" userId="57f4b2ef1ed14e7a" providerId="LiveId" clId="{4F3BF416-9828-4B23-898E-1FCDF5AF63FB}" dt="2024-01-30T14:54:33.954" v="326" actId="1076"/>
        <pc:sldMkLst>
          <pc:docMk/>
          <pc:sldMk cId="0" sldId="257"/>
        </pc:sldMkLst>
        <pc:spChg chg="mod">
          <ac:chgData name="Oscar García Cardoze" userId="57f4b2ef1ed14e7a" providerId="LiveId" clId="{4F3BF416-9828-4B23-898E-1FCDF5AF63FB}" dt="2024-01-30T13:44:19.794" v="94" actId="404"/>
          <ac:spMkLst>
            <pc:docMk/>
            <pc:sldMk cId="0" sldId="257"/>
            <ac:spMk id="2" creationId="{00000000-0000-0000-0000-000000000000}"/>
          </ac:spMkLst>
        </pc:spChg>
        <pc:spChg chg="add mod">
          <ac:chgData name="Oscar García Cardoze" userId="57f4b2ef1ed14e7a" providerId="LiveId" clId="{4F3BF416-9828-4B23-898E-1FCDF5AF63FB}" dt="2024-01-30T13:42:54.857" v="82"/>
          <ac:spMkLst>
            <pc:docMk/>
            <pc:sldMk cId="0" sldId="257"/>
            <ac:spMk id="3" creationId="{C40E9B6E-29BC-4E97-7475-EE8307A36579}"/>
          </ac:spMkLst>
        </pc:spChg>
        <pc:spChg chg="add del mod">
          <ac:chgData name="Oscar García Cardoze" userId="57f4b2ef1ed14e7a" providerId="LiveId" clId="{4F3BF416-9828-4B23-898E-1FCDF5AF63FB}" dt="2024-01-30T14:54:06.783" v="319"/>
          <ac:spMkLst>
            <pc:docMk/>
            <pc:sldMk cId="0" sldId="257"/>
            <ac:spMk id="4" creationId="{387844CD-6E26-674C-3E78-E3E3F47E723B}"/>
          </ac:spMkLst>
        </pc:spChg>
        <pc:spChg chg="add del mod">
          <ac:chgData name="Oscar García Cardoze" userId="57f4b2ef1ed14e7a" providerId="LiveId" clId="{4F3BF416-9828-4B23-898E-1FCDF5AF63FB}" dt="2024-01-30T14:54:05.464" v="317"/>
          <ac:spMkLst>
            <pc:docMk/>
            <pc:sldMk cId="0" sldId="257"/>
            <ac:spMk id="5" creationId="{1CCEDF72-AF3F-FB6D-03A2-FD983A2916C3}"/>
          </ac:spMkLst>
        </pc:spChg>
        <pc:spChg chg="add del mod">
          <ac:chgData name="Oscar García Cardoze" userId="57f4b2ef1ed14e7a" providerId="LiveId" clId="{4F3BF416-9828-4B23-898E-1FCDF5AF63FB}" dt="2024-01-30T14:54:33.954" v="326" actId="1076"/>
          <ac:spMkLst>
            <pc:docMk/>
            <pc:sldMk cId="0" sldId="257"/>
            <ac:spMk id="6" creationId="{D3227D96-36D6-4C90-9CE7-492A36D580C7}"/>
          </ac:spMkLst>
        </pc:spChg>
      </pc:sldChg>
      <pc:sldChg chg="del">
        <pc:chgData name="Oscar García Cardoze" userId="57f4b2ef1ed14e7a" providerId="LiveId" clId="{4F3BF416-9828-4B23-898E-1FCDF5AF63FB}" dt="2024-01-30T13:35:06.453" v="0" actId="47"/>
        <pc:sldMkLst>
          <pc:docMk/>
          <pc:sldMk cId="1654255301" sldId="257"/>
        </pc:sldMkLst>
      </pc:sldChg>
      <pc:sldChg chg="addSp modSp">
        <pc:chgData name="Oscar García Cardoze" userId="57f4b2ef1ed14e7a" providerId="LiveId" clId="{4F3BF416-9828-4B23-898E-1FCDF5AF63FB}" dt="2024-01-30T14:52:51.444" v="306"/>
        <pc:sldMkLst>
          <pc:docMk/>
          <pc:sldMk cId="3607494339" sldId="261"/>
        </pc:sldMkLst>
        <pc:spChg chg="add mod">
          <ac:chgData name="Oscar García Cardoze" userId="57f4b2ef1ed14e7a" providerId="LiveId" clId="{4F3BF416-9828-4B23-898E-1FCDF5AF63FB}" dt="2024-01-30T14:52:51.444" v="306"/>
          <ac:spMkLst>
            <pc:docMk/>
            <pc:sldMk cId="3607494339" sldId="261"/>
            <ac:spMk id="4" creationId="{A95740DB-47DA-4C8A-EBD5-2BD0C985F94C}"/>
          </ac:spMkLst>
        </pc:spChg>
      </pc:sldChg>
      <pc:sldChg chg="del">
        <pc:chgData name="Oscar García Cardoze" userId="57f4b2ef1ed14e7a" providerId="LiveId" clId="{4F3BF416-9828-4B23-898E-1FCDF5AF63FB}" dt="2024-01-30T13:35:06.453" v="0" actId="47"/>
        <pc:sldMkLst>
          <pc:docMk/>
          <pc:sldMk cId="0" sldId="267"/>
        </pc:sldMkLst>
      </pc:sldChg>
      <pc:sldChg chg="del">
        <pc:chgData name="Oscar García Cardoze" userId="57f4b2ef1ed14e7a" providerId="LiveId" clId="{4F3BF416-9828-4B23-898E-1FCDF5AF63FB}" dt="2024-01-30T13:35:06.453" v="0" actId="47"/>
        <pc:sldMkLst>
          <pc:docMk/>
          <pc:sldMk cId="2482776196" sldId="269"/>
        </pc:sldMkLst>
      </pc:sldChg>
      <pc:sldChg chg="del">
        <pc:chgData name="Oscar García Cardoze" userId="57f4b2ef1ed14e7a" providerId="LiveId" clId="{4F3BF416-9828-4B23-898E-1FCDF5AF63FB}" dt="2024-01-30T13:35:06.453" v="0" actId="47"/>
        <pc:sldMkLst>
          <pc:docMk/>
          <pc:sldMk cId="706217474" sldId="270"/>
        </pc:sldMkLst>
      </pc:sldChg>
      <pc:sldChg chg="del">
        <pc:chgData name="Oscar García Cardoze" userId="57f4b2ef1ed14e7a" providerId="LiveId" clId="{4F3BF416-9828-4B23-898E-1FCDF5AF63FB}" dt="2024-01-30T13:35:06.453" v="0" actId="47"/>
        <pc:sldMkLst>
          <pc:docMk/>
          <pc:sldMk cId="1145576226" sldId="271"/>
        </pc:sldMkLst>
      </pc:sldChg>
      <pc:sldChg chg="del">
        <pc:chgData name="Oscar García Cardoze" userId="57f4b2ef1ed14e7a" providerId="LiveId" clId="{4F3BF416-9828-4B23-898E-1FCDF5AF63FB}" dt="2024-01-30T13:35:06.453" v="0" actId="47"/>
        <pc:sldMkLst>
          <pc:docMk/>
          <pc:sldMk cId="2503601679" sldId="272"/>
        </pc:sldMkLst>
      </pc:sldChg>
      <pc:sldChg chg="del">
        <pc:chgData name="Oscar García Cardoze" userId="57f4b2ef1ed14e7a" providerId="LiveId" clId="{4F3BF416-9828-4B23-898E-1FCDF5AF63FB}" dt="2024-01-30T13:35:06.453" v="0" actId="47"/>
        <pc:sldMkLst>
          <pc:docMk/>
          <pc:sldMk cId="3751043045" sldId="273"/>
        </pc:sldMkLst>
      </pc:sldChg>
      <pc:sldChg chg="del">
        <pc:chgData name="Oscar García Cardoze" userId="57f4b2ef1ed14e7a" providerId="LiveId" clId="{4F3BF416-9828-4B23-898E-1FCDF5AF63FB}" dt="2024-01-30T13:35:06.453" v="0" actId="47"/>
        <pc:sldMkLst>
          <pc:docMk/>
          <pc:sldMk cId="0" sldId="274"/>
        </pc:sldMkLst>
      </pc:sldChg>
      <pc:sldChg chg="del">
        <pc:chgData name="Oscar García Cardoze" userId="57f4b2ef1ed14e7a" providerId="LiveId" clId="{4F3BF416-9828-4B23-898E-1FCDF5AF63FB}" dt="2024-01-30T13:35:06.453" v="0" actId="47"/>
        <pc:sldMkLst>
          <pc:docMk/>
          <pc:sldMk cId="0" sldId="275"/>
        </pc:sldMkLst>
      </pc:sldChg>
      <pc:sldChg chg="del">
        <pc:chgData name="Oscar García Cardoze" userId="57f4b2ef1ed14e7a" providerId="LiveId" clId="{4F3BF416-9828-4B23-898E-1FCDF5AF63FB}" dt="2024-01-30T13:35:06.453" v="0" actId="47"/>
        <pc:sldMkLst>
          <pc:docMk/>
          <pc:sldMk cId="0" sldId="276"/>
        </pc:sldMkLst>
      </pc:sldChg>
      <pc:sldChg chg="del">
        <pc:chgData name="Oscar García Cardoze" userId="57f4b2ef1ed14e7a" providerId="LiveId" clId="{4F3BF416-9828-4B23-898E-1FCDF5AF63FB}" dt="2024-01-30T13:35:06.453" v="0" actId="47"/>
        <pc:sldMkLst>
          <pc:docMk/>
          <pc:sldMk cId="0" sldId="277"/>
        </pc:sldMkLst>
      </pc:sldChg>
      <pc:sldChg chg="del">
        <pc:chgData name="Oscar García Cardoze" userId="57f4b2ef1ed14e7a" providerId="LiveId" clId="{4F3BF416-9828-4B23-898E-1FCDF5AF63FB}" dt="2024-01-30T13:35:06.453" v="0" actId="47"/>
        <pc:sldMkLst>
          <pc:docMk/>
          <pc:sldMk cId="0" sldId="278"/>
        </pc:sldMkLst>
      </pc:sldChg>
      <pc:sldChg chg="del">
        <pc:chgData name="Oscar García Cardoze" userId="57f4b2ef1ed14e7a" providerId="LiveId" clId="{4F3BF416-9828-4B23-898E-1FCDF5AF63FB}" dt="2024-01-30T13:35:06.453" v="0" actId="47"/>
        <pc:sldMkLst>
          <pc:docMk/>
          <pc:sldMk cId="0" sldId="279"/>
        </pc:sldMkLst>
      </pc:sldChg>
      <pc:sldChg chg="del">
        <pc:chgData name="Oscar García Cardoze" userId="57f4b2ef1ed14e7a" providerId="LiveId" clId="{4F3BF416-9828-4B23-898E-1FCDF5AF63FB}" dt="2024-01-30T13:35:06.453" v="0" actId="47"/>
        <pc:sldMkLst>
          <pc:docMk/>
          <pc:sldMk cId="0" sldId="280"/>
        </pc:sldMkLst>
      </pc:sldChg>
      <pc:sldChg chg="del">
        <pc:chgData name="Oscar García Cardoze" userId="57f4b2ef1ed14e7a" providerId="LiveId" clId="{4F3BF416-9828-4B23-898E-1FCDF5AF63FB}" dt="2024-01-30T13:35:06.453" v="0" actId="47"/>
        <pc:sldMkLst>
          <pc:docMk/>
          <pc:sldMk cId="0" sldId="281"/>
        </pc:sldMkLst>
      </pc:sldChg>
      <pc:sldChg chg="del">
        <pc:chgData name="Oscar García Cardoze" userId="57f4b2ef1ed14e7a" providerId="LiveId" clId="{4F3BF416-9828-4B23-898E-1FCDF5AF63FB}" dt="2024-01-30T13:35:06.453" v="0" actId="47"/>
        <pc:sldMkLst>
          <pc:docMk/>
          <pc:sldMk cId="0" sldId="282"/>
        </pc:sldMkLst>
      </pc:sldChg>
      <pc:sldChg chg="del">
        <pc:chgData name="Oscar García Cardoze" userId="57f4b2ef1ed14e7a" providerId="LiveId" clId="{4F3BF416-9828-4B23-898E-1FCDF5AF63FB}" dt="2024-01-30T13:35:06.453" v="0" actId="47"/>
        <pc:sldMkLst>
          <pc:docMk/>
          <pc:sldMk cId="0" sldId="283"/>
        </pc:sldMkLst>
      </pc:sldChg>
      <pc:sldChg chg="del">
        <pc:chgData name="Oscar García Cardoze" userId="57f4b2ef1ed14e7a" providerId="LiveId" clId="{4F3BF416-9828-4B23-898E-1FCDF5AF63FB}" dt="2024-01-30T13:35:06.453" v="0" actId="47"/>
        <pc:sldMkLst>
          <pc:docMk/>
          <pc:sldMk cId="0" sldId="284"/>
        </pc:sldMkLst>
      </pc:sldChg>
      <pc:sldChg chg="del">
        <pc:chgData name="Oscar García Cardoze" userId="57f4b2ef1ed14e7a" providerId="LiveId" clId="{4F3BF416-9828-4B23-898E-1FCDF5AF63FB}" dt="2024-01-30T13:35:06.453" v="0" actId="47"/>
        <pc:sldMkLst>
          <pc:docMk/>
          <pc:sldMk cId="0" sldId="285"/>
        </pc:sldMkLst>
      </pc:sldChg>
      <pc:sldChg chg="del">
        <pc:chgData name="Oscar García Cardoze" userId="57f4b2ef1ed14e7a" providerId="LiveId" clId="{4F3BF416-9828-4B23-898E-1FCDF5AF63FB}" dt="2024-01-30T13:35:06.453" v="0" actId="47"/>
        <pc:sldMkLst>
          <pc:docMk/>
          <pc:sldMk cId="0" sldId="286"/>
        </pc:sldMkLst>
      </pc:sldChg>
      <pc:sldChg chg="del">
        <pc:chgData name="Oscar García Cardoze" userId="57f4b2ef1ed14e7a" providerId="LiveId" clId="{4F3BF416-9828-4B23-898E-1FCDF5AF63FB}" dt="2024-01-30T13:35:06.453" v="0" actId="47"/>
        <pc:sldMkLst>
          <pc:docMk/>
          <pc:sldMk cId="3833404989" sldId="287"/>
        </pc:sldMkLst>
      </pc:sldChg>
      <pc:sldChg chg="del">
        <pc:chgData name="Oscar García Cardoze" userId="57f4b2ef1ed14e7a" providerId="LiveId" clId="{4F3BF416-9828-4B23-898E-1FCDF5AF63FB}" dt="2024-01-30T13:35:06.453" v="0" actId="47"/>
        <pc:sldMkLst>
          <pc:docMk/>
          <pc:sldMk cId="3759477811" sldId="288"/>
        </pc:sldMkLst>
      </pc:sldChg>
      <pc:sldChg chg="del">
        <pc:chgData name="Oscar García Cardoze" userId="57f4b2ef1ed14e7a" providerId="LiveId" clId="{4F3BF416-9828-4B23-898E-1FCDF5AF63FB}" dt="2024-01-30T13:35:06.453" v="0" actId="47"/>
        <pc:sldMkLst>
          <pc:docMk/>
          <pc:sldMk cId="2457563457" sldId="293"/>
        </pc:sldMkLst>
      </pc:sldChg>
      <pc:sldChg chg="addSp modSp">
        <pc:chgData name="Oscar García Cardoze" userId="57f4b2ef1ed14e7a" providerId="LiveId" clId="{4F3BF416-9828-4B23-898E-1FCDF5AF63FB}" dt="2024-01-30T14:53:05.278" v="308"/>
        <pc:sldMkLst>
          <pc:docMk/>
          <pc:sldMk cId="3794303872" sldId="300"/>
        </pc:sldMkLst>
        <pc:spChg chg="add mod">
          <ac:chgData name="Oscar García Cardoze" userId="57f4b2ef1ed14e7a" providerId="LiveId" clId="{4F3BF416-9828-4B23-898E-1FCDF5AF63FB}" dt="2024-01-30T14:53:05.278" v="308"/>
          <ac:spMkLst>
            <pc:docMk/>
            <pc:sldMk cId="3794303872" sldId="300"/>
            <ac:spMk id="3" creationId="{A86431D0-8CC3-34BE-7D11-E3AE66C8316B}"/>
          </ac:spMkLst>
        </pc:spChg>
      </pc:sldChg>
      <pc:sldChg chg="addSp modSp">
        <pc:chgData name="Oscar García Cardoze" userId="57f4b2ef1ed14e7a" providerId="LiveId" clId="{4F3BF416-9828-4B23-898E-1FCDF5AF63FB}" dt="2024-01-30T14:53:08.084" v="309"/>
        <pc:sldMkLst>
          <pc:docMk/>
          <pc:sldMk cId="4080642400" sldId="301"/>
        </pc:sldMkLst>
        <pc:spChg chg="add mod">
          <ac:chgData name="Oscar García Cardoze" userId="57f4b2ef1ed14e7a" providerId="LiveId" clId="{4F3BF416-9828-4B23-898E-1FCDF5AF63FB}" dt="2024-01-30T14:53:08.084" v="309"/>
          <ac:spMkLst>
            <pc:docMk/>
            <pc:sldMk cId="4080642400" sldId="301"/>
            <ac:spMk id="3" creationId="{62BBAA1B-9320-5A07-730C-EFFD4AA35628}"/>
          </ac:spMkLst>
        </pc:spChg>
      </pc:sldChg>
      <pc:sldChg chg="addSp modSp">
        <pc:chgData name="Oscar García Cardoze" userId="57f4b2ef1ed14e7a" providerId="LiveId" clId="{4F3BF416-9828-4B23-898E-1FCDF5AF63FB}" dt="2024-01-30T14:53:09.229" v="310"/>
        <pc:sldMkLst>
          <pc:docMk/>
          <pc:sldMk cId="3549033498" sldId="302"/>
        </pc:sldMkLst>
        <pc:spChg chg="add mod">
          <ac:chgData name="Oscar García Cardoze" userId="57f4b2ef1ed14e7a" providerId="LiveId" clId="{4F3BF416-9828-4B23-898E-1FCDF5AF63FB}" dt="2024-01-30T14:53:09.229" v="310"/>
          <ac:spMkLst>
            <pc:docMk/>
            <pc:sldMk cId="3549033498" sldId="302"/>
            <ac:spMk id="3" creationId="{FBA3390B-AD93-41AF-2DD1-D4259854F79D}"/>
          </ac:spMkLst>
        </pc:spChg>
      </pc:sldChg>
      <pc:sldChg chg="addSp modSp">
        <pc:chgData name="Oscar García Cardoze" userId="57f4b2ef1ed14e7a" providerId="LiveId" clId="{4F3BF416-9828-4B23-898E-1FCDF5AF63FB}" dt="2024-01-30T14:53:10.805" v="311"/>
        <pc:sldMkLst>
          <pc:docMk/>
          <pc:sldMk cId="2360084696" sldId="306"/>
        </pc:sldMkLst>
        <pc:spChg chg="add mod">
          <ac:chgData name="Oscar García Cardoze" userId="57f4b2ef1ed14e7a" providerId="LiveId" clId="{4F3BF416-9828-4B23-898E-1FCDF5AF63FB}" dt="2024-01-30T14:53:10.805" v="311"/>
          <ac:spMkLst>
            <pc:docMk/>
            <pc:sldMk cId="2360084696" sldId="306"/>
            <ac:spMk id="2" creationId="{97D20BC1-46B3-4A01-3D40-92338B7F3502}"/>
          </ac:spMkLst>
        </pc:spChg>
      </pc:sldChg>
      <pc:sldChg chg="addSp modSp">
        <pc:chgData name="Oscar García Cardoze" userId="57f4b2ef1ed14e7a" providerId="LiveId" clId="{4F3BF416-9828-4B23-898E-1FCDF5AF63FB}" dt="2024-01-30T14:52:45.115" v="303"/>
        <pc:sldMkLst>
          <pc:docMk/>
          <pc:sldMk cId="3134114052" sldId="395"/>
        </pc:sldMkLst>
        <pc:spChg chg="add mod">
          <ac:chgData name="Oscar García Cardoze" userId="57f4b2ef1ed14e7a" providerId="LiveId" clId="{4F3BF416-9828-4B23-898E-1FCDF5AF63FB}" dt="2024-01-30T14:52:45.115" v="303"/>
          <ac:spMkLst>
            <pc:docMk/>
            <pc:sldMk cId="3134114052" sldId="395"/>
            <ac:spMk id="4" creationId="{6A368167-E99B-A3DF-09B9-CBC164656C7A}"/>
          </ac:spMkLst>
        </pc:spChg>
      </pc:sldChg>
      <pc:sldChg chg="addSp modSp">
        <pc:chgData name="Oscar García Cardoze" userId="57f4b2ef1ed14e7a" providerId="LiveId" clId="{4F3BF416-9828-4B23-898E-1FCDF5AF63FB}" dt="2024-01-30T14:52:48.356" v="304"/>
        <pc:sldMkLst>
          <pc:docMk/>
          <pc:sldMk cId="2335639463" sldId="396"/>
        </pc:sldMkLst>
        <pc:spChg chg="add mod">
          <ac:chgData name="Oscar García Cardoze" userId="57f4b2ef1ed14e7a" providerId="LiveId" clId="{4F3BF416-9828-4B23-898E-1FCDF5AF63FB}" dt="2024-01-30T14:52:48.356" v="304"/>
          <ac:spMkLst>
            <pc:docMk/>
            <pc:sldMk cId="2335639463" sldId="396"/>
            <ac:spMk id="4" creationId="{6C9D69F7-161B-087B-DE46-A8226E338A4E}"/>
          </ac:spMkLst>
        </pc:spChg>
      </pc:sldChg>
      <pc:sldChg chg="addSp modSp">
        <pc:chgData name="Oscar García Cardoze" userId="57f4b2ef1ed14e7a" providerId="LiveId" clId="{4F3BF416-9828-4B23-898E-1FCDF5AF63FB}" dt="2024-01-30T14:52:49.670" v="305"/>
        <pc:sldMkLst>
          <pc:docMk/>
          <pc:sldMk cId="1547475769" sldId="397"/>
        </pc:sldMkLst>
        <pc:spChg chg="add mod">
          <ac:chgData name="Oscar García Cardoze" userId="57f4b2ef1ed14e7a" providerId="LiveId" clId="{4F3BF416-9828-4B23-898E-1FCDF5AF63FB}" dt="2024-01-30T14:52:49.670" v="305"/>
          <ac:spMkLst>
            <pc:docMk/>
            <pc:sldMk cId="1547475769" sldId="397"/>
            <ac:spMk id="4" creationId="{1D683E86-6801-9137-192C-11BCA29C133C}"/>
          </ac:spMkLst>
        </pc:spChg>
      </pc:sldChg>
      <pc:sldChg chg="addSp modSp">
        <pc:chgData name="Oscar García Cardoze" userId="57f4b2ef1ed14e7a" providerId="LiveId" clId="{4F3BF416-9828-4B23-898E-1FCDF5AF63FB}" dt="2024-01-30T14:52:53.221" v="307"/>
        <pc:sldMkLst>
          <pc:docMk/>
          <pc:sldMk cId="3715601774" sldId="398"/>
        </pc:sldMkLst>
        <pc:spChg chg="add mod">
          <ac:chgData name="Oscar García Cardoze" userId="57f4b2ef1ed14e7a" providerId="LiveId" clId="{4F3BF416-9828-4B23-898E-1FCDF5AF63FB}" dt="2024-01-30T14:52:53.221" v="307"/>
          <ac:spMkLst>
            <pc:docMk/>
            <pc:sldMk cId="3715601774" sldId="398"/>
            <ac:spMk id="2" creationId="{7052F7EE-AE19-B76E-0428-D4E5A4EBE231}"/>
          </ac:spMkLst>
        </pc:spChg>
      </pc:sldChg>
      <pc:sldChg chg="addSp modSp del mod setBg">
        <pc:chgData name="Oscar García Cardoze" userId="57f4b2ef1ed14e7a" providerId="LiveId" clId="{4F3BF416-9828-4B23-898E-1FCDF5AF63FB}" dt="2024-01-30T14:54:52.487" v="333" actId="1076"/>
        <pc:sldMkLst>
          <pc:docMk/>
          <pc:sldMk cId="0" sldId="399"/>
        </pc:sldMkLst>
        <pc:spChg chg="mod">
          <ac:chgData name="Oscar García Cardoze" userId="57f4b2ef1ed14e7a" providerId="LiveId" clId="{4F3BF416-9828-4B23-898E-1FCDF5AF63FB}" dt="2024-01-30T13:43:28.862" v="87" actId="404"/>
          <ac:spMkLst>
            <pc:docMk/>
            <pc:sldMk cId="0" sldId="399"/>
            <ac:spMk id="2" creationId="{00000000-0000-0000-0000-000000000000}"/>
          </ac:spMkLst>
        </pc:spChg>
        <pc:spChg chg="mod">
          <ac:chgData name="Oscar García Cardoze" userId="57f4b2ef1ed14e7a" providerId="LiveId" clId="{4F3BF416-9828-4B23-898E-1FCDF5AF63FB}" dt="2024-01-30T14:54:52.487" v="333" actId="1076"/>
          <ac:spMkLst>
            <pc:docMk/>
            <pc:sldMk cId="0" sldId="399"/>
            <ac:spMk id="3" creationId="{AF3667AC-20B2-4F01-99DA-AE6926FA1E23}"/>
          </ac:spMkLst>
        </pc:spChg>
        <pc:spChg chg="add mod">
          <ac:chgData name="Oscar García Cardoze" userId="57f4b2ef1ed14e7a" providerId="LiveId" clId="{4F3BF416-9828-4B23-898E-1FCDF5AF63FB}" dt="2024-01-30T13:40:07.360" v="66" actId="20577"/>
          <ac:spMkLst>
            <pc:docMk/>
            <pc:sldMk cId="0" sldId="399"/>
            <ac:spMk id="4" creationId="{01B7ABE6-491C-E85F-1955-9179F98CC535}"/>
          </ac:spMkLst>
        </pc:spChg>
      </pc:sldChg>
      <pc:sldChg chg="addSp delSp modSp add mod">
        <pc:chgData name="Oscar García Cardoze" userId="57f4b2ef1ed14e7a" providerId="LiveId" clId="{4F3BF416-9828-4B23-898E-1FCDF5AF63FB}" dt="2024-01-30T14:46:40.248" v="230" actId="14100"/>
        <pc:sldMkLst>
          <pc:docMk/>
          <pc:sldMk cId="2403211729" sldId="400"/>
        </pc:sldMkLst>
        <pc:spChg chg="add del mod">
          <ac:chgData name="Oscar García Cardoze" userId="57f4b2ef1ed14e7a" providerId="LiveId" clId="{4F3BF416-9828-4B23-898E-1FCDF5AF63FB}" dt="2024-01-30T14:44:38.245" v="97" actId="478"/>
          <ac:spMkLst>
            <pc:docMk/>
            <pc:sldMk cId="2403211729" sldId="400"/>
            <ac:spMk id="3" creationId="{C7B6D9E3-09BF-79A1-E9E3-FDE210460BC0}"/>
          </ac:spMkLst>
        </pc:spChg>
        <pc:spChg chg="add mod">
          <ac:chgData name="Oscar García Cardoze" userId="57f4b2ef1ed14e7a" providerId="LiveId" clId="{4F3BF416-9828-4B23-898E-1FCDF5AF63FB}" dt="2024-01-30T14:46:15.868" v="226" actId="1076"/>
          <ac:spMkLst>
            <pc:docMk/>
            <pc:sldMk cId="2403211729" sldId="400"/>
            <ac:spMk id="8" creationId="{1A92BC02-64EF-88F0-8D44-DCBE6FE56E29}"/>
          </ac:spMkLst>
        </pc:spChg>
        <pc:spChg chg="mod">
          <ac:chgData name="Oscar García Cardoze" userId="57f4b2ef1ed14e7a" providerId="LiveId" clId="{4F3BF416-9828-4B23-898E-1FCDF5AF63FB}" dt="2024-01-30T14:45:19.475" v="208" actId="20577"/>
          <ac:spMkLst>
            <pc:docMk/>
            <pc:sldMk cId="2403211729" sldId="400"/>
            <ac:spMk id="174082" creationId="{00000000-0000-0000-0000-000000000000}"/>
          </ac:spMkLst>
        </pc:spChg>
        <pc:spChg chg="del">
          <ac:chgData name="Oscar García Cardoze" userId="57f4b2ef1ed14e7a" providerId="LiveId" clId="{4F3BF416-9828-4B23-898E-1FCDF5AF63FB}" dt="2024-01-30T14:44:34.807" v="96" actId="478"/>
          <ac:spMkLst>
            <pc:docMk/>
            <pc:sldMk cId="2403211729" sldId="400"/>
            <ac:spMk id="174083" creationId="{00000000-0000-0000-0000-000000000000}"/>
          </ac:spMkLst>
        </pc:spChg>
        <pc:picChg chg="add mod">
          <ac:chgData name="Oscar García Cardoze" userId="57f4b2ef1ed14e7a" providerId="LiveId" clId="{4F3BF416-9828-4B23-898E-1FCDF5AF63FB}" dt="2024-01-30T14:46:40.248" v="230" actId="14100"/>
          <ac:picMkLst>
            <pc:docMk/>
            <pc:sldMk cId="2403211729" sldId="400"/>
            <ac:picMk id="6" creationId="{9AC8E1F6-F109-D52C-E2A7-03685A4D1BF4}"/>
          </ac:picMkLst>
        </pc:picChg>
      </pc:sldChg>
      <pc:sldChg chg="addSp delSp modSp add mod">
        <pc:chgData name="Oscar García Cardoze" userId="57f4b2ef1ed14e7a" providerId="LiveId" clId="{4F3BF416-9828-4B23-898E-1FCDF5AF63FB}" dt="2024-01-30T14:48:48.510" v="296" actId="14100"/>
        <pc:sldMkLst>
          <pc:docMk/>
          <pc:sldMk cId="2254767974" sldId="401"/>
        </pc:sldMkLst>
        <pc:spChg chg="add del mod">
          <ac:chgData name="Oscar García Cardoze" userId="57f4b2ef1ed14e7a" providerId="LiveId" clId="{4F3BF416-9828-4B23-898E-1FCDF5AF63FB}" dt="2024-01-30T14:48:03.805" v="290" actId="478"/>
          <ac:spMkLst>
            <pc:docMk/>
            <pc:sldMk cId="2254767974" sldId="401"/>
            <ac:spMk id="3" creationId="{FE3A8E7F-987F-833D-99E0-42CDA3CA3C21}"/>
          </ac:spMkLst>
        </pc:spChg>
        <pc:spChg chg="mod">
          <ac:chgData name="Oscar García Cardoze" userId="57f4b2ef1ed14e7a" providerId="LiveId" clId="{4F3BF416-9828-4B23-898E-1FCDF5AF63FB}" dt="2024-01-30T14:47:58.519" v="288" actId="20577"/>
          <ac:spMkLst>
            <pc:docMk/>
            <pc:sldMk cId="2254767974" sldId="401"/>
            <ac:spMk id="174082" creationId="{00000000-0000-0000-0000-000000000000}"/>
          </ac:spMkLst>
        </pc:spChg>
        <pc:spChg chg="del">
          <ac:chgData name="Oscar García Cardoze" userId="57f4b2ef1ed14e7a" providerId="LiveId" clId="{4F3BF416-9828-4B23-898E-1FCDF5AF63FB}" dt="2024-01-30T14:48:01.930" v="289" actId="478"/>
          <ac:spMkLst>
            <pc:docMk/>
            <pc:sldMk cId="2254767974" sldId="401"/>
            <ac:spMk id="174083" creationId="{00000000-0000-0000-0000-000000000000}"/>
          </ac:spMkLst>
        </pc:spChg>
        <pc:picChg chg="add mod">
          <ac:chgData name="Oscar García Cardoze" userId="57f4b2ef1ed14e7a" providerId="LiveId" clId="{4F3BF416-9828-4B23-898E-1FCDF5AF63FB}" dt="2024-01-30T14:48:48.510" v="296" actId="14100"/>
          <ac:picMkLst>
            <pc:docMk/>
            <pc:sldMk cId="2254767974" sldId="401"/>
            <ac:picMk id="6" creationId="{42408DF4-D19E-8571-E610-7A2492557BFF}"/>
          </ac:picMkLst>
        </pc:picChg>
      </pc:sldChg>
      <pc:sldChg chg="addSp delSp modSp add mod">
        <pc:chgData name="Oscar García Cardoze" userId="57f4b2ef1ed14e7a" providerId="LiveId" clId="{4F3BF416-9828-4B23-898E-1FCDF5AF63FB}" dt="2024-01-30T14:49:43.649" v="302" actId="14100"/>
        <pc:sldMkLst>
          <pc:docMk/>
          <pc:sldMk cId="1004546761" sldId="402"/>
        </pc:sldMkLst>
        <pc:picChg chg="add mod">
          <ac:chgData name="Oscar García Cardoze" userId="57f4b2ef1ed14e7a" providerId="LiveId" clId="{4F3BF416-9828-4B23-898E-1FCDF5AF63FB}" dt="2024-01-30T14:49:43.649" v="302" actId="14100"/>
          <ac:picMkLst>
            <pc:docMk/>
            <pc:sldMk cId="1004546761" sldId="402"/>
            <ac:picMk id="3" creationId="{A896DB90-7642-B3AF-25EB-8F1EB31412FA}"/>
          </ac:picMkLst>
        </pc:picChg>
        <pc:picChg chg="del">
          <ac:chgData name="Oscar García Cardoze" userId="57f4b2ef1ed14e7a" providerId="LiveId" clId="{4F3BF416-9828-4B23-898E-1FCDF5AF63FB}" dt="2024-01-30T14:48:55.861" v="298" actId="478"/>
          <ac:picMkLst>
            <pc:docMk/>
            <pc:sldMk cId="1004546761" sldId="402"/>
            <ac:picMk id="6" creationId="{42408DF4-D19E-8571-E610-7A2492557BFF}"/>
          </ac:picMkLst>
        </pc:picChg>
      </pc:sldChg>
      <pc:sldMasterChg chg="delSldLayout">
        <pc:chgData name="Oscar García Cardoze" userId="57f4b2ef1ed14e7a" providerId="LiveId" clId="{4F3BF416-9828-4B23-898E-1FCDF5AF63FB}" dt="2024-01-30T13:35:06.453" v="0" actId="47"/>
        <pc:sldMasterMkLst>
          <pc:docMk/>
          <pc:sldMasterMk cId="2346251051" sldId="2147483648"/>
        </pc:sldMasterMkLst>
        <pc:sldLayoutChg chg="del">
          <pc:chgData name="Oscar García Cardoze" userId="57f4b2ef1ed14e7a" providerId="LiveId" clId="{4F3BF416-9828-4B23-898E-1FCDF5AF63FB}" dt="2024-01-30T13:35:06.453" v="0" actId="47"/>
          <pc:sldLayoutMkLst>
            <pc:docMk/>
            <pc:sldMasterMk cId="2346251051" sldId="2147483648"/>
            <pc:sldLayoutMk cId="609104029" sldId="2147483661"/>
          </pc:sldLayoutMkLst>
        </pc:sldLayoutChg>
        <pc:sldLayoutChg chg="del">
          <pc:chgData name="Oscar García Cardoze" userId="57f4b2ef1ed14e7a" providerId="LiveId" clId="{4F3BF416-9828-4B23-898E-1FCDF5AF63FB}" dt="2024-01-30T13:35:06.453" v="0" actId="47"/>
          <pc:sldLayoutMkLst>
            <pc:docMk/>
            <pc:sldMasterMk cId="2346251051" sldId="2147483648"/>
            <pc:sldLayoutMk cId="1557784250" sldId="2147483662"/>
          </pc:sldLayoutMkLst>
        </pc:sldLayoutChg>
        <pc:sldLayoutChg chg="del">
          <pc:chgData name="Oscar García Cardoze" userId="57f4b2ef1ed14e7a" providerId="LiveId" clId="{4F3BF416-9828-4B23-898E-1FCDF5AF63FB}" dt="2024-01-30T13:35:06.453" v="0" actId="47"/>
          <pc:sldLayoutMkLst>
            <pc:docMk/>
            <pc:sldMasterMk cId="2346251051" sldId="2147483648"/>
            <pc:sldLayoutMk cId="1267872192" sldId="2147483663"/>
          </pc:sldLayoutMkLst>
        </pc:sldLayoutChg>
      </pc:sldMasterChg>
    </pc:docChg>
  </pc:docChgLst>
  <pc:docChgLst>
    <pc:chgData name="Oscar García Cardoze" userId="57f4b2ef1ed14e7a" providerId="LiveId" clId="{3EB2F0E8-A45D-4238-A7BF-B6E3B989E51C}"/>
    <pc:docChg chg="undo custSel addSld delSld modSld sldOrd">
      <pc:chgData name="Oscar García Cardoze" userId="57f4b2ef1ed14e7a" providerId="LiveId" clId="{3EB2F0E8-A45D-4238-A7BF-B6E3B989E51C}" dt="2024-02-17T02:51:10.877" v="3555" actId="313"/>
      <pc:docMkLst>
        <pc:docMk/>
      </pc:docMkLst>
      <pc:sldChg chg="del">
        <pc:chgData name="Oscar García Cardoze" userId="57f4b2ef1ed14e7a" providerId="LiveId" clId="{3EB2F0E8-A45D-4238-A7BF-B6E3B989E51C}" dt="2024-02-02T01:30:32.941" v="885" actId="47"/>
        <pc:sldMkLst>
          <pc:docMk/>
          <pc:sldMk cId="0" sldId="257"/>
        </pc:sldMkLst>
      </pc:sldChg>
      <pc:sldChg chg="modSp mod">
        <pc:chgData name="Oscar García Cardoze" userId="57f4b2ef1ed14e7a" providerId="LiveId" clId="{3EB2F0E8-A45D-4238-A7BF-B6E3B989E51C}" dt="2024-02-16T22:11:46.903" v="3276" actId="113"/>
        <pc:sldMkLst>
          <pc:docMk/>
          <pc:sldMk cId="1100381753" sldId="295"/>
        </pc:sldMkLst>
        <pc:spChg chg="mod">
          <ac:chgData name="Oscar García Cardoze" userId="57f4b2ef1ed14e7a" providerId="LiveId" clId="{3EB2F0E8-A45D-4238-A7BF-B6E3B989E51C}" dt="2024-02-16T22:11:46.903" v="3276" actId="113"/>
          <ac:spMkLst>
            <pc:docMk/>
            <pc:sldMk cId="1100381753" sldId="295"/>
            <ac:spMk id="5" creationId="{96DE5543-E09B-4A1E-B4C6-03A0AA652B52}"/>
          </ac:spMkLst>
        </pc:spChg>
      </pc:sldChg>
      <pc:sldChg chg="modSp mod">
        <pc:chgData name="Oscar García Cardoze" userId="57f4b2ef1ed14e7a" providerId="LiveId" clId="{3EB2F0E8-A45D-4238-A7BF-B6E3B989E51C}" dt="2024-02-17T02:45:56.634" v="3503" actId="20577"/>
        <pc:sldMkLst>
          <pc:docMk/>
          <pc:sldMk cId="3794303872" sldId="300"/>
        </pc:sldMkLst>
        <pc:spChg chg="mod">
          <ac:chgData name="Oscar García Cardoze" userId="57f4b2ef1ed14e7a" providerId="LiveId" clId="{3EB2F0E8-A45D-4238-A7BF-B6E3B989E51C}" dt="2024-02-17T02:45:56.634" v="3503" actId="20577"/>
          <ac:spMkLst>
            <pc:docMk/>
            <pc:sldMk cId="3794303872" sldId="300"/>
            <ac:spMk id="2" creationId="{54538964-9C96-D786-76EB-FC48781CA1BD}"/>
          </ac:spMkLst>
        </pc:spChg>
      </pc:sldChg>
      <pc:sldChg chg="modSp mod">
        <pc:chgData name="Oscar García Cardoze" userId="57f4b2ef1ed14e7a" providerId="LiveId" clId="{3EB2F0E8-A45D-4238-A7BF-B6E3B989E51C}" dt="2024-02-17T02:47:44.871" v="3547" actId="6549"/>
        <pc:sldMkLst>
          <pc:docMk/>
          <pc:sldMk cId="4080642400" sldId="301"/>
        </pc:sldMkLst>
        <pc:spChg chg="mod">
          <ac:chgData name="Oscar García Cardoze" userId="57f4b2ef1ed14e7a" providerId="LiveId" clId="{3EB2F0E8-A45D-4238-A7BF-B6E3B989E51C}" dt="2024-02-17T02:47:44.871" v="3547" actId="6549"/>
          <ac:spMkLst>
            <pc:docMk/>
            <pc:sldMk cId="4080642400" sldId="301"/>
            <ac:spMk id="2" creationId="{54538964-9C96-D786-76EB-FC48781CA1BD}"/>
          </ac:spMkLst>
        </pc:spChg>
      </pc:sldChg>
      <pc:sldChg chg="addSp delSp modSp mod">
        <pc:chgData name="Oscar García Cardoze" userId="57f4b2ef1ed14e7a" providerId="LiveId" clId="{3EB2F0E8-A45D-4238-A7BF-B6E3B989E51C}" dt="2024-02-17T02:48:29.158" v="3548" actId="114"/>
        <pc:sldMkLst>
          <pc:docMk/>
          <pc:sldMk cId="3549033498" sldId="302"/>
        </pc:sldMkLst>
        <pc:spChg chg="mod">
          <ac:chgData name="Oscar García Cardoze" userId="57f4b2ef1ed14e7a" providerId="LiveId" clId="{3EB2F0E8-A45D-4238-A7BF-B6E3B989E51C}" dt="2024-02-17T02:48:29.158" v="3548" actId="114"/>
          <ac:spMkLst>
            <pc:docMk/>
            <pc:sldMk cId="3549033498" sldId="302"/>
            <ac:spMk id="2" creationId="{54538964-9C96-D786-76EB-FC48781CA1BD}"/>
          </ac:spMkLst>
        </pc:spChg>
        <pc:graphicFrameChg chg="add del mod modGraphic">
          <ac:chgData name="Oscar García Cardoze" userId="57f4b2ef1ed14e7a" providerId="LiveId" clId="{3EB2F0E8-A45D-4238-A7BF-B6E3B989E51C}" dt="2024-02-17T02:04:20.076" v="3382" actId="478"/>
          <ac:graphicFrameMkLst>
            <pc:docMk/>
            <pc:sldMk cId="3549033498" sldId="302"/>
            <ac:graphicFrameMk id="7" creationId="{A2984B39-F847-A35A-A69C-EBD383CB93D1}"/>
          </ac:graphicFrameMkLst>
        </pc:graphicFrameChg>
      </pc:sldChg>
      <pc:sldChg chg="modSp mod">
        <pc:chgData name="Oscar García Cardoze" userId="57f4b2ef1ed14e7a" providerId="LiveId" clId="{3EB2F0E8-A45D-4238-A7BF-B6E3B989E51C}" dt="2024-02-16T22:12:08.379" v="3277" actId="113"/>
        <pc:sldMkLst>
          <pc:docMk/>
          <pc:sldMk cId="1561382363" sldId="303"/>
        </pc:sldMkLst>
        <pc:spChg chg="mod">
          <ac:chgData name="Oscar García Cardoze" userId="57f4b2ef1ed14e7a" providerId="LiveId" clId="{3EB2F0E8-A45D-4238-A7BF-B6E3B989E51C}" dt="2024-02-16T22:12:08.379" v="3277" actId="113"/>
          <ac:spMkLst>
            <pc:docMk/>
            <pc:sldMk cId="1561382363" sldId="303"/>
            <ac:spMk id="5" creationId="{96DE5543-E09B-4A1E-B4C6-03A0AA652B52}"/>
          </ac:spMkLst>
        </pc:spChg>
      </pc:sldChg>
      <pc:sldChg chg="modSp mod">
        <pc:chgData name="Oscar García Cardoze" userId="57f4b2ef1ed14e7a" providerId="LiveId" clId="{3EB2F0E8-A45D-4238-A7BF-B6E3B989E51C}" dt="2024-02-17T02:41:19.696" v="3439" actId="6549"/>
        <pc:sldMkLst>
          <pc:docMk/>
          <pc:sldMk cId="940019591" sldId="304"/>
        </pc:sldMkLst>
        <pc:spChg chg="mod">
          <ac:chgData name="Oscar García Cardoze" userId="57f4b2ef1ed14e7a" providerId="LiveId" clId="{3EB2F0E8-A45D-4238-A7BF-B6E3B989E51C}" dt="2024-02-17T02:41:19.696" v="3439" actId="6549"/>
          <ac:spMkLst>
            <pc:docMk/>
            <pc:sldMk cId="940019591" sldId="304"/>
            <ac:spMk id="2" creationId="{54538964-9C96-D786-76EB-FC48781CA1BD}"/>
          </ac:spMkLst>
        </pc:spChg>
      </pc:sldChg>
      <pc:sldChg chg="addSp delSp modSp mod ord">
        <pc:chgData name="Oscar García Cardoze" userId="57f4b2ef1ed14e7a" providerId="LiveId" clId="{3EB2F0E8-A45D-4238-A7BF-B6E3B989E51C}" dt="2024-02-16T22:21:10.477" v="3363" actId="14100"/>
        <pc:sldMkLst>
          <pc:docMk/>
          <pc:sldMk cId="2360084696" sldId="306"/>
        </pc:sldMkLst>
        <pc:spChg chg="mod">
          <ac:chgData name="Oscar García Cardoze" userId="57f4b2ef1ed14e7a" providerId="LiveId" clId="{3EB2F0E8-A45D-4238-A7BF-B6E3B989E51C}" dt="2024-02-16T22:15:25.621" v="3332" actId="114"/>
          <ac:spMkLst>
            <pc:docMk/>
            <pc:sldMk cId="2360084696" sldId="306"/>
            <ac:spMk id="5" creationId="{96DE5543-E09B-4A1E-B4C6-03A0AA652B52}"/>
          </ac:spMkLst>
        </pc:spChg>
        <pc:spChg chg="mod">
          <ac:chgData name="Oscar García Cardoze" userId="57f4b2ef1ed14e7a" providerId="LiveId" clId="{3EB2F0E8-A45D-4238-A7BF-B6E3B989E51C}" dt="2024-02-16T22:19:30.666" v="3353" actId="1076"/>
          <ac:spMkLst>
            <pc:docMk/>
            <pc:sldMk cId="2360084696" sldId="306"/>
            <ac:spMk id="6" creationId="{67EC2790-7FCB-A02E-7499-6294DD188D00}"/>
          </ac:spMkLst>
        </pc:spChg>
        <pc:picChg chg="add del mod">
          <ac:chgData name="Oscar García Cardoze" userId="57f4b2ef1ed14e7a" providerId="LiveId" clId="{3EB2F0E8-A45D-4238-A7BF-B6E3B989E51C}" dt="2024-02-16T22:19:03.903" v="3348" actId="478"/>
          <ac:picMkLst>
            <pc:docMk/>
            <pc:sldMk cId="2360084696" sldId="306"/>
            <ac:picMk id="4" creationId="{C99F00C5-2EFA-DC54-FED6-D11896E622A0}"/>
          </ac:picMkLst>
        </pc:picChg>
        <pc:picChg chg="add mod">
          <ac:chgData name="Oscar García Cardoze" userId="57f4b2ef1ed14e7a" providerId="LiveId" clId="{3EB2F0E8-A45D-4238-A7BF-B6E3B989E51C}" dt="2024-02-16T22:19:17.555" v="3351" actId="14100"/>
          <ac:picMkLst>
            <pc:docMk/>
            <pc:sldMk cId="2360084696" sldId="306"/>
            <ac:picMk id="8" creationId="{81A52D6E-704F-42A1-0DD0-4535DCC651BD}"/>
          </ac:picMkLst>
        </pc:picChg>
        <pc:picChg chg="del">
          <ac:chgData name="Oscar García Cardoze" userId="57f4b2ef1ed14e7a" providerId="LiveId" clId="{3EB2F0E8-A45D-4238-A7BF-B6E3B989E51C}" dt="2024-02-16T22:18:21.997" v="3344" actId="478"/>
          <ac:picMkLst>
            <pc:docMk/>
            <pc:sldMk cId="2360084696" sldId="306"/>
            <ac:picMk id="10" creationId="{D4FD50B8-9E6B-9B26-7071-198F7D62B847}"/>
          </ac:picMkLst>
        </pc:picChg>
        <pc:picChg chg="add del mod">
          <ac:chgData name="Oscar García Cardoze" userId="57f4b2ef1ed14e7a" providerId="LiveId" clId="{3EB2F0E8-A45D-4238-A7BF-B6E3B989E51C}" dt="2024-02-16T22:20:58.608" v="3360" actId="478"/>
          <ac:picMkLst>
            <pc:docMk/>
            <pc:sldMk cId="2360084696" sldId="306"/>
            <ac:picMk id="11" creationId="{19178CFD-B548-6489-8F2A-97974CE825AA}"/>
          </ac:picMkLst>
        </pc:picChg>
        <pc:picChg chg="add mod">
          <ac:chgData name="Oscar García Cardoze" userId="57f4b2ef1ed14e7a" providerId="LiveId" clId="{3EB2F0E8-A45D-4238-A7BF-B6E3B989E51C}" dt="2024-02-16T22:21:10.477" v="3363" actId="14100"/>
          <ac:picMkLst>
            <pc:docMk/>
            <pc:sldMk cId="2360084696" sldId="306"/>
            <ac:picMk id="13" creationId="{9828CD86-19D9-6EC7-69AE-B34B51ED51C1}"/>
          </ac:picMkLst>
        </pc:picChg>
      </pc:sldChg>
      <pc:sldChg chg="modSp mod">
        <pc:chgData name="Oscar García Cardoze" userId="57f4b2ef1ed14e7a" providerId="LiveId" clId="{3EB2F0E8-A45D-4238-A7BF-B6E3B989E51C}" dt="2024-02-07T17:43:22.221" v="3102" actId="790"/>
        <pc:sldMkLst>
          <pc:docMk/>
          <pc:sldMk cId="1896258090" sldId="393"/>
        </pc:sldMkLst>
        <pc:graphicFrameChg chg="modGraphic">
          <ac:chgData name="Oscar García Cardoze" userId="57f4b2ef1ed14e7a" providerId="LiveId" clId="{3EB2F0E8-A45D-4238-A7BF-B6E3B989E51C}" dt="2024-02-07T17:43:22.221" v="3102" actId="790"/>
          <ac:graphicFrameMkLst>
            <pc:docMk/>
            <pc:sldMk cId="1896258090" sldId="393"/>
            <ac:graphicFrameMk id="2" creationId="{3CAA4603-786A-48C5-9AAB-C3C16924D15B}"/>
          </ac:graphicFrameMkLst>
        </pc:graphicFrameChg>
      </pc:sldChg>
      <pc:sldChg chg="modSp mod">
        <pc:chgData name="Oscar García Cardoze" userId="57f4b2ef1ed14e7a" providerId="LiveId" clId="{3EB2F0E8-A45D-4238-A7BF-B6E3B989E51C}" dt="2024-02-16T22:08:29.314" v="3262" actId="123"/>
        <pc:sldMkLst>
          <pc:docMk/>
          <pc:sldMk cId="0" sldId="394"/>
        </pc:sldMkLst>
        <pc:spChg chg="mod">
          <ac:chgData name="Oscar García Cardoze" userId="57f4b2ef1ed14e7a" providerId="LiveId" clId="{3EB2F0E8-A45D-4238-A7BF-B6E3B989E51C}" dt="2024-02-16T22:08:29.314" v="3262" actId="123"/>
          <ac:spMkLst>
            <pc:docMk/>
            <pc:sldMk cId="0" sldId="394"/>
            <ac:spMk id="174083" creationId="{00000000-0000-0000-0000-000000000000}"/>
          </ac:spMkLst>
        </pc:spChg>
      </pc:sldChg>
      <pc:sldChg chg="modSp mod ord">
        <pc:chgData name="Oscar García Cardoze" userId="57f4b2ef1ed14e7a" providerId="LiveId" clId="{3EB2F0E8-A45D-4238-A7BF-B6E3B989E51C}" dt="2024-02-17T02:40:35.180" v="3438"/>
        <pc:sldMkLst>
          <pc:docMk/>
          <pc:sldMk cId="0" sldId="399"/>
        </pc:sldMkLst>
        <pc:spChg chg="mod">
          <ac:chgData name="Oscar García Cardoze" userId="57f4b2ef1ed14e7a" providerId="LiveId" clId="{3EB2F0E8-A45D-4238-A7BF-B6E3B989E51C}" dt="2024-02-16T22:11:21.048" v="3275" actId="403"/>
          <ac:spMkLst>
            <pc:docMk/>
            <pc:sldMk cId="0" sldId="399"/>
            <ac:spMk id="2" creationId="{00000000-0000-0000-0000-000000000000}"/>
          </ac:spMkLst>
        </pc:spChg>
      </pc:sldChg>
      <pc:sldChg chg="ord">
        <pc:chgData name="Oscar García Cardoze" userId="57f4b2ef1ed14e7a" providerId="LiveId" clId="{3EB2F0E8-A45D-4238-A7BF-B6E3B989E51C}" dt="2024-02-02T01:32:31.178" v="887"/>
        <pc:sldMkLst>
          <pc:docMk/>
          <pc:sldMk cId="2403211729" sldId="400"/>
        </pc:sldMkLst>
      </pc:sldChg>
      <pc:sldChg chg="ord">
        <pc:chgData name="Oscar García Cardoze" userId="57f4b2ef1ed14e7a" providerId="LiveId" clId="{3EB2F0E8-A45D-4238-A7BF-B6E3B989E51C}" dt="2024-02-02T01:32:31.178" v="887"/>
        <pc:sldMkLst>
          <pc:docMk/>
          <pc:sldMk cId="2254767974" sldId="401"/>
        </pc:sldMkLst>
      </pc:sldChg>
      <pc:sldChg chg="ord">
        <pc:chgData name="Oscar García Cardoze" userId="57f4b2ef1ed14e7a" providerId="LiveId" clId="{3EB2F0E8-A45D-4238-A7BF-B6E3B989E51C}" dt="2024-02-02T01:32:31.178" v="887"/>
        <pc:sldMkLst>
          <pc:docMk/>
          <pc:sldMk cId="1004546761" sldId="402"/>
        </pc:sldMkLst>
      </pc:sldChg>
      <pc:sldChg chg="modSp add mod">
        <pc:chgData name="Oscar García Cardoze" userId="57f4b2ef1ed14e7a" providerId="LiveId" clId="{3EB2F0E8-A45D-4238-A7BF-B6E3B989E51C}" dt="2024-01-31T05:53:02.201" v="610" actId="108"/>
        <pc:sldMkLst>
          <pc:docMk/>
          <pc:sldMk cId="3337015212" sldId="403"/>
        </pc:sldMkLst>
        <pc:spChg chg="mod">
          <ac:chgData name="Oscar García Cardoze" userId="57f4b2ef1ed14e7a" providerId="LiveId" clId="{3EB2F0E8-A45D-4238-A7BF-B6E3B989E51C}" dt="2024-01-31T05:53:02.201" v="610" actId="108"/>
          <ac:spMkLst>
            <pc:docMk/>
            <pc:sldMk cId="3337015212" sldId="403"/>
            <ac:spMk id="3" creationId="{CBFE90F1-E170-4EE0-A4DA-A4453DFE6065}"/>
          </ac:spMkLst>
        </pc:spChg>
        <pc:spChg chg="mod">
          <ac:chgData name="Oscar García Cardoze" userId="57f4b2ef1ed14e7a" providerId="LiveId" clId="{3EB2F0E8-A45D-4238-A7BF-B6E3B989E51C}" dt="2024-01-31T05:41:40.556" v="80" actId="20577"/>
          <ac:spMkLst>
            <pc:docMk/>
            <pc:sldMk cId="3337015212" sldId="403"/>
            <ac:spMk id="5" creationId="{BFAE64E5-1811-28BF-2C6A-7103F72C2890}"/>
          </ac:spMkLst>
        </pc:spChg>
      </pc:sldChg>
      <pc:sldChg chg="modSp add mod ord modClrScheme chgLayout">
        <pc:chgData name="Oscar García Cardoze" userId="57f4b2ef1ed14e7a" providerId="LiveId" clId="{3EB2F0E8-A45D-4238-A7BF-B6E3B989E51C}" dt="2024-02-02T02:34:34.017" v="2170" actId="27636"/>
        <pc:sldMkLst>
          <pc:docMk/>
          <pc:sldMk cId="2202986105" sldId="404"/>
        </pc:sldMkLst>
        <pc:spChg chg="mod ord">
          <ac:chgData name="Oscar García Cardoze" userId="57f4b2ef1ed14e7a" providerId="LiveId" clId="{3EB2F0E8-A45D-4238-A7BF-B6E3B989E51C}" dt="2024-02-02T02:23:42.025" v="1969" actId="700"/>
          <ac:spMkLst>
            <pc:docMk/>
            <pc:sldMk cId="2202986105" sldId="404"/>
            <ac:spMk id="2" creationId="{7052F7EE-AE19-B76E-0428-D4E5A4EBE231}"/>
          </ac:spMkLst>
        </pc:spChg>
        <pc:spChg chg="mod ord">
          <ac:chgData name="Oscar García Cardoze" userId="57f4b2ef1ed14e7a" providerId="LiveId" clId="{3EB2F0E8-A45D-4238-A7BF-B6E3B989E51C}" dt="2024-02-02T02:34:34.017" v="2170" actId="27636"/>
          <ac:spMkLst>
            <pc:docMk/>
            <pc:sldMk cId="2202986105" sldId="404"/>
            <ac:spMk id="3" creationId="{CBFE90F1-E170-4EE0-A4DA-A4453DFE6065}"/>
          </ac:spMkLst>
        </pc:spChg>
        <pc:spChg chg="mod ord">
          <ac:chgData name="Oscar García Cardoze" userId="57f4b2ef1ed14e7a" providerId="LiveId" clId="{3EB2F0E8-A45D-4238-A7BF-B6E3B989E51C}" dt="2024-02-02T02:30:17.845" v="2091" actId="20577"/>
          <ac:spMkLst>
            <pc:docMk/>
            <pc:sldMk cId="2202986105" sldId="404"/>
            <ac:spMk id="5" creationId="{BFAE64E5-1811-28BF-2C6A-7103F72C2890}"/>
          </ac:spMkLst>
        </pc:spChg>
      </pc:sldChg>
      <pc:sldChg chg="modSp add del mod ord">
        <pc:chgData name="Oscar García Cardoze" userId="57f4b2ef1ed14e7a" providerId="LiveId" clId="{3EB2F0E8-A45D-4238-A7BF-B6E3B989E51C}" dt="2024-02-02T02:33:09.426" v="2155" actId="47"/>
        <pc:sldMkLst>
          <pc:docMk/>
          <pc:sldMk cId="792179564" sldId="405"/>
        </pc:sldMkLst>
        <pc:spChg chg="mod">
          <ac:chgData name="Oscar García Cardoze" userId="57f4b2ef1ed14e7a" providerId="LiveId" clId="{3EB2F0E8-A45D-4238-A7BF-B6E3B989E51C}" dt="2024-02-02T02:22:53.676" v="1967" actId="948"/>
          <ac:spMkLst>
            <pc:docMk/>
            <pc:sldMk cId="792179564" sldId="405"/>
            <ac:spMk id="3" creationId="{CBFE90F1-E170-4EE0-A4DA-A4453DFE6065}"/>
          </ac:spMkLst>
        </pc:spChg>
        <pc:spChg chg="mod">
          <ac:chgData name="Oscar García Cardoze" userId="57f4b2ef1ed14e7a" providerId="LiveId" clId="{3EB2F0E8-A45D-4238-A7BF-B6E3B989E51C}" dt="2024-01-31T05:59:58.768" v="802" actId="20577"/>
          <ac:spMkLst>
            <pc:docMk/>
            <pc:sldMk cId="792179564" sldId="405"/>
            <ac:spMk id="5" creationId="{BFAE64E5-1811-28BF-2C6A-7103F72C2890}"/>
          </ac:spMkLst>
        </pc:spChg>
      </pc:sldChg>
      <pc:sldChg chg="modSp mod">
        <pc:chgData name="Oscar García Cardoze" userId="57f4b2ef1ed14e7a" providerId="LiveId" clId="{3EB2F0E8-A45D-4238-A7BF-B6E3B989E51C}" dt="2024-02-17T02:50:16.527" v="3549" actId="1076"/>
        <pc:sldMkLst>
          <pc:docMk/>
          <pc:sldMk cId="4205732986" sldId="407"/>
        </pc:sldMkLst>
        <pc:spChg chg="mod">
          <ac:chgData name="Oscar García Cardoze" userId="57f4b2ef1ed14e7a" providerId="LiveId" clId="{3EB2F0E8-A45D-4238-A7BF-B6E3B989E51C}" dt="2024-02-17T02:50:16.527" v="3549" actId="1076"/>
          <ac:spMkLst>
            <pc:docMk/>
            <pc:sldMk cId="4205732986" sldId="407"/>
            <ac:spMk id="5" creationId="{C44CC923-FAEF-92E7-C2CA-19F8E9266DD5}"/>
          </ac:spMkLst>
        </pc:spChg>
      </pc:sldChg>
      <pc:sldChg chg="modSp mod">
        <pc:chgData name="Oscar García Cardoze" userId="57f4b2ef1ed14e7a" providerId="LiveId" clId="{3EB2F0E8-A45D-4238-A7BF-B6E3B989E51C}" dt="2024-02-17T02:50:41.452" v="3551" actId="1038"/>
        <pc:sldMkLst>
          <pc:docMk/>
          <pc:sldMk cId="1149355963" sldId="409"/>
        </pc:sldMkLst>
        <pc:spChg chg="mod">
          <ac:chgData name="Oscar García Cardoze" userId="57f4b2ef1ed14e7a" providerId="LiveId" clId="{3EB2F0E8-A45D-4238-A7BF-B6E3B989E51C}" dt="2024-02-17T02:50:41.452" v="3551" actId="1038"/>
          <ac:spMkLst>
            <pc:docMk/>
            <pc:sldMk cId="1149355963" sldId="409"/>
            <ac:spMk id="5" creationId="{C44CC923-FAEF-92E7-C2CA-19F8E9266DD5}"/>
          </ac:spMkLst>
        </pc:spChg>
      </pc:sldChg>
      <pc:sldChg chg="modSp mod">
        <pc:chgData name="Oscar García Cardoze" userId="57f4b2ef1ed14e7a" providerId="LiveId" clId="{3EB2F0E8-A45D-4238-A7BF-B6E3B989E51C}" dt="2024-02-17T02:51:10.877" v="3555" actId="313"/>
        <pc:sldMkLst>
          <pc:docMk/>
          <pc:sldMk cId="155448246" sldId="410"/>
        </pc:sldMkLst>
        <pc:spChg chg="mod">
          <ac:chgData name="Oscar García Cardoze" userId="57f4b2ef1ed14e7a" providerId="LiveId" clId="{3EB2F0E8-A45D-4238-A7BF-B6E3B989E51C}" dt="2024-02-17T02:51:10.877" v="3555" actId="313"/>
          <ac:spMkLst>
            <pc:docMk/>
            <pc:sldMk cId="155448246" sldId="410"/>
            <ac:spMk id="3" creationId="{F448059C-DDA9-3360-A94B-E7FCAB3B896F}"/>
          </ac:spMkLst>
        </pc:spChg>
      </pc:sldChg>
      <pc:sldChg chg="addSp modSp add mod">
        <pc:chgData name="Oscar García Cardoze" userId="57f4b2ef1ed14e7a" providerId="LiveId" clId="{3EB2F0E8-A45D-4238-A7BF-B6E3B989E51C}" dt="2024-02-02T01:48:58.597" v="1143" actId="114"/>
        <pc:sldMkLst>
          <pc:docMk/>
          <pc:sldMk cId="4076971543" sldId="411"/>
        </pc:sldMkLst>
        <pc:spChg chg="mod">
          <ac:chgData name="Oscar García Cardoze" userId="57f4b2ef1ed14e7a" providerId="LiveId" clId="{3EB2F0E8-A45D-4238-A7BF-B6E3B989E51C}" dt="2024-02-02T01:48:58.597" v="1143" actId="114"/>
          <ac:spMkLst>
            <pc:docMk/>
            <pc:sldMk cId="4076971543" sldId="411"/>
            <ac:spMk id="3" creationId="{44425A8B-1ECC-8461-D31E-BC7E71238EE0}"/>
          </ac:spMkLst>
        </pc:spChg>
        <pc:spChg chg="mod">
          <ac:chgData name="Oscar García Cardoze" userId="57f4b2ef1ed14e7a" providerId="LiveId" clId="{3EB2F0E8-A45D-4238-A7BF-B6E3B989E51C}" dt="2024-02-02T01:38:27.826" v="949" actId="20577"/>
          <ac:spMkLst>
            <pc:docMk/>
            <pc:sldMk cId="4076971543" sldId="411"/>
            <ac:spMk id="18434" creationId="{3557EBA6-BD5B-ED19-365D-2F34560195EF}"/>
          </ac:spMkLst>
        </pc:spChg>
        <pc:picChg chg="add mod">
          <ac:chgData name="Oscar García Cardoze" userId="57f4b2ef1ed14e7a" providerId="LiveId" clId="{3EB2F0E8-A45D-4238-A7BF-B6E3B989E51C}" dt="2024-02-02T01:42:16.974" v="1071" actId="1076"/>
          <ac:picMkLst>
            <pc:docMk/>
            <pc:sldMk cId="4076971543" sldId="411"/>
            <ac:picMk id="4" creationId="{C6C6639C-1197-2D5A-C897-CED9E20968B7}"/>
          </ac:picMkLst>
        </pc:picChg>
      </pc:sldChg>
      <pc:sldChg chg="delSp modSp add mod">
        <pc:chgData name="Oscar García Cardoze" userId="57f4b2ef1ed14e7a" providerId="LiveId" clId="{3EB2F0E8-A45D-4238-A7BF-B6E3B989E51C}" dt="2024-02-02T02:07:03.134" v="1708" actId="20577"/>
        <pc:sldMkLst>
          <pc:docMk/>
          <pc:sldMk cId="3854543203" sldId="412"/>
        </pc:sldMkLst>
        <pc:spChg chg="mod">
          <ac:chgData name="Oscar García Cardoze" userId="57f4b2ef1ed14e7a" providerId="LiveId" clId="{3EB2F0E8-A45D-4238-A7BF-B6E3B989E51C}" dt="2024-02-02T02:07:03.134" v="1708" actId="20577"/>
          <ac:spMkLst>
            <pc:docMk/>
            <pc:sldMk cId="3854543203" sldId="412"/>
            <ac:spMk id="3" creationId="{5BD232F9-9278-DFEF-20ED-39F34D024132}"/>
          </ac:spMkLst>
        </pc:spChg>
        <pc:picChg chg="del">
          <ac:chgData name="Oscar García Cardoze" userId="57f4b2ef1ed14e7a" providerId="LiveId" clId="{3EB2F0E8-A45D-4238-A7BF-B6E3B989E51C}" dt="2024-02-02T01:53:09.824" v="1145" actId="478"/>
          <ac:picMkLst>
            <pc:docMk/>
            <pc:sldMk cId="3854543203" sldId="412"/>
            <ac:picMk id="4" creationId="{986F1E8E-78C8-F979-7B33-4D452F16389D}"/>
          </ac:picMkLst>
        </pc:picChg>
      </pc:sldChg>
      <pc:sldChg chg="modSp add mod">
        <pc:chgData name="Oscar García Cardoze" userId="57f4b2ef1ed14e7a" providerId="LiveId" clId="{3EB2F0E8-A45D-4238-A7BF-B6E3B989E51C}" dt="2024-02-02T02:19:06.961" v="1963" actId="20577"/>
        <pc:sldMkLst>
          <pc:docMk/>
          <pc:sldMk cId="1404325263" sldId="413"/>
        </pc:sldMkLst>
        <pc:spChg chg="mod">
          <ac:chgData name="Oscar García Cardoze" userId="57f4b2ef1ed14e7a" providerId="LiveId" clId="{3EB2F0E8-A45D-4238-A7BF-B6E3B989E51C}" dt="2024-02-02T02:19:06.961" v="1963" actId="20577"/>
          <ac:spMkLst>
            <pc:docMk/>
            <pc:sldMk cId="1404325263" sldId="413"/>
            <ac:spMk id="3" creationId="{9C8FF1F8-50B6-3C76-EAC7-B17D3B773B31}"/>
          </ac:spMkLst>
        </pc:spChg>
      </pc:sldChg>
      <pc:sldChg chg="modSp add mod">
        <pc:chgData name="Oscar García Cardoze" userId="57f4b2ef1ed14e7a" providerId="LiveId" clId="{3EB2F0E8-A45D-4238-A7BF-B6E3B989E51C}" dt="2024-02-02T02:36:53.238" v="2248" actId="15"/>
        <pc:sldMkLst>
          <pc:docMk/>
          <pc:sldMk cId="2972765187" sldId="414"/>
        </pc:sldMkLst>
        <pc:spChg chg="mod">
          <ac:chgData name="Oscar García Cardoze" userId="57f4b2ef1ed14e7a" providerId="LiveId" clId="{3EB2F0E8-A45D-4238-A7BF-B6E3B989E51C}" dt="2024-02-02T02:36:53.238" v="2248" actId="15"/>
          <ac:spMkLst>
            <pc:docMk/>
            <pc:sldMk cId="2972765187" sldId="414"/>
            <ac:spMk id="3" creationId="{98F67031-E0A7-07C3-716B-0ED48FD76181}"/>
          </ac:spMkLst>
        </pc:spChg>
      </pc:sldChg>
      <pc:sldChg chg="add del">
        <pc:chgData name="Oscar García Cardoze" userId="57f4b2ef1ed14e7a" providerId="LiveId" clId="{3EB2F0E8-A45D-4238-A7BF-B6E3B989E51C}" dt="2024-02-02T02:30:32.317" v="2092" actId="47"/>
        <pc:sldMkLst>
          <pc:docMk/>
          <pc:sldMk cId="3771873703" sldId="414"/>
        </pc:sldMkLst>
      </pc:sldChg>
      <pc:sldChg chg="modSp add mod ord">
        <pc:chgData name="Oscar García Cardoze" userId="57f4b2ef1ed14e7a" providerId="LiveId" clId="{3EB2F0E8-A45D-4238-A7BF-B6E3B989E51C}" dt="2024-02-07T17:35:11.091" v="2331" actId="6549"/>
        <pc:sldMkLst>
          <pc:docMk/>
          <pc:sldMk cId="2598041282" sldId="416"/>
        </pc:sldMkLst>
        <pc:spChg chg="mod">
          <ac:chgData name="Oscar García Cardoze" userId="57f4b2ef1ed14e7a" providerId="LiveId" clId="{3EB2F0E8-A45D-4238-A7BF-B6E3B989E51C}" dt="2024-02-07T17:35:11.091" v="2331" actId="6549"/>
          <ac:spMkLst>
            <pc:docMk/>
            <pc:sldMk cId="2598041282" sldId="416"/>
            <ac:spMk id="5" creationId="{6D2E0054-7AD4-5E0C-95E4-9816ABF1ACE2}"/>
          </ac:spMkLst>
        </pc:spChg>
      </pc:sldChg>
      <pc:sldChg chg="modSp add mod ord replId">
        <pc:chgData name="Oscar García Cardoze" userId="57f4b2ef1ed14e7a" providerId="LiveId" clId="{3EB2F0E8-A45D-4238-A7BF-B6E3B989E51C}" dt="2024-02-16T22:24:38.119" v="3377" actId="27636"/>
        <pc:sldMkLst>
          <pc:docMk/>
          <pc:sldMk cId="2016688040" sldId="417"/>
        </pc:sldMkLst>
        <pc:spChg chg="mod">
          <ac:chgData name="Oscar García Cardoze" userId="57f4b2ef1ed14e7a" providerId="LiveId" clId="{3EB2F0E8-A45D-4238-A7BF-B6E3B989E51C}" dt="2024-02-07T17:35:01.919" v="2327" actId="20577"/>
          <ac:spMkLst>
            <pc:docMk/>
            <pc:sldMk cId="2016688040" sldId="417"/>
            <ac:spMk id="2" creationId="{74B145C9-56AA-F35F-3D1F-3689A7CFD8DB}"/>
          </ac:spMkLst>
        </pc:spChg>
        <pc:spChg chg="mod">
          <ac:chgData name="Oscar García Cardoze" userId="57f4b2ef1ed14e7a" providerId="LiveId" clId="{3EB2F0E8-A45D-4238-A7BF-B6E3B989E51C}" dt="2024-02-16T22:24:38.119" v="3377" actId="27636"/>
          <ac:spMkLst>
            <pc:docMk/>
            <pc:sldMk cId="2016688040" sldId="417"/>
            <ac:spMk id="3" creationId="{BDBDBFC2-FA4F-92C4-4D5E-81CCE7F4DB62}"/>
          </ac:spMkLst>
        </pc:spChg>
      </pc:sldChg>
      <pc:sldChg chg="modSp add mod ord">
        <pc:chgData name="Oscar García Cardoze" userId="57f4b2ef1ed14e7a" providerId="LiveId" clId="{3EB2F0E8-A45D-4238-A7BF-B6E3B989E51C}" dt="2024-02-17T02:40:35.180" v="3438"/>
        <pc:sldMkLst>
          <pc:docMk/>
          <pc:sldMk cId="1466629847" sldId="418"/>
        </pc:sldMkLst>
        <pc:spChg chg="mod">
          <ac:chgData name="Oscar García Cardoze" userId="57f4b2ef1ed14e7a" providerId="LiveId" clId="{3EB2F0E8-A45D-4238-A7BF-B6E3B989E51C}" dt="2024-02-16T22:10:52.800" v="3270" actId="403"/>
          <ac:spMkLst>
            <pc:docMk/>
            <pc:sldMk cId="1466629847" sldId="418"/>
            <ac:spMk id="2" creationId="{8EB8ABDF-FC76-6959-080A-4E0C30103362}"/>
          </ac:spMkLst>
        </pc:spChg>
      </pc:sldChg>
      <pc:sldChg chg="addSp delSp modSp add mod">
        <pc:chgData name="Oscar García Cardoze" userId="57f4b2ef1ed14e7a" providerId="LiveId" clId="{3EB2F0E8-A45D-4238-A7BF-B6E3B989E51C}" dt="2024-02-16T22:20:15.153" v="3357" actId="478"/>
        <pc:sldMkLst>
          <pc:docMk/>
          <pc:sldMk cId="2040275879" sldId="419"/>
        </pc:sldMkLst>
        <pc:spChg chg="del">
          <ac:chgData name="Oscar García Cardoze" userId="57f4b2ef1ed14e7a" providerId="LiveId" clId="{3EB2F0E8-A45D-4238-A7BF-B6E3B989E51C}" dt="2024-02-16T22:20:15.153" v="3357" actId="478"/>
          <ac:spMkLst>
            <pc:docMk/>
            <pc:sldMk cId="2040275879" sldId="419"/>
            <ac:spMk id="6" creationId="{7E49075F-13C2-7677-F7EE-67A3F2C1A2EE}"/>
          </ac:spMkLst>
        </pc:spChg>
        <pc:picChg chg="add mod">
          <ac:chgData name="Oscar García Cardoze" userId="57f4b2ef1ed14e7a" providerId="LiveId" clId="{3EB2F0E8-A45D-4238-A7BF-B6E3B989E51C}" dt="2024-02-16T22:20:11.947" v="3356" actId="14100"/>
          <ac:picMkLst>
            <pc:docMk/>
            <pc:sldMk cId="2040275879" sldId="419"/>
            <ac:picMk id="4" creationId="{43189499-602A-25C3-CC08-4E00007D73B8}"/>
          </ac:picMkLst>
        </pc:picChg>
        <pc:picChg chg="del">
          <ac:chgData name="Oscar García Cardoze" userId="57f4b2ef1ed14e7a" providerId="LiveId" clId="{3EB2F0E8-A45D-4238-A7BF-B6E3B989E51C}" dt="2024-02-16T22:16:59.412" v="3334" actId="478"/>
          <ac:picMkLst>
            <pc:docMk/>
            <pc:sldMk cId="2040275879" sldId="419"/>
            <ac:picMk id="10" creationId="{2865F8CE-5B5C-A926-89B3-13C817F4D111}"/>
          </ac:picMkLst>
        </pc:picChg>
      </pc:sldChg>
    </pc:docChg>
  </pc:docChgLst>
  <pc:docChgLst>
    <pc:chgData name="Oscar García Cardoze" userId="57f4b2ef1ed14e7a" providerId="LiveId" clId="{E95B0E56-DA52-444A-97B0-8F2E4FE56FFC}"/>
    <pc:docChg chg="undo custSel addSld delSld modSld sldOrd">
      <pc:chgData name="Oscar García Cardoze" userId="57f4b2ef1ed14e7a" providerId="LiveId" clId="{E95B0E56-DA52-444A-97B0-8F2E4FE56FFC}" dt="2024-02-02T13:55:08.978" v="3750" actId="14100"/>
      <pc:docMkLst>
        <pc:docMk/>
      </pc:docMkLst>
      <pc:sldChg chg="modSp mod">
        <pc:chgData name="Oscar García Cardoze" userId="57f4b2ef1ed14e7a" providerId="LiveId" clId="{E95B0E56-DA52-444A-97B0-8F2E4FE56FFC}" dt="2024-02-01T20:53:30.509" v="2535" actId="27636"/>
        <pc:sldMkLst>
          <pc:docMk/>
          <pc:sldMk cId="3607494339" sldId="261"/>
        </pc:sldMkLst>
        <pc:spChg chg="mod">
          <ac:chgData name="Oscar García Cardoze" userId="57f4b2ef1ed14e7a" providerId="LiveId" clId="{E95B0E56-DA52-444A-97B0-8F2E4FE56FFC}" dt="2024-02-01T20:53:30.509" v="2535" actId="27636"/>
          <ac:spMkLst>
            <pc:docMk/>
            <pc:sldMk cId="3607494339" sldId="261"/>
            <ac:spMk id="3" creationId="{CBFE90F1-E170-4EE0-A4DA-A4453DFE6065}"/>
          </ac:spMkLst>
        </pc:spChg>
      </pc:sldChg>
      <pc:sldChg chg="modSp mod">
        <pc:chgData name="Oscar García Cardoze" userId="57f4b2ef1ed14e7a" providerId="LiveId" clId="{E95B0E56-DA52-444A-97B0-8F2E4FE56FFC}" dt="2024-02-01T20:52:06.418" v="2528" actId="6549"/>
        <pc:sldMkLst>
          <pc:docMk/>
          <pc:sldMk cId="3694048700" sldId="266"/>
        </pc:sldMkLst>
        <pc:spChg chg="mod">
          <ac:chgData name="Oscar García Cardoze" userId="57f4b2ef1ed14e7a" providerId="LiveId" clId="{E95B0E56-DA52-444A-97B0-8F2E4FE56FFC}" dt="2024-02-01T20:52:06.418" v="2528" actId="6549"/>
          <ac:spMkLst>
            <pc:docMk/>
            <pc:sldMk cId="3694048700" sldId="266"/>
            <ac:spMk id="2" creationId="{AF7E63C0-EBF2-43EE-9C85-B35426E3468B}"/>
          </ac:spMkLst>
        </pc:spChg>
      </pc:sldChg>
      <pc:sldChg chg="modSp mod">
        <pc:chgData name="Oscar García Cardoze" userId="57f4b2ef1ed14e7a" providerId="LiveId" clId="{E95B0E56-DA52-444A-97B0-8F2E4FE56FFC}" dt="2024-02-01T21:03:26.073" v="2573" actId="123"/>
        <pc:sldMkLst>
          <pc:docMk/>
          <pc:sldMk cId="1756574531" sldId="297"/>
        </pc:sldMkLst>
        <pc:spChg chg="mod">
          <ac:chgData name="Oscar García Cardoze" userId="57f4b2ef1ed14e7a" providerId="LiveId" clId="{E95B0E56-DA52-444A-97B0-8F2E4FE56FFC}" dt="2024-02-01T21:03:26.073" v="2573" actId="123"/>
          <ac:spMkLst>
            <pc:docMk/>
            <pc:sldMk cId="1756574531" sldId="297"/>
            <ac:spMk id="2" creationId="{54538964-9C96-D786-76EB-FC48781CA1BD}"/>
          </ac:spMkLst>
        </pc:spChg>
      </pc:sldChg>
      <pc:sldChg chg="modSp mod">
        <pc:chgData name="Oscar García Cardoze" userId="57f4b2ef1ed14e7a" providerId="LiveId" clId="{E95B0E56-DA52-444A-97B0-8F2E4FE56FFC}" dt="2024-02-01T21:03:20.959" v="2572" actId="123"/>
        <pc:sldMkLst>
          <pc:docMk/>
          <pc:sldMk cId="3723615765" sldId="298"/>
        </pc:sldMkLst>
        <pc:spChg chg="mod">
          <ac:chgData name="Oscar García Cardoze" userId="57f4b2ef1ed14e7a" providerId="LiveId" clId="{E95B0E56-DA52-444A-97B0-8F2E4FE56FFC}" dt="2024-02-01T21:03:20.959" v="2572" actId="123"/>
          <ac:spMkLst>
            <pc:docMk/>
            <pc:sldMk cId="3723615765" sldId="298"/>
            <ac:spMk id="2" creationId="{54538964-9C96-D786-76EB-FC48781CA1BD}"/>
          </ac:spMkLst>
        </pc:spChg>
      </pc:sldChg>
      <pc:sldChg chg="modSp mod">
        <pc:chgData name="Oscar García Cardoze" userId="57f4b2ef1ed14e7a" providerId="LiveId" clId="{E95B0E56-DA52-444A-97B0-8F2E4FE56FFC}" dt="2024-02-01T21:04:38.803" v="2591" actId="27636"/>
        <pc:sldMkLst>
          <pc:docMk/>
          <pc:sldMk cId="3794303872" sldId="300"/>
        </pc:sldMkLst>
        <pc:spChg chg="mod">
          <ac:chgData name="Oscar García Cardoze" userId="57f4b2ef1ed14e7a" providerId="LiveId" clId="{E95B0E56-DA52-444A-97B0-8F2E4FE56FFC}" dt="2024-02-01T21:04:38.803" v="2591" actId="27636"/>
          <ac:spMkLst>
            <pc:docMk/>
            <pc:sldMk cId="3794303872" sldId="300"/>
            <ac:spMk id="2" creationId="{54538964-9C96-D786-76EB-FC48781CA1BD}"/>
          </ac:spMkLst>
        </pc:spChg>
      </pc:sldChg>
      <pc:sldChg chg="modSp mod">
        <pc:chgData name="Oscar García Cardoze" userId="57f4b2ef1ed14e7a" providerId="LiveId" clId="{E95B0E56-DA52-444A-97B0-8F2E4FE56FFC}" dt="2024-02-01T21:05:15.918" v="2611" actId="27636"/>
        <pc:sldMkLst>
          <pc:docMk/>
          <pc:sldMk cId="4080642400" sldId="301"/>
        </pc:sldMkLst>
        <pc:spChg chg="mod">
          <ac:chgData name="Oscar García Cardoze" userId="57f4b2ef1ed14e7a" providerId="LiveId" clId="{E95B0E56-DA52-444A-97B0-8F2E4FE56FFC}" dt="2024-02-01T21:05:15.918" v="2611" actId="27636"/>
          <ac:spMkLst>
            <pc:docMk/>
            <pc:sldMk cId="4080642400" sldId="301"/>
            <ac:spMk id="2" creationId="{54538964-9C96-D786-76EB-FC48781CA1BD}"/>
          </ac:spMkLst>
        </pc:spChg>
      </pc:sldChg>
      <pc:sldChg chg="modSp mod">
        <pc:chgData name="Oscar García Cardoze" userId="57f4b2ef1ed14e7a" providerId="LiveId" clId="{E95B0E56-DA52-444A-97B0-8F2E4FE56FFC}" dt="2024-02-01T21:06:17.174" v="2623" actId="20577"/>
        <pc:sldMkLst>
          <pc:docMk/>
          <pc:sldMk cId="3549033498" sldId="302"/>
        </pc:sldMkLst>
        <pc:spChg chg="mod">
          <ac:chgData name="Oscar García Cardoze" userId="57f4b2ef1ed14e7a" providerId="LiveId" clId="{E95B0E56-DA52-444A-97B0-8F2E4FE56FFC}" dt="2024-02-01T21:06:17.174" v="2623" actId="20577"/>
          <ac:spMkLst>
            <pc:docMk/>
            <pc:sldMk cId="3549033498" sldId="302"/>
            <ac:spMk id="2" creationId="{54538964-9C96-D786-76EB-FC48781CA1BD}"/>
          </ac:spMkLst>
        </pc:spChg>
      </pc:sldChg>
      <pc:sldChg chg="modSp mod">
        <pc:chgData name="Oscar García Cardoze" userId="57f4b2ef1ed14e7a" providerId="LiveId" clId="{E95B0E56-DA52-444A-97B0-8F2E4FE56FFC}" dt="2024-02-01T21:03:40.131" v="2575" actId="27636"/>
        <pc:sldMkLst>
          <pc:docMk/>
          <pc:sldMk cId="1561382363" sldId="303"/>
        </pc:sldMkLst>
        <pc:spChg chg="mod">
          <ac:chgData name="Oscar García Cardoze" userId="57f4b2ef1ed14e7a" providerId="LiveId" clId="{E95B0E56-DA52-444A-97B0-8F2E4FE56FFC}" dt="2024-02-01T21:03:40.131" v="2575" actId="27636"/>
          <ac:spMkLst>
            <pc:docMk/>
            <pc:sldMk cId="1561382363" sldId="303"/>
            <ac:spMk id="2" creationId="{54538964-9C96-D786-76EB-FC48781CA1BD}"/>
          </ac:spMkLst>
        </pc:spChg>
      </pc:sldChg>
      <pc:sldChg chg="modSp mod">
        <pc:chgData name="Oscar García Cardoze" userId="57f4b2ef1ed14e7a" providerId="LiveId" clId="{E95B0E56-DA52-444A-97B0-8F2E4FE56FFC}" dt="2024-02-01T21:04:07.998" v="2588" actId="1035"/>
        <pc:sldMkLst>
          <pc:docMk/>
          <pc:sldMk cId="940019591" sldId="304"/>
        </pc:sldMkLst>
        <pc:spChg chg="mod">
          <ac:chgData name="Oscar García Cardoze" userId="57f4b2ef1ed14e7a" providerId="LiveId" clId="{E95B0E56-DA52-444A-97B0-8F2E4FE56FFC}" dt="2024-02-01T21:04:07.998" v="2588" actId="1035"/>
          <ac:spMkLst>
            <pc:docMk/>
            <pc:sldMk cId="940019591" sldId="304"/>
            <ac:spMk id="2" creationId="{54538964-9C96-D786-76EB-FC48781CA1BD}"/>
          </ac:spMkLst>
        </pc:spChg>
      </pc:sldChg>
      <pc:sldChg chg="modSp mod">
        <pc:chgData name="Oscar García Cardoze" userId="57f4b2ef1ed14e7a" providerId="LiveId" clId="{E95B0E56-DA52-444A-97B0-8F2E4FE56FFC}" dt="2024-02-01T21:02:46.040" v="2571" actId="20577"/>
        <pc:sldMkLst>
          <pc:docMk/>
          <pc:sldMk cId="3947437907" sldId="307"/>
        </pc:sldMkLst>
        <pc:spChg chg="mod">
          <ac:chgData name="Oscar García Cardoze" userId="57f4b2ef1ed14e7a" providerId="LiveId" clId="{E95B0E56-DA52-444A-97B0-8F2E4FE56FFC}" dt="2024-02-01T21:02:46.040" v="2571" actId="20577"/>
          <ac:spMkLst>
            <pc:docMk/>
            <pc:sldMk cId="3947437907" sldId="307"/>
            <ac:spMk id="5" creationId="{96DE5543-E09B-4A1E-B4C6-03A0AA652B52}"/>
          </ac:spMkLst>
        </pc:spChg>
      </pc:sldChg>
      <pc:sldChg chg="addSp modSp mod ord">
        <pc:chgData name="Oscar García Cardoze" userId="57f4b2ef1ed14e7a" providerId="LiveId" clId="{E95B0E56-DA52-444A-97B0-8F2E4FE56FFC}" dt="2024-02-01T21:08:35.045" v="2636" actId="27636"/>
        <pc:sldMkLst>
          <pc:docMk/>
          <pc:sldMk cId="0" sldId="309"/>
        </pc:sldMkLst>
        <pc:spChg chg="add mod">
          <ac:chgData name="Oscar García Cardoze" userId="57f4b2ef1ed14e7a" providerId="LiveId" clId="{E95B0E56-DA52-444A-97B0-8F2E4FE56FFC}" dt="2024-01-31T22:16:58.501" v="669" actId="14100"/>
          <ac:spMkLst>
            <pc:docMk/>
            <pc:sldMk cId="0" sldId="309"/>
            <ac:spMk id="2" creationId="{C1283DA9-4B00-D8AB-7FE6-ADD0284ADE92}"/>
          </ac:spMkLst>
        </pc:spChg>
        <pc:spChg chg="mod">
          <ac:chgData name="Oscar García Cardoze" userId="57f4b2ef1ed14e7a" providerId="LiveId" clId="{E95B0E56-DA52-444A-97B0-8F2E4FE56FFC}" dt="2024-02-01T21:08:35.045" v="2636" actId="27636"/>
          <ac:spMkLst>
            <pc:docMk/>
            <pc:sldMk cId="0" sldId="309"/>
            <ac:spMk id="5124" creationId="{7CE622B0-E43C-4CD2-AC64-DFE7D622748D}"/>
          </ac:spMkLst>
        </pc:spChg>
      </pc:sldChg>
      <pc:sldChg chg="modAnim">
        <pc:chgData name="Oscar García Cardoze" userId="57f4b2ef1ed14e7a" providerId="LiveId" clId="{E95B0E56-DA52-444A-97B0-8F2E4FE56FFC}" dt="2024-02-01T21:09:50.534" v="2637"/>
        <pc:sldMkLst>
          <pc:docMk/>
          <pc:sldMk cId="1934715551" sldId="384"/>
        </pc:sldMkLst>
      </pc:sldChg>
      <pc:sldChg chg="modAnim">
        <pc:chgData name="Oscar García Cardoze" userId="57f4b2ef1ed14e7a" providerId="LiveId" clId="{E95B0E56-DA52-444A-97B0-8F2E4FE56FFC}" dt="2024-02-01T21:10:05.416" v="2638"/>
        <pc:sldMkLst>
          <pc:docMk/>
          <pc:sldMk cId="2045056092" sldId="385"/>
        </pc:sldMkLst>
      </pc:sldChg>
      <pc:sldChg chg="modAnim">
        <pc:chgData name="Oscar García Cardoze" userId="57f4b2ef1ed14e7a" providerId="LiveId" clId="{E95B0E56-DA52-444A-97B0-8F2E4FE56FFC}" dt="2024-02-01T21:12:26.009" v="2641"/>
        <pc:sldMkLst>
          <pc:docMk/>
          <pc:sldMk cId="2601706105" sldId="389"/>
        </pc:sldMkLst>
      </pc:sldChg>
      <pc:sldChg chg="addSp modSp mod modAnim">
        <pc:chgData name="Oscar García Cardoze" userId="57f4b2ef1ed14e7a" providerId="LiveId" clId="{E95B0E56-DA52-444A-97B0-8F2E4FE56FFC}" dt="2024-02-01T21:10:11.635" v="2640"/>
        <pc:sldMkLst>
          <pc:docMk/>
          <pc:sldMk cId="1896258090" sldId="393"/>
        </pc:sldMkLst>
        <pc:graphicFrameChg chg="add mod modGraphic">
          <ac:chgData name="Oscar García Cardoze" userId="57f4b2ef1ed14e7a" providerId="LiveId" clId="{E95B0E56-DA52-444A-97B0-8F2E4FE56FFC}" dt="2024-02-01T20:59:23.176" v="2550" actId="1076"/>
          <ac:graphicFrameMkLst>
            <pc:docMk/>
            <pc:sldMk cId="1896258090" sldId="393"/>
            <ac:graphicFrameMk id="4" creationId="{9C27A95F-126A-99A3-CF6E-C8EFE4C6F8C4}"/>
          </ac:graphicFrameMkLst>
        </pc:graphicFrameChg>
      </pc:sldChg>
      <pc:sldChg chg="modSp mod ord">
        <pc:chgData name="Oscar García Cardoze" userId="57f4b2ef1ed14e7a" providerId="LiveId" clId="{E95B0E56-DA52-444A-97B0-8F2E4FE56FFC}" dt="2024-02-01T21:07:44.915" v="2632"/>
        <pc:sldMkLst>
          <pc:docMk/>
          <pc:sldMk cId="0" sldId="394"/>
        </pc:sldMkLst>
        <pc:spChg chg="mod">
          <ac:chgData name="Oscar García Cardoze" userId="57f4b2ef1ed14e7a" providerId="LiveId" clId="{E95B0E56-DA52-444A-97B0-8F2E4FE56FFC}" dt="2024-02-01T21:07:14.362" v="2628" actId="20577"/>
          <ac:spMkLst>
            <pc:docMk/>
            <pc:sldMk cId="0" sldId="394"/>
            <ac:spMk id="174083" creationId="{00000000-0000-0000-0000-000000000000}"/>
          </ac:spMkLst>
        </pc:spChg>
      </pc:sldChg>
      <pc:sldChg chg="modSp mod">
        <pc:chgData name="Oscar García Cardoze" userId="57f4b2ef1ed14e7a" providerId="LiveId" clId="{E95B0E56-DA52-444A-97B0-8F2E4FE56FFC}" dt="2024-02-01T20:52:30.011" v="2530" actId="27636"/>
        <pc:sldMkLst>
          <pc:docMk/>
          <pc:sldMk cId="3134114052" sldId="395"/>
        </pc:sldMkLst>
        <pc:spChg chg="mod">
          <ac:chgData name="Oscar García Cardoze" userId="57f4b2ef1ed14e7a" providerId="LiveId" clId="{E95B0E56-DA52-444A-97B0-8F2E4FE56FFC}" dt="2024-02-01T20:52:30.011" v="2530" actId="27636"/>
          <ac:spMkLst>
            <pc:docMk/>
            <pc:sldMk cId="3134114052" sldId="395"/>
            <ac:spMk id="3" creationId="{19FA309D-A2D1-49F7-8E6E-4AA3EB90B2B3}"/>
          </ac:spMkLst>
        </pc:spChg>
      </pc:sldChg>
      <pc:sldChg chg="modSp mod">
        <pc:chgData name="Oscar García Cardoze" userId="57f4b2ef1ed14e7a" providerId="LiveId" clId="{E95B0E56-DA52-444A-97B0-8F2E4FE56FFC}" dt="2024-02-01T20:52:59.460" v="2532" actId="27636"/>
        <pc:sldMkLst>
          <pc:docMk/>
          <pc:sldMk cId="2335639463" sldId="396"/>
        </pc:sldMkLst>
        <pc:spChg chg="mod">
          <ac:chgData name="Oscar García Cardoze" userId="57f4b2ef1ed14e7a" providerId="LiveId" clId="{E95B0E56-DA52-444A-97B0-8F2E4FE56FFC}" dt="2024-02-01T20:52:59.460" v="2532" actId="27636"/>
          <ac:spMkLst>
            <pc:docMk/>
            <pc:sldMk cId="2335639463" sldId="396"/>
            <ac:spMk id="3" creationId="{19FA309D-A2D1-49F7-8E6E-4AA3EB90B2B3}"/>
          </ac:spMkLst>
        </pc:spChg>
      </pc:sldChg>
      <pc:sldChg chg="modSp mod">
        <pc:chgData name="Oscar García Cardoze" userId="57f4b2ef1ed14e7a" providerId="LiveId" clId="{E95B0E56-DA52-444A-97B0-8F2E4FE56FFC}" dt="2024-02-01T20:53:18.102" v="2533" actId="948"/>
        <pc:sldMkLst>
          <pc:docMk/>
          <pc:sldMk cId="1547475769" sldId="397"/>
        </pc:sldMkLst>
        <pc:spChg chg="mod">
          <ac:chgData name="Oscar García Cardoze" userId="57f4b2ef1ed14e7a" providerId="LiveId" clId="{E95B0E56-DA52-444A-97B0-8F2E4FE56FFC}" dt="2024-02-01T20:53:18.102" v="2533" actId="948"/>
          <ac:spMkLst>
            <pc:docMk/>
            <pc:sldMk cId="1547475769" sldId="397"/>
            <ac:spMk id="3" creationId="{19FA309D-A2D1-49F7-8E6E-4AA3EB90B2B3}"/>
          </ac:spMkLst>
        </pc:spChg>
      </pc:sldChg>
      <pc:sldChg chg="addSp modSp mod">
        <pc:chgData name="Oscar García Cardoze" userId="57f4b2ef1ed14e7a" providerId="LiveId" clId="{E95B0E56-DA52-444A-97B0-8F2E4FE56FFC}" dt="2024-02-01T21:01:05.593" v="2552" actId="1076"/>
        <pc:sldMkLst>
          <pc:docMk/>
          <pc:sldMk cId="3715601774" sldId="398"/>
        </pc:sldMkLst>
        <pc:spChg chg="mod">
          <ac:chgData name="Oscar García Cardoze" userId="57f4b2ef1ed14e7a" providerId="LiveId" clId="{E95B0E56-DA52-444A-97B0-8F2E4FE56FFC}" dt="2024-02-01T20:54:06.434" v="2538" actId="20577"/>
          <ac:spMkLst>
            <pc:docMk/>
            <pc:sldMk cId="3715601774" sldId="398"/>
            <ac:spMk id="3" creationId="{CBFE90F1-E170-4EE0-A4DA-A4453DFE6065}"/>
          </ac:spMkLst>
        </pc:spChg>
        <pc:graphicFrameChg chg="add mod modGraphic">
          <ac:chgData name="Oscar García Cardoze" userId="57f4b2ef1ed14e7a" providerId="LiveId" clId="{E95B0E56-DA52-444A-97B0-8F2E4FE56FFC}" dt="2024-02-01T21:01:05.593" v="2552" actId="1076"/>
          <ac:graphicFrameMkLst>
            <pc:docMk/>
            <pc:sldMk cId="3715601774" sldId="398"/>
            <ac:graphicFrameMk id="6" creationId="{55BCF62E-AD95-8546-0DD6-B54830B6AE68}"/>
          </ac:graphicFrameMkLst>
        </pc:graphicFrameChg>
      </pc:sldChg>
      <pc:sldChg chg="modSp mod">
        <pc:chgData name="Oscar García Cardoze" userId="57f4b2ef1ed14e7a" providerId="LiveId" clId="{E95B0E56-DA52-444A-97B0-8F2E4FE56FFC}" dt="2024-01-31T22:26:05.658" v="674" actId="20577"/>
        <pc:sldMkLst>
          <pc:docMk/>
          <pc:sldMk cId="3337015212" sldId="403"/>
        </pc:sldMkLst>
        <pc:spChg chg="mod">
          <ac:chgData name="Oscar García Cardoze" userId="57f4b2ef1ed14e7a" providerId="LiveId" clId="{E95B0E56-DA52-444A-97B0-8F2E4FE56FFC}" dt="2024-01-31T22:26:05.658" v="674" actId="20577"/>
          <ac:spMkLst>
            <pc:docMk/>
            <pc:sldMk cId="3337015212" sldId="403"/>
            <ac:spMk id="3" creationId="{CBFE90F1-E170-4EE0-A4DA-A4453DFE6065}"/>
          </ac:spMkLst>
        </pc:spChg>
      </pc:sldChg>
      <pc:sldChg chg="modSp mod">
        <pc:chgData name="Oscar García Cardoze" userId="57f4b2ef1ed14e7a" providerId="LiveId" clId="{E95B0E56-DA52-444A-97B0-8F2E4FE56FFC}" dt="2024-02-01T21:01:26.065" v="2554" actId="1076"/>
        <pc:sldMkLst>
          <pc:docMk/>
          <pc:sldMk cId="2202986105" sldId="404"/>
        </pc:sldMkLst>
        <pc:spChg chg="mod">
          <ac:chgData name="Oscar García Cardoze" userId="57f4b2ef1ed14e7a" providerId="LiveId" clId="{E95B0E56-DA52-444A-97B0-8F2E4FE56FFC}" dt="2024-02-01T21:01:26.065" v="2554" actId="1076"/>
          <ac:spMkLst>
            <pc:docMk/>
            <pc:sldMk cId="2202986105" sldId="404"/>
            <ac:spMk id="3" creationId="{CBFE90F1-E170-4EE0-A4DA-A4453DFE6065}"/>
          </ac:spMkLst>
        </pc:spChg>
      </pc:sldChg>
      <pc:sldChg chg="modSp mod">
        <pc:chgData name="Oscar García Cardoze" userId="57f4b2ef1ed14e7a" providerId="LiveId" clId="{E95B0E56-DA52-444A-97B0-8F2E4FE56FFC}" dt="2024-02-01T21:02:16.521" v="2565" actId="6549"/>
        <pc:sldMkLst>
          <pc:docMk/>
          <pc:sldMk cId="792179564" sldId="405"/>
        </pc:sldMkLst>
        <pc:spChg chg="mod">
          <ac:chgData name="Oscar García Cardoze" userId="57f4b2ef1ed14e7a" providerId="LiveId" clId="{E95B0E56-DA52-444A-97B0-8F2E4FE56FFC}" dt="2024-02-01T21:02:16.521" v="2565" actId="6549"/>
          <ac:spMkLst>
            <pc:docMk/>
            <pc:sldMk cId="792179564" sldId="405"/>
            <ac:spMk id="3" creationId="{CBFE90F1-E170-4EE0-A4DA-A4453DFE6065}"/>
          </ac:spMkLst>
        </pc:spChg>
      </pc:sldChg>
      <pc:sldChg chg="addSp delSp modSp add mod modAnim">
        <pc:chgData name="Oscar García Cardoze" userId="57f4b2ef1ed14e7a" providerId="LiveId" clId="{E95B0E56-DA52-444A-97B0-8F2E4FE56FFC}" dt="2024-02-01T21:13:00.631" v="2644"/>
        <pc:sldMkLst>
          <pc:docMk/>
          <pc:sldMk cId="2520277088" sldId="406"/>
        </pc:sldMkLst>
        <pc:spChg chg="add mod">
          <ac:chgData name="Oscar García Cardoze" userId="57f4b2ef1ed14e7a" providerId="LiveId" clId="{E95B0E56-DA52-444A-97B0-8F2E4FE56FFC}" dt="2024-02-01T13:48:54.819" v="779" actId="403"/>
          <ac:spMkLst>
            <pc:docMk/>
            <pc:sldMk cId="2520277088" sldId="406"/>
            <ac:spMk id="3" creationId="{F448059C-DDA9-3360-A94B-E7FCAB3B896F}"/>
          </ac:spMkLst>
        </pc:spChg>
        <pc:spChg chg="add mod">
          <ac:chgData name="Oscar García Cardoze" userId="57f4b2ef1ed14e7a" providerId="LiveId" clId="{E95B0E56-DA52-444A-97B0-8F2E4FE56FFC}" dt="2024-02-01T13:52:38.438" v="829" actId="1076"/>
          <ac:spMkLst>
            <pc:docMk/>
            <pc:sldMk cId="2520277088" sldId="406"/>
            <ac:spMk id="8" creationId="{ECF9BECD-C065-2D7E-1705-D97472D45885}"/>
          </ac:spMkLst>
        </pc:spChg>
        <pc:spChg chg="mod">
          <ac:chgData name="Oscar García Cardoze" userId="57f4b2ef1ed14e7a" providerId="LiveId" clId="{E95B0E56-DA52-444A-97B0-8F2E4FE56FFC}" dt="2024-02-01T13:48:01.776" v="732" actId="20577"/>
          <ac:spMkLst>
            <pc:docMk/>
            <pc:sldMk cId="2520277088" sldId="406"/>
            <ac:spMk id="18434" creationId="{7FB0C7B7-7CD0-420D-A401-084C83602F4A}"/>
          </ac:spMkLst>
        </pc:spChg>
        <pc:graphicFrameChg chg="del">
          <ac:chgData name="Oscar García Cardoze" userId="57f4b2ef1ed14e7a" providerId="LiveId" clId="{E95B0E56-DA52-444A-97B0-8F2E4FE56FFC}" dt="2024-02-01T13:48:09.624" v="733" actId="478"/>
          <ac:graphicFrameMkLst>
            <pc:docMk/>
            <pc:sldMk cId="2520277088" sldId="406"/>
            <ac:graphicFrameMk id="2" creationId="{E94C05EB-6E07-493B-9915-652594E7564F}"/>
          </ac:graphicFrameMkLst>
        </pc:graphicFrameChg>
        <pc:picChg chg="add del mod">
          <ac:chgData name="Oscar García Cardoze" userId="57f4b2ef1ed14e7a" providerId="LiveId" clId="{E95B0E56-DA52-444A-97B0-8F2E4FE56FFC}" dt="2024-02-01T13:50:41.371" v="788" actId="478"/>
          <ac:picMkLst>
            <pc:docMk/>
            <pc:sldMk cId="2520277088" sldId="406"/>
            <ac:picMk id="5" creationId="{E4D0FA61-F3FD-201C-A398-BEC7F6B038CE}"/>
          </ac:picMkLst>
        </pc:picChg>
        <pc:picChg chg="add mod">
          <ac:chgData name="Oscar García Cardoze" userId="57f4b2ef1ed14e7a" providerId="LiveId" clId="{E95B0E56-DA52-444A-97B0-8F2E4FE56FFC}" dt="2024-02-01T13:52:01.998" v="791" actId="1076"/>
          <ac:picMkLst>
            <pc:docMk/>
            <pc:sldMk cId="2520277088" sldId="406"/>
            <ac:picMk id="7" creationId="{344FA551-380C-46DB-0108-2898AB05FF8E}"/>
          </ac:picMkLst>
        </pc:picChg>
      </pc:sldChg>
      <pc:sldChg chg="modSp add del mod">
        <pc:chgData name="Oscar García Cardoze" userId="57f4b2ef1ed14e7a" providerId="LiveId" clId="{E95B0E56-DA52-444A-97B0-8F2E4FE56FFC}" dt="2024-01-31T21:45:45.087" v="118" actId="47"/>
        <pc:sldMkLst>
          <pc:docMk/>
          <pc:sldMk cId="2862301415" sldId="406"/>
        </pc:sldMkLst>
        <pc:spChg chg="mod">
          <ac:chgData name="Oscar García Cardoze" userId="57f4b2ef1ed14e7a" providerId="LiveId" clId="{E95B0E56-DA52-444A-97B0-8F2E4FE56FFC}" dt="2024-01-31T21:45:33.311" v="117" actId="20577"/>
          <ac:spMkLst>
            <pc:docMk/>
            <pc:sldMk cId="2862301415" sldId="406"/>
            <ac:spMk id="5" creationId="{BFAE64E5-1811-28BF-2C6A-7103F72C2890}"/>
          </ac:spMkLst>
        </pc:spChg>
      </pc:sldChg>
      <pc:sldChg chg="addSp delSp modSp add mod modAnim">
        <pc:chgData name="Oscar García Cardoze" userId="57f4b2ef1ed14e7a" providerId="LiveId" clId="{E95B0E56-DA52-444A-97B0-8F2E4FE56FFC}" dt="2024-02-01T21:13:04.007" v="2645"/>
        <pc:sldMkLst>
          <pc:docMk/>
          <pc:sldMk cId="4205732986" sldId="407"/>
        </pc:sldMkLst>
        <pc:spChg chg="mod">
          <ac:chgData name="Oscar García Cardoze" userId="57f4b2ef1ed14e7a" providerId="LiveId" clId="{E95B0E56-DA52-444A-97B0-8F2E4FE56FFC}" dt="2024-02-01T14:19:18.055" v="1248" actId="6549"/>
          <ac:spMkLst>
            <pc:docMk/>
            <pc:sldMk cId="4205732986" sldId="407"/>
            <ac:spMk id="3" creationId="{F448059C-DDA9-3360-A94B-E7FCAB3B896F}"/>
          </ac:spMkLst>
        </pc:spChg>
        <pc:spChg chg="add mod">
          <ac:chgData name="Oscar García Cardoze" userId="57f4b2ef1ed14e7a" providerId="LiveId" clId="{E95B0E56-DA52-444A-97B0-8F2E4FE56FFC}" dt="2024-02-01T14:12:57.402" v="861" actId="1076"/>
          <ac:spMkLst>
            <pc:docMk/>
            <pc:sldMk cId="4205732986" sldId="407"/>
            <ac:spMk id="5" creationId="{C44CC923-FAEF-92E7-C2CA-19F8E9266DD5}"/>
          </ac:spMkLst>
        </pc:spChg>
        <pc:picChg chg="add del mod">
          <ac:chgData name="Oscar García Cardoze" userId="57f4b2ef1ed14e7a" providerId="LiveId" clId="{E95B0E56-DA52-444A-97B0-8F2E4FE56FFC}" dt="2024-02-01T14:13:18.027" v="863" actId="478"/>
          <ac:picMkLst>
            <pc:docMk/>
            <pc:sldMk cId="4205732986" sldId="407"/>
            <ac:picMk id="4" creationId="{C49A5AE8-2004-59CB-60A8-78FC40F2BC17}"/>
          </ac:picMkLst>
        </pc:picChg>
      </pc:sldChg>
      <pc:sldChg chg="delSp modSp add mod modAnim">
        <pc:chgData name="Oscar García Cardoze" userId="57f4b2ef1ed14e7a" providerId="LiveId" clId="{E95B0E56-DA52-444A-97B0-8F2E4FE56FFC}" dt="2024-02-01T21:12:48.917" v="2642"/>
        <pc:sldMkLst>
          <pc:docMk/>
          <pc:sldMk cId="3635252999" sldId="408"/>
        </pc:sldMkLst>
        <pc:spChg chg="del mod">
          <ac:chgData name="Oscar García Cardoze" userId="57f4b2ef1ed14e7a" providerId="LiveId" clId="{E95B0E56-DA52-444A-97B0-8F2E4FE56FFC}" dt="2024-02-01T14:33:28.162" v="1797" actId="478"/>
          <ac:spMkLst>
            <pc:docMk/>
            <pc:sldMk cId="3635252999" sldId="408"/>
            <ac:spMk id="3" creationId="{F448059C-DDA9-3360-A94B-E7FCAB3B896F}"/>
          </ac:spMkLst>
        </pc:spChg>
        <pc:picChg chg="mod">
          <ac:chgData name="Oscar García Cardoze" userId="57f4b2ef1ed14e7a" providerId="LiveId" clId="{E95B0E56-DA52-444A-97B0-8F2E4FE56FFC}" dt="2024-02-01T14:33:36.646" v="1799" actId="1076"/>
          <ac:picMkLst>
            <pc:docMk/>
            <pc:sldMk cId="3635252999" sldId="408"/>
            <ac:picMk id="4" creationId="{C49A5AE8-2004-59CB-60A8-78FC40F2BC17}"/>
          </ac:picMkLst>
        </pc:picChg>
      </pc:sldChg>
      <pc:sldChg chg="modSp add mod modAnim">
        <pc:chgData name="Oscar García Cardoze" userId="57f4b2ef1ed14e7a" providerId="LiveId" clId="{E95B0E56-DA52-444A-97B0-8F2E4FE56FFC}" dt="2024-02-01T21:13:14.641" v="2646"/>
        <pc:sldMkLst>
          <pc:docMk/>
          <pc:sldMk cId="1149355963" sldId="409"/>
        </pc:sldMkLst>
        <pc:spChg chg="mod">
          <ac:chgData name="Oscar García Cardoze" userId="57f4b2ef1ed14e7a" providerId="LiveId" clId="{E95B0E56-DA52-444A-97B0-8F2E4FE56FFC}" dt="2024-02-01T14:33:14.067" v="1796" actId="113"/>
          <ac:spMkLst>
            <pc:docMk/>
            <pc:sldMk cId="1149355963" sldId="409"/>
            <ac:spMk id="3" creationId="{F448059C-DDA9-3360-A94B-E7FCAB3B896F}"/>
          </ac:spMkLst>
        </pc:spChg>
        <pc:spChg chg="mod">
          <ac:chgData name="Oscar García Cardoze" userId="57f4b2ef1ed14e7a" providerId="LiveId" clId="{E95B0E56-DA52-444A-97B0-8F2E4FE56FFC}" dt="2024-02-01T14:30:50.061" v="1789" actId="1076"/>
          <ac:spMkLst>
            <pc:docMk/>
            <pc:sldMk cId="1149355963" sldId="409"/>
            <ac:spMk id="5" creationId="{C44CC923-FAEF-92E7-C2CA-19F8E9266DD5}"/>
          </ac:spMkLst>
        </pc:spChg>
      </pc:sldChg>
      <pc:sldChg chg="delSp modSp add mod ord modAnim">
        <pc:chgData name="Oscar García Cardoze" userId="57f4b2ef1ed14e7a" providerId="LiveId" clId="{E95B0E56-DA52-444A-97B0-8F2E4FE56FFC}" dt="2024-02-01T21:12:53.119" v="2643"/>
        <pc:sldMkLst>
          <pc:docMk/>
          <pc:sldMk cId="155448246" sldId="410"/>
        </pc:sldMkLst>
        <pc:spChg chg="mod">
          <ac:chgData name="Oscar García Cardoze" userId="57f4b2ef1ed14e7a" providerId="LiveId" clId="{E95B0E56-DA52-444A-97B0-8F2E4FE56FFC}" dt="2024-02-01T20:43:17.319" v="2499" actId="1035"/>
          <ac:spMkLst>
            <pc:docMk/>
            <pc:sldMk cId="155448246" sldId="410"/>
            <ac:spMk id="3" creationId="{F448059C-DDA9-3360-A94B-E7FCAB3B896F}"/>
          </ac:spMkLst>
        </pc:spChg>
        <pc:spChg chg="del">
          <ac:chgData name="Oscar García Cardoze" userId="57f4b2ef1ed14e7a" providerId="LiveId" clId="{E95B0E56-DA52-444A-97B0-8F2E4FE56FFC}" dt="2024-02-01T20:38:35.104" v="2321" actId="478"/>
          <ac:spMkLst>
            <pc:docMk/>
            <pc:sldMk cId="155448246" sldId="410"/>
            <ac:spMk id="5" creationId="{C44CC923-FAEF-92E7-C2CA-19F8E9266DD5}"/>
          </ac:spMkLst>
        </pc:spChg>
        <pc:spChg chg="mod">
          <ac:chgData name="Oscar García Cardoze" userId="57f4b2ef1ed14e7a" providerId="LiveId" clId="{E95B0E56-DA52-444A-97B0-8F2E4FE56FFC}" dt="2024-02-01T20:29:26.207" v="1923" actId="20577"/>
          <ac:spMkLst>
            <pc:docMk/>
            <pc:sldMk cId="155448246" sldId="410"/>
            <ac:spMk id="18434" creationId="{7FB0C7B7-7CD0-420D-A401-084C83602F4A}"/>
          </ac:spMkLst>
        </pc:spChg>
      </pc:sldChg>
      <pc:sldChg chg="modSp mod">
        <pc:chgData name="Oscar García Cardoze" userId="57f4b2ef1ed14e7a" providerId="LiveId" clId="{E95B0E56-DA52-444A-97B0-8F2E4FE56FFC}" dt="2024-02-02T13:45:26.588" v="3122" actId="403"/>
        <pc:sldMkLst>
          <pc:docMk/>
          <pc:sldMk cId="2972765187" sldId="414"/>
        </pc:sldMkLst>
        <pc:spChg chg="mod">
          <ac:chgData name="Oscar García Cardoze" userId="57f4b2ef1ed14e7a" providerId="LiveId" clId="{E95B0E56-DA52-444A-97B0-8F2E4FE56FFC}" dt="2024-02-02T13:45:26.588" v="3122" actId="403"/>
          <ac:spMkLst>
            <pc:docMk/>
            <pc:sldMk cId="2972765187" sldId="414"/>
            <ac:spMk id="3" creationId="{98F67031-E0A7-07C3-716B-0ED48FD76181}"/>
          </ac:spMkLst>
        </pc:spChg>
      </pc:sldChg>
      <pc:sldChg chg="addSp modSp add mod">
        <pc:chgData name="Oscar García Cardoze" userId="57f4b2ef1ed14e7a" providerId="LiveId" clId="{E95B0E56-DA52-444A-97B0-8F2E4FE56FFC}" dt="2024-02-02T13:55:08.978" v="3750" actId="14100"/>
        <pc:sldMkLst>
          <pc:docMk/>
          <pc:sldMk cId="3877821599" sldId="415"/>
        </pc:sldMkLst>
        <pc:spChg chg="mod">
          <ac:chgData name="Oscar García Cardoze" userId="57f4b2ef1ed14e7a" providerId="LiveId" clId="{E95B0E56-DA52-444A-97B0-8F2E4FE56FFC}" dt="2024-02-02T13:51:27.341" v="3684" actId="20577"/>
          <ac:spMkLst>
            <pc:docMk/>
            <pc:sldMk cId="3877821599" sldId="415"/>
            <ac:spMk id="3" creationId="{98F67031-E0A7-07C3-716B-0ED48FD76181}"/>
          </ac:spMkLst>
        </pc:spChg>
        <pc:spChg chg="add mod">
          <ac:chgData name="Oscar García Cardoze" userId="57f4b2ef1ed14e7a" providerId="LiveId" clId="{E95B0E56-DA52-444A-97B0-8F2E4FE56FFC}" dt="2024-02-02T13:54:38.948" v="3745" actId="1076"/>
          <ac:spMkLst>
            <pc:docMk/>
            <pc:sldMk cId="3877821599" sldId="415"/>
            <ac:spMk id="4" creationId="{712D3261-569D-52D0-0710-D94D27A5B64E}"/>
          </ac:spMkLst>
        </pc:spChg>
        <pc:spChg chg="add mod">
          <ac:chgData name="Oscar García Cardoze" userId="57f4b2ef1ed14e7a" providerId="LiveId" clId="{E95B0E56-DA52-444A-97B0-8F2E4FE56FFC}" dt="2024-02-02T13:54:56.133" v="3747" actId="1076"/>
          <ac:spMkLst>
            <pc:docMk/>
            <pc:sldMk cId="3877821599" sldId="415"/>
            <ac:spMk id="6" creationId="{54118D56-1396-5B3F-E019-15AD55F0B3B1}"/>
          </ac:spMkLst>
        </pc:spChg>
        <pc:spChg chg="add">
          <ac:chgData name="Oscar García Cardoze" userId="57f4b2ef1ed14e7a" providerId="LiveId" clId="{E95B0E56-DA52-444A-97B0-8F2E4FE56FFC}" dt="2024-02-02T13:54:21.897" v="3743" actId="11529"/>
          <ac:spMkLst>
            <pc:docMk/>
            <pc:sldMk cId="3877821599" sldId="415"/>
            <ac:spMk id="7" creationId="{349150FC-52FA-78A2-82B4-C72CB58CF6DA}"/>
          </ac:spMkLst>
        </pc:spChg>
        <pc:spChg chg="add mod">
          <ac:chgData name="Oscar García Cardoze" userId="57f4b2ef1ed14e7a" providerId="LiveId" clId="{E95B0E56-DA52-444A-97B0-8F2E4FE56FFC}" dt="2024-02-02T13:55:08.978" v="3750" actId="14100"/>
          <ac:spMkLst>
            <pc:docMk/>
            <pc:sldMk cId="3877821599" sldId="415"/>
            <ac:spMk id="8" creationId="{C0D3BE9D-27D0-98D2-4253-39747BF0155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166804D-0DEA-4721-BC78-3BBD6B4259E3}" type="datetime1">
              <a:rPr lang="es-ES" smtClean="0"/>
              <a:t>16/02/2024</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6834459-7356-44BF-850D-8B30C4FB3B6B}" type="slidenum">
              <a:rPr lang="es-ES"/>
              <a:t>‹Nº›</a:t>
            </a:fld>
            <a:endParaRPr lang="es-ES"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D2D86D75-613D-4020-9F49-6E810D970D75}" type="datetime1">
              <a:rPr lang="es-ES" noProof="0" smtClean="0"/>
              <a:t>16/02/2024</a:t>
            </a:fld>
            <a:endParaRPr lang="es-ES" noProof="0"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A3C37BE-C303-496D-B5CD-85F2937540FC}" type="slidenum">
              <a:rPr lang="es-ES" noProof="0"/>
              <a:t>‹Nº›</a:t>
            </a:fld>
            <a:endParaRPr lang="es-ES" noProof="0"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es-ES" b="1" i="1" dirty="0">
                <a:latin typeface="Arial" pitchFamily="34" charset="0"/>
                <a:cs typeface="Arial" pitchFamily="34" charset="0"/>
              </a:rPr>
              <a:t>NOTA:</a:t>
            </a:r>
          </a:p>
          <a:p>
            <a:pPr rtl="0"/>
            <a:r>
              <a:rPr lang="es-ES" i="1" dirty="0">
                <a:latin typeface="Arial" pitchFamily="34" charset="0"/>
                <a:cs typeface="Arial" pitchFamily="34" charset="0"/>
              </a:rPr>
              <a:t>Para cambiar la imagen de esta diapositiva, seleccione la imagen y elimínela. Después, haga clic en el icono Imágenes del marcador de posición para insertar su propia imagen.</a:t>
            </a:r>
          </a:p>
        </p:txBody>
      </p:sp>
      <p:sp>
        <p:nvSpPr>
          <p:cNvPr id="4" name="Marcador de número de diapositiva 3"/>
          <p:cNvSpPr>
            <a:spLocks noGrp="1"/>
          </p:cNvSpPr>
          <p:nvPr>
            <p:ph type="sldNum" sz="quarter" idx="10"/>
          </p:nvPr>
        </p:nvSpPr>
        <p:spPr/>
        <p:txBody>
          <a:bodyPr rtlCol="0"/>
          <a:lstStyle/>
          <a:p>
            <a:pPr rtl="0"/>
            <a:fld id="{0A3C37BE-C303-496D-B5CD-85F2937540FC}" type="slidenum">
              <a:rPr lang="es-ES" smtClean="0"/>
              <a:t>1</a:t>
            </a:fld>
            <a:endParaRPr lang="es-ES" dirty="0"/>
          </a:p>
        </p:txBody>
      </p:sp>
    </p:spTree>
    <p:extLst>
      <p:ext uri="{BB962C8B-B14F-4D97-AF65-F5344CB8AC3E}">
        <p14:creationId xmlns:p14="http://schemas.microsoft.com/office/powerpoint/2010/main" val="2406150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57BE3-E184-C6F6-888B-61C126BB5D74}"/>
            </a:ext>
          </a:extLst>
        </p:cNvPr>
        <p:cNvGrpSpPr/>
        <p:nvPr/>
      </p:nvGrpSpPr>
      <p:grpSpPr>
        <a:xfrm>
          <a:off x="0" y="0"/>
          <a:ext cx="0" cy="0"/>
          <a:chOff x="0" y="0"/>
          <a:chExt cx="0" cy="0"/>
        </a:xfrm>
      </p:grpSpPr>
      <p:sp>
        <p:nvSpPr>
          <p:cNvPr id="32770" name="1 Marcador de imagen de diapositiva">
            <a:extLst>
              <a:ext uri="{FF2B5EF4-FFF2-40B4-BE49-F238E27FC236}">
                <a16:creationId xmlns:a16="http://schemas.microsoft.com/office/drawing/2014/main" id="{D49F9171-7C52-454F-B145-1BA9F2FA1587}"/>
              </a:ext>
            </a:extLst>
          </p:cNvPr>
          <p:cNvSpPr>
            <a:spLocks noGrp="1" noRot="1" noChangeAspect="1" noTextEdit="1"/>
          </p:cNvSpPr>
          <p:nvPr>
            <p:ph type="sldImg"/>
          </p:nvPr>
        </p:nvSpPr>
        <p:spPr>
          <a:ln/>
        </p:spPr>
      </p:sp>
      <p:sp>
        <p:nvSpPr>
          <p:cNvPr id="32771" name="2 Marcador de notas">
            <a:extLst>
              <a:ext uri="{FF2B5EF4-FFF2-40B4-BE49-F238E27FC236}">
                <a16:creationId xmlns:a16="http://schemas.microsoft.com/office/drawing/2014/main" id="{D9FBC6B2-161C-9354-323D-C381517FBE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A" altLang="es-PA" dirty="0">
              <a:latin typeface="Times New Roman" panose="02020603050405020304" pitchFamily="18" charset="0"/>
            </a:endParaRPr>
          </a:p>
        </p:txBody>
      </p:sp>
      <p:sp>
        <p:nvSpPr>
          <p:cNvPr id="32772" name="3 Marcador de número de diapositiva">
            <a:extLst>
              <a:ext uri="{FF2B5EF4-FFF2-40B4-BE49-F238E27FC236}">
                <a16:creationId xmlns:a16="http://schemas.microsoft.com/office/drawing/2014/main" id="{6FC75A3D-EE2A-21A5-16F2-18965794A35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CC"/>
                </a:solidFill>
                <a:latin typeface="Times New Roman" panose="02020603050405020304" pitchFamily="18" charset="0"/>
              </a:defRPr>
            </a:lvl1pPr>
            <a:lvl2pPr marL="742950" indent="-285750" eaLnBrk="0" hangingPunct="0">
              <a:defRPr b="1">
                <a:solidFill>
                  <a:srgbClr val="0000CC"/>
                </a:solidFill>
                <a:latin typeface="Times New Roman" panose="02020603050405020304" pitchFamily="18" charset="0"/>
              </a:defRPr>
            </a:lvl2pPr>
            <a:lvl3pPr marL="1143000" indent="-228600" eaLnBrk="0" hangingPunct="0">
              <a:defRPr b="1">
                <a:solidFill>
                  <a:srgbClr val="0000CC"/>
                </a:solidFill>
                <a:latin typeface="Times New Roman" panose="02020603050405020304" pitchFamily="18" charset="0"/>
              </a:defRPr>
            </a:lvl3pPr>
            <a:lvl4pPr marL="1600200" indent="-228600" eaLnBrk="0" hangingPunct="0">
              <a:defRPr b="1">
                <a:solidFill>
                  <a:srgbClr val="0000CC"/>
                </a:solidFill>
                <a:latin typeface="Times New Roman" panose="02020603050405020304" pitchFamily="18" charset="0"/>
              </a:defRPr>
            </a:lvl4pPr>
            <a:lvl5pPr marL="2057400" indent="-228600" eaLnBrk="0" hangingPunct="0">
              <a:defRPr b="1">
                <a:solidFill>
                  <a:srgbClr val="0000CC"/>
                </a:solidFill>
                <a:latin typeface="Times New Roman" panose="02020603050405020304" pitchFamily="18" charset="0"/>
              </a:defRPr>
            </a:lvl5pPr>
            <a:lvl6pPr marL="2514600" indent="-228600" eaLnBrk="0" fontAlgn="base" hangingPunct="0">
              <a:spcBef>
                <a:spcPct val="50000"/>
              </a:spcBef>
              <a:spcAft>
                <a:spcPct val="0"/>
              </a:spcAft>
              <a:defRPr b="1">
                <a:solidFill>
                  <a:srgbClr val="0000CC"/>
                </a:solidFill>
                <a:latin typeface="Times New Roman" panose="02020603050405020304" pitchFamily="18" charset="0"/>
              </a:defRPr>
            </a:lvl6pPr>
            <a:lvl7pPr marL="2971800" indent="-228600" eaLnBrk="0" fontAlgn="base" hangingPunct="0">
              <a:spcBef>
                <a:spcPct val="50000"/>
              </a:spcBef>
              <a:spcAft>
                <a:spcPct val="0"/>
              </a:spcAft>
              <a:defRPr b="1">
                <a:solidFill>
                  <a:srgbClr val="0000CC"/>
                </a:solidFill>
                <a:latin typeface="Times New Roman" panose="02020603050405020304" pitchFamily="18" charset="0"/>
              </a:defRPr>
            </a:lvl7pPr>
            <a:lvl8pPr marL="3429000" indent="-228600" eaLnBrk="0" fontAlgn="base" hangingPunct="0">
              <a:spcBef>
                <a:spcPct val="50000"/>
              </a:spcBef>
              <a:spcAft>
                <a:spcPct val="0"/>
              </a:spcAft>
              <a:defRPr b="1">
                <a:solidFill>
                  <a:srgbClr val="0000CC"/>
                </a:solidFill>
                <a:latin typeface="Times New Roman" panose="02020603050405020304" pitchFamily="18" charset="0"/>
              </a:defRPr>
            </a:lvl8pPr>
            <a:lvl9pPr marL="3886200" indent="-228600" eaLnBrk="0" fontAlgn="base" hangingPunct="0">
              <a:spcBef>
                <a:spcPct val="50000"/>
              </a:spcBef>
              <a:spcAft>
                <a:spcPct val="0"/>
              </a:spcAft>
              <a:defRPr b="1">
                <a:solidFill>
                  <a:srgbClr val="0000CC"/>
                </a:solidFill>
                <a:latin typeface="Times New Roman" panose="02020603050405020304" pitchFamily="18" charset="0"/>
              </a:defRPr>
            </a:lvl9pPr>
          </a:lstStyle>
          <a:p>
            <a:fld id="{99E49A1C-43EB-4C3B-88D4-C71565D953F6}" type="slidenum">
              <a:rPr lang="es-PA" altLang="es-PA" b="0">
                <a:solidFill>
                  <a:schemeClr val="tx1"/>
                </a:solidFill>
              </a:rPr>
              <a:pPr/>
              <a:t>35</a:t>
            </a:fld>
            <a:endParaRPr lang="es-PA" altLang="es-PA" b="0" dirty="0">
              <a:solidFill>
                <a:schemeClr val="tx1"/>
              </a:solidFill>
            </a:endParaRPr>
          </a:p>
        </p:txBody>
      </p:sp>
    </p:spTree>
    <p:extLst>
      <p:ext uri="{BB962C8B-B14F-4D97-AF65-F5344CB8AC3E}">
        <p14:creationId xmlns:p14="http://schemas.microsoft.com/office/powerpoint/2010/main" val="1772842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B4887-E9D7-5535-C257-AA21023C9AFE}"/>
            </a:ext>
          </a:extLst>
        </p:cNvPr>
        <p:cNvGrpSpPr/>
        <p:nvPr/>
      </p:nvGrpSpPr>
      <p:grpSpPr>
        <a:xfrm>
          <a:off x="0" y="0"/>
          <a:ext cx="0" cy="0"/>
          <a:chOff x="0" y="0"/>
          <a:chExt cx="0" cy="0"/>
        </a:xfrm>
      </p:grpSpPr>
      <p:sp>
        <p:nvSpPr>
          <p:cNvPr id="32770" name="1 Marcador de imagen de diapositiva">
            <a:extLst>
              <a:ext uri="{FF2B5EF4-FFF2-40B4-BE49-F238E27FC236}">
                <a16:creationId xmlns:a16="http://schemas.microsoft.com/office/drawing/2014/main" id="{C35C0F0D-A7F4-313B-81A3-EC7031BD45B3}"/>
              </a:ext>
            </a:extLst>
          </p:cNvPr>
          <p:cNvSpPr>
            <a:spLocks noGrp="1" noRot="1" noChangeAspect="1" noTextEdit="1"/>
          </p:cNvSpPr>
          <p:nvPr>
            <p:ph type="sldImg"/>
          </p:nvPr>
        </p:nvSpPr>
        <p:spPr>
          <a:ln/>
        </p:spPr>
      </p:sp>
      <p:sp>
        <p:nvSpPr>
          <p:cNvPr id="32771" name="2 Marcador de notas">
            <a:extLst>
              <a:ext uri="{FF2B5EF4-FFF2-40B4-BE49-F238E27FC236}">
                <a16:creationId xmlns:a16="http://schemas.microsoft.com/office/drawing/2014/main" id="{0D8A5D1E-D1AC-2F1D-CCBC-C752E5BB72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A" altLang="es-PA" dirty="0">
              <a:latin typeface="Times New Roman" panose="02020603050405020304" pitchFamily="18" charset="0"/>
            </a:endParaRPr>
          </a:p>
        </p:txBody>
      </p:sp>
      <p:sp>
        <p:nvSpPr>
          <p:cNvPr id="32772" name="3 Marcador de número de diapositiva">
            <a:extLst>
              <a:ext uri="{FF2B5EF4-FFF2-40B4-BE49-F238E27FC236}">
                <a16:creationId xmlns:a16="http://schemas.microsoft.com/office/drawing/2014/main" id="{DACB6DDA-001F-9BEF-6666-9FB6618D86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CC"/>
                </a:solidFill>
                <a:latin typeface="Times New Roman" panose="02020603050405020304" pitchFamily="18" charset="0"/>
              </a:defRPr>
            </a:lvl1pPr>
            <a:lvl2pPr marL="742950" indent="-285750" eaLnBrk="0" hangingPunct="0">
              <a:defRPr b="1">
                <a:solidFill>
                  <a:srgbClr val="0000CC"/>
                </a:solidFill>
                <a:latin typeface="Times New Roman" panose="02020603050405020304" pitchFamily="18" charset="0"/>
              </a:defRPr>
            </a:lvl2pPr>
            <a:lvl3pPr marL="1143000" indent="-228600" eaLnBrk="0" hangingPunct="0">
              <a:defRPr b="1">
                <a:solidFill>
                  <a:srgbClr val="0000CC"/>
                </a:solidFill>
                <a:latin typeface="Times New Roman" panose="02020603050405020304" pitchFamily="18" charset="0"/>
              </a:defRPr>
            </a:lvl3pPr>
            <a:lvl4pPr marL="1600200" indent="-228600" eaLnBrk="0" hangingPunct="0">
              <a:defRPr b="1">
                <a:solidFill>
                  <a:srgbClr val="0000CC"/>
                </a:solidFill>
                <a:latin typeface="Times New Roman" panose="02020603050405020304" pitchFamily="18" charset="0"/>
              </a:defRPr>
            </a:lvl4pPr>
            <a:lvl5pPr marL="2057400" indent="-228600" eaLnBrk="0" hangingPunct="0">
              <a:defRPr b="1">
                <a:solidFill>
                  <a:srgbClr val="0000CC"/>
                </a:solidFill>
                <a:latin typeface="Times New Roman" panose="02020603050405020304" pitchFamily="18" charset="0"/>
              </a:defRPr>
            </a:lvl5pPr>
            <a:lvl6pPr marL="2514600" indent="-228600" eaLnBrk="0" fontAlgn="base" hangingPunct="0">
              <a:spcBef>
                <a:spcPct val="50000"/>
              </a:spcBef>
              <a:spcAft>
                <a:spcPct val="0"/>
              </a:spcAft>
              <a:defRPr b="1">
                <a:solidFill>
                  <a:srgbClr val="0000CC"/>
                </a:solidFill>
                <a:latin typeface="Times New Roman" panose="02020603050405020304" pitchFamily="18" charset="0"/>
              </a:defRPr>
            </a:lvl6pPr>
            <a:lvl7pPr marL="2971800" indent="-228600" eaLnBrk="0" fontAlgn="base" hangingPunct="0">
              <a:spcBef>
                <a:spcPct val="50000"/>
              </a:spcBef>
              <a:spcAft>
                <a:spcPct val="0"/>
              </a:spcAft>
              <a:defRPr b="1">
                <a:solidFill>
                  <a:srgbClr val="0000CC"/>
                </a:solidFill>
                <a:latin typeface="Times New Roman" panose="02020603050405020304" pitchFamily="18" charset="0"/>
              </a:defRPr>
            </a:lvl7pPr>
            <a:lvl8pPr marL="3429000" indent="-228600" eaLnBrk="0" fontAlgn="base" hangingPunct="0">
              <a:spcBef>
                <a:spcPct val="50000"/>
              </a:spcBef>
              <a:spcAft>
                <a:spcPct val="0"/>
              </a:spcAft>
              <a:defRPr b="1">
                <a:solidFill>
                  <a:srgbClr val="0000CC"/>
                </a:solidFill>
                <a:latin typeface="Times New Roman" panose="02020603050405020304" pitchFamily="18" charset="0"/>
              </a:defRPr>
            </a:lvl8pPr>
            <a:lvl9pPr marL="3886200" indent="-228600" eaLnBrk="0" fontAlgn="base" hangingPunct="0">
              <a:spcBef>
                <a:spcPct val="50000"/>
              </a:spcBef>
              <a:spcAft>
                <a:spcPct val="0"/>
              </a:spcAft>
              <a:defRPr b="1">
                <a:solidFill>
                  <a:srgbClr val="0000CC"/>
                </a:solidFill>
                <a:latin typeface="Times New Roman" panose="02020603050405020304" pitchFamily="18" charset="0"/>
              </a:defRPr>
            </a:lvl9pPr>
          </a:lstStyle>
          <a:p>
            <a:fld id="{99E49A1C-43EB-4C3B-88D4-C71565D953F6}" type="slidenum">
              <a:rPr lang="es-PA" altLang="es-PA" b="0">
                <a:solidFill>
                  <a:schemeClr val="tx1"/>
                </a:solidFill>
              </a:rPr>
              <a:pPr/>
              <a:t>36</a:t>
            </a:fld>
            <a:endParaRPr lang="es-PA" altLang="es-PA" b="0" dirty="0">
              <a:solidFill>
                <a:schemeClr val="tx1"/>
              </a:solidFill>
            </a:endParaRPr>
          </a:p>
        </p:txBody>
      </p:sp>
    </p:spTree>
    <p:extLst>
      <p:ext uri="{BB962C8B-B14F-4D97-AF65-F5344CB8AC3E}">
        <p14:creationId xmlns:p14="http://schemas.microsoft.com/office/powerpoint/2010/main" val="1701939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0A3C37BE-C303-496D-B5CD-85F2937540FC}" type="slidenum">
              <a:rPr lang="es-ES" smtClean="0"/>
              <a:t>41</a:t>
            </a:fld>
            <a:endParaRPr lang="es-ES" dirty="0"/>
          </a:p>
        </p:txBody>
      </p:sp>
    </p:spTree>
    <p:extLst>
      <p:ext uri="{BB962C8B-B14F-4D97-AF65-F5344CB8AC3E}">
        <p14:creationId xmlns:p14="http://schemas.microsoft.com/office/powerpoint/2010/main" val="3267214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TextEdit="1"/>
          </p:cNvSpPr>
          <p:nvPr>
            <p:ph type="sldImg"/>
          </p:nvPr>
        </p:nvSpPr>
        <p:spPr bwMode="auto">
          <a:xfrm>
            <a:off x="373063" y="704850"/>
            <a:ext cx="6264275" cy="3524250"/>
          </a:xfrm>
          <a:noFill/>
          <a:ln>
            <a:solidFill>
              <a:srgbClr val="000000"/>
            </a:solidFill>
            <a:miter lim="800000"/>
            <a:headEnd/>
            <a:tailEnd/>
          </a:ln>
        </p:spPr>
      </p:sp>
      <p:sp>
        <p:nvSpPr>
          <p:cNvPr id="175107" name="Rectangle 3"/>
          <p:cNvSpPr>
            <a:spLocks noGrp="1"/>
          </p:cNvSpPr>
          <p:nvPr>
            <p:ph type="body" idx="1"/>
          </p:nvPr>
        </p:nvSpPr>
        <p:spPr bwMode="auto">
          <a:xfrm>
            <a:off x="934830" y="4463787"/>
            <a:ext cx="5140742" cy="4229325"/>
          </a:xfrm>
          <a:noFill/>
        </p:spPr>
        <p:txBody>
          <a:bodyPr/>
          <a:lstStyle/>
          <a:p>
            <a:endParaRPr lang="es-PA" dirty="0"/>
          </a:p>
        </p:txBody>
      </p:sp>
    </p:spTree>
    <p:extLst>
      <p:ext uri="{BB962C8B-B14F-4D97-AF65-F5344CB8AC3E}">
        <p14:creationId xmlns:p14="http://schemas.microsoft.com/office/powerpoint/2010/main" val="2457805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TextEdit="1"/>
          </p:cNvSpPr>
          <p:nvPr>
            <p:ph type="sldImg"/>
          </p:nvPr>
        </p:nvSpPr>
        <p:spPr bwMode="auto">
          <a:xfrm>
            <a:off x="373063" y="704850"/>
            <a:ext cx="6264275" cy="3524250"/>
          </a:xfrm>
          <a:noFill/>
          <a:ln>
            <a:solidFill>
              <a:srgbClr val="000000"/>
            </a:solidFill>
            <a:miter lim="800000"/>
            <a:headEnd/>
            <a:tailEnd/>
          </a:ln>
        </p:spPr>
      </p:sp>
      <p:sp>
        <p:nvSpPr>
          <p:cNvPr id="175107" name="Rectangle 3"/>
          <p:cNvSpPr>
            <a:spLocks noGrp="1"/>
          </p:cNvSpPr>
          <p:nvPr>
            <p:ph type="body" idx="1"/>
          </p:nvPr>
        </p:nvSpPr>
        <p:spPr bwMode="auto">
          <a:xfrm>
            <a:off x="934830" y="4463787"/>
            <a:ext cx="5140742" cy="4229325"/>
          </a:xfrm>
          <a:noFill/>
        </p:spPr>
        <p:txBody>
          <a:bodyPr/>
          <a:lstStyle/>
          <a:p>
            <a:endParaRPr lang="es-PA" dirty="0"/>
          </a:p>
        </p:txBody>
      </p:sp>
    </p:spTree>
    <p:extLst>
      <p:ext uri="{BB962C8B-B14F-4D97-AF65-F5344CB8AC3E}">
        <p14:creationId xmlns:p14="http://schemas.microsoft.com/office/powerpoint/2010/main" val="969153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TextEdit="1"/>
          </p:cNvSpPr>
          <p:nvPr>
            <p:ph type="sldImg"/>
          </p:nvPr>
        </p:nvSpPr>
        <p:spPr bwMode="auto">
          <a:xfrm>
            <a:off x="373063" y="704850"/>
            <a:ext cx="6264275" cy="3524250"/>
          </a:xfrm>
          <a:noFill/>
          <a:ln>
            <a:solidFill>
              <a:srgbClr val="000000"/>
            </a:solidFill>
            <a:miter lim="800000"/>
            <a:headEnd/>
            <a:tailEnd/>
          </a:ln>
        </p:spPr>
      </p:sp>
      <p:sp>
        <p:nvSpPr>
          <p:cNvPr id="175107" name="Rectangle 3"/>
          <p:cNvSpPr>
            <a:spLocks noGrp="1"/>
          </p:cNvSpPr>
          <p:nvPr>
            <p:ph type="body" idx="1"/>
          </p:nvPr>
        </p:nvSpPr>
        <p:spPr bwMode="auto">
          <a:xfrm>
            <a:off x="934830" y="4463787"/>
            <a:ext cx="5140742" cy="4229325"/>
          </a:xfrm>
          <a:noFill/>
        </p:spPr>
        <p:txBody>
          <a:bodyPr/>
          <a:lstStyle/>
          <a:p>
            <a:endParaRPr lang="es-PA" dirty="0"/>
          </a:p>
        </p:txBody>
      </p:sp>
    </p:spTree>
    <p:extLst>
      <p:ext uri="{BB962C8B-B14F-4D97-AF65-F5344CB8AC3E}">
        <p14:creationId xmlns:p14="http://schemas.microsoft.com/office/powerpoint/2010/main" val="3111654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4A125925-03D1-496C-B7C1-19C6DAE6D8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CC"/>
                </a:solidFill>
                <a:latin typeface="Times New Roman" panose="02020603050405020304" pitchFamily="18" charset="0"/>
              </a:defRPr>
            </a:lvl1pPr>
            <a:lvl2pPr marL="742950" indent="-285750" eaLnBrk="0" hangingPunct="0">
              <a:defRPr b="1">
                <a:solidFill>
                  <a:srgbClr val="0000CC"/>
                </a:solidFill>
                <a:latin typeface="Times New Roman" panose="02020603050405020304" pitchFamily="18" charset="0"/>
              </a:defRPr>
            </a:lvl2pPr>
            <a:lvl3pPr marL="1143000" indent="-228600" eaLnBrk="0" hangingPunct="0">
              <a:defRPr b="1">
                <a:solidFill>
                  <a:srgbClr val="0000CC"/>
                </a:solidFill>
                <a:latin typeface="Times New Roman" panose="02020603050405020304" pitchFamily="18" charset="0"/>
              </a:defRPr>
            </a:lvl3pPr>
            <a:lvl4pPr marL="1600200" indent="-228600" eaLnBrk="0" hangingPunct="0">
              <a:defRPr b="1">
                <a:solidFill>
                  <a:srgbClr val="0000CC"/>
                </a:solidFill>
                <a:latin typeface="Times New Roman" panose="02020603050405020304" pitchFamily="18" charset="0"/>
              </a:defRPr>
            </a:lvl4pPr>
            <a:lvl5pPr marL="2057400" indent="-228600" eaLnBrk="0" hangingPunct="0">
              <a:defRPr b="1">
                <a:solidFill>
                  <a:srgbClr val="0000CC"/>
                </a:solidFill>
                <a:latin typeface="Times New Roman" panose="02020603050405020304" pitchFamily="18" charset="0"/>
              </a:defRPr>
            </a:lvl5pPr>
            <a:lvl6pPr marL="2514600" indent="-228600" eaLnBrk="0" fontAlgn="base" hangingPunct="0">
              <a:spcBef>
                <a:spcPct val="50000"/>
              </a:spcBef>
              <a:spcAft>
                <a:spcPct val="0"/>
              </a:spcAft>
              <a:defRPr b="1">
                <a:solidFill>
                  <a:srgbClr val="0000CC"/>
                </a:solidFill>
                <a:latin typeface="Times New Roman" panose="02020603050405020304" pitchFamily="18" charset="0"/>
              </a:defRPr>
            </a:lvl6pPr>
            <a:lvl7pPr marL="2971800" indent="-228600" eaLnBrk="0" fontAlgn="base" hangingPunct="0">
              <a:spcBef>
                <a:spcPct val="50000"/>
              </a:spcBef>
              <a:spcAft>
                <a:spcPct val="0"/>
              </a:spcAft>
              <a:defRPr b="1">
                <a:solidFill>
                  <a:srgbClr val="0000CC"/>
                </a:solidFill>
                <a:latin typeface="Times New Roman" panose="02020603050405020304" pitchFamily="18" charset="0"/>
              </a:defRPr>
            </a:lvl7pPr>
            <a:lvl8pPr marL="3429000" indent="-228600" eaLnBrk="0" fontAlgn="base" hangingPunct="0">
              <a:spcBef>
                <a:spcPct val="50000"/>
              </a:spcBef>
              <a:spcAft>
                <a:spcPct val="0"/>
              </a:spcAft>
              <a:defRPr b="1">
                <a:solidFill>
                  <a:srgbClr val="0000CC"/>
                </a:solidFill>
                <a:latin typeface="Times New Roman" panose="02020603050405020304" pitchFamily="18" charset="0"/>
              </a:defRPr>
            </a:lvl8pPr>
            <a:lvl9pPr marL="3886200" indent="-228600" eaLnBrk="0" fontAlgn="base" hangingPunct="0">
              <a:spcBef>
                <a:spcPct val="50000"/>
              </a:spcBef>
              <a:spcAft>
                <a:spcPct val="0"/>
              </a:spcAft>
              <a:defRPr b="1">
                <a:solidFill>
                  <a:srgbClr val="0000CC"/>
                </a:solidFill>
                <a:latin typeface="Times New Roman" panose="02020603050405020304" pitchFamily="18" charset="0"/>
              </a:defRPr>
            </a:lvl9pPr>
          </a:lstStyle>
          <a:p>
            <a:fld id="{F2A4C5CD-F938-40EF-A8EF-DA5F62760EAD}" type="slidenum">
              <a:rPr lang="es-ES_tradnl" altLang="es-PA" b="0">
                <a:solidFill>
                  <a:schemeClr val="tx1"/>
                </a:solidFill>
              </a:rPr>
              <a:pPr/>
              <a:t>45</a:t>
            </a:fld>
            <a:endParaRPr lang="es-ES_tradnl" altLang="es-PA" b="0" dirty="0">
              <a:solidFill>
                <a:schemeClr val="tx1"/>
              </a:solidFill>
            </a:endParaRPr>
          </a:p>
        </p:txBody>
      </p:sp>
      <p:sp>
        <p:nvSpPr>
          <p:cNvPr id="28675" name="Rectangle 2">
            <a:extLst>
              <a:ext uri="{FF2B5EF4-FFF2-40B4-BE49-F238E27FC236}">
                <a16:creationId xmlns:a16="http://schemas.microsoft.com/office/drawing/2014/main" id="{9B22C902-AEC9-44C1-9D7D-57FC28752F39}"/>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714D2527-43A0-4E45-8432-B7881AA916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PA" altLang="es-PA" dirty="0">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a:extLst>
              <a:ext uri="{FF2B5EF4-FFF2-40B4-BE49-F238E27FC236}">
                <a16:creationId xmlns:a16="http://schemas.microsoft.com/office/drawing/2014/main" id="{C9531460-53B5-4055-B2A6-D67ED1B864C2}"/>
              </a:ext>
            </a:extLst>
          </p:cNvPr>
          <p:cNvSpPr>
            <a:spLocks noGrp="1" noRot="1" noChangeAspect="1" noTextEdit="1"/>
          </p:cNvSpPr>
          <p:nvPr>
            <p:ph type="sldImg"/>
          </p:nvPr>
        </p:nvSpPr>
        <p:spPr>
          <a:ln/>
        </p:spPr>
      </p:sp>
      <p:sp>
        <p:nvSpPr>
          <p:cNvPr id="32771" name="2 Marcador de notas">
            <a:extLst>
              <a:ext uri="{FF2B5EF4-FFF2-40B4-BE49-F238E27FC236}">
                <a16:creationId xmlns:a16="http://schemas.microsoft.com/office/drawing/2014/main" id="{F4DE2C4B-4CE1-402A-8026-777897F888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A" altLang="es-PA" dirty="0">
              <a:latin typeface="Times New Roman" panose="02020603050405020304" pitchFamily="18" charset="0"/>
            </a:endParaRPr>
          </a:p>
        </p:txBody>
      </p:sp>
      <p:sp>
        <p:nvSpPr>
          <p:cNvPr id="32772" name="3 Marcador de número de diapositiva">
            <a:extLst>
              <a:ext uri="{FF2B5EF4-FFF2-40B4-BE49-F238E27FC236}">
                <a16:creationId xmlns:a16="http://schemas.microsoft.com/office/drawing/2014/main" id="{76537CEA-DB88-4F10-B4B8-B988FBA6C6B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CC"/>
                </a:solidFill>
                <a:latin typeface="Times New Roman" panose="02020603050405020304" pitchFamily="18" charset="0"/>
              </a:defRPr>
            </a:lvl1pPr>
            <a:lvl2pPr marL="742950" indent="-285750" eaLnBrk="0" hangingPunct="0">
              <a:defRPr b="1">
                <a:solidFill>
                  <a:srgbClr val="0000CC"/>
                </a:solidFill>
                <a:latin typeface="Times New Roman" panose="02020603050405020304" pitchFamily="18" charset="0"/>
              </a:defRPr>
            </a:lvl2pPr>
            <a:lvl3pPr marL="1143000" indent="-228600" eaLnBrk="0" hangingPunct="0">
              <a:defRPr b="1">
                <a:solidFill>
                  <a:srgbClr val="0000CC"/>
                </a:solidFill>
                <a:latin typeface="Times New Roman" panose="02020603050405020304" pitchFamily="18" charset="0"/>
              </a:defRPr>
            </a:lvl3pPr>
            <a:lvl4pPr marL="1600200" indent="-228600" eaLnBrk="0" hangingPunct="0">
              <a:defRPr b="1">
                <a:solidFill>
                  <a:srgbClr val="0000CC"/>
                </a:solidFill>
                <a:latin typeface="Times New Roman" panose="02020603050405020304" pitchFamily="18" charset="0"/>
              </a:defRPr>
            </a:lvl4pPr>
            <a:lvl5pPr marL="2057400" indent="-228600" eaLnBrk="0" hangingPunct="0">
              <a:defRPr b="1">
                <a:solidFill>
                  <a:srgbClr val="0000CC"/>
                </a:solidFill>
                <a:latin typeface="Times New Roman" panose="02020603050405020304" pitchFamily="18" charset="0"/>
              </a:defRPr>
            </a:lvl5pPr>
            <a:lvl6pPr marL="2514600" indent="-228600" eaLnBrk="0" fontAlgn="base" hangingPunct="0">
              <a:spcBef>
                <a:spcPct val="50000"/>
              </a:spcBef>
              <a:spcAft>
                <a:spcPct val="0"/>
              </a:spcAft>
              <a:defRPr b="1">
                <a:solidFill>
                  <a:srgbClr val="0000CC"/>
                </a:solidFill>
                <a:latin typeface="Times New Roman" panose="02020603050405020304" pitchFamily="18" charset="0"/>
              </a:defRPr>
            </a:lvl6pPr>
            <a:lvl7pPr marL="2971800" indent="-228600" eaLnBrk="0" fontAlgn="base" hangingPunct="0">
              <a:spcBef>
                <a:spcPct val="50000"/>
              </a:spcBef>
              <a:spcAft>
                <a:spcPct val="0"/>
              </a:spcAft>
              <a:defRPr b="1">
                <a:solidFill>
                  <a:srgbClr val="0000CC"/>
                </a:solidFill>
                <a:latin typeface="Times New Roman" panose="02020603050405020304" pitchFamily="18" charset="0"/>
              </a:defRPr>
            </a:lvl7pPr>
            <a:lvl8pPr marL="3429000" indent="-228600" eaLnBrk="0" fontAlgn="base" hangingPunct="0">
              <a:spcBef>
                <a:spcPct val="50000"/>
              </a:spcBef>
              <a:spcAft>
                <a:spcPct val="0"/>
              </a:spcAft>
              <a:defRPr b="1">
                <a:solidFill>
                  <a:srgbClr val="0000CC"/>
                </a:solidFill>
                <a:latin typeface="Times New Roman" panose="02020603050405020304" pitchFamily="18" charset="0"/>
              </a:defRPr>
            </a:lvl8pPr>
            <a:lvl9pPr marL="3886200" indent="-228600" eaLnBrk="0" fontAlgn="base" hangingPunct="0">
              <a:spcBef>
                <a:spcPct val="50000"/>
              </a:spcBef>
              <a:spcAft>
                <a:spcPct val="0"/>
              </a:spcAft>
              <a:defRPr b="1">
                <a:solidFill>
                  <a:srgbClr val="0000CC"/>
                </a:solidFill>
                <a:latin typeface="Times New Roman" panose="02020603050405020304" pitchFamily="18" charset="0"/>
              </a:defRPr>
            </a:lvl9pPr>
          </a:lstStyle>
          <a:p>
            <a:fld id="{99E49A1C-43EB-4C3B-88D4-C71565D953F6}" type="slidenum">
              <a:rPr lang="es-PA" altLang="es-PA" b="0">
                <a:solidFill>
                  <a:schemeClr val="tx1"/>
                </a:solidFill>
              </a:rPr>
              <a:pPr/>
              <a:t>46</a:t>
            </a:fld>
            <a:endParaRPr lang="es-PA" altLang="es-PA" b="0" dirty="0">
              <a:solidFill>
                <a:schemeClr val="tx1"/>
              </a:solidFill>
            </a:endParaRPr>
          </a:p>
        </p:txBody>
      </p:sp>
    </p:spTree>
    <p:extLst>
      <p:ext uri="{BB962C8B-B14F-4D97-AF65-F5344CB8AC3E}">
        <p14:creationId xmlns:p14="http://schemas.microsoft.com/office/powerpoint/2010/main" val="556819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a:extLst>
              <a:ext uri="{FF2B5EF4-FFF2-40B4-BE49-F238E27FC236}">
                <a16:creationId xmlns:a16="http://schemas.microsoft.com/office/drawing/2014/main" id="{C9531460-53B5-4055-B2A6-D67ED1B864C2}"/>
              </a:ext>
            </a:extLst>
          </p:cNvPr>
          <p:cNvSpPr>
            <a:spLocks noGrp="1" noRot="1" noChangeAspect="1" noTextEdit="1"/>
          </p:cNvSpPr>
          <p:nvPr>
            <p:ph type="sldImg"/>
          </p:nvPr>
        </p:nvSpPr>
        <p:spPr>
          <a:ln/>
        </p:spPr>
      </p:sp>
      <p:sp>
        <p:nvSpPr>
          <p:cNvPr id="32771" name="2 Marcador de notas">
            <a:extLst>
              <a:ext uri="{FF2B5EF4-FFF2-40B4-BE49-F238E27FC236}">
                <a16:creationId xmlns:a16="http://schemas.microsoft.com/office/drawing/2014/main" id="{F4DE2C4B-4CE1-402A-8026-777897F888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A" altLang="es-PA" dirty="0">
              <a:latin typeface="Times New Roman" panose="02020603050405020304" pitchFamily="18" charset="0"/>
            </a:endParaRPr>
          </a:p>
        </p:txBody>
      </p:sp>
      <p:sp>
        <p:nvSpPr>
          <p:cNvPr id="32772" name="3 Marcador de número de diapositiva">
            <a:extLst>
              <a:ext uri="{FF2B5EF4-FFF2-40B4-BE49-F238E27FC236}">
                <a16:creationId xmlns:a16="http://schemas.microsoft.com/office/drawing/2014/main" id="{76537CEA-DB88-4F10-B4B8-B988FBA6C6B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CC"/>
                </a:solidFill>
                <a:latin typeface="Times New Roman" panose="02020603050405020304" pitchFamily="18" charset="0"/>
              </a:defRPr>
            </a:lvl1pPr>
            <a:lvl2pPr marL="742950" indent="-285750" eaLnBrk="0" hangingPunct="0">
              <a:defRPr b="1">
                <a:solidFill>
                  <a:srgbClr val="0000CC"/>
                </a:solidFill>
                <a:latin typeface="Times New Roman" panose="02020603050405020304" pitchFamily="18" charset="0"/>
              </a:defRPr>
            </a:lvl2pPr>
            <a:lvl3pPr marL="1143000" indent="-228600" eaLnBrk="0" hangingPunct="0">
              <a:defRPr b="1">
                <a:solidFill>
                  <a:srgbClr val="0000CC"/>
                </a:solidFill>
                <a:latin typeface="Times New Roman" panose="02020603050405020304" pitchFamily="18" charset="0"/>
              </a:defRPr>
            </a:lvl3pPr>
            <a:lvl4pPr marL="1600200" indent="-228600" eaLnBrk="0" hangingPunct="0">
              <a:defRPr b="1">
                <a:solidFill>
                  <a:srgbClr val="0000CC"/>
                </a:solidFill>
                <a:latin typeface="Times New Roman" panose="02020603050405020304" pitchFamily="18" charset="0"/>
              </a:defRPr>
            </a:lvl4pPr>
            <a:lvl5pPr marL="2057400" indent="-228600" eaLnBrk="0" hangingPunct="0">
              <a:defRPr b="1">
                <a:solidFill>
                  <a:srgbClr val="0000CC"/>
                </a:solidFill>
                <a:latin typeface="Times New Roman" panose="02020603050405020304" pitchFamily="18" charset="0"/>
              </a:defRPr>
            </a:lvl5pPr>
            <a:lvl6pPr marL="2514600" indent="-228600" eaLnBrk="0" fontAlgn="base" hangingPunct="0">
              <a:spcBef>
                <a:spcPct val="50000"/>
              </a:spcBef>
              <a:spcAft>
                <a:spcPct val="0"/>
              </a:spcAft>
              <a:defRPr b="1">
                <a:solidFill>
                  <a:srgbClr val="0000CC"/>
                </a:solidFill>
                <a:latin typeface="Times New Roman" panose="02020603050405020304" pitchFamily="18" charset="0"/>
              </a:defRPr>
            </a:lvl6pPr>
            <a:lvl7pPr marL="2971800" indent="-228600" eaLnBrk="0" fontAlgn="base" hangingPunct="0">
              <a:spcBef>
                <a:spcPct val="50000"/>
              </a:spcBef>
              <a:spcAft>
                <a:spcPct val="0"/>
              </a:spcAft>
              <a:defRPr b="1">
                <a:solidFill>
                  <a:srgbClr val="0000CC"/>
                </a:solidFill>
                <a:latin typeface="Times New Roman" panose="02020603050405020304" pitchFamily="18" charset="0"/>
              </a:defRPr>
            </a:lvl7pPr>
            <a:lvl8pPr marL="3429000" indent="-228600" eaLnBrk="0" fontAlgn="base" hangingPunct="0">
              <a:spcBef>
                <a:spcPct val="50000"/>
              </a:spcBef>
              <a:spcAft>
                <a:spcPct val="0"/>
              </a:spcAft>
              <a:defRPr b="1">
                <a:solidFill>
                  <a:srgbClr val="0000CC"/>
                </a:solidFill>
                <a:latin typeface="Times New Roman" panose="02020603050405020304" pitchFamily="18" charset="0"/>
              </a:defRPr>
            </a:lvl8pPr>
            <a:lvl9pPr marL="3886200" indent="-228600" eaLnBrk="0" fontAlgn="base" hangingPunct="0">
              <a:spcBef>
                <a:spcPct val="50000"/>
              </a:spcBef>
              <a:spcAft>
                <a:spcPct val="0"/>
              </a:spcAft>
              <a:defRPr b="1">
                <a:solidFill>
                  <a:srgbClr val="0000CC"/>
                </a:solidFill>
                <a:latin typeface="Times New Roman" panose="02020603050405020304" pitchFamily="18" charset="0"/>
              </a:defRPr>
            </a:lvl9pPr>
          </a:lstStyle>
          <a:p>
            <a:fld id="{99E49A1C-43EB-4C3B-88D4-C71565D953F6}" type="slidenum">
              <a:rPr lang="es-PA" altLang="es-PA" b="0">
                <a:solidFill>
                  <a:schemeClr val="tx1"/>
                </a:solidFill>
              </a:rPr>
              <a:pPr/>
              <a:t>47</a:t>
            </a:fld>
            <a:endParaRPr lang="es-PA" altLang="es-PA" b="0" dirty="0">
              <a:solidFill>
                <a:schemeClr val="tx1"/>
              </a:solidFill>
            </a:endParaRPr>
          </a:p>
        </p:txBody>
      </p:sp>
    </p:spTree>
    <p:extLst>
      <p:ext uri="{BB962C8B-B14F-4D97-AF65-F5344CB8AC3E}">
        <p14:creationId xmlns:p14="http://schemas.microsoft.com/office/powerpoint/2010/main" val="730772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a:extLst>
              <a:ext uri="{FF2B5EF4-FFF2-40B4-BE49-F238E27FC236}">
                <a16:creationId xmlns:a16="http://schemas.microsoft.com/office/drawing/2014/main" id="{C9531460-53B5-4055-B2A6-D67ED1B864C2}"/>
              </a:ext>
            </a:extLst>
          </p:cNvPr>
          <p:cNvSpPr>
            <a:spLocks noGrp="1" noRot="1" noChangeAspect="1" noTextEdit="1"/>
          </p:cNvSpPr>
          <p:nvPr>
            <p:ph type="sldImg"/>
          </p:nvPr>
        </p:nvSpPr>
        <p:spPr>
          <a:ln/>
        </p:spPr>
      </p:sp>
      <p:sp>
        <p:nvSpPr>
          <p:cNvPr id="32771" name="2 Marcador de notas">
            <a:extLst>
              <a:ext uri="{FF2B5EF4-FFF2-40B4-BE49-F238E27FC236}">
                <a16:creationId xmlns:a16="http://schemas.microsoft.com/office/drawing/2014/main" id="{F4DE2C4B-4CE1-402A-8026-777897F888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A" altLang="es-PA" dirty="0">
              <a:latin typeface="Times New Roman" panose="02020603050405020304" pitchFamily="18" charset="0"/>
            </a:endParaRPr>
          </a:p>
        </p:txBody>
      </p:sp>
      <p:sp>
        <p:nvSpPr>
          <p:cNvPr id="32772" name="3 Marcador de número de diapositiva">
            <a:extLst>
              <a:ext uri="{FF2B5EF4-FFF2-40B4-BE49-F238E27FC236}">
                <a16:creationId xmlns:a16="http://schemas.microsoft.com/office/drawing/2014/main" id="{76537CEA-DB88-4F10-B4B8-B988FBA6C6B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CC"/>
                </a:solidFill>
                <a:latin typeface="Times New Roman" panose="02020603050405020304" pitchFamily="18" charset="0"/>
              </a:defRPr>
            </a:lvl1pPr>
            <a:lvl2pPr marL="742950" indent="-285750" eaLnBrk="0" hangingPunct="0">
              <a:defRPr b="1">
                <a:solidFill>
                  <a:srgbClr val="0000CC"/>
                </a:solidFill>
                <a:latin typeface="Times New Roman" panose="02020603050405020304" pitchFamily="18" charset="0"/>
              </a:defRPr>
            </a:lvl2pPr>
            <a:lvl3pPr marL="1143000" indent="-228600" eaLnBrk="0" hangingPunct="0">
              <a:defRPr b="1">
                <a:solidFill>
                  <a:srgbClr val="0000CC"/>
                </a:solidFill>
                <a:latin typeface="Times New Roman" panose="02020603050405020304" pitchFamily="18" charset="0"/>
              </a:defRPr>
            </a:lvl3pPr>
            <a:lvl4pPr marL="1600200" indent="-228600" eaLnBrk="0" hangingPunct="0">
              <a:defRPr b="1">
                <a:solidFill>
                  <a:srgbClr val="0000CC"/>
                </a:solidFill>
                <a:latin typeface="Times New Roman" panose="02020603050405020304" pitchFamily="18" charset="0"/>
              </a:defRPr>
            </a:lvl4pPr>
            <a:lvl5pPr marL="2057400" indent="-228600" eaLnBrk="0" hangingPunct="0">
              <a:defRPr b="1">
                <a:solidFill>
                  <a:srgbClr val="0000CC"/>
                </a:solidFill>
                <a:latin typeface="Times New Roman" panose="02020603050405020304" pitchFamily="18" charset="0"/>
              </a:defRPr>
            </a:lvl5pPr>
            <a:lvl6pPr marL="2514600" indent="-228600" eaLnBrk="0" fontAlgn="base" hangingPunct="0">
              <a:spcBef>
                <a:spcPct val="50000"/>
              </a:spcBef>
              <a:spcAft>
                <a:spcPct val="0"/>
              </a:spcAft>
              <a:defRPr b="1">
                <a:solidFill>
                  <a:srgbClr val="0000CC"/>
                </a:solidFill>
                <a:latin typeface="Times New Roman" panose="02020603050405020304" pitchFamily="18" charset="0"/>
              </a:defRPr>
            </a:lvl6pPr>
            <a:lvl7pPr marL="2971800" indent="-228600" eaLnBrk="0" fontAlgn="base" hangingPunct="0">
              <a:spcBef>
                <a:spcPct val="50000"/>
              </a:spcBef>
              <a:spcAft>
                <a:spcPct val="0"/>
              </a:spcAft>
              <a:defRPr b="1">
                <a:solidFill>
                  <a:srgbClr val="0000CC"/>
                </a:solidFill>
                <a:latin typeface="Times New Roman" panose="02020603050405020304" pitchFamily="18" charset="0"/>
              </a:defRPr>
            </a:lvl7pPr>
            <a:lvl8pPr marL="3429000" indent="-228600" eaLnBrk="0" fontAlgn="base" hangingPunct="0">
              <a:spcBef>
                <a:spcPct val="50000"/>
              </a:spcBef>
              <a:spcAft>
                <a:spcPct val="0"/>
              </a:spcAft>
              <a:defRPr b="1">
                <a:solidFill>
                  <a:srgbClr val="0000CC"/>
                </a:solidFill>
                <a:latin typeface="Times New Roman" panose="02020603050405020304" pitchFamily="18" charset="0"/>
              </a:defRPr>
            </a:lvl8pPr>
            <a:lvl9pPr marL="3886200" indent="-228600" eaLnBrk="0" fontAlgn="base" hangingPunct="0">
              <a:spcBef>
                <a:spcPct val="50000"/>
              </a:spcBef>
              <a:spcAft>
                <a:spcPct val="0"/>
              </a:spcAft>
              <a:defRPr b="1">
                <a:solidFill>
                  <a:srgbClr val="0000CC"/>
                </a:solidFill>
                <a:latin typeface="Times New Roman" panose="02020603050405020304" pitchFamily="18" charset="0"/>
              </a:defRPr>
            </a:lvl9pPr>
          </a:lstStyle>
          <a:p>
            <a:fld id="{99E49A1C-43EB-4C3B-88D4-C71565D953F6}" type="slidenum">
              <a:rPr lang="es-PA" altLang="es-PA" b="0">
                <a:solidFill>
                  <a:schemeClr val="tx1"/>
                </a:solidFill>
              </a:rPr>
              <a:pPr/>
              <a:t>48</a:t>
            </a:fld>
            <a:endParaRPr lang="es-PA" altLang="es-PA" b="0" dirty="0">
              <a:solidFill>
                <a:schemeClr val="tx1"/>
              </a:solidFill>
            </a:endParaRPr>
          </a:p>
        </p:txBody>
      </p:sp>
    </p:spTree>
    <p:extLst>
      <p:ext uri="{BB962C8B-B14F-4D97-AF65-F5344CB8AC3E}">
        <p14:creationId xmlns:p14="http://schemas.microsoft.com/office/powerpoint/2010/main" val="853840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TextEdit="1"/>
          </p:cNvSpPr>
          <p:nvPr>
            <p:ph type="sldImg"/>
          </p:nvPr>
        </p:nvSpPr>
        <p:spPr bwMode="auto">
          <a:xfrm>
            <a:off x="373063" y="704850"/>
            <a:ext cx="6264275" cy="3524250"/>
          </a:xfrm>
          <a:noFill/>
          <a:ln>
            <a:solidFill>
              <a:srgbClr val="000000"/>
            </a:solidFill>
            <a:miter lim="800000"/>
            <a:headEnd/>
            <a:tailEnd/>
          </a:ln>
        </p:spPr>
      </p:sp>
      <p:sp>
        <p:nvSpPr>
          <p:cNvPr id="175107" name="Rectangle 3"/>
          <p:cNvSpPr>
            <a:spLocks noGrp="1"/>
          </p:cNvSpPr>
          <p:nvPr>
            <p:ph type="body" idx="1"/>
          </p:nvPr>
        </p:nvSpPr>
        <p:spPr bwMode="auto">
          <a:xfrm>
            <a:off x="934830" y="4463787"/>
            <a:ext cx="5140742" cy="4229325"/>
          </a:xfrm>
          <a:noFill/>
        </p:spPr>
        <p:txBody>
          <a:bodyPr/>
          <a:lstStyle/>
          <a:p>
            <a:endParaRPr lang="es-P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a:extLst>
              <a:ext uri="{FF2B5EF4-FFF2-40B4-BE49-F238E27FC236}">
                <a16:creationId xmlns:a16="http://schemas.microsoft.com/office/drawing/2014/main" id="{C9531460-53B5-4055-B2A6-D67ED1B864C2}"/>
              </a:ext>
            </a:extLst>
          </p:cNvPr>
          <p:cNvSpPr>
            <a:spLocks noGrp="1" noRot="1" noChangeAspect="1" noTextEdit="1"/>
          </p:cNvSpPr>
          <p:nvPr>
            <p:ph type="sldImg"/>
          </p:nvPr>
        </p:nvSpPr>
        <p:spPr>
          <a:ln/>
        </p:spPr>
      </p:sp>
      <p:sp>
        <p:nvSpPr>
          <p:cNvPr id="32771" name="2 Marcador de notas">
            <a:extLst>
              <a:ext uri="{FF2B5EF4-FFF2-40B4-BE49-F238E27FC236}">
                <a16:creationId xmlns:a16="http://schemas.microsoft.com/office/drawing/2014/main" id="{F4DE2C4B-4CE1-402A-8026-777897F888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A" altLang="es-PA" dirty="0">
              <a:latin typeface="Times New Roman" panose="02020603050405020304" pitchFamily="18" charset="0"/>
            </a:endParaRPr>
          </a:p>
        </p:txBody>
      </p:sp>
      <p:sp>
        <p:nvSpPr>
          <p:cNvPr id="32772" name="3 Marcador de número de diapositiva">
            <a:extLst>
              <a:ext uri="{FF2B5EF4-FFF2-40B4-BE49-F238E27FC236}">
                <a16:creationId xmlns:a16="http://schemas.microsoft.com/office/drawing/2014/main" id="{76537CEA-DB88-4F10-B4B8-B988FBA6C6B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CC"/>
                </a:solidFill>
                <a:latin typeface="Times New Roman" panose="02020603050405020304" pitchFamily="18" charset="0"/>
              </a:defRPr>
            </a:lvl1pPr>
            <a:lvl2pPr marL="742950" indent="-285750" eaLnBrk="0" hangingPunct="0">
              <a:defRPr b="1">
                <a:solidFill>
                  <a:srgbClr val="0000CC"/>
                </a:solidFill>
                <a:latin typeface="Times New Roman" panose="02020603050405020304" pitchFamily="18" charset="0"/>
              </a:defRPr>
            </a:lvl2pPr>
            <a:lvl3pPr marL="1143000" indent="-228600" eaLnBrk="0" hangingPunct="0">
              <a:defRPr b="1">
                <a:solidFill>
                  <a:srgbClr val="0000CC"/>
                </a:solidFill>
                <a:latin typeface="Times New Roman" panose="02020603050405020304" pitchFamily="18" charset="0"/>
              </a:defRPr>
            </a:lvl3pPr>
            <a:lvl4pPr marL="1600200" indent="-228600" eaLnBrk="0" hangingPunct="0">
              <a:defRPr b="1">
                <a:solidFill>
                  <a:srgbClr val="0000CC"/>
                </a:solidFill>
                <a:latin typeface="Times New Roman" panose="02020603050405020304" pitchFamily="18" charset="0"/>
              </a:defRPr>
            </a:lvl4pPr>
            <a:lvl5pPr marL="2057400" indent="-228600" eaLnBrk="0" hangingPunct="0">
              <a:defRPr b="1">
                <a:solidFill>
                  <a:srgbClr val="0000CC"/>
                </a:solidFill>
                <a:latin typeface="Times New Roman" panose="02020603050405020304" pitchFamily="18" charset="0"/>
              </a:defRPr>
            </a:lvl5pPr>
            <a:lvl6pPr marL="2514600" indent="-228600" eaLnBrk="0" fontAlgn="base" hangingPunct="0">
              <a:spcBef>
                <a:spcPct val="50000"/>
              </a:spcBef>
              <a:spcAft>
                <a:spcPct val="0"/>
              </a:spcAft>
              <a:defRPr b="1">
                <a:solidFill>
                  <a:srgbClr val="0000CC"/>
                </a:solidFill>
                <a:latin typeface="Times New Roman" panose="02020603050405020304" pitchFamily="18" charset="0"/>
              </a:defRPr>
            </a:lvl6pPr>
            <a:lvl7pPr marL="2971800" indent="-228600" eaLnBrk="0" fontAlgn="base" hangingPunct="0">
              <a:spcBef>
                <a:spcPct val="50000"/>
              </a:spcBef>
              <a:spcAft>
                <a:spcPct val="0"/>
              </a:spcAft>
              <a:defRPr b="1">
                <a:solidFill>
                  <a:srgbClr val="0000CC"/>
                </a:solidFill>
                <a:latin typeface="Times New Roman" panose="02020603050405020304" pitchFamily="18" charset="0"/>
              </a:defRPr>
            </a:lvl7pPr>
            <a:lvl8pPr marL="3429000" indent="-228600" eaLnBrk="0" fontAlgn="base" hangingPunct="0">
              <a:spcBef>
                <a:spcPct val="50000"/>
              </a:spcBef>
              <a:spcAft>
                <a:spcPct val="0"/>
              </a:spcAft>
              <a:defRPr b="1">
                <a:solidFill>
                  <a:srgbClr val="0000CC"/>
                </a:solidFill>
                <a:latin typeface="Times New Roman" panose="02020603050405020304" pitchFamily="18" charset="0"/>
              </a:defRPr>
            </a:lvl8pPr>
            <a:lvl9pPr marL="3886200" indent="-228600" eaLnBrk="0" fontAlgn="base" hangingPunct="0">
              <a:spcBef>
                <a:spcPct val="50000"/>
              </a:spcBef>
              <a:spcAft>
                <a:spcPct val="0"/>
              </a:spcAft>
              <a:defRPr b="1">
                <a:solidFill>
                  <a:srgbClr val="0000CC"/>
                </a:solidFill>
                <a:latin typeface="Times New Roman" panose="02020603050405020304" pitchFamily="18" charset="0"/>
              </a:defRPr>
            </a:lvl9pPr>
          </a:lstStyle>
          <a:p>
            <a:fld id="{99E49A1C-43EB-4C3B-88D4-C71565D953F6}" type="slidenum">
              <a:rPr lang="es-PA" altLang="es-PA" b="0">
                <a:solidFill>
                  <a:schemeClr val="tx1"/>
                </a:solidFill>
              </a:rPr>
              <a:pPr/>
              <a:t>28</a:t>
            </a:fld>
            <a:endParaRPr lang="es-PA" altLang="es-PA" b="0" dirty="0">
              <a:solidFill>
                <a:schemeClr val="tx1"/>
              </a:solidFill>
            </a:endParaRPr>
          </a:p>
        </p:txBody>
      </p:sp>
    </p:spTree>
    <p:extLst>
      <p:ext uri="{BB962C8B-B14F-4D97-AF65-F5344CB8AC3E}">
        <p14:creationId xmlns:p14="http://schemas.microsoft.com/office/powerpoint/2010/main" val="3628205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a:extLst>
              <a:ext uri="{FF2B5EF4-FFF2-40B4-BE49-F238E27FC236}">
                <a16:creationId xmlns:a16="http://schemas.microsoft.com/office/drawing/2014/main" id="{C9531460-53B5-4055-B2A6-D67ED1B864C2}"/>
              </a:ext>
            </a:extLst>
          </p:cNvPr>
          <p:cNvSpPr>
            <a:spLocks noGrp="1" noRot="1" noChangeAspect="1" noTextEdit="1"/>
          </p:cNvSpPr>
          <p:nvPr>
            <p:ph type="sldImg"/>
          </p:nvPr>
        </p:nvSpPr>
        <p:spPr>
          <a:ln/>
        </p:spPr>
      </p:sp>
      <p:sp>
        <p:nvSpPr>
          <p:cNvPr id="32771" name="2 Marcador de notas">
            <a:extLst>
              <a:ext uri="{FF2B5EF4-FFF2-40B4-BE49-F238E27FC236}">
                <a16:creationId xmlns:a16="http://schemas.microsoft.com/office/drawing/2014/main" id="{F4DE2C4B-4CE1-402A-8026-777897F888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A" altLang="es-PA" dirty="0">
              <a:latin typeface="Times New Roman" panose="02020603050405020304" pitchFamily="18" charset="0"/>
            </a:endParaRPr>
          </a:p>
        </p:txBody>
      </p:sp>
      <p:sp>
        <p:nvSpPr>
          <p:cNvPr id="32772" name="3 Marcador de número de diapositiva">
            <a:extLst>
              <a:ext uri="{FF2B5EF4-FFF2-40B4-BE49-F238E27FC236}">
                <a16:creationId xmlns:a16="http://schemas.microsoft.com/office/drawing/2014/main" id="{76537CEA-DB88-4F10-B4B8-B988FBA6C6B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CC"/>
                </a:solidFill>
                <a:latin typeface="Times New Roman" panose="02020603050405020304" pitchFamily="18" charset="0"/>
              </a:defRPr>
            </a:lvl1pPr>
            <a:lvl2pPr marL="742950" indent="-285750" eaLnBrk="0" hangingPunct="0">
              <a:defRPr b="1">
                <a:solidFill>
                  <a:srgbClr val="0000CC"/>
                </a:solidFill>
                <a:latin typeface="Times New Roman" panose="02020603050405020304" pitchFamily="18" charset="0"/>
              </a:defRPr>
            </a:lvl2pPr>
            <a:lvl3pPr marL="1143000" indent="-228600" eaLnBrk="0" hangingPunct="0">
              <a:defRPr b="1">
                <a:solidFill>
                  <a:srgbClr val="0000CC"/>
                </a:solidFill>
                <a:latin typeface="Times New Roman" panose="02020603050405020304" pitchFamily="18" charset="0"/>
              </a:defRPr>
            </a:lvl3pPr>
            <a:lvl4pPr marL="1600200" indent="-228600" eaLnBrk="0" hangingPunct="0">
              <a:defRPr b="1">
                <a:solidFill>
                  <a:srgbClr val="0000CC"/>
                </a:solidFill>
                <a:latin typeface="Times New Roman" panose="02020603050405020304" pitchFamily="18" charset="0"/>
              </a:defRPr>
            </a:lvl4pPr>
            <a:lvl5pPr marL="2057400" indent="-228600" eaLnBrk="0" hangingPunct="0">
              <a:defRPr b="1">
                <a:solidFill>
                  <a:srgbClr val="0000CC"/>
                </a:solidFill>
                <a:latin typeface="Times New Roman" panose="02020603050405020304" pitchFamily="18" charset="0"/>
              </a:defRPr>
            </a:lvl5pPr>
            <a:lvl6pPr marL="2514600" indent="-228600" eaLnBrk="0" fontAlgn="base" hangingPunct="0">
              <a:spcBef>
                <a:spcPct val="50000"/>
              </a:spcBef>
              <a:spcAft>
                <a:spcPct val="0"/>
              </a:spcAft>
              <a:defRPr b="1">
                <a:solidFill>
                  <a:srgbClr val="0000CC"/>
                </a:solidFill>
                <a:latin typeface="Times New Roman" panose="02020603050405020304" pitchFamily="18" charset="0"/>
              </a:defRPr>
            </a:lvl6pPr>
            <a:lvl7pPr marL="2971800" indent="-228600" eaLnBrk="0" fontAlgn="base" hangingPunct="0">
              <a:spcBef>
                <a:spcPct val="50000"/>
              </a:spcBef>
              <a:spcAft>
                <a:spcPct val="0"/>
              </a:spcAft>
              <a:defRPr b="1">
                <a:solidFill>
                  <a:srgbClr val="0000CC"/>
                </a:solidFill>
                <a:latin typeface="Times New Roman" panose="02020603050405020304" pitchFamily="18" charset="0"/>
              </a:defRPr>
            </a:lvl7pPr>
            <a:lvl8pPr marL="3429000" indent="-228600" eaLnBrk="0" fontAlgn="base" hangingPunct="0">
              <a:spcBef>
                <a:spcPct val="50000"/>
              </a:spcBef>
              <a:spcAft>
                <a:spcPct val="0"/>
              </a:spcAft>
              <a:defRPr b="1">
                <a:solidFill>
                  <a:srgbClr val="0000CC"/>
                </a:solidFill>
                <a:latin typeface="Times New Roman" panose="02020603050405020304" pitchFamily="18" charset="0"/>
              </a:defRPr>
            </a:lvl8pPr>
            <a:lvl9pPr marL="3886200" indent="-228600" eaLnBrk="0" fontAlgn="base" hangingPunct="0">
              <a:spcBef>
                <a:spcPct val="50000"/>
              </a:spcBef>
              <a:spcAft>
                <a:spcPct val="0"/>
              </a:spcAft>
              <a:defRPr b="1">
                <a:solidFill>
                  <a:srgbClr val="0000CC"/>
                </a:solidFill>
                <a:latin typeface="Times New Roman" panose="02020603050405020304" pitchFamily="18" charset="0"/>
              </a:defRPr>
            </a:lvl9pPr>
          </a:lstStyle>
          <a:p>
            <a:fld id="{99E49A1C-43EB-4C3B-88D4-C71565D953F6}" type="slidenum">
              <a:rPr lang="es-PA" altLang="es-PA" b="0">
                <a:solidFill>
                  <a:schemeClr val="tx1"/>
                </a:solidFill>
              </a:rPr>
              <a:pPr/>
              <a:t>29</a:t>
            </a:fld>
            <a:endParaRPr lang="es-PA" altLang="es-PA" b="0" dirty="0">
              <a:solidFill>
                <a:schemeClr val="tx1"/>
              </a:solidFill>
            </a:endParaRPr>
          </a:p>
        </p:txBody>
      </p:sp>
    </p:spTree>
    <p:extLst>
      <p:ext uri="{BB962C8B-B14F-4D97-AF65-F5344CB8AC3E}">
        <p14:creationId xmlns:p14="http://schemas.microsoft.com/office/powerpoint/2010/main" val="3949431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a:extLst>
              <a:ext uri="{FF2B5EF4-FFF2-40B4-BE49-F238E27FC236}">
                <a16:creationId xmlns:a16="http://schemas.microsoft.com/office/drawing/2014/main" id="{C9531460-53B5-4055-B2A6-D67ED1B864C2}"/>
              </a:ext>
            </a:extLst>
          </p:cNvPr>
          <p:cNvSpPr>
            <a:spLocks noGrp="1" noRot="1" noChangeAspect="1" noTextEdit="1"/>
          </p:cNvSpPr>
          <p:nvPr>
            <p:ph type="sldImg"/>
          </p:nvPr>
        </p:nvSpPr>
        <p:spPr>
          <a:ln/>
        </p:spPr>
      </p:sp>
      <p:sp>
        <p:nvSpPr>
          <p:cNvPr id="32771" name="2 Marcador de notas">
            <a:extLst>
              <a:ext uri="{FF2B5EF4-FFF2-40B4-BE49-F238E27FC236}">
                <a16:creationId xmlns:a16="http://schemas.microsoft.com/office/drawing/2014/main" id="{F4DE2C4B-4CE1-402A-8026-777897F888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A" altLang="es-PA" dirty="0">
              <a:latin typeface="Times New Roman" panose="02020603050405020304" pitchFamily="18" charset="0"/>
            </a:endParaRPr>
          </a:p>
        </p:txBody>
      </p:sp>
      <p:sp>
        <p:nvSpPr>
          <p:cNvPr id="32772" name="3 Marcador de número de diapositiva">
            <a:extLst>
              <a:ext uri="{FF2B5EF4-FFF2-40B4-BE49-F238E27FC236}">
                <a16:creationId xmlns:a16="http://schemas.microsoft.com/office/drawing/2014/main" id="{76537CEA-DB88-4F10-B4B8-B988FBA6C6B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CC"/>
                </a:solidFill>
                <a:latin typeface="Times New Roman" panose="02020603050405020304" pitchFamily="18" charset="0"/>
              </a:defRPr>
            </a:lvl1pPr>
            <a:lvl2pPr marL="742950" indent="-285750" eaLnBrk="0" hangingPunct="0">
              <a:defRPr b="1">
                <a:solidFill>
                  <a:srgbClr val="0000CC"/>
                </a:solidFill>
                <a:latin typeface="Times New Roman" panose="02020603050405020304" pitchFamily="18" charset="0"/>
              </a:defRPr>
            </a:lvl2pPr>
            <a:lvl3pPr marL="1143000" indent="-228600" eaLnBrk="0" hangingPunct="0">
              <a:defRPr b="1">
                <a:solidFill>
                  <a:srgbClr val="0000CC"/>
                </a:solidFill>
                <a:latin typeface="Times New Roman" panose="02020603050405020304" pitchFamily="18" charset="0"/>
              </a:defRPr>
            </a:lvl3pPr>
            <a:lvl4pPr marL="1600200" indent="-228600" eaLnBrk="0" hangingPunct="0">
              <a:defRPr b="1">
                <a:solidFill>
                  <a:srgbClr val="0000CC"/>
                </a:solidFill>
                <a:latin typeface="Times New Roman" panose="02020603050405020304" pitchFamily="18" charset="0"/>
              </a:defRPr>
            </a:lvl4pPr>
            <a:lvl5pPr marL="2057400" indent="-228600" eaLnBrk="0" hangingPunct="0">
              <a:defRPr b="1">
                <a:solidFill>
                  <a:srgbClr val="0000CC"/>
                </a:solidFill>
                <a:latin typeface="Times New Roman" panose="02020603050405020304" pitchFamily="18" charset="0"/>
              </a:defRPr>
            </a:lvl5pPr>
            <a:lvl6pPr marL="2514600" indent="-228600" eaLnBrk="0" fontAlgn="base" hangingPunct="0">
              <a:spcBef>
                <a:spcPct val="50000"/>
              </a:spcBef>
              <a:spcAft>
                <a:spcPct val="0"/>
              </a:spcAft>
              <a:defRPr b="1">
                <a:solidFill>
                  <a:srgbClr val="0000CC"/>
                </a:solidFill>
                <a:latin typeface="Times New Roman" panose="02020603050405020304" pitchFamily="18" charset="0"/>
              </a:defRPr>
            </a:lvl6pPr>
            <a:lvl7pPr marL="2971800" indent="-228600" eaLnBrk="0" fontAlgn="base" hangingPunct="0">
              <a:spcBef>
                <a:spcPct val="50000"/>
              </a:spcBef>
              <a:spcAft>
                <a:spcPct val="0"/>
              </a:spcAft>
              <a:defRPr b="1">
                <a:solidFill>
                  <a:srgbClr val="0000CC"/>
                </a:solidFill>
                <a:latin typeface="Times New Roman" panose="02020603050405020304" pitchFamily="18" charset="0"/>
              </a:defRPr>
            </a:lvl7pPr>
            <a:lvl8pPr marL="3429000" indent="-228600" eaLnBrk="0" fontAlgn="base" hangingPunct="0">
              <a:spcBef>
                <a:spcPct val="50000"/>
              </a:spcBef>
              <a:spcAft>
                <a:spcPct val="0"/>
              </a:spcAft>
              <a:defRPr b="1">
                <a:solidFill>
                  <a:srgbClr val="0000CC"/>
                </a:solidFill>
                <a:latin typeface="Times New Roman" panose="02020603050405020304" pitchFamily="18" charset="0"/>
              </a:defRPr>
            </a:lvl8pPr>
            <a:lvl9pPr marL="3886200" indent="-228600" eaLnBrk="0" fontAlgn="base" hangingPunct="0">
              <a:spcBef>
                <a:spcPct val="50000"/>
              </a:spcBef>
              <a:spcAft>
                <a:spcPct val="0"/>
              </a:spcAft>
              <a:defRPr b="1">
                <a:solidFill>
                  <a:srgbClr val="0000CC"/>
                </a:solidFill>
                <a:latin typeface="Times New Roman" panose="02020603050405020304" pitchFamily="18" charset="0"/>
              </a:defRPr>
            </a:lvl9pPr>
          </a:lstStyle>
          <a:p>
            <a:fld id="{99E49A1C-43EB-4C3B-88D4-C71565D953F6}" type="slidenum">
              <a:rPr lang="es-PA" altLang="es-PA" b="0">
                <a:solidFill>
                  <a:schemeClr val="tx1"/>
                </a:solidFill>
              </a:rPr>
              <a:pPr/>
              <a:t>30</a:t>
            </a:fld>
            <a:endParaRPr lang="es-PA" altLang="es-PA" b="0" dirty="0">
              <a:solidFill>
                <a:schemeClr val="tx1"/>
              </a:solidFill>
            </a:endParaRPr>
          </a:p>
        </p:txBody>
      </p:sp>
    </p:spTree>
    <p:extLst>
      <p:ext uri="{BB962C8B-B14F-4D97-AF65-F5344CB8AC3E}">
        <p14:creationId xmlns:p14="http://schemas.microsoft.com/office/powerpoint/2010/main" val="2129458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a:extLst>
              <a:ext uri="{FF2B5EF4-FFF2-40B4-BE49-F238E27FC236}">
                <a16:creationId xmlns:a16="http://schemas.microsoft.com/office/drawing/2014/main" id="{C9531460-53B5-4055-B2A6-D67ED1B864C2}"/>
              </a:ext>
            </a:extLst>
          </p:cNvPr>
          <p:cNvSpPr>
            <a:spLocks noGrp="1" noRot="1" noChangeAspect="1" noTextEdit="1"/>
          </p:cNvSpPr>
          <p:nvPr>
            <p:ph type="sldImg"/>
          </p:nvPr>
        </p:nvSpPr>
        <p:spPr>
          <a:ln/>
        </p:spPr>
      </p:sp>
      <p:sp>
        <p:nvSpPr>
          <p:cNvPr id="32771" name="2 Marcador de notas">
            <a:extLst>
              <a:ext uri="{FF2B5EF4-FFF2-40B4-BE49-F238E27FC236}">
                <a16:creationId xmlns:a16="http://schemas.microsoft.com/office/drawing/2014/main" id="{F4DE2C4B-4CE1-402A-8026-777897F888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A" altLang="es-PA" dirty="0">
              <a:latin typeface="Times New Roman" panose="02020603050405020304" pitchFamily="18" charset="0"/>
            </a:endParaRPr>
          </a:p>
        </p:txBody>
      </p:sp>
      <p:sp>
        <p:nvSpPr>
          <p:cNvPr id="32772" name="3 Marcador de número de diapositiva">
            <a:extLst>
              <a:ext uri="{FF2B5EF4-FFF2-40B4-BE49-F238E27FC236}">
                <a16:creationId xmlns:a16="http://schemas.microsoft.com/office/drawing/2014/main" id="{76537CEA-DB88-4F10-B4B8-B988FBA6C6B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CC"/>
                </a:solidFill>
                <a:latin typeface="Times New Roman" panose="02020603050405020304" pitchFamily="18" charset="0"/>
              </a:defRPr>
            </a:lvl1pPr>
            <a:lvl2pPr marL="742950" indent="-285750" eaLnBrk="0" hangingPunct="0">
              <a:defRPr b="1">
                <a:solidFill>
                  <a:srgbClr val="0000CC"/>
                </a:solidFill>
                <a:latin typeface="Times New Roman" panose="02020603050405020304" pitchFamily="18" charset="0"/>
              </a:defRPr>
            </a:lvl2pPr>
            <a:lvl3pPr marL="1143000" indent="-228600" eaLnBrk="0" hangingPunct="0">
              <a:defRPr b="1">
                <a:solidFill>
                  <a:srgbClr val="0000CC"/>
                </a:solidFill>
                <a:latin typeface="Times New Roman" panose="02020603050405020304" pitchFamily="18" charset="0"/>
              </a:defRPr>
            </a:lvl3pPr>
            <a:lvl4pPr marL="1600200" indent="-228600" eaLnBrk="0" hangingPunct="0">
              <a:defRPr b="1">
                <a:solidFill>
                  <a:srgbClr val="0000CC"/>
                </a:solidFill>
                <a:latin typeface="Times New Roman" panose="02020603050405020304" pitchFamily="18" charset="0"/>
              </a:defRPr>
            </a:lvl4pPr>
            <a:lvl5pPr marL="2057400" indent="-228600" eaLnBrk="0" hangingPunct="0">
              <a:defRPr b="1">
                <a:solidFill>
                  <a:srgbClr val="0000CC"/>
                </a:solidFill>
                <a:latin typeface="Times New Roman" panose="02020603050405020304" pitchFamily="18" charset="0"/>
              </a:defRPr>
            </a:lvl5pPr>
            <a:lvl6pPr marL="2514600" indent="-228600" eaLnBrk="0" fontAlgn="base" hangingPunct="0">
              <a:spcBef>
                <a:spcPct val="50000"/>
              </a:spcBef>
              <a:spcAft>
                <a:spcPct val="0"/>
              </a:spcAft>
              <a:defRPr b="1">
                <a:solidFill>
                  <a:srgbClr val="0000CC"/>
                </a:solidFill>
                <a:latin typeface="Times New Roman" panose="02020603050405020304" pitchFamily="18" charset="0"/>
              </a:defRPr>
            </a:lvl6pPr>
            <a:lvl7pPr marL="2971800" indent="-228600" eaLnBrk="0" fontAlgn="base" hangingPunct="0">
              <a:spcBef>
                <a:spcPct val="50000"/>
              </a:spcBef>
              <a:spcAft>
                <a:spcPct val="0"/>
              </a:spcAft>
              <a:defRPr b="1">
                <a:solidFill>
                  <a:srgbClr val="0000CC"/>
                </a:solidFill>
                <a:latin typeface="Times New Roman" panose="02020603050405020304" pitchFamily="18" charset="0"/>
              </a:defRPr>
            </a:lvl7pPr>
            <a:lvl8pPr marL="3429000" indent="-228600" eaLnBrk="0" fontAlgn="base" hangingPunct="0">
              <a:spcBef>
                <a:spcPct val="50000"/>
              </a:spcBef>
              <a:spcAft>
                <a:spcPct val="0"/>
              </a:spcAft>
              <a:defRPr b="1">
                <a:solidFill>
                  <a:srgbClr val="0000CC"/>
                </a:solidFill>
                <a:latin typeface="Times New Roman" panose="02020603050405020304" pitchFamily="18" charset="0"/>
              </a:defRPr>
            </a:lvl8pPr>
            <a:lvl9pPr marL="3886200" indent="-228600" eaLnBrk="0" fontAlgn="base" hangingPunct="0">
              <a:spcBef>
                <a:spcPct val="50000"/>
              </a:spcBef>
              <a:spcAft>
                <a:spcPct val="0"/>
              </a:spcAft>
              <a:defRPr b="1">
                <a:solidFill>
                  <a:srgbClr val="0000CC"/>
                </a:solidFill>
                <a:latin typeface="Times New Roman" panose="02020603050405020304" pitchFamily="18" charset="0"/>
              </a:defRPr>
            </a:lvl9pPr>
          </a:lstStyle>
          <a:p>
            <a:fld id="{99E49A1C-43EB-4C3B-88D4-C71565D953F6}" type="slidenum">
              <a:rPr lang="es-PA" altLang="es-PA" b="0">
                <a:solidFill>
                  <a:schemeClr val="tx1"/>
                </a:solidFill>
              </a:rPr>
              <a:pPr/>
              <a:t>31</a:t>
            </a:fld>
            <a:endParaRPr lang="es-PA" altLang="es-PA" b="0" dirty="0">
              <a:solidFill>
                <a:schemeClr val="tx1"/>
              </a:solidFill>
            </a:endParaRPr>
          </a:p>
        </p:txBody>
      </p:sp>
    </p:spTree>
    <p:extLst>
      <p:ext uri="{BB962C8B-B14F-4D97-AF65-F5344CB8AC3E}">
        <p14:creationId xmlns:p14="http://schemas.microsoft.com/office/powerpoint/2010/main" val="276605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a:extLst>
              <a:ext uri="{FF2B5EF4-FFF2-40B4-BE49-F238E27FC236}">
                <a16:creationId xmlns:a16="http://schemas.microsoft.com/office/drawing/2014/main" id="{C9531460-53B5-4055-B2A6-D67ED1B864C2}"/>
              </a:ext>
            </a:extLst>
          </p:cNvPr>
          <p:cNvSpPr>
            <a:spLocks noGrp="1" noRot="1" noChangeAspect="1" noTextEdit="1"/>
          </p:cNvSpPr>
          <p:nvPr>
            <p:ph type="sldImg"/>
          </p:nvPr>
        </p:nvSpPr>
        <p:spPr>
          <a:ln/>
        </p:spPr>
      </p:sp>
      <p:sp>
        <p:nvSpPr>
          <p:cNvPr id="32771" name="2 Marcador de notas">
            <a:extLst>
              <a:ext uri="{FF2B5EF4-FFF2-40B4-BE49-F238E27FC236}">
                <a16:creationId xmlns:a16="http://schemas.microsoft.com/office/drawing/2014/main" id="{F4DE2C4B-4CE1-402A-8026-777897F888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A" altLang="es-PA" dirty="0">
              <a:latin typeface="Times New Roman" panose="02020603050405020304" pitchFamily="18" charset="0"/>
            </a:endParaRPr>
          </a:p>
        </p:txBody>
      </p:sp>
      <p:sp>
        <p:nvSpPr>
          <p:cNvPr id="32772" name="3 Marcador de número de diapositiva">
            <a:extLst>
              <a:ext uri="{FF2B5EF4-FFF2-40B4-BE49-F238E27FC236}">
                <a16:creationId xmlns:a16="http://schemas.microsoft.com/office/drawing/2014/main" id="{76537CEA-DB88-4F10-B4B8-B988FBA6C6B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CC"/>
                </a:solidFill>
                <a:latin typeface="Times New Roman" panose="02020603050405020304" pitchFamily="18" charset="0"/>
              </a:defRPr>
            </a:lvl1pPr>
            <a:lvl2pPr marL="742950" indent="-285750" eaLnBrk="0" hangingPunct="0">
              <a:defRPr b="1">
                <a:solidFill>
                  <a:srgbClr val="0000CC"/>
                </a:solidFill>
                <a:latin typeface="Times New Roman" panose="02020603050405020304" pitchFamily="18" charset="0"/>
              </a:defRPr>
            </a:lvl2pPr>
            <a:lvl3pPr marL="1143000" indent="-228600" eaLnBrk="0" hangingPunct="0">
              <a:defRPr b="1">
                <a:solidFill>
                  <a:srgbClr val="0000CC"/>
                </a:solidFill>
                <a:latin typeface="Times New Roman" panose="02020603050405020304" pitchFamily="18" charset="0"/>
              </a:defRPr>
            </a:lvl3pPr>
            <a:lvl4pPr marL="1600200" indent="-228600" eaLnBrk="0" hangingPunct="0">
              <a:defRPr b="1">
                <a:solidFill>
                  <a:srgbClr val="0000CC"/>
                </a:solidFill>
                <a:latin typeface="Times New Roman" panose="02020603050405020304" pitchFamily="18" charset="0"/>
              </a:defRPr>
            </a:lvl4pPr>
            <a:lvl5pPr marL="2057400" indent="-228600" eaLnBrk="0" hangingPunct="0">
              <a:defRPr b="1">
                <a:solidFill>
                  <a:srgbClr val="0000CC"/>
                </a:solidFill>
                <a:latin typeface="Times New Roman" panose="02020603050405020304" pitchFamily="18" charset="0"/>
              </a:defRPr>
            </a:lvl5pPr>
            <a:lvl6pPr marL="2514600" indent="-228600" eaLnBrk="0" fontAlgn="base" hangingPunct="0">
              <a:spcBef>
                <a:spcPct val="50000"/>
              </a:spcBef>
              <a:spcAft>
                <a:spcPct val="0"/>
              </a:spcAft>
              <a:defRPr b="1">
                <a:solidFill>
                  <a:srgbClr val="0000CC"/>
                </a:solidFill>
                <a:latin typeface="Times New Roman" panose="02020603050405020304" pitchFamily="18" charset="0"/>
              </a:defRPr>
            </a:lvl6pPr>
            <a:lvl7pPr marL="2971800" indent="-228600" eaLnBrk="0" fontAlgn="base" hangingPunct="0">
              <a:spcBef>
                <a:spcPct val="50000"/>
              </a:spcBef>
              <a:spcAft>
                <a:spcPct val="0"/>
              </a:spcAft>
              <a:defRPr b="1">
                <a:solidFill>
                  <a:srgbClr val="0000CC"/>
                </a:solidFill>
                <a:latin typeface="Times New Roman" panose="02020603050405020304" pitchFamily="18" charset="0"/>
              </a:defRPr>
            </a:lvl7pPr>
            <a:lvl8pPr marL="3429000" indent="-228600" eaLnBrk="0" fontAlgn="base" hangingPunct="0">
              <a:spcBef>
                <a:spcPct val="50000"/>
              </a:spcBef>
              <a:spcAft>
                <a:spcPct val="0"/>
              </a:spcAft>
              <a:defRPr b="1">
                <a:solidFill>
                  <a:srgbClr val="0000CC"/>
                </a:solidFill>
                <a:latin typeface="Times New Roman" panose="02020603050405020304" pitchFamily="18" charset="0"/>
              </a:defRPr>
            </a:lvl8pPr>
            <a:lvl9pPr marL="3886200" indent="-228600" eaLnBrk="0" fontAlgn="base" hangingPunct="0">
              <a:spcBef>
                <a:spcPct val="50000"/>
              </a:spcBef>
              <a:spcAft>
                <a:spcPct val="0"/>
              </a:spcAft>
              <a:defRPr b="1">
                <a:solidFill>
                  <a:srgbClr val="0000CC"/>
                </a:solidFill>
                <a:latin typeface="Times New Roman" panose="02020603050405020304" pitchFamily="18" charset="0"/>
              </a:defRPr>
            </a:lvl9pPr>
          </a:lstStyle>
          <a:p>
            <a:fld id="{99E49A1C-43EB-4C3B-88D4-C71565D953F6}" type="slidenum">
              <a:rPr lang="es-PA" altLang="es-PA" b="0">
                <a:solidFill>
                  <a:schemeClr val="tx1"/>
                </a:solidFill>
              </a:rPr>
              <a:pPr/>
              <a:t>32</a:t>
            </a:fld>
            <a:endParaRPr lang="es-PA" altLang="es-PA" b="0" dirty="0">
              <a:solidFill>
                <a:schemeClr val="tx1"/>
              </a:solidFill>
            </a:endParaRPr>
          </a:p>
        </p:txBody>
      </p:sp>
    </p:spTree>
    <p:extLst>
      <p:ext uri="{BB962C8B-B14F-4D97-AF65-F5344CB8AC3E}">
        <p14:creationId xmlns:p14="http://schemas.microsoft.com/office/powerpoint/2010/main" val="3491502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a:extLst>
              <a:ext uri="{FF2B5EF4-FFF2-40B4-BE49-F238E27FC236}">
                <a16:creationId xmlns:a16="http://schemas.microsoft.com/office/drawing/2014/main" id="{C9531460-53B5-4055-B2A6-D67ED1B864C2}"/>
              </a:ext>
            </a:extLst>
          </p:cNvPr>
          <p:cNvSpPr>
            <a:spLocks noGrp="1" noRot="1" noChangeAspect="1" noTextEdit="1"/>
          </p:cNvSpPr>
          <p:nvPr>
            <p:ph type="sldImg"/>
          </p:nvPr>
        </p:nvSpPr>
        <p:spPr>
          <a:ln/>
        </p:spPr>
      </p:sp>
      <p:sp>
        <p:nvSpPr>
          <p:cNvPr id="32771" name="2 Marcador de notas">
            <a:extLst>
              <a:ext uri="{FF2B5EF4-FFF2-40B4-BE49-F238E27FC236}">
                <a16:creationId xmlns:a16="http://schemas.microsoft.com/office/drawing/2014/main" id="{F4DE2C4B-4CE1-402A-8026-777897F888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A" altLang="es-PA" dirty="0">
              <a:latin typeface="Times New Roman" panose="02020603050405020304" pitchFamily="18" charset="0"/>
            </a:endParaRPr>
          </a:p>
        </p:txBody>
      </p:sp>
      <p:sp>
        <p:nvSpPr>
          <p:cNvPr id="32772" name="3 Marcador de número de diapositiva">
            <a:extLst>
              <a:ext uri="{FF2B5EF4-FFF2-40B4-BE49-F238E27FC236}">
                <a16:creationId xmlns:a16="http://schemas.microsoft.com/office/drawing/2014/main" id="{76537CEA-DB88-4F10-B4B8-B988FBA6C6B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CC"/>
                </a:solidFill>
                <a:latin typeface="Times New Roman" panose="02020603050405020304" pitchFamily="18" charset="0"/>
              </a:defRPr>
            </a:lvl1pPr>
            <a:lvl2pPr marL="742950" indent="-285750" eaLnBrk="0" hangingPunct="0">
              <a:defRPr b="1">
                <a:solidFill>
                  <a:srgbClr val="0000CC"/>
                </a:solidFill>
                <a:latin typeface="Times New Roman" panose="02020603050405020304" pitchFamily="18" charset="0"/>
              </a:defRPr>
            </a:lvl2pPr>
            <a:lvl3pPr marL="1143000" indent="-228600" eaLnBrk="0" hangingPunct="0">
              <a:defRPr b="1">
                <a:solidFill>
                  <a:srgbClr val="0000CC"/>
                </a:solidFill>
                <a:latin typeface="Times New Roman" panose="02020603050405020304" pitchFamily="18" charset="0"/>
              </a:defRPr>
            </a:lvl3pPr>
            <a:lvl4pPr marL="1600200" indent="-228600" eaLnBrk="0" hangingPunct="0">
              <a:defRPr b="1">
                <a:solidFill>
                  <a:srgbClr val="0000CC"/>
                </a:solidFill>
                <a:latin typeface="Times New Roman" panose="02020603050405020304" pitchFamily="18" charset="0"/>
              </a:defRPr>
            </a:lvl4pPr>
            <a:lvl5pPr marL="2057400" indent="-228600" eaLnBrk="0" hangingPunct="0">
              <a:defRPr b="1">
                <a:solidFill>
                  <a:srgbClr val="0000CC"/>
                </a:solidFill>
                <a:latin typeface="Times New Roman" panose="02020603050405020304" pitchFamily="18" charset="0"/>
              </a:defRPr>
            </a:lvl5pPr>
            <a:lvl6pPr marL="2514600" indent="-228600" eaLnBrk="0" fontAlgn="base" hangingPunct="0">
              <a:spcBef>
                <a:spcPct val="50000"/>
              </a:spcBef>
              <a:spcAft>
                <a:spcPct val="0"/>
              </a:spcAft>
              <a:defRPr b="1">
                <a:solidFill>
                  <a:srgbClr val="0000CC"/>
                </a:solidFill>
                <a:latin typeface="Times New Roman" panose="02020603050405020304" pitchFamily="18" charset="0"/>
              </a:defRPr>
            </a:lvl6pPr>
            <a:lvl7pPr marL="2971800" indent="-228600" eaLnBrk="0" fontAlgn="base" hangingPunct="0">
              <a:spcBef>
                <a:spcPct val="50000"/>
              </a:spcBef>
              <a:spcAft>
                <a:spcPct val="0"/>
              </a:spcAft>
              <a:defRPr b="1">
                <a:solidFill>
                  <a:srgbClr val="0000CC"/>
                </a:solidFill>
                <a:latin typeface="Times New Roman" panose="02020603050405020304" pitchFamily="18" charset="0"/>
              </a:defRPr>
            </a:lvl7pPr>
            <a:lvl8pPr marL="3429000" indent="-228600" eaLnBrk="0" fontAlgn="base" hangingPunct="0">
              <a:spcBef>
                <a:spcPct val="50000"/>
              </a:spcBef>
              <a:spcAft>
                <a:spcPct val="0"/>
              </a:spcAft>
              <a:defRPr b="1">
                <a:solidFill>
                  <a:srgbClr val="0000CC"/>
                </a:solidFill>
                <a:latin typeface="Times New Roman" panose="02020603050405020304" pitchFamily="18" charset="0"/>
              </a:defRPr>
            </a:lvl8pPr>
            <a:lvl9pPr marL="3886200" indent="-228600" eaLnBrk="0" fontAlgn="base" hangingPunct="0">
              <a:spcBef>
                <a:spcPct val="50000"/>
              </a:spcBef>
              <a:spcAft>
                <a:spcPct val="0"/>
              </a:spcAft>
              <a:defRPr b="1">
                <a:solidFill>
                  <a:srgbClr val="0000CC"/>
                </a:solidFill>
                <a:latin typeface="Times New Roman" panose="02020603050405020304" pitchFamily="18" charset="0"/>
              </a:defRPr>
            </a:lvl9pPr>
          </a:lstStyle>
          <a:p>
            <a:fld id="{99E49A1C-43EB-4C3B-88D4-C71565D953F6}" type="slidenum">
              <a:rPr lang="es-PA" altLang="es-PA" b="0">
                <a:solidFill>
                  <a:schemeClr val="tx1"/>
                </a:solidFill>
              </a:rPr>
              <a:pPr/>
              <a:t>33</a:t>
            </a:fld>
            <a:endParaRPr lang="es-PA" altLang="es-PA" b="0" dirty="0">
              <a:solidFill>
                <a:schemeClr val="tx1"/>
              </a:solidFill>
            </a:endParaRPr>
          </a:p>
        </p:txBody>
      </p:sp>
    </p:spTree>
    <p:extLst>
      <p:ext uri="{BB962C8B-B14F-4D97-AF65-F5344CB8AC3E}">
        <p14:creationId xmlns:p14="http://schemas.microsoft.com/office/powerpoint/2010/main" val="2623216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C1138-548B-9201-BAD6-648579F3B320}"/>
            </a:ext>
          </a:extLst>
        </p:cNvPr>
        <p:cNvGrpSpPr/>
        <p:nvPr/>
      </p:nvGrpSpPr>
      <p:grpSpPr>
        <a:xfrm>
          <a:off x="0" y="0"/>
          <a:ext cx="0" cy="0"/>
          <a:chOff x="0" y="0"/>
          <a:chExt cx="0" cy="0"/>
        </a:xfrm>
      </p:grpSpPr>
      <p:sp>
        <p:nvSpPr>
          <p:cNvPr id="32770" name="1 Marcador de imagen de diapositiva">
            <a:extLst>
              <a:ext uri="{FF2B5EF4-FFF2-40B4-BE49-F238E27FC236}">
                <a16:creationId xmlns:a16="http://schemas.microsoft.com/office/drawing/2014/main" id="{937C219F-2D05-14AA-532D-967266B1C56E}"/>
              </a:ext>
            </a:extLst>
          </p:cNvPr>
          <p:cNvSpPr>
            <a:spLocks noGrp="1" noRot="1" noChangeAspect="1" noTextEdit="1"/>
          </p:cNvSpPr>
          <p:nvPr>
            <p:ph type="sldImg"/>
          </p:nvPr>
        </p:nvSpPr>
        <p:spPr>
          <a:ln/>
        </p:spPr>
      </p:sp>
      <p:sp>
        <p:nvSpPr>
          <p:cNvPr id="32771" name="2 Marcador de notas">
            <a:extLst>
              <a:ext uri="{FF2B5EF4-FFF2-40B4-BE49-F238E27FC236}">
                <a16:creationId xmlns:a16="http://schemas.microsoft.com/office/drawing/2014/main" id="{0206ADA5-1846-5105-7B48-CAC8222F46F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A" altLang="es-PA" dirty="0">
              <a:latin typeface="Times New Roman" panose="02020603050405020304" pitchFamily="18" charset="0"/>
            </a:endParaRPr>
          </a:p>
        </p:txBody>
      </p:sp>
      <p:sp>
        <p:nvSpPr>
          <p:cNvPr id="32772" name="3 Marcador de número de diapositiva">
            <a:extLst>
              <a:ext uri="{FF2B5EF4-FFF2-40B4-BE49-F238E27FC236}">
                <a16:creationId xmlns:a16="http://schemas.microsoft.com/office/drawing/2014/main" id="{7355F2DA-87C1-D006-E0E2-8A1358B6887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CC"/>
                </a:solidFill>
                <a:latin typeface="Times New Roman" panose="02020603050405020304" pitchFamily="18" charset="0"/>
              </a:defRPr>
            </a:lvl1pPr>
            <a:lvl2pPr marL="742950" indent="-285750" eaLnBrk="0" hangingPunct="0">
              <a:defRPr b="1">
                <a:solidFill>
                  <a:srgbClr val="0000CC"/>
                </a:solidFill>
                <a:latin typeface="Times New Roman" panose="02020603050405020304" pitchFamily="18" charset="0"/>
              </a:defRPr>
            </a:lvl2pPr>
            <a:lvl3pPr marL="1143000" indent="-228600" eaLnBrk="0" hangingPunct="0">
              <a:defRPr b="1">
                <a:solidFill>
                  <a:srgbClr val="0000CC"/>
                </a:solidFill>
                <a:latin typeface="Times New Roman" panose="02020603050405020304" pitchFamily="18" charset="0"/>
              </a:defRPr>
            </a:lvl3pPr>
            <a:lvl4pPr marL="1600200" indent="-228600" eaLnBrk="0" hangingPunct="0">
              <a:defRPr b="1">
                <a:solidFill>
                  <a:srgbClr val="0000CC"/>
                </a:solidFill>
                <a:latin typeface="Times New Roman" panose="02020603050405020304" pitchFamily="18" charset="0"/>
              </a:defRPr>
            </a:lvl4pPr>
            <a:lvl5pPr marL="2057400" indent="-228600" eaLnBrk="0" hangingPunct="0">
              <a:defRPr b="1">
                <a:solidFill>
                  <a:srgbClr val="0000CC"/>
                </a:solidFill>
                <a:latin typeface="Times New Roman" panose="02020603050405020304" pitchFamily="18" charset="0"/>
              </a:defRPr>
            </a:lvl5pPr>
            <a:lvl6pPr marL="2514600" indent="-228600" eaLnBrk="0" fontAlgn="base" hangingPunct="0">
              <a:spcBef>
                <a:spcPct val="50000"/>
              </a:spcBef>
              <a:spcAft>
                <a:spcPct val="0"/>
              </a:spcAft>
              <a:defRPr b="1">
                <a:solidFill>
                  <a:srgbClr val="0000CC"/>
                </a:solidFill>
                <a:latin typeface="Times New Roman" panose="02020603050405020304" pitchFamily="18" charset="0"/>
              </a:defRPr>
            </a:lvl6pPr>
            <a:lvl7pPr marL="2971800" indent="-228600" eaLnBrk="0" fontAlgn="base" hangingPunct="0">
              <a:spcBef>
                <a:spcPct val="50000"/>
              </a:spcBef>
              <a:spcAft>
                <a:spcPct val="0"/>
              </a:spcAft>
              <a:defRPr b="1">
                <a:solidFill>
                  <a:srgbClr val="0000CC"/>
                </a:solidFill>
                <a:latin typeface="Times New Roman" panose="02020603050405020304" pitchFamily="18" charset="0"/>
              </a:defRPr>
            </a:lvl7pPr>
            <a:lvl8pPr marL="3429000" indent="-228600" eaLnBrk="0" fontAlgn="base" hangingPunct="0">
              <a:spcBef>
                <a:spcPct val="50000"/>
              </a:spcBef>
              <a:spcAft>
                <a:spcPct val="0"/>
              </a:spcAft>
              <a:defRPr b="1">
                <a:solidFill>
                  <a:srgbClr val="0000CC"/>
                </a:solidFill>
                <a:latin typeface="Times New Roman" panose="02020603050405020304" pitchFamily="18" charset="0"/>
              </a:defRPr>
            </a:lvl8pPr>
            <a:lvl9pPr marL="3886200" indent="-228600" eaLnBrk="0" fontAlgn="base" hangingPunct="0">
              <a:spcBef>
                <a:spcPct val="50000"/>
              </a:spcBef>
              <a:spcAft>
                <a:spcPct val="0"/>
              </a:spcAft>
              <a:defRPr b="1">
                <a:solidFill>
                  <a:srgbClr val="0000CC"/>
                </a:solidFill>
                <a:latin typeface="Times New Roman" panose="02020603050405020304" pitchFamily="18" charset="0"/>
              </a:defRPr>
            </a:lvl9pPr>
          </a:lstStyle>
          <a:p>
            <a:fld id="{99E49A1C-43EB-4C3B-88D4-C71565D953F6}" type="slidenum">
              <a:rPr lang="es-PA" altLang="es-PA" b="0">
                <a:solidFill>
                  <a:schemeClr val="tx1"/>
                </a:solidFill>
              </a:rPr>
              <a:pPr/>
              <a:t>34</a:t>
            </a:fld>
            <a:endParaRPr lang="es-PA" altLang="es-PA" b="0" dirty="0">
              <a:solidFill>
                <a:schemeClr val="tx1"/>
              </a:solidFill>
            </a:endParaRPr>
          </a:p>
        </p:txBody>
      </p:sp>
    </p:spTree>
    <p:extLst>
      <p:ext uri="{BB962C8B-B14F-4D97-AF65-F5344CB8AC3E}">
        <p14:creationId xmlns:p14="http://schemas.microsoft.com/office/powerpoint/2010/main" val="163977156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Rectángulo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pic>
        <p:nvPicPr>
          <p:cNvPr id="11" name="Imagen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ítulo 1"/>
          <p:cNvSpPr>
            <a:spLocks noGrp="1"/>
          </p:cNvSpPr>
          <p:nvPr>
            <p:ph type="ctrTitle"/>
          </p:nvPr>
        </p:nvSpPr>
        <p:spPr>
          <a:xfrm>
            <a:off x="1104900" y="2292094"/>
            <a:ext cx="10096500" cy="2219691"/>
          </a:xfrm>
        </p:spPr>
        <p:txBody>
          <a:bodyPr rtlCol="0" anchor="ctr">
            <a:normAutofit/>
          </a:bodyPr>
          <a:lstStyle>
            <a:lvl1pPr algn="l">
              <a:defRPr sz="4400" cap="all" baseline="0"/>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7" name="Rectángulo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 name="Marcador de fecha 3"/>
          <p:cNvSpPr>
            <a:spLocks noGrp="1"/>
          </p:cNvSpPr>
          <p:nvPr>
            <p:ph type="dt" sz="half" idx="10"/>
          </p:nvPr>
        </p:nvSpPr>
        <p:spPr/>
        <p:txBody>
          <a:bodyPr rtlCol="0"/>
          <a:lstStyle>
            <a:lvl1pPr>
              <a:defRPr baseline="0">
                <a:solidFill>
                  <a:schemeClr val="tx1">
                    <a:lumMod val="20000"/>
                    <a:lumOff val="80000"/>
                  </a:schemeClr>
                </a:solidFill>
              </a:defRPr>
            </a:lvl1pPr>
          </a:lstStyle>
          <a:p>
            <a:pPr rtl="0"/>
            <a:fld id="{E96B3318-6ACF-47FB-8676-780708F8F157}" type="datetime1">
              <a:rPr lang="es-ES" noProof="0" smtClean="0"/>
              <a:t>16/02/2024</a:t>
            </a:fld>
            <a:endParaRPr lang="es-ES" noProof="0" dirty="0"/>
          </a:p>
        </p:txBody>
      </p:sp>
      <p:sp>
        <p:nvSpPr>
          <p:cNvPr id="5" name="Marcador de pie de página 4"/>
          <p:cNvSpPr>
            <a:spLocks noGrp="1"/>
          </p:cNvSpPr>
          <p:nvPr>
            <p:ph type="ftr" sz="quarter" idx="11"/>
          </p:nvPr>
        </p:nvSpPr>
        <p:spPr/>
        <p:txBody>
          <a:bodyPr rtlCol="0"/>
          <a:lstStyle>
            <a:lvl1pPr>
              <a:defRPr baseline="0">
                <a:solidFill>
                  <a:schemeClr val="tx1">
                    <a:lumMod val="20000"/>
                    <a:lumOff val="80000"/>
                  </a:schemeClr>
                </a:solidFill>
              </a:defRPr>
            </a:lvl1pPr>
          </a:lstStyle>
          <a:p>
            <a:pPr rtl="0"/>
            <a:endParaRPr lang="es-ES" noProof="0" dirty="0"/>
          </a:p>
        </p:txBody>
      </p:sp>
      <p:sp>
        <p:nvSpPr>
          <p:cNvPr id="6" name="Marcador de número de diapositiva 5"/>
          <p:cNvSpPr>
            <a:spLocks noGrp="1"/>
          </p:cNvSpPr>
          <p:nvPr>
            <p:ph type="sldNum" sz="quarter" idx="12"/>
          </p:nvPr>
        </p:nvSpPr>
        <p:spPr/>
        <p:txBody>
          <a:bodyPr rtlCol="0"/>
          <a:lstStyle>
            <a:lvl1pPr>
              <a:defRPr baseline="0">
                <a:solidFill>
                  <a:schemeClr val="tx1">
                    <a:lumMod val="20000"/>
                    <a:lumOff val="80000"/>
                  </a:schemeClr>
                </a:solidFill>
              </a:defRPr>
            </a:lvl1pPr>
          </a:lstStyle>
          <a:p>
            <a:pPr rtl="0"/>
            <a:fld id="{0FF54DE5-C571-48E8-A5BC-B369434E2F44}" type="slidenum">
              <a:rPr lang="es-ES" noProof="0" smtClean="0"/>
              <a:pPr rtl="0"/>
              <a:t>‹Nº›</a:t>
            </a:fld>
            <a:endParaRPr lang="es-ES" noProof="0" dirty="0"/>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leyenda">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04900" y="63137"/>
            <a:ext cx="9980682" cy="1096962"/>
          </a:xfrm>
        </p:spPr>
        <p:txBody>
          <a:bodyPr rtlCol="0" anchor="b"/>
          <a:lstStyle>
            <a:lvl1pPr>
              <a:defRPr sz="3200" b="1"/>
            </a:lvl1pPr>
          </a:lstStyle>
          <a:p>
            <a:pPr rtl="0"/>
            <a:r>
              <a:rPr lang="es-ES" noProof="0"/>
              <a:t>Haga clic para modificar el estilo de título del patrón</a:t>
            </a:r>
          </a:p>
        </p:txBody>
      </p:sp>
      <p:sp>
        <p:nvSpPr>
          <p:cNvPr id="4" name="Marcador de texto 3"/>
          <p:cNvSpPr>
            <a:spLocks noGrp="1"/>
          </p:cNvSpPr>
          <p:nvPr>
            <p:ph type="body" sz="half" idx="2"/>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dirty="0"/>
              <a:t>Haga clic en el icono para agregar una imagen</a:t>
            </a:r>
          </a:p>
        </p:txBody>
      </p:sp>
      <p:sp>
        <p:nvSpPr>
          <p:cNvPr id="5" name="Marcador de fecha 4"/>
          <p:cNvSpPr>
            <a:spLocks noGrp="1"/>
          </p:cNvSpPr>
          <p:nvPr>
            <p:ph type="dt" sz="half" idx="10"/>
          </p:nvPr>
        </p:nvSpPr>
        <p:spPr/>
        <p:txBody>
          <a:bodyPr rtlCol="0"/>
          <a:lstStyle/>
          <a:p>
            <a:pPr rtl="0"/>
            <a:fld id="{C47975DB-A2CA-4D59-9DCD-B985633E7956}" type="datetime1">
              <a:rPr lang="es-ES" noProof="0" smtClean="0"/>
              <a:t>16/02/2024</a:t>
            </a:fld>
            <a:endParaRPr lang="es-ES" noProof="0" dirty="0"/>
          </a:p>
        </p:txBody>
      </p:sp>
      <p:sp>
        <p:nvSpPr>
          <p:cNvPr id="6" name="Marcador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lvl1pPr>
              <a:defRPr sz="800"/>
            </a:lvl1pPr>
          </a:lstStyle>
          <a:p>
            <a:fld id="{0FF54DE5-C571-48E8-A5BC-B369434E2F44}" type="slidenum">
              <a:rPr lang="es-ES" smtClean="0"/>
              <a:pPr/>
              <a:t>‹Nº›</a:t>
            </a:fld>
            <a:endParaRPr lang="es-ES"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9B89D9D-8977-41E0-81ED-D36F4DA7FE59}" type="datetime1">
              <a:rPr lang="en-US" smtClean="0"/>
              <a:t>2/16/2024</a:t>
            </a:fld>
            <a:endParaRPr lang="en-US" dirty="0"/>
          </a:p>
        </p:txBody>
      </p:sp>
      <p:sp>
        <p:nvSpPr>
          <p:cNvPr id="4" name="Holder 4"/>
          <p:cNvSpPr>
            <a:spLocks noGrp="1"/>
          </p:cNvSpPr>
          <p:nvPr>
            <p:ph type="sldNum" sz="quarter" idx="7"/>
          </p:nvPr>
        </p:nvSpPr>
        <p:spPr>
          <a:xfrm>
            <a:off x="8778240" y="6377946"/>
            <a:ext cx="2804160" cy="190098"/>
          </a:xfrm>
        </p:spPr>
        <p:txBody>
          <a:bodyPr lIns="0" tIns="0" rIns="0" bIns="0"/>
          <a:lstStyle>
            <a:lvl1pPr algn="r">
              <a:defRPr sz="1235">
                <a:solidFill>
                  <a:schemeClr val="tx1">
                    <a:tint val="75000"/>
                  </a:schemeClr>
                </a:solidFill>
              </a:defRPr>
            </a:lvl1pPr>
          </a:lstStyle>
          <a:p>
            <a:fld id="{B6F15528-21DE-4FAA-801E-634DDDAF4B2B}" type="slidenum">
              <a:rPr lang="es-PA" smtClean="0"/>
              <a:pPr/>
              <a:t>‹Nº›</a:t>
            </a:fld>
            <a:endParaRPr lang="es-PA" dirty="0"/>
          </a:p>
        </p:txBody>
      </p:sp>
    </p:spTree>
    <p:extLst>
      <p:ext uri="{BB962C8B-B14F-4D97-AF65-F5344CB8AC3E}">
        <p14:creationId xmlns:p14="http://schemas.microsoft.com/office/powerpoint/2010/main" val="154185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04900" y="63137"/>
            <a:ext cx="9980682" cy="1096962"/>
          </a:xfrm>
        </p:spPr>
        <p:txBody>
          <a:bodyPr rtlCol="0"/>
          <a:lstStyle/>
          <a:p>
            <a:pPr rtl="0"/>
            <a:r>
              <a:rPr lang="es-ES" noProof="0"/>
              <a:t>Haga clic para modificar el estilo de título del patrón</a:t>
            </a:r>
          </a:p>
        </p:txBody>
      </p:sp>
      <p:sp>
        <p:nvSpPr>
          <p:cNvPr id="3" name="Marcador de contenido 2"/>
          <p:cNvSpPr>
            <a:spLocks noGrp="1"/>
          </p:cNvSpPr>
          <p:nvPr>
            <p:ph idx="1"/>
          </p:nvPr>
        </p:nvSpPr>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ACC0D593-D319-4EB6-BFBF-EE7E362B0970}" type="datetime1">
              <a:rPr lang="es-ES" noProof="0" smtClean="0"/>
              <a:t>16/02/2024</a:t>
            </a:fld>
            <a:endParaRPr lang="es-ES" noProof="0" dirty="0"/>
          </a:p>
        </p:txBody>
      </p:sp>
      <p:sp>
        <p:nvSpPr>
          <p:cNvPr id="5" name="Marcador de pie de página 4"/>
          <p:cNvSpPr>
            <a:spLocks noGrp="1"/>
          </p:cNvSpPr>
          <p:nvPr>
            <p:ph type="ftr" sz="quarter" idx="11"/>
          </p:nvPr>
        </p:nvSpPr>
        <p:spPr/>
        <p:txBody>
          <a:bodyPr rtlCol="0"/>
          <a:lstStyle/>
          <a:p>
            <a:pPr rtl="0"/>
            <a:endParaRPr lang="es-ES" noProof="0" dirty="0"/>
          </a:p>
        </p:txBody>
      </p:sp>
      <p:sp>
        <p:nvSpPr>
          <p:cNvPr id="6" name="Marcador de número de diapositiva 5"/>
          <p:cNvSpPr>
            <a:spLocks noGrp="1"/>
          </p:cNvSpPr>
          <p:nvPr>
            <p:ph type="sldNum" sz="quarter" idx="12"/>
          </p:nvPr>
        </p:nvSpPr>
        <p:spPr/>
        <p:txBody>
          <a:bodyPr rtlCol="0"/>
          <a:lstStyle>
            <a:lvl1pPr>
              <a:defRPr sz="800"/>
            </a:lvl1pPr>
          </a:lstStyle>
          <a:p>
            <a:fld id="{0FF54DE5-C571-48E8-A5BC-B369434E2F44}" type="slidenum">
              <a:rPr lang="es-ES" smtClean="0"/>
              <a:pPr/>
              <a:t>‹Nº›</a:t>
            </a:fld>
            <a:endParaRPr lang="es-ES"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de título con imagen">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104900" y="2292094"/>
            <a:ext cx="5734050" cy="2219691"/>
          </a:xfrm>
        </p:spPr>
        <p:txBody>
          <a:bodyPr rtlCol="0" anchor="ctr">
            <a:normAutofit/>
          </a:bodyPr>
          <a:lstStyle>
            <a:lvl1pPr algn="l">
              <a:defRPr sz="4400" cap="all" baseline="0"/>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11" name="Marcador de posición de imagen 10" descr="Marcador de posición vacío para agregar una imagen. Haga clic en el marcador de posición y seleccione la imagen que desee agregar."/>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es-ES" noProof="0" dirty="0"/>
              <a:t>Haga clic en el icono para agregar una imagen</a:t>
            </a:r>
          </a:p>
        </p:txBody>
      </p:sp>
      <p:sp>
        <p:nvSpPr>
          <p:cNvPr id="8" name="Rectángulo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nvGrpSpPr>
          <p:cNvPr id="14" name="Grupo 13"/>
          <p:cNvGrpSpPr/>
          <p:nvPr/>
        </p:nvGrpSpPr>
        <p:grpSpPr>
          <a:xfrm>
            <a:off x="0" y="1143000"/>
            <a:ext cx="12192000" cy="63125"/>
            <a:chOff x="507492" y="1501519"/>
            <a:chExt cx="8129016" cy="63125"/>
          </a:xfrm>
        </p:grpSpPr>
        <p:cxnSp>
          <p:nvCxnSpPr>
            <p:cNvPr id="15" name="Conector recto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Imagen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upo 12"/>
          <p:cNvGrpSpPr/>
          <p:nvPr/>
        </p:nvGrpSpPr>
        <p:grpSpPr>
          <a:xfrm rot="10800000">
            <a:off x="0" y="5645510"/>
            <a:ext cx="12192000" cy="63125"/>
            <a:chOff x="507492" y="1501519"/>
            <a:chExt cx="8129016" cy="63125"/>
          </a:xfrm>
        </p:grpSpPr>
        <p:cxnSp>
          <p:nvCxnSpPr>
            <p:cNvPr id="17" name="Conector recto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ángulo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la sección">
    <p:bg>
      <p:bgPr>
        <a:solidFill>
          <a:schemeClr val="bg1"/>
        </a:solidFill>
        <a:effectLst/>
      </p:bgPr>
    </p:bg>
    <p:spTree>
      <p:nvGrpSpPr>
        <p:cNvPr id="1" name=""/>
        <p:cNvGrpSpPr/>
        <p:nvPr/>
      </p:nvGrpSpPr>
      <p:grpSpPr>
        <a:xfrm>
          <a:off x="0" y="0"/>
          <a:ext cx="0" cy="0"/>
          <a:chOff x="0" y="0"/>
          <a:chExt cx="0" cy="0"/>
        </a:xfrm>
      </p:grpSpPr>
      <p:grpSp>
        <p:nvGrpSpPr>
          <p:cNvPr id="8" name="Grupo 7"/>
          <p:cNvGrpSpPr/>
          <p:nvPr/>
        </p:nvGrpSpPr>
        <p:grpSpPr>
          <a:xfrm>
            <a:off x="0" y="2514600"/>
            <a:ext cx="12192000" cy="3194035"/>
            <a:chOff x="647402" y="2514600"/>
            <a:chExt cx="10838688" cy="3194035"/>
          </a:xfrm>
        </p:grpSpPr>
        <p:grpSp>
          <p:nvGrpSpPr>
            <p:cNvPr id="9" name="Grupo 8"/>
            <p:cNvGrpSpPr/>
            <p:nvPr/>
          </p:nvGrpSpPr>
          <p:grpSpPr>
            <a:xfrm>
              <a:off x="647402" y="2514600"/>
              <a:ext cx="10838688" cy="63125"/>
              <a:chOff x="507492" y="1501519"/>
              <a:chExt cx="8129016" cy="63125"/>
            </a:xfrm>
          </p:grpSpPr>
          <p:cxnSp>
            <p:nvCxnSpPr>
              <p:cNvPr id="14" name="Conector recto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ángulo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nvGrpSpPr>
            <p:cNvPr id="11" name="Grupo 10"/>
            <p:cNvGrpSpPr/>
            <p:nvPr/>
          </p:nvGrpSpPr>
          <p:grpSpPr>
            <a:xfrm rot="10800000">
              <a:off x="647402" y="5645510"/>
              <a:ext cx="10838688" cy="63125"/>
              <a:chOff x="507492" y="1501519"/>
              <a:chExt cx="8129016" cy="63125"/>
            </a:xfrm>
          </p:grpSpPr>
          <p:cxnSp>
            <p:nvCxnSpPr>
              <p:cNvPr id="12" name="Conector recto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Imagen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ítulo 1"/>
          <p:cNvSpPr>
            <a:spLocks noGrp="1"/>
          </p:cNvSpPr>
          <p:nvPr>
            <p:ph type="title"/>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es-ES" noProof="0"/>
              <a:t>Haga clic para modificar el estilo de título del patrón</a:t>
            </a:r>
          </a:p>
        </p:txBody>
      </p:sp>
      <p:sp>
        <p:nvSpPr>
          <p:cNvPr id="3" name="Marcador de texto 2"/>
          <p:cNvSpPr>
            <a:spLocks noGrp="1"/>
          </p:cNvSpPr>
          <p:nvPr>
            <p:ph type="body" idx="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Haga clic para modificar los estilos de texto del patrón</a:t>
            </a:r>
          </a:p>
        </p:txBody>
      </p:sp>
      <p:sp>
        <p:nvSpPr>
          <p:cNvPr id="4" name="Marcador de fecha 3"/>
          <p:cNvSpPr>
            <a:spLocks noGrp="1"/>
          </p:cNvSpPr>
          <p:nvPr>
            <p:ph type="dt" sz="half" idx="10"/>
          </p:nvPr>
        </p:nvSpPr>
        <p:spPr/>
        <p:txBody>
          <a:bodyPr rtlCol="0"/>
          <a:lstStyle/>
          <a:p>
            <a:pPr rtl="0"/>
            <a:fld id="{ED9EB56D-4089-4399-8897-ACEF2365705E}" type="datetime1">
              <a:rPr lang="es-ES" noProof="0" smtClean="0"/>
              <a:t>16/02/2024</a:t>
            </a:fld>
            <a:endParaRPr lang="es-ES" noProof="0" dirty="0"/>
          </a:p>
        </p:txBody>
      </p:sp>
      <p:sp>
        <p:nvSpPr>
          <p:cNvPr id="5" name="Marcador de pie de página 4"/>
          <p:cNvSpPr>
            <a:spLocks noGrp="1"/>
          </p:cNvSpPr>
          <p:nvPr>
            <p:ph type="ftr" sz="quarter" idx="11"/>
          </p:nvPr>
        </p:nvSpPr>
        <p:spPr/>
        <p:txBody>
          <a:bodyPr rtlCol="0"/>
          <a:lstStyle/>
          <a:p>
            <a:pPr rtl="0"/>
            <a:endParaRPr lang="es-ES" noProof="0" dirty="0"/>
          </a:p>
        </p:txBody>
      </p:sp>
      <p:sp>
        <p:nvSpPr>
          <p:cNvPr id="6" name="Marcador de número de diapositiva 5"/>
          <p:cNvSpPr>
            <a:spLocks noGrp="1"/>
          </p:cNvSpPr>
          <p:nvPr>
            <p:ph type="sldNum" sz="quarter" idx="12"/>
          </p:nvPr>
        </p:nvSpPr>
        <p:spPr/>
        <p:txBody>
          <a:bodyPr rtlCol="0"/>
          <a:lstStyle>
            <a:lvl1pPr>
              <a:defRPr sz="800"/>
            </a:lvl1pPr>
          </a:lstStyle>
          <a:p>
            <a:fld id="{0FF54DE5-C571-48E8-A5BC-B369434E2F44}" type="slidenum">
              <a:rPr lang="es-ES" smtClean="0"/>
              <a:pPr/>
              <a:t>‹Nº›</a:t>
            </a:fld>
            <a:endParaRPr lang="es-ES" dirty="0"/>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contenido">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defRPr b="1"/>
            </a:lvl1pPr>
          </a:lstStyle>
          <a:p>
            <a:pPr rtl="0"/>
            <a:r>
              <a:rPr lang="es-ES" noProof="0"/>
              <a:t>Haga clic para modificar el estilo de título del patrón</a:t>
            </a:r>
          </a:p>
        </p:txBody>
      </p:sp>
      <p:sp>
        <p:nvSpPr>
          <p:cNvPr id="3" name="Marcador de contenido 2"/>
          <p:cNvSpPr>
            <a:spLocks noGrp="1"/>
          </p:cNvSpPr>
          <p:nvPr>
            <p:ph sz="half" idx="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contenido 3"/>
          <p:cNvSpPr>
            <a:spLocks noGrp="1"/>
          </p:cNvSpPr>
          <p:nvPr>
            <p:ph sz="half" idx="2"/>
          </p:nvPr>
        </p:nvSpPr>
        <p:spPr>
          <a:xfrm>
            <a:off x="6172200" y="1600200"/>
            <a:ext cx="4914900" cy="4571999"/>
          </a:xfrm>
        </p:spPr>
        <p:txBody>
          <a:bodyPr rtlCol="0"/>
          <a:lstStyle>
            <a:lvl5pPr>
              <a:defRPr/>
            </a:lvl5pPr>
            <a:lvl6pPr>
              <a:defRPr/>
            </a:lvl6pPr>
            <a:lvl7pPr>
              <a:defRPr/>
            </a:lvl7pPr>
            <a:lvl8pPr>
              <a:defRPr/>
            </a:lvl8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fecha 4"/>
          <p:cNvSpPr>
            <a:spLocks noGrp="1"/>
          </p:cNvSpPr>
          <p:nvPr>
            <p:ph type="dt" sz="half" idx="10"/>
          </p:nvPr>
        </p:nvSpPr>
        <p:spPr/>
        <p:txBody>
          <a:bodyPr rtlCol="0"/>
          <a:lstStyle/>
          <a:p>
            <a:pPr rtl="0"/>
            <a:fld id="{9A4C8D06-2010-481F-951B-F0F199F511F4}" type="datetime1">
              <a:rPr lang="es-ES" noProof="0" smtClean="0"/>
              <a:t>16/02/2024</a:t>
            </a:fld>
            <a:endParaRPr lang="es-ES" noProof="0" dirty="0"/>
          </a:p>
        </p:txBody>
      </p:sp>
      <p:sp>
        <p:nvSpPr>
          <p:cNvPr id="6" name="Marcador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lvl1pPr>
              <a:defRPr sz="800"/>
            </a:lvl1pPr>
          </a:lstStyle>
          <a:p>
            <a:fld id="{0FF54DE5-C571-48E8-A5BC-B369434E2F44}" type="slidenum">
              <a:rPr lang="es-ES" smtClean="0"/>
              <a:pPr/>
              <a:t>‹Nº›</a:t>
            </a:fld>
            <a:endParaRPr lang="es-ES"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04900" y="63137"/>
            <a:ext cx="9980682" cy="1096962"/>
          </a:xfrm>
        </p:spPr>
        <p:txBody>
          <a:bodyPr rtlCol="0"/>
          <a:lstStyle>
            <a:lvl1pPr>
              <a:defRPr b="1"/>
            </a:lvl1pPr>
          </a:lstStyle>
          <a:p>
            <a:pPr rtl="0"/>
            <a:r>
              <a:rPr lang="es-ES" noProof="0"/>
              <a:t>Haga clic para modificar el estilo de título del patrón</a:t>
            </a:r>
          </a:p>
        </p:txBody>
      </p:sp>
      <p:sp>
        <p:nvSpPr>
          <p:cNvPr id="3" name="Marcador de texto 2"/>
          <p:cNvSpPr>
            <a:spLocks noGrp="1"/>
          </p:cNvSpPr>
          <p:nvPr>
            <p:ph type="body" idx="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contenido 3"/>
          <p:cNvSpPr>
            <a:spLocks noGrp="1"/>
          </p:cNvSpPr>
          <p:nvPr>
            <p:ph sz="half" idx="2"/>
          </p:nvPr>
        </p:nvSpPr>
        <p:spPr>
          <a:xfrm>
            <a:off x="1104900" y="2424112"/>
            <a:ext cx="4919472" cy="3748088"/>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p:cNvSpPr>
            <a:spLocks noGrp="1"/>
          </p:cNvSpPr>
          <p:nvPr>
            <p:ph type="body" sz="quarter" idx="3"/>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contenido 5"/>
          <p:cNvSpPr>
            <a:spLocks noGrp="1"/>
          </p:cNvSpPr>
          <p:nvPr>
            <p:ph sz="quarter" idx="4"/>
          </p:nvPr>
        </p:nvSpPr>
        <p:spPr>
          <a:xfrm>
            <a:off x="6166110" y="2424112"/>
            <a:ext cx="4919472" cy="3748088"/>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p:cNvSpPr>
            <a:spLocks noGrp="1"/>
          </p:cNvSpPr>
          <p:nvPr>
            <p:ph type="dt" sz="half" idx="10"/>
          </p:nvPr>
        </p:nvSpPr>
        <p:spPr/>
        <p:txBody>
          <a:bodyPr rtlCol="0"/>
          <a:lstStyle/>
          <a:p>
            <a:pPr rtl="0"/>
            <a:fld id="{C3EE5667-1767-4BB5-9CBB-08B92666E655}" type="datetime1">
              <a:rPr lang="es-ES" noProof="0" smtClean="0"/>
              <a:t>16/02/2024</a:t>
            </a:fld>
            <a:endParaRPr lang="es-ES" noProof="0" dirty="0"/>
          </a:p>
        </p:txBody>
      </p:sp>
      <p:sp>
        <p:nvSpPr>
          <p:cNvPr id="8" name="Marcador de pie de página 7"/>
          <p:cNvSpPr>
            <a:spLocks noGrp="1"/>
          </p:cNvSpPr>
          <p:nvPr>
            <p:ph type="ftr" sz="quarter" idx="11"/>
          </p:nvPr>
        </p:nvSpPr>
        <p:spPr/>
        <p:txBody>
          <a:bodyPr rtlCol="0"/>
          <a:lstStyle/>
          <a:p>
            <a:pPr rtl="0"/>
            <a:endParaRPr lang="es-ES" noProof="0" dirty="0"/>
          </a:p>
        </p:txBody>
      </p:sp>
      <p:sp>
        <p:nvSpPr>
          <p:cNvPr id="9" name="Marcador de número de diapositiva 8"/>
          <p:cNvSpPr>
            <a:spLocks noGrp="1"/>
          </p:cNvSpPr>
          <p:nvPr>
            <p:ph type="sldNum" sz="quarter" idx="12"/>
          </p:nvPr>
        </p:nvSpPr>
        <p:spPr/>
        <p:txBody>
          <a:bodyPr rtlCol="0"/>
          <a:lstStyle>
            <a:lvl1pPr>
              <a:defRPr sz="800"/>
            </a:lvl1pPr>
          </a:lstStyle>
          <a:p>
            <a:fld id="{0FF54DE5-C571-48E8-A5BC-B369434E2F44}" type="slidenum">
              <a:rPr lang="es-ES" smtClean="0"/>
              <a:pPr/>
              <a:t>‹Nº›</a:t>
            </a:fld>
            <a:endParaRPr lang="es-ES"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04900" y="63137"/>
            <a:ext cx="9980682" cy="1096962"/>
          </a:xfrm>
        </p:spPr>
        <p:txBody>
          <a:bodyPr rtlCol="0"/>
          <a:lstStyle>
            <a:lvl1pPr>
              <a:defRPr b="1"/>
            </a:lvl1pPr>
          </a:lstStyle>
          <a:p>
            <a:pPr rtl="0"/>
            <a:r>
              <a:rPr lang="es-ES" noProof="0"/>
              <a:t>Haga clic para modificar el estilo de título del patrón</a:t>
            </a:r>
          </a:p>
        </p:txBody>
      </p:sp>
      <p:sp>
        <p:nvSpPr>
          <p:cNvPr id="3" name="Marcador de fecha 2"/>
          <p:cNvSpPr>
            <a:spLocks noGrp="1"/>
          </p:cNvSpPr>
          <p:nvPr>
            <p:ph type="dt" sz="half" idx="10"/>
          </p:nvPr>
        </p:nvSpPr>
        <p:spPr/>
        <p:txBody>
          <a:bodyPr rtlCol="0"/>
          <a:lstStyle/>
          <a:p>
            <a:pPr rtl="0"/>
            <a:fld id="{FA002627-C124-4E40-818B-CC75DC3E7C19}" type="datetime1">
              <a:rPr lang="es-ES" noProof="0" smtClean="0"/>
              <a:t>16/02/2024</a:t>
            </a:fld>
            <a:endParaRPr lang="es-ES" noProof="0" dirty="0"/>
          </a:p>
        </p:txBody>
      </p:sp>
      <p:sp>
        <p:nvSpPr>
          <p:cNvPr id="4" name="Marcador de pie de página 3"/>
          <p:cNvSpPr>
            <a:spLocks noGrp="1"/>
          </p:cNvSpPr>
          <p:nvPr>
            <p:ph type="ftr" sz="quarter" idx="11"/>
          </p:nvPr>
        </p:nvSpPr>
        <p:spPr/>
        <p:txBody>
          <a:bodyPr rtlCol="0"/>
          <a:lstStyle/>
          <a:p>
            <a:pPr rtl="0"/>
            <a:endParaRPr lang="es-ES" noProof="0" dirty="0"/>
          </a:p>
        </p:txBody>
      </p:sp>
      <p:sp>
        <p:nvSpPr>
          <p:cNvPr id="5" name="Marcador de posición de número de diapositiva 4"/>
          <p:cNvSpPr>
            <a:spLocks noGrp="1"/>
          </p:cNvSpPr>
          <p:nvPr>
            <p:ph type="sldNum" sz="quarter" idx="12"/>
          </p:nvPr>
        </p:nvSpPr>
        <p:spPr/>
        <p:txBody>
          <a:bodyPr rtlCol="0"/>
          <a:lstStyle>
            <a:lvl1pPr>
              <a:defRPr sz="800"/>
            </a:lvl1pPr>
          </a:lstStyle>
          <a:p>
            <a:fld id="{0FF54DE5-C571-48E8-A5BC-B369434E2F44}" type="slidenum">
              <a:rPr lang="es-ES" smtClean="0"/>
              <a:pPr/>
              <a:t>‹Nº›</a:t>
            </a:fld>
            <a:endParaRPr lang="es-ES"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bg>
      <p:bgPr>
        <a:solidFill>
          <a:schemeClr val="bg1"/>
        </a:solidFill>
        <a:effectLst/>
      </p:bgPr>
    </p:bg>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B5398A08-4F83-4A07-866A-EB70A24A3AC6}" type="datetime1">
              <a:rPr lang="es-ES" noProof="0" smtClean="0"/>
              <a:t>16/02/2024</a:t>
            </a:fld>
            <a:endParaRPr lang="es-ES" noProof="0" dirty="0"/>
          </a:p>
        </p:txBody>
      </p:sp>
      <p:sp>
        <p:nvSpPr>
          <p:cNvPr id="3" name="Marcador de pie de página 2"/>
          <p:cNvSpPr>
            <a:spLocks noGrp="1"/>
          </p:cNvSpPr>
          <p:nvPr>
            <p:ph type="ftr" sz="quarter" idx="11"/>
          </p:nvPr>
        </p:nvSpPr>
        <p:spPr/>
        <p:txBody>
          <a:bodyPr rtlCol="0"/>
          <a:lstStyle/>
          <a:p>
            <a:pPr rtl="0"/>
            <a:endParaRPr lang="es-ES" noProof="0" dirty="0"/>
          </a:p>
        </p:txBody>
      </p:sp>
      <p:sp>
        <p:nvSpPr>
          <p:cNvPr id="4" name="Marcador de número de diapositiva 3"/>
          <p:cNvSpPr>
            <a:spLocks noGrp="1"/>
          </p:cNvSpPr>
          <p:nvPr>
            <p:ph type="sldNum" sz="quarter" idx="12"/>
          </p:nvPr>
        </p:nvSpPr>
        <p:spPr/>
        <p:txBody>
          <a:bodyPr rtlCol="0"/>
          <a:lstStyle>
            <a:lvl1pPr>
              <a:defRPr sz="800"/>
            </a:lvl1pPr>
          </a:lstStyle>
          <a:p>
            <a:fld id="{0FF54DE5-C571-48E8-A5BC-B369434E2F44}" type="slidenum">
              <a:rPr lang="es-ES" smtClean="0"/>
              <a:pPr/>
              <a:t>‹Nº›</a:t>
            </a:fld>
            <a:endParaRPr lang="es-ES"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04900" y="63138"/>
            <a:ext cx="9980682" cy="1096962"/>
          </a:xfrm>
        </p:spPr>
        <p:txBody>
          <a:bodyPr rtlCol="0" anchor="b"/>
          <a:lstStyle>
            <a:lvl1pPr>
              <a:defRPr sz="3200" b="1"/>
            </a:lvl1pPr>
          </a:lstStyle>
          <a:p>
            <a:pPr rtl="0"/>
            <a:r>
              <a:rPr lang="es-ES" noProof="0"/>
              <a:t>Haga clic para modificar el estilo de título del patrón</a:t>
            </a:r>
          </a:p>
        </p:txBody>
      </p:sp>
      <p:sp>
        <p:nvSpPr>
          <p:cNvPr id="4" name="Marcador de texto 3"/>
          <p:cNvSpPr>
            <a:spLocks noGrp="1"/>
          </p:cNvSpPr>
          <p:nvPr>
            <p:ph type="body" sz="half" idx="2"/>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3" name="Marcador de contenido 2"/>
          <p:cNvSpPr>
            <a:spLocks noGrp="1"/>
          </p:cNvSpPr>
          <p:nvPr>
            <p:ph idx="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fecha 4"/>
          <p:cNvSpPr>
            <a:spLocks noGrp="1"/>
          </p:cNvSpPr>
          <p:nvPr>
            <p:ph type="dt" sz="half" idx="10"/>
          </p:nvPr>
        </p:nvSpPr>
        <p:spPr/>
        <p:txBody>
          <a:bodyPr rtlCol="0"/>
          <a:lstStyle/>
          <a:p>
            <a:pPr rtl="0"/>
            <a:fld id="{9C928160-94EE-46C3-A494-BC8FF70C2F0E}" type="datetime1">
              <a:rPr lang="es-ES" noProof="0" smtClean="0"/>
              <a:t>16/02/2024</a:t>
            </a:fld>
            <a:endParaRPr lang="es-ES" noProof="0" dirty="0"/>
          </a:p>
        </p:txBody>
      </p:sp>
      <p:sp>
        <p:nvSpPr>
          <p:cNvPr id="6" name="Marcador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lvl1pPr>
              <a:defRPr sz="800"/>
            </a:lvl1pPr>
          </a:lstStyle>
          <a:p>
            <a:fld id="{0FF54DE5-C571-48E8-A5BC-B369434E2F44}" type="slidenum">
              <a:rPr lang="es-ES" smtClean="0"/>
              <a:pPr/>
              <a:t>‹Nº›</a:t>
            </a:fld>
            <a:endParaRPr lang="es-ES"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es-ES" noProof="0"/>
              <a:t>Haga clic para modificar el estilo de título del patrón</a:t>
            </a:r>
          </a:p>
        </p:txBody>
      </p:sp>
      <p:sp>
        <p:nvSpPr>
          <p:cNvPr id="3" name="Marcador de texto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a:p>
            <a:pPr lvl="5" rtl="0"/>
            <a:r>
              <a:rPr lang="es-ES" noProof="0"/>
              <a:t>Sexto nivel</a:t>
            </a:r>
          </a:p>
          <a:p>
            <a:pPr lvl="6" rtl="0"/>
            <a:r>
              <a:rPr lang="es-ES" noProof="0"/>
              <a:t>Séptimo nivel</a:t>
            </a:r>
          </a:p>
          <a:p>
            <a:pPr lvl="7" rtl="0"/>
            <a:r>
              <a:rPr lang="es-ES" noProof="0"/>
              <a:t>Octavo nivel</a:t>
            </a:r>
          </a:p>
          <a:p>
            <a:pPr lvl="8" rtl="0"/>
            <a:r>
              <a:rPr lang="es-ES" noProof="0"/>
              <a:t>Noveno nivel</a:t>
            </a:r>
          </a:p>
        </p:txBody>
      </p:sp>
      <p:sp>
        <p:nvSpPr>
          <p:cNvPr id="4" name="Marcador de fecha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pPr rtl="0"/>
            <a:fld id="{FDB3AF70-4729-4375-AB27-71DF307E3D88}" type="datetime1">
              <a:rPr lang="es-ES" noProof="0" smtClean="0"/>
              <a:t>16/02/2024</a:t>
            </a:fld>
            <a:endParaRPr lang="es-ES" noProof="0" dirty="0"/>
          </a:p>
        </p:txBody>
      </p:sp>
      <p:sp>
        <p:nvSpPr>
          <p:cNvPr id="5" name="Marcador de pie de página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pPr rtl="0"/>
            <a:endParaRPr lang="es-ES" noProof="0" dirty="0"/>
          </a:p>
        </p:txBody>
      </p:sp>
      <p:sp>
        <p:nvSpPr>
          <p:cNvPr id="6" name="Marcador de número de diapositiva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pPr rtl="0"/>
            <a:fld id="{0FF54DE5-C571-48E8-A5BC-B369434E2F44}" type="slidenum">
              <a:rPr lang="es-ES" noProof="0" smtClean="0"/>
              <a:pPr rtl="0"/>
              <a:t>‹Nº›</a:t>
            </a:fld>
            <a:endParaRPr lang="es-ES" noProof="0" dirty="0"/>
          </a:p>
        </p:txBody>
      </p:sp>
      <p:grpSp>
        <p:nvGrpSpPr>
          <p:cNvPr id="15" name="Grupo 14"/>
          <p:cNvGrpSpPr/>
          <p:nvPr/>
        </p:nvGrpSpPr>
        <p:grpSpPr>
          <a:xfrm>
            <a:off x="1103376" y="1219201"/>
            <a:ext cx="9985248" cy="84403"/>
            <a:chOff x="1073150" y="1219201"/>
            <a:chExt cx="10058400" cy="63125"/>
          </a:xfrm>
        </p:grpSpPr>
        <p:cxnSp>
          <p:nvCxnSpPr>
            <p:cNvPr id="13" name="Conector recto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oi.org/10.1787/9789264116573-e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dx.doi.org/10.1787/9789264209657-e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doi.org/10.1787/9ea76a8f-en"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3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225287" y="2292094"/>
            <a:ext cx="6613663" cy="2219691"/>
          </a:xfrm>
        </p:spPr>
        <p:txBody>
          <a:bodyPr rtlCol="0" anchor="ctr">
            <a:normAutofit/>
          </a:bodyPr>
          <a:lstStyle/>
          <a:p>
            <a:pPr rtl="0"/>
            <a:r>
              <a:rPr lang="es-ES" b="1" dirty="0"/>
              <a:t>ANÁLISIS DE IMPACTO Y COSTO-BENEFICIO (</a:t>
            </a:r>
            <a:r>
              <a:rPr lang="es-ES" b="1" dirty="0">
                <a:solidFill>
                  <a:srgbClr val="0070C0"/>
                </a:solidFill>
              </a:rPr>
              <a:t>sesión 1: 17-FEB-24</a:t>
            </a:r>
            <a:r>
              <a:rPr lang="es-ES" b="1" dirty="0"/>
              <a:t>)</a:t>
            </a:r>
          </a:p>
        </p:txBody>
      </p:sp>
      <p:sp>
        <p:nvSpPr>
          <p:cNvPr id="7" name="Subtítulo 6"/>
          <p:cNvSpPr>
            <a:spLocks noGrp="1"/>
          </p:cNvSpPr>
          <p:nvPr>
            <p:ph type="subTitle" idx="1"/>
          </p:nvPr>
        </p:nvSpPr>
        <p:spPr>
          <a:xfrm>
            <a:off x="225287" y="4511784"/>
            <a:ext cx="6613663" cy="955565"/>
          </a:xfrm>
        </p:spPr>
        <p:txBody>
          <a:bodyPr rtlCol="0"/>
          <a:lstStyle/>
          <a:p>
            <a:pPr algn="ctr" rtl="0"/>
            <a:endParaRPr lang="es-ES" dirty="0"/>
          </a:p>
          <a:p>
            <a:pPr algn="ctr" rtl="0"/>
            <a:r>
              <a:rPr lang="es-ES" sz="2800" b="1" dirty="0">
                <a:solidFill>
                  <a:schemeClr val="bg2">
                    <a:lumMod val="25000"/>
                  </a:schemeClr>
                </a:solidFill>
                <a:effectLst>
                  <a:outerShdw blurRad="38100" dist="38100" dir="2700000" algn="tl">
                    <a:srgbClr val="000000">
                      <a:alpha val="43137"/>
                    </a:srgbClr>
                  </a:outerShdw>
                </a:effectLst>
              </a:rPr>
              <a:t>Oscar García Cardoze</a:t>
            </a:r>
          </a:p>
        </p:txBody>
      </p:sp>
      <p:pic>
        <p:nvPicPr>
          <p:cNvPr id="4" name="Marcador de posición de imagen 3" descr="Libro abierto en una mesa, con estanterías de libros borrosas en el fondo"/>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pic>
        <p:nvPicPr>
          <p:cNvPr id="3" name="Imagen 2">
            <a:extLst>
              <a:ext uri="{FF2B5EF4-FFF2-40B4-BE49-F238E27FC236}">
                <a16:creationId xmlns:a16="http://schemas.microsoft.com/office/drawing/2014/main" id="{986132B1-EF16-4A29-FB27-6B7575708828}"/>
              </a:ext>
            </a:extLst>
          </p:cNvPr>
          <p:cNvPicPr>
            <a:picLocks noChangeAspect="1"/>
          </p:cNvPicPr>
          <p:nvPr/>
        </p:nvPicPr>
        <p:blipFill>
          <a:blip r:embed="rId4"/>
          <a:stretch>
            <a:fillRect/>
          </a:stretch>
        </p:blipFill>
        <p:spPr>
          <a:xfrm>
            <a:off x="9048307" y="0"/>
            <a:ext cx="3143693" cy="1071104"/>
          </a:xfrm>
          <a:prstGeom prst="rect">
            <a:avLst/>
          </a:prstGeom>
        </p:spPr>
      </p:pic>
      <p:sp>
        <p:nvSpPr>
          <p:cNvPr id="8" name="CuadroTexto 7">
            <a:extLst>
              <a:ext uri="{FF2B5EF4-FFF2-40B4-BE49-F238E27FC236}">
                <a16:creationId xmlns:a16="http://schemas.microsoft.com/office/drawing/2014/main" id="{C84ADAA3-D436-8333-4956-C9E29B530A65}"/>
              </a:ext>
            </a:extLst>
          </p:cNvPr>
          <p:cNvSpPr txBox="1"/>
          <p:nvPr/>
        </p:nvSpPr>
        <p:spPr>
          <a:xfrm>
            <a:off x="2923955" y="67689"/>
            <a:ext cx="5943598" cy="954107"/>
          </a:xfrm>
          <a:prstGeom prst="rect">
            <a:avLst/>
          </a:prstGeom>
          <a:noFill/>
        </p:spPr>
        <p:txBody>
          <a:bodyPr wrap="square">
            <a:spAutoFit/>
          </a:bodyPr>
          <a:lstStyle/>
          <a:p>
            <a:pPr algn="ctr"/>
            <a:r>
              <a:rPr lang="es-CO" sz="2800" b="1" dirty="0">
                <a:solidFill>
                  <a:schemeClr val="bg1"/>
                </a:solidFill>
              </a:rPr>
              <a:t>Maestría en Regulación y Políticas Públicas en el Sector Energía</a:t>
            </a:r>
            <a:endParaRPr lang="es-PA" sz="2800" b="1" dirty="0">
              <a:solidFill>
                <a:schemeClr val="bg1"/>
              </a:solidFill>
            </a:endParaRPr>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Marcador de número de diapositiva"/>
          <p:cNvSpPr>
            <a:spLocks noGrp="1"/>
          </p:cNvSpPr>
          <p:nvPr>
            <p:ph type="sldNum" sz="quarter" idx="12"/>
          </p:nvPr>
        </p:nvSpPr>
        <p:spPr/>
        <p:txBody>
          <a:bodyPr/>
          <a:lstStyle/>
          <a:p>
            <a:fld id="{A5EFD385-82EE-4FA3-9246-5F8EA130A9B1}" type="slidenum">
              <a:rPr lang="es-ES"/>
              <a:pPr/>
              <a:t>10</a:t>
            </a:fld>
            <a:endParaRPr lang="es-ES" dirty="0"/>
          </a:p>
        </p:txBody>
      </p:sp>
      <p:sp>
        <p:nvSpPr>
          <p:cNvPr id="174082" name="Rectangle 2"/>
          <p:cNvSpPr>
            <a:spLocks noGrp="1" noChangeArrowheads="1"/>
          </p:cNvSpPr>
          <p:nvPr>
            <p:ph type="title"/>
          </p:nvPr>
        </p:nvSpPr>
        <p:spPr/>
        <p:txBody>
          <a:bodyPr>
            <a:normAutofit/>
          </a:bodyPr>
          <a:lstStyle/>
          <a:p>
            <a:r>
              <a:rPr lang="es-ES_tradnl" sz="3600" dirty="0"/>
              <a:t>Tipos de Regulación</a:t>
            </a:r>
          </a:p>
        </p:txBody>
      </p:sp>
      <p:sp>
        <p:nvSpPr>
          <p:cNvPr id="174083" name="Rectangle 3"/>
          <p:cNvSpPr>
            <a:spLocks noGrp="1" noChangeArrowheads="1"/>
          </p:cNvSpPr>
          <p:nvPr>
            <p:ph type="body" idx="1"/>
          </p:nvPr>
        </p:nvSpPr>
        <p:spPr>
          <a:xfrm>
            <a:off x="1104900" y="1628775"/>
            <a:ext cx="9980682" cy="4644434"/>
          </a:xfrm>
        </p:spPr>
        <p:txBody>
          <a:bodyPr>
            <a:normAutofit lnSpcReduction="10000"/>
          </a:bodyPr>
          <a:lstStyle/>
          <a:p>
            <a:pPr algn="just">
              <a:lnSpc>
                <a:spcPct val="100000"/>
              </a:lnSpc>
            </a:pPr>
            <a:r>
              <a:rPr lang="es-ES_tradnl" sz="3200" dirty="0"/>
              <a:t>Directa</a:t>
            </a:r>
          </a:p>
          <a:p>
            <a:pPr lvl="1" algn="just">
              <a:lnSpc>
                <a:spcPct val="100000"/>
              </a:lnSpc>
            </a:pPr>
            <a:r>
              <a:rPr lang="es-ES_tradnl" sz="3600" dirty="0"/>
              <a:t>Fijación de Precios (tarifas).</a:t>
            </a:r>
          </a:p>
          <a:p>
            <a:pPr lvl="1" algn="just">
              <a:lnSpc>
                <a:spcPct val="100000"/>
              </a:lnSpc>
            </a:pPr>
            <a:r>
              <a:rPr lang="es-ES_tradnl" sz="3600" dirty="0"/>
              <a:t>Establecimiento de Condiciones de Acceso</a:t>
            </a:r>
          </a:p>
          <a:p>
            <a:pPr lvl="2" algn="just">
              <a:lnSpc>
                <a:spcPct val="100000"/>
              </a:lnSpc>
            </a:pPr>
            <a:r>
              <a:rPr lang="es-ES_tradnl" sz="2000" dirty="0"/>
              <a:t>Ejemplo: Facilidades esenciales (caso de los ductos para cableado de telecomunicaciones en edificios residenciales o centros comerciales)</a:t>
            </a:r>
          </a:p>
          <a:p>
            <a:pPr lvl="1" algn="just">
              <a:lnSpc>
                <a:spcPct val="100000"/>
              </a:lnSpc>
            </a:pPr>
            <a:r>
              <a:rPr lang="es-ES_tradnl" sz="3600" dirty="0"/>
              <a:t>Calidad de Bienes y Servicios.</a:t>
            </a:r>
          </a:p>
          <a:p>
            <a:pPr algn="just">
              <a:lnSpc>
                <a:spcPct val="100000"/>
              </a:lnSpc>
            </a:pPr>
            <a:r>
              <a:rPr lang="es-ES_tradnl" sz="3200" dirty="0"/>
              <a:t>Indirecta </a:t>
            </a:r>
          </a:p>
          <a:p>
            <a:pPr lvl="1" algn="just">
              <a:lnSpc>
                <a:spcPct val="100000"/>
              </a:lnSpc>
            </a:pPr>
            <a:r>
              <a:rPr lang="es-ES_tradnl" sz="2400" dirty="0"/>
              <a:t>Política de Competencia (conductas y modificaciones a la estructura de los mercados).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p:nvPr/>
        </p:nvSpPr>
        <p:spPr>
          <a:xfrm>
            <a:off x="1105797" y="1398081"/>
            <a:ext cx="9981303" cy="4167506"/>
          </a:xfrm>
          <a:prstGeom prst="rect">
            <a:avLst/>
          </a:prstGeom>
        </p:spPr>
        <p:txBody>
          <a:bodyPr vert="horz" wrap="square" lIns="0" tIns="14941" rIns="0" bIns="0" rtlCol="0">
            <a:spAutoFit/>
          </a:bodyPr>
          <a:lstStyle/>
          <a:p>
            <a:pPr marL="283883" indent="-268941">
              <a:spcBef>
                <a:spcPts val="53"/>
              </a:spcBef>
              <a:buFont typeface="Symbol"/>
              <a:buChar char=""/>
              <a:tabLst>
                <a:tab pos="283883" algn="l"/>
              </a:tabLst>
            </a:pPr>
            <a:r>
              <a:rPr lang="es-PA" sz="3200" spc="-6" dirty="0">
                <a:latin typeface="Times New Roman"/>
                <a:cs typeface="Times New Roman"/>
              </a:rPr>
              <a:t>Política </a:t>
            </a:r>
            <a:r>
              <a:rPr lang="es-PA" sz="3200" dirty="0">
                <a:latin typeface="Times New Roman"/>
                <a:cs typeface="Times New Roman"/>
              </a:rPr>
              <a:t>de </a:t>
            </a:r>
            <a:r>
              <a:rPr lang="es-PA" sz="3200" spc="-6" dirty="0">
                <a:latin typeface="Times New Roman"/>
                <a:cs typeface="Times New Roman"/>
              </a:rPr>
              <a:t>Competencia como regulación general y no sectorial (componentes):</a:t>
            </a:r>
            <a:endParaRPr lang="es-PA" sz="3200" dirty="0">
              <a:latin typeface="Times New Roman"/>
              <a:cs typeface="Times New Roman"/>
            </a:endParaRPr>
          </a:p>
          <a:p>
            <a:pPr marL="525932" lvl="1" indent="-260724">
              <a:spcBef>
                <a:spcPts val="59"/>
              </a:spcBef>
              <a:buFont typeface="Symbol"/>
              <a:buChar char=""/>
              <a:tabLst>
                <a:tab pos="525932" algn="l"/>
              </a:tabLst>
            </a:pPr>
            <a:r>
              <a:rPr lang="es-ES" sz="2800" dirty="0">
                <a:latin typeface="Times New Roman"/>
                <a:cs typeface="Times New Roman"/>
              </a:rPr>
              <a:t>Desafío y persecución </a:t>
            </a:r>
            <a:r>
              <a:rPr sz="2800" dirty="0">
                <a:latin typeface="Times New Roman"/>
                <a:cs typeface="Times New Roman"/>
              </a:rPr>
              <a:t>de </a:t>
            </a:r>
            <a:r>
              <a:rPr sz="2800" spc="-6" dirty="0">
                <a:latin typeface="Times New Roman"/>
                <a:cs typeface="Times New Roman"/>
              </a:rPr>
              <a:t>prácticas</a:t>
            </a:r>
            <a:r>
              <a:rPr sz="2800" spc="-18" dirty="0">
                <a:latin typeface="Times New Roman"/>
                <a:cs typeface="Times New Roman"/>
              </a:rPr>
              <a:t> </a:t>
            </a:r>
            <a:r>
              <a:rPr sz="2800" spc="-6" dirty="0">
                <a:latin typeface="Times New Roman"/>
                <a:cs typeface="Times New Roman"/>
              </a:rPr>
              <a:t>monopolísticas</a:t>
            </a:r>
            <a:endParaRPr sz="2800" dirty="0">
              <a:latin typeface="Times New Roman"/>
              <a:cs typeface="Times New Roman"/>
            </a:endParaRPr>
          </a:p>
          <a:p>
            <a:pPr marL="525932" lvl="1" indent="-260724">
              <a:spcBef>
                <a:spcPts val="71"/>
              </a:spcBef>
              <a:buFont typeface="Symbol"/>
              <a:buChar char=""/>
              <a:tabLst>
                <a:tab pos="525932" algn="l"/>
              </a:tabLst>
            </a:pPr>
            <a:r>
              <a:rPr sz="2800" spc="-6" dirty="0">
                <a:latin typeface="Times New Roman"/>
                <a:cs typeface="Times New Roman"/>
              </a:rPr>
              <a:t>Control </a:t>
            </a:r>
            <a:r>
              <a:rPr sz="2800" dirty="0">
                <a:latin typeface="Times New Roman"/>
                <a:cs typeface="Times New Roman"/>
              </a:rPr>
              <a:t>de </a:t>
            </a:r>
            <a:r>
              <a:rPr sz="2800" spc="-6" dirty="0">
                <a:latin typeface="Times New Roman"/>
                <a:cs typeface="Times New Roman"/>
              </a:rPr>
              <a:t>concentraciones</a:t>
            </a:r>
            <a:r>
              <a:rPr sz="2800" spc="6" dirty="0">
                <a:latin typeface="Times New Roman"/>
                <a:cs typeface="Times New Roman"/>
              </a:rPr>
              <a:t> </a:t>
            </a:r>
            <a:r>
              <a:rPr sz="2800" spc="-6" dirty="0">
                <a:latin typeface="Times New Roman"/>
                <a:cs typeface="Times New Roman"/>
              </a:rPr>
              <a:t>económicas</a:t>
            </a:r>
            <a:endParaRPr sz="2800" dirty="0">
              <a:latin typeface="Times New Roman"/>
              <a:cs typeface="Times New Roman"/>
            </a:endParaRPr>
          </a:p>
          <a:p>
            <a:pPr marL="525932" lvl="1" indent="-260724">
              <a:spcBef>
                <a:spcPts val="53"/>
              </a:spcBef>
              <a:buFont typeface="Symbol"/>
              <a:buChar char=""/>
              <a:tabLst>
                <a:tab pos="525932" algn="l"/>
              </a:tabLst>
            </a:pPr>
            <a:r>
              <a:rPr sz="2800" spc="-6" dirty="0">
                <a:latin typeface="Times New Roman"/>
                <a:cs typeface="Times New Roman"/>
              </a:rPr>
              <a:t>Abogacía </a:t>
            </a:r>
            <a:r>
              <a:rPr sz="2800" dirty="0">
                <a:latin typeface="Times New Roman"/>
                <a:cs typeface="Times New Roman"/>
              </a:rPr>
              <a:t>de la</a:t>
            </a:r>
            <a:r>
              <a:rPr sz="2800" spc="-11" dirty="0">
                <a:latin typeface="Times New Roman"/>
                <a:cs typeface="Times New Roman"/>
              </a:rPr>
              <a:t> </a:t>
            </a:r>
            <a:r>
              <a:rPr sz="2800" spc="-6" dirty="0">
                <a:latin typeface="Times New Roman"/>
                <a:cs typeface="Times New Roman"/>
              </a:rPr>
              <a:t>competencia</a:t>
            </a:r>
            <a:endParaRPr sz="3200" dirty="0">
              <a:latin typeface="Times New Roman"/>
              <a:cs typeface="Times New Roman"/>
            </a:endParaRPr>
          </a:p>
          <a:p>
            <a:pPr marL="283883" indent="-268941">
              <a:spcBef>
                <a:spcPts val="59"/>
              </a:spcBef>
              <a:buFont typeface="Symbol"/>
              <a:buChar char=""/>
              <a:tabLst>
                <a:tab pos="283883" algn="l"/>
              </a:tabLst>
            </a:pPr>
            <a:r>
              <a:rPr sz="3200" spc="-6" dirty="0">
                <a:latin typeface="Times New Roman"/>
                <a:cs typeface="Times New Roman"/>
              </a:rPr>
              <a:t>Modalidades </a:t>
            </a:r>
            <a:r>
              <a:rPr sz="3200" dirty="0">
                <a:latin typeface="Times New Roman"/>
                <a:cs typeface="Times New Roman"/>
              </a:rPr>
              <a:t>de </a:t>
            </a:r>
            <a:r>
              <a:rPr sz="3200" spc="-6" dirty="0">
                <a:latin typeface="Times New Roman"/>
                <a:cs typeface="Times New Roman"/>
              </a:rPr>
              <a:t>regulación </a:t>
            </a:r>
            <a:r>
              <a:rPr sz="3200" dirty="0">
                <a:latin typeface="Times New Roman"/>
                <a:cs typeface="Times New Roman"/>
              </a:rPr>
              <a:t>de </a:t>
            </a:r>
            <a:r>
              <a:rPr sz="3200" spc="-6" dirty="0">
                <a:latin typeface="Times New Roman"/>
                <a:cs typeface="Times New Roman"/>
              </a:rPr>
              <a:t>servicios</a:t>
            </a:r>
            <a:r>
              <a:rPr sz="3200" spc="29" dirty="0">
                <a:latin typeface="Times New Roman"/>
                <a:cs typeface="Times New Roman"/>
              </a:rPr>
              <a:t> </a:t>
            </a:r>
            <a:r>
              <a:rPr sz="3200" spc="-6" dirty="0">
                <a:latin typeface="Times New Roman"/>
                <a:cs typeface="Times New Roman"/>
              </a:rPr>
              <a:t>públicos:</a:t>
            </a:r>
            <a:endParaRPr sz="3200" dirty="0">
              <a:latin typeface="Times New Roman"/>
              <a:cs typeface="Times New Roman"/>
            </a:endParaRPr>
          </a:p>
          <a:p>
            <a:pPr marL="525932" lvl="1" indent="-260724">
              <a:spcBef>
                <a:spcPts val="71"/>
              </a:spcBef>
              <a:buFont typeface="Symbol"/>
              <a:buChar char=""/>
              <a:tabLst>
                <a:tab pos="525932" algn="l"/>
              </a:tabLst>
            </a:pPr>
            <a:r>
              <a:rPr sz="2800" spc="-6" dirty="0">
                <a:latin typeface="Times New Roman"/>
                <a:cs typeface="Times New Roman"/>
              </a:rPr>
              <a:t>Topes </a:t>
            </a:r>
            <a:r>
              <a:rPr sz="2800" dirty="0">
                <a:latin typeface="Times New Roman"/>
                <a:cs typeface="Times New Roman"/>
              </a:rPr>
              <a:t>de </a:t>
            </a:r>
            <a:r>
              <a:rPr sz="2800" spc="-6" dirty="0">
                <a:latin typeface="Times New Roman"/>
                <a:cs typeface="Times New Roman"/>
              </a:rPr>
              <a:t>precios</a:t>
            </a:r>
            <a:r>
              <a:rPr sz="2800" dirty="0">
                <a:latin typeface="Times New Roman"/>
                <a:cs typeface="Times New Roman"/>
              </a:rPr>
              <a:t> </a:t>
            </a:r>
            <a:r>
              <a:rPr sz="2800" spc="-6" dirty="0">
                <a:latin typeface="Times New Roman"/>
                <a:cs typeface="Times New Roman"/>
              </a:rPr>
              <a:t>(</a:t>
            </a:r>
            <a:r>
              <a:rPr sz="2800" i="1" spc="-6" dirty="0">
                <a:latin typeface="Times New Roman"/>
                <a:cs typeface="Times New Roman"/>
              </a:rPr>
              <a:t>price-cap</a:t>
            </a:r>
            <a:r>
              <a:rPr sz="2800" spc="-6" dirty="0">
                <a:latin typeface="Times New Roman"/>
                <a:cs typeface="Times New Roman"/>
              </a:rPr>
              <a:t>)</a:t>
            </a:r>
            <a:endParaRPr sz="2800" dirty="0">
              <a:latin typeface="Times New Roman"/>
              <a:cs typeface="Times New Roman"/>
            </a:endParaRPr>
          </a:p>
          <a:p>
            <a:pPr marL="525932" lvl="1" indent="-260724">
              <a:spcBef>
                <a:spcPts val="59"/>
              </a:spcBef>
              <a:buFont typeface="Symbol"/>
              <a:buChar char=""/>
              <a:tabLst>
                <a:tab pos="525932" algn="l"/>
              </a:tabLst>
            </a:pPr>
            <a:r>
              <a:rPr sz="2800" spc="-6" dirty="0">
                <a:latin typeface="Times New Roman"/>
                <a:cs typeface="Times New Roman"/>
              </a:rPr>
              <a:t>Tope </a:t>
            </a:r>
            <a:r>
              <a:rPr sz="2800" dirty="0">
                <a:latin typeface="Times New Roman"/>
                <a:cs typeface="Times New Roman"/>
              </a:rPr>
              <a:t>a los </a:t>
            </a:r>
            <a:r>
              <a:rPr sz="2800" spc="-6" dirty="0">
                <a:latin typeface="Times New Roman"/>
                <a:cs typeface="Times New Roman"/>
              </a:rPr>
              <a:t>ingresos</a:t>
            </a:r>
            <a:endParaRPr sz="2800" dirty="0">
              <a:latin typeface="Times New Roman"/>
              <a:cs typeface="Times New Roman"/>
            </a:endParaRPr>
          </a:p>
          <a:p>
            <a:pPr marL="525932" lvl="1" indent="-260724">
              <a:spcBef>
                <a:spcPts val="53"/>
              </a:spcBef>
              <a:buFont typeface="Symbol"/>
              <a:buChar char=""/>
              <a:tabLst>
                <a:tab pos="525932" algn="l"/>
              </a:tabLst>
            </a:pPr>
            <a:r>
              <a:rPr sz="2800" spc="-6" dirty="0">
                <a:latin typeface="Times New Roman"/>
                <a:cs typeface="Times New Roman"/>
              </a:rPr>
              <a:t>Tasa </a:t>
            </a:r>
            <a:r>
              <a:rPr sz="2800" dirty="0">
                <a:latin typeface="Times New Roman"/>
                <a:cs typeface="Times New Roman"/>
              </a:rPr>
              <a:t>de </a:t>
            </a:r>
            <a:r>
              <a:rPr sz="2800" spc="-6" dirty="0">
                <a:latin typeface="Times New Roman"/>
                <a:cs typeface="Times New Roman"/>
              </a:rPr>
              <a:t>ganancia (</a:t>
            </a:r>
            <a:r>
              <a:rPr sz="2800" i="1" spc="-6" dirty="0">
                <a:latin typeface="Times New Roman"/>
                <a:cs typeface="Times New Roman"/>
              </a:rPr>
              <a:t>rate </a:t>
            </a:r>
            <a:r>
              <a:rPr sz="2800" i="1" spc="-11" dirty="0">
                <a:latin typeface="Times New Roman"/>
                <a:cs typeface="Times New Roman"/>
              </a:rPr>
              <a:t>of</a:t>
            </a:r>
            <a:r>
              <a:rPr sz="2800" i="1" spc="18" dirty="0">
                <a:latin typeface="Times New Roman"/>
                <a:cs typeface="Times New Roman"/>
              </a:rPr>
              <a:t> </a:t>
            </a:r>
            <a:r>
              <a:rPr sz="2800" i="1" spc="-6" dirty="0">
                <a:latin typeface="Times New Roman"/>
                <a:cs typeface="Times New Roman"/>
              </a:rPr>
              <a:t>return</a:t>
            </a:r>
            <a:r>
              <a:rPr sz="2800" spc="-6" dirty="0">
                <a:latin typeface="Times New Roman"/>
                <a:cs typeface="Times New Roman"/>
              </a:rPr>
              <a:t>)</a:t>
            </a:r>
            <a:endParaRPr sz="2800" dirty="0">
              <a:latin typeface="Times New Roman"/>
              <a:cs typeface="Times New Roman"/>
            </a:endParaRPr>
          </a:p>
        </p:txBody>
      </p:sp>
      <p:sp>
        <p:nvSpPr>
          <p:cNvPr id="3" name="Marcador de número de diapositiva 2">
            <a:extLst>
              <a:ext uri="{FF2B5EF4-FFF2-40B4-BE49-F238E27FC236}">
                <a16:creationId xmlns:a16="http://schemas.microsoft.com/office/drawing/2014/main" id="{AF3667AC-20B2-4F01-99DA-AE6926FA1E23}"/>
              </a:ext>
            </a:extLst>
          </p:cNvPr>
          <p:cNvSpPr>
            <a:spLocks noGrp="1"/>
          </p:cNvSpPr>
          <p:nvPr>
            <p:ph type="sldNum" sz="quarter" idx="7"/>
          </p:nvPr>
        </p:nvSpPr>
        <p:spPr>
          <a:xfrm>
            <a:off x="8281422" y="6367523"/>
            <a:ext cx="2804160" cy="190098"/>
          </a:xfrm>
        </p:spPr>
        <p:txBody>
          <a:bodyPr/>
          <a:lstStyle/>
          <a:p>
            <a:fld id="{B6F15528-21DE-4FAA-801E-634DDDAF4B2B}" type="slidenum">
              <a:rPr lang="es-PA" sz="800" smtClean="0"/>
              <a:t>11</a:t>
            </a:fld>
            <a:endParaRPr lang="es-PA" sz="800" dirty="0"/>
          </a:p>
        </p:txBody>
      </p:sp>
      <p:sp>
        <p:nvSpPr>
          <p:cNvPr id="4" name="Título 4">
            <a:extLst>
              <a:ext uri="{FF2B5EF4-FFF2-40B4-BE49-F238E27FC236}">
                <a16:creationId xmlns:a16="http://schemas.microsoft.com/office/drawing/2014/main" id="{01B7ABE6-491C-E85F-1955-9179F98CC535}"/>
              </a:ext>
            </a:extLst>
          </p:cNvPr>
          <p:cNvSpPr txBox="1">
            <a:spLocks/>
          </p:cNvSpPr>
          <p:nvPr/>
        </p:nvSpPr>
        <p:spPr>
          <a:xfrm>
            <a:off x="1104900" y="63137"/>
            <a:ext cx="9980682" cy="1096962"/>
          </a:xfrm>
          <a:prstGeom prst="rect">
            <a:avLst/>
          </a:prstGeom>
        </p:spPr>
        <p:txBody>
          <a:bodyPr>
            <a:normAutofit fontScale="97500"/>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endParaRPr lang="es-ES" sz="3600" dirty="0"/>
          </a:p>
          <a:p>
            <a:r>
              <a:rPr lang="es-ES" sz="3600" dirty="0"/>
              <a:t>OPCIONES DE POLÍTICAS PÚBLICAS</a:t>
            </a:r>
            <a:endParaRPr lang="es-PA" sz="3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CC3345-8DC6-ADEE-9920-990D779EA4C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EB8ABDF-FC76-6959-080A-4E0C30103362}"/>
              </a:ext>
            </a:extLst>
          </p:cNvPr>
          <p:cNvSpPr txBox="1"/>
          <p:nvPr/>
        </p:nvSpPr>
        <p:spPr>
          <a:xfrm>
            <a:off x="1105797" y="1398081"/>
            <a:ext cx="9981303" cy="4957466"/>
          </a:xfrm>
          <a:prstGeom prst="rect">
            <a:avLst/>
          </a:prstGeom>
        </p:spPr>
        <p:txBody>
          <a:bodyPr vert="horz" wrap="square" lIns="0" tIns="14941" rIns="0" bIns="0" rtlCol="0">
            <a:spAutoFit/>
          </a:bodyPr>
          <a:lstStyle/>
          <a:p>
            <a:pPr marL="283883" indent="-268941">
              <a:spcBef>
                <a:spcPts val="59"/>
              </a:spcBef>
              <a:buFont typeface="Symbol"/>
              <a:buChar char=""/>
              <a:tabLst>
                <a:tab pos="283883" algn="l"/>
              </a:tabLst>
            </a:pPr>
            <a:r>
              <a:rPr lang="es-PA" sz="3200" spc="-6" dirty="0">
                <a:latin typeface="Times New Roman"/>
                <a:cs typeface="Times New Roman"/>
              </a:rPr>
              <a:t>Modalidades</a:t>
            </a:r>
            <a:r>
              <a:rPr sz="3200" spc="-6" dirty="0">
                <a:latin typeface="Times New Roman"/>
                <a:cs typeface="Times New Roman"/>
              </a:rPr>
              <a:t> </a:t>
            </a:r>
            <a:r>
              <a:rPr sz="3200" dirty="0">
                <a:latin typeface="Times New Roman"/>
                <a:cs typeface="Times New Roman"/>
              </a:rPr>
              <a:t>de </a:t>
            </a:r>
            <a:r>
              <a:rPr sz="3200" spc="-6" dirty="0">
                <a:latin typeface="Times New Roman"/>
                <a:cs typeface="Times New Roman"/>
              </a:rPr>
              <a:t>regulación </a:t>
            </a:r>
            <a:r>
              <a:rPr sz="3200" dirty="0">
                <a:latin typeface="Times New Roman"/>
                <a:cs typeface="Times New Roman"/>
              </a:rPr>
              <a:t>de </a:t>
            </a:r>
            <a:r>
              <a:rPr sz="3200" spc="-6" dirty="0">
                <a:latin typeface="Times New Roman"/>
                <a:cs typeface="Times New Roman"/>
              </a:rPr>
              <a:t>servicios</a:t>
            </a:r>
            <a:r>
              <a:rPr sz="3200" spc="29" dirty="0">
                <a:latin typeface="Times New Roman"/>
                <a:cs typeface="Times New Roman"/>
              </a:rPr>
              <a:t> </a:t>
            </a:r>
            <a:r>
              <a:rPr sz="3200" spc="-6" dirty="0">
                <a:latin typeface="Times New Roman"/>
                <a:cs typeface="Times New Roman"/>
              </a:rPr>
              <a:t>públicos:</a:t>
            </a:r>
            <a:endParaRPr sz="3200" dirty="0">
              <a:latin typeface="Times New Roman"/>
              <a:cs typeface="Times New Roman"/>
            </a:endParaRPr>
          </a:p>
          <a:p>
            <a:pPr marL="525932" lvl="1" indent="-260724">
              <a:spcBef>
                <a:spcPts val="59"/>
              </a:spcBef>
              <a:buFont typeface="Symbol"/>
              <a:buChar char=""/>
              <a:tabLst>
                <a:tab pos="525932" algn="l"/>
              </a:tabLst>
            </a:pPr>
            <a:r>
              <a:rPr lang="es-PA" sz="2800" spc="-6" dirty="0">
                <a:latin typeface="Times New Roman"/>
                <a:cs typeface="Times New Roman"/>
              </a:rPr>
              <a:t>Alcance</a:t>
            </a:r>
            <a:r>
              <a:rPr sz="2800" spc="-6" dirty="0">
                <a:latin typeface="Times New Roman"/>
                <a:cs typeface="Times New Roman"/>
              </a:rPr>
              <a:t>, calidad </a:t>
            </a:r>
            <a:r>
              <a:rPr sz="2800" dirty="0">
                <a:latin typeface="Times New Roman"/>
                <a:cs typeface="Times New Roman"/>
              </a:rPr>
              <a:t>y </a:t>
            </a:r>
            <a:r>
              <a:rPr sz="2800" spc="-6" dirty="0">
                <a:latin typeface="Times New Roman"/>
                <a:cs typeface="Times New Roman"/>
              </a:rPr>
              <a:t>cobertura del</a:t>
            </a:r>
            <a:r>
              <a:rPr sz="2800" spc="29" dirty="0">
                <a:latin typeface="Times New Roman"/>
                <a:cs typeface="Times New Roman"/>
              </a:rPr>
              <a:t> </a:t>
            </a:r>
            <a:r>
              <a:rPr sz="2800" spc="-6" dirty="0">
                <a:latin typeface="Times New Roman"/>
                <a:cs typeface="Times New Roman"/>
              </a:rPr>
              <a:t>servicio</a:t>
            </a:r>
            <a:endParaRPr sz="2800" dirty="0">
              <a:latin typeface="Times New Roman"/>
              <a:cs typeface="Times New Roman"/>
            </a:endParaRPr>
          </a:p>
          <a:p>
            <a:pPr marL="525932" lvl="1" indent="-260724">
              <a:spcBef>
                <a:spcPts val="59"/>
              </a:spcBef>
              <a:buFont typeface="Symbol"/>
              <a:buChar char=""/>
              <a:tabLst>
                <a:tab pos="525932" algn="l"/>
              </a:tabLst>
            </a:pPr>
            <a:r>
              <a:rPr sz="2800" spc="-6" dirty="0">
                <a:latin typeface="Times New Roman"/>
                <a:cs typeface="Times New Roman"/>
              </a:rPr>
              <a:t>Control </a:t>
            </a:r>
            <a:r>
              <a:rPr sz="2800" dirty="0">
                <a:latin typeface="Times New Roman"/>
                <a:cs typeface="Times New Roman"/>
              </a:rPr>
              <a:t>de </a:t>
            </a:r>
            <a:r>
              <a:rPr sz="2800" spc="-6" dirty="0">
                <a:latin typeface="Times New Roman"/>
                <a:cs typeface="Times New Roman"/>
              </a:rPr>
              <a:t>entrada </a:t>
            </a:r>
            <a:r>
              <a:rPr sz="2800" dirty="0">
                <a:latin typeface="Times New Roman"/>
                <a:cs typeface="Times New Roman"/>
              </a:rPr>
              <a:t>o</a:t>
            </a:r>
            <a:r>
              <a:rPr lang="es-PA" sz="2800" spc="6" dirty="0">
                <a:latin typeface="Times New Roman"/>
                <a:cs typeface="Times New Roman"/>
              </a:rPr>
              <a:t> </a:t>
            </a:r>
            <a:r>
              <a:rPr lang="es-PA" sz="2800" spc="-6" dirty="0">
                <a:latin typeface="Times New Roman"/>
                <a:cs typeface="Times New Roman"/>
              </a:rPr>
              <a:t>acceso</a:t>
            </a:r>
          </a:p>
          <a:p>
            <a:pPr marL="525932" lvl="1" indent="-260724">
              <a:spcBef>
                <a:spcPts val="59"/>
              </a:spcBef>
              <a:buFont typeface="Symbol"/>
              <a:buChar char=""/>
              <a:tabLst>
                <a:tab pos="525932" algn="l"/>
              </a:tabLst>
            </a:pPr>
            <a:r>
              <a:rPr lang="es-PA" sz="2800" spc="-6" dirty="0">
                <a:latin typeface="Times New Roman"/>
                <a:cs typeface="Times New Roman"/>
              </a:rPr>
              <a:t>Aplicación de la política de competencia</a:t>
            </a:r>
          </a:p>
          <a:p>
            <a:pPr marL="1036921" indent="-268941">
              <a:spcBef>
                <a:spcPts val="117"/>
              </a:spcBef>
              <a:buFont typeface="Symbol"/>
              <a:buChar char=""/>
              <a:tabLst>
                <a:tab pos="1036921" algn="l"/>
              </a:tabLst>
            </a:pPr>
            <a:r>
              <a:rPr lang="es-PA" sz="2400" dirty="0">
                <a:latin typeface="Times New Roman"/>
                <a:cs typeface="Times New Roman"/>
              </a:rPr>
              <a:t>Regulación de </a:t>
            </a:r>
            <a:r>
              <a:rPr lang="es-PA" sz="2400" spc="-6" dirty="0">
                <a:latin typeface="Times New Roman"/>
                <a:cs typeface="Times New Roman"/>
              </a:rPr>
              <a:t>monopolios</a:t>
            </a:r>
            <a:r>
              <a:rPr lang="es-PA" sz="2400" spc="-24" dirty="0">
                <a:latin typeface="Times New Roman"/>
                <a:cs typeface="Times New Roman"/>
              </a:rPr>
              <a:t> </a:t>
            </a:r>
            <a:r>
              <a:rPr lang="es-PA" sz="2400" dirty="0">
                <a:latin typeface="Times New Roman"/>
                <a:cs typeface="Times New Roman"/>
              </a:rPr>
              <a:t>naturales</a:t>
            </a:r>
          </a:p>
          <a:p>
            <a:pPr marL="1036921" indent="-268941">
              <a:spcBef>
                <a:spcPts val="53"/>
              </a:spcBef>
              <a:buFont typeface="Symbol"/>
              <a:buChar char=""/>
              <a:tabLst>
                <a:tab pos="1036921" algn="l"/>
              </a:tabLst>
            </a:pPr>
            <a:r>
              <a:rPr lang="es-PA" sz="2400" spc="-6" dirty="0">
                <a:latin typeface="Times New Roman"/>
                <a:cs typeface="Times New Roman"/>
              </a:rPr>
              <a:t>Acceso </a:t>
            </a:r>
            <a:r>
              <a:rPr lang="es-PA" sz="2400" dirty="0">
                <a:latin typeface="Times New Roman"/>
                <a:cs typeface="Times New Roman"/>
              </a:rPr>
              <a:t>a </a:t>
            </a:r>
            <a:r>
              <a:rPr lang="es-PA" sz="2400" spc="-6" dirty="0">
                <a:latin typeface="Times New Roman"/>
                <a:cs typeface="Times New Roman"/>
              </a:rPr>
              <a:t>infraestructura esencial</a:t>
            </a:r>
            <a:endParaRPr lang="es-PA" sz="2400" dirty="0">
              <a:latin typeface="Times New Roman"/>
              <a:cs typeface="Times New Roman"/>
            </a:endParaRPr>
          </a:p>
          <a:p>
            <a:pPr marL="1036921" indent="-268941">
              <a:spcBef>
                <a:spcPts val="71"/>
              </a:spcBef>
              <a:buFont typeface="Symbol"/>
              <a:buChar char=""/>
              <a:tabLst>
                <a:tab pos="1036921" algn="l"/>
              </a:tabLst>
            </a:pPr>
            <a:r>
              <a:rPr lang="es-PA" sz="2400" spc="-6" dirty="0">
                <a:latin typeface="Times New Roman"/>
                <a:cs typeface="Times New Roman"/>
              </a:rPr>
              <a:t>Subsidios </a:t>
            </a:r>
            <a:r>
              <a:rPr lang="es-PA" sz="2400" dirty="0">
                <a:latin typeface="Times New Roman"/>
                <a:cs typeface="Times New Roman"/>
              </a:rPr>
              <a:t>a </a:t>
            </a:r>
            <a:r>
              <a:rPr lang="es-PA" sz="2400" spc="-6" dirty="0">
                <a:latin typeface="Times New Roman"/>
                <a:cs typeface="Times New Roman"/>
              </a:rPr>
              <a:t>empresas</a:t>
            </a:r>
            <a:r>
              <a:rPr lang="es-PA" sz="2400" spc="-11" dirty="0">
                <a:latin typeface="Times New Roman"/>
                <a:cs typeface="Times New Roman"/>
              </a:rPr>
              <a:t> </a:t>
            </a:r>
            <a:r>
              <a:rPr lang="es-PA" sz="2400" spc="-6" dirty="0">
                <a:latin typeface="Times New Roman"/>
                <a:cs typeface="Times New Roman"/>
              </a:rPr>
              <a:t>estatales</a:t>
            </a:r>
            <a:endParaRPr lang="es-PA" sz="2400" dirty="0">
              <a:latin typeface="Times New Roman"/>
              <a:cs typeface="Times New Roman"/>
            </a:endParaRPr>
          </a:p>
          <a:p>
            <a:pPr marL="1036921" indent="-268941">
              <a:spcBef>
                <a:spcPts val="59"/>
              </a:spcBef>
              <a:buFont typeface="Symbol"/>
              <a:buChar char=""/>
              <a:tabLst>
                <a:tab pos="1036921" algn="l"/>
              </a:tabLst>
            </a:pPr>
            <a:r>
              <a:rPr lang="es-PA" sz="2400" spc="-6" dirty="0">
                <a:latin typeface="Times New Roman"/>
                <a:cs typeface="Times New Roman"/>
              </a:rPr>
              <a:t>Reestructuración </a:t>
            </a:r>
            <a:r>
              <a:rPr lang="es-PA" sz="2400" dirty="0">
                <a:latin typeface="Times New Roman"/>
                <a:cs typeface="Times New Roman"/>
              </a:rPr>
              <a:t>de </a:t>
            </a:r>
            <a:r>
              <a:rPr lang="es-PA" sz="2400" spc="-6" dirty="0">
                <a:latin typeface="Times New Roman"/>
                <a:cs typeface="Times New Roman"/>
              </a:rPr>
              <a:t>mercados</a:t>
            </a:r>
            <a:r>
              <a:rPr lang="es-PA" sz="2400" spc="11" dirty="0">
                <a:latin typeface="Times New Roman"/>
                <a:cs typeface="Times New Roman"/>
              </a:rPr>
              <a:t> </a:t>
            </a:r>
            <a:r>
              <a:rPr lang="es-PA" sz="2400" spc="-6" dirty="0">
                <a:latin typeface="Times New Roman"/>
                <a:cs typeface="Times New Roman"/>
              </a:rPr>
              <a:t>monopolísticos</a:t>
            </a:r>
            <a:endParaRPr lang="es-PA" sz="2400" dirty="0">
              <a:latin typeface="Times New Roman"/>
              <a:cs typeface="Times New Roman"/>
            </a:endParaRPr>
          </a:p>
          <a:p>
            <a:pPr marL="552826" indent="-269689">
              <a:spcBef>
                <a:spcPts val="53"/>
              </a:spcBef>
              <a:buFont typeface="Symbol"/>
              <a:buChar char=""/>
              <a:tabLst>
                <a:tab pos="552826" algn="l"/>
              </a:tabLst>
            </a:pPr>
            <a:r>
              <a:rPr lang="es-PA" sz="2800" spc="-6" dirty="0">
                <a:latin typeface="Times New Roman"/>
                <a:cs typeface="Times New Roman"/>
              </a:rPr>
              <a:t>Papel </a:t>
            </a:r>
            <a:r>
              <a:rPr lang="es-PA" sz="2800" dirty="0">
                <a:latin typeface="Times New Roman"/>
                <a:cs typeface="Times New Roman"/>
              </a:rPr>
              <a:t>de </a:t>
            </a:r>
            <a:r>
              <a:rPr lang="es-PA" sz="2800" spc="-6" dirty="0">
                <a:latin typeface="Times New Roman"/>
                <a:cs typeface="Times New Roman"/>
              </a:rPr>
              <a:t>las empresas públicas:</a:t>
            </a:r>
            <a:endParaRPr lang="es-PA" sz="2800" dirty="0">
              <a:latin typeface="Times New Roman"/>
              <a:cs typeface="Times New Roman"/>
            </a:endParaRPr>
          </a:p>
          <a:p>
            <a:pPr marL="794873" lvl="1" indent="-260724">
              <a:spcBef>
                <a:spcPts val="77"/>
              </a:spcBef>
              <a:buFont typeface="Symbol"/>
              <a:buChar char=""/>
              <a:tabLst>
                <a:tab pos="794873" algn="l"/>
              </a:tabLst>
            </a:pPr>
            <a:r>
              <a:rPr lang="es-PA" sz="2400" spc="-6" dirty="0">
                <a:latin typeface="Times New Roman"/>
                <a:cs typeface="Times New Roman"/>
              </a:rPr>
              <a:t>Subsidiario</a:t>
            </a:r>
            <a:endParaRPr lang="es-PA" sz="2400" dirty="0">
              <a:latin typeface="Times New Roman"/>
              <a:cs typeface="Times New Roman"/>
            </a:endParaRPr>
          </a:p>
          <a:p>
            <a:pPr marL="794873" lvl="1" indent="-260724">
              <a:spcBef>
                <a:spcPts val="53"/>
              </a:spcBef>
              <a:buFont typeface="Symbol"/>
              <a:buChar char=""/>
              <a:tabLst>
                <a:tab pos="794873" algn="l"/>
              </a:tabLst>
            </a:pPr>
            <a:r>
              <a:rPr lang="es-PA" sz="2400" spc="-6" dirty="0">
                <a:latin typeface="Times New Roman"/>
                <a:cs typeface="Times New Roman"/>
              </a:rPr>
              <a:t>Propiedad</a:t>
            </a:r>
            <a:endParaRPr lang="es-PA" sz="2400" dirty="0">
              <a:latin typeface="Times New Roman"/>
              <a:cs typeface="Times New Roman"/>
            </a:endParaRPr>
          </a:p>
          <a:p>
            <a:pPr marL="794873" lvl="1" indent="-260724">
              <a:spcBef>
                <a:spcPts val="59"/>
              </a:spcBef>
              <a:buFont typeface="Symbol"/>
              <a:buChar char=""/>
              <a:tabLst>
                <a:tab pos="794873" algn="l"/>
              </a:tabLst>
            </a:pPr>
            <a:r>
              <a:rPr lang="es-PA" sz="2400" dirty="0">
                <a:latin typeface="Times New Roman"/>
                <a:cs typeface="Times New Roman"/>
              </a:rPr>
              <a:t>Control </a:t>
            </a:r>
            <a:r>
              <a:rPr lang="es-PA" sz="2400" spc="-6" dirty="0">
                <a:latin typeface="Times New Roman"/>
                <a:cs typeface="Times New Roman"/>
              </a:rPr>
              <a:t>(gerencial)</a:t>
            </a:r>
            <a:endParaRPr lang="es-PA" sz="2800" dirty="0">
              <a:latin typeface="Times New Roman"/>
              <a:cs typeface="Times New Roman"/>
            </a:endParaRPr>
          </a:p>
        </p:txBody>
      </p:sp>
      <p:sp>
        <p:nvSpPr>
          <p:cNvPr id="3" name="Marcador de número de diapositiva 2">
            <a:extLst>
              <a:ext uri="{FF2B5EF4-FFF2-40B4-BE49-F238E27FC236}">
                <a16:creationId xmlns:a16="http://schemas.microsoft.com/office/drawing/2014/main" id="{1BA7CE4F-658F-312C-CB54-8345E59C94D8}"/>
              </a:ext>
            </a:extLst>
          </p:cNvPr>
          <p:cNvSpPr>
            <a:spLocks noGrp="1"/>
          </p:cNvSpPr>
          <p:nvPr>
            <p:ph type="sldNum" sz="quarter" idx="7"/>
          </p:nvPr>
        </p:nvSpPr>
        <p:spPr>
          <a:xfrm>
            <a:off x="8281422" y="6367523"/>
            <a:ext cx="2804160" cy="190098"/>
          </a:xfrm>
        </p:spPr>
        <p:txBody>
          <a:bodyPr/>
          <a:lstStyle/>
          <a:p>
            <a:fld id="{B6F15528-21DE-4FAA-801E-634DDDAF4B2B}" type="slidenum">
              <a:rPr lang="es-PA" sz="800" smtClean="0"/>
              <a:t>12</a:t>
            </a:fld>
            <a:endParaRPr lang="es-PA" sz="800" dirty="0"/>
          </a:p>
        </p:txBody>
      </p:sp>
      <p:sp>
        <p:nvSpPr>
          <p:cNvPr id="4" name="Título 4">
            <a:extLst>
              <a:ext uri="{FF2B5EF4-FFF2-40B4-BE49-F238E27FC236}">
                <a16:creationId xmlns:a16="http://schemas.microsoft.com/office/drawing/2014/main" id="{770DD230-20F1-34CC-5359-EAF6827C4A59}"/>
              </a:ext>
            </a:extLst>
          </p:cNvPr>
          <p:cNvSpPr txBox="1">
            <a:spLocks/>
          </p:cNvSpPr>
          <p:nvPr/>
        </p:nvSpPr>
        <p:spPr>
          <a:xfrm>
            <a:off x="1104900" y="63137"/>
            <a:ext cx="9980682" cy="1096962"/>
          </a:xfrm>
          <a:prstGeom prst="rect">
            <a:avLst/>
          </a:prstGeom>
        </p:spPr>
        <p:txBody>
          <a:bodyPr>
            <a:normAutofit fontScale="97500"/>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endParaRPr lang="es-ES" sz="3600" dirty="0"/>
          </a:p>
          <a:p>
            <a:r>
              <a:rPr lang="es-ES" sz="3600" dirty="0"/>
              <a:t>OPCIONES DE POLÍTICAS PÚBLICAS</a:t>
            </a:r>
            <a:endParaRPr lang="es-PA" sz="3600" dirty="0"/>
          </a:p>
        </p:txBody>
      </p:sp>
    </p:spTree>
    <p:extLst>
      <p:ext uri="{BB962C8B-B14F-4D97-AF65-F5344CB8AC3E}">
        <p14:creationId xmlns:p14="http://schemas.microsoft.com/office/powerpoint/2010/main" val="14666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6DE5543-E09B-4A1E-B4C6-03A0AA652B52}"/>
              </a:ext>
            </a:extLst>
          </p:cNvPr>
          <p:cNvSpPr>
            <a:spLocks noGrp="1"/>
          </p:cNvSpPr>
          <p:nvPr>
            <p:ph type="title"/>
          </p:nvPr>
        </p:nvSpPr>
        <p:spPr/>
        <p:txBody>
          <a:bodyPr>
            <a:normAutofit fontScale="90000"/>
          </a:bodyPr>
          <a:lstStyle/>
          <a:p>
            <a:r>
              <a:rPr lang="es-ES" sz="4000" dirty="0"/>
              <a:t>CICLO DE LA GOBERNANZA REGULATORIA</a:t>
            </a:r>
            <a:endParaRPr lang="es-PA" sz="4000" dirty="0"/>
          </a:p>
        </p:txBody>
      </p:sp>
      <p:sp>
        <p:nvSpPr>
          <p:cNvPr id="4" name="Marcador de número de diapositiva 3">
            <a:extLst>
              <a:ext uri="{FF2B5EF4-FFF2-40B4-BE49-F238E27FC236}">
                <a16:creationId xmlns:a16="http://schemas.microsoft.com/office/drawing/2014/main" id="{C37DF963-BA1F-4910-95FF-9C80099A6A60}"/>
              </a:ext>
            </a:extLst>
          </p:cNvPr>
          <p:cNvSpPr>
            <a:spLocks noGrp="1"/>
          </p:cNvSpPr>
          <p:nvPr>
            <p:ph type="sldNum" sz="quarter" idx="12"/>
          </p:nvPr>
        </p:nvSpPr>
        <p:spPr/>
        <p:txBody>
          <a:bodyPr/>
          <a:lstStyle/>
          <a:p>
            <a:pPr rtl="0"/>
            <a:fld id="{0FF54DE5-C571-48E8-A5BC-B369434E2F44}" type="slidenum">
              <a:rPr lang="es-ES" noProof="0" smtClean="0"/>
              <a:t>13</a:t>
            </a:fld>
            <a:endParaRPr lang="es-ES" noProof="0" dirty="0"/>
          </a:p>
        </p:txBody>
      </p:sp>
      <p:sp>
        <p:nvSpPr>
          <p:cNvPr id="3" name="CuadroTexto 2">
            <a:extLst>
              <a:ext uri="{FF2B5EF4-FFF2-40B4-BE49-F238E27FC236}">
                <a16:creationId xmlns:a16="http://schemas.microsoft.com/office/drawing/2014/main" id="{06C2C657-9BA5-7D7F-2027-6044EECFC0E9}"/>
              </a:ext>
            </a:extLst>
          </p:cNvPr>
          <p:cNvSpPr txBox="1"/>
          <p:nvPr/>
        </p:nvSpPr>
        <p:spPr>
          <a:xfrm>
            <a:off x="1104900" y="6538913"/>
            <a:ext cx="8745682" cy="215444"/>
          </a:xfrm>
          <a:prstGeom prst="rect">
            <a:avLst/>
          </a:prstGeom>
          <a:noFill/>
        </p:spPr>
        <p:txBody>
          <a:bodyPr wrap="square" rtlCol="0">
            <a:spAutoFit/>
          </a:bodyPr>
          <a:lstStyle/>
          <a:p>
            <a:r>
              <a:rPr lang="es-PA" sz="800" dirty="0"/>
              <a:t>Fuente: OCDE </a:t>
            </a:r>
            <a:r>
              <a:rPr lang="en-US" sz="800" dirty="0"/>
              <a:t>Regulatory Policy and Governance: Supporting Economic Growth and Serving the Public Interest, Paris, </a:t>
            </a:r>
            <a:r>
              <a:rPr lang="en-US" sz="800" dirty="0">
                <a:hlinkClick r:id="rId2"/>
              </a:rPr>
              <a:t>https://doi.org/10.1787/9789264116573-en</a:t>
            </a:r>
            <a:r>
              <a:rPr lang="en-US" sz="800" dirty="0"/>
              <a:t>.</a:t>
            </a:r>
          </a:p>
        </p:txBody>
      </p:sp>
      <p:pic>
        <p:nvPicPr>
          <p:cNvPr id="8" name="Imagen 7">
            <a:extLst>
              <a:ext uri="{FF2B5EF4-FFF2-40B4-BE49-F238E27FC236}">
                <a16:creationId xmlns:a16="http://schemas.microsoft.com/office/drawing/2014/main" id="{764315DB-59A9-4CBA-6AAD-CF855E25868D}"/>
              </a:ext>
            </a:extLst>
          </p:cNvPr>
          <p:cNvPicPr>
            <a:picLocks noChangeAspect="1"/>
          </p:cNvPicPr>
          <p:nvPr/>
        </p:nvPicPr>
        <p:blipFill>
          <a:blip r:embed="rId3"/>
          <a:stretch>
            <a:fillRect/>
          </a:stretch>
        </p:blipFill>
        <p:spPr>
          <a:xfrm>
            <a:off x="1104900" y="1270320"/>
            <a:ext cx="9980682" cy="5086032"/>
          </a:xfrm>
          <a:prstGeom prst="rect">
            <a:avLst/>
          </a:prstGeom>
        </p:spPr>
      </p:pic>
    </p:spTree>
    <p:extLst>
      <p:ext uri="{BB962C8B-B14F-4D97-AF65-F5344CB8AC3E}">
        <p14:creationId xmlns:p14="http://schemas.microsoft.com/office/powerpoint/2010/main" val="274415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6DE5543-E09B-4A1E-B4C6-03A0AA652B52}"/>
              </a:ext>
            </a:extLst>
          </p:cNvPr>
          <p:cNvSpPr>
            <a:spLocks noGrp="1"/>
          </p:cNvSpPr>
          <p:nvPr>
            <p:ph type="title"/>
          </p:nvPr>
        </p:nvSpPr>
        <p:spPr/>
        <p:txBody>
          <a:bodyPr>
            <a:normAutofit fontScale="90000"/>
          </a:bodyPr>
          <a:lstStyle/>
          <a:p>
            <a:r>
              <a:rPr lang="es-ES" sz="4000" dirty="0"/>
              <a:t>IMPORTANCIA DE LA EVALUACIÓN DEL IMPACTO REGULATORIO (RIA)</a:t>
            </a:r>
            <a:endParaRPr lang="es-PA" sz="4000" dirty="0"/>
          </a:p>
        </p:txBody>
      </p:sp>
      <p:sp>
        <p:nvSpPr>
          <p:cNvPr id="2" name="Marcador de contenido 1">
            <a:extLst>
              <a:ext uri="{FF2B5EF4-FFF2-40B4-BE49-F238E27FC236}">
                <a16:creationId xmlns:a16="http://schemas.microsoft.com/office/drawing/2014/main" id="{54538964-9C96-D786-76EB-FC48781CA1BD}"/>
              </a:ext>
            </a:extLst>
          </p:cNvPr>
          <p:cNvSpPr>
            <a:spLocks noGrp="1"/>
          </p:cNvSpPr>
          <p:nvPr>
            <p:ph idx="1"/>
          </p:nvPr>
        </p:nvSpPr>
        <p:spPr/>
        <p:txBody>
          <a:bodyPr>
            <a:normAutofit/>
          </a:bodyPr>
          <a:lstStyle/>
          <a:p>
            <a:pPr algn="just"/>
            <a:r>
              <a:rPr lang="es-PA" dirty="0"/>
              <a:t>Las regulaciones son indispensables para el buen funcionamiento de las economías y las sociedades. Crean las "reglas del juego" para los ciudadanos, las empresas, el gobierno y la sociedad civil. Apuntalan los mercados, protegen los derechos y la seguridad de los ciudadanos y garantizan la entrega de bienes y servicios públicos. El objetivo de la política regulatoria es asegurar que la "palanca" regulatoria funcione de manera efectiva, de modo que las regulaciones y los marcos regulatorios funcionen en el </a:t>
            </a:r>
            <a:r>
              <a:rPr lang="es-PA" b="1" dirty="0"/>
              <a:t>interés público</a:t>
            </a:r>
            <a:r>
              <a:rPr lang="es-PA" dirty="0"/>
              <a:t>.
La calidad del entorno normativo y la obtención de resultados regulatorios dependen en gran medida de la calidad de los procesos de elaboración de las regulaciones. Si se utiliza sistemáticamente y en todo el gobierno, la </a:t>
            </a:r>
            <a:r>
              <a:rPr lang="es-PA" b="1" dirty="0"/>
              <a:t>evaluación del impacto de la regulación</a:t>
            </a:r>
            <a:r>
              <a:rPr lang="es-PA" dirty="0"/>
              <a:t> (RIA, por sus siglas en inglés) puede garantizar una intervención gubernamental de mejor calidad. Además, documentar y publicar las pruebas y los análisis utilizados para diseñar las intervenciones puede mejorar la </a:t>
            </a:r>
            <a:r>
              <a:rPr lang="es-PA" b="1" dirty="0"/>
              <a:t>rendición de cuentas</a:t>
            </a:r>
            <a:r>
              <a:rPr lang="es-PA" dirty="0"/>
              <a:t> y la </a:t>
            </a:r>
            <a:r>
              <a:rPr lang="es-PA" b="1" dirty="0"/>
              <a:t>transparencia</a:t>
            </a:r>
            <a:r>
              <a:rPr lang="es-PA" dirty="0"/>
              <a:t> en los procesos de formulación de políticas y toma de decisiones.</a:t>
            </a:r>
          </a:p>
        </p:txBody>
      </p:sp>
      <p:sp>
        <p:nvSpPr>
          <p:cNvPr id="4" name="Marcador de número de diapositiva 3">
            <a:extLst>
              <a:ext uri="{FF2B5EF4-FFF2-40B4-BE49-F238E27FC236}">
                <a16:creationId xmlns:a16="http://schemas.microsoft.com/office/drawing/2014/main" id="{C37DF963-BA1F-4910-95FF-9C80099A6A60}"/>
              </a:ext>
            </a:extLst>
          </p:cNvPr>
          <p:cNvSpPr>
            <a:spLocks noGrp="1"/>
          </p:cNvSpPr>
          <p:nvPr>
            <p:ph type="sldNum" sz="quarter" idx="12"/>
          </p:nvPr>
        </p:nvSpPr>
        <p:spPr/>
        <p:txBody>
          <a:bodyPr/>
          <a:lstStyle/>
          <a:p>
            <a:pPr rtl="0"/>
            <a:fld id="{0FF54DE5-C571-48E8-A5BC-B369434E2F44}" type="slidenum">
              <a:rPr lang="es-ES" noProof="0" smtClean="0"/>
              <a:t>14</a:t>
            </a:fld>
            <a:endParaRPr lang="es-ES" noProof="0" dirty="0"/>
          </a:p>
        </p:txBody>
      </p:sp>
      <p:sp>
        <p:nvSpPr>
          <p:cNvPr id="3" name="CuadroTexto 2">
            <a:extLst>
              <a:ext uri="{FF2B5EF4-FFF2-40B4-BE49-F238E27FC236}">
                <a16:creationId xmlns:a16="http://schemas.microsoft.com/office/drawing/2014/main" id="{06C2C657-9BA5-7D7F-2027-6044EECFC0E9}"/>
              </a:ext>
            </a:extLst>
          </p:cNvPr>
          <p:cNvSpPr txBox="1"/>
          <p:nvPr/>
        </p:nvSpPr>
        <p:spPr>
          <a:xfrm>
            <a:off x="1104900" y="6506032"/>
            <a:ext cx="2230581" cy="215444"/>
          </a:xfrm>
          <a:prstGeom prst="rect">
            <a:avLst/>
          </a:prstGeom>
          <a:noFill/>
        </p:spPr>
        <p:txBody>
          <a:bodyPr wrap="square" rtlCol="0">
            <a:spAutoFit/>
          </a:bodyPr>
          <a:lstStyle/>
          <a:p>
            <a:r>
              <a:rPr lang="es-PA" sz="800" dirty="0"/>
              <a:t>Fuente: OCDE (2020).</a:t>
            </a:r>
          </a:p>
        </p:txBody>
      </p:sp>
    </p:spTree>
    <p:extLst>
      <p:ext uri="{BB962C8B-B14F-4D97-AF65-F5344CB8AC3E}">
        <p14:creationId xmlns:p14="http://schemas.microsoft.com/office/powerpoint/2010/main" val="394743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6DE5543-E09B-4A1E-B4C6-03A0AA652B52}"/>
              </a:ext>
            </a:extLst>
          </p:cNvPr>
          <p:cNvSpPr>
            <a:spLocks noGrp="1"/>
          </p:cNvSpPr>
          <p:nvPr>
            <p:ph type="title"/>
          </p:nvPr>
        </p:nvSpPr>
        <p:spPr/>
        <p:txBody>
          <a:bodyPr>
            <a:normAutofit fontScale="90000"/>
          </a:bodyPr>
          <a:lstStyle/>
          <a:p>
            <a:r>
              <a:rPr lang="es-ES" sz="4000" dirty="0"/>
              <a:t>PARA TENER UNA </a:t>
            </a:r>
            <a:r>
              <a:rPr lang="es-ES" sz="4000" b="1" dirty="0"/>
              <a:t>RIA</a:t>
            </a:r>
            <a:r>
              <a:rPr lang="es-ES" sz="4000" dirty="0"/>
              <a:t> EXITOSA SE REQUIERE:</a:t>
            </a:r>
            <a:endParaRPr lang="es-PA" sz="4000" dirty="0"/>
          </a:p>
        </p:txBody>
      </p:sp>
      <p:sp>
        <p:nvSpPr>
          <p:cNvPr id="2" name="Marcador de contenido 1">
            <a:extLst>
              <a:ext uri="{FF2B5EF4-FFF2-40B4-BE49-F238E27FC236}">
                <a16:creationId xmlns:a16="http://schemas.microsoft.com/office/drawing/2014/main" id="{54538964-9C96-D786-76EB-FC48781CA1BD}"/>
              </a:ext>
            </a:extLst>
          </p:cNvPr>
          <p:cNvSpPr>
            <a:spLocks noGrp="1"/>
          </p:cNvSpPr>
          <p:nvPr>
            <p:ph idx="1"/>
          </p:nvPr>
        </p:nvSpPr>
        <p:spPr/>
        <p:txBody>
          <a:bodyPr>
            <a:normAutofit fontScale="92500"/>
          </a:bodyPr>
          <a:lstStyle/>
          <a:p>
            <a:pPr algn="just"/>
            <a:r>
              <a:rPr lang="es-PA" sz="2400" dirty="0"/>
              <a:t>Ubicarla siempre en la fase inicial del proceso de elaboración de regulaciones;</a:t>
            </a:r>
          </a:p>
          <a:p>
            <a:pPr algn="just"/>
            <a:r>
              <a:rPr lang="es-PA" sz="2400" dirty="0"/>
              <a:t>Identificar claramente el problema y los objetivos deseados de la propuesta;</a:t>
            </a:r>
          </a:p>
          <a:p>
            <a:pPr algn="just"/>
            <a:r>
              <a:rPr lang="es-PA" sz="2400" dirty="0"/>
              <a:t>Identificar y evaluar todas las posibles soluciones alternativas (incluidas las no reglamentarias); </a:t>
            </a:r>
          </a:p>
          <a:p>
            <a:pPr algn="just"/>
            <a:r>
              <a:rPr lang="es-PA" sz="2400" dirty="0"/>
              <a:t>Trate siempre de evaluar todos los costos y beneficios potenciales, tanto directos como indirectos;
Basarse en todas las pruebas y conocimientos científicos disponibles;</a:t>
            </a:r>
          </a:p>
          <a:p>
            <a:pPr algn="just"/>
            <a:r>
              <a:rPr lang="es-PA" sz="2400" dirty="0"/>
              <a:t>Desarrollarse de forma transparente con las partes interesadas y comunicar claramente los resultados.</a:t>
            </a:r>
          </a:p>
        </p:txBody>
      </p:sp>
      <p:sp>
        <p:nvSpPr>
          <p:cNvPr id="4" name="Marcador de número de diapositiva 3">
            <a:extLst>
              <a:ext uri="{FF2B5EF4-FFF2-40B4-BE49-F238E27FC236}">
                <a16:creationId xmlns:a16="http://schemas.microsoft.com/office/drawing/2014/main" id="{C37DF963-BA1F-4910-95FF-9C80099A6A60}"/>
              </a:ext>
            </a:extLst>
          </p:cNvPr>
          <p:cNvSpPr>
            <a:spLocks noGrp="1"/>
          </p:cNvSpPr>
          <p:nvPr>
            <p:ph type="sldNum" sz="quarter" idx="12"/>
          </p:nvPr>
        </p:nvSpPr>
        <p:spPr/>
        <p:txBody>
          <a:bodyPr/>
          <a:lstStyle/>
          <a:p>
            <a:pPr rtl="0"/>
            <a:fld id="{0FF54DE5-C571-48E8-A5BC-B369434E2F44}" type="slidenum">
              <a:rPr lang="es-ES" noProof="0" smtClean="0"/>
              <a:t>15</a:t>
            </a:fld>
            <a:endParaRPr lang="es-ES" noProof="0" dirty="0"/>
          </a:p>
        </p:txBody>
      </p:sp>
      <p:sp>
        <p:nvSpPr>
          <p:cNvPr id="6" name="CuadroTexto 5">
            <a:extLst>
              <a:ext uri="{FF2B5EF4-FFF2-40B4-BE49-F238E27FC236}">
                <a16:creationId xmlns:a16="http://schemas.microsoft.com/office/drawing/2014/main" id="{772BBA8D-9986-8317-D1A0-4CF3800D6F0A}"/>
              </a:ext>
            </a:extLst>
          </p:cNvPr>
          <p:cNvSpPr txBox="1"/>
          <p:nvPr/>
        </p:nvSpPr>
        <p:spPr>
          <a:xfrm>
            <a:off x="1104900" y="6506032"/>
            <a:ext cx="2230581" cy="215444"/>
          </a:xfrm>
          <a:prstGeom prst="rect">
            <a:avLst/>
          </a:prstGeom>
          <a:noFill/>
        </p:spPr>
        <p:txBody>
          <a:bodyPr wrap="square" rtlCol="0">
            <a:spAutoFit/>
          </a:bodyPr>
          <a:lstStyle/>
          <a:p>
            <a:r>
              <a:rPr lang="es-PA" sz="800" dirty="0"/>
              <a:t>Fuente: OCDE (2020).</a:t>
            </a:r>
          </a:p>
        </p:txBody>
      </p:sp>
    </p:spTree>
    <p:extLst>
      <p:ext uri="{BB962C8B-B14F-4D97-AF65-F5344CB8AC3E}">
        <p14:creationId xmlns:p14="http://schemas.microsoft.com/office/powerpoint/2010/main" val="110038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6DE5543-E09B-4A1E-B4C6-03A0AA652B52}"/>
              </a:ext>
            </a:extLst>
          </p:cNvPr>
          <p:cNvSpPr>
            <a:spLocks noGrp="1"/>
          </p:cNvSpPr>
          <p:nvPr>
            <p:ph type="title"/>
          </p:nvPr>
        </p:nvSpPr>
        <p:spPr/>
        <p:txBody>
          <a:bodyPr>
            <a:normAutofit/>
          </a:bodyPr>
          <a:lstStyle/>
          <a:p>
            <a:r>
              <a:rPr lang="es-ES" sz="3600" dirty="0"/>
              <a:t>PRINCIPIOS PARA MEJORES PRÁCTICAS:</a:t>
            </a:r>
            <a:endParaRPr lang="es-PA" sz="3600" dirty="0"/>
          </a:p>
        </p:txBody>
      </p:sp>
      <p:sp>
        <p:nvSpPr>
          <p:cNvPr id="2" name="Marcador de contenido 1">
            <a:extLst>
              <a:ext uri="{FF2B5EF4-FFF2-40B4-BE49-F238E27FC236}">
                <a16:creationId xmlns:a16="http://schemas.microsoft.com/office/drawing/2014/main" id="{54538964-9C96-D786-76EB-FC48781CA1BD}"/>
              </a:ext>
            </a:extLst>
          </p:cNvPr>
          <p:cNvSpPr>
            <a:spLocks noGrp="1"/>
          </p:cNvSpPr>
          <p:nvPr>
            <p:ph idx="1"/>
          </p:nvPr>
        </p:nvSpPr>
        <p:spPr>
          <a:xfrm>
            <a:off x="1104900" y="1600199"/>
            <a:ext cx="9982200" cy="4980709"/>
          </a:xfrm>
        </p:spPr>
        <p:txBody>
          <a:bodyPr>
            <a:normAutofit fontScale="92500" lnSpcReduction="10000"/>
          </a:bodyPr>
          <a:lstStyle/>
          <a:p>
            <a:pPr algn="just">
              <a:buFont typeface="Arial" panose="020B0604020202020204" pitchFamily="34" charset="0"/>
              <a:buChar char="•"/>
            </a:pPr>
            <a:r>
              <a:rPr lang="es-PA" sz="1800" b="1" dirty="0">
                <a:solidFill>
                  <a:srgbClr val="333333"/>
                </a:solidFill>
              </a:rPr>
              <a:t>Compromiso y aceptación de la RIA</a:t>
            </a:r>
            <a:r>
              <a:rPr lang="es-PA" sz="1800" dirty="0">
                <a:solidFill>
                  <a:srgbClr val="333333"/>
                </a:solidFill>
              </a:rPr>
              <a:t> – crear "restricciones internas y externas" creíbles que garanticen que la RIA se implementará de manera efectiva, asegurando el apoyo político y de las partes interesadas y asegurando la transparencia de la toma de decisiones para permitir el control público del proceso de la RIA;
</a:t>
            </a:r>
            <a:r>
              <a:rPr lang="es-PA" sz="1800" b="1" dirty="0">
                <a:solidFill>
                  <a:srgbClr val="333333"/>
                </a:solidFill>
              </a:rPr>
              <a:t>Gobernanza de la RIA</a:t>
            </a:r>
            <a:r>
              <a:rPr lang="es-PA" sz="1800" dirty="0">
                <a:solidFill>
                  <a:srgbClr val="333333"/>
                </a:solidFill>
              </a:rPr>
              <a:t>/tener la configuración o el diseño del sistema adecuados, incluida la integración con otras herramientas de gestión regulatoria, la adaptación al sistema legal y administrativo y la cultura del país, la garantía de la supervisión de la calidad y un enfoque proporcional a la importancia de la regulación, y la asignación de responsabilidades para la IRA;
Incorporar la RIA mediante el </a:t>
            </a:r>
            <a:r>
              <a:rPr lang="es-PA" sz="1800" b="1" dirty="0">
                <a:solidFill>
                  <a:srgbClr val="333333"/>
                </a:solidFill>
              </a:rPr>
              <a:t>fortalecimiento de la capacidad y la rendición de cuentas de la administración</a:t>
            </a:r>
            <a:r>
              <a:rPr lang="es-PA" sz="1800" dirty="0">
                <a:solidFill>
                  <a:srgbClr val="333333"/>
                </a:solidFill>
              </a:rPr>
              <a:t>, proporcionando orientación y formación y limitando las excepciones;
Metodología de RIA específica y apropiada: proporcionar una metodología simple y flexible, definir el contexto y los objetivos de la política, </a:t>
            </a:r>
            <a:r>
              <a:rPr lang="es-PA" sz="1800" b="1" dirty="0">
                <a:solidFill>
                  <a:srgbClr val="333333"/>
                </a:solidFill>
              </a:rPr>
              <a:t>tener en cuenta todas las alternativas plausibles, identificar todos los costos directos e indirectos importantes, así como los beneficios relevantes</a:t>
            </a:r>
            <a:r>
              <a:rPr lang="es-PA" sz="1800" dirty="0">
                <a:solidFill>
                  <a:srgbClr val="333333"/>
                </a:solidFill>
              </a:rPr>
              <a:t>, desarrollar estrategias sobre la recopilación y el acceso a los datos, comunicar los resultados de la RIA y comprometerse con las partes interesadas a lo largo de todo el proceso de RIA.
</a:t>
            </a:r>
            <a:r>
              <a:rPr lang="es-PA" sz="1800" b="1" dirty="0">
                <a:solidFill>
                  <a:srgbClr val="333333"/>
                </a:solidFill>
              </a:rPr>
              <a:t>Evaluación y mejora continua de la RIA </a:t>
            </a:r>
            <a:r>
              <a:rPr lang="es-PA" sz="1800" dirty="0">
                <a:solidFill>
                  <a:srgbClr val="333333"/>
                </a:solidFill>
              </a:rPr>
              <a:t>- validación de los impactos reales de las regulaciones adoptadas después de su implementación y evaluación integral del marco de RIA y los órganos de supervisión.</a:t>
            </a:r>
            <a:endParaRPr lang="en-US" sz="1800" b="0" i="0" dirty="0">
              <a:solidFill>
                <a:srgbClr val="333333"/>
              </a:solidFill>
              <a:effectLst/>
            </a:endParaRPr>
          </a:p>
        </p:txBody>
      </p:sp>
      <p:sp>
        <p:nvSpPr>
          <p:cNvPr id="4" name="Marcador de número de diapositiva 3">
            <a:extLst>
              <a:ext uri="{FF2B5EF4-FFF2-40B4-BE49-F238E27FC236}">
                <a16:creationId xmlns:a16="http://schemas.microsoft.com/office/drawing/2014/main" id="{C37DF963-BA1F-4910-95FF-9C80099A6A60}"/>
              </a:ext>
            </a:extLst>
          </p:cNvPr>
          <p:cNvSpPr>
            <a:spLocks noGrp="1"/>
          </p:cNvSpPr>
          <p:nvPr>
            <p:ph type="sldNum" sz="quarter" idx="12"/>
          </p:nvPr>
        </p:nvSpPr>
        <p:spPr/>
        <p:txBody>
          <a:bodyPr/>
          <a:lstStyle/>
          <a:p>
            <a:pPr rtl="0"/>
            <a:fld id="{0FF54DE5-C571-48E8-A5BC-B369434E2F44}" type="slidenum">
              <a:rPr lang="es-ES" noProof="0" smtClean="0"/>
              <a:t>16</a:t>
            </a:fld>
            <a:endParaRPr lang="es-ES" noProof="0" dirty="0"/>
          </a:p>
        </p:txBody>
      </p:sp>
      <p:sp>
        <p:nvSpPr>
          <p:cNvPr id="6" name="CuadroTexto 5">
            <a:extLst>
              <a:ext uri="{FF2B5EF4-FFF2-40B4-BE49-F238E27FC236}">
                <a16:creationId xmlns:a16="http://schemas.microsoft.com/office/drawing/2014/main" id="{55EFD9AC-78ED-95ED-A02A-45D1A3D6F5F4}"/>
              </a:ext>
            </a:extLst>
          </p:cNvPr>
          <p:cNvSpPr txBox="1"/>
          <p:nvPr/>
        </p:nvSpPr>
        <p:spPr>
          <a:xfrm>
            <a:off x="1104900" y="6506032"/>
            <a:ext cx="2230581" cy="215444"/>
          </a:xfrm>
          <a:prstGeom prst="rect">
            <a:avLst/>
          </a:prstGeom>
          <a:noFill/>
        </p:spPr>
        <p:txBody>
          <a:bodyPr wrap="square" rtlCol="0">
            <a:spAutoFit/>
          </a:bodyPr>
          <a:lstStyle/>
          <a:p>
            <a:r>
              <a:rPr lang="es-PA" sz="800" dirty="0"/>
              <a:t>Fuente: OCDE (2020).</a:t>
            </a:r>
          </a:p>
        </p:txBody>
      </p:sp>
    </p:spTree>
    <p:extLst>
      <p:ext uri="{BB962C8B-B14F-4D97-AF65-F5344CB8AC3E}">
        <p14:creationId xmlns:p14="http://schemas.microsoft.com/office/powerpoint/2010/main" val="11433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6DE5543-E09B-4A1E-B4C6-03A0AA652B52}"/>
              </a:ext>
            </a:extLst>
          </p:cNvPr>
          <p:cNvSpPr>
            <a:spLocks noGrp="1"/>
          </p:cNvSpPr>
          <p:nvPr>
            <p:ph type="title"/>
          </p:nvPr>
        </p:nvSpPr>
        <p:spPr/>
        <p:txBody>
          <a:bodyPr vert="horz" lIns="0" tIns="45720" rIns="0" bIns="45720" rtlCol="0" anchor="b">
            <a:normAutofit/>
          </a:bodyPr>
          <a:lstStyle/>
          <a:p>
            <a:r>
              <a:rPr lang="es-PA" sz="3600" dirty="0"/>
              <a:t>ETAPAS BÁSICAS EN EL PROCESO DE EVALUACIÓN DE IMPACTO REGULATORIO</a:t>
            </a:r>
          </a:p>
        </p:txBody>
      </p:sp>
      <p:sp>
        <p:nvSpPr>
          <p:cNvPr id="2" name="Marcador de contenido 1">
            <a:extLst>
              <a:ext uri="{FF2B5EF4-FFF2-40B4-BE49-F238E27FC236}">
                <a16:creationId xmlns:a16="http://schemas.microsoft.com/office/drawing/2014/main" id="{54538964-9C96-D786-76EB-FC48781CA1BD}"/>
              </a:ext>
            </a:extLst>
          </p:cNvPr>
          <p:cNvSpPr>
            <a:spLocks noGrp="1"/>
          </p:cNvSpPr>
          <p:nvPr>
            <p:ph idx="1"/>
          </p:nvPr>
        </p:nvSpPr>
        <p:spPr>
          <a:xfrm>
            <a:off x="1104900" y="1600199"/>
            <a:ext cx="9982200" cy="4980709"/>
          </a:xfrm>
        </p:spPr>
        <p:txBody>
          <a:bodyPr>
            <a:normAutofit lnSpcReduction="10000"/>
          </a:bodyPr>
          <a:lstStyle/>
          <a:p>
            <a:pPr marL="342900" indent="-342900" algn="just">
              <a:lnSpc>
                <a:spcPct val="120000"/>
              </a:lnSpc>
              <a:spcBef>
                <a:spcPts val="600"/>
              </a:spcBef>
              <a:spcAft>
                <a:spcPts val="600"/>
              </a:spcAft>
              <a:buFont typeface="+mj-lt"/>
              <a:buAutoNum type="arabicPeriod"/>
            </a:pPr>
            <a:r>
              <a:rPr lang="es-PA" dirty="0"/>
              <a:t>Consultas y participación de las </a:t>
            </a:r>
            <a:r>
              <a:rPr lang="es-PA" b="1" dirty="0"/>
              <a:t>partes interesadas</a:t>
            </a:r>
            <a:r>
              <a:rPr lang="es-PA" dirty="0"/>
              <a:t>: utilizar las aportaciones de todas las partes interesadas potencialmente afectadas, así como de otros expertos pertinentes en todas las etapas del proceso de la RIA.
</a:t>
            </a:r>
            <a:r>
              <a:rPr lang="es-PA" b="1" dirty="0"/>
              <a:t>Definición del problema</a:t>
            </a:r>
            <a:r>
              <a:rPr lang="es-PA" dirty="0"/>
              <a:t>: describa la evaluación de la naturaleza y el alcance del problema que se abordará en la propuesta de regulación, preferiblemente en términos cuantitativos.1
</a:t>
            </a:r>
            <a:r>
              <a:rPr lang="es-PA" b="1" dirty="0"/>
              <a:t>Objetivo</a:t>
            </a:r>
            <a:r>
              <a:rPr lang="es-PA" dirty="0"/>
              <a:t>: indique claramente los objetivos y metas de la política de la propuesta reglamentaria.
Descripción de la </a:t>
            </a:r>
            <a:r>
              <a:rPr lang="es-PA" b="1" dirty="0"/>
              <a:t>propuesta regulatoria </a:t>
            </a:r>
            <a:r>
              <a:rPr lang="es-PA" dirty="0"/>
              <a:t>– Describa el marco regulatorio existente, el borrador propuesto, identifique los órganos administrativos e instituciones responsables de la redacción, implementación y cumplimiento de la propuesta, describa el régimen de aplicación y la estrategia propuesta para garantizar el cumplimiento.</a:t>
            </a:r>
            <a:endParaRPr lang="en-US" b="0" i="0" dirty="0">
              <a:solidFill>
                <a:srgbClr val="333333"/>
              </a:solidFill>
              <a:effectLst/>
            </a:endParaRPr>
          </a:p>
        </p:txBody>
      </p:sp>
      <p:sp>
        <p:nvSpPr>
          <p:cNvPr id="4" name="Marcador de número de diapositiva 3">
            <a:extLst>
              <a:ext uri="{FF2B5EF4-FFF2-40B4-BE49-F238E27FC236}">
                <a16:creationId xmlns:a16="http://schemas.microsoft.com/office/drawing/2014/main" id="{C37DF963-BA1F-4910-95FF-9C80099A6A60}"/>
              </a:ext>
            </a:extLst>
          </p:cNvPr>
          <p:cNvSpPr>
            <a:spLocks noGrp="1"/>
          </p:cNvSpPr>
          <p:nvPr>
            <p:ph type="sldNum" sz="quarter" idx="12"/>
          </p:nvPr>
        </p:nvSpPr>
        <p:spPr/>
        <p:txBody>
          <a:bodyPr/>
          <a:lstStyle/>
          <a:p>
            <a:pPr rtl="0"/>
            <a:fld id="{0FF54DE5-C571-48E8-A5BC-B369434E2F44}" type="slidenum">
              <a:rPr lang="es-ES" noProof="0" smtClean="0"/>
              <a:t>17</a:t>
            </a:fld>
            <a:endParaRPr lang="es-ES" noProof="0" dirty="0"/>
          </a:p>
        </p:txBody>
      </p:sp>
      <p:sp>
        <p:nvSpPr>
          <p:cNvPr id="6" name="CuadroTexto 5">
            <a:extLst>
              <a:ext uri="{FF2B5EF4-FFF2-40B4-BE49-F238E27FC236}">
                <a16:creationId xmlns:a16="http://schemas.microsoft.com/office/drawing/2014/main" id="{AE63509A-8FA7-2C90-7E51-6A5D2FA4BA9A}"/>
              </a:ext>
            </a:extLst>
          </p:cNvPr>
          <p:cNvSpPr txBox="1"/>
          <p:nvPr/>
        </p:nvSpPr>
        <p:spPr>
          <a:xfrm>
            <a:off x="1104900" y="6506032"/>
            <a:ext cx="2230581" cy="215444"/>
          </a:xfrm>
          <a:prstGeom prst="rect">
            <a:avLst/>
          </a:prstGeom>
          <a:noFill/>
        </p:spPr>
        <p:txBody>
          <a:bodyPr wrap="square" rtlCol="0">
            <a:spAutoFit/>
          </a:bodyPr>
          <a:lstStyle/>
          <a:p>
            <a:r>
              <a:rPr lang="es-PA" sz="800" dirty="0"/>
              <a:t>Fuente: OCDE (2020).</a:t>
            </a:r>
          </a:p>
        </p:txBody>
      </p:sp>
    </p:spTree>
    <p:extLst>
      <p:ext uri="{BB962C8B-B14F-4D97-AF65-F5344CB8AC3E}">
        <p14:creationId xmlns:p14="http://schemas.microsoft.com/office/powerpoint/2010/main" val="372361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6DE5543-E09B-4A1E-B4C6-03A0AA652B52}"/>
              </a:ext>
            </a:extLst>
          </p:cNvPr>
          <p:cNvSpPr>
            <a:spLocks noGrp="1"/>
          </p:cNvSpPr>
          <p:nvPr>
            <p:ph type="title"/>
          </p:nvPr>
        </p:nvSpPr>
        <p:spPr/>
        <p:txBody>
          <a:bodyPr vert="horz" lIns="0" tIns="45720" rIns="0" bIns="45720" rtlCol="0" anchor="b">
            <a:normAutofit/>
          </a:bodyPr>
          <a:lstStyle/>
          <a:p>
            <a:r>
              <a:rPr lang="es-PA" sz="3600" dirty="0"/>
              <a:t>ETAPAS BÁSICAS EN EL PROCESO DE EVALUACIÓN DE IMPACTO REGULATORIO</a:t>
            </a:r>
          </a:p>
        </p:txBody>
      </p:sp>
      <p:sp>
        <p:nvSpPr>
          <p:cNvPr id="2" name="Marcador de contenido 1">
            <a:extLst>
              <a:ext uri="{FF2B5EF4-FFF2-40B4-BE49-F238E27FC236}">
                <a16:creationId xmlns:a16="http://schemas.microsoft.com/office/drawing/2014/main" id="{54538964-9C96-D786-76EB-FC48781CA1BD}"/>
              </a:ext>
            </a:extLst>
          </p:cNvPr>
          <p:cNvSpPr>
            <a:spLocks noGrp="1"/>
          </p:cNvSpPr>
          <p:nvPr>
            <p:ph idx="1"/>
          </p:nvPr>
        </p:nvSpPr>
        <p:spPr>
          <a:xfrm>
            <a:off x="1104900" y="1600199"/>
            <a:ext cx="9982200" cy="4980709"/>
          </a:xfrm>
        </p:spPr>
        <p:txBody>
          <a:bodyPr>
            <a:normAutofit/>
          </a:bodyPr>
          <a:lstStyle/>
          <a:p>
            <a:pPr marL="342900" indent="-342900" algn="just">
              <a:lnSpc>
                <a:spcPct val="120000"/>
              </a:lnSpc>
              <a:spcBef>
                <a:spcPts val="600"/>
              </a:spcBef>
              <a:spcAft>
                <a:spcPts val="600"/>
              </a:spcAft>
              <a:buFont typeface="+mj-lt"/>
              <a:buAutoNum type="arabicPeriod" startAt="5"/>
            </a:pPr>
            <a:r>
              <a:rPr lang="es-PA" b="1" dirty="0"/>
              <a:t>Identificación de alternativas</a:t>
            </a:r>
            <a:r>
              <a:rPr lang="es-PA" dirty="0"/>
              <a:t>: enumere las alternativas prácticas, incluidos los enfoques no reglamentarios que se consideren como posibles soluciones al problema identificado.
</a:t>
            </a:r>
            <a:r>
              <a:rPr lang="es-PA" b="1" dirty="0"/>
              <a:t>Análisis de beneficios y costos</a:t>
            </a:r>
            <a:r>
              <a:rPr lang="es-PA" dirty="0"/>
              <a:t>: describa claramente los beneficios y costos esperados de las alternativas identificadas en los pasos anteriores.
Identificación de la </a:t>
            </a:r>
            <a:r>
              <a:rPr lang="es-PA" b="1" dirty="0"/>
              <a:t>solución preferida</a:t>
            </a:r>
            <a:r>
              <a:rPr lang="es-PA" dirty="0"/>
              <a:t> – Describa cómo y de qué manera la propuesta regulatoria identificada es superior a las alternativas que se consideraron.
Establecer el </a:t>
            </a:r>
            <a:r>
              <a:rPr lang="es-PA" b="1" dirty="0"/>
              <a:t>marco de seguimiento y evaluación</a:t>
            </a:r>
            <a:r>
              <a:rPr lang="es-PA" dirty="0"/>
              <a:t>: describir cómo se evaluará el rendimiento del Reglamento y anticipar los requisitos de datos necesarios</a:t>
            </a:r>
            <a:r>
              <a:rPr lang="es-PA" sz="1600" dirty="0"/>
              <a:t>.</a:t>
            </a:r>
            <a:endParaRPr lang="en-US" sz="1600" b="0" i="0" dirty="0">
              <a:solidFill>
                <a:srgbClr val="333333"/>
              </a:solidFill>
              <a:effectLst/>
            </a:endParaRPr>
          </a:p>
        </p:txBody>
      </p:sp>
      <p:sp>
        <p:nvSpPr>
          <p:cNvPr id="4" name="Marcador de número de diapositiva 3">
            <a:extLst>
              <a:ext uri="{FF2B5EF4-FFF2-40B4-BE49-F238E27FC236}">
                <a16:creationId xmlns:a16="http://schemas.microsoft.com/office/drawing/2014/main" id="{C37DF963-BA1F-4910-95FF-9C80099A6A60}"/>
              </a:ext>
            </a:extLst>
          </p:cNvPr>
          <p:cNvSpPr>
            <a:spLocks noGrp="1"/>
          </p:cNvSpPr>
          <p:nvPr>
            <p:ph type="sldNum" sz="quarter" idx="12"/>
          </p:nvPr>
        </p:nvSpPr>
        <p:spPr/>
        <p:txBody>
          <a:bodyPr/>
          <a:lstStyle/>
          <a:p>
            <a:pPr rtl="0"/>
            <a:fld id="{0FF54DE5-C571-48E8-A5BC-B369434E2F44}" type="slidenum">
              <a:rPr lang="es-ES" noProof="0" smtClean="0"/>
              <a:t>18</a:t>
            </a:fld>
            <a:endParaRPr lang="es-ES" noProof="0" dirty="0"/>
          </a:p>
        </p:txBody>
      </p:sp>
      <p:sp>
        <p:nvSpPr>
          <p:cNvPr id="3" name="CuadroTexto 2">
            <a:extLst>
              <a:ext uri="{FF2B5EF4-FFF2-40B4-BE49-F238E27FC236}">
                <a16:creationId xmlns:a16="http://schemas.microsoft.com/office/drawing/2014/main" id="{9616904C-ABD7-0AE4-80C7-74E7B39D5B10}"/>
              </a:ext>
            </a:extLst>
          </p:cNvPr>
          <p:cNvSpPr txBox="1"/>
          <p:nvPr/>
        </p:nvSpPr>
        <p:spPr>
          <a:xfrm>
            <a:off x="1104900" y="6506032"/>
            <a:ext cx="2230581" cy="215444"/>
          </a:xfrm>
          <a:prstGeom prst="rect">
            <a:avLst/>
          </a:prstGeom>
          <a:noFill/>
        </p:spPr>
        <p:txBody>
          <a:bodyPr wrap="square" rtlCol="0">
            <a:spAutoFit/>
          </a:bodyPr>
          <a:lstStyle/>
          <a:p>
            <a:r>
              <a:rPr lang="es-PA" sz="800" dirty="0"/>
              <a:t>Fuente: OCDE (2020).</a:t>
            </a:r>
          </a:p>
        </p:txBody>
      </p:sp>
    </p:spTree>
    <p:extLst>
      <p:ext uri="{BB962C8B-B14F-4D97-AF65-F5344CB8AC3E}">
        <p14:creationId xmlns:p14="http://schemas.microsoft.com/office/powerpoint/2010/main" val="175657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6DE5543-E09B-4A1E-B4C6-03A0AA652B52}"/>
              </a:ext>
            </a:extLst>
          </p:cNvPr>
          <p:cNvSpPr>
            <a:spLocks noGrp="1"/>
          </p:cNvSpPr>
          <p:nvPr>
            <p:ph type="title"/>
          </p:nvPr>
        </p:nvSpPr>
        <p:spPr/>
        <p:txBody>
          <a:bodyPr vert="horz" lIns="0" tIns="45720" rIns="0" bIns="45720" rtlCol="0" anchor="b">
            <a:normAutofit/>
          </a:bodyPr>
          <a:lstStyle/>
          <a:p>
            <a:r>
              <a:rPr lang="es-PA" sz="3600" dirty="0"/>
              <a:t>OPCIONES DE METODOLOGÍA PARA LA </a:t>
            </a:r>
            <a:r>
              <a:rPr lang="es-PA" sz="3600" b="1" dirty="0"/>
              <a:t>RIA</a:t>
            </a:r>
          </a:p>
        </p:txBody>
      </p:sp>
      <p:sp>
        <p:nvSpPr>
          <p:cNvPr id="2" name="Marcador de contenido 1">
            <a:extLst>
              <a:ext uri="{FF2B5EF4-FFF2-40B4-BE49-F238E27FC236}">
                <a16:creationId xmlns:a16="http://schemas.microsoft.com/office/drawing/2014/main" id="{54538964-9C96-D786-76EB-FC48781CA1BD}"/>
              </a:ext>
            </a:extLst>
          </p:cNvPr>
          <p:cNvSpPr>
            <a:spLocks noGrp="1"/>
          </p:cNvSpPr>
          <p:nvPr>
            <p:ph idx="1"/>
          </p:nvPr>
        </p:nvSpPr>
        <p:spPr>
          <a:xfrm>
            <a:off x="1104900" y="1600199"/>
            <a:ext cx="9982200" cy="4980709"/>
          </a:xfrm>
        </p:spPr>
        <p:txBody>
          <a:bodyPr>
            <a:normAutofit fontScale="92500" lnSpcReduction="20000"/>
          </a:bodyPr>
          <a:lstStyle/>
          <a:p>
            <a:pPr algn="just">
              <a:lnSpc>
                <a:spcPct val="110000"/>
              </a:lnSpc>
              <a:buFont typeface="Arial" panose="020B0604020202020204" pitchFamily="34" charset="0"/>
              <a:buChar char="•"/>
            </a:pPr>
            <a:r>
              <a:rPr lang="es-PA" sz="2400" b="1" i="0" dirty="0">
                <a:solidFill>
                  <a:srgbClr val="333333"/>
                </a:solidFill>
                <a:effectLst/>
              </a:rPr>
              <a:t>El análisis de menor costo</a:t>
            </a:r>
            <a:r>
              <a:rPr lang="es-PA" sz="2400" b="0" i="0" dirty="0">
                <a:solidFill>
                  <a:srgbClr val="333333"/>
                </a:solidFill>
                <a:effectLst/>
              </a:rPr>
              <a:t> analiza únicamente los costos, para seleccionar la opción alternativa que implique el menor costo. Generalmente se elige este método cuando los beneficios son fijos y las administraciones sólo necesitan elegir cómo lograrlos.</a:t>
            </a:r>
          </a:p>
          <a:p>
            <a:pPr algn="just">
              <a:lnSpc>
                <a:spcPct val="110000"/>
              </a:lnSpc>
              <a:buFont typeface="Arial" panose="020B0604020202020204" pitchFamily="34" charset="0"/>
              <a:buChar char="•"/>
            </a:pPr>
            <a:r>
              <a:rPr lang="es-PA" sz="2400" b="1" i="0" dirty="0">
                <a:solidFill>
                  <a:srgbClr val="333333"/>
                </a:solidFill>
                <a:effectLst/>
              </a:rPr>
              <a:t>El análisis de costo-efectividad (ACE) </a:t>
            </a:r>
            <a:r>
              <a:rPr lang="es-PA" sz="2400" b="0" i="0" dirty="0">
                <a:solidFill>
                  <a:srgbClr val="333333"/>
                </a:solidFill>
                <a:effectLst/>
              </a:rPr>
              <a:t>implica que las administraciones cuantifiquen (no moneticen) los beneficios que se generarían con un dólar de costos impuesto a la sociedad. El método típico utilizado para comparar opciones es, por tanto, el llamado ratio beneficio-costo, que significa dividir los beneficios por los costos. Este método se utiliza normalmente para todos los programas de gasto, ya que permite identificar la “relación calidad-precio” de varios programas de gasto. Una pregunta típica que puede responderse mediante un análisis de rentabilidad es “¿cuántos puestos de trabajo se crearán por cada dólar invertido en esta opción?”; o “¿cuántas vidas se salvan con cada dólar gastado en esta opción?”.</a:t>
            </a:r>
          </a:p>
        </p:txBody>
      </p:sp>
      <p:sp>
        <p:nvSpPr>
          <p:cNvPr id="4" name="Marcador de número de diapositiva 3">
            <a:extLst>
              <a:ext uri="{FF2B5EF4-FFF2-40B4-BE49-F238E27FC236}">
                <a16:creationId xmlns:a16="http://schemas.microsoft.com/office/drawing/2014/main" id="{C37DF963-BA1F-4910-95FF-9C80099A6A60}"/>
              </a:ext>
            </a:extLst>
          </p:cNvPr>
          <p:cNvSpPr>
            <a:spLocks noGrp="1"/>
          </p:cNvSpPr>
          <p:nvPr>
            <p:ph type="sldNum" sz="quarter" idx="12"/>
          </p:nvPr>
        </p:nvSpPr>
        <p:spPr/>
        <p:txBody>
          <a:bodyPr/>
          <a:lstStyle/>
          <a:p>
            <a:pPr rtl="0"/>
            <a:fld id="{0FF54DE5-C571-48E8-A5BC-B369434E2F44}" type="slidenum">
              <a:rPr lang="es-ES" noProof="0" smtClean="0"/>
              <a:t>19</a:t>
            </a:fld>
            <a:endParaRPr lang="es-ES" noProof="0" dirty="0"/>
          </a:p>
        </p:txBody>
      </p:sp>
      <p:sp>
        <p:nvSpPr>
          <p:cNvPr id="3" name="CuadroTexto 2">
            <a:extLst>
              <a:ext uri="{FF2B5EF4-FFF2-40B4-BE49-F238E27FC236}">
                <a16:creationId xmlns:a16="http://schemas.microsoft.com/office/drawing/2014/main" id="{9616904C-ABD7-0AE4-80C7-74E7B39D5B10}"/>
              </a:ext>
            </a:extLst>
          </p:cNvPr>
          <p:cNvSpPr txBox="1"/>
          <p:nvPr/>
        </p:nvSpPr>
        <p:spPr>
          <a:xfrm>
            <a:off x="1104900" y="6506032"/>
            <a:ext cx="2230581" cy="215444"/>
          </a:xfrm>
          <a:prstGeom prst="rect">
            <a:avLst/>
          </a:prstGeom>
          <a:noFill/>
        </p:spPr>
        <p:txBody>
          <a:bodyPr wrap="square" rtlCol="0">
            <a:spAutoFit/>
          </a:bodyPr>
          <a:lstStyle/>
          <a:p>
            <a:r>
              <a:rPr lang="es-PA" sz="800" dirty="0"/>
              <a:t>Fuente: OCDE (2020).</a:t>
            </a:r>
          </a:p>
        </p:txBody>
      </p:sp>
    </p:spTree>
    <p:extLst>
      <p:ext uri="{BB962C8B-B14F-4D97-AF65-F5344CB8AC3E}">
        <p14:creationId xmlns:p14="http://schemas.microsoft.com/office/powerpoint/2010/main" val="156138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6DE5543-E09B-4A1E-B4C6-03A0AA652B52}"/>
              </a:ext>
            </a:extLst>
          </p:cNvPr>
          <p:cNvSpPr>
            <a:spLocks noGrp="1"/>
          </p:cNvSpPr>
          <p:nvPr>
            <p:ph type="title"/>
          </p:nvPr>
        </p:nvSpPr>
        <p:spPr/>
        <p:txBody>
          <a:bodyPr/>
          <a:lstStyle/>
          <a:p>
            <a:r>
              <a:rPr lang="es-ES" dirty="0"/>
              <a:t>NECESIDAD DE LA REGULACIÓN ECONÓMICA</a:t>
            </a:r>
            <a:endParaRPr lang="es-PA" dirty="0"/>
          </a:p>
        </p:txBody>
      </p:sp>
      <p:sp>
        <p:nvSpPr>
          <p:cNvPr id="4" name="Marcador de número de diapositiva 3">
            <a:extLst>
              <a:ext uri="{FF2B5EF4-FFF2-40B4-BE49-F238E27FC236}">
                <a16:creationId xmlns:a16="http://schemas.microsoft.com/office/drawing/2014/main" id="{C37DF963-BA1F-4910-95FF-9C80099A6A60}"/>
              </a:ext>
            </a:extLst>
          </p:cNvPr>
          <p:cNvSpPr>
            <a:spLocks noGrp="1"/>
          </p:cNvSpPr>
          <p:nvPr>
            <p:ph type="sldNum" sz="quarter" idx="12"/>
          </p:nvPr>
        </p:nvSpPr>
        <p:spPr/>
        <p:txBody>
          <a:bodyPr/>
          <a:lstStyle/>
          <a:p>
            <a:pPr rtl="0"/>
            <a:fld id="{0FF54DE5-C571-48E8-A5BC-B369434E2F44}" type="slidenum">
              <a:rPr lang="es-ES" noProof="0" smtClean="0"/>
              <a:t>2</a:t>
            </a:fld>
            <a:endParaRPr lang="es-ES" noProof="0" dirty="0"/>
          </a:p>
        </p:txBody>
      </p:sp>
    </p:spTree>
    <p:extLst>
      <p:ext uri="{BB962C8B-B14F-4D97-AF65-F5344CB8AC3E}">
        <p14:creationId xmlns:p14="http://schemas.microsoft.com/office/powerpoint/2010/main" val="150929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6DE5543-E09B-4A1E-B4C6-03A0AA652B52}"/>
              </a:ext>
            </a:extLst>
          </p:cNvPr>
          <p:cNvSpPr>
            <a:spLocks noGrp="1"/>
          </p:cNvSpPr>
          <p:nvPr>
            <p:ph type="title"/>
          </p:nvPr>
        </p:nvSpPr>
        <p:spPr/>
        <p:txBody>
          <a:bodyPr vert="horz" lIns="0" tIns="45720" rIns="0" bIns="45720" rtlCol="0" anchor="b">
            <a:normAutofit/>
          </a:bodyPr>
          <a:lstStyle/>
          <a:p>
            <a:r>
              <a:rPr lang="es-PA" sz="3600" dirty="0"/>
              <a:t>OPCIONES DE METODOLOGÍA PARA LA RIA</a:t>
            </a:r>
          </a:p>
        </p:txBody>
      </p:sp>
      <p:sp>
        <p:nvSpPr>
          <p:cNvPr id="2" name="Marcador de contenido 1">
            <a:extLst>
              <a:ext uri="{FF2B5EF4-FFF2-40B4-BE49-F238E27FC236}">
                <a16:creationId xmlns:a16="http://schemas.microsoft.com/office/drawing/2014/main" id="{54538964-9C96-D786-76EB-FC48781CA1BD}"/>
              </a:ext>
            </a:extLst>
          </p:cNvPr>
          <p:cNvSpPr>
            <a:spLocks noGrp="1"/>
          </p:cNvSpPr>
          <p:nvPr>
            <p:ph idx="1"/>
          </p:nvPr>
        </p:nvSpPr>
        <p:spPr>
          <a:xfrm>
            <a:off x="1104900" y="1337764"/>
            <a:ext cx="9982200" cy="5266749"/>
          </a:xfrm>
        </p:spPr>
        <p:txBody>
          <a:bodyPr>
            <a:normAutofit fontScale="85000" lnSpcReduction="10000"/>
          </a:bodyPr>
          <a:lstStyle/>
          <a:p>
            <a:pPr algn="just">
              <a:lnSpc>
                <a:spcPct val="110000"/>
              </a:lnSpc>
              <a:buFont typeface="Arial" panose="020B0604020202020204" pitchFamily="34" charset="0"/>
              <a:buChar char="•"/>
            </a:pPr>
            <a:r>
              <a:rPr lang="es-PA" sz="2400" b="1" i="0" dirty="0">
                <a:solidFill>
                  <a:srgbClr val="333333"/>
                </a:solidFill>
                <a:effectLst/>
                <a:latin typeface="Roboto" panose="02000000000000000000" pitchFamily="2" charset="0"/>
              </a:rPr>
              <a:t>El análisis costo-beneficio (ACB)</a:t>
            </a:r>
            <a:r>
              <a:rPr lang="es-PA" sz="2400" b="0" i="0" dirty="0">
                <a:solidFill>
                  <a:srgbClr val="333333"/>
                </a:solidFill>
                <a:effectLst/>
                <a:latin typeface="Roboto" panose="02000000000000000000" pitchFamily="2" charset="0"/>
              </a:rPr>
              <a:t> implica la monetización de todos (o los más importantes) costos y beneficios relacionados con todas las alternativas viables disponibles. En su forma más recurrente, ignora los impactos distributivos y sólo se centra en la selección de la alternativa regulatoria que exhibe el mayor beneficio neto para la sociedad. En consecuencia, la metodología más común en el análisis de costo-beneficio es el cálculo de “beneficios netos”, que difiere del método de “relación costo-beneficio” que se usa típicamente en el análisis de costo-efectividad (siendo beneficio menos costos, en lugar de beneficios divididos por costos).</a:t>
            </a:r>
          </a:p>
          <a:p>
            <a:pPr algn="just">
              <a:lnSpc>
                <a:spcPct val="110000"/>
              </a:lnSpc>
              <a:buFont typeface="Arial" panose="020B0604020202020204" pitchFamily="34" charset="0"/>
              <a:buChar char="•"/>
            </a:pPr>
            <a:r>
              <a:rPr lang="es-PA" sz="2400" b="1" i="0" dirty="0">
                <a:solidFill>
                  <a:srgbClr val="333333"/>
                </a:solidFill>
                <a:effectLst/>
                <a:latin typeface="Roboto" panose="02000000000000000000" pitchFamily="2" charset="0"/>
              </a:rPr>
              <a:t>El análisis multicriterio</a:t>
            </a:r>
            <a:r>
              <a:rPr lang="es-PA" sz="2400" b="0" i="0" dirty="0">
                <a:solidFill>
                  <a:srgbClr val="333333"/>
                </a:solidFill>
                <a:effectLst/>
                <a:latin typeface="Roboto" panose="02000000000000000000" pitchFamily="2" charset="0"/>
              </a:rPr>
              <a:t> permite comparar opciones políticas alternativas según un conjunto de criterios predeterminados. Por ejemplo, los criterios elegidos podrían incluir el impacto en las PYME, el grado de protección de los derechos fundamentales, la protección del consumidor, etc. El análisis multicriterio es particularmente útil cuando la evaluación de impacto debe conciliarse con objetivos políticos específicos. Es más probable que este método capture los impactos distributivos, aunque esto depende fundamentalmente de los criterios elegidos para evaluar las opciones.</a:t>
            </a:r>
            <a:endParaRPr lang="en-US" sz="1800" b="0" i="0" dirty="0">
              <a:solidFill>
                <a:srgbClr val="333333"/>
              </a:solidFill>
              <a:effectLst/>
            </a:endParaRPr>
          </a:p>
        </p:txBody>
      </p:sp>
      <p:sp>
        <p:nvSpPr>
          <p:cNvPr id="4" name="Marcador de número de diapositiva 3">
            <a:extLst>
              <a:ext uri="{FF2B5EF4-FFF2-40B4-BE49-F238E27FC236}">
                <a16:creationId xmlns:a16="http://schemas.microsoft.com/office/drawing/2014/main" id="{C37DF963-BA1F-4910-95FF-9C80099A6A60}"/>
              </a:ext>
            </a:extLst>
          </p:cNvPr>
          <p:cNvSpPr>
            <a:spLocks noGrp="1"/>
          </p:cNvSpPr>
          <p:nvPr>
            <p:ph type="sldNum" sz="quarter" idx="12"/>
          </p:nvPr>
        </p:nvSpPr>
        <p:spPr/>
        <p:txBody>
          <a:bodyPr/>
          <a:lstStyle/>
          <a:p>
            <a:pPr rtl="0"/>
            <a:fld id="{0FF54DE5-C571-48E8-A5BC-B369434E2F44}" type="slidenum">
              <a:rPr lang="es-ES" noProof="0" smtClean="0"/>
              <a:t>20</a:t>
            </a:fld>
            <a:endParaRPr lang="es-ES" noProof="0" dirty="0"/>
          </a:p>
        </p:txBody>
      </p:sp>
      <p:sp>
        <p:nvSpPr>
          <p:cNvPr id="3" name="CuadroTexto 2">
            <a:extLst>
              <a:ext uri="{FF2B5EF4-FFF2-40B4-BE49-F238E27FC236}">
                <a16:creationId xmlns:a16="http://schemas.microsoft.com/office/drawing/2014/main" id="{9616904C-ABD7-0AE4-80C7-74E7B39D5B10}"/>
              </a:ext>
            </a:extLst>
          </p:cNvPr>
          <p:cNvSpPr txBox="1"/>
          <p:nvPr/>
        </p:nvSpPr>
        <p:spPr>
          <a:xfrm>
            <a:off x="1104900" y="6506032"/>
            <a:ext cx="2230581" cy="215444"/>
          </a:xfrm>
          <a:prstGeom prst="rect">
            <a:avLst/>
          </a:prstGeom>
          <a:noFill/>
        </p:spPr>
        <p:txBody>
          <a:bodyPr wrap="square" rtlCol="0">
            <a:spAutoFit/>
          </a:bodyPr>
          <a:lstStyle/>
          <a:p>
            <a:r>
              <a:rPr lang="es-PA" sz="800" dirty="0"/>
              <a:t>Fuente: OCDE (2020).</a:t>
            </a:r>
          </a:p>
        </p:txBody>
      </p:sp>
    </p:spTree>
    <p:extLst>
      <p:ext uri="{BB962C8B-B14F-4D97-AF65-F5344CB8AC3E}">
        <p14:creationId xmlns:p14="http://schemas.microsoft.com/office/powerpoint/2010/main" val="940019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24FD496-AE63-40D2-A373-ADE72D9EF8C7}"/>
              </a:ext>
            </a:extLst>
          </p:cNvPr>
          <p:cNvSpPr>
            <a:spLocks noGrp="1"/>
          </p:cNvSpPr>
          <p:nvPr>
            <p:ph type="title"/>
          </p:nvPr>
        </p:nvSpPr>
        <p:spPr/>
        <p:txBody>
          <a:bodyPr>
            <a:normAutofit/>
          </a:bodyPr>
          <a:lstStyle/>
          <a:p>
            <a:r>
              <a:rPr lang="es-ES" sz="3600" dirty="0"/>
              <a:t>Métodos de Evaluación</a:t>
            </a:r>
            <a:endParaRPr lang="es-PA" sz="3600" dirty="0"/>
          </a:p>
        </p:txBody>
      </p:sp>
      <p:sp>
        <p:nvSpPr>
          <p:cNvPr id="4" name="Marcador de número de diapositiva 3">
            <a:extLst>
              <a:ext uri="{FF2B5EF4-FFF2-40B4-BE49-F238E27FC236}">
                <a16:creationId xmlns:a16="http://schemas.microsoft.com/office/drawing/2014/main" id="{CBEC5C7A-8621-4E7E-81A8-E8112556541B}"/>
              </a:ext>
            </a:extLst>
          </p:cNvPr>
          <p:cNvSpPr>
            <a:spLocks noGrp="1"/>
          </p:cNvSpPr>
          <p:nvPr>
            <p:ph type="sldNum" sz="quarter" idx="12"/>
          </p:nvPr>
        </p:nvSpPr>
        <p:spPr/>
        <p:txBody>
          <a:bodyPr/>
          <a:lstStyle/>
          <a:p>
            <a:pPr rtl="0"/>
            <a:fld id="{0FF54DE5-C571-48E8-A5BC-B369434E2F44}" type="slidenum">
              <a:rPr lang="es-ES" noProof="0" smtClean="0"/>
              <a:t>21</a:t>
            </a:fld>
            <a:endParaRPr lang="es-ES" noProof="0" dirty="0"/>
          </a:p>
        </p:txBody>
      </p:sp>
      <p:pic>
        <p:nvPicPr>
          <p:cNvPr id="7" name="Imagen 6">
            <a:extLst>
              <a:ext uri="{FF2B5EF4-FFF2-40B4-BE49-F238E27FC236}">
                <a16:creationId xmlns:a16="http://schemas.microsoft.com/office/drawing/2014/main" id="{2D463459-7A4C-4FA8-BCA3-0E49FEABA6B2}"/>
              </a:ext>
            </a:extLst>
          </p:cNvPr>
          <p:cNvPicPr>
            <a:picLocks noChangeAspect="1"/>
          </p:cNvPicPr>
          <p:nvPr/>
        </p:nvPicPr>
        <p:blipFill>
          <a:blip r:embed="rId2"/>
          <a:stretch>
            <a:fillRect/>
          </a:stretch>
        </p:blipFill>
        <p:spPr>
          <a:xfrm>
            <a:off x="2522702" y="1598905"/>
            <a:ext cx="7145078" cy="4757446"/>
          </a:xfrm>
          <a:prstGeom prst="rect">
            <a:avLst/>
          </a:prstGeom>
        </p:spPr>
      </p:pic>
    </p:spTree>
    <p:extLst>
      <p:ext uri="{BB962C8B-B14F-4D97-AF65-F5344CB8AC3E}">
        <p14:creationId xmlns:p14="http://schemas.microsoft.com/office/powerpoint/2010/main" val="4707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6DE5543-E09B-4A1E-B4C6-03A0AA652B52}"/>
              </a:ext>
            </a:extLst>
          </p:cNvPr>
          <p:cNvSpPr>
            <a:spLocks noGrp="1"/>
          </p:cNvSpPr>
          <p:nvPr>
            <p:ph type="title"/>
          </p:nvPr>
        </p:nvSpPr>
        <p:spPr/>
        <p:txBody>
          <a:bodyPr vert="horz" lIns="0" tIns="45720" rIns="0" bIns="45720" rtlCol="0" anchor="b">
            <a:normAutofit/>
          </a:bodyPr>
          <a:lstStyle/>
          <a:p>
            <a:r>
              <a:rPr lang="es-PA" sz="3600" dirty="0"/>
              <a:t>TAXONOMÍA DE COSTOS REGULATORIOS</a:t>
            </a:r>
          </a:p>
        </p:txBody>
      </p:sp>
      <p:sp>
        <p:nvSpPr>
          <p:cNvPr id="4" name="Marcador de número de diapositiva 3">
            <a:extLst>
              <a:ext uri="{FF2B5EF4-FFF2-40B4-BE49-F238E27FC236}">
                <a16:creationId xmlns:a16="http://schemas.microsoft.com/office/drawing/2014/main" id="{C37DF963-BA1F-4910-95FF-9C80099A6A60}"/>
              </a:ext>
            </a:extLst>
          </p:cNvPr>
          <p:cNvSpPr>
            <a:spLocks noGrp="1"/>
          </p:cNvSpPr>
          <p:nvPr>
            <p:ph type="sldNum" sz="quarter" idx="12"/>
          </p:nvPr>
        </p:nvSpPr>
        <p:spPr/>
        <p:txBody>
          <a:bodyPr/>
          <a:lstStyle/>
          <a:p>
            <a:pPr rtl="0"/>
            <a:fld id="{0FF54DE5-C571-48E8-A5BC-B369434E2F44}" type="slidenum">
              <a:rPr lang="es-ES" noProof="0" smtClean="0"/>
              <a:t>22</a:t>
            </a:fld>
            <a:endParaRPr lang="es-ES" noProof="0" dirty="0"/>
          </a:p>
        </p:txBody>
      </p:sp>
      <p:sp>
        <p:nvSpPr>
          <p:cNvPr id="3" name="CuadroTexto 2">
            <a:extLst>
              <a:ext uri="{FF2B5EF4-FFF2-40B4-BE49-F238E27FC236}">
                <a16:creationId xmlns:a16="http://schemas.microsoft.com/office/drawing/2014/main" id="{9616904C-ABD7-0AE4-80C7-74E7B39D5B10}"/>
              </a:ext>
            </a:extLst>
          </p:cNvPr>
          <p:cNvSpPr txBox="1"/>
          <p:nvPr/>
        </p:nvSpPr>
        <p:spPr>
          <a:xfrm>
            <a:off x="2564750" y="6580190"/>
            <a:ext cx="7060982" cy="215444"/>
          </a:xfrm>
          <a:prstGeom prst="rect">
            <a:avLst/>
          </a:prstGeom>
          <a:noFill/>
        </p:spPr>
        <p:txBody>
          <a:bodyPr wrap="square" rtlCol="0">
            <a:spAutoFit/>
          </a:bodyPr>
          <a:lstStyle/>
          <a:p>
            <a:r>
              <a:rPr lang="es-PA" sz="800" dirty="0"/>
              <a:t>Fuente: </a:t>
            </a:r>
            <a:r>
              <a:rPr lang="en-US" sz="800" dirty="0"/>
              <a:t>OECD Regulatory Compliance Cost Assessment Guidance, Paris, </a:t>
            </a:r>
            <a:r>
              <a:rPr lang="en-US" sz="800" dirty="0">
                <a:hlinkClick r:id="rId2"/>
              </a:rPr>
              <a:t>http://dx.doi.org/10.1787/9789264209657-en</a:t>
            </a:r>
            <a:r>
              <a:rPr lang="es-PA" sz="800" dirty="0"/>
              <a:t>.</a:t>
            </a:r>
          </a:p>
        </p:txBody>
      </p:sp>
      <p:pic>
        <p:nvPicPr>
          <p:cNvPr id="11" name="Imagen 10">
            <a:extLst>
              <a:ext uri="{FF2B5EF4-FFF2-40B4-BE49-F238E27FC236}">
                <a16:creationId xmlns:a16="http://schemas.microsoft.com/office/drawing/2014/main" id="{8B10D6D4-2A25-F1BA-E175-8184966EF8D7}"/>
              </a:ext>
            </a:extLst>
          </p:cNvPr>
          <p:cNvPicPr>
            <a:picLocks noChangeAspect="1"/>
          </p:cNvPicPr>
          <p:nvPr/>
        </p:nvPicPr>
        <p:blipFill>
          <a:blip r:embed="rId3"/>
          <a:stretch>
            <a:fillRect/>
          </a:stretch>
        </p:blipFill>
        <p:spPr>
          <a:xfrm>
            <a:off x="2564750" y="1388147"/>
            <a:ext cx="7060982" cy="5117885"/>
          </a:xfrm>
          <a:prstGeom prst="rect">
            <a:avLst/>
          </a:prstGeom>
        </p:spPr>
      </p:pic>
    </p:spTree>
    <p:extLst>
      <p:ext uri="{BB962C8B-B14F-4D97-AF65-F5344CB8AC3E}">
        <p14:creationId xmlns:p14="http://schemas.microsoft.com/office/powerpoint/2010/main" val="2264172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6DE5543-E09B-4A1E-B4C6-03A0AA652B52}"/>
              </a:ext>
            </a:extLst>
          </p:cNvPr>
          <p:cNvSpPr>
            <a:spLocks noGrp="1"/>
          </p:cNvSpPr>
          <p:nvPr>
            <p:ph type="title"/>
          </p:nvPr>
        </p:nvSpPr>
        <p:spPr/>
        <p:txBody>
          <a:bodyPr vert="horz" lIns="0" tIns="45720" rIns="0" bIns="45720" rtlCol="0" anchor="b">
            <a:normAutofit/>
          </a:bodyPr>
          <a:lstStyle/>
          <a:p>
            <a:r>
              <a:rPr lang="es-PA" sz="3600" dirty="0"/>
              <a:t>ALTERNATIVAS A LAS REGULACIONES DE "MANDO Y CONTROL"</a:t>
            </a:r>
          </a:p>
        </p:txBody>
      </p:sp>
      <p:sp>
        <p:nvSpPr>
          <p:cNvPr id="2" name="Marcador de contenido 1">
            <a:extLst>
              <a:ext uri="{FF2B5EF4-FFF2-40B4-BE49-F238E27FC236}">
                <a16:creationId xmlns:a16="http://schemas.microsoft.com/office/drawing/2014/main" id="{54538964-9C96-D786-76EB-FC48781CA1BD}"/>
              </a:ext>
            </a:extLst>
          </p:cNvPr>
          <p:cNvSpPr>
            <a:spLocks noGrp="1"/>
          </p:cNvSpPr>
          <p:nvPr>
            <p:ph idx="1"/>
          </p:nvPr>
        </p:nvSpPr>
        <p:spPr>
          <a:xfrm>
            <a:off x="1104900" y="1357745"/>
            <a:ext cx="9982200" cy="5363731"/>
          </a:xfrm>
        </p:spPr>
        <p:txBody>
          <a:bodyPr>
            <a:normAutofit lnSpcReduction="10000"/>
          </a:bodyPr>
          <a:lstStyle/>
          <a:p>
            <a:pPr algn="just">
              <a:lnSpc>
                <a:spcPct val="120000"/>
              </a:lnSpc>
            </a:pPr>
            <a:r>
              <a:rPr lang="es-PA" sz="1600" b="1" dirty="0"/>
              <a:t>Regulaciones basadas en el desempeño</a:t>
            </a:r>
            <a:r>
              <a:rPr lang="es-PA" sz="1600" dirty="0"/>
              <a:t>: Las regulaciones basadas en el desempeño especifican los resultados u objetivos requeridos, en lugar de los medios por los cuales deben alcanzarse. Las empresas y los individuos pueden elegir el proceso mediante el cual cumplirán con la ley. Esto les permite identificar procesos más eficientes y de menor costo en relación con sus circunstancias, y también promueve la innovación y la adopción de nuevas tecnologías a mayor escala.
</a:t>
            </a:r>
            <a:r>
              <a:rPr lang="es-PA" sz="1600" b="1" dirty="0"/>
              <a:t>Regulaciones basadas en procesos</a:t>
            </a:r>
            <a:r>
              <a:rPr lang="es-PA" sz="1600" dirty="0"/>
              <a:t>: Requieren que las empresas desarrollen procesos que garanticen un enfoque sistemático para controlar y minimizar los riesgos de producción. Se basan en la idea de que, si se les dan los incentivos adecuados, es probable que los productores demuestren ser más eficaces en la identificación de peligros y el desarrollo de soluciones de menor costo que una autoridad reguladora central. Son especialmente útiles cuando existen múltiples y complejas fuentes de riesgo, y las pruebas ex post del producto son relativamente ineficaces o prohibitivamente caras.
</a:t>
            </a:r>
            <a:r>
              <a:rPr lang="es-PA" sz="1600" b="1" dirty="0"/>
              <a:t>Corregulación</a:t>
            </a:r>
            <a:r>
              <a:rPr lang="es-PA" sz="1600" dirty="0"/>
              <a:t>: La función reguladora es compartida entre el gobierno y la industria. Se efectúa mediante la aprobación de un código de buenas prácticas. Por lo general, la industria formula un código de prácticas en consulta con el gobierno, y las violaciones del código generalmente se pueden hacer cumplir a través de sanciones impuestas por la industria en lugar de directamente por el gobierno. Este enfoque explota la experiencia y el conocimiento que se tiene dentro de la industria o la asociación profesional.</a:t>
            </a:r>
            <a:endParaRPr lang="en-US" sz="1400" i="0" dirty="0">
              <a:solidFill>
                <a:srgbClr val="333333"/>
              </a:solidFill>
              <a:effectLst/>
            </a:endParaRPr>
          </a:p>
        </p:txBody>
      </p:sp>
      <p:sp>
        <p:nvSpPr>
          <p:cNvPr id="6" name="CuadroTexto 5">
            <a:extLst>
              <a:ext uri="{FF2B5EF4-FFF2-40B4-BE49-F238E27FC236}">
                <a16:creationId xmlns:a16="http://schemas.microsoft.com/office/drawing/2014/main" id="{67EC2790-7FCB-A02E-7499-6294DD188D00}"/>
              </a:ext>
            </a:extLst>
          </p:cNvPr>
          <p:cNvSpPr txBox="1"/>
          <p:nvPr/>
        </p:nvSpPr>
        <p:spPr>
          <a:xfrm>
            <a:off x="1257300" y="6658432"/>
            <a:ext cx="2230581" cy="215444"/>
          </a:xfrm>
          <a:prstGeom prst="rect">
            <a:avLst/>
          </a:prstGeom>
          <a:noFill/>
        </p:spPr>
        <p:txBody>
          <a:bodyPr wrap="square" rtlCol="0">
            <a:spAutoFit/>
          </a:bodyPr>
          <a:lstStyle/>
          <a:p>
            <a:r>
              <a:rPr lang="es-PA" sz="800" dirty="0"/>
              <a:t>Fuente: OCDE (2020).</a:t>
            </a:r>
          </a:p>
        </p:txBody>
      </p:sp>
      <p:sp>
        <p:nvSpPr>
          <p:cNvPr id="3" name="Marcador de número de diapositiva 2">
            <a:extLst>
              <a:ext uri="{FF2B5EF4-FFF2-40B4-BE49-F238E27FC236}">
                <a16:creationId xmlns:a16="http://schemas.microsoft.com/office/drawing/2014/main" id="{A86431D0-8CC3-34BE-7D11-E3AE66C8316B}"/>
              </a:ext>
            </a:extLst>
          </p:cNvPr>
          <p:cNvSpPr>
            <a:spLocks noGrp="1"/>
          </p:cNvSpPr>
          <p:nvPr>
            <p:ph type="sldNum" sz="quarter" idx="12"/>
          </p:nvPr>
        </p:nvSpPr>
        <p:spPr/>
        <p:txBody>
          <a:bodyPr/>
          <a:lstStyle/>
          <a:p>
            <a:fld id="{0FF54DE5-C571-48E8-A5BC-B369434E2F44}" type="slidenum">
              <a:rPr lang="es-ES" smtClean="0"/>
              <a:pPr/>
              <a:t>23</a:t>
            </a:fld>
            <a:endParaRPr lang="es-ES" dirty="0"/>
          </a:p>
        </p:txBody>
      </p:sp>
    </p:spTree>
    <p:extLst>
      <p:ext uri="{BB962C8B-B14F-4D97-AF65-F5344CB8AC3E}">
        <p14:creationId xmlns:p14="http://schemas.microsoft.com/office/powerpoint/2010/main" val="379430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6DE5543-E09B-4A1E-B4C6-03A0AA652B52}"/>
              </a:ext>
            </a:extLst>
          </p:cNvPr>
          <p:cNvSpPr>
            <a:spLocks noGrp="1"/>
          </p:cNvSpPr>
          <p:nvPr>
            <p:ph type="title"/>
          </p:nvPr>
        </p:nvSpPr>
        <p:spPr/>
        <p:txBody>
          <a:bodyPr vert="horz" lIns="0" tIns="45720" rIns="0" bIns="45720" rtlCol="0" anchor="b">
            <a:normAutofit/>
          </a:bodyPr>
          <a:lstStyle/>
          <a:p>
            <a:r>
              <a:rPr lang="es-PA" sz="3600" dirty="0"/>
              <a:t>ALTERNATIVAS A LAS REGULACIONES DE "MANDO Y CONTROL"</a:t>
            </a:r>
          </a:p>
        </p:txBody>
      </p:sp>
      <p:sp>
        <p:nvSpPr>
          <p:cNvPr id="2" name="Marcador de contenido 1">
            <a:extLst>
              <a:ext uri="{FF2B5EF4-FFF2-40B4-BE49-F238E27FC236}">
                <a16:creationId xmlns:a16="http://schemas.microsoft.com/office/drawing/2014/main" id="{54538964-9C96-D786-76EB-FC48781CA1BD}"/>
              </a:ext>
            </a:extLst>
          </p:cNvPr>
          <p:cNvSpPr>
            <a:spLocks noGrp="1"/>
          </p:cNvSpPr>
          <p:nvPr>
            <p:ph idx="1"/>
          </p:nvPr>
        </p:nvSpPr>
        <p:spPr>
          <a:xfrm>
            <a:off x="1104900" y="1440704"/>
            <a:ext cx="9982200" cy="5280772"/>
          </a:xfrm>
        </p:spPr>
        <p:txBody>
          <a:bodyPr>
            <a:normAutofit fontScale="92500" lnSpcReduction="20000"/>
          </a:bodyPr>
          <a:lstStyle/>
          <a:p>
            <a:pPr algn="just">
              <a:lnSpc>
                <a:spcPct val="110000"/>
              </a:lnSpc>
            </a:pPr>
            <a:r>
              <a:rPr lang="es-PA" sz="1800" b="1" dirty="0"/>
              <a:t>Regulación económica</a:t>
            </a:r>
            <a:r>
              <a:rPr lang="es-PA" sz="1800" dirty="0"/>
              <a:t>: Una explicación más moderna considera que la regulación económica tiene menos que ver con corregir las fallas del mercado y más con permitir que los mercados funcionen de manera más efectiva. Es decir, cuando la competencia es débil, un regulador económico actúa como una «mano visible» que trata de guiar a los proveedores de servicios hacia los resultados (por ejemplo, en términos de precio, calidad o ambos) que se habrían producido si el mercado hubiera estado sujeto a esas disciplinas competitivas.
</a:t>
            </a:r>
            <a:r>
              <a:rPr lang="es-PA" sz="1800" b="1" dirty="0"/>
              <a:t>Instrumentos económicos:</a:t>
            </a:r>
            <a:r>
              <a:rPr lang="es-PA" sz="1800" dirty="0"/>
              <a:t> A nivel teórico, el uso de instrumentos económicos debería ser a priori el medio preferido para alcanzar los objetivos políticos en una amplia gama de situaciones. Esto se debe a que estas herramientas (impuestos, subsidios, permisos negociables, vales y similares) operan directamente a través del mercado, aprovechando así los incentivos del mercado y evitando el potencial sustancial de distorsión de los incentivos del mercado inherente a la mayoría de las formas de regulación.
</a:t>
            </a:r>
            <a:r>
              <a:rPr lang="es-PA" sz="1800" b="1" dirty="0"/>
              <a:t>Información y educación</a:t>
            </a:r>
            <a:r>
              <a:rPr lang="es-PA" sz="1800" dirty="0"/>
              <a:t>: El enfoque alternativo a la regulación más utilizado en los países miembros de la OCDE son las campañas de información y educación. Estos enfoques abordan las asimetrías de información y empoderan a los ciudadanos y consumidores para que adopten acciones o tomen decisiones informadas que se ajusten a sus preferencias y alineen su sensibilidad a los riesgos. Si bien muchas campañas de información simplemente buscan informar a los ciudadanos y mejorar las opciones de los consumidores, algunas campañas de información son más explícitas en su intento de cambiar el comportamiento.</a:t>
            </a:r>
            <a:endParaRPr lang="en-US" sz="1600" i="0" dirty="0">
              <a:solidFill>
                <a:srgbClr val="333333"/>
              </a:solidFill>
              <a:effectLst/>
            </a:endParaRPr>
          </a:p>
        </p:txBody>
      </p:sp>
      <p:sp>
        <p:nvSpPr>
          <p:cNvPr id="6" name="CuadroTexto 5">
            <a:extLst>
              <a:ext uri="{FF2B5EF4-FFF2-40B4-BE49-F238E27FC236}">
                <a16:creationId xmlns:a16="http://schemas.microsoft.com/office/drawing/2014/main" id="{67EC2790-7FCB-A02E-7499-6294DD188D00}"/>
              </a:ext>
            </a:extLst>
          </p:cNvPr>
          <p:cNvSpPr txBox="1"/>
          <p:nvPr/>
        </p:nvSpPr>
        <p:spPr>
          <a:xfrm>
            <a:off x="1257300" y="6658432"/>
            <a:ext cx="2230581" cy="215444"/>
          </a:xfrm>
          <a:prstGeom prst="rect">
            <a:avLst/>
          </a:prstGeom>
          <a:noFill/>
        </p:spPr>
        <p:txBody>
          <a:bodyPr wrap="square" rtlCol="0">
            <a:spAutoFit/>
          </a:bodyPr>
          <a:lstStyle/>
          <a:p>
            <a:r>
              <a:rPr lang="es-PA" sz="800" dirty="0"/>
              <a:t>Fuente: OCDE (2020).</a:t>
            </a:r>
          </a:p>
        </p:txBody>
      </p:sp>
      <p:sp>
        <p:nvSpPr>
          <p:cNvPr id="3" name="Marcador de número de diapositiva 2">
            <a:extLst>
              <a:ext uri="{FF2B5EF4-FFF2-40B4-BE49-F238E27FC236}">
                <a16:creationId xmlns:a16="http://schemas.microsoft.com/office/drawing/2014/main" id="{62BBAA1B-9320-5A07-730C-EFFD4AA35628}"/>
              </a:ext>
            </a:extLst>
          </p:cNvPr>
          <p:cNvSpPr>
            <a:spLocks noGrp="1"/>
          </p:cNvSpPr>
          <p:nvPr>
            <p:ph type="sldNum" sz="quarter" idx="12"/>
          </p:nvPr>
        </p:nvSpPr>
        <p:spPr/>
        <p:txBody>
          <a:bodyPr/>
          <a:lstStyle/>
          <a:p>
            <a:fld id="{0FF54DE5-C571-48E8-A5BC-B369434E2F44}" type="slidenum">
              <a:rPr lang="es-ES" smtClean="0"/>
              <a:pPr/>
              <a:t>24</a:t>
            </a:fld>
            <a:endParaRPr lang="es-ES" dirty="0"/>
          </a:p>
        </p:txBody>
      </p:sp>
    </p:spTree>
    <p:extLst>
      <p:ext uri="{BB962C8B-B14F-4D97-AF65-F5344CB8AC3E}">
        <p14:creationId xmlns:p14="http://schemas.microsoft.com/office/powerpoint/2010/main" val="408064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6DE5543-E09B-4A1E-B4C6-03A0AA652B52}"/>
              </a:ext>
            </a:extLst>
          </p:cNvPr>
          <p:cNvSpPr>
            <a:spLocks noGrp="1"/>
          </p:cNvSpPr>
          <p:nvPr>
            <p:ph type="title"/>
          </p:nvPr>
        </p:nvSpPr>
        <p:spPr/>
        <p:txBody>
          <a:bodyPr vert="horz" lIns="0" tIns="45720" rIns="0" bIns="45720" rtlCol="0" anchor="b">
            <a:normAutofit/>
          </a:bodyPr>
          <a:lstStyle/>
          <a:p>
            <a:r>
              <a:rPr lang="es-PA" sz="3600" dirty="0"/>
              <a:t>ALTERNATIVAS A LAS REGULACIONES DE "MANDO Y CONTROL"</a:t>
            </a:r>
          </a:p>
        </p:txBody>
      </p:sp>
      <p:sp>
        <p:nvSpPr>
          <p:cNvPr id="2" name="Marcador de contenido 1">
            <a:extLst>
              <a:ext uri="{FF2B5EF4-FFF2-40B4-BE49-F238E27FC236}">
                <a16:creationId xmlns:a16="http://schemas.microsoft.com/office/drawing/2014/main" id="{54538964-9C96-D786-76EB-FC48781CA1BD}"/>
              </a:ext>
            </a:extLst>
          </p:cNvPr>
          <p:cNvSpPr>
            <a:spLocks noGrp="1"/>
          </p:cNvSpPr>
          <p:nvPr>
            <p:ph idx="1"/>
          </p:nvPr>
        </p:nvSpPr>
        <p:spPr>
          <a:xfrm>
            <a:off x="1104900" y="1482437"/>
            <a:ext cx="9982200" cy="5098472"/>
          </a:xfrm>
        </p:spPr>
        <p:txBody>
          <a:bodyPr>
            <a:normAutofit/>
          </a:bodyPr>
          <a:lstStyle/>
          <a:p>
            <a:pPr algn="just"/>
            <a:r>
              <a:rPr lang="es-PA" sz="1800" b="1" dirty="0">
                <a:latin typeface="Arial-BoldMT"/>
              </a:rPr>
              <a:t>Enfoques voluntarios</a:t>
            </a:r>
            <a:r>
              <a:rPr lang="es-PA" sz="1800" dirty="0">
                <a:latin typeface="Arial-BoldMT"/>
              </a:rPr>
              <a:t>: Los enfoques voluntarios son acuerdos iniciados y emprendidos por la industria y las empresas, a veces sancionados formalmente o respaldados por el gobierno, en los que se autoimponen requisitos que van más allá o complementan los requisitos reglamentarios vigentes. Incluyen iniciativas voluntarias, códigos voluntarios, acuerdos voluntarios y autorregulación, y pueden variar en cuanto a su aplicabilidad y grado de voluntarismo.</a:t>
            </a:r>
          </a:p>
          <a:p>
            <a:pPr marL="0" indent="0" algn="ctr">
              <a:buNone/>
            </a:pPr>
            <a:endParaRPr lang="es-PA" sz="1000" b="1" dirty="0">
              <a:highlight>
                <a:srgbClr val="FFFF00"/>
              </a:highlight>
              <a:latin typeface="Arial-BoldMT"/>
            </a:endParaRPr>
          </a:p>
          <a:p>
            <a:pPr marL="0" indent="0" algn="ctr">
              <a:buNone/>
            </a:pPr>
            <a:r>
              <a:rPr lang="es-PA" sz="1400" b="1" dirty="0">
                <a:highlight>
                  <a:srgbClr val="FFFF00"/>
                </a:highlight>
                <a:latin typeface="Arial-BoldMT"/>
              </a:rPr>
              <a:t>DISCUSIÓN 1A (FOMENTO DE ENERGÍAS RENOVABLES EN LAS AGENDAS DE TRANSICIÓN ENERGÉTICA)</a:t>
            </a:r>
          </a:p>
          <a:p>
            <a:pPr marL="0" indent="0" algn="ctr">
              <a:buNone/>
            </a:pPr>
            <a:endParaRPr lang="es-PA" sz="1000" b="1" dirty="0">
              <a:highlight>
                <a:srgbClr val="FFFF00"/>
              </a:highlight>
              <a:latin typeface="Arial-BoldMT"/>
            </a:endParaRPr>
          </a:p>
          <a:p>
            <a:pPr algn="just"/>
            <a:r>
              <a:rPr lang="es-PA" sz="1800" b="1" dirty="0">
                <a:latin typeface="Arial-BoldMT"/>
              </a:rPr>
              <a:t>Perspectivas Conductuales</a:t>
            </a:r>
            <a:r>
              <a:rPr lang="es-PA" sz="1800" dirty="0">
                <a:latin typeface="Arial-BoldMT"/>
              </a:rPr>
              <a:t> (</a:t>
            </a:r>
            <a:r>
              <a:rPr lang="es-PA" sz="1800" i="1" dirty="0">
                <a:latin typeface="Arial-BoldMT"/>
              </a:rPr>
              <a:t>Behavioural insights -BI</a:t>
            </a:r>
            <a:r>
              <a:rPr lang="es-PA" sz="1800" dirty="0">
                <a:latin typeface="Arial-BoldMT"/>
              </a:rPr>
              <a:t>): Utiliza un enfoque inductivo para la formulación de políticas que busca comprender cómo el contexto y los sesgos influyen en la toma de decisiones, y probar previamente las soluciones para determinar qué funciona antes de implementarlas a mayor escala. Este método utiliza conocimientos de la psicología, la ciencia cognitiva y las ciencias sociales para anticipar las consecuencias conductuales de las políticas y, en última instancia, diseñar y aplicar políticas más eficaces mediante el uso de estrategias basadas en el comportamiento para guiar la toma de decisiones.</a:t>
            </a:r>
            <a:endParaRPr lang="en-US" sz="1600" i="0" dirty="0">
              <a:solidFill>
                <a:srgbClr val="333333"/>
              </a:solidFill>
              <a:effectLst/>
            </a:endParaRPr>
          </a:p>
        </p:txBody>
      </p:sp>
      <p:sp>
        <p:nvSpPr>
          <p:cNvPr id="6" name="CuadroTexto 5">
            <a:extLst>
              <a:ext uri="{FF2B5EF4-FFF2-40B4-BE49-F238E27FC236}">
                <a16:creationId xmlns:a16="http://schemas.microsoft.com/office/drawing/2014/main" id="{67EC2790-7FCB-A02E-7499-6294DD188D00}"/>
              </a:ext>
            </a:extLst>
          </p:cNvPr>
          <p:cNvSpPr txBox="1"/>
          <p:nvPr/>
        </p:nvSpPr>
        <p:spPr>
          <a:xfrm>
            <a:off x="1257300" y="6658432"/>
            <a:ext cx="2230581" cy="215444"/>
          </a:xfrm>
          <a:prstGeom prst="rect">
            <a:avLst/>
          </a:prstGeom>
          <a:noFill/>
        </p:spPr>
        <p:txBody>
          <a:bodyPr wrap="square" rtlCol="0">
            <a:spAutoFit/>
          </a:bodyPr>
          <a:lstStyle/>
          <a:p>
            <a:r>
              <a:rPr lang="es-PA" sz="800" dirty="0"/>
              <a:t>Fuente: OCDE (2020).</a:t>
            </a:r>
          </a:p>
        </p:txBody>
      </p:sp>
      <p:sp>
        <p:nvSpPr>
          <p:cNvPr id="3" name="Marcador de número de diapositiva 2">
            <a:extLst>
              <a:ext uri="{FF2B5EF4-FFF2-40B4-BE49-F238E27FC236}">
                <a16:creationId xmlns:a16="http://schemas.microsoft.com/office/drawing/2014/main" id="{FBA3390B-AD93-41AF-2DD1-D4259854F79D}"/>
              </a:ext>
            </a:extLst>
          </p:cNvPr>
          <p:cNvSpPr>
            <a:spLocks noGrp="1"/>
          </p:cNvSpPr>
          <p:nvPr>
            <p:ph type="sldNum" sz="quarter" idx="12"/>
          </p:nvPr>
        </p:nvSpPr>
        <p:spPr/>
        <p:txBody>
          <a:bodyPr/>
          <a:lstStyle/>
          <a:p>
            <a:fld id="{0FF54DE5-C571-48E8-A5BC-B369434E2F44}" type="slidenum">
              <a:rPr lang="es-ES" smtClean="0"/>
              <a:pPr/>
              <a:t>25</a:t>
            </a:fld>
            <a:endParaRPr lang="es-ES" dirty="0"/>
          </a:p>
        </p:txBody>
      </p:sp>
    </p:spTree>
    <p:extLst>
      <p:ext uri="{BB962C8B-B14F-4D97-AF65-F5344CB8AC3E}">
        <p14:creationId xmlns:p14="http://schemas.microsoft.com/office/powerpoint/2010/main" val="354903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941C3-D0FF-74D4-FD94-F9CF87B840CB}"/>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1B5E7159-6181-FF09-886D-FDA7274DABCD}"/>
              </a:ext>
            </a:extLst>
          </p:cNvPr>
          <p:cNvSpPr>
            <a:spLocks noGrp="1"/>
          </p:cNvSpPr>
          <p:nvPr>
            <p:ph type="title"/>
          </p:nvPr>
        </p:nvSpPr>
        <p:spPr/>
        <p:txBody>
          <a:bodyPr vert="horz" lIns="0" tIns="45720" rIns="0" bIns="45720" rtlCol="0" anchor="b">
            <a:normAutofit/>
          </a:bodyPr>
          <a:lstStyle/>
          <a:p>
            <a:r>
              <a:rPr lang="es-PA" sz="3600" dirty="0"/>
              <a:t>ABCD (</a:t>
            </a:r>
            <a:r>
              <a:rPr lang="en-US" sz="3600" b="1" i="1" dirty="0"/>
              <a:t>A</a:t>
            </a:r>
            <a:r>
              <a:rPr lang="en-US" sz="3600" dirty="0"/>
              <a:t>ttention, </a:t>
            </a:r>
            <a:r>
              <a:rPr lang="en-US" sz="3600" b="1" i="1" dirty="0"/>
              <a:t>B</a:t>
            </a:r>
            <a:r>
              <a:rPr lang="en-US" sz="3600" dirty="0"/>
              <a:t>elief formation, </a:t>
            </a:r>
            <a:r>
              <a:rPr lang="en-US" sz="3600" b="1" i="1" dirty="0"/>
              <a:t>C</a:t>
            </a:r>
            <a:r>
              <a:rPr lang="en-US" sz="3600" dirty="0"/>
              <a:t>hoices, </a:t>
            </a:r>
            <a:r>
              <a:rPr lang="en-US" sz="3600" b="1" i="1" dirty="0"/>
              <a:t>D</a:t>
            </a:r>
            <a:r>
              <a:rPr lang="en-US" sz="3600" dirty="0"/>
              <a:t>etermination) </a:t>
            </a:r>
            <a:r>
              <a:rPr lang="es-PA" sz="3600" dirty="0"/>
              <a:t>CONDUCTUAL: Ejemplos</a:t>
            </a:r>
          </a:p>
        </p:txBody>
      </p:sp>
      <p:sp>
        <p:nvSpPr>
          <p:cNvPr id="2" name="Marcador de número de diapositiva 1">
            <a:extLst>
              <a:ext uri="{FF2B5EF4-FFF2-40B4-BE49-F238E27FC236}">
                <a16:creationId xmlns:a16="http://schemas.microsoft.com/office/drawing/2014/main" id="{863A99B7-C695-B8B5-36D7-05DF1E32D19E}"/>
              </a:ext>
            </a:extLst>
          </p:cNvPr>
          <p:cNvSpPr>
            <a:spLocks noGrp="1"/>
          </p:cNvSpPr>
          <p:nvPr>
            <p:ph type="sldNum" sz="quarter" idx="12"/>
          </p:nvPr>
        </p:nvSpPr>
        <p:spPr/>
        <p:txBody>
          <a:bodyPr/>
          <a:lstStyle/>
          <a:p>
            <a:fld id="{0FF54DE5-C571-48E8-A5BC-B369434E2F44}" type="slidenum">
              <a:rPr lang="es-ES" smtClean="0"/>
              <a:pPr/>
              <a:t>26</a:t>
            </a:fld>
            <a:endParaRPr lang="es-ES" dirty="0"/>
          </a:p>
        </p:txBody>
      </p:sp>
      <p:pic>
        <p:nvPicPr>
          <p:cNvPr id="4" name="Imagen 3">
            <a:extLst>
              <a:ext uri="{FF2B5EF4-FFF2-40B4-BE49-F238E27FC236}">
                <a16:creationId xmlns:a16="http://schemas.microsoft.com/office/drawing/2014/main" id="{43189499-602A-25C3-CC08-4E00007D73B8}"/>
              </a:ext>
            </a:extLst>
          </p:cNvPr>
          <p:cNvPicPr>
            <a:picLocks noChangeAspect="1"/>
          </p:cNvPicPr>
          <p:nvPr/>
        </p:nvPicPr>
        <p:blipFill>
          <a:blip r:embed="rId2"/>
          <a:stretch>
            <a:fillRect/>
          </a:stretch>
        </p:blipFill>
        <p:spPr>
          <a:xfrm>
            <a:off x="1055967" y="1759527"/>
            <a:ext cx="10249342" cy="3990109"/>
          </a:xfrm>
          <a:prstGeom prst="rect">
            <a:avLst/>
          </a:prstGeom>
        </p:spPr>
      </p:pic>
    </p:spTree>
    <p:extLst>
      <p:ext uri="{BB962C8B-B14F-4D97-AF65-F5344CB8AC3E}">
        <p14:creationId xmlns:p14="http://schemas.microsoft.com/office/powerpoint/2010/main" val="204027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6DE5543-E09B-4A1E-B4C6-03A0AA652B52}"/>
              </a:ext>
            </a:extLst>
          </p:cNvPr>
          <p:cNvSpPr>
            <a:spLocks noGrp="1"/>
          </p:cNvSpPr>
          <p:nvPr>
            <p:ph type="title"/>
          </p:nvPr>
        </p:nvSpPr>
        <p:spPr/>
        <p:txBody>
          <a:bodyPr vert="horz" lIns="0" tIns="45720" rIns="0" bIns="45720" rtlCol="0" anchor="b">
            <a:normAutofit/>
          </a:bodyPr>
          <a:lstStyle/>
          <a:p>
            <a:r>
              <a:rPr lang="es-PA" sz="3600" dirty="0"/>
              <a:t>ABCD (</a:t>
            </a:r>
            <a:r>
              <a:rPr lang="en-US" sz="3600" b="1" i="1" dirty="0"/>
              <a:t>A</a:t>
            </a:r>
            <a:r>
              <a:rPr lang="en-US" sz="3600" dirty="0"/>
              <a:t>ttention, </a:t>
            </a:r>
            <a:r>
              <a:rPr lang="en-US" sz="3600" b="1" i="1" dirty="0"/>
              <a:t>B</a:t>
            </a:r>
            <a:r>
              <a:rPr lang="en-US" sz="3600" dirty="0"/>
              <a:t>elief formation, </a:t>
            </a:r>
            <a:r>
              <a:rPr lang="en-US" sz="3600" b="1" i="1" dirty="0"/>
              <a:t>C</a:t>
            </a:r>
            <a:r>
              <a:rPr lang="en-US" sz="3600" dirty="0"/>
              <a:t>hoices, </a:t>
            </a:r>
            <a:r>
              <a:rPr lang="en-US" sz="3600" b="1" i="1" dirty="0"/>
              <a:t>D</a:t>
            </a:r>
            <a:r>
              <a:rPr lang="en-US" sz="3600" dirty="0"/>
              <a:t>etermination) </a:t>
            </a:r>
            <a:r>
              <a:rPr lang="es-PA" sz="3600" dirty="0"/>
              <a:t>CONDUCTUAL: Ejemplos</a:t>
            </a:r>
          </a:p>
        </p:txBody>
      </p:sp>
      <p:sp>
        <p:nvSpPr>
          <p:cNvPr id="6" name="CuadroTexto 5">
            <a:extLst>
              <a:ext uri="{FF2B5EF4-FFF2-40B4-BE49-F238E27FC236}">
                <a16:creationId xmlns:a16="http://schemas.microsoft.com/office/drawing/2014/main" id="{67EC2790-7FCB-A02E-7499-6294DD188D00}"/>
              </a:ext>
            </a:extLst>
          </p:cNvPr>
          <p:cNvSpPr txBox="1"/>
          <p:nvPr/>
        </p:nvSpPr>
        <p:spPr>
          <a:xfrm>
            <a:off x="1104899" y="5889853"/>
            <a:ext cx="7079673" cy="215444"/>
          </a:xfrm>
          <a:prstGeom prst="rect">
            <a:avLst/>
          </a:prstGeom>
          <a:noFill/>
        </p:spPr>
        <p:txBody>
          <a:bodyPr wrap="square" rtlCol="0">
            <a:spAutoFit/>
          </a:bodyPr>
          <a:lstStyle/>
          <a:p>
            <a:r>
              <a:rPr lang="es-PA" sz="800" dirty="0"/>
              <a:t>Fuente: OCDE </a:t>
            </a:r>
            <a:r>
              <a:rPr lang="en-US" sz="800" dirty="0"/>
              <a:t>Tools and Ethics for Applied Behavioural Insights: The BASIC Toolkit, Paris, </a:t>
            </a:r>
            <a:r>
              <a:rPr lang="en-US" sz="800" dirty="0">
                <a:hlinkClick r:id="rId2"/>
              </a:rPr>
              <a:t>https://doi.org/10.1787/9ea76a8f-en</a:t>
            </a:r>
            <a:r>
              <a:rPr lang="es-PA" sz="800" dirty="0"/>
              <a:t>.</a:t>
            </a:r>
          </a:p>
        </p:txBody>
      </p:sp>
      <p:sp>
        <p:nvSpPr>
          <p:cNvPr id="2" name="Marcador de número de diapositiva 1">
            <a:extLst>
              <a:ext uri="{FF2B5EF4-FFF2-40B4-BE49-F238E27FC236}">
                <a16:creationId xmlns:a16="http://schemas.microsoft.com/office/drawing/2014/main" id="{97D20BC1-46B3-4A01-3D40-92338B7F3502}"/>
              </a:ext>
            </a:extLst>
          </p:cNvPr>
          <p:cNvSpPr>
            <a:spLocks noGrp="1"/>
          </p:cNvSpPr>
          <p:nvPr>
            <p:ph type="sldNum" sz="quarter" idx="12"/>
          </p:nvPr>
        </p:nvSpPr>
        <p:spPr/>
        <p:txBody>
          <a:bodyPr/>
          <a:lstStyle/>
          <a:p>
            <a:fld id="{0FF54DE5-C571-48E8-A5BC-B369434E2F44}" type="slidenum">
              <a:rPr lang="es-ES" smtClean="0"/>
              <a:pPr/>
              <a:t>27</a:t>
            </a:fld>
            <a:endParaRPr lang="es-ES" dirty="0"/>
          </a:p>
        </p:txBody>
      </p:sp>
      <p:pic>
        <p:nvPicPr>
          <p:cNvPr id="8" name="Imagen 7">
            <a:extLst>
              <a:ext uri="{FF2B5EF4-FFF2-40B4-BE49-F238E27FC236}">
                <a16:creationId xmlns:a16="http://schemas.microsoft.com/office/drawing/2014/main" id="{81A52D6E-704F-42A1-0DD0-4535DCC651BD}"/>
              </a:ext>
            </a:extLst>
          </p:cNvPr>
          <p:cNvPicPr>
            <a:picLocks noChangeAspect="1"/>
          </p:cNvPicPr>
          <p:nvPr/>
        </p:nvPicPr>
        <p:blipFill>
          <a:blip r:embed="rId3"/>
          <a:stretch>
            <a:fillRect/>
          </a:stretch>
        </p:blipFill>
        <p:spPr>
          <a:xfrm>
            <a:off x="1104899" y="2663016"/>
            <a:ext cx="10067607" cy="2975784"/>
          </a:xfrm>
          <a:prstGeom prst="rect">
            <a:avLst/>
          </a:prstGeom>
        </p:spPr>
      </p:pic>
      <p:pic>
        <p:nvPicPr>
          <p:cNvPr id="13" name="Imagen 12">
            <a:extLst>
              <a:ext uri="{FF2B5EF4-FFF2-40B4-BE49-F238E27FC236}">
                <a16:creationId xmlns:a16="http://schemas.microsoft.com/office/drawing/2014/main" id="{9828CD86-19D9-6EC7-69AE-B34B51ED51C1}"/>
              </a:ext>
            </a:extLst>
          </p:cNvPr>
          <p:cNvPicPr>
            <a:picLocks noChangeAspect="1"/>
          </p:cNvPicPr>
          <p:nvPr/>
        </p:nvPicPr>
        <p:blipFill>
          <a:blip r:embed="rId4"/>
          <a:stretch>
            <a:fillRect/>
          </a:stretch>
        </p:blipFill>
        <p:spPr>
          <a:xfrm>
            <a:off x="1104899" y="1563937"/>
            <a:ext cx="9980682" cy="1009127"/>
          </a:xfrm>
          <a:prstGeom prst="rect">
            <a:avLst/>
          </a:prstGeom>
        </p:spPr>
      </p:pic>
    </p:spTree>
    <p:extLst>
      <p:ext uri="{BB962C8B-B14F-4D97-AF65-F5344CB8AC3E}">
        <p14:creationId xmlns:p14="http://schemas.microsoft.com/office/powerpoint/2010/main" val="236008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3 Marcador de número de diapositiva">
            <a:extLst>
              <a:ext uri="{FF2B5EF4-FFF2-40B4-BE49-F238E27FC236}">
                <a16:creationId xmlns:a16="http://schemas.microsoft.com/office/drawing/2014/main" id="{FD5F7370-E63A-4521-8EBB-C20960AB553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CC"/>
                </a:solidFill>
                <a:latin typeface="Times New Roman" panose="02020603050405020304" pitchFamily="18" charset="0"/>
              </a:defRPr>
            </a:lvl1pPr>
            <a:lvl2pPr marL="742950" indent="-285750" eaLnBrk="0" hangingPunct="0">
              <a:defRPr b="1">
                <a:solidFill>
                  <a:srgbClr val="0000CC"/>
                </a:solidFill>
                <a:latin typeface="Times New Roman" panose="02020603050405020304" pitchFamily="18" charset="0"/>
              </a:defRPr>
            </a:lvl2pPr>
            <a:lvl3pPr marL="1143000" indent="-228600" eaLnBrk="0" hangingPunct="0">
              <a:defRPr b="1">
                <a:solidFill>
                  <a:srgbClr val="0000CC"/>
                </a:solidFill>
                <a:latin typeface="Times New Roman" panose="02020603050405020304" pitchFamily="18" charset="0"/>
              </a:defRPr>
            </a:lvl3pPr>
            <a:lvl4pPr marL="1600200" indent="-228600" eaLnBrk="0" hangingPunct="0">
              <a:defRPr b="1">
                <a:solidFill>
                  <a:srgbClr val="0000CC"/>
                </a:solidFill>
                <a:latin typeface="Times New Roman" panose="02020603050405020304" pitchFamily="18" charset="0"/>
              </a:defRPr>
            </a:lvl4pPr>
            <a:lvl5pPr marL="2057400" indent="-228600" eaLnBrk="0" hangingPunct="0">
              <a:defRPr b="1">
                <a:solidFill>
                  <a:srgbClr val="0000CC"/>
                </a:solidFill>
                <a:latin typeface="Times New Roman" panose="02020603050405020304" pitchFamily="18" charset="0"/>
              </a:defRPr>
            </a:lvl5pPr>
            <a:lvl6pPr marL="2514600" indent="-228600" eaLnBrk="0" fontAlgn="base" hangingPunct="0">
              <a:spcBef>
                <a:spcPct val="50000"/>
              </a:spcBef>
              <a:spcAft>
                <a:spcPct val="0"/>
              </a:spcAft>
              <a:defRPr b="1">
                <a:solidFill>
                  <a:srgbClr val="0000CC"/>
                </a:solidFill>
                <a:latin typeface="Times New Roman" panose="02020603050405020304" pitchFamily="18" charset="0"/>
              </a:defRPr>
            </a:lvl6pPr>
            <a:lvl7pPr marL="2971800" indent="-228600" eaLnBrk="0" fontAlgn="base" hangingPunct="0">
              <a:spcBef>
                <a:spcPct val="50000"/>
              </a:spcBef>
              <a:spcAft>
                <a:spcPct val="0"/>
              </a:spcAft>
              <a:defRPr b="1">
                <a:solidFill>
                  <a:srgbClr val="0000CC"/>
                </a:solidFill>
                <a:latin typeface="Times New Roman" panose="02020603050405020304" pitchFamily="18" charset="0"/>
              </a:defRPr>
            </a:lvl7pPr>
            <a:lvl8pPr marL="3429000" indent="-228600" eaLnBrk="0" fontAlgn="base" hangingPunct="0">
              <a:spcBef>
                <a:spcPct val="50000"/>
              </a:spcBef>
              <a:spcAft>
                <a:spcPct val="0"/>
              </a:spcAft>
              <a:defRPr b="1">
                <a:solidFill>
                  <a:srgbClr val="0000CC"/>
                </a:solidFill>
                <a:latin typeface="Times New Roman" panose="02020603050405020304" pitchFamily="18" charset="0"/>
              </a:defRPr>
            </a:lvl8pPr>
            <a:lvl9pPr marL="3886200" indent="-228600" eaLnBrk="0" fontAlgn="base" hangingPunct="0">
              <a:spcBef>
                <a:spcPct val="50000"/>
              </a:spcBef>
              <a:spcAft>
                <a:spcPct val="0"/>
              </a:spcAft>
              <a:defRPr b="1">
                <a:solidFill>
                  <a:srgbClr val="0000CC"/>
                </a:solidFill>
                <a:latin typeface="Times New Roman" panose="02020603050405020304" pitchFamily="18" charset="0"/>
              </a:defRPr>
            </a:lvl9pPr>
          </a:lstStyle>
          <a:p>
            <a:fld id="{0F8CFD12-C053-4985-973F-B40FDB3378EA}" type="slidenum">
              <a:rPr lang="en-US" altLang="es-PA" b="0">
                <a:solidFill>
                  <a:schemeClr val="accent2"/>
                </a:solidFill>
              </a:rPr>
              <a:pPr/>
              <a:t>28</a:t>
            </a:fld>
            <a:endParaRPr lang="en-US" altLang="es-PA" b="0" dirty="0">
              <a:solidFill>
                <a:schemeClr val="accent2"/>
              </a:solidFill>
            </a:endParaRPr>
          </a:p>
        </p:txBody>
      </p:sp>
      <p:sp>
        <p:nvSpPr>
          <p:cNvPr id="18434" name="Rectangle 2">
            <a:extLst>
              <a:ext uri="{FF2B5EF4-FFF2-40B4-BE49-F238E27FC236}">
                <a16:creationId xmlns:a16="http://schemas.microsoft.com/office/drawing/2014/main" id="{7FB0C7B7-7CD0-420D-A401-084C83602F4A}"/>
              </a:ext>
            </a:extLst>
          </p:cNvPr>
          <p:cNvSpPr>
            <a:spLocks noChangeArrowheads="1"/>
          </p:cNvSpPr>
          <p:nvPr/>
        </p:nvSpPr>
        <p:spPr bwMode="auto">
          <a:xfrm>
            <a:off x="1166812" y="136525"/>
            <a:ext cx="9918770" cy="1112840"/>
          </a:xfrm>
          <a:prstGeom prst="rect">
            <a:avLst/>
          </a:prstGeom>
        </p:spPr>
        <p:txBody>
          <a:bodyPr vert="horz" lIns="0" tIns="45720" rIns="0" bIns="45720" rtlCol="0" anchor="b">
            <a:noAutofit/>
          </a:bodyPr>
          <a:lstStyle/>
          <a:p>
            <a:pPr>
              <a:lnSpc>
                <a:spcPct val="90000"/>
              </a:lnSpc>
              <a:spcBef>
                <a:spcPct val="0"/>
              </a:spcBef>
            </a:pPr>
            <a:r>
              <a:rPr lang="es-ES_tradnl" altLang="es-PA" sz="3600" dirty="0">
                <a:latin typeface="+mj-lt"/>
                <a:ea typeface="+mj-ea"/>
                <a:cs typeface="+mj-cs"/>
              </a:rPr>
              <a:t>El Papel de La Política Pública: Tener Presente la Lógica de la Conducta Humana</a:t>
            </a:r>
          </a:p>
        </p:txBody>
      </p:sp>
      <p:sp>
        <p:nvSpPr>
          <p:cNvPr id="16388" name="Freeform 3">
            <a:extLst>
              <a:ext uri="{FF2B5EF4-FFF2-40B4-BE49-F238E27FC236}">
                <a16:creationId xmlns:a16="http://schemas.microsoft.com/office/drawing/2014/main" id="{010F3632-C040-4C76-9E7E-AE546A1D6201}"/>
              </a:ext>
            </a:extLst>
          </p:cNvPr>
          <p:cNvSpPr>
            <a:spLocks/>
          </p:cNvSpPr>
          <p:nvPr/>
        </p:nvSpPr>
        <p:spPr bwMode="auto">
          <a:xfrm>
            <a:off x="1752600" y="1295400"/>
            <a:ext cx="8739188" cy="1588"/>
          </a:xfrm>
          <a:custGeom>
            <a:avLst/>
            <a:gdLst>
              <a:gd name="T0" fmla="*/ 0 w 5505"/>
              <a:gd name="T1" fmla="*/ 0 h 1"/>
              <a:gd name="T2" fmla="*/ 5504 w 5505"/>
              <a:gd name="T3" fmla="*/ 0 h 1"/>
              <a:gd name="T4" fmla="*/ 0 60000 65536"/>
              <a:gd name="T5" fmla="*/ 0 60000 65536"/>
              <a:gd name="T6" fmla="*/ 0 w 5505"/>
              <a:gd name="T7" fmla="*/ 0 h 1"/>
              <a:gd name="T8" fmla="*/ 5505 w 5505"/>
              <a:gd name="T9" fmla="*/ 1 h 1"/>
            </a:gdLst>
            <a:ahLst/>
            <a:cxnLst>
              <a:cxn ang="T4">
                <a:pos x="T0" y="T1"/>
              </a:cxn>
              <a:cxn ang="T5">
                <a:pos x="T2" y="T3"/>
              </a:cxn>
            </a:cxnLst>
            <a:rect l="T6" t="T7" r="T8" b="T9"/>
            <a:pathLst>
              <a:path w="5505" h="1">
                <a:moveTo>
                  <a:pt x="0" y="0"/>
                </a:moveTo>
                <a:lnTo>
                  <a:pt x="5504" y="0"/>
                </a:lnTo>
              </a:path>
            </a:pathLst>
          </a:custGeom>
          <a:noFill/>
          <a:ln w="38100">
            <a:solidFill>
              <a:srgbClr val="9933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rgbClr val="0000CC"/>
                </a:solidFill>
                <a:latin typeface="Times New Roman" panose="02020603050405020304" pitchFamily="18" charset="0"/>
              </a:defRPr>
            </a:lvl1pPr>
            <a:lvl2pPr marL="742950" indent="-285750" eaLnBrk="0" hangingPunct="0">
              <a:defRPr b="1">
                <a:solidFill>
                  <a:srgbClr val="0000CC"/>
                </a:solidFill>
                <a:latin typeface="Times New Roman" panose="02020603050405020304" pitchFamily="18" charset="0"/>
              </a:defRPr>
            </a:lvl2pPr>
            <a:lvl3pPr marL="1143000" indent="-228600" eaLnBrk="0" hangingPunct="0">
              <a:defRPr b="1">
                <a:solidFill>
                  <a:srgbClr val="0000CC"/>
                </a:solidFill>
                <a:latin typeface="Times New Roman" panose="02020603050405020304" pitchFamily="18" charset="0"/>
              </a:defRPr>
            </a:lvl3pPr>
            <a:lvl4pPr marL="1600200" indent="-228600" eaLnBrk="0" hangingPunct="0">
              <a:defRPr b="1">
                <a:solidFill>
                  <a:srgbClr val="0000CC"/>
                </a:solidFill>
                <a:latin typeface="Times New Roman" panose="02020603050405020304" pitchFamily="18" charset="0"/>
              </a:defRPr>
            </a:lvl4pPr>
            <a:lvl5pPr marL="2057400" indent="-228600" eaLnBrk="0" hangingPunct="0">
              <a:defRPr b="1">
                <a:solidFill>
                  <a:srgbClr val="0000CC"/>
                </a:solidFill>
                <a:latin typeface="Times New Roman" panose="02020603050405020304" pitchFamily="18" charset="0"/>
              </a:defRPr>
            </a:lvl5pPr>
            <a:lvl6pPr marL="2514600" indent="-228600" eaLnBrk="0" fontAlgn="base" hangingPunct="0">
              <a:spcBef>
                <a:spcPct val="50000"/>
              </a:spcBef>
              <a:spcAft>
                <a:spcPct val="0"/>
              </a:spcAft>
              <a:defRPr b="1">
                <a:solidFill>
                  <a:srgbClr val="0000CC"/>
                </a:solidFill>
                <a:latin typeface="Times New Roman" panose="02020603050405020304" pitchFamily="18" charset="0"/>
              </a:defRPr>
            </a:lvl6pPr>
            <a:lvl7pPr marL="2971800" indent="-228600" eaLnBrk="0" fontAlgn="base" hangingPunct="0">
              <a:spcBef>
                <a:spcPct val="50000"/>
              </a:spcBef>
              <a:spcAft>
                <a:spcPct val="0"/>
              </a:spcAft>
              <a:defRPr b="1">
                <a:solidFill>
                  <a:srgbClr val="0000CC"/>
                </a:solidFill>
                <a:latin typeface="Times New Roman" panose="02020603050405020304" pitchFamily="18" charset="0"/>
              </a:defRPr>
            </a:lvl7pPr>
            <a:lvl8pPr marL="3429000" indent="-228600" eaLnBrk="0" fontAlgn="base" hangingPunct="0">
              <a:spcBef>
                <a:spcPct val="50000"/>
              </a:spcBef>
              <a:spcAft>
                <a:spcPct val="0"/>
              </a:spcAft>
              <a:defRPr b="1">
                <a:solidFill>
                  <a:srgbClr val="0000CC"/>
                </a:solidFill>
                <a:latin typeface="Times New Roman" panose="02020603050405020304" pitchFamily="18" charset="0"/>
              </a:defRPr>
            </a:lvl8pPr>
            <a:lvl9pPr marL="3886200" indent="-228600" eaLnBrk="0" fontAlgn="base" hangingPunct="0">
              <a:spcBef>
                <a:spcPct val="50000"/>
              </a:spcBef>
              <a:spcAft>
                <a:spcPct val="0"/>
              </a:spcAft>
              <a:defRPr b="1">
                <a:solidFill>
                  <a:srgbClr val="0000CC"/>
                </a:solidFill>
                <a:latin typeface="Times New Roman" panose="02020603050405020304" pitchFamily="18" charset="0"/>
              </a:defRPr>
            </a:lvl9pPr>
          </a:lstStyle>
          <a:p>
            <a:pPr eaLnBrk="1" hangingPunct="1"/>
            <a:endParaRPr lang="es-PA" altLang="es-PA" dirty="0"/>
          </a:p>
        </p:txBody>
      </p:sp>
      <p:graphicFrame>
        <p:nvGraphicFramePr>
          <p:cNvPr id="2" name="Tabla 2">
            <a:extLst>
              <a:ext uri="{FF2B5EF4-FFF2-40B4-BE49-F238E27FC236}">
                <a16:creationId xmlns:a16="http://schemas.microsoft.com/office/drawing/2014/main" id="{E94C05EB-6E07-493B-9915-652594E7564F}"/>
              </a:ext>
            </a:extLst>
          </p:cNvPr>
          <p:cNvGraphicFramePr>
            <a:graphicFrameLocks noGrp="1"/>
          </p:cNvGraphicFramePr>
          <p:nvPr>
            <p:extLst>
              <p:ext uri="{D42A27DB-BD31-4B8C-83A1-F6EECF244321}">
                <p14:modId xmlns:p14="http://schemas.microsoft.com/office/powerpoint/2010/main" val="87772400"/>
              </p:ext>
            </p:extLst>
          </p:nvPr>
        </p:nvGraphicFramePr>
        <p:xfrm>
          <a:off x="1166812" y="1450165"/>
          <a:ext cx="9918770" cy="4598670"/>
        </p:xfrm>
        <a:graphic>
          <a:graphicData uri="http://schemas.openxmlformats.org/drawingml/2006/table">
            <a:tbl>
              <a:tblPr firstRow="1" bandRow="1">
                <a:tableStyleId>{21E4AEA4-8DFA-4A89-87EB-49C32662AFE0}</a:tableStyleId>
              </a:tblPr>
              <a:tblGrid>
                <a:gridCol w="4171445">
                  <a:extLst>
                    <a:ext uri="{9D8B030D-6E8A-4147-A177-3AD203B41FA5}">
                      <a16:colId xmlns:a16="http://schemas.microsoft.com/office/drawing/2014/main" val="2002590685"/>
                    </a:ext>
                  </a:extLst>
                </a:gridCol>
                <a:gridCol w="2688265">
                  <a:extLst>
                    <a:ext uri="{9D8B030D-6E8A-4147-A177-3AD203B41FA5}">
                      <a16:colId xmlns:a16="http://schemas.microsoft.com/office/drawing/2014/main" val="2072380923"/>
                    </a:ext>
                  </a:extLst>
                </a:gridCol>
                <a:gridCol w="3059060">
                  <a:extLst>
                    <a:ext uri="{9D8B030D-6E8A-4147-A177-3AD203B41FA5}">
                      <a16:colId xmlns:a16="http://schemas.microsoft.com/office/drawing/2014/main" val="2973912100"/>
                    </a:ext>
                  </a:extLst>
                </a:gridCol>
              </a:tblGrid>
              <a:tr h="862330">
                <a:tc>
                  <a:txBody>
                    <a:bodyPr/>
                    <a:lstStyle/>
                    <a:p>
                      <a:pPr algn="ctr"/>
                      <a:r>
                        <a:rPr lang="es-PA" sz="2400" dirty="0"/>
                        <a:t>Ejemplo de Política Pública</a:t>
                      </a:r>
                    </a:p>
                  </a:txBody>
                  <a:tcPr/>
                </a:tc>
                <a:tc>
                  <a:txBody>
                    <a:bodyPr/>
                    <a:lstStyle/>
                    <a:p>
                      <a:pPr algn="ctr"/>
                      <a:r>
                        <a:rPr lang="es-PA" sz="2400" dirty="0"/>
                        <a:t>Posibles Consecuencias</a:t>
                      </a:r>
                    </a:p>
                  </a:txBody>
                  <a:tcPr/>
                </a:tc>
                <a:tc>
                  <a:txBody>
                    <a:bodyPr/>
                    <a:lstStyle/>
                    <a:p>
                      <a:pPr algn="ctr"/>
                      <a:r>
                        <a:rPr lang="es-PA" sz="2400" dirty="0"/>
                        <a:t>Acciones Remediales</a:t>
                      </a:r>
                    </a:p>
                  </a:txBody>
                  <a:tcPr/>
                </a:tc>
                <a:extLst>
                  <a:ext uri="{0D108BD9-81ED-4DB2-BD59-A6C34878D82A}">
                    <a16:rowId xmlns:a16="http://schemas.microsoft.com/office/drawing/2014/main" val="1478043421"/>
                  </a:ext>
                </a:extLst>
              </a:tr>
              <a:tr h="862330">
                <a:tc>
                  <a:txBody>
                    <a:bodyPr/>
                    <a:lstStyle/>
                    <a:p>
                      <a:pPr algn="ctr"/>
                      <a:r>
                        <a:rPr lang="es-PA" sz="2000" b="1" dirty="0"/>
                        <a:t>Aumento de los impuestos (ITBMS)</a:t>
                      </a:r>
                    </a:p>
                  </a:txBody>
                  <a:tcPr/>
                </a:tc>
                <a:tc>
                  <a:txBody>
                    <a:bodyPr/>
                    <a:lstStyle/>
                    <a:p>
                      <a:pPr algn="ctr"/>
                      <a:r>
                        <a:rPr lang="es-PA" sz="2000" b="1" dirty="0"/>
                        <a:t>Incremento de la evasión</a:t>
                      </a:r>
                    </a:p>
                  </a:txBody>
                  <a:tcPr/>
                </a:tc>
                <a:tc>
                  <a:txBody>
                    <a:bodyPr/>
                    <a:lstStyle/>
                    <a:p>
                      <a:pPr algn="ctr"/>
                      <a:r>
                        <a:rPr lang="es-PA" sz="2000" b="1" dirty="0"/>
                        <a:t>Fiscalización</a:t>
                      </a:r>
                    </a:p>
                    <a:p>
                      <a:pPr algn="ctr"/>
                      <a:r>
                        <a:rPr lang="es-PA" sz="2000" b="1" dirty="0"/>
                        <a:t>Facturas fiscales y/o electrónicas</a:t>
                      </a:r>
                    </a:p>
                  </a:txBody>
                  <a:tcPr/>
                </a:tc>
                <a:extLst>
                  <a:ext uri="{0D108BD9-81ED-4DB2-BD59-A6C34878D82A}">
                    <a16:rowId xmlns:a16="http://schemas.microsoft.com/office/drawing/2014/main" val="2074812997"/>
                  </a:ext>
                </a:extLst>
              </a:tr>
              <a:tr h="862330">
                <a:tc>
                  <a:txBody>
                    <a:bodyPr/>
                    <a:lstStyle/>
                    <a:p>
                      <a:pPr algn="ctr"/>
                      <a:r>
                        <a:rPr lang="es-PA" sz="2000" b="1" dirty="0"/>
                        <a:t>Aumento de los aranceles de importación</a:t>
                      </a:r>
                    </a:p>
                  </a:txBody>
                  <a:tcPr/>
                </a:tc>
                <a:tc>
                  <a:txBody>
                    <a:bodyPr/>
                    <a:lstStyle/>
                    <a:p>
                      <a:pPr algn="ctr"/>
                      <a:r>
                        <a:rPr lang="es-PA" sz="2000" b="1" dirty="0"/>
                        <a:t>Contrabando</a:t>
                      </a:r>
                    </a:p>
                  </a:txBody>
                  <a:tcPr/>
                </a:tc>
                <a:tc>
                  <a:txBody>
                    <a:bodyPr/>
                    <a:lstStyle/>
                    <a:p>
                      <a:pPr algn="ctr"/>
                      <a:r>
                        <a:rPr lang="es-PA" sz="2000" b="1" dirty="0"/>
                        <a:t>Penalización</a:t>
                      </a:r>
                    </a:p>
                    <a:p>
                      <a:pPr algn="ctr"/>
                      <a:r>
                        <a:rPr lang="es-PA" sz="2000" b="1" dirty="0"/>
                        <a:t>Incentivar denuncias</a:t>
                      </a:r>
                    </a:p>
                  </a:txBody>
                  <a:tcPr/>
                </a:tc>
                <a:extLst>
                  <a:ext uri="{0D108BD9-81ED-4DB2-BD59-A6C34878D82A}">
                    <a16:rowId xmlns:a16="http://schemas.microsoft.com/office/drawing/2014/main" val="858217096"/>
                  </a:ext>
                </a:extLst>
              </a:tr>
              <a:tr h="862330">
                <a:tc>
                  <a:txBody>
                    <a:bodyPr/>
                    <a:lstStyle/>
                    <a:p>
                      <a:pPr algn="ctr"/>
                      <a:r>
                        <a:rPr lang="es-PA" sz="2000" b="1" dirty="0"/>
                        <a:t>Restricciones al consumo de cigarrillos en sitios públicos</a:t>
                      </a:r>
                    </a:p>
                  </a:txBody>
                  <a:tcPr/>
                </a:tc>
                <a:tc>
                  <a:txBody>
                    <a:bodyPr/>
                    <a:lstStyle/>
                    <a:p>
                      <a:pPr algn="ctr"/>
                      <a:r>
                        <a:rPr lang="es-PA" sz="2000" b="1" dirty="0"/>
                        <a:t>Uso de cigarrillos electrónicos y pipas de agua (narguile)</a:t>
                      </a:r>
                    </a:p>
                  </a:txBody>
                  <a:tcPr/>
                </a:tc>
                <a:tc>
                  <a:txBody>
                    <a:bodyPr/>
                    <a:lstStyle/>
                    <a:p>
                      <a:pPr algn="ctr"/>
                      <a:r>
                        <a:rPr lang="es-PA" sz="2000" b="1" dirty="0"/>
                        <a:t>Ampliar la regulación</a:t>
                      </a:r>
                    </a:p>
                  </a:txBody>
                  <a:tcPr/>
                </a:tc>
                <a:extLst>
                  <a:ext uri="{0D108BD9-81ED-4DB2-BD59-A6C34878D82A}">
                    <a16:rowId xmlns:a16="http://schemas.microsoft.com/office/drawing/2014/main" val="686125875"/>
                  </a:ext>
                </a:extLst>
              </a:tr>
              <a:tr h="862330">
                <a:tc>
                  <a:txBody>
                    <a:bodyPr/>
                    <a:lstStyle/>
                    <a:p>
                      <a:pPr algn="ctr"/>
                      <a:r>
                        <a:rPr lang="es-PA" sz="2000" b="1" dirty="0"/>
                        <a:t>Ley seca en Panamá (9-Ene; Viernes Santo; 2-Nov)</a:t>
                      </a:r>
                    </a:p>
                  </a:txBody>
                  <a:tcPr/>
                </a:tc>
                <a:tc>
                  <a:txBody>
                    <a:bodyPr/>
                    <a:lstStyle/>
                    <a:p>
                      <a:pPr algn="ctr"/>
                      <a:r>
                        <a:rPr lang="es-PA" sz="2000" b="1" dirty="0"/>
                        <a:t>Abastecimiento previo</a:t>
                      </a:r>
                    </a:p>
                  </a:txBody>
                  <a:tcPr/>
                </a:tc>
                <a:tc>
                  <a:txBody>
                    <a:bodyPr/>
                    <a:lstStyle/>
                    <a:p>
                      <a:pPr algn="ctr"/>
                      <a:r>
                        <a:rPr lang="es-PA" sz="2000" b="1" dirty="0"/>
                        <a:t>¿Abolir la regulación?</a:t>
                      </a:r>
                    </a:p>
                  </a:txBody>
                  <a:tcPr/>
                </a:tc>
                <a:extLst>
                  <a:ext uri="{0D108BD9-81ED-4DB2-BD59-A6C34878D82A}">
                    <a16:rowId xmlns:a16="http://schemas.microsoft.com/office/drawing/2014/main" val="82023395"/>
                  </a:ext>
                </a:extLst>
              </a:tr>
            </a:tbl>
          </a:graphicData>
        </a:graphic>
      </p:graphicFrame>
    </p:spTree>
    <p:extLst>
      <p:ext uri="{BB962C8B-B14F-4D97-AF65-F5344CB8AC3E}">
        <p14:creationId xmlns:p14="http://schemas.microsoft.com/office/powerpoint/2010/main" val="260170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3 Marcador de número de diapositiva">
            <a:extLst>
              <a:ext uri="{FF2B5EF4-FFF2-40B4-BE49-F238E27FC236}">
                <a16:creationId xmlns:a16="http://schemas.microsoft.com/office/drawing/2014/main" id="{FD5F7370-E63A-4521-8EBB-C20960AB553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CC"/>
                </a:solidFill>
                <a:latin typeface="Times New Roman" panose="02020603050405020304" pitchFamily="18" charset="0"/>
              </a:defRPr>
            </a:lvl1pPr>
            <a:lvl2pPr marL="742950" indent="-285750" eaLnBrk="0" hangingPunct="0">
              <a:defRPr b="1">
                <a:solidFill>
                  <a:srgbClr val="0000CC"/>
                </a:solidFill>
                <a:latin typeface="Times New Roman" panose="02020603050405020304" pitchFamily="18" charset="0"/>
              </a:defRPr>
            </a:lvl2pPr>
            <a:lvl3pPr marL="1143000" indent="-228600" eaLnBrk="0" hangingPunct="0">
              <a:defRPr b="1">
                <a:solidFill>
                  <a:srgbClr val="0000CC"/>
                </a:solidFill>
                <a:latin typeface="Times New Roman" panose="02020603050405020304" pitchFamily="18" charset="0"/>
              </a:defRPr>
            </a:lvl3pPr>
            <a:lvl4pPr marL="1600200" indent="-228600" eaLnBrk="0" hangingPunct="0">
              <a:defRPr b="1">
                <a:solidFill>
                  <a:srgbClr val="0000CC"/>
                </a:solidFill>
                <a:latin typeface="Times New Roman" panose="02020603050405020304" pitchFamily="18" charset="0"/>
              </a:defRPr>
            </a:lvl4pPr>
            <a:lvl5pPr marL="2057400" indent="-228600" eaLnBrk="0" hangingPunct="0">
              <a:defRPr b="1">
                <a:solidFill>
                  <a:srgbClr val="0000CC"/>
                </a:solidFill>
                <a:latin typeface="Times New Roman" panose="02020603050405020304" pitchFamily="18" charset="0"/>
              </a:defRPr>
            </a:lvl5pPr>
            <a:lvl6pPr marL="2514600" indent="-228600" eaLnBrk="0" fontAlgn="base" hangingPunct="0">
              <a:spcBef>
                <a:spcPct val="50000"/>
              </a:spcBef>
              <a:spcAft>
                <a:spcPct val="0"/>
              </a:spcAft>
              <a:defRPr b="1">
                <a:solidFill>
                  <a:srgbClr val="0000CC"/>
                </a:solidFill>
                <a:latin typeface="Times New Roman" panose="02020603050405020304" pitchFamily="18" charset="0"/>
              </a:defRPr>
            </a:lvl6pPr>
            <a:lvl7pPr marL="2971800" indent="-228600" eaLnBrk="0" fontAlgn="base" hangingPunct="0">
              <a:spcBef>
                <a:spcPct val="50000"/>
              </a:spcBef>
              <a:spcAft>
                <a:spcPct val="0"/>
              </a:spcAft>
              <a:defRPr b="1">
                <a:solidFill>
                  <a:srgbClr val="0000CC"/>
                </a:solidFill>
                <a:latin typeface="Times New Roman" panose="02020603050405020304" pitchFamily="18" charset="0"/>
              </a:defRPr>
            </a:lvl7pPr>
            <a:lvl8pPr marL="3429000" indent="-228600" eaLnBrk="0" fontAlgn="base" hangingPunct="0">
              <a:spcBef>
                <a:spcPct val="50000"/>
              </a:spcBef>
              <a:spcAft>
                <a:spcPct val="0"/>
              </a:spcAft>
              <a:defRPr b="1">
                <a:solidFill>
                  <a:srgbClr val="0000CC"/>
                </a:solidFill>
                <a:latin typeface="Times New Roman" panose="02020603050405020304" pitchFamily="18" charset="0"/>
              </a:defRPr>
            </a:lvl8pPr>
            <a:lvl9pPr marL="3886200" indent="-228600" eaLnBrk="0" fontAlgn="base" hangingPunct="0">
              <a:spcBef>
                <a:spcPct val="50000"/>
              </a:spcBef>
              <a:spcAft>
                <a:spcPct val="0"/>
              </a:spcAft>
              <a:defRPr b="1">
                <a:solidFill>
                  <a:srgbClr val="0000CC"/>
                </a:solidFill>
                <a:latin typeface="Times New Roman" panose="02020603050405020304" pitchFamily="18" charset="0"/>
              </a:defRPr>
            </a:lvl9pPr>
          </a:lstStyle>
          <a:p>
            <a:fld id="{0F8CFD12-C053-4985-973F-B40FDB3378EA}" type="slidenum">
              <a:rPr lang="en-US" altLang="es-PA" b="0">
                <a:solidFill>
                  <a:schemeClr val="accent2"/>
                </a:solidFill>
              </a:rPr>
              <a:pPr/>
              <a:t>29</a:t>
            </a:fld>
            <a:endParaRPr lang="en-US" altLang="es-PA" b="0" dirty="0">
              <a:solidFill>
                <a:schemeClr val="accent2"/>
              </a:solidFill>
            </a:endParaRPr>
          </a:p>
        </p:txBody>
      </p:sp>
      <p:sp>
        <p:nvSpPr>
          <p:cNvPr id="18434" name="Rectangle 2">
            <a:extLst>
              <a:ext uri="{FF2B5EF4-FFF2-40B4-BE49-F238E27FC236}">
                <a16:creationId xmlns:a16="http://schemas.microsoft.com/office/drawing/2014/main" id="{7FB0C7B7-7CD0-420D-A401-084C83602F4A}"/>
              </a:ext>
            </a:extLst>
          </p:cNvPr>
          <p:cNvSpPr>
            <a:spLocks noChangeArrowheads="1"/>
          </p:cNvSpPr>
          <p:nvPr/>
        </p:nvSpPr>
        <p:spPr bwMode="auto">
          <a:xfrm>
            <a:off x="1166812" y="136525"/>
            <a:ext cx="9918770" cy="1112840"/>
          </a:xfrm>
          <a:prstGeom prst="rect">
            <a:avLst/>
          </a:prstGeom>
        </p:spPr>
        <p:txBody>
          <a:bodyPr vert="horz" lIns="0" tIns="45720" rIns="0" bIns="45720" rtlCol="0" anchor="b">
            <a:noAutofit/>
          </a:bodyPr>
          <a:lstStyle/>
          <a:p>
            <a:pPr>
              <a:lnSpc>
                <a:spcPct val="90000"/>
              </a:lnSpc>
              <a:spcBef>
                <a:spcPct val="0"/>
              </a:spcBef>
            </a:pPr>
            <a:r>
              <a:rPr lang="es-ES_tradnl" altLang="es-PA" sz="3600" dirty="0">
                <a:latin typeface="+mj-lt"/>
                <a:ea typeface="+mj-ea"/>
                <a:cs typeface="+mj-cs"/>
              </a:rPr>
              <a:t>Innovación Regulatoria: Algunas posibilidades</a:t>
            </a:r>
          </a:p>
        </p:txBody>
      </p:sp>
      <p:sp>
        <p:nvSpPr>
          <p:cNvPr id="16388" name="Freeform 3">
            <a:extLst>
              <a:ext uri="{FF2B5EF4-FFF2-40B4-BE49-F238E27FC236}">
                <a16:creationId xmlns:a16="http://schemas.microsoft.com/office/drawing/2014/main" id="{010F3632-C040-4C76-9E7E-AE546A1D6201}"/>
              </a:ext>
            </a:extLst>
          </p:cNvPr>
          <p:cNvSpPr>
            <a:spLocks/>
          </p:cNvSpPr>
          <p:nvPr/>
        </p:nvSpPr>
        <p:spPr bwMode="auto">
          <a:xfrm>
            <a:off x="1752600" y="1295400"/>
            <a:ext cx="8739188" cy="1588"/>
          </a:xfrm>
          <a:custGeom>
            <a:avLst/>
            <a:gdLst>
              <a:gd name="T0" fmla="*/ 0 w 5505"/>
              <a:gd name="T1" fmla="*/ 0 h 1"/>
              <a:gd name="T2" fmla="*/ 5504 w 5505"/>
              <a:gd name="T3" fmla="*/ 0 h 1"/>
              <a:gd name="T4" fmla="*/ 0 60000 65536"/>
              <a:gd name="T5" fmla="*/ 0 60000 65536"/>
              <a:gd name="T6" fmla="*/ 0 w 5505"/>
              <a:gd name="T7" fmla="*/ 0 h 1"/>
              <a:gd name="T8" fmla="*/ 5505 w 5505"/>
              <a:gd name="T9" fmla="*/ 1 h 1"/>
            </a:gdLst>
            <a:ahLst/>
            <a:cxnLst>
              <a:cxn ang="T4">
                <a:pos x="T0" y="T1"/>
              </a:cxn>
              <a:cxn ang="T5">
                <a:pos x="T2" y="T3"/>
              </a:cxn>
            </a:cxnLst>
            <a:rect l="T6" t="T7" r="T8" b="T9"/>
            <a:pathLst>
              <a:path w="5505" h="1">
                <a:moveTo>
                  <a:pt x="0" y="0"/>
                </a:moveTo>
                <a:lnTo>
                  <a:pt x="5504" y="0"/>
                </a:lnTo>
              </a:path>
            </a:pathLst>
          </a:custGeom>
          <a:noFill/>
          <a:ln w="38100">
            <a:solidFill>
              <a:srgbClr val="9933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rgbClr val="0000CC"/>
                </a:solidFill>
                <a:latin typeface="Times New Roman" panose="02020603050405020304" pitchFamily="18" charset="0"/>
              </a:defRPr>
            </a:lvl1pPr>
            <a:lvl2pPr marL="742950" indent="-285750" eaLnBrk="0" hangingPunct="0">
              <a:defRPr b="1">
                <a:solidFill>
                  <a:srgbClr val="0000CC"/>
                </a:solidFill>
                <a:latin typeface="Times New Roman" panose="02020603050405020304" pitchFamily="18" charset="0"/>
              </a:defRPr>
            </a:lvl2pPr>
            <a:lvl3pPr marL="1143000" indent="-228600" eaLnBrk="0" hangingPunct="0">
              <a:defRPr b="1">
                <a:solidFill>
                  <a:srgbClr val="0000CC"/>
                </a:solidFill>
                <a:latin typeface="Times New Roman" panose="02020603050405020304" pitchFamily="18" charset="0"/>
              </a:defRPr>
            </a:lvl3pPr>
            <a:lvl4pPr marL="1600200" indent="-228600" eaLnBrk="0" hangingPunct="0">
              <a:defRPr b="1">
                <a:solidFill>
                  <a:srgbClr val="0000CC"/>
                </a:solidFill>
                <a:latin typeface="Times New Roman" panose="02020603050405020304" pitchFamily="18" charset="0"/>
              </a:defRPr>
            </a:lvl4pPr>
            <a:lvl5pPr marL="2057400" indent="-228600" eaLnBrk="0" hangingPunct="0">
              <a:defRPr b="1">
                <a:solidFill>
                  <a:srgbClr val="0000CC"/>
                </a:solidFill>
                <a:latin typeface="Times New Roman" panose="02020603050405020304" pitchFamily="18" charset="0"/>
              </a:defRPr>
            </a:lvl5pPr>
            <a:lvl6pPr marL="2514600" indent="-228600" eaLnBrk="0" fontAlgn="base" hangingPunct="0">
              <a:spcBef>
                <a:spcPct val="50000"/>
              </a:spcBef>
              <a:spcAft>
                <a:spcPct val="0"/>
              </a:spcAft>
              <a:defRPr b="1">
                <a:solidFill>
                  <a:srgbClr val="0000CC"/>
                </a:solidFill>
                <a:latin typeface="Times New Roman" panose="02020603050405020304" pitchFamily="18" charset="0"/>
              </a:defRPr>
            </a:lvl6pPr>
            <a:lvl7pPr marL="2971800" indent="-228600" eaLnBrk="0" fontAlgn="base" hangingPunct="0">
              <a:spcBef>
                <a:spcPct val="50000"/>
              </a:spcBef>
              <a:spcAft>
                <a:spcPct val="0"/>
              </a:spcAft>
              <a:defRPr b="1">
                <a:solidFill>
                  <a:srgbClr val="0000CC"/>
                </a:solidFill>
                <a:latin typeface="Times New Roman" panose="02020603050405020304" pitchFamily="18" charset="0"/>
              </a:defRPr>
            </a:lvl7pPr>
            <a:lvl8pPr marL="3429000" indent="-228600" eaLnBrk="0" fontAlgn="base" hangingPunct="0">
              <a:spcBef>
                <a:spcPct val="50000"/>
              </a:spcBef>
              <a:spcAft>
                <a:spcPct val="0"/>
              </a:spcAft>
              <a:defRPr b="1">
                <a:solidFill>
                  <a:srgbClr val="0000CC"/>
                </a:solidFill>
                <a:latin typeface="Times New Roman" panose="02020603050405020304" pitchFamily="18" charset="0"/>
              </a:defRPr>
            </a:lvl8pPr>
            <a:lvl9pPr marL="3886200" indent="-228600" eaLnBrk="0" fontAlgn="base" hangingPunct="0">
              <a:spcBef>
                <a:spcPct val="50000"/>
              </a:spcBef>
              <a:spcAft>
                <a:spcPct val="0"/>
              </a:spcAft>
              <a:defRPr b="1">
                <a:solidFill>
                  <a:srgbClr val="0000CC"/>
                </a:solidFill>
                <a:latin typeface="Times New Roman" panose="02020603050405020304" pitchFamily="18" charset="0"/>
              </a:defRPr>
            </a:lvl9pPr>
          </a:lstStyle>
          <a:p>
            <a:pPr eaLnBrk="1" hangingPunct="1"/>
            <a:endParaRPr lang="es-PA" altLang="es-PA" dirty="0"/>
          </a:p>
        </p:txBody>
      </p:sp>
      <p:sp>
        <p:nvSpPr>
          <p:cNvPr id="3" name="CuadroTexto 2">
            <a:extLst>
              <a:ext uri="{FF2B5EF4-FFF2-40B4-BE49-F238E27FC236}">
                <a16:creationId xmlns:a16="http://schemas.microsoft.com/office/drawing/2014/main" id="{F448059C-DDA9-3360-A94B-E7FCAB3B896F}"/>
              </a:ext>
            </a:extLst>
          </p:cNvPr>
          <p:cNvSpPr txBox="1"/>
          <p:nvPr/>
        </p:nvSpPr>
        <p:spPr>
          <a:xfrm>
            <a:off x="1166812" y="1669312"/>
            <a:ext cx="9918770" cy="584775"/>
          </a:xfrm>
          <a:prstGeom prst="rect">
            <a:avLst/>
          </a:prstGeom>
          <a:noFill/>
        </p:spPr>
        <p:txBody>
          <a:bodyPr wrap="square" rtlCol="0">
            <a:spAutoFit/>
          </a:bodyPr>
          <a:lstStyle/>
          <a:p>
            <a:pPr marL="342900" indent="-342900">
              <a:buFont typeface="+mj-lt"/>
              <a:buAutoNum type="arabicPeriod"/>
            </a:pPr>
            <a:r>
              <a:rPr lang="es-PA" sz="3200" dirty="0"/>
              <a:t>Teoría Cultural del Riesgo</a:t>
            </a:r>
          </a:p>
        </p:txBody>
      </p:sp>
      <p:pic>
        <p:nvPicPr>
          <p:cNvPr id="7" name="Imagen 6">
            <a:extLst>
              <a:ext uri="{FF2B5EF4-FFF2-40B4-BE49-F238E27FC236}">
                <a16:creationId xmlns:a16="http://schemas.microsoft.com/office/drawing/2014/main" id="{344FA551-380C-46DB-0108-2898AB05FF8E}"/>
              </a:ext>
            </a:extLst>
          </p:cNvPr>
          <p:cNvPicPr>
            <a:picLocks noChangeAspect="1"/>
          </p:cNvPicPr>
          <p:nvPr/>
        </p:nvPicPr>
        <p:blipFill>
          <a:blip r:embed="rId3"/>
          <a:stretch>
            <a:fillRect/>
          </a:stretch>
        </p:blipFill>
        <p:spPr>
          <a:xfrm>
            <a:off x="2346003" y="2469608"/>
            <a:ext cx="7552381" cy="3342857"/>
          </a:xfrm>
          <a:prstGeom prst="rect">
            <a:avLst/>
          </a:prstGeom>
        </p:spPr>
      </p:pic>
      <p:sp>
        <p:nvSpPr>
          <p:cNvPr id="8" name="CuadroTexto 7">
            <a:extLst>
              <a:ext uri="{FF2B5EF4-FFF2-40B4-BE49-F238E27FC236}">
                <a16:creationId xmlns:a16="http://schemas.microsoft.com/office/drawing/2014/main" id="{ECF9BECD-C065-2D7E-1705-D97472D45885}"/>
              </a:ext>
            </a:extLst>
          </p:cNvPr>
          <p:cNvSpPr txBox="1"/>
          <p:nvPr/>
        </p:nvSpPr>
        <p:spPr>
          <a:xfrm>
            <a:off x="2456120" y="5728156"/>
            <a:ext cx="1998921" cy="215444"/>
          </a:xfrm>
          <a:prstGeom prst="rect">
            <a:avLst/>
          </a:prstGeom>
          <a:noFill/>
        </p:spPr>
        <p:txBody>
          <a:bodyPr wrap="square" rtlCol="0">
            <a:spAutoFit/>
          </a:bodyPr>
          <a:lstStyle/>
          <a:p>
            <a:r>
              <a:rPr lang="es-PA" sz="800" dirty="0"/>
              <a:t>Fuente: López M. (2022),</a:t>
            </a:r>
          </a:p>
        </p:txBody>
      </p:sp>
    </p:spTree>
    <p:extLst>
      <p:ext uri="{BB962C8B-B14F-4D97-AF65-F5344CB8AC3E}">
        <p14:creationId xmlns:p14="http://schemas.microsoft.com/office/powerpoint/2010/main" val="252027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7E63C0-EBF2-43EE-9C85-B35426E3468B}"/>
              </a:ext>
            </a:extLst>
          </p:cNvPr>
          <p:cNvSpPr>
            <a:spLocks noGrp="1"/>
          </p:cNvSpPr>
          <p:nvPr>
            <p:ph type="title"/>
          </p:nvPr>
        </p:nvSpPr>
        <p:spPr/>
        <p:txBody>
          <a:bodyPr>
            <a:normAutofit/>
          </a:bodyPr>
          <a:lstStyle/>
          <a:p>
            <a:r>
              <a:rPr lang="es-PA" sz="3600" dirty="0"/>
              <a:t>Ideología: una digresión previa necesaria</a:t>
            </a:r>
          </a:p>
        </p:txBody>
      </p:sp>
      <p:sp>
        <p:nvSpPr>
          <p:cNvPr id="3" name="Marcador de contenido 2">
            <a:extLst>
              <a:ext uri="{FF2B5EF4-FFF2-40B4-BE49-F238E27FC236}">
                <a16:creationId xmlns:a16="http://schemas.microsoft.com/office/drawing/2014/main" id="{E45D5FA9-75B3-4AAD-B36D-5906FD88CF69}"/>
              </a:ext>
            </a:extLst>
          </p:cNvPr>
          <p:cNvSpPr>
            <a:spLocks noGrp="1"/>
          </p:cNvSpPr>
          <p:nvPr>
            <p:ph idx="1"/>
          </p:nvPr>
        </p:nvSpPr>
        <p:spPr>
          <a:xfrm>
            <a:off x="1172871" y="1616149"/>
            <a:ext cx="9980682" cy="4774018"/>
          </a:xfrm>
        </p:spPr>
        <p:txBody>
          <a:bodyPr>
            <a:normAutofit/>
          </a:bodyPr>
          <a:lstStyle/>
          <a:p>
            <a:pPr algn="just"/>
            <a:r>
              <a:rPr lang="es-PA" sz="2400" dirty="0"/>
              <a:t>Conjunto de ideas fundamentales que caracteriza el pensamiento de una persona, colectividad o época, de un movimiento cultural, religioso o político, etc.</a:t>
            </a:r>
          </a:p>
          <a:p>
            <a:pPr algn="just"/>
            <a:r>
              <a:rPr lang="es-PA" sz="2400" dirty="0"/>
              <a:t>El historiador español José Luis Rodríguez Jiménez define la ideología como “</a:t>
            </a:r>
            <a:r>
              <a:rPr lang="es-PA" sz="2400" b="1" dirty="0"/>
              <a:t>un universo de valores o conjunto de ideas que reflejan una concepción del mundo, codificados en un cuerpo doctrinal, con el objetivo de establecer canales de influencia y de justificación de sus intereses</a:t>
            </a:r>
            <a:r>
              <a:rPr lang="es-PA" sz="2400" dirty="0"/>
              <a:t> (del grupo social o político que la sostiene)”.</a:t>
            </a:r>
          </a:p>
          <a:p>
            <a:pPr algn="just"/>
            <a:r>
              <a:rPr lang="es-PA" sz="2400" dirty="0"/>
              <a:t>En consecuencia, </a:t>
            </a:r>
            <a:r>
              <a:rPr lang="es-PA" sz="2400" b="1" dirty="0"/>
              <a:t>las ideologías no son ser neutrales</a:t>
            </a:r>
            <a:r>
              <a:rPr lang="es-PA" sz="2400" dirty="0"/>
              <a:t> y reflejan un juicio de valor sobre la realidad y su intención de mantenerla o transformarla.</a:t>
            </a:r>
          </a:p>
        </p:txBody>
      </p:sp>
      <p:sp>
        <p:nvSpPr>
          <p:cNvPr id="4" name="Marcador de número de diapositiva 3">
            <a:extLst>
              <a:ext uri="{FF2B5EF4-FFF2-40B4-BE49-F238E27FC236}">
                <a16:creationId xmlns:a16="http://schemas.microsoft.com/office/drawing/2014/main" id="{C04B80B7-639A-0383-37A6-AE504D752897}"/>
              </a:ext>
            </a:extLst>
          </p:cNvPr>
          <p:cNvSpPr>
            <a:spLocks noGrp="1"/>
          </p:cNvSpPr>
          <p:nvPr>
            <p:ph type="sldNum" sz="quarter" idx="12"/>
          </p:nvPr>
        </p:nvSpPr>
        <p:spPr/>
        <p:txBody>
          <a:bodyPr/>
          <a:lstStyle/>
          <a:p>
            <a:fld id="{0FF54DE5-C571-48E8-A5BC-B369434E2F44}" type="slidenum">
              <a:rPr lang="es-ES" smtClean="0"/>
              <a:pPr/>
              <a:t>3</a:t>
            </a:fld>
            <a:endParaRPr lang="es-ES" dirty="0"/>
          </a:p>
        </p:txBody>
      </p:sp>
    </p:spTree>
    <p:extLst>
      <p:ext uri="{BB962C8B-B14F-4D97-AF65-F5344CB8AC3E}">
        <p14:creationId xmlns:p14="http://schemas.microsoft.com/office/powerpoint/2010/main" val="369404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3 Marcador de número de diapositiva">
            <a:extLst>
              <a:ext uri="{FF2B5EF4-FFF2-40B4-BE49-F238E27FC236}">
                <a16:creationId xmlns:a16="http://schemas.microsoft.com/office/drawing/2014/main" id="{FD5F7370-E63A-4521-8EBB-C20960AB553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CC"/>
                </a:solidFill>
                <a:latin typeface="Times New Roman" panose="02020603050405020304" pitchFamily="18" charset="0"/>
              </a:defRPr>
            </a:lvl1pPr>
            <a:lvl2pPr marL="742950" indent="-285750" eaLnBrk="0" hangingPunct="0">
              <a:defRPr b="1">
                <a:solidFill>
                  <a:srgbClr val="0000CC"/>
                </a:solidFill>
                <a:latin typeface="Times New Roman" panose="02020603050405020304" pitchFamily="18" charset="0"/>
              </a:defRPr>
            </a:lvl2pPr>
            <a:lvl3pPr marL="1143000" indent="-228600" eaLnBrk="0" hangingPunct="0">
              <a:defRPr b="1">
                <a:solidFill>
                  <a:srgbClr val="0000CC"/>
                </a:solidFill>
                <a:latin typeface="Times New Roman" panose="02020603050405020304" pitchFamily="18" charset="0"/>
              </a:defRPr>
            </a:lvl3pPr>
            <a:lvl4pPr marL="1600200" indent="-228600" eaLnBrk="0" hangingPunct="0">
              <a:defRPr b="1">
                <a:solidFill>
                  <a:srgbClr val="0000CC"/>
                </a:solidFill>
                <a:latin typeface="Times New Roman" panose="02020603050405020304" pitchFamily="18" charset="0"/>
              </a:defRPr>
            </a:lvl4pPr>
            <a:lvl5pPr marL="2057400" indent="-228600" eaLnBrk="0" hangingPunct="0">
              <a:defRPr b="1">
                <a:solidFill>
                  <a:srgbClr val="0000CC"/>
                </a:solidFill>
                <a:latin typeface="Times New Roman" panose="02020603050405020304" pitchFamily="18" charset="0"/>
              </a:defRPr>
            </a:lvl5pPr>
            <a:lvl6pPr marL="2514600" indent="-228600" eaLnBrk="0" fontAlgn="base" hangingPunct="0">
              <a:spcBef>
                <a:spcPct val="50000"/>
              </a:spcBef>
              <a:spcAft>
                <a:spcPct val="0"/>
              </a:spcAft>
              <a:defRPr b="1">
                <a:solidFill>
                  <a:srgbClr val="0000CC"/>
                </a:solidFill>
                <a:latin typeface="Times New Roman" panose="02020603050405020304" pitchFamily="18" charset="0"/>
              </a:defRPr>
            </a:lvl6pPr>
            <a:lvl7pPr marL="2971800" indent="-228600" eaLnBrk="0" fontAlgn="base" hangingPunct="0">
              <a:spcBef>
                <a:spcPct val="50000"/>
              </a:spcBef>
              <a:spcAft>
                <a:spcPct val="0"/>
              </a:spcAft>
              <a:defRPr b="1">
                <a:solidFill>
                  <a:srgbClr val="0000CC"/>
                </a:solidFill>
                <a:latin typeface="Times New Roman" panose="02020603050405020304" pitchFamily="18" charset="0"/>
              </a:defRPr>
            </a:lvl7pPr>
            <a:lvl8pPr marL="3429000" indent="-228600" eaLnBrk="0" fontAlgn="base" hangingPunct="0">
              <a:spcBef>
                <a:spcPct val="50000"/>
              </a:spcBef>
              <a:spcAft>
                <a:spcPct val="0"/>
              </a:spcAft>
              <a:defRPr b="1">
                <a:solidFill>
                  <a:srgbClr val="0000CC"/>
                </a:solidFill>
                <a:latin typeface="Times New Roman" panose="02020603050405020304" pitchFamily="18" charset="0"/>
              </a:defRPr>
            </a:lvl8pPr>
            <a:lvl9pPr marL="3886200" indent="-228600" eaLnBrk="0" fontAlgn="base" hangingPunct="0">
              <a:spcBef>
                <a:spcPct val="50000"/>
              </a:spcBef>
              <a:spcAft>
                <a:spcPct val="0"/>
              </a:spcAft>
              <a:defRPr b="1">
                <a:solidFill>
                  <a:srgbClr val="0000CC"/>
                </a:solidFill>
                <a:latin typeface="Times New Roman" panose="02020603050405020304" pitchFamily="18" charset="0"/>
              </a:defRPr>
            </a:lvl9pPr>
          </a:lstStyle>
          <a:p>
            <a:fld id="{0F8CFD12-C053-4985-973F-B40FDB3378EA}" type="slidenum">
              <a:rPr lang="en-US" altLang="es-PA" b="0">
                <a:solidFill>
                  <a:schemeClr val="accent2"/>
                </a:solidFill>
              </a:rPr>
              <a:pPr/>
              <a:t>30</a:t>
            </a:fld>
            <a:endParaRPr lang="en-US" altLang="es-PA" b="0" dirty="0">
              <a:solidFill>
                <a:schemeClr val="accent2"/>
              </a:solidFill>
            </a:endParaRPr>
          </a:p>
        </p:txBody>
      </p:sp>
      <p:sp>
        <p:nvSpPr>
          <p:cNvPr id="18434" name="Rectangle 2">
            <a:extLst>
              <a:ext uri="{FF2B5EF4-FFF2-40B4-BE49-F238E27FC236}">
                <a16:creationId xmlns:a16="http://schemas.microsoft.com/office/drawing/2014/main" id="{7FB0C7B7-7CD0-420D-A401-084C83602F4A}"/>
              </a:ext>
            </a:extLst>
          </p:cNvPr>
          <p:cNvSpPr>
            <a:spLocks noChangeArrowheads="1"/>
          </p:cNvSpPr>
          <p:nvPr/>
        </p:nvSpPr>
        <p:spPr bwMode="auto">
          <a:xfrm>
            <a:off x="1166812" y="136525"/>
            <a:ext cx="9918770" cy="1112840"/>
          </a:xfrm>
          <a:prstGeom prst="rect">
            <a:avLst/>
          </a:prstGeom>
        </p:spPr>
        <p:txBody>
          <a:bodyPr vert="horz" lIns="0" tIns="45720" rIns="0" bIns="45720" rtlCol="0" anchor="b">
            <a:noAutofit/>
          </a:bodyPr>
          <a:lstStyle/>
          <a:p>
            <a:pPr>
              <a:lnSpc>
                <a:spcPct val="90000"/>
              </a:lnSpc>
              <a:spcBef>
                <a:spcPct val="0"/>
              </a:spcBef>
            </a:pPr>
            <a:r>
              <a:rPr lang="es-ES_tradnl" altLang="es-PA" sz="3600" dirty="0">
                <a:latin typeface="+mj-lt"/>
                <a:ea typeface="+mj-ea"/>
                <a:cs typeface="+mj-cs"/>
              </a:rPr>
              <a:t>Innovación Regulatoria: Algunas posibilidades</a:t>
            </a:r>
          </a:p>
        </p:txBody>
      </p:sp>
      <p:sp>
        <p:nvSpPr>
          <p:cNvPr id="16388" name="Freeform 3">
            <a:extLst>
              <a:ext uri="{FF2B5EF4-FFF2-40B4-BE49-F238E27FC236}">
                <a16:creationId xmlns:a16="http://schemas.microsoft.com/office/drawing/2014/main" id="{010F3632-C040-4C76-9E7E-AE546A1D6201}"/>
              </a:ext>
            </a:extLst>
          </p:cNvPr>
          <p:cNvSpPr>
            <a:spLocks/>
          </p:cNvSpPr>
          <p:nvPr/>
        </p:nvSpPr>
        <p:spPr bwMode="auto">
          <a:xfrm>
            <a:off x="1752600" y="1295400"/>
            <a:ext cx="8739188" cy="1588"/>
          </a:xfrm>
          <a:custGeom>
            <a:avLst/>
            <a:gdLst>
              <a:gd name="T0" fmla="*/ 0 w 5505"/>
              <a:gd name="T1" fmla="*/ 0 h 1"/>
              <a:gd name="T2" fmla="*/ 5504 w 5505"/>
              <a:gd name="T3" fmla="*/ 0 h 1"/>
              <a:gd name="T4" fmla="*/ 0 60000 65536"/>
              <a:gd name="T5" fmla="*/ 0 60000 65536"/>
              <a:gd name="T6" fmla="*/ 0 w 5505"/>
              <a:gd name="T7" fmla="*/ 0 h 1"/>
              <a:gd name="T8" fmla="*/ 5505 w 5505"/>
              <a:gd name="T9" fmla="*/ 1 h 1"/>
            </a:gdLst>
            <a:ahLst/>
            <a:cxnLst>
              <a:cxn ang="T4">
                <a:pos x="T0" y="T1"/>
              </a:cxn>
              <a:cxn ang="T5">
                <a:pos x="T2" y="T3"/>
              </a:cxn>
            </a:cxnLst>
            <a:rect l="T6" t="T7" r="T8" b="T9"/>
            <a:pathLst>
              <a:path w="5505" h="1">
                <a:moveTo>
                  <a:pt x="0" y="0"/>
                </a:moveTo>
                <a:lnTo>
                  <a:pt x="5504" y="0"/>
                </a:lnTo>
              </a:path>
            </a:pathLst>
          </a:custGeom>
          <a:noFill/>
          <a:ln w="38100">
            <a:solidFill>
              <a:srgbClr val="9933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rgbClr val="0000CC"/>
                </a:solidFill>
                <a:latin typeface="Times New Roman" panose="02020603050405020304" pitchFamily="18" charset="0"/>
              </a:defRPr>
            </a:lvl1pPr>
            <a:lvl2pPr marL="742950" indent="-285750" eaLnBrk="0" hangingPunct="0">
              <a:defRPr b="1">
                <a:solidFill>
                  <a:srgbClr val="0000CC"/>
                </a:solidFill>
                <a:latin typeface="Times New Roman" panose="02020603050405020304" pitchFamily="18" charset="0"/>
              </a:defRPr>
            </a:lvl2pPr>
            <a:lvl3pPr marL="1143000" indent="-228600" eaLnBrk="0" hangingPunct="0">
              <a:defRPr b="1">
                <a:solidFill>
                  <a:srgbClr val="0000CC"/>
                </a:solidFill>
                <a:latin typeface="Times New Roman" panose="02020603050405020304" pitchFamily="18" charset="0"/>
              </a:defRPr>
            </a:lvl3pPr>
            <a:lvl4pPr marL="1600200" indent="-228600" eaLnBrk="0" hangingPunct="0">
              <a:defRPr b="1">
                <a:solidFill>
                  <a:srgbClr val="0000CC"/>
                </a:solidFill>
                <a:latin typeface="Times New Roman" panose="02020603050405020304" pitchFamily="18" charset="0"/>
              </a:defRPr>
            </a:lvl4pPr>
            <a:lvl5pPr marL="2057400" indent="-228600" eaLnBrk="0" hangingPunct="0">
              <a:defRPr b="1">
                <a:solidFill>
                  <a:srgbClr val="0000CC"/>
                </a:solidFill>
                <a:latin typeface="Times New Roman" panose="02020603050405020304" pitchFamily="18" charset="0"/>
              </a:defRPr>
            </a:lvl5pPr>
            <a:lvl6pPr marL="2514600" indent="-228600" eaLnBrk="0" fontAlgn="base" hangingPunct="0">
              <a:spcBef>
                <a:spcPct val="50000"/>
              </a:spcBef>
              <a:spcAft>
                <a:spcPct val="0"/>
              </a:spcAft>
              <a:defRPr b="1">
                <a:solidFill>
                  <a:srgbClr val="0000CC"/>
                </a:solidFill>
                <a:latin typeface="Times New Roman" panose="02020603050405020304" pitchFamily="18" charset="0"/>
              </a:defRPr>
            </a:lvl6pPr>
            <a:lvl7pPr marL="2971800" indent="-228600" eaLnBrk="0" fontAlgn="base" hangingPunct="0">
              <a:spcBef>
                <a:spcPct val="50000"/>
              </a:spcBef>
              <a:spcAft>
                <a:spcPct val="0"/>
              </a:spcAft>
              <a:defRPr b="1">
                <a:solidFill>
                  <a:srgbClr val="0000CC"/>
                </a:solidFill>
                <a:latin typeface="Times New Roman" panose="02020603050405020304" pitchFamily="18" charset="0"/>
              </a:defRPr>
            </a:lvl7pPr>
            <a:lvl8pPr marL="3429000" indent="-228600" eaLnBrk="0" fontAlgn="base" hangingPunct="0">
              <a:spcBef>
                <a:spcPct val="50000"/>
              </a:spcBef>
              <a:spcAft>
                <a:spcPct val="0"/>
              </a:spcAft>
              <a:defRPr b="1">
                <a:solidFill>
                  <a:srgbClr val="0000CC"/>
                </a:solidFill>
                <a:latin typeface="Times New Roman" panose="02020603050405020304" pitchFamily="18" charset="0"/>
              </a:defRPr>
            </a:lvl8pPr>
            <a:lvl9pPr marL="3886200" indent="-228600" eaLnBrk="0" fontAlgn="base" hangingPunct="0">
              <a:spcBef>
                <a:spcPct val="50000"/>
              </a:spcBef>
              <a:spcAft>
                <a:spcPct val="0"/>
              </a:spcAft>
              <a:defRPr b="1">
                <a:solidFill>
                  <a:srgbClr val="0000CC"/>
                </a:solidFill>
                <a:latin typeface="Times New Roman" panose="02020603050405020304" pitchFamily="18" charset="0"/>
              </a:defRPr>
            </a:lvl9pPr>
          </a:lstStyle>
          <a:p>
            <a:pPr eaLnBrk="1" hangingPunct="1"/>
            <a:endParaRPr lang="es-PA" altLang="es-PA" dirty="0"/>
          </a:p>
        </p:txBody>
      </p:sp>
      <p:sp>
        <p:nvSpPr>
          <p:cNvPr id="3" name="CuadroTexto 2">
            <a:extLst>
              <a:ext uri="{FF2B5EF4-FFF2-40B4-BE49-F238E27FC236}">
                <a16:creationId xmlns:a16="http://schemas.microsoft.com/office/drawing/2014/main" id="{F448059C-DDA9-3360-A94B-E7FCAB3B896F}"/>
              </a:ext>
            </a:extLst>
          </p:cNvPr>
          <p:cNvSpPr txBox="1"/>
          <p:nvPr/>
        </p:nvSpPr>
        <p:spPr>
          <a:xfrm>
            <a:off x="1166812" y="1669312"/>
            <a:ext cx="9918770" cy="4770537"/>
          </a:xfrm>
          <a:prstGeom prst="rect">
            <a:avLst/>
          </a:prstGeom>
          <a:noFill/>
        </p:spPr>
        <p:txBody>
          <a:bodyPr wrap="square" rtlCol="0">
            <a:spAutoFit/>
          </a:bodyPr>
          <a:lstStyle/>
          <a:p>
            <a:pPr marL="514350" indent="-514350" algn="just">
              <a:buFont typeface="+mj-lt"/>
              <a:buAutoNum type="arabicPeriod" startAt="2"/>
            </a:pPr>
            <a:r>
              <a:rPr lang="en-US" sz="3200" i="1" dirty="0"/>
              <a:t>Legal Design</a:t>
            </a:r>
            <a:endParaRPr lang="en-US" sz="3200" dirty="0"/>
          </a:p>
          <a:p>
            <a:pPr marL="971550" lvl="1" indent="-514350" algn="just">
              <a:buFont typeface="Arial" panose="020B0604020202020204" pitchFamily="34" charset="0"/>
              <a:buChar char="•"/>
            </a:pPr>
            <a:r>
              <a:rPr lang="es-PA" sz="2800" dirty="0"/>
              <a:t>Actualmente el proceso regulatorio suele transcurrir de la siguiente forma:</a:t>
            </a:r>
          </a:p>
          <a:p>
            <a:pPr marL="1428750" lvl="2" indent="-514350" algn="just">
              <a:buFont typeface="+mj-lt"/>
              <a:buAutoNum type="romanLcPeriod"/>
            </a:pPr>
            <a:r>
              <a:rPr lang="es-CO" sz="2400" dirty="0"/>
              <a:t>Preparación de un borrador (por parte del equipo interno del regulador).</a:t>
            </a:r>
          </a:p>
          <a:p>
            <a:pPr marL="1428750" lvl="2" indent="-514350" algn="just">
              <a:buFont typeface="+mj-lt"/>
              <a:buAutoNum type="romanLcPeriod"/>
            </a:pPr>
            <a:r>
              <a:rPr lang="es-CO" sz="2400" dirty="0"/>
              <a:t>Publicación del borrador para comentarios (proceso de consultas).</a:t>
            </a:r>
          </a:p>
          <a:p>
            <a:pPr marL="1428750" lvl="2" indent="-514350" algn="just">
              <a:buFont typeface="+mj-lt"/>
              <a:buAutoNum type="romanLcPeriod"/>
            </a:pPr>
            <a:r>
              <a:rPr lang="es-CO" sz="2400" dirty="0"/>
              <a:t>Recepción y revisión de comentarios (la capacidad técnica de los regulados con más recursos facilita su participación en esta etapa).</a:t>
            </a:r>
          </a:p>
          <a:p>
            <a:pPr marL="1428750" lvl="2" indent="-514350" algn="just">
              <a:buFont typeface="+mj-lt"/>
              <a:buAutoNum type="romanLcPeriod"/>
            </a:pPr>
            <a:r>
              <a:rPr lang="es-CO" sz="2400" dirty="0"/>
              <a:t>Expedición final de la regulación (que puede incluir o no los comentarios de los regulados que participaron).</a:t>
            </a:r>
            <a:endParaRPr lang="es-PA" sz="2400" dirty="0"/>
          </a:p>
        </p:txBody>
      </p:sp>
      <p:sp>
        <p:nvSpPr>
          <p:cNvPr id="5" name="CuadroTexto 4">
            <a:extLst>
              <a:ext uri="{FF2B5EF4-FFF2-40B4-BE49-F238E27FC236}">
                <a16:creationId xmlns:a16="http://schemas.microsoft.com/office/drawing/2014/main" id="{C44CC923-FAEF-92E7-C2CA-19F8E9266DD5}"/>
              </a:ext>
            </a:extLst>
          </p:cNvPr>
          <p:cNvSpPr txBox="1"/>
          <p:nvPr/>
        </p:nvSpPr>
        <p:spPr>
          <a:xfrm>
            <a:off x="1752600" y="6503516"/>
            <a:ext cx="1998921" cy="215444"/>
          </a:xfrm>
          <a:prstGeom prst="rect">
            <a:avLst/>
          </a:prstGeom>
          <a:noFill/>
        </p:spPr>
        <p:txBody>
          <a:bodyPr wrap="square" rtlCol="0">
            <a:spAutoFit/>
          </a:bodyPr>
          <a:lstStyle/>
          <a:p>
            <a:r>
              <a:rPr lang="es-PA" sz="800" dirty="0"/>
              <a:t>Fuente: López M. (2022),</a:t>
            </a:r>
          </a:p>
        </p:txBody>
      </p:sp>
    </p:spTree>
    <p:extLst>
      <p:ext uri="{BB962C8B-B14F-4D97-AF65-F5344CB8AC3E}">
        <p14:creationId xmlns:p14="http://schemas.microsoft.com/office/powerpoint/2010/main" val="420573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3 Marcador de número de diapositiva">
            <a:extLst>
              <a:ext uri="{FF2B5EF4-FFF2-40B4-BE49-F238E27FC236}">
                <a16:creationId xmlns:a16="http://schemas.microsoft.com/office/drawing/2014/main" id="{FD5F7370-E63A-4521-8EBB-C20960AB553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CC"/>
                </a:solidFill>
                <a:latin typeface="Times New Roman" panose="02020603050405020304" pitchFamily="18" charset="0"/>
              </a:defRPr>
            </a:lvl1pPr>
            <a:lvl2pPr marL="742950" indent="-285750" eaLnBrk="0" hangingPunct="0">
              <a:defRPr b="1">
                <a:solidFill>
                  <a:srgbClr val="0000CC"/>
                </a:solidFill>
                <a:latin typeface="Times New Roman" panose="02020603050405020304" pitchFamily="18" charset="0"/>
              </a:defRPr>
            </a:lvl2pPr>
            <a:lvl3pPr marL="1143000" indent="-228600" eaLnBrk="0" hangingPunct="0">
              <a:defRPr b="1">
                <a:solidFill>
                  <a:srgbClr val="0000CC"/>
                </a:solidFill>
                <a:latin typeface="Times New Roman" panose="02020603050405020304" pitchFamily="18" charset="0"/>
              </a:defRPr>
            </a:lvl3pPr>
            <a:lvl4pPr marL="1600200" indent="-228600" eaLnBrk="0" hangingPunct="0">
              <a:defRPr b="1">
                <a:solidFill>
                  <a:srgbClr val="0000CC"/>
                </a:solidFill>
                <a:latin typeface="Times New Roman" panose="02020603050405020304" pitchFamily="18" charset="0"/>
              </a:defRPr>
            </a:lvl4pPr>
            <a:lvl5pPr marL="2057400" indent="-228600" eaLnBrk="0" hangingPunct="0">
              <a:defRPr b="1">
                <a:solidFill>
                  <a:srgbClr val="0000CC"/>
                </a:solidFill>
                <a:latin typeface="Times New Roman" panose="02020603050405020304" pitchFamily="18" charset="0"/>
              </a:defRPr>
            </a:lvl5pPr>
            <a:lvl6pPr marL="2514600" indent="-228600" eaLnBrk="0" fontAlgn="base" hangingPunct="0">
              <a:spcBef>
                <a:spcPct val="50000"/>
              </a:spcBef>
              <a:spcAft>
                <a:spcPct val="0"/>
              </a:spcAft>
              <a:defRPr b="1">
                <a:solidFill>
                  <a:srgbClr val="0000CC"/>
                </a:solidFill>
                <a:latin typeface="Times New Roman" panose="02020603050405020304" pitchFamily="18" charset="0"/>
              </a:defRPr>
            </a:lvl6pPr>
            <a:lvl7pPr marL="2971800" indent="-228600" eaLnBrk="0" fontAlgn="base" hangingPunct="0">
              <a:spcBef>
                <a:spcPct val="50000"/>
              </a:spcBef>
              <a:spcAft>
                <a:spcPct val="0"/>
              </a:spcAft>
              <a:defRPr b="1">
                <a:solidFill>
                  <a:srgbClr val="0000CC"/>
                </a:solidFill>
                <a:latin typeface="Times New Roman" panose="02020603050405020304" pitchFamily="18" charset="0"/>
              </a:defRPr>
            </a:lvl7pPr>
            <a:lvl8pPr marL="3429000" indent="-228600" eaLnBrk="0" fontAlgn="base" hangingPunct="0">
              <a:spcBef>
                <a:spcPct val="50000"/>
              </a:spcBef>
              <a:spcAft>
                <a:spcPct val="0"/>
              </a:spcAft>
              <a:defRPr b="1">
                <a:solidFill>
                  <a:srgbClr val="0000CC"/>
                </a:solidFill>
                <a:latin typeface="Times New Roman" panose="02020603050405020304" pitchFamily="18" charset="0"/>
              </a:defRPr>
            </a:lvl8pPr>
            <a:lvl9pPr marL="3886200" indent="-228600" eaLnBrk="0" fontAlgn="base" hangingPunct="0">
              <a:spcBef>
                <a:spcPct val="50000"/>
              </a:spcBef>
              <a:spcAft>
                <a:spcPct val="0"/>
              </a:spcAft>
              <a:defRPr b="1">
                <a:solidFill>
                  <a:srgbClr val="0000CC"/>
                </a:solidFill>
                <a:latin typeface="Times New Roman" panose="02020603050405020304" pitchFamily="18" charset="0"/>
              </a:defRPr>
            </a:lvl9pPr>
          </a:lstStyle>
          <a:p>
            <a:fld id="{0F8CFD12-C053-4985-973F-B40FDB3378EA}" type="slidenum">
              <a:rPr lang="en-US" altLang="es-PA" b="0">
                <a:solidFill>
                  <a:schemeClr val="accent2"/>
                </a:solidFill>
              </a:rPr>
              <a:pPr/>
              <a:t>31</a:t>
            </a:fld>
            <a:endParaRPr lang="en-US" altLang="es-PA" b="0" dirty="0">
              <a:solidFill>
                <a:schemeClr val="accent2"/>
              </a:solidFill>
            </a:endParaRPr>
          </a:p>
        </p:txBody>
      </p:sp>
      <p:sp>
        <p:nvSpPr>
          <p:cNvPr id="18434" name="Rectangle 2">
            <a:extLst>
              <a:ext uri="{FF2B5EF4-FFF2-40B4-BE49-F238E27FC236}">
                <a16:creationId xmlns:a16="http://schemas.microsoft.com/office/drawing/2014/main" id="{7FB0C7B7-7CD0-420D-A401-084C83602F4A}"/>
              </a:ext>
            </a:extLst>
          </p:cNvPr>
          <p:cNvSpPr>
            <a:spLocks noChangeArrowheads="1"/>
          </p:cNvSpPr>
          <p:nvPr/>
        </p:nvSpPr>
        <p:spPr bwMode="auto">
          <a:xfrm>
            <a:off x="1166812" y="136525"/>
            <a:ext cx="9918770" cy="1112840"/>
          </a:xfrm>
          <a:prstGeom prst="rect">
            <a:avLst/>
          </a:prstGeom>
        </p:spPr>
        <p:txBody>
          <a:bodyPr vert="horz" lIns="0" tIns="45720" rIns="0" bIns="45720" rtlCol="0" anchor="b">
            <a:noAutofit/>
          </a:bodyPr>
          <a:lstStyle/>
          <a:p>
            <a:pPr>
              <a:lnSpc>
                <a:spcPct val="90000"/>
              </a:lnSpc>
              <a:spcBef>
                <a:spcPct val="0"/>
              </a:spcBef>
            </a:pPr>
            <a:r>
              <a:rPr lang="es-ES_tradnl" altLang="es-PA" sz="3600" dirty="0">
                <a:latin typeface="+mj-lt"/>
                <a:ea typeface="+mj-ea"/>
                <a:cs typeface="+mj-cs"/>
              </a:rPr>
              <a:t>Innovación Regulatoria: Algunas posibilidades</a:t>
            </a:r>
          </a:p>
        </p:txBody>
      </p:sp>
      <p:sp>
        <p:nvSpPr>
          <p:cNvPr id="16388" name="Freeform 3">
            <a:extLst>
              <a:ext uri="{FF2B5EF4-FFF2-40B4-BE49-F238E27FC236}">
                <a16:creationId xmlns:a16="http://schemas.microsoft.com/office/drawing/2014/main" id="{010F3632-C040-4C76-9E7E-AE546A1D6201}"/>
              </a:ext>
            </a:extLst>
          </p:cNvPr>
          <p:cNvSpPr>
            <a:spLocks/>
          </p:cNvSpPr>
          <p:nvPr/>
        </p:nvSpPr>
        <p:spPr bwMode="auto">
          <a:xfrm>
            <a:off x="1752600" y="1295400"/>
            <a:ext cx="8739188" cy="1588"/>
          </a:xfrm>
          <a:custGeom>
            <a:avLst/>
            <a:gdLst>
              <a:gd name="T0" fmla="*/ 0 w 5505"/>
              <a:gd name="T1" fmla="*/ 0 h 1"/>
              <a:gd name="T2" fmla="*/ 5504 w 5505"/>
              <a:gd name="T3" fmla="*/ 0 h 1"/>
              <a:gd name="T4" fmla="*/ 0 60000 65536"/>
              <a:gd name="T5" fmla="*/ 0 60000 65536"/>
              <a:gd name="T6" fmla="*/ 0 w 5505"/>
              <a:gd name="T7" fmla="*/ 0 h 1"/>
              <a:gd name="T8" fmla="*/ 5505 w 5505"/>
              <a:gd name="T9" fmla="*/ 1 h 1"/>
            </a:gdLst>
            <a:ahLst/>
            <a:cxnLst>
              <a:cxn ang="T4">
                <a:pos x="T0" y="T1"/>
              </a:cxn>
              <a:cxn ang="T5">
                <a:pos x="T2" y="T3"/>
              </a:cxn>
            </a:cxnLst>
            <a:rect l="T6" t="T7" r="T8" b="T9"/>
            <a:pathLst>
              <a:path w="5505" h="1">
                <a:moveTo>
                  <a:pt x="0" y="0"/>
                </a:moveTo>
                <a:lnTo>
                  <a:pt x="5504" y="0"/>
                </a:lnTo>
              </a:path>
            </a:pathLst>
          </a:custGeom>
          <a:noFill/>
          <a:ln w="38100">
            <a:solidFill>
              <a:srgbClr val="9933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rgbClr val="0000CC"/>
                </a:solidFill>
                <a:latin typeface="Times New Roman" panose="02020603050405020304" pitchFamily="18" charset="0"/>
              </a:defRPr>
            </a:lvl1pPr>
            <a:lvl2pPr marL="742950" indent="-285750" eaLnBrk="0" hangingPunct="0">
              <a:defRPr b="1">
                <a:solidFill>
                  <a:srgbClr val="0000CC"/>
                </a:solidFill>
                <a:latin typeface="Times New Roman" panose="02020603050405020304" pitchFamily="18" charset="0"/>
              </a:defRPr>
            </a:lvl2pPr>
            <a:lvl3pPr marL="1143000" indent="-228600" eaLnBrk="0" hangingPunct="0">
              <a:defRPr b="1">
                <a:solidFill>
                  <a:srgbClr val="0000CC"/>
                </a:solidFill>
                <a:latin typeface="Times New Roman" panose="02020603050405020304" pitchFamily="18" charset="0"/>
              </a:defRPr>
            </a:lvl3pPr>
            <a:lvl4pPr marL="1600200" indent="-228600" eaLnBrk="0" hangingPunct="0">
              <a:defRPr b="1">
                <a:solidFill>
                  <a:srgbClr val="0000CC"/>
                </a:solidFill>
                <a:latin typeface="Times New Roman" panose="02020603050405020304" pitchFamily="18" charset="0"/>
              </a:defRPr>
            </a:lvl4pPr>
            <a:lvl5pPr marL="2057400" indent="-228600" eaLnBrk="0" hangingPunct="0">
              <a:defRPr b="1">
                <a:solidFill>
                  <a:srgbClr val="0000CC"/>
                </a:solidFill>
                <a:latin typeface="Times New Roman" panose="02020603050405020304" pitchFamily="18" charset="0"/>
              </a:defRPr>
            </a:lvl5pPr>
            <a:lvl6pPr marL="2514600" indent="-228600" eaLnBrk="0" fontAlgn="base" hangingPunct="0">
              <a:spcBef>
                <a:spcPct val="50000"/>
              </a:spcBef>
              <a:spcAft>
                <a:spcPct val="0"/>
              </a:spcAft>
              <a:defRPr b="1">
                <a:solidFill>
                  <a:srgbClr val="0000CC"/>
                </a:solidFill>
                <a:latin typeface="Times New Roman" panose="02020603050405020304" pitchFamily="18" charset="0"/>
              </a:defRPr>
            </a:lvl6pPr>
            <a:lvl7pPr marL="2971800" indent="-228600" eaLnBrk="0" fontAlgn="base" hangingPunct="0">
              <a:spcBef>
                <a:spcPct val="50000"/>
              </a:spcBef>
              <a:spcAft>
                <a:spcPct val="0"/>
              </a:spcAft>
              <a:defRPr b="1">
                <a:solidFill>
                  <a:srgbClr val="0000CC"/>
                </a:solidFill>
                <a:latin typeface="Times New Roman" panose="02020603050405020304" pitchFamily="18" charset="0"/>
              </a:defRPr>
            </a:lvl7pPr>
            <a:lvl8pPr marL="3429000" indent="-228600" eaLnBrk="0" fontAlgn="base" hangingPunct="0">
              <a:spcBef>
                <a:spcPct val="50000"/>
              </a:spcBef>
              <a:spcAft>
                <a:spcPct val="0"/>
              </a:spcAft>
              <a:defRPr b="1">
                <a:solidFill>
                  <a:srgbClr val="0000CC"/>
                </a:solidFill>
                <a:latin typeface="Times New Roman" panose="02020603050405020304" pitchFamily="18" charset="0"/>
              </a:defRPr>
            </a:lvl8pPr>
            <a:lvl9pPr marL="3886200" indent="-228600" eaLnBrk="0" fontAlgn="base" hangingPunct="0">
              <a:spcBef>
                <a:spcPct val="50000"/>
              </a:spcBef>
              <a:spcAft>
                <a:spcPct val="0"/>
              </a:spcAft>
              <a:defRPr b="1">
                <a:solidFill>
                  <a:srgbClr val="0000CC"/>
                </a:solidFill>
                <a:latin typeface="Times New Roman" panose="02020603050405020304" pitchFamily="18" charset="0"/>
              </a:defRPr>
            </a:lvl9pPr>
          </a:lstStyle>
          <a:p>
            <a:pPr eaLnBrk="1" hangingPunct="1"/>
            <a:endParaRPr lang="es-PA" altLang="es-PA" dirty="0"/>
          </a:p>
        </p:txBody>
      </p:sp>
      <p:sp>
        <p:nvSpPr>
          <p:cNvPr id="3" name="CuadroTexto 2">
            <a:extLst>
              <a:ext uri="{FF2B5EF4-FFF2-40B4-BE49-F238E27FC236}">
                <a16:creationId xmlns:a16="http://schemas.microsoft.com/office/drawing/2014/main" id="{F448059C-DDA9-3360-A94B-E7FCAB3B896F}"/>
              </a:ext>
            </a:extLst>
          </p:cNvPr>
          <p:cNvSpPr txBox="1"/>
          <p:nvPr/>
        </p:nvSpPr>
        <p:spPr>
          <a:xfrm>
            <a:off x="1166812" y="1669312"/>
            <a:ext cx="9918770" cy="4816703"/>
          </a:xfrm>
          <a:prstGeom prst="rect">
            <a:avLst/>
          </a:prstGeom>
          <a:noFill/>
        </p:spPr>
        <p:txBody>
          <a:bodyPr wrap="square" rtlCol="0">
            <a:spAutoFit/>
          </a:bodyPr>
          <a:lstStyle/>
          <a:p>
            <a:pPr marL="514350" indent="-514350" algn="just">
              <a:buFont typeface="+mj-lt"/>
              <a:buAutoNum type="arabicPeriod" startAt="2"/>
            </a:pPr>
            <a:r>
              <a:rPr lang="en-US" sz="3200" i="1" dirty="0"/>
              <a:t>Legal Design</a:t>
            </a:r>
            <a:endParaRPr lang="en-US" sz="3200" dirty="0"/>
          </a:p>
          <a:p>
            <a:pPr marL="971550" lvl="1" indent="-514350" algn="just">
              <a:spcBef>
                <a:spcPts val="600"/>
              </a:spcBef>
              <a:spcAft>
                <a:spcPts val="600"/>
              </a:spcAft>
              <a:buFont typeface="Arial" panose="020B0604020202020204" pitchFamily="34" charset="0"/>
              <a:buChar char="•"/>
            </a:pPr>
            <a:r>
              <a:rPr lang="es-PA" sz="2800" dirty="0"/>
              <a:t>Este enfoque alterno propone:</a:t>
            </a:r>
          </a:p>
          <a:p>
            <a:pPr marL="1428750" lvl="2" indent="-514350" algn="just">
              <a:spcBef>
                <a:spcPts val="600"/>
              </a:spcBef>
              <a:spcAft>
                <a:spcPts val="600"/>
              </a:spcAft>
              <a:buFont typeface="+mj-lt"/>
              <a:buAutoNum type="romanLcPeriod"/>
            </a:pPr>
            <a:r>
              <a:rPr lang="es-CO" sz="2400" dirty="0"/>
              <a:t>Identificación del problema (regular </a:t>
            </a:r>
            <a:r>
              <a:rPr lang="es-CO" sz="2400" b="1" dirty="0"/>
              <a:t>para</a:t>
            </a:r>
            <a:r>
              <a:rPr lang="es-CO" sz="2400" dirty="0"/>
              <a:t> &gt;&gt; regular </a:t>
            </a:r>
            <a:r>
              <a:rPr lang="es-CO" sz="2400" b="1" dirty="0"/>
              <a:t>con</a:t>
            </a:r>
            <a:r>
              <a:rPr lang="es-CO" sz="2400" dirty="0"/>
              <a:t>).</a:t>
            </a:r>
          </a:p>
          <a:p>
            <a:pPr marL="1428750" lvl="2" indent="-514350" algn="just">
              <a:spcBef>
                <a:spcPts val="600"/>
              </a:spcBef>
              <a:spcAft>
                <a:spcPts val="600"/>
              </a:spcAft>
              <a:buFont typeface="+mj-lt"/>
              <a:buAutoNum type="romanLcPeriod"/>
            </a:pPr>
            <a:r>
              <a:rPr lang="es-CO" sz="2400" dirty="0"/>
              <a:t>Caracterización del problema (problema </a:t>
            </a:r>
            <a:r>
              <a:rPr lang="es-CO" sz="2400" b="1" dirty="0"/>
              <a:t>general</a:t>
            </a:r>
            <a:r>
              <a:rPr lang="es-CO" sz="2400" dirty="0"/>
              <a:t> &gt;&gt; problema </a:t>
            </a:r>
            <a:r>
              <a:rPr lang="es-CO" sz="2400" b="1" dirty="0"/>
              <a:t>específico</a:t>
            </a:r>
            <a:r>
              <a:rPr lang="es-CO" sz="2400" dirty="0"/>
              <a:t> y llegar al punto neurálgico).</a:t>
            </a:r>
          </a:p>
          <a:p>
            <a:pPr marL="1428750" lvl="2" indent="-514350" algn="just">
              <a:spcBef>
                <a:spcPts val="600"/>
              </a:spcBef>
              <a:spcAft>
                <a:spcPts val="600"/>
              </a:spcAft>
              <a:buFont typeface="+mj-lt"/>
              <a:buAutoNum type="romanLcPeriod"/>
            </a:pPr>
            <a:r>
              <a:rPr lang="es-CO" sz="2400" dirty="0"/>
              <a:t>Ideación de soluciones diferentes (</a:t>
            </a:r>
            <a:r>
              <a:rPr lang="es-CO" sz="2400" b="1" dirty="0"/>
              <a:t>pensamiento divergente</a:t>
            </a:r>
            <a:r>
              <a:rPr lang="es-CO" sz="2400" dirty="0"/>
              <a:t>).</a:t>
            </a:r>
          </a:p>
          <a:p>
            <a:pPr marL="1428750" lvl="2" indent="-514350" algn="just">
              <a:spcBef>
                <a:spcPts val="600"/>
              </a:spcBef>
              <a:spcAft>
                <a:spcPts val="600"/>
              </a:spcAft>
              <a:buFont typeface="+mj-lt"/>
              <a:buAutoNum type="romanLcPeriod"/>
            </a:pPr>
            <a:r>
              <a:rPr lang="es-CO" sz="2400" dirty="0"/>
              <a:t>Prototipado (</a:t>
            </a:r>
            <a:r>
              <a:rPr lang="es-CO" sz="2400" b="1" dirty="0"/>
              <a:t>regulación mínima viable</a:t>
            </a:r>
            <a:r>
              <a:rPr lang="es-CO" sz="2400" dirty="0"/>
              <a:t> y simulaciones).</a:t>
            </a:r>
          </a:p>
          <a:p>
            <a:pPr marL="1428750" lvl="2" indent="-514350" algn="just">
              <a:spcBef>
                <a:spcPts val="600"/>
              </a:spcBef>
              <a:spcAft>
                <a:spcPts val="600"/>
              </a:spcAft>
              <a:buFont typeface="+mj-lt"/>
              <a:buAutoNum type="romanLcPeriod"/>
            </a:pPr>
            <a:r>
              <a:rPr lang="es-CO" sz="2400" dirty="0"/>
              <a:t>Implementación (</a:t>
            </a:r>
            <a:r>
              <a:rPr lang="es-CO" sz="2400" b="1" dirty="0"/>
              <a:t>piloto del diseño regulatorio</a:t>
            </a:r>
            <a:r>
              <a:rPr lang="es-CO" sz="2400" dirty="0"/>
              <a:t> en un ambiente controlado y eventualmente su adopción final).</a:t>
            </a:r>
            <a:endParaRPr lang="es-PA" sz="2400" dirty="0"/>
          </a:p>
        </p:txBody>
      </p:sp>
      <p:sp>
        <p:nvSpPr>
          <p:cNvPr id="5" name="CuadroTexto 4">
            <a:extLst>
              <a:ext uri="{FF2B5EF4-FFF2-40B4-BE49-F238E27FC236}">
                <a16:creationId xmlns:a16="http://schemas.microsoft.com/office/drawing/2014/main" id="{C44CC923-FAEF-92E7-C2CA-19F8E9266DD5}"/>
              </a:ext>
            </a:extLst>
          </p:cNvPr>
          <p:cNvSpPr txBox="1"/>
          <p:nvPr/>
        </p:nvSpPr>
        <p:spPr>
          <a:xfrm>
            <a:off x="1766455" y="6486015"/>
            <a:ext cx="1998921" cy="215444"/>
          </a:xfrm>
          <a:prstGeom prst="rect">
            <a:avLst/>
          </a:prstGeom>
          <a:noFill/>
        </p:spPr>
        <p:txBody>
          <a:bodyPr wrap="square" rtlCol="0">
            <a:spAutoFit/>
          </a:bodyPr>
          <a:lstStyle/>
          <a:p>
            <a:r>
              <a:rPr lang="es-PA" sz="800" dirty="0"/>
              <a:t>Fuente: López M. (2022),</a:t>
            </a:r>
          </a:p>
        </p:txBody>
      </p:sp>
    </p:spTree>
    <p:extLst>
      <p:ext uri="{BB962C8B-B14F-4D97-AF65-F5344CB8AC3E}">
        <p14:creationId xmlns:p14="http://schemas.microsoft.com/office/powerpoint/2010/main" val="114935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3 Marcador de número de diapositiva">
            <a:extLst>
              <a:ext uri="{FF2B5EF4-FFF2-40B4-BE49-F238E27FC236}">
                <a16:creationId xmlns:a16="http://schemas.microsoft.com/office/drawing/2014/main" id="{FD5F7370-E63A-4521-8EBB-C20960AB553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CC"/>
                </a:solidFill>
                <a:latin typeface="Times New Roman" panose="02020603050405020304" pitchFamily="18" charset="0"/>
              </a:defRPr>
            </a:lvl1pPr>
            <a:lvl2pPr marL="742950" indent="-285750" eaLnBrk="0" hangingPunct="0">
              <a:defRPr b="1">
                <a:solidFill>
                  <a:srgbClr val="0000CC"/>
                </a:solidFill>
                <a:latin typeface="Times New Roman" panose="02020603050405020304" pitchFamily="18" charset="0"/>
              </a:defRPr>
            </a:lvl2pPr>
            <a:lvl3pPr marL="1143000" indent="-228600" eaLnBrk="0" hangingPunct="0">
              <a:defRPr b="1">
                <a:solidFill>
                  <a:srgbClr val="0000CC"/>
                </a:solidFill>
                <a:latin typeface="Times New Roman" panose="02020603050405020304" pitchFamily="18" charset="0"/>
              </a:defRPr>
            </a:lvl3pPr>
            <a:lvl4pPr marL="1600200" indent="-228600" eaLnBrk="0" hangingPunct="0">
              <a:defRPr b="1">
                <a:solidFill>
                  <a:srgbClr val="0000CC"/>
                </a:solidFill>
                <a:latin typeface="Times New Roman" panose="02020603050405020304" pitchFamily="18" charset="0"/>
              </a:defRPr>
            </a:lvl4pPr>
            <a:lvl5pPr marL="2057400" indent="-228600" eaLnBrk="0" hangingPunct="0">
              <a:defRPr b="1">
                <a:solidFill>
                  <a:srgbClr val="0000CC"/>
                </a:solidFill>
                <a:latin typeface="Times New Roman" panose="02020603050405020304" pitchFamily="18" charset="0"/>
              </a:defRPr>
            </a:lvl5pPr>
            <a:lvl6pPr marL="2514600" indent="-228600" eaLnBrk="0" fontAlgn="base" hangingPunct="0">
              <a:spcBef>
                <a:spcPct val="50000"/>
              </a:spcBef>
              <a:spcAft>
                <a:spcPct val="0"/>
              </a:spcAft>
              <a:defRPr b="1">
                <a:solidFill>
                  <a:srgbClr val="0000CC"/>
                </a:solidFill>
                <a:latin typeface="Times New Roman" panose="02020603050405020304" pitchFamily="18" charset="0"/>
              </a:defRPr>
            </a:lvl6pPr>
            <a:lvl7pPr marL="2971800" indent="-228600" eaLnBrk="0" fontAlgn="base" hangingPunct="0">
              <a:spcBef>
                <a:spcPct val="50000"/>
              </a:spcBef>
              <a:spcAft>
                <a:spcPct val="0"/>
              </a:spcAft>
              <a:defRPr b="1">
                <a:solidFill>
                  <a:srgbClr val="0000CC"/>
                </a:solidFill>
                <a:latin typeface="Times New Roman" panose="02020603050405020304" pitchFamily="18" charset="0"/>
              </a:defRPr>
            </a:lvl7pPr>
            <a:lvl8pPr marL="3429000" indent="-228600" eaLnBrk="0" fontAlgn="base" hangingPunct="0">
              <a:spcBef>
                <a:spcPct val="50000"/>
              </a:spcBef>
              <a:spcAft>
                <a:spcPct val="0"/>
              </a:spcAft>
              <a:defRPr b="1">
                <a:solidFill>
                  <a:srgbClr val="0000CC"/>
                </a:solidFill>
                <a:latin typeface="Times New Roman" panose="02020603050405020304" pitchFamily="18" charset="0"/>
              </a:defRPr>
            </a:lvl8pPr>
            <a:lvl9pPr marL="3886200" indent="-228600" eaLnBrk="0" fontAlgn="base" hangingPunct="0">
              <a:spcBef>
                <a:spcPct val="50000"/>
              </a:spcBef>
              <a:spcAft>
                <a:spcPct val="0"/>
              </a:spcAft>
              <a:defRPr b="1">
                <a:solidFill>
                  <a:srgbClr val="0000CC"/>
                </a:solidFill>
                <a:latin typeface="Times New Roman" panose="02020603050405020304" pitchFamily="18" charset="0"/>
              </a:defRPr>
            </a:lvl9pPr>
          </a:lstStyle>
          <a:p>
            <a:fld id="{0F8CFD12-C053-4985-973F-B40FDB3378EA}" type="slidenum">
              <a:rPr lang="en-US" altLang="es-PA" b="0">
                <a:solidFill>
                  <a:schemeClr val="accent2"/>
                </a:solidFill>
              </a:rPr>
              <a:pPr/>
              <a:t>32</a:t>
            </a:fld>
            <a:endParaRPr lang="en-US" altLang="es-PA" b="0" dirty="0">
              <a:solidFill>
                <a:schemeClr val="accent2"/>
              </a:solidFill>
            </a:endParaRPr>
          </a:p>
        </p:txBody>
      </p:sp>
      <p:sp>
        <p:nvSpPr>
          <p:cNvPr id="18434" name="Rectangle 2">
            <a:extLst>
              <a:ext uri="{FF2B5EF4-FFF2-40B4-BE49-F238E27FC236}">
                <a16:creationId xmlns:a16="http://schemas.microsoft.com/office/drawing/2014/main" id="{7FB0C7B7-7CD0-420D-A401-084C83602F4A}"/>
              </a:ext>
            </a:extLst>
          </p:cNvPr>
          <p:cNvSpPr>
            <a:spLocks noChangeArrowheads="1"/>
          </p:cNvSpPr>
          <p:nvPr/>
        </p:nvSpPr>
        <p:spPr bwMode="auto">
          <a:xfrm>
            <a:off x="1166812" y="136525"/>
            <a:ext cx="9918770" cy="1112840"/>
          </a:xfrm>
          <a:prstGeom prst="rect">
            <a:avLst/>
          </a:prstGeom>
        </p:spPr>
        <p:txBody>
          <a:bodyPr vert="horz" lIns="0" tIns="45720" rIns="0" bIns="45720" rtlCol="0" anchor="b">
            <a:noAutofit/>
          </a:bodyPr>
          <a:lstStyle/>
          <a:p>
            <a:pPr>
              <a:lnSpc>
                <a:spcPct val="90000"/>
              </a:lnSpc>
              <a:spcBef>
                <a:spcPct val="0"/>
              </a:spcBef>
            </a:pPr>
            <a:r>
              <a:rPr lang="es-ES_tradnl" altLang="es-PA" sz="3600" dirty="0">
                <a:latin typeface="+mj-lt"/>
                <a:ea typeface="+mj-ea"/>
                <a:cs typeface="+mj-cs"/>
              </a:rPr>
              <a:t>Innovación Regulatoria: Algunas posibilidades</a:t>
            </a:r>
          </a:p>
        </p:txBody>
      </p:sp>
      <p:sp>
        <p:nvSpPr>
          <p:cNvPr id="16388" name="Freeform 3">
            <a:extLst>
              <a:ext uri="{FF2B5EF4-FFF2-40B4-BE49-F238E27FC236}">
                <a16:creationId xmlns:a16="http://schemas.microsoft.com/office/drawing/2014/main" id="{010F3632-C040-4C76-9E7E-AE546A1D6201}"/>
              </a:ext>
            </a:extLst>
          </p:cNvPr>
          <p:cNvSpPr>
            <a:spLocks/>
          </p:cNvSpPr>
          <p:nvPr/>
        </p:nvSpPr>
        <p:spPr bwMode="auto">
          <a:xfrm>
            <a:off x="1752600" y="1295400"/>
            <a:ext cx="8739188" cy="1588"/>
          </a:xfrm>
          <a:custGeom>
            <a:avLst/>
            <a:gdLst>
              <a:gd name="T0" fmla="*/ 0 w 5505"/>
              <a:gd name="T1" fmla="*/ 0 h 1"/>
              <a:gd name="T2" fmla="*/ 5504 w 5505"/>
              <a:gd name="T3" fmla="*/ 0 h 1"/>
              <a:gd name="T4" fmla="*/ 0 60000 65536"/>
              <a:gd name="T5" fmla="*/ 0 60000 65536"/>
              <a:gd name="T6" fmla="*/ 0 w 5505"/>
              <a:gd name="T7" fmla="*/ 0 h 1"/>
              <a:gd name="T8" fmla="*/ 5505 w 5505"/>
              <a:gd name="T9" fmla="*/ 1 h 1"/>
            </a:gdLst>
            <a:ahLst/>
            <a:cxnLst>
              <a:cxn ang="T4">
                <a:pos x="T0" y="T1"/>
              </a:cxn>
              <a:cxn ang="T5">
                <a:pos x="T2" y="T3"/>
              </a:cxn>
            </a:cxnLst>
            <a:rect l="T6" t="T7" r="T8" b="T9"/>
            <a:pathLst>
              <a:path w="5505" h="1">
                <a:moveTo>
                  <a:pt x="0" y="0"/>
                </a:moveTo>
                <a:lnTo>
                  <a:pt x="5504" y="0"/>
                </a:lnTo>
              </a:path>
            </a:pathLst>
          </a:custGeom>
          <a:noFill/>
          <a:ln w="38100">
            <a:solidFill>
              <a:srgbClr val="9933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rgbClr val="0000CC"/>
                </a:solidFill>
                <a:latin typeface="Times New Roman" panose="02020603050405020304" pitchFamily="18" charset="0"/>
              </a:defRPr>
            </a:lvl1pPr>
            <a:lvl2pPr marL="742950" indent="-285750" eaLnBrk="0" hangingPunct="0">
              <a:defRPr b="1">
                <a:solidFill>
                  <a:srgbClr val="0000CC"/>
                </a:solidFill>
                <a:latin typeface="Times New Roman" panose="02020603050405020304" pitchFamily="18" charset="0"/>
              </a:defRPr>
            </a:lvl2pPr>
            <a:lvl3pPr marL="1143000" indent="-228600" eaLnBrk="0" hangingPunct="0">
              <a:defRPr b="1">
                <a:solidFill>
                  <a:srgbClr val="0000CC"/>
                </a:solidFill>
                <a:latin typeface="Times New Roman" panose="02020603050405020304" pitchFamily="18" charset="0"/>
              </a:defRPr>
            </a:lvl3pPr>
            <a:lvl4pPr marL="1600200" indent="-228600" eaLnBrk="0" hangingPunct="0">
              <a:defRPr b="1">
                <a:solidFill>
                  <a:srgbClr val="0000CC"/>
                </a:solidFill>
                <a:latin typeface="Times New Roman" panose="02020603050405020304" pitchFamily="18" charset="0"/>
              </a:defRPr>
            </a:lvl4pPr>
            <a:lvl5pPr marL="2057400" indent="-228600" eaLnBrk="0" hangingPunct="0">
              <a:defRPr b="1">
                <a:solidFill>
                  <a:srgbClr val="0000CC"/>
                </a:solidFill>
                <a:latin typeface="Times New Roman" panose="02020603050405020304" pitchFamily="18" charset="0"/>
              </a:defRPr>
            </a:lvl5pPr>
            <a:lvl6pPr marL="2514600" indent="-228600" eaLnBrk="0" fontAlgn="base" hangingPunct="0">
              <a:spcBef>
                <a:spcPct val="50000"/>
              </a:spcBef>
              <a:spcAft>
                <a:spcPct val="0"/>
              </a:spcAft>
              <a:defRPr b="1">
                <a:solidFill>
                  <a:srgbClr val="0000CC"/>
                </a:solidFill>
                <a:latin typeface="Times New Roman" panose="02020603050405020304" pitchFamily="18" charset="0"/>
              </a:defRPr>
            </a:lvl6pPr>
            <a:lvl7pPr marL="2971800" indent="-228600" eaLnBrk="0" fontAlgn="base" hangingPunct="0">
              <a:spcBef>
                <a:spcPct val="50000"/>
              </a:spcBef>
              <a:spcAft>
                <a:spcPct val="0"/>
              </a:spcAft>
              <a:defRPr b="1">
                <a:solidFill>
                  <a:srgbClr val="0000CC"/>
                </a:solidFill>
                <a:latin typeface="Times New Roman" panose="02020603050405020304" pitchFamily="18" charset="0"/>
              </a:defRPr>
            </a:lvl7pPr>
            <a:lvl8pPr marL="3429000" indent="-228600" eaLnBrk="0" fontAlgn="base" hangingPunct="0">
              <a:spcBef>
                <a:spcPct val="50000"/>
              </a:spcBef>
              <a:spcAft>
                <a:spcPct val="0"/>
              </a:spcAft>
              <a:defRPr b="1">
                <a:solidFill>
                  <a:srgbClr val="0000CC"/>
                </a:solidFill>
                <a:latin typeface="Times New Roman" panose="02020603050405020304" pitchFamily="18" charset="0"/>
              </a:defRPr>
            </a:lvl8pPr>
            <a:lvl9pPr marL="3886200" indent="-228600" eaLnBrk="0" fontAlgn="base" hangingPunct="0">
              <a:spcBef>
                <a:spcPct val="50000"/>
              </a:spcBef>
              <a:spcAft>
                <a:spcPct val="0"/>
              </a:spcAft>
              <a:defRPr b="1">
                <a:solidFill>
                  <a:srgbClr val="0000CC"/>
                </a:solidFill>
                <a:latin typeface="Times New Roman" panose="02020603050405020304" pitchFamily="18" charset="0"/>
              </a:defRPr>
            </a:lvl9pPr>
          </a:lstStyle>
          <a:p>
            <a:pPr eaLnBrk="1" hangingPunct="1"/>
            <a:endParaRPr lang="es-PA" altLang="es-PA" dirty="0"/>
          </a:p>
        </p:txBody>
      </p:sp>
      <p:pic>
        <p:nvPicPr>
          <p:cNvPr id="4" name="Imagen 3">
            <a:extLst>
              <a:ext uri="{FF2B5EF4-FFF2-40B4-BE49-F238E27FC236}">
                <a16:creationId xmlns:a16="http://schemas.microsoft.com/office/drawing/2014/main" id="{C49A5AE8-2004-59CB-60A8-78FC40F2BC17}"/>
              </a:ext>
            </a:extLst>
          </p:cNvPr>
          <p:cNvPicPr>
            <a:picLocks noChangeAspect="1"/>
          </p:cNvPicPr>
          <p:nvPr/>
        </p:nvPicPr>
        <p:blipFill>
          <a:blip r:embed="rId3"/>
          <a:stretch>
            <a:fillRect/>
          </a:stretch>
        </p:blipFill>
        <p:spPr>
          <a:xfrm>
            <a:off x="3582480" y="1475129"/>
            <a:ext cx="5027040" cy="4785844"/>
          </a:xfrm>
          <a:prstGeom prst="rect">
            <a:avLst/>
          </a:prstGeom>
        </p:spPr>
      </p:pic>
      <p:sp>
        <p:nvSpPr>
          <p:cNvPr id="5" name="CuadroTexto 4">
            <a:extLst>
              <a:ext uri="{FF2B5EF4-FFF2-40B4-BE49-F238E27FC236}">
                <a16:creationId xmlns:a16="http://schemas.microsoft.com/office/drawing/2014/main" id="{C44CC923-FAEF-92E7-C2CA-19F8E9266DD5}"/>
              </a:ext>
            </a:extLst>
          </p:cNvPr>
          <p:cNvSpPr txBox="1"/>
          <p:nvPr/>
        </p:nvSpPr>
        <p:spPr>
          <a:xfrm>
            <a:off x="4123273" y="6193960"/>
            <a:ext cx="1998921" cy="215444"/>
          </a:xfrm>
          <a:prstGeom prst="rect">
            <a:avLst/>
          </a:prstGeom>
          <a:noFill/>
        </p:spPr>
        <p:txBody>
          <a:bodyPr wrap="square" rtlCol="0">
            <a:spAutoFit/>
          </a:bodyPr>
          <a:lstStyle/>
          <a:p>
            <a:r>
              <a:rPr lang="es-PA" sz="800" dirty="0"/>
              <a:t>Fuente: López M. (2022),</a:t>
            </a:r>
          </a:p>
        </p:txBody>
      </p:sp>
    </p:spTree>
    <p:extLst>
      <p:ext uri="{BB962C8B-B14F-4D97-AF65-F5344CB8AC3E}">
        <p14:creationId xmlns:p14="http://schemas.microsoft.com/office/powerpoint/2010/main" val="363525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3 Marcador de número de diapositiva">
            <a:extLst>
              <a:ext uri="{FF2B5EF4-FFF2-40B4-BE49-F238E27FC236}">
                <a16:creationId xmlns:a16="http://schemas.microsoft.com/office/drawing/2014/main" id="{FD5F7370-E63A-4521-8EBB-C20960AB553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CC"/>
                </a:solidFill>
                <a:latin typeface="Times New Roman" panose="02020603050405020304" pitchFamily="18" charset="0"/>
              </a:defRPr>
            </a:lvl1pPr>
            <a:lvl2pPr marL="742950" indent="-285750" eaLnBrk="0" hangingPunct="0">
              <a:defRPr b="1">
                <a:solidFill>
                  <a:srgbClr val="0000CC"/>
                </a:solidFill>
                <a:latin typeface="Times New Roman" panose="02020603050405020304" pitchFamily="18" charset="0"/>
              </a:defRPr>
            </a:lvl2pPr>
            <a:lvl3pPr marL="1143000" indent="-228600" eaLnBrk="0" hangingPunct="0">
              <a:defRPr b="1">
                <a:solidFill>
                  <a:srgbClr val="0000CC"/>
                </a:solidFill>
                <a:latin typeface="Times New Roman" panose="02020603050405020304" pitchFamily="18" charset="0"/>
              </a:defRPr>
            </a:lvl3pPr>
            <a:lvl4pPr marL="1600200" indent="-228600" eaLnBrk="0" hangingPunct="0">
              <a:defRPr b="1">
                <a:solidFill>
                  <a:srgbClr val="0000CC"/>
                </a:solidFill>
                <a:latin typeface="Times New Roman" panose="02020603050405020304" pitchFamily="18" charset="0"/>
              </a:defRPr>
            </a:lvl4pPr>
            <a:lvl5pPr marL="2057400" indent="-228600" eaLnBrk="0" hangingPunct="0">
              <a:defRPr b="1">
                <a:solidFill>
                  <a:srgbClr val="0000CC"/>
                </a:solidFill>
                <a:latin typeface="Times New Roman" panose="02020603050405020304" pitchFamily="18" charset="0"/>
              </a:defRPr>
            </a:lvl5pPr>
            <a:lvl6pPr marL="2514600" indent="-228600" eaLnBrk="0" fontAlgn="base" hangingPunct="0">
              <a:spcBef>
                <a:spcPct val="50000"/>
              </a:spcBef>
              <a:spcAft>
                <a:spcPct val="0"/>
              </a:spcAft>
              <a:defRPr b="1">
                <a:solidFill>
                  <a:srgbClr val="0000CC"/>
                </a:solidFill>
                <a:latin typeface="Times New Roman" panose="02020603050405020304" pitchFamily="18" charset="0"/>
              </a:defRPr>
            </a:lvl6pPr>
            <a:lvl7pPr marL="2971800" indent="-228600" eaLnBrk="0" fontAlgn="base" hangingPunct="0">
              <a:spcBef>
                <a:spcPct val="50000"/>
              </a:spcBef>
              <a:spcAft>
                <a:spcPct val="0"/>
              </a:spcAft>
              <a:defRPr b="1">
                <a:solidFill>
                  <a:srgbClr val="0000CC"/>
                </a:solidFill>
                <a:latin typeface="Times New Roman" panose="02020603050405020304" pitchFamily="18" charset="0"/>
              </a:defRPr>
            </a:lvl7pPr>
            <a:lvl8pPr marL="3429000" indent="-228600" eaLnBrk="0" fontAlgn="base" hangingPunct="0">
              <a:spcBef>
                <a:spcPct val="50000"/>
              </a:spcBef>
              <a:spcAft>
                <a:spcPct val="0"/>
              </a:spcAft>
              <a:defRPr b="1">
                <a:solidFill>
                  <a:srgbClr val="0000CC"/>
                </a:solidFill>
                <a:latin typeface="Times New Roman" panose="02020603050405020304" pitchFamily="18" charset="0"/>
              </a:defRPr>
            </a:lvl8pPr>
            <a:lvl9pPr marL="3886200" indent="-228600" eaLnBrk="0" fontAlgn="base" hangingPunct="0">
              <a:spcBef>
                <a:spcPct val="50000"/>
              </a:spcBef>
              <a:spcAft>
                <a:spcPct val="0"/>
              </a:spcAft>
              <a:defRPr b="1">
                <a:solidFill>
                  <a:srgbClr val="0000CC"/>
                </a:solidFill>
                <a:latin typeface="Times New Roman" panose="02020603050405020304" pitchFamily="18" charset="0"/>
              </a:defRPr>
            </a:lvl9pPr>
          </a:lstStyle>
          <a:p>
            <a:fld id="{0F8CFD12-C053-4985-973F-B40FDB3378EA}" type="slidenum">
              <a:rPr lang="en-US" altLang="es-PA" b="0">
                <a:solidFill>
                  <a:schemeClr val="accent2"/>
                </a:solidFill>
              </a:rPr>
              <a:pPr/>
              <a:t>33</a:t>
            </a:fld>
            <a:endParaRPr lang="en-US" altLang="es-PA" b="0" dirty="0">
              <a:solidFill>
                <a:schemeClr val="accent2"/>
              </a:solidFill>
            </a:endParaRPr>
          </a:p>
        </p:txBody>
      </p:sp>
      <p:sp>
        <p:nvSpPr>
          <p:cNvPr id="18434" name="Rectangle 2">
            <a:extLst>
              <a:ext uri="{FF2B5EF4-FFF2-40B4-BE49-F238E27FC236}">
                <a16:creationId xmlns:a16="http://schemas.microsoft.com/office/drawing/2014/main" id="{7FB0C7B7-7CD0-420D-A401-084C83602F4A}"/>
              </a:ext>
            </a:extLst>
          </p:cNvPr>
          <p:cNvSpPr>
            <a:spLocks noChangeArrowheads="1"/>
          </p:cNvSpPr>
          <p:nvPr/>
        </p:nvSpPr>
        <p:spPr bwMode="auto">
          <a:xfrm>
            <a:off x="1166812" y="136525"/>
            <a:ext cx="9918770" cy="1112840"/>
          </a:xfrm>
          <a:prstGeom prst="rect">
            <a:avLst/>
          </a:prstGeom>
        </p:spPr>
        <p:txBody>
          <a:bodyPr vert="horz" lIns="0" tIns="45720" rIns="0" bIns="45720" rtlCol="0" anchor="b">
            <a:noAutofit/>
          </a:bodyPr>
          <a:lstStyle/>
          <a:p>
            <a:pPr>
              <a:lnSpc>
                <a:spcPct val="90000"/>
              </a:lnSpc>
              <a:spcBef>
                <a:spcPct val="0"/>
              </a:spcBef>
            </a:pPr>
            <a:r>
              <a:rPr lang="es-ES_tradnl" altLang="es-PA" sz="3600" dirty="0">
                <a:latin typeface="+mj-lt"/>
                <a:ea typeface="+mj-ea"/>
                <a:cs typeface="+mj-cs"/>
              </a:rPr>
              <a:t>Innovación Regulatoria: Algunas posibilidades (espacios de experimentación)</a:t>
            </a:r>
          </a:p>
        </p:txBody>
      </p:sp>
      <p:sp>
        <p:nvSpPr>
          <p:cNvPr id="16388" name="Freeform 3">
            <a:extLst>
              <a:ext uri="{FF2B5EF4-FFF2-40B4-BE49-F238E27FC236}">
                <a16:creationId xmlns:a16="http://schemas.microsoft.com/office/drawing/2014/main" id="{010F3632-C040-4C76-9E7E-AE546A1D6201}"/>
              </a:ext>
            </a:extLst>
          </p:cNvPr>
          <p:cNvSpPr>
            <a:spLocks/>
          </p:cNvSpPr>
          <p:nvPr/>
        </p:nvSpPr>
        <p:spPr bwMode="auto">
          <a:xfrm>
            <a:off x="1752600" y="1295400"/>
            <a:ext cx="8739188" cy="1588"/>
          </a:xfrm>
          <a:custGeom>
            <a:avLst/>
            <a:gdLst>
              <a:gd name="T0" fmla="*/ 0 w 5505"/>
              <a:gd name="T1" fmla="*/ 0 h 1"/>
              <a:gd name="T2" fmla="*/ 5504 w 5505"/>
              <a:gd name="T3" fmla="*/ 0 h 1"/>
              <a:gd name="T4" fmla="*/ 0 60000 65536"/>
              <a:gd name="T5" fmla="*/ 0 60000 65536"/>
              <a:gd name="T6" fmla="*/ 0 w 5505"/>
              <a:gd name="T7" fmla="*/ 0 h 1"/>
              <a:gd name="T8" fmla="*/ 5505 w 5505"/>
              <a:gd name="T9" fmla="*/ 1 h 1"/>
            </a:gdLst>
            <a:ahLst/>
            <a:cxnLst>
              <a:cxn ang="T4">
                <a:pos x="T0" y="T1"/>
              </a:cxn>
              <a:cxn ang="T5">
                <a:pos x="T2" y="T3"/>
              </a:cxn>
            </a:cxnLst>
            <a:rect l="T6" t="T7" r="T8" b="T9"/>
            <a:pathLst>
              <a:path w="5505" h="1">
                <a:moveTo>
                  <a:pt x="0" y="0"/>
                </a:moveTo>
                <a:lnTo>
                  <a:pt x="5504" y="0"/>
                </a:lnTo>
              </a:path>
            </a:pathLst>
          </a:custGeom>
          <a:noFill/>
          <a:ln w="38100">
            <a:solidFill>
              <a:srgbClr val="9933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rgbClr val="0000CC"/>
                </a:solidFill>
                <a:latin typeface="Times New Roman" panose="02020603050405020304" pitchFamily="18" charset="0"/>
              </a:defRPr>
            </a:lvl1pPr>
            <a:lvl2pPr marL="742950" indent="-285750" eaLnBrk="0" hangingPunct="0">
              <a:defRPr b="1">
                <a:solidFill>
                  <a:srgbClr val="0000CC"/>
                </a:solidFill>
                <a:latin typeface="Times New Roman" panose="02020603050405020304" pitchFamily="18" charset="0"/>
              </a:defRPr>
            </a:lvl2pPr>
            <a:lvl3pPr marL="1143000" indent="-228600" eaLnBrk="0" hangingPunct="0">
              <a:defRPr b="1">
                <a:solidFill>
                  <a:srgbClr val="0000CC"/>
                </a:solidFill>
                <a:latin typeface="Times New Roman" panose="02020603050405020304" pitchFamily="18" charset="0"/>
              </a:defRPr>
            </a:lvl3pPr>
            <a:lvl4pPr marL="1600200" indent="-228600" eaLnBrk="0" hangingPunct="0">
              <a:defRPr b="1">
                <a:solidFill>
                  <a:srgbClr val="0000CC"/>
                </a:solidFill>
                <a:latin typeface="Times New Roman" panose="02020603050405020304" pitchFamily="18" charset="0"/>
              </a:defRPr>
            </a:lvl4pPr>
            <a:lvl5pPr marL="2057400" indent="-228600" eaLnBrk="0" hangingPunct="0">
              <a:defRPr b="1">
                <a:solidFill>
                  <a:srgbClr val="0000CC"/>
                </a:solidFill>
                <a:latin typeface="Times New Roman" panose="02020603050405020304" pitchFamily="18" charset="0"/>
              </a:defRPr>
            </a:lvl5pPr>
            <a:lvl6pPr marL="2514600" indent="-228600" eaLnBrk="0" fontAlgn="base" hangingPunct="0">
              <a:spcBef>
                <a:spcPct val="50000"/>
              </a:spcBef>
              <a:spcAft>
                <a:spcPct val="0"/>
              </a:spcAft>
              <a:defRPr b="1">
                <a:solidFill>
                  <a:srgbClr val="0000CC"/>
                </a:solidFill>
                <a:latin typeface="Times New Roman" panose="02020603050405020304" pitchFamily="18" charset="0"/>
              </a:defRPr>
            </a:lvl6pPr>
            <a:lvl7pPr marL="2971800" indent="-228600" eaLnBrk="0" fontAlgn="base" hangingPunct="0">
              <a:spcBef>
                <a:spcPct val="50000"/>
              </a:spcBef>
              <a:spcAft>
                <a:spcPct val="0"/>
              </a:spcAft>
              <a:defRPr b="1">
                <a:solidFill>
                  <a:srgbClr val="0000CC"/>
                </a:solidFill>
                <a:latin typeface="Times New Roman" panose="02020603050405020304" pitchFamily="18" charset="0"/>
              </a:defRPr>
            </a:lvl7pPr>
            <a:lvl8pPr marL="3429000" indent="-228600" eaLnBrk="0" fontAlgn="base" hangingPunct="0">
              <a:spcBef>
                <a:spcPct val="50000"/>
              </a:spcBef>
              <a:spcAft>
                <a:spcPct val="0"/>
              </a:spcAft>
              <a:defRPr b="1">
                <a:solidFill>
                  <a:srgbClr val="0000CC"/>
                </a:solidFill>
                <a:latin typeface="Times New Roman" panose="02020603050405020304" pitchFamily="18" charset="0"/>
              </a:defRPr>
            </a:lvl8pPr>
            <a:lvl9pPr marL="3886200" indent="-228600" eaLnBrk="0" fontAlgn="base" hangingPunct="0">
              <a:spcBef>
                <a:spcPct val="50000"/>
              </a:spcBef>
              <a:spcAft>
                <a:spcPct val="0"/>
              </a:spcAft>
              <a:defRPr b="1">
                <a:solidFill>
                  <a:srgbClr val="0000CC"/>
                </a:solidFill>
                <a:latin typeface="Times New Roman" panose="02020603050405020304" pitchFamily="18" charset="0"/>
              </a:defRPr>
            </a:lvl9pPr>
          </a:lstStyle>
          <a:p>
            <a:pPr eaLnBrk="1" hangingPunct="1"/>
            <a:endParaRPr lang="es-PA" altLang="es-PA" dirty="0"/>
          </a:p>
        </p:txBody>
      </p:sp>
      <p:sp>
        <p:nvSpPr>
          <p:cNvPr id="3" name="CuadroTexto 2">
            <a:extLst>
              <a:ext uri="{FF2B5EF4-FFF2-40B4-BE49-F238E27FC236}">
                <a16:creationId xmlns:a16="http://schemas.microsoft.com/office/drawing/2014/main" id="{F448059C-DDA9-3360-A94B-E7FCAB3B896F}"/>
              </a:ext>
            </a:extLst>
          </p:cNvPr>
          <p:cNvSpPr txBox="1"/>
          <p:nvPr/>
        </p:nvSpPr>
        <p:spPr>
          <a:xfrm>
            <a:off x="1166812" y="1456652"/>
            <a:ext cx="9918770" cy="5139869"/>
          </a:xfrm>
          <a:prstGeom prst="rect">
            <a:avLst/>
          </a:prstGeom>
          <a:noFill/>
        </p:spPr>
        <p:txBody>
          <a:bodyPr wrap="square" rtlCol="0">
            <a:spAutoFit/>
          </a:bodyPr>
          <a:lstStyle/>
          <a:p>
            <a:pPr marL="514350" indent="-514350" algn="just">
              <a:buFont typeface="+mj-lt"/>
              <a:buAutoNum type="arabicPeriod" startAt="2"/>
            </a:pPr>
            <a:r>
              <a:rPr lang="en-US" sz="2400" i="1" dirty="0"/>
              <a:t>Sandbox </a:t>
            </a:r>
            <a:r>
              <a:rPr lang="es-PA" sz="2400" dirty="0"/>
              <a:t>Regulatorio</a:t>
            </a:r>
          </a:p>
          <a:p>
            <a:pPr marL="971550" lvl="1" indent="-514350" algn="just">
              <a:buFont typeface="Arial" panose="020B0604020202020204" pitchFamily="34" charset="0"/>
              <a:buChar char="•"/>
            </a:pPr>
            <a:r>
              <a:rPr lang="es-CO" sz="2000" dirty="0"/>
              <a:t>Es un espacio que permite probar tecnologías que no cumplen totalmente con las reglas y regulaciones actuales, al proporcionar la suspensión temporal de ciertas disposiciones o requisitos obligatorios para quienes participan en la “arenera”.</a:t>
            </a:r>
          </a:p>
          <a:p>
            <a:pPr marL="971550" lvl="1" indent="-514350" algn="just">
              <a:buFont typeface="Arial" panose="020B0604020202020204" pitchFamily="34" charset="0"/>
              <a:buChar char="•"/>
            </a:pPr>
            <a:r>
              <a:rPr lang="es-CO" sz="2000" dirty="0"/>
              <a:t>Hay avances en la región en temas financieros (</a:t>
            </a:r>
            <a:r>
              <a:rPr lang="es-CO" sz="2000" i="1" dirty="0"/>
              <a:t>FINTECH</a:t>
            </a:r>
            <a:r>
              <a:rPr lang="es-CO" sz="2000" dirty="0"/>
              <a:t>).</a:t>
            </a:r>
            <a:endParaRPr lang="es-PA" sz="2000" dirty="0"/>
          </a:p>
          <a:p>
            <a:pPr marL="514350" indent="-514350" algn="just">
              <a:buFont typeface="+mj-lt"/>
              <a:buAutoNum type="arabicPeriod" startAt="3"/>
            </a:pPr>
            <a:r>
              <a:rPr lang="en-US" sz="2400" i="1" dirty="0"/>
              <a:t>Nudging</a:t>
            </a:r>
          </a:p>
          <a:p>
            <a:pPr marL="971550" lvl="1" indent="-514350" algn="just">
              <a:buFont typeface="Arial" panose="020B0604020202020204" pitchFamily="34" charset="0"/>
              <a:buChar char="•"/>
            </a:pPr>
            <a:r>
              <a:rPr lang="es-CO" sz="2000" dirty="0"/>
              <a:t>Se trata de intervenciones que modifican la arquitectura de las elecciones de las personas, conduciéndolas en una dirección particular, que se estima beneficiosa para ellas, pero dejando abierta la puerta para que tomen otra opción (sin costos de salida).</a:t>
            </a:r>
          </a:p>
          <a:p>
            <a:pPr marL="971550" lvl="1" indent="-514350" algn="just">
              <a:buFont typeface="Arial" panose="020B0604020202020204" pitchFamily="34" charset="0"/>
              <a:buChar char="•"/>
            </a:pPr>
            <a:r>
              <a:rPr lang="es-CO" sz="2000" dirty="0"/>
              <a:t>Se apoyan en el poder de la inercia y la procrastinación (sesgos conductuales).</a:t>
            </a:r>
          </a:p>
          <a:p>
            <a:pPr marL="971550" lvl="1" indent="-514350" algn="just">
              <a:buFont typeface="Arial" panose="020B0604020202020204" pitchFamily="34" charset="0"/>
              <a:buChar char="•"/>
            </a:pPr>
            <a:r>
              <a:rPr lang="es-CO" sz="2000" dirty="0"/>
              <a:t>No impone costos significativos, o sanciones sobre los regulados.</a:t>
            </a:r>
          </a:p>
          <a:p>
            <a:pPr marL="971550" lvl="1" indent="-514350" algn="just">
              <a:buFont typeface="Arial" panose="020B0604020202020204" pitchFamily="34" charset="0"/>
              <a:buChar char="•"/>
            </a:pPr>
            <a:r>
              <a:rPr lang="es-CO" sz="2000" dirty="0"/>
              <a:t>Algunos ejemplos: donación de órganos, programas de vacunación y cumplimiento de obligaciones fiscales.</a:t>
            </a:r>
            <a:endParaRPr lang="es-PA" sz="2000" dirty="0"/>
          </a:p>
        </p:txBody>
      </p:sp>
    </p:spTree>
    <p:extLst>
      <p:ext uri="{BB962C8B-B14F-4D97-AF65-F5344CB8AC3E}">
        <p14:creationId xmlns:p14="http://schemas.microsoft.com/office/powerpoint/2010/main" val="15544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F8FCD-BAEB-F8EA-7A03-EB33FDBD5D62}"/>
            </a:ext>
          </a:extLst>
        </p:cNvPr>
        <p:cNvGrpSpPr/>
        <p:nvPr/>
      </p:nvGrpSpPr>
      <p:grpSpPr>
        <a:xfrm>
          <a:off x="0" y="0"/>
          <a:ext cx="0" cy="0"/>
          <a:chOff x="0" y="0"/>
          <a:chExt cx="0" cy="0"/>
        </a:xfrm>
      </p:grpSpPr>
      <p:sp>
        <p:nvSpPr>
          <p:cNvPr id="16386" name="3 Marcador de número de diapositiva">
            <a:extLst>
              <a:ext uri="{FF2B5EF4-FFF2-40B4-BE49-F238E27FC236}">
                <a16:creationId xmlns:a16="http://schemas.microsoft.com/office/drawing/2014/main" id="{19620BEE-BD6D-3B86-CC5E-5B990F4901E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CC"/>
                </a:solidFill>
                <a:latin typeface="Times New Roman" panose="02020603050405020304" pitchFamily="18" charset="0"/>
              </a:defRPr>
            </a:lvl1pPr>
            <a:lvl2pPr marL="742950" indent="-285750" eaLnBrk="0" hangingPunct="0">
              <a:defRPr b="1">
                <a:solidFill>
                  <a:srgbClr val="0000CC"/>
                </a:solidFill>
                <a:latin typeface="Times New Roman" panose="02020603050405020304" pitchFamily="18" charset="0"/>
              </a:defRPr>
            </a:lvl2pPr>
            <a:lvl3pPr marL="1143000" indent="-228600" eaLnBrk="0" hangingPunct="0">
              <a:defRPr b="1">
                <a:solidFill>
                  <a:srgbClr val="0000CC"/>
                </a:solidFill>
                <a:latin typeface="Times New Roman" panose="02020603050405020304" pitchFamily="18" charset="0"/>
              </a:defRPr>
            </a:lvl3pPr>
            <a:lvl4pPr marL="1600200" indent="-228600" eaLnBrk="0" hangingPunct="0">
              <a:defRPr b="1">
                <a:solidFill>
                  <a:srgbClr val="0000CC"/>
                </a:solidFill>
                <a:latin typeface="Times New Roman" panose="02020603050405020304" pitchFamily="18" charset="0"/>
              </a:defRPr>
            </a:lvl4pPr>
            <a:lvl5pPr marL="2057400" indent="-228600" eaLnBrk="0" hangingPunct="0">
              <a:defRPr b="1">
                <a:solidFill>
                  <a:srgbClr val="0000CC"/>
                </a:solidFill>
                <a:latin typeface="Times New Roman" panose="02020603050405020304" pitchFamily="18" charset="0"/>
              </a:defRPr>
            </a:lvl5pPr>
            <a:lvl6pPr marL="2514600" indent="-228600" eaLnBrk="0" fontAlgn="base" hangingPunct="0">
              <a:spcBef>
                <a:spcPct val="50000"/>
              </a:spcBef>
              <a:spcAft>
                <a:spcPct val="0"/>
              </a:spcAft>
              <a:defRPr b="1">
                <a:solidFill>
                  <a:srgbClr val="0000CC"/>
                </a:solidFill>
                <a:latin typeface="Times New Roman" panose="02020603050405020304" pitchFamily="18" charset="0"/>
              </a:defRPr>
            </a:lvl6pPr>
            <a:lvl7pPr marL="2971800" indent="-228600" eaLnBrk="0" fontAlgn="base" hangingPunct="0">
              <a:spcBef>
                <a:spcPct val="50000"/>
              </a:spcBef>
              <a:spcAft>
                <a:spcPct val="0"/>
              </a:spcAft>
              <a:defRPr b="1">
                <a:solidFill>
                  <a:srgbClr val="0000CC"/>
                </a:solidFill>
                <a:latin typeface="Times New Roman" panose="02020603050405020304" pitchFamily="18" charset="0"/>
              </a:defRPr>
            </a:lvl7pPr>
            <a:lvl8pPr marL="3429000" indent="-228600" eaLnBrk="0" fontAlgn="base" hangingPunct="0">
              <a:spcBef>
                <a:spcPct val="50000"/>
              </a:spcBef>
              <a:spcAft>
                <a:spcPct val="0"/>
              </a:spcAft>
              <a:defRPr b="1">
                <a:solidFill>
                  <a:srgbClr val="0000CC"/>
                </a:solidFill>
                <a:latin typeface="Times New Roman" panose="02020603050405020304" pitchFamily="18" charset="0"/>
              </a:defRPr>
            </a:lvl8pPr>
            <a:lvl9pPr marL="3886200" indent="-228600" eaLnBrk="0" fontAlgn="base" hangingPunct="0">
              <a:spcBef>
                <a:spcPct val="50000"/>
              </a:spcBef>
              <a:spcAft>
                <a:spcPct val="0"/>
              </a:spcAft>
              <a:defRPr b="1">
                <a:solidFill>
                  <a:srgbClr val="0000CC"/>
                </a:solidFill>
                <a:latin typeface="Times New Roman" panose="02020603050405020304" pitchFamily="18" charset="0"/>
              </a:defRPr>
            </a:lvl9pPr>
          </a:lstStyle>
          <a:p>
            <a:fld id="{0F8CFD12-C053-4985-973F-B40FDB3378EA}" type="slidenum">
              <a:rPr lang="en-US" altLang="es-PA" b="0">
                <a:solidFill>
                  <a:schemeClr val="accent2"/>
                </a:solidFill>
              </a:rPr>
              <a:pPr/>
              <a:t>34</a:t>
            </a:fld>
            <a:endParaRPr lang="en-US" altLang="es-PA" b="0" dirty="0">
              <a:solidFill>
                <a:schemeClr val="accent2"/>
              </a:solidFill>
            </a:endParaRPr>
          </a:p>
        </p:txBody>
      </p:sp>
      <p:sp>
        <p:nvSpPr>
          <p:cNvPr id="18434" name="Rectangle 2">
            <a:extLst>
              <a:ext uri="{FF2B5EF4-FFF2-40B4-BE49-F238E27FC236}">
                <a16:creationId xmlns:a16="http://schemas.microsoft.com/office/drawing/2014/main" id="{3557EBA6-BD5B-ED19-365D-2F34560195EF}"/>
              </a:ext>
            </a:extLst>
          </p:cNvPr>
          <p:cNvSpPr>
            <a:spLocks noChangeArrowheads="1"/>
          </p:cNvSpPr>
          <p:nvPr/>
        </p:nvSpPr>
        <p:spPr bwMode="auto">
          <a:xfrm>
            <a:off x="1166812" y="136525"/>
            <a:ext cx="9918770" cy="1112840"/>
          </a:xfrm>
          <a:prstGeom prst="rect">
            <a:avLst/>
          </a:prstGeom>
        </p:spPr>
        <p:txBody>
          <a:bodyPr vert="horz" lIns="0" tIns="45720" rIns="0" bIns="45720" rtlCol="0" anchor="b">
            <a:noAutofit/>
          </a:bodyPr>
          <a:lstStyle/>
          <a:p>
            <a:pPr>
              <a:lnSpc>
                <a:spcPct val="90000"/>
              </a:lnSpc>
              <a:spcBef>
                <a:spcPct val="0"/>
              </a:spcBef>
            </a:pPr>
            <a:r>
              <a:rPr lang="es-ES_tradnl" altLang="es-PA" sz="3600" dirty="0">
                <a:latin typeface="+mj-lt"/>
                <a:ea typeface="+mj-ea"/>
                <a:cs typeface="+mj-cs"/>
              </a:rPr>
              <a:t>Componentes de un Prototipo Regulatorio</a:t>
            </a:r>
          </a:p>
        </p:txBody>
      </p:sp>
      <p:sp>
        <p:nvSpPr>
          <p:cNvPr id="16388" name="Freeform 3">
            <a:extLst>
              <a:ext uri="{FF2B5EF4-FFF2-40B4-BE49-F238E27FC236}">
                <a16:creationId xmlns:a16="http://schemas.microsoft.com/office/drawing/2014/main" id="{2114F4FE-DC95-743F-5E0F-4CF24C02A305}"/>
              </a:ext>
            </a:extLst>
          </p:cNvPr>
          <p:cNvSpPr>
            <a:spLocks/>
          </p:cNvSpPr>
          <p:nvPr/>
        </p:nvSpPr>
        <p:spPr bwMode="auto">
          <a:xfrm>
            <a:off x="1752600" y="1295400"/>
            <a:ext cx="8739188" cy="1588"/>
          </a:xfrm>
          <a:custGeom>
            <a:avLst/>
            <a:gdLst>
              <a:gd name="T0" fmla="*/ 0 w 5505"/>
              <a:gd name="T1" fmla="*/ 0 h 1"/>
              <a:gd name="T2" fmla="*/ 5504 w 5505"/>
              <a:gd name="T3" fmla="*/ 0 h 1"/>
              <a:gd name="T4" fmla="*/ 0 60000 65536"/>
              <a:gd name="T5" fmla="*/ 0 60000 65536"/>
              <a:gd name="T6" fmla="*/ 0 w 5505"/>
              <a:gd name="T7" fmla="*/ 0 h 1"/>
              <a:gd name="T8" fmla="*/ 5505 w 5505"/>
              <a:gd name="T9" fmla="*/ 1 h 1"/>
            </a:gdLst>
            <a:ahLst/>
            <a:cxnLst>
              <a:cxn ang="T4">
                <a:pos x="T0" y="T1"/>
              </a:cxn>
              <a:cxn ang="T5">
                <a:pos x="T2" y="T3"/>
              </a:cxn>
            </a:cxnLst>
            <a:rect l="T6" t="T7" r="T8" b="T9"/>
            <a:pathLst>
              <a:path w="5505" h="1">
                <a:moveTo>
                  <a:pt x="0" y="0"/>
                </a:moveTo>
                <a:lnTo>
                  <a:pt x="5504" y="0"/>
                </a:lnTo>
              </a:path>
            </a:pathLst>
          </a:custGeom>
          <a:noFill/>
          <a:ln w="38100">
            <a:solidFill>
              <a:srgbClr val="9933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rgbClr val="0000CC"/>
                </a:solidFill>
                <a:latin typeface="Times New Roman" panose="02020603050405020304" pitchFamily="18" charset="0"/>
              </a:defRPr>
            </a:lvl1pPr>
            <a:lvl2pPr marL="742950" indent="-285750" eaLnBrk="0" hangingPunct="0">
              <a:defRPr b="1">
                <a:solidFill>
                  <a:srgbClr val="0000CC"/>
                </a:solidFill>
                <a:latin typeface="Times New Roman" panose="02020603050405020304" pitchFamily="18" charset="0"/>
              </a:defRPr>
            </a:lvl2pPr>
            <a:lvl3pPr marL="1143000" indent="-228600" eaLnBrk="0" hangingPunct="0">
              <a:defRPr b="1">
                <a:solidFill>
                  <a:srgbClr val="0000CC"/>
                </a:solidFill>
                <a:latin typeface="Times New Roman" panose="02020603050405020304" pitchFamily="18" charset="0"/>
              </a:defRPr>
            </a:lvl3pPr>
            <a:lvl4pPr marL="1600200" indent="-228600" eaLnBrk="0" hangingPunct="0">
              <a:defRPr b="1">
                <a:solidFill>
                  <a:srgbClr val="0000CC"/>
                </a:solidFill>
                <a:latin typeface="Times New Roman" panose="02020603050405020304" pitchFamily="18" charset="0"/>
              </a:defRPr>
            </a:lvl4pPr>
            <a:lvl5pPr marL="2057400" indent="-228600" eaLnBrk="0" hangingPunct="0">
              <a:defRPr b="1">
                <a:solidFill>
                  <a:srgbClr val="0000CC"/>
                </a:solidFill>
                <a:latin typeface="Times New Roman" panose="02020603050405020304" pitchFamily="18" charset="0"/>
              </a:defRPr>
            </a:lvl5pPr>
            <a:lvl6pPr marL="2514600" indent="-228600" eaLnBrk="0" fontAlgn="base" hangingPunct="0">
              <a:spcBef>
                <a:spcPct val="50000"/>
              </a:spcBef>
              <a:spcAft>
                <a:spcPct val="0"/>
              </a:spcAft>
              <a:defRPr b="1">
                <a:solidFill>
                  <a:srgbClr val="0000CC"/>
                </a:solidFill>
                <a:latin typeface="Times New Roman" panose="02020603050405020304" pitchFamily="18" charset="0"/>
              </a:defRPr>
            </a:lvl6pPr>
            <a:lvl7pPr marL="2971800" indent="-228600" eaLnBrk="0" fontAlgn="base" hangingPunct="0">
              <a:spcBef>
                <a:spcPct val="50000"/>
              </a:spcBef>
              <a:spcAft>
                <a:spcPct val="0"/>
              </a:spcAft>
              <a:defRPr b="1">
                <a:solidFill>
                  <a:srgbClr val="0000CC"/>
                </a:solidFill>
                <a:latin typeface="Times New Roman" panose="02020603050405020304" pitchFamily="18" charset="0"/>
              </a:defRPr>
            </a:lvl7pPr>
            <a:lvl8pPr marL="3429000" indent="-228600" eaLnBrk="0" fontAlgn="base" hangingPunct="0">
              <a:spcBef>
                <a:spcPct val="50000"/>
              </a:spcBef>
              <a:spcAft>
                <a:spcPct val="0"/>
              </a:spcAft>
              <a:defRPr b="1">
                <a:solidFill>
                  <a:srgbClr val="0000CC"/>
                </a:solidFill>
                <a:latin typeface="Times New Roman" panose="02020603050405020304" pitchFamily="18" charset="0"/>
              </a:defRPr>
            </a:lvl8pPr>
            <a:lvl9pPr marL="3886200" indent="-228600" eaLnBrk="0" fontAlgn="base" hangingPunct="0">
              <a:spcBef>
                <a:spcPct val="50000"/>
              </a:spcBef>
              <a:spcAft>
                <a:spcPct val="0"/>
              </a:spcAft>
              <a:defRPr b="1">
                <a:solidFill>
                  <a:srgbClr val="0000CC"/>
                </a:solidFill>
                <a:latin typeface="Times New Roman" panose="02020603050405020304" pitchFamily="18" charset="0"/>
              </a:defRPr>
            </a:lvl9pPr>
          </a:lstStyle>
          <a:p>
            <a:pPr eaLnBrk="1" hangingPunct="1"/>
            <a:endParaRPr lang="es-PA" altLang="es-PA" dirty="0"/>
          </a:p>
        </p:txBody>
      </p:sp>
      <p:sp>
        <p:nvSpPr>
          <p:cNvPr id="3" name="CuadroTexto 2">
            <a:extLst>
              <a:ext uri="{FF2B5EF4-FFF2-40B4-BE49-F238E27FC236}">
                <a16:creationId xmlns:a16="http://schemas.microsoft.com/office/drawing/2014/main" id="{44425A8B-1ECC-8461-D31E-BC7E71238EE0}"/>
              </a:ext>
            </a:extLst>
          </p:cNvPr>
          <p:cNvSpPr txBox="1"/>
          <p:nvPr/>
        </p:nvSpPr>
        <p:spPr>
          <a:xfrm>
            <a:off x="1166812" y="1456652"/>
            <a:ext cx="9918770" cy="4524315"/>
          </a:xfrm>
          <a:prstGeom prst="rect">
            <a:avLst/>
          </a:prstGeom>
          <a:noFill/>
        </p:spPr>
        <p:txBody>
          <a:bodyPr wrap="square" rtlCol="0">
            <a:spAutoFit/>
          </a:bodyPr>
          <a:lstStyle/>
          <a:p>
            <a:pPr marL="514350" indent="-514350" algn="just">
              <a:buFont typeface="+mj-lt"/>
              <a:buAutoNum type="arabicPeriod"/>
            </a:pPr>
            <a:r>
              <a:rPr lang="es-PA" sz="2400" dirty="0"/>
              <a:t>Caracterización del marco regulatorio</a:t>
            </a:r>
          </a:p>
          <a:p>
            <a:pPr marL="514350" indent="-514350" algn="just">
              <a:buFont typeface="+mj-lt"/>
              <a:buAutoNum type="arabicPeriod"/>
            </a:pPr>
            <a:r>
              <a:rPr lang="es-PA" sz="2400" dirty="0"/>
              <a:t>Caracterización de los regulados</a:t>
            </a:r>
          </a:p>
          <a:p>
            <a:pPr marL="514350" indent="-514350" algn="just">
              <a:buFont typeface="+mj-lt"/>
              <a:buAutoNum type="arabicPeriod"/>
            </a:pPr>
            <a:endParaRPr lang="es-PA" sz="2400" dirty="0"/>
          </a:p>
          <a:p>
            <a:pPr marL="514350" indent="-514350" algn="just">
              <a:buFont typeface="+mj-lt"/>
              <a:buAutoNum type="arabicPeriod"/>
            </a:pPr>
            <a:endParaRPr lang="es-PA" sz="2400" dirty="0"/>
          </a:p>
          <a:p>
            <a:pPr marL="514350" indent="-514350" algn="just">
              <a:buFont typeface="+mj-lt"/>
              <a:buAutoNum type="arabicPeriod"/>
            </a:pPr>
            <a:endParaRPr lang="es-PA" sz="2400" dirty="0"/>
          </a:p>
          <a:p>
            <a:pPr marL="514350" indent="-514350" algn="just">
              <a:buFont typeface="+mj-lt"/>
              <a:buAutoNum type="arabicPeriod"/>
            </a:pPr>
            <a:endParaRPr lang="es-PA" sz="2400" dirty="0"/>
          </a:p>
          <a:p>
            <a:pPr marL="514350" indent="-514350" algn="just">
              <a:buFont typeface="+mj-lt"/>
              <a:buAutoNum type="arabicPeriod"/>
            </a:pPr>
            <a:endParaRPr lang="es-PA" sz="2400" dirty="0"/>
          </a:p>
          <a:p>
            <a:pPr marL="514350" indent="-514350" algn="just">
              <a:buFont typeface="+mj-lt"/>
              <a:buAutoNum type="arabicPeriod"/>
            </a:pPr>
            <a:r>
              <a:rPr lang="es-PA" sz="2000" dirty="0"/>
              <a:t>Análisis de riesgos</a:t>
            </a:r>
          </a:p>
          <a:p>
            <a:pPr marL="914400" lvl="1" indent="-457200" algn="just">
              <a:buFont typeface="+mj-lt"/>
              <a:buAutoNum type="alphaLcParenR"/>
            </a:pPr>
            <a:r>
              <a:rPr lang="es-PA" sz="2000" dirty="0"/>
              <a:t>Identificación de objetivos centrales de la regulación, </a:t>
            </a:r>
          </a:p>
          <a:p>
            <a:pPr marL="914400" lvl="1" indent="-457200" algn="just">
              <a:buFont typeface="+mj-lt"/>
              <a:buAutoNum type="alphaLcParenR"/>
            </a:pPr>
            <a:r>
              <a:rPr lang="es-PA" sz="2000" dirty="0"/>
              <a:t>Calificación de conductas, </a:t>
            </a:r>
          </a:p>
          <a:p>
            <a:pPr marL="914400" lvl="1" indent="-457200" algn="just">
              <a:buFont typeface="+mj-lt"/>
              <a:buAutoNum type="alphaLcParenR"/>
            </a:pPr>
            <a:r>
              <a:rPr lang="es-PA" sz="2000" i="1" dirty="0"/>
              <a:t>Ranking</a:t>
            </a:r>
            <a:r>
              <a:rPr lang="es-PA" sz="2000" dirty="0"/>
              <a:t> con base en esas calificaciones, y </a:t>
            </a:r>
          </a:p>
          <a:p>
            <a:pPr marL="914400" lvl="1" indent="-457200" algn="just">
              <a:buFont typeface="+mj-lt"/>
              <a:buAutoNum type="alphaLcParenR"/>
            </a:pPr>
            <a:r>
              <a:rPr lang="es-PA" sz="2000" dirty="0"/>
              <a:t>Asignación de mayores recursos al manejo de las conductas en la parte superior del ranking</a:t>
            </a:r>
          </a:p>
        </p:txBody>
      </p:sp>
      <p:pic>
        <p:nvPicPr>
          <p:cNvPr id="4" name="Imagen 3">
            <a:extLst>
              <a:ext uri="{FF2B5EF4-FFF2-40B4-BE49-F238E27FC236}">
                <a16:creationId xmlns:a16="http://schemas.microsoft.com/office/drawing/2014/main" id="{C6C6639C-1197-2D5A-C897-CED9E20968B7}"/>
              </a:ext>
            </a:extLst>
          </p:cNvPr>
          <p:cNvPicPr>
            <a:picLocks noChangeAspect="1"/>
          </p:cNvPicPr>
          <p:nvPr/>
        </p:nvPicPr>
        <p:blipFill>
          <a:blip r:embed="rId3"/>
          <a:stretch>
            <a:fillRect/>
          </a:stretch>
        </p:blipFill>
        <p:spPr>
          <a:xfrm>
            <a:off x="4072190" y="2288279"/>
            <a:ext cx="4047619" cy="1838095"/>
          </a:xfrm>
          <a:prstGeom prst="rect">
            <a:avLst/>
          </a:prstGeom>
        </p:spPr>
      </p:pic>
    </p:spTree>
    <p:extLst>
      <p:ext uri="{BB962C8B-B14F-4D97-AF65-F5344CB8AC3E}">
        <p14:creationId xmlns:p14="http://schemas.microsoft.com/office/powerpoint/2010/main" val="407697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A5AAD-9870-C261-BB11-4F4FBDC53147}"/>
            </a:ext>
          </a:extLst>
        </p:cNvPr>
        <p:cNvGrpSpPr/>
        <p:nvPr/>
      </p:nvGrpSpPr>
      <p:grpSpPr>
        <a:xfrm>
          <a:off x="0" y="0"/>
          <a:ext cx="0" cy="0"/>
          <a:chOff x="0" y="0"/>
          <a:chExt cx="0" cy="0"/>
        </a:xfrm>
      </p:grpSpPr>
      <p:sp>
        <p:nvSpPr>
          <p:cNvPr id="16386" name="3 Marcador de número de diapositiva">
            <a:extLst>
              <a:ext uri="{FF2B5EF4-FFF2-40B4-BE49-F238E27FC236}">
                <a16:creationId xmlns:a16="http://schemas.microsoft.com/office/drawing/2014/main" id="{FCA1CB70-5057-94DA-0AB0-0DD2889713E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CC"/>
                </a:solidFill>
                <a:latin typeface="Times New Roman" panose="02020603050405020304" pitchFamily="18" charset="0"/>
              </a:defRPr>
            </a:lvl1pPr>
            <a:lvl2pPr marL="742950" indent="-285750" eaLnBrk="0" hangingPunct="0">
              <a:defRPr b="1">
                <a:solidFill>
                  <a:srgbClr val="0000CC"/>
                </a:solidFill>
                <a:latin typeface="Times New Roman" panose="02020603050405020304" pitchFamily="18" charset="0"/>
              </a:defRPr>
            </a:lvl2pPr>
            <a:lvl3pPr marL="1143000" indent="-228600" eaLnBrk="0" hangingPunct="0">
              <a:defRPr b="1">
                <a:solidFill>
                  <a:srgbClr val="0000CC"/>
                </a:solidFill>
                <a:latin typeface="Times New Roman" panose="02020603050405020304" pitchFamily="18" charset="0"/>
              </a:defRPr>
            </a:lvl3pPr>
            <a:lvl4pPr marL="1600200" indent="-228600" eaLnBrk="0" hangingPunct="0">
              <a:defRPr b="1">
                <a:solidFill>
                  <a:srgbClr val="0000CC"/>
                </a:solidFill>
                <a:latin typeface="Times New Roman" panose="02020603050405020304" pitchFamily="18" charset="0"/>
              </a:defRPr>
            </a:lvl4pPr>
            <a:lvl5pPr marL="2057400" indent="-228600" eaLnBrk="0" hangingPunct="0">
              <a:defRPr b="1">
                <a:solidFill>
                  <a:srgbClr val="0000CC"/>
                </a:solidFill>
                <a:latin typeface="Times New Roman" panose="02020603050405020304" pitchFamily="18" charset="0"/>
              </a:defRPr>
            </a:lvl5pPr>
            <a:lvl6pPr marL="2514600" indent="-228600" eaLnBrk="0" fontAlgn="base" hangingPunct="0">
              <a:spcBef>
                <a:spcPct val="50000"/>
              </a:spcBef>
              <a:spcAft>
                <a:spcPct val="0"/>
              </a:spcAft>
              <a:defRPr b="1">
                <a:solidFill>
                  <a:srgbClr val="0000CC"/>
                </a:solidFill>
                <a:latin typeface="Times New Roman" panose="02020603050405020304" pitchFamily="18" charset="0"/>
              </a:defRPr>
            </a:lvl6pPr>
            <a:lvl7pPr marL="2971800" indent="-228600" eaLnBrk="0" fontAlgn="base" hangingPunct="0">
              <a:spcBef>
                <a:spcPct val="50000"/>
              </a:spcBef>
              <a:spcAft>
                <a:spcPct val="0"/>
              </a:spcAft>
              <a:defRPr b="1">
                <a:solidFill>
                  <a:srgbClr val="0000CC"/>
                </a:solidFill>
                <a:latin typeface="Times New Roman" panose="02020603050405020304" pitchFamily="18" charset="0"/>
              </a:defRPr>
            </a:lvl7pPr>
            <a:lvl8pPr marL="3429000" indent="-228600" eaLnBrk="0" fontAlgn="base" hangingPunct="0">
              <a:spcBef>
                <a:spcPct val="50000"/>
              </a:spcBef>
              <a:spcAft>
                <a:spcPct val="0"/>
              </a:spcAft>
              <a:defRPr b="1">
                <a:solidFill>
                  <a:srgbClr val="0000CC"/>
                </a:solidFill>
                <a:latin typeface="Times New Roman" panose="02020603050405020304" pitchFamily="18" charset="0"/>
              </a:defRPr>
            </a:lvl8pPr>
            <a:lvl9pPr marL="3886200" indent="-228600" eaLnBrk="0" fontAlgn="base" hangingPunct="0">
              <a:spcBef>
                <a:spcPct val="50000"/>
              </a:spcBef>
              <a:spcAft>
                <a:spcPct val="0"/>
              </a:spcAft>
              <a:defRPr b="1">
                <a:solidFill>
                  <a:srgbClr val="0000CC"/>
                </a:solidFill>
                <a:latin typeface="Times New Roman" panose="02020603050405020304" pitchFamily="18" charset="0"/>
              </a:defRPr>
            </a:lvl9pPr>
          </a:lstStyle>
          <a:p>
            <a:fld id="{0F8CFD12-C053-4985-973F-B40FDB3378EA}" type="slidenum">
              <a:rPr lang="en-US" altLang="es-PA" b="0">
                <a:solidFill>
                  <a:schemeClr val="accent2"/>
                </a:solidFill>
              </a:rPr>
              <a:pPr/>
              <a:t>35</a:t>
            </a:fld>
            <a:endParaRPr lang="en-US" altLang="es-PA" b="0" dirty="0">
              <a:solidFill>
                <a:schemeClr val="accent2"/>
              </a:solidFill>
            </a:endParaRPr>
          </a:p>
        </p:txBody>
      </p:sp>
      <p:sp>
        <p:nvSpPr>
          <p:cNvPr id="18434" name="Rectangle 2">
            <a:extLst>
              <a:ext uri="{FF2B5EF4-FFF2-40B4-BE49-F238E27FC236}">
                <a16:creationId xmlns:a16="http://schemas.microsoft.com/office/drawing/2014/main" id="{5E55FB20-F03C-1B33-F314-E0BB0D92C237}"/>
              </a:ext>
            </a:extLst>
          </p:cNvPr>
          <p:cNvSpPr>
            <a:spLocks noChangeArrowheads="1"/>
          </p:cNvSpPr>
          <p:nvPr/>
        </p:nvSpPr>
        <p:spPr bwMode="auto">
          <a:xfrm>
            <a:off x="1166812" y="136525"/>
            <a:ext cx="9918770" cy="1112840"/>
          </a:xfrm>
          <a:prstGeom prst="rect">
            <a:avLst/>
          </a:prstGeom>
        </p:spPr>
        <p:txBody>
          <a:bodyPr vert="horz" lIns="0" tIns="45720" rIns="0" bIns="45720" rtlCol="0" anchor="b">
            <a:noAutofit/>
          </a:bodyPr>
          <a:lstStyle/>
          <a:p>
            <a:pPr>
              <a:lnSpc>
                <a:spcPct val="90000"/>
              </a:lnSpc>
              <a:spcBef>
                <a:spcPct val="0"/>
              </a:spcBef>
            </a:pPr>
            <a:r>
              <a:rPr lang="es-ES_tradnl" altLang="es-PA" sz="3600" dirty="0">
                <a:latin typeface="+mj-lt"/>
                <a:ea typeface="+mj-ea"/>
                <a:cs typeface="+mj-cs"/>
              </a:rPr>
              <a:t>Componentes de un Prototipo Regulatorio</a:t>
            </a:r>
          </a:p>
        </p:txBody>
      </p:sp>
      <p:sp>
        <p:nvSpPr>
          <p:cNvPr id="16388" name="Freeform 3">
            <a:extLst>
              <a:ext uri="{FF2B5EF4-FFF2-40B4-BE49-F238E27FC236}">
                <a16:creationId xmlns:a16="http://schemas.microsoft.com/office/drawing/2014/main" id="{FB6924D8-469D-18D8-5108-5BA01CF84873}"/>
              </a:ext>
            </a:extLst>
          </p:cNvPr>
          <p:cNvSpPr>
            <a:spLocks/>
          </p:cNvSpPr>
          <p:nvPr/>
        </p:nvSpPr>
        <p:spPr bwMode="auto">
          <a:xfrm>
            <a:off x="1752600" y="1295400"/>
            <a:ext cx="8739188" cy="1588"/>
          </a:xfrm>
          <a:custGeom>
            <a:avLst/>
            <a:gdLst>
              <a:gd name="T0" fmla="*/ 0 w 5505"/>
              <a:gd name="T1" fmla="*/ 0 h 1"/>
              <a:gd name="T2" fmla="*/ 5504 w 5505"/>
              <a:gd name="T3" fmla="*/ 0 h 1"/>
              <a:gd name="T4" fmla="*/ 0 60000 65536"/>
              <a:gd name="T5" fmla="*/ 0 60000 65536"/>
              <a:gd name="T6" fmla="*/ 0 w 5505"/>
              <a:gd name="T7" fmla="*/ 0 h 1"/>
              <a:gd name="T8" fmla="*/ 5505 w 5505"/>
              <a:gd name="T9" fmla="*/ 1 h 1"/>
            </a:gdLst>
            <a:ahLst/>
            <a:cxnLst>
              <a:cxn ang="T4">
                <a:pos x="T0" y="T1"/>
              </a:cxn>
              <a:cxn ang="T5">
                <a:pos x="T2" y="T3"/>
              </a:cxn>
            </a:cxnLst>
            <a:rect l="T6" t="T7" r="T8" b="T9"/>
            <a:pathLst>
              <a:path w="5505" h="1">
                <a:moveTo>
                  <a:pt x="0" y="0"/>
                </a:moveTo>
                <a:lnTo>
                  <a:pt x="5504" y="0"/>
                </a:lnTo>
              </a:path>
            </a:pathLst>
          </a:custGeom>
          <a:noFill/>
          <a:ln w="38100">
            <a:solidFill>
              <a:srgbClr val="9933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rgbClr val="0000CC"/>
                </a:solidFill>
                <a:latin typeface="Times New Roman" panose="02020603050405020304" pitchFamily="18" charset="0"/>
              </a:defRPr>
            </a:lvl1pPr>
            <a:lvl2pPr marL="742950" indent="-285750" eaLnBrk="0" hangingPunct="0">
              <a:defRPr b="1">
                <a:solidFill>
                  <a:srgbClr val="0000CC"/>
                </a:solidFill>
                <a:latin typeface="Times New Roman" panose="02020603050405020304" pitchFamily="18" charset="0"/>
              </a:defRPr>
            </a:lvl2pPr>
            <a:lvl3pPr marL="1143000" indent="-228600" eaLnBrk="0" hangingPunct="0">
              <a:defRPr b="1">
                <a:solidFill>
                  <a:srgbClr val="0000CC"/>
                </a:solidFill>
                <a:latin typeface="Times New Roman" panose="02020603050405020304" pitchFamily="18" charset="0"/>
              </a:defRPr>
            </a:lvl3pPr>
            <a:lvl4pPr marL="1600200" indent="-228600" eaLnBrk="0" hangingPunct="0">
              <a:defRPr b="1">
                <a:solidFill>
                  <a:srgbClr val="0000CC"/>
                </a:solidFill>
                <a:latin typeface="Times New Roman" panose="02020603050405020304" pitchFamily="18" charset="0"/>
              </a:defRPr>
            </a:lvl4pPr>
            <a:lvl5pPr marL="2057400" indent="-228600" eaLnBrk="0" hangingPunct="0">
              <a:defRPr b="1">
                <a:solidFill>
                  <a:srgbClr val="0000CC"/>
                </a:solidFill>
                <a:latin typeface="Times New Roman" panose="02020603050405020304" pitchFamily="18" charset="0"/>
              </a:defRPr>
            </a:lvl5pPr>
            <a:lvl6pPr marL="2514600" indent="-228600" eaLnBrk="0" fontAlgn="base" hangingPunct="0">
              <a:spcBef>
                <a:spcPct val="50000"/>
              </a:spcBef>
              <a:spcAft>
                <a:spcPct val="0"/>
              </a:spcAft>
              <a:defRPr b="1">
                <a:solidFill>
                  <a:srgbClr val="0000CC"/>
                </a:solidFill>
                <a:latin typeface="Times New Roman" panose="02020603050405020304" pitchFamily="18" charset="0"/>
              </a:defRPr>
            </a:lvl6pPr>
            <a:lvl7pPr marL="2971800" indent="-228600" eaLnBrk="0" fontAlgn="base" hangingPunct="0">
              <a:spcBef>
                <a:spcPct val="50000"/>
              </a:spcBef>
              <a:spcAft>
                <a:spcPct val="0"/>
              </a:spcAft>
              <a:defRPr b="1">
                <a:solidFill>
                  <a:srgbClr val="0000CC"/>
                </a:solidFill>
                <a:latin typeface="Times New Roman" panose="02020603050405020304" pitchFamily="18" charset="0"/>
              </a:defRPr>
            </a:lvl7pPr>
            <a:lvl8pPr marL="3429000" indent="-228600" eaLnBrk="0" fontAlgn="base" hangingPunct="0">
              <a:spcBef>
                <a:spcPct val="50000"/>
              </a:spcBef>
              <a:spcAft>
                <a:spcPct val="0"/>
              </a:spcAft>
              <a:defRPr b="1">
                <a:solidFill>
                  <a:srgbClr val="0000CC"/>
                </a:solidFill>
                <a:latin typeface="Times New Roman" panose="02020603050405020304" pitchFamily="18" charset="0"/>
              </a:defRPr>
            </a:lvl8pPr>
            <a:lvl9pPr marL="3886200" indent="-228600" eaLnBrk="0" fontAlgn="base" hangingPunct="0">
              <a:spcBef>
                <a:spcPct val="50000"/>
              </a:spcBef>
              <a:spcAft>
                <a:spcPct val="0"/>
              </a:spcAft>
              <a:defRPr b="1">
                <a:solidFill>
                  <a:srgbClr val="0000CC"/>
                </a:solidFill>
                <a:latin typeface="Times New Roman" panose="02020603050405020304" pitchFamily="18" charset="0"/>
              </a:defRPr>
            </a:lvl9pPr>
          </a:lstStyle>
          <a:p>
            <a:pPr eaLnBrk="1" hangingPunct="1"/>
            <a:endParaRPr lang="es-PA" altLang="es-PA" dirty="0"/>
          </a:p>
        </p:txBody>
      </p:sp>
      <p:sp>
        <p:nvSpPr>
          <p:cNvPr id="3" name="CuadroTexto 2">
            <a:extLst>
              <a:ext uri="{FF2B5EF4-FFF2-40B4-BE49-F238E27FC236}">
                <a16:creationId xmlns:a16="http://schemas.microsoft.com/office/drawing/2014/main" id="{5BD232F9-9278-DFEF-20ED-39F34D024132}"/>
              </a:ext>
            </a:extLst>
          </p:cNvPr>
          <p:cNvSpPr txBox="1"/>
          <p:nvPr/>
        </p:nvSpPr>
        <p:spPr>
          <a:xfrm>
            <a:off x="1166812" y="1456652"/>
            <a:ext cx="9918770" cy="5293757"/>
          </a:xfrm>
          <a:prstGeom prst="rect">
            <a:avLst/>
          </a:prstGeom>
          <a:noFill/>
        </p:spPr>
        <p:txBody>
          <a:bodyPr wrap="square" rtlCol="0">
            <a:spAutoFit/>
          </a:bodyPr>
          <a:lstStyle/>
          <a:p>
            <a:pPr marL="514350" indent="-514350" algn="just">
              <a:buFont typeface="+mj-lt"/>
              <a:buAutoNum type="arabicPeriod" startAt="4"/>
            </a:pPr>
            <a:r>
              <a:rPr lang="es-PA" sz="2400" dirty="0"/>
              <a:t>Cómo elegir las reglas a aplicar:</a:t>
            </a:r>
            <a:endParaRPr lang="es-PA" sz="2000" dirty="0"/>
          </a:p>
          <a:p>
            <a:pPr marL="914400" lvl="1" indent="-457200" algn="just">
              <a:buFont typeface="+mj-lt"/>
              <a:buAutoNum type="alphaLcParenR"/>
            </a:pPr>
            <a:r>
              <a:rPr lang="es-PA" sz="2000" dirty="0"/>
              <a:t>Revelación de información (observatorios de precios). </a:t>
            </a:r>
          </a:p>
          <a:p>
            <a:pPr marL="914400" lvl="1" indent="-457200" algn="just">
              <a:buFont typeface="+mj-lt"/>
              <a:buAutoNum type="alphaLcParenR"/>
            </a:pPr>
            <a:r>
              <a:rPr lang="es-PA" sz="2000" dirty="0"/>
              <a:t>Incentivos (subsidios o gasto tributario para impulsar las energías renovables y sobretasas a las bebidas azucaradas para disminuir su consumo).</a:t>
            </a:r>
          </a:p>
          <a:p>
            <a:pPr marL="914400" lvl="1" indent="-457200" algn="just">
              <a:buFont typeface="+mj-lt"/>
              <a:buAutoNum type="alphaLcParenR"/>
            </a:pPr>
            <a:r>
              <a:rPr lang="es-PA" sz="2000" dirty="0"/>
              <a:t>Contratación condicionada (permite usar las compras públicas para promover comportamientos como la contratación de jóvenes o de personas en situación de discapacidad, equidad de género, entre otras).</a:t>
            </a:r>
          </a:p>
          <a:p>
            <a:pPr marL="914400" lvl="1" indent="-457200" algn="just">
              <a:buFont typeface="+mj-lt"/>
              <a:buAutoNum type="alphaLcParenR"/>
            </a:pPr>
            <a:r>
              <a:rPr lang="es-PA" sz="2000" dirty="0"/>
              <a:t>Cupos Transables de Emisión (ETS, por sus siglas en inglés).</a:t>
            </a:r>
          </a:p>
          <a:p>
            <a:pPr marL="914400" lvl="1" indent="-457200" algn="just">
              <a:buFont typeface="+mj-lt"/>
              <a:buAutoNum type="alphaLcParenR"/>
            </a:pPr>
            <a:r>
              <a:rPr lang="es-PA" sz="2000" dirty="0"/>
              <a:t>Concesiones (estrategia regulatoria por medio de la cual hay un cambio de enfoque de la competencia </a:t>
            </a:r>
            <a:r>
              <a:rPr lang="es-PA" sz="2000" b="1" dirty="0"/>
              <a:t>en el mercado </a:t>
            </a:r>
            <a:r>
              <a:rPr lang="es-PA" sz="2000" dirty="0"/>
              <a:t>a la competencia </a:t>
            </a:r>
            <a:r>
              <a:rPr lang="es-PA" sz="2000" b="1" dirty="0"/>
              <a:t>por el mercado</a:t>
            </a:r>
            <a:r>
              <a:rPr lang="es-PA" sz="2000" dirty="0"/>
              <a:t>, como en las áreas de recolección de desechos sólidos).</a:t>
            </a:r>
          </a:p>
          <a:p>
            <a:pPr marL="914400" lvl="1" indent="-457200" algn="just">
              <a:buFont typeface="+mj-lt"/>
              <a:buAutoNum type="alphaLcParenR"/>
            </a:pPr>
            <a:r>
              <a:rPr lang="es-PA" sz="2000" dirty="0"/>
              <a:t>Estándares de reglas:</a:t>
            </a:r>
          </a:p>
          <a:p>
            <a:pPr marL="1428750" lvl="2" indent="-514350" algn="just">
              <a:buFont typeface="+mj-lt"/>
              <a:buAutoNum type="romanLcPeriod"/>
            </a:pPr>
            <a:r>
              <a:rPr lang="es-PA" dirty="0"/>
              <a:t>Diseño.</a:t>
            </a:r>
          </a:p>
          <a:p>
            <a:pPr marL="1428750" lvl="2" indent="-514350" algn="just">
              <a:buFont typeface="+mj-lt"/>
              <a:buAutoNum type="romanLcPeriod"/>
            </a:pPr>
            <a:r>
              <a:rPr lang="es-PA" dirty="0"/>
              <a:t>Producto.</a:t>
            </a:r>
          </a:p>
          <a:p>
            <a:pPr marL="1428750" lvl="2" indent="-514350" algn="just">
              <a:buFont typeface="+mj-lt"/>
              <a:buAutoNum type="romanLcPeriod"/>
            </a:pPr>
            <a:r>
              <a:rPr lang="es-PA" dirty="0"/>
              <a:t>Resultado.</a:t>
            </a:r>
          </a:p>
          <a:p>
            <a:pPr marL="1428750" lvl="2" indent="-514350" algn="just">
              <a:buFont typeface="+mj-lt"/>
              <a:buAutoNum type="romanLcPeriod"/>
            </a:pPr>
            <a:endParaRPr lang="es-PA" sz="2000" dirty="0"/>
          </a:p>
        </p:txBody>
      </p:sp>
    </p:spTree>
    <p:extLst>
      <p:ext uri="{BB962C8B-B14F-4D97-AF65-F5344CB8AC3E}">
        <p14:creationId xmlns:p14="http://schemas.microsoft.com/office/powerpoint/2010/main" val="385454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1727F-20C4-3710-93CB-59692F5780BA}"/>
            </a:ext>
          </a:extLst>
        </p:cNvPr>
        <p:cNvGrpSpPr/>
        <p:nvPr/>
      </p:nvGrpSpPr>
      <p:grpSpPr>
        <a:xfrm>
          <a:off x="0" y="0"/>
          <a:ext cx="0" cy="0"/>
          <a:chOff x="0" y="0"/>
          <a:chExt cx="0" cy="0"/>
        </a:xfrm>
      </p:grpSpPr>
      <p:sp>
        <p:nvSpPr>
          <p:cNvPr id="16386" name="3 Marcador de número de diapositiva">
            <a:extLst>
              <a:ext uri="{FF2B5EF4-FFF2-40B4-BE49-F238E27FC236}">
                <a16:creationId xmlns:a16="http://schemas.microsoft.com/office/drawing/2014/main" id="{B2196978-30F8-A2D6-A112-733BE90FFD9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CC"/>
                </a:solidFill>
                <a:latin typeface="Times New Roman" panose="02020603050405020304" pitchFamily="18" charset="0"/>
              </a:defRPr>
            </a:lvl1pPr>
            <a:lvl2pPr marL="742950" indent="-285750" eaLnBrk="0" hangingPunct="0">
              <a:defRPr b="1">
                <a:solidFill>
                  <a:srgbClr val="0000CC"/>
                </a:solidFill>
                <a:latin typeface="Times New Roman" panose="02020603050405020304" pitchFamily="18" charset="0"/>
              </a:defRPr>
            </a:lvl2pPr>
            <a:lvl3pPr marL="1143000" indent="-228600" eaLnBrk="0" hangingPunct="0">
              <a:defRPr b="1">
                <a:solidFill>
                  <a:srgbClr val="0000CC"/>
                </a:solidFill>
                <a:latin typeface="Times New Roman" panose="02020603050405020304" pitchFamily="18" charset="0"/>
              </a:defRPr>
            </a:lvl3pPr>
            <a:lvl4pPr marL="1600200" indent="-228600" eaLnBrk="0" hangingPunct="0">
              <a:defRPr b="1">
                <a:solidFill>
                  <a:srgbClr val="0000CC"/>
                </a:solidFill>
                <a:latin typeface="Times New Roman" panose="02020603050405020304" pitchFamily="18" charset="0"/>
              </a:defRPr>
            </a:lvl4pPr>
            <a:lvl5pPr marL="2057400" indent="-228600" eaLnBrk="0" hangingPunct="0">
              <a:defRPr b="1">
                <a:solidFill>
                  <a:srgbClr val="0000CC"/>
                </a:solidFill>
                <a:latin typeface="Times New Roman" panose="02020603050405020304" pitchFamily="18" charset="0"/>
              </a:defRPr>
            </a:lvl5pPr>
            <a:lvl6pPr marL="2514600" indent="-228600" eaLnBrk="0" fontAlgn="base" hangingPunct="0">
              <a:spcBef>
                <a:spcPct val="50000"/>
              </a:spcBef>
              <a:spcAft>
                <a:spcPct val="0"/>
              </a:spcAft>
              <a:defRPr b="1">
                <a:solidFill>
                  <a:srgbClr val="0000CC"/>
                </a:solidFill>
                <a:latin typeface="Times New Roman" panose="02020603050405020304" pitchFamily="18" charset="0"/>
              </a:defRPr>
            </a:lvl6pPr>
            <a:lvl7pPr marL="2971800" indent="-228600" eaLnBrk="0" fontAlgn="base" hangingPunct="0">
              <a:spcBef>
                <a:spcPct val="50000"/>
              </a:spcBef>
              <a:spcAft>
                <a:spcPct val="0"/>
              </a:spcAft>
              <a:defRPr b="1">
                <a:solidFill>
                  <a:srgbClr val="0000CC"/>
                </a:solidFill>
                <a:latin typeface="Times New Roman" panose="02020603050405020304" pitchFamily="18" charset="0"/>
              </a:defRPr>
            </a:lvl7pPr>
            <a:lvl8pPr marL="3429000" indent="-228600" eaLnBrk="0" fontAlgn="base" hangingPunct="0">
              <a:spcBef>
                <a:spcPct val="50000"/>
              </a:spcBef>
              <a:spcAft>
                <a:spcPct val="0"/>
              </a:spcAft>
              <a:defRPr b="1">
                <a:solidFill>
                  <a:srgbClr val="0000CC"/>
                </a:solidFill>
                <a:latin typeface="Times New Roman" panose="02020603050405020304" pitchFamily="18" charset="0"/>
              </a:defRPr>
            </a:lvl8pPr>
            <a:lvl9pPr marL="3886200" indent="-228600" eaLnBrk="0" fontAlgn="base" hangingPunct="0">
              <a:spcBef>
                <a:spcPct val="50000"/>
              </a:spcBef>
              <a:spcAft>
                <a:spcPct val="0"/>
              </a:spcAft>
              <a:defRPr b="1">
                <a:solidFill>
                  <a:srgbClr val="0000CC"/>
                </a:solidFill>
                <a:latin typeface="Times New Roman" panose="02020603050405020304" pitchFamily="18" charset="0"/>
              </a:defRPr>
            </a:lvl9pPr>
          </a:lstStyle>
          <a:p>
            <a:fld id="{0F8CFD12-C053-4985-973F-B40FDB3378EA}" type="slidenum">
              <a:rPr lang="en-US" altLang="es-PA" b="0">
                <a:solidFill>
                  <a:schemeClr val="accent2"/>
                </a:solidFill>
              </a:rPr>
              <a:pPr/>
              <a:t>36</a:t>
            </a:fld>
            <a:endParaRPr lang="en-US" altLang="es-PA" b="0" dirty="0">
              <a:solidFill>
                <a:schemeClr val="accent2"/>
              </a:solidFill>
            </a:endParaRPr>
          </a:p>
        </p:txBody>
      </p:sp>
      <p:sp>
        <p:nvSpPr>
          <p:cNvPr id="18434" name="Rectangle 2">
            <a:extLst>
              <a:ext uri="{FF2B5EF4-FFF2-40B4-BE49-F238E27FC236}">
                <a16:creationId xmlns:a16="http://schemas.microsoft.com/office/drawing/2014/main" id="{7F9C0C55-DAEA-2E8F-0D03-3310C93084B2}"/>
              </a:ext>
            </a:extLst>
          </p:cNvPr>
          <p:cNvSpPr>
            <a:spLocks noChangeArrowheads="1"/>
          </p:cNvSpPr>
          <p:nvPr/>
        </p:nvSpPr>
        <p:spPr bwMode="auto">
          <a:xfrm>
            <a:off x="1166812" y="136525"/>
            <a:ext cx="9918770" cy="1112840"/>
          </a:xfrm>
          <a:prstGeom prst="rect">
            <a:avLst/>
          </a:prstGeom>
        </p:spPr>
        <p:txBody>
          <a:bodyPr vert="horz" lIns="0" tIns="45720" rIns="0" bIns="45720" rtlCol="0" anchor="b">
            <a:noAutofit/>
          </a:bodyPr>
          <a:lstStyle/>
          <a:p>
            <a:pPr>
              <a:lnSpc>
                <a:spcPct val="90000"/>
              </a:lnSpc>
              <a:spcBef>
                <a:spcPct val="0"/>
              </a:spcBef>
            </a:pPr>
            <a:r>
              <a:rPr lang="es-ES_tradnl" altLang="es-PA" sz="3600" dirty="0">
                <a:latin typeface="+mj-lt"/>
                <a:ea typeface="+mj-ea"/>
                <a:cs typeface="+mj-cs"/>
              </a:rPr>
              <a:t>Componentes de un Prototipo Regulatorio</a:t>
            </a:r>
          </a:p>
        </p:txBody>
      </p:sp>
      <p:sp>
        <p:nvSpPr>
          <p:cNvPr id="16388" name="Freeform 3">
            <a:extLst>
              <a:ext uri="{FF2B5EF4-FFF2-40B4-BE49-F238E27FC236}">
                <a16:creationId xmlns:a16="http://schemas.microsoft.com/office/drawing/2014/main" id="{B87BA811-A6E2-9539-00A2-B945D9D5039C}"/>
              </a:ext>
            </a:extLst>
          </p:cNvPr>
          <p:cNvSpPr>
            <a:spLocks/>
          </p:cNvSpPr>
          <p:nvPr/>
        </p:nvSpPr>
        <p:spPr bwMode="auto">
          <a:xfrm>
            <a:off x="1752600" y="1295400"/>
            <a:ext cx="8739188" cy="1588"/>
          </a:xfrm>
          <a:custGeom>
            <a:avLst/>
            <a:gdLst>
              <a:gd name="T0" fmla="*/ 0 w 5505"/>
              <a:gd name="T1" fmla="*/ 0 h 1"/>
              <a:gd name="T2" fmla="*/ 5504 w 5505"/>
              <a:gd name="T3" fmla="*/ 0 h 1"/>
              <a:gd name="T4" fmla="*/ 0 60000 65536"/>
              <a:gd name="T5" fmla="*/ 0 60000 65536"/>
              <a:gd name="T6" fmla="*/ 0 w 5505"/>
              <a:gd name="T7" fmla="*/ 0 h 1"/>
              <a:gd name="T8" fmla="*/ 5505 w 5505"/>
              <a:gd name="T9" fmla="*/ 1 h 1"/>
            </a:gdLst>
            <a:ahLst/>
            <a:cxnLst>
              <a:cxn ang="T4">
                <a:pos x="T0" y="T1"/>
              </a:cxn>
              <a:cxn ang="T5">
                <a:pos x="T2" y="T3"/>
              </a:cxn>
            </a:cxnLst>
            <a:rect l="T6" t="T7" r="T8" b="T9"/>
            <a:pathLst>
              <a:path w="5505" h="1">
                <a:moveTo>
                  <a:pt x="0" y="0"/>
                </a:moveTo>
                <a:lnTo>
                  <a:pt x="5504" y="0"/>
                </a:lnTo>
              </a:path>
            </a:pathLst>
          </a:custGeom>
          <a:noFill/>
          <a:ln w="38100">
            <a:solidFill>
              <a:srgbClr val="9933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rgbClr val="0000CC"/>
                </a:solidFill>
                <a:latin typeface="Times New Roman" panose="02020603050405020304" pitchFamily="18" charset="0"/>
              </a:defRPr>
            </a:lvl1pPr>
            <a:lvl2pPr marL="742950" indent="-285750" eaLnBrk="0" hangingPunct="0">
              <a:defRPr b="1">
                <a:solidFill>
                  <a:srgbClr val="0000CC"/>
                </a:solidFill>
                <a:latin typeface="Times New Roman" panose="02020603050405020304" pitchFamily="18" charset="0"/>
              </a:defRPr>
            </a:lvl2pPr>
            <a:lvl3pPr marL="1143000" indent="-228600" eaLnBrk="0" hangingPunct="0">
              <a:defRPr b="1">
                <a:solidFill>
                  <a:srgbClr val="0000CC"/>
                </a:solidFill>
                <a:latin typeface="Times New Roman" panose="02020603050405020304" pitchFamily="18" charset="0"/>
              </a:defRPr>
            </a:lvl3pPr>
            <a:lvl4pPr marL="1600200" indent="-228600" eaLnBrk="0" hangingPunct="0">
              <a:defRPr b="1">
                <a:solidFill>
                  <a:srgbClr val="0000CC"/>
                </a:solidFill>
                <a:latin typeface="Times New Roman" panose="02020603050405020304" pitchFamily="18" charset="0"/>
              </a:defRPr>
            </a:lvl4pPr>
            <a:lvl5pPr marL="2057400" indent="-228600" eaLnBrk="0" hangingPunct="0">
              <a:defRPr b="1">
                <a:solidFill>
                  <a:srgbClr val="0000CC"/>
                </a:solidFill>
                <a:latin typeface="Times New Roman" panose="02020603050405020304" pitchFamily="18" charset="0"/>
              </a:defRPr>
            </a:lvl5pPr>
            <a:lvl6pPr marL="2514600" indent="-228600" eaLnBrk="0" fontAlgn="base" hangingPunct="0">
              <a:spcBef>
                <a:spcPct val="50000"/>
              </a:spcBef>
              <a:spcAft>
                <a:spcPct val="0"/>
              </a:spcAft>
              <a:defRPr b="1">
                <a:solidFill>
                  <a:srgbClr val="0000CC"/>
                </a:solidFill>
                <a:latin typeface="Times New Roman" panose="02020603050405020304" pitchFamily="18" charset="0"/>
              </a:defRPr>
            </a:lvl6pPr>
            <a:lvl7pPr marL="2971800" indent="-228600" eaLnBrk="0" fontAlgn="base" hangingPunct="0">
              <a:spcBef>
                <a:spcPct val="50000"/>
              </a:spcBef>
              <a:spcAft>
                <a:spcPct val="0"/>
              </a:spcAft>
              <a:defRPr b="1">
                <a:solidFill>
                  <a:srgbClr val="0000CC"/>
                </a:solidFill>
                <a:latin typeface="Times New Roman" panose="02020603050405020304" pitchFamily="18" charset="0"/>
              </a:defRPr>
            </a:lvl7pPr>
            <a:lvl8pPr marL="3429000" indent="-228600" eaLnBrk="0" fontAlgn="base" hangingPunct="0">
              <a:spcBef>
                <a:spcPct val="50000"/>
              </a:spcBef>
              <a:spcAft>
                <a:spcPct val="0"/>
              </a:spcAft>
              <a:defRPr b="1">
                <a:solidFill>
                  <a:srgbClr val="0000CC"/>
                </a:solidFill>
                <a:latin typeface="Times New Roman" panose="02020603050405020304" pitchFamily="18" charset="0"/>
              </a:defRPr>
            </a:lvl8pPr>
            <a:lvl9pPr marL="3886200" indent="-228600" eaLnBrk="0" fontAlgn="base" hangingPunct="0">
              <a:spcBef>
                <a:spcPct val="50000"/>
              </a:spcBef>
              <a:spcAft>
                <a:spcPct val="0"/>
              </a:spcAft>
              <a:defRPr b="1">
                <a:solidFill>
                  <a:srgbClr val="0000CC"/>
                </a:solidFill>
                <a:latin typeface="Times New Roman" panose="02020603050405020304" pitchFamily="18" charset="0"/>
              </a:defRPr>
            </a:lvl9pPr>
          </a:lstStyle>
          <a:p>
            <a:pPr eaLnBrk="1" hangingPunct="1"/>
            <a:endParaRPr lang="es-PA" altLang="es-PA" dirty="0"/>
          </a:p>
        </p:txBody>
      </p:sp>
      <p:sp>
        <p:nvSpPr>
          <p:cNvPr id="3" name="CuadroTexto 2">
            <a:extLst>
              <a:ext uri="{FF2B5EF4-FFF2-40B4-BE49-F238E27FC236}">
                <a16:creationId xmlns:a16="http://schemas.microsoft.com/office/drawing/2014/main" id="{9C8FF1F8-50B6-3C76-EAC7-B17D3B773B31}"/>
              </a:ext>
            </a:extLst>
          </p:cNvPr>
          <p:cNvSpPr txBox="1"/>
          <p:nvPr/>
        </p:nvSpPr>
        <p:spPr>
          <a:xfrm>
            <a:off x="1166812" y="1456652"/>
            <a:ext cx="9918770" cy="4154984"/>
          </a:xfrm>
          <a:prstGeom prst="rect">
            <a:avLst/>
          </a:prstGeom>
          <a:noFill/>
        </p:spPr>
        <p:txBody>
          <a:bodyPr wrap="square" rtlCol="0">
            <a:spAutoFit/>
          </a:bodyPr>
          <a:lstStyle/>
          <a:p>
            <a:pPr marL="514350" indent="-514350" algn="just">
              <a:buFont typeface="+mj-lt"/>
              <a:buAutoNum type="arabicPeriod" startAt="5"/>
            </a:pPr>
            <a:r>
              <a:rPr lang="es-PA" sz="2400" dirty="0"/>
              <a:t>El diseño del regulador:</a:t>
            </a:r>
            <a:endParaRPr lang="es-PA" sz="2000" dirty="0"/>
          </a:p>
          <a:p>
            <a:pPr marL="914400" lvl="1" indent="-457200" algn="just">
              <a:buFont typeface="+mj-lt"/>
              <a:buAutoNum type="alphaLcParenR"/>
            </a:pPr>
            <a:r>
              <a:rPr lang="es-PA" sz="2000" dirty="0"/>
              <a:t>Instrucciones, procurando evitar, hasta donde sea posible, ambigüedades;</a:t>
            </a:r>
          </a:p>
          <a:p>
            <a:pPr marL="914400" lvl="1" indent="-457200" algn="just">
              <a:buFont typeface="+mj-lt"/>
              <a:buAutoNum type="alphaLcParenR"/>
            </a:pPr>
            <a:r>
              <a:rPr lang="es-PA" sz="2000" dirty="0"/>
              <a:t>Herramientas;</a:t>
            </a:r>
          </a:p>
          <a:p>
            <a:pPr marL="914400" lvl="1" indent="-457200" algn="just">
              <a:buFont typeface="+mj-lt"/>
              <a:buAutoNum type="alphaLcParenR"/>
            </a:pPr>
            <a:r>
              <a:rPr lang="es-PA" sz="2000" dirty="0"/>
              <a:t>Capacidad y disposición para explicar los propósitos y efectos de sus acciones frente a terceros;</a:t>
            </a:r>
          </a:p>
          <a:p>
            <a:pPr marL="914400" lvl="1" indent="-457200" algn="just">
              <a:buFont typeface="+mj-lt"/>
              <a:buAutoNum type="alphaLcParenR"/>
            </a:pPr>
            <a:r>
              <a:rPr lang="es-PA" sz="2000" dirty="0"/>
              <a:t>Procedimientos, de manera que el diseño de la regulación sea eficiente y  participativo;</a:t>
            </a:r>
          </a:p>
          <a:p>
            <a:pPr marL="914400" lvl="1" indent="-457200" algn="just">
              <a:buFont typeface="+mj-lt"/>
              <a:buAutoNum type="alphaLcParenR"/>
            </a:pPr>
            <a:r>
              <a:rPr lang="es-PA" sz="2000" dirty="0"/>
              <a:t>Capacidades técnicas, con las experticias necesarias (derecho, economía, ingeniería);</a:t>
            </a:r>
          </a:p>
          <a:p>
            <a:pPr marL="914400" lvl="1" indent="-457200" algn="just">
              <a:buFont typeface="+mj-lt"/>
              <a:buAutoNum type="alphaLcParenR"/>
            </a:pPr>
            <a:r>
              <a:rPr lang="es-PA" sz="2000" dirty="0"/>
              <a:t>Organización administrativa, particularmente, elección, calidades, período y remuneración de las cabezas del regulador, así como las restricciones a su salida.</a:t>
            </a:r>
          </a:p>
          <a:p>
            <a:pPr marL="457200" indent="-457200" algn="just">
              <a:buFont typeface="+mj-lt"/>
              <a:buAutoNum type="arabicPeriod" startAt="5"/>
            </a:pPr>
            <a:r>
              <a:rPr lang="es-PA" sz="2000" dirty="0"/>
              <a:t>Diseño de los mecanismos de revisión.</a:t>
            </a:r>
          </a:p>
        </p:txBody>
      </p:sp>
    </p:spTree>
    <p:extLst>
      <p:ext uri="{BB962C8B-B14F-4D97-AF65-F5344CB8AC3E}">
        <p14:creationId xmlns:p14="http://schemas.microsoft.com/office/powerpoint/2010/main" val="140432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BFAE64E5-1811-28BF-2C6A-7103F72C2890}"/>
              </a:ext>
            </a:extLst>
          </p:cNvPr>
          <p:cNvSpPr>
            <a:spLocks noGrp="1"/>
          </p:cNvSpPr>
          <p:nvPr>
            <p:ph type="title"/>
          </p:nvPr>
        </p:nvSpPr>
        <p:spPr>
          <a:xfrm>
            <a:off x="1104900" y="63137"/>
            <a:ext cx="9980682" cy="1096962"/>
          </a:xfrm>
        </p:spPr>
        <p:txBody>
          <a:bodyPr>
            <a:normAutofit/>
          </a:bodyPr>
          <a:lstStyle/>
          <a:p>
            <a:r>
              <a:rPr lang="es-PA" sz="3600" dirty="0"/>
              <a:t>Evaluación de la Regulación</a:t>
            </a:r>
          </a:p>
        </p:txBody>
      </p:sp>
      <p:sp>
        <p:nvSpPr>
          <p:cNvPr id="2" name="Marcador de número de diapositiva 1">
            <a:extLst>
              <a:ext uri="{FF2B5EF4-FFF2-40B4-BE49-F238E27FC236}">
                <a16:creationId xmlns:a16="http://schemas.microsoft.com/office/drawing/2014/main" id="{7052F7EE-AE19-B76E-0428-D4E5A4EBE231}"/>
              </a:ext>
            </a:extLst>
          </p:cNvPr>
          <p:cNvSpPr>
            <a:spLocks noGrp="1"/>
          </p:cNvSpPr>
          <p:nvPr>
            <p:ph type="sldNum" sz="quarter" idx="12"/>
          </p:nvPr>
        </p:nvSpPr>
        <p:spPr/>
        <p:txBody>
          <a:bodyPr/>
          <a:lstStyle/>
          <a:p>
            <a:fld id="{0FF54DE5-C571-48E8-A5BC-B369434E2F44}" type="slidenum">
              <a:rPr lang="es-ES" smtClean="0"/>
              <a:pPr/>
              <a:t>37</a:t>
            </a:fld>
            <a:endParaRPr lang="es-ES" dirty="0"/>
          </a:p>
        </p:txBody>
      </p:sp>
      <p:sp>
        <p:nvSpPr>
          <p:cNvPr id="3" name="Marcador de contenido 2">
            <a:extLst>
              <a:ext uri="{FF2B5EF4-FFF2-40B4-BE49-F238E27FC236}">
                <a16:creationId xmlns:a16="http://schemas.microsoft.com/office/drawing/2014/main" id="{CBFE90F1-E170-4EE0-A4DA-A4453DFE6065}"/>
              </a:ext>
            </a:extLst>
          </p:cNvPr>
          <p:cNvSpPr>
            <a:spLocks noGrp="1"/>
          </p:cNvSpPr>
          <p:nvPr>
            <p:ph idx="1"/>
          </p:nvPr>
        </p:nvSpPr>
        <p:spPr>
          <a:xfrm>
            <a:off x="1104900" y="1517872"/>
            <a:ext cx="9949954" cy="5203604"/>
          </a:xfrm>
        </p:spPr>
        <p:txBody>
          <a:bodyPr>
            <a:normAutofit fontScale="92500" lnSpcReduction="10000"/>
          </a:bodyPr>
          <a:lstStyle/>
          <a:p>
            <a:pPr marL="342900" indent="-468000" algn="just">
              <a:lnSpc>
                <a:spcPct val="120000"/>
              </a:lnSpc>
              <a:buFont typeface="+mj-lt"/>
              <a:buAutoNum type="arabicPeriod"/>
            </a:pPr>
            <a:r>
              <a:rPr lang="es-PA" sz="2400" dirty="0"/>
              <a:t>Calidad</a:t>
            </a:r>
          </a:p>
          <a:p>
            <a:pPr marL="800100" lvl="1" indent="-468000" algn="just">
              <a:lnSpc>
                <a:spcPct val="120000"/>
              </a:lnSpc>
              <a:buFont typeface="+mj-lt"/>
              <a:buAutoNum type="alphaLcParenR"/>
            </a:pPr>
            <a:r>
              <a:rPr lang="es-PA" sz="2000" dirty="0"/>
              <a:t>Criterios de calidad regulatoria</a:t>
            </a:r>
            <a:endParaRPr lang="es-PA" sz="2000" dirty="0">
              <a:solidFill>
                <a:srgbClr val="393939"/>
              </a:solidFill>
            </a:endParaRPr>
          </a:p>
          <a:p>
            <a:pPr marL="1303650" lvl="2" indent="-514350" algn="just">
              <a:lnSpc>
                <a:spcPct val="120000"/>
              </a:lnSpc>
              <a:buFont typeface="+mj-lt"/>
              <a:buAutoNum type="alphaLcParenR"/>
            </a:pPr>
            <a:r>
              <a:rPr lang="es-PA" sz="1800" dirty="0">
                <a:solidFill>
                  <a:srgbClr val="393939"/>
                </a:solidFill>
              </a:rPr>
              <a:t>C</a:t>
            </a:r>
            <a:r>
              <a:rPr lang="es-PA" sz="1800" b="0" i="0" u="none" strike="noStrike" baseline="0" dirty="0">
                <a:solidFill>
                  <a:srgbClr val="393939"/>
                </a:solidFill>
              </a:rPr>
              <a:t>u</a:t>
            </a:r>
            <a:r>
              <a:rPr lang="es-PA" sz="1800" b="0" i="0" u="none" strike="noStrike" baseline="0" dirty="0">
                <a:solidFill>
                  <a:srgbClr val="1B1B1B"/>
                </a:solidFill>
              </a:rPr>
              <a:t>mplimiento de</a:t>
            </a:r>
            <a:r>
              <a:rPr lang="es-PA" sz="1800" b="0" i="0" u="none" strike="noStrike" baseline="0" dirty="0">
                <a:solidFill>
                  <a:srgbClr val="393939"/>
                </a:solidFill>
              </a:rPr>
              <a:t>l </a:t>
            </a:r>
            <a:r>
              <a:rPr lang="es-PA" sz="1800" b="0" i="0" u="none" strike="noStrike" baseline="0" dirty="0">
                <a:solidFill>
                  <a:srgbClr val="2A2A2A"/>
                </a:solidFill>
              </a:rPr>
              <a:t>m</a:t>
            </a:r>
            <a:r>
              <a:rPr lang="es-PA" sz="1800" b="0" i="0" u="none" strike="noStrike" baseline="0" dirty="0">
                <a:solidFill>
                  <a:srgbClr val="4A4A4A"/>
                </a:solidFill>
              </a:rPr>
              <a:t>a</a:t>
            </a:r>
            <a:r>
              <a:rPr lang="es-PA" sz="1800" b="0" i="0" u="none" strike="noStrike" baseline="0" dirty="0">
                <a:solidFill>
                  <a:srgbClr val="2A2A2A"/>
                </a:solidFill>
              </a:rPr>
              <a:t>ndato.</a:t>
            </a:r>
          </a:p>
          <a:p>
            <a:pPr marL="1303650" lvl="2" indent="-514350" algn="just">
              <a:lnSpc>
                <a:spcPct val="120000"/>
              </a:lnSpc>
              <a:buFont typeface="+mj-lt"/>
              <a:buAutoNum type="alphaLcParenR"/>
            </a:pPr>
            <a:r>
              <a:rPr lang="es-PA" sz="1800" dirty="0">
                <a:solidFill>
                  <a:srgbClr val="2A2A2A"/>
                </a:solidFill>
              </a:rPr>
              <a:t>Rendición de cuentas (</a:t>
            </a:r>
            <a:r>
              <a:rPr lang="es-PA" sz="1800" b="0" i="1" u="none" strike="noStrike" baseline="0" dirty="0">
                <a:solidFill>
                  <a:srgbClr val="2A2A2A"/>
                </a:solidFill>
              </a:rPr>
              <a:t>accountability).</a:t>
            </a:r>
          </a:p>
          <a:p>
            <a:pPr marL="1303650" lvl="2" indent="-514350" algn="just">
              <a:lnSpc>
                <a:spcPct val="120000"/>
              </a:lnSpc>
              <a:buFont typeface="+mj-lt"/>
              <a:buAutoNum type="alphaLcParenR"/>
            </a:pPr>
            <a:r>
              <a:rPr lang="es-PA" sz="1800" dirty="0">
                <a:solidFill>
                  <a:srgbClr val="2A2A2A"/>
                </a:solidFill>
              </a:rPr>
              <a:t>D</a:t>
            </a:r>
            <a:r>
              <a:rPr lang="es-PA" sz="1800" b="0" i="0" u="none" strike="noStrike" baseline="0" dirty="0">
                <a:solidFill>
                  <a:srgbClr val="2A2A2A"/>
                </a:solidFill>
              </a:rPr>
              <a:t>ebido proce</a:t>
            </a:r>
            <a:r>
              <a:rPr lang="es-PA" sz="1800" b="0" i="0" u="none" strike="noStrike" baseline="0" dirty="0">
                <a:solidFill>
                  <a:srgbClr val="393939"/>
                </a:solidFill>
              </a:rPr>
              <a:t>so </a:t>
            </a:r>
            <a:r>
              <a:rPr lang="es-PA" sz="1800" b="0" i="0" u="none" strike="noStrike" baseline="0" dirty="0">
                <a:solidFill>
                  <a:srgbClr val="2A2A2A"/>
                </a:solidFill>
              </a:rPr>
              <a:t>regulatorio.</a:t>
            </a:r>
          </a:p>
          <a:p>
            <a:pPr marL="1303650" lvl="2" indent="-514350" algn="just">
              <a:lnSpc>
                <a:spcPct val="120000"/>
              </a:lnSpc>
              <a:buFont typeface="+mj-lt"/>
              <a:buAutoNum type="alphaLcParenR"/>
            </a:pPr>
            <a:r>
              <a:rPr lang="es-PA" sz="1800" dirty="0">
                <a:solidFill>
                  <a:srgbClr val="2A2A2A"/>
                </a:solidFill>
              </a:rPr>
              <a:t>E</a:t>
            </a:r>
            <a:r>
              <a:rPr lang="es-PA" sz="1800" b="0" i="0" u="none" strike="noStrike" baseline="0" dirty="0">
                <a:solidFill>
                  <a:srgbClr val="2A2A2A"/>
                </a:solidFill>
              </a:rPr>
              <a:t>xperticia.</a:t>
            </a:r>
          </a:p>
          <a:p>
            <a:pPr marL="1303650" lvl="2" indent="-514350" algn="just">
              <a:lnSpc>
                <a:spcPct val="120000"/>
              </a:lnSpc>
              <a:buFont typeface="+mj-lt"/>
              <a:buAutoNum type="alphaLcParenR"/>
            </a:pPr>
            <a:r>
              <a:rPr lang="es-PA" sz="1800" dirty="0">
                <a:solidFill>
                  <a:srgbClr val="2A2A2A"/>
                </a:solidFill>
              </a:rPr>
              <a:t>E</a:t>
            </a:r>
            <a:r>
              <a:rPr lang="es-PA" sz="1800" b="0" i="0" u="none" strike="noStrike" baseline="0" dirty="0">
                <a:solidFill>
                  <a:srgbClr val="2A2A2A"/>
                </a:solidFill>
              </a:rPr>
              <a:t>ficiencia.</a:t>
            </a:r>
          </a:p>
          <a:p>
            <a:pPr marL="846450" lvl="1" indent="-514350" algn="just">
              <a:lnSpc>
                <a:spcPct val="120000"/>
              </a:lnSpc>
              <a:buFont typeface="+mj-lt"/>
              <a:buAutoNum type="alphaLcParenR"/>
            </a:pPr>
            <a:r>
              <a:rPr lang="es-PA" sz="2000" b="0" i="0" u="none" strike="noStrike" baseline="0" dirty="0">
                <a:solidFill>
                  <a:srgbClr val="2A2A2A"/>
                </a:solidFill>
              </a:rPr>
              <a:t>Principios de regulación inteligente</a:t>
            </a:r>
          </a:p>
          <a:p>
            <a:pPr marL="1303650" lvl="2" indent="-514350" algn="just">
              <a:lnSpc>
                <a:spcPct val="120000"/>
              </a:lnSpc>
              <a:buFont typeface="+mj-lt"/>
              <a:buAutoNum type="alphaLcParenR"/>
            </a:pPr>
            <a:r>
              <a:rPr lang="es-PA" sz="1800" b="0" i="0" u="none" strike="noStrike" baseline="0" dirty="0">
                <a:solidFill>
                  <a:srgbClr val="2A2A2A"/>
                </a:solidFill>
              </a:rPr>
              <a:t>Combinar instrumentos.</a:t>
            </a:r>
          </a:p>
          <a:p>
            <a:pPr marL="1303650" lvl="2" indent="-514350" algn="just">
              <a:lnSpc>
                <a:spcPct val="120000"/>
              </a:lnSpc>
              <a:buFont typeface="+mj-lt"/>
              <a:buAutoNum type="alphaLcParenR"/>
            </a:pPr>
            <a:r>
              <a:rPr lang="es-PA" sz="1800" b="0" i="0" u="none" strike="noStrike" baseline="0" dirty="0">
                <a:solidFill>
                  <a:srgbClr val="2A2A2A"/>
                </a:solidFill>
              </a:rPr>
              <a:t>Aplicar la intervención estrictamente necesaria.</a:t>
            </a:r>
          </a:p>
          <a:p>
            <a:pPr marL="1303650" lvl="2" indent="-514350" algn="just">
              <a:lnSpc>
                <a:spcPct val="120000"/>
              </a:lnSpc>
              <a:buFont typeface="+mj-lt"/>
              <a:buAutoNum type="alphaLcParenR"/>
            </a:pPr>
            <a:r>
              <a:rPr lang="es-PA" sz="1800" b="0" i="0" u="none" strike="noStrike" baseline="0" dirty="0">
                <a:solidFill>
                  <a:srgbClr val="2A2A2A"/>
                </a:solidFill>
              </a:rPr>
              <a:t>Organizar de forma escalonada los mecanismos  de modificación de comportamientos.</a:t>
            </a:r>
          </a:p>
          <a:p>
            <a:pPr marL="1303650" lvl="2" indent="-514350" algn="just">
              <a:lnSpc>
                <a:spcPct val="120000"/>
              </a:lnSpc>
              <a:buFont typeface="+mj-lt"/>
              <a:buAutoNum type="alphaLcParenR"/>
            </a:pPr>
            <a:r>
              <a:rPr lang="es-PA" sz="1800" b="0" i="0" u="none" strike="noStrike" baseline="0" dirty="0">
                <a:solidFill>
                  <a:srgbClr val="2A2A2A"/>
                </a:solidFill>
              </a:rPr>
              <a:t>Empoderar actores aptos para la posición de regulador.</a:t>
            </a:r>
          </a:p>
          <a:p>
            <a:pPr marL="1303650" lvl="2" indent="-514350" algn="just">
              <a:lnSpc>
                <a:spcPct val="120000"/>
              </a:lnSpc>
              <a:buFont typeface="+mj-lt"/>
              <a:buAutoNum type="alphaLcParenR"/>
            </a:pPr>
            <a:r>
              <a:rPr lang="es-PA" sz="1800" b="0" i="0" u="none" strike="noStrike" baseline="0" dirty="0">
                <a:solidFill>
                  <a:srgbClr val="2A2A2A"/>
                </a:solidFill>
              </a:rPr>
              <a:t>Maximizar las oportunidades para ganar/ganar.</a:t>
            </a:r>
          </a:p>
        </p:txBody>
      </p:sp>
    </p:spTree>
    <p:extLst>
      <p:ext uri="{BB962C8B-B14F-4D97-AF65-F5344CB8AC3E}">
        <p14:creationId xmlns:p14="http://schemas.microsoft.com/office/powerpoint/2010/main" val="220298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61256-2025-C840-E12E-B0F2A8BEE907}"/>
            </a:ext>
          </a:extLst>
        </p:cNvPr>
        <p:cNvGrpSpPr/>
        <p:nvPr/>
      </p:nvGrpSpPr>
      <p:grpSpPr>
        <a:xfrm>
          <a:off x="0" y="0"/>
          <a:ext cx="0" cy="0"/>
          <a:chOff x="0" y="0"/>
          <a:chExt cx="0" cy="0"/>
        </a:xfrm>
      </p:grpSpPr>
      <p:sp>
        <p:nvSpPr>
          <p:cNvPr id="5" name="Título 1">
            <a:extLst>
              <a:ext uri="{FF2B5EF4-FFF2-40B4-BE49-F238E27FC236}">
                <a16:creationId xmlns:a16="http://schemas.microsoft.com/office/drawing/2014/main" id="{8A9FDF7B-5BE6-5EF3-6563-3620D65E66ED}"/>
              </a:ext>
            </a:extLst>
          </p:cNvPr>
          <p:cNvSpPr>
            <a:spLocks noGrp="1"/>
          </p:cNvSpPr>
          <p:nvPr>
            <p:ph type="title"/>
          </p:nvPr>
        </p:nvSpPr>
        <p:spPr>
          <a:xfrm>
            <a:off x="1104900" y="63137"/>
            <a:ext cx="9980682" cy="1096962"/>
          </a:xfrm>
        </p:spPr>
        <p:txBody>
          <a:bodyPr>
            <a:normAutofit/>
          </a:bodyPr>
          <a:lstStyle/>
          <a:p>
            <a:r>
              <a:rPr lang="es-PA" sz="3600" dirty="0"/>
              <a:t>Evaluación de la Regulación</a:t>
            </a:r>
          </a:p>
        </p:txBody>
      </p:sp>
      <p:sp>
        <p:nvSpPr>
          <p:cNvPr id="2" name="Marcador de número de diapositiva 1">
            <a:extLst>
              <a:ext uri="{FF2B5EF4-FFF2-40B4-BE49-F238E27FC236}">
                <a16:creationId xmlns:a16="http://schemas.microsoft.com/office/drawing/2014/main" id="{4DAC9E32-19B1-C804-A2BC-23A74B5739DD}"/>
              </a:ext>
            </a:extLst>
          </p:cNvPr>
          <p:cNvSpPr>
            <a:spLocks noGrp="1"/>
          </p:cNvSpPr>
          <p:nvPr>
            <p:ph type="sldNum" sz="quarter" idx="12"/>
          </p:nvPr>
        </p:nvSpPr>
        <p:spPr/>
        <p:txBody>
          <a:bodyPr/>
          <a:lstStyle/>
          <a:p>
            <a:fld id="{0FF54DE5-C571-48E8-A5BC-B369434E2F44}" type="slidenum">
              <a:rPr lang="es-ES" smtClean="0"/>
              <a:pPr/>
              <a:t>38</a:t>
            </a:fld>
            <a:endParaRPr lang="es-ES" dirty="0"/>
          </a:p>
        </p:txBody>
      </p:sp>
      <p:sp>
        <p:nvSpPr>
          <p:cNvPr id="3" name="Marcador de contenido 2">
            <a:extLst>
              <a:ext uri="{FF2B5EF4-FFF2-40B4-BE49-F238E27FC236}">
                <a16:creationId xmlns:a16="http://schemas.microsoft.com/office/drawing/2014/main" id="{98F67031-E0A7-07C3-716B-0ED48FD76181}"/>
              </a:ext>
            </a:extLst>
          </p:cNvPr>
          <p:cNvSpPr>
            <a:spLocks noGrp="1"/>
          </p:cNvSpPr>
          <p:nvPr>
            <p:ph idx="1"/>
          </p:nvPr>
        </p:nvSpPr>
        <p:spPr>
          <a:xfrm>
            <a:off x="1104900" y="1517873"/>
            <a:ext cx="9949954" cy="4478890"/>
          </a:xfrm>
        </p:spPr>
        <p:txBody>
          <a:bodyPr>
            <a:normAutofit/>
          </a:bodyPr>
          <a:lstStyle/>
          <a:p>
            <a:pPr marL="389250" indent="-514350" algn="l">
              <a:buFont typeface="+mj-lt"/>
              <a:buAutoNum type="arabicPeriod" startAt="2"/>
            </a:pPr>
            <a:r>
              <a:rPr lang="es-PA" sz="3200" dirty="0">
                <a:solidFill>
                  <a:srgbClr val="2A2A2A"/>
                </a:solidFill>
              </a:rPr>
              <a:t>Impacto (RIA)</a:t>
            </a:r>
          </a:p>
          <a:p>
            <a:pPr marL="846450" lvl="1" indent="-514350">
              <a:buFont typeface="+mj-lt"/>
              <a:buAutoNum type="alphaLcParenR"/>
            </a:pPr>
            <a:r>
              <a:rPr lang="es-PA" sz="2800" dirty="0">
                <a:solidFill>
                  <a:srgbClr val="2A2A2A"/>
                </a:solidFill>
              </a:rPr>
              <a:t>¿Cuál es el problema que se busca solucionar?</a:t>
            </a:r>
          </a:p>
          <a:p>
            <a:pPr marL="846450" lvl="1" indent="-514350">
              <a:buFont typeface="+mj-lt"/>
              <a:buAutoNum type="alphaLcParenR"/>
            </a:pPr>
            <a:r>
              <a:rPr lang="es-PA" sz="2800" dirty="0">
                <a:solidFill>
                  <a:srgbClr val="2A2A2A"/>
                </a:solidFill>
              </a:rPr>
              <a:t>¿Cuál es la intervención promovida?</a:t>
            </a:r>
          </a:p>
          <a:p>
            <a:pPr marL="846450" lvl="1" indent="-514350">
              <a:buFont typeface="+mj-lt"/>
              <a:buAutoNum type="alphaLcParenR"/>
            </a:pPr>
            <a:r>
              <a:rPr lang="es-PA" sz="2800" dirty="0">
                <a:solidFill>
                  <a:srgbClr val="2A2A2A"/>
                </a:solidFill>
              </a:rPr>
              <a:t>¿Cuáles son los objetivos de la intervención?</a:t>
            </a:r>
          </a:p>
          <a:p>
            <a:pPr marL="846450" lvl="1" indent="-514350">
              <a:buFont typeface="+mj-lt"/>
              <a:buAutoNum type="alphaLcParenR"/>
            </a:pPr>
            <a:r>
              <a:rPr lang="es-PA" sz="2800" dirty="0">
                <a:solidFill>
                  <a:srgbClr val="2A2A2A"/>
                </a:solidFill>
              </a:rPr>
              <a:t>¿Qué alternativas de solución fueron tenidas en cuenta?</a:t>
            </a:r>
          </a:p>
          <a:p>
            <a:pPr marL="846450" lvl="1" indent="-514350">
              <a:buFont typeface="+mj-lt"/>
              <a:buAutoNum type="alphaLcParenR"/>
            </a:pPr>
            <a:r>
              <a:rPr lang="es-PA" sz="2800" dirty="0">
                <a:solidFill>
                  <a:srgbClr val="2A2A2A"/>
                </a:solidFill>
              </a:rPr>
              <a:t>¿Cuál es la relación costo-beneficio de la intervención escogida y de las alternativas?</a:t>
            </a:r>
          </a:p>
          <a:p>
            <a:pPr marL="846450" lvl="1" indent="-514350">
              <a:buFont typeface="+mj-lt"/>
              <a:buAutoNum type="alphaLcParenR"/>
            </a:pPr>
            <a:r>
              <a:rPr lang="es-PA" sz="2800" dirty="0">
                <a:solidFill>
                  <a:srgbClr val="2A2A2A"/>
                </a:solidFill>
              </a:rPr>
              <a:t>¿Cuál es el mecanismo de revisión de cumplimiento de los objetivos?</a:t>
            </a:r>
          </a:p>
        </p:txBody>
      </p:sp>
    </p:spTree>
    <p:extLst>
      <p:ext uri="{BB962C8B-B14F-4D97-AF65-F5344CB8AC3E}">
        <p14:creationId xmlns:p14="http://schemas.microsoft.com/office/powerpoint/2010/main" val="297276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61256-2025-C840-E12E-B0F2A8BEE907}"/>
            </a:ext>
          </a:extLst>
        </p:cNvPr>
        <p:cNvGrpSpPr/>
        <p:nvPr/>
      </p:nvGrpSpPr>
      <p:grpSpPr>
        <a:xfrm>
          <a:off x="0" y="0"/>
          <a:ext cx="0" cy="0"/>
          <a:chOff x="0" y="0"/>
          <a:chExt cx="0" cy="0"/>
        </a:xfrm>
      </p:grpSpPr>
      <p:sp>
        <p:nvSpPr>
          <p:cNvPr id="5" name="Título 1">
            <a:extLst>
              <a:ext uri="{FF2B5EF4-FFF2-40B4-BE49-F238E27FC236}">
                <a16:creationId xmlns:a16="http://schemas.microsoft.com/office/drawing/2014/main" id="{8A9FDF7B-5BE6-5EF3-6563-3620D65E66ED}"/>
              </a:ext>
            </a:extLst>
          </p:cNvPr>
          <p:cNvSpPr>
            <a:spLocks noGrp="1"/>
          </p:cNvSpPr>
          <p:nvPr>
            <p:ph type="title"/>
          </p:nvPr>
        </p:nvSpPr>
        <p:spPr>
          <a:xfrm>
            <a:off x="1104900" y="63137"/>
            <a:ext cx="9980682" cy="1096962"/>
          </a:xfrm>
        </p:spPr>
        <p:txBody>
          <a:bodyPr>
            <a:normAutofit/>
          </a:bodyPr>
          <a:lstStyle/>
          <a:p>
            <a:r>
              <a:rPr lang="es-PA" sz="3600" dirty="0"/>
              <a:t>Evaluación de la Regulación</a:t>
            </a:r>
          </a:p>
        </p:txBody>
      </p:sp>
      <p:sp>
        <p:nvSpPr>
          <p:cNvPr id="2" name="Marcador de número de diapositiva 1">
            <a:extLst>
              <a:ext uri="{FF2B5EF4-FFF2-40B4-BE49-F238E27FC236}">
                <a16:creationId xmlns:a16="http://schemas.microsoft.com/office/drawing/2014/main" id="{4DAC9E32-19B1-C804-A2BC-23A74B5739DD}"/>
              </a:ext>
            </a:extLst>
          </p:cNvPr>
          <p:cNvSpPr>
            <a:spLocks noGrp="1"/>
          </p:cNvSpPr>
          <p:nvPr>
            <p:ph type="sldNum" sz="quarter" idx="12"/>
          </p:nvPr>
        </p:nvSpPr>
        <p:spPr/>
        <p:txBody>
          <a:bodyPr/>
          <a:lstStyle/>
          <a:p>
            <a:fld id="{0FF54DE5-C571-48E8-A5BC-B369434E2F44}" type="slidenum">
              <a:rPr lang="es-ES" smtClean="0"/>
              <a:pPr/>
              <a:t>39</a:t>
            </a:fld>
            <a:endParaRPr lang="es-ES" dirty="0"/>
          </a:p>
        </p:txBody>
      </p:sp>
      <p:sp>
        <p:nvSpPr>
          <p:cNvPr id="3" name="Marcador de contenido 2">
            <a:extLst>
              <a:ext uri="{FF2B5EF4-FFF2-40B4-BE49-F238E27FC236}">
                <a16:creationId xmlns:a16="http://schemas.microsoft.com/office/drawing/2014/main" id="{98F67031-E0A7-07C3-716B-0ED48FD76181}"/>
              </a:ext>
            </a:extLst>
          </p:cNvPr>
          <p:cNvSpPr>
            <a:spLocks noGrp="1"/>
          </p:cNvSpPr>
          <p:nvPr>
            <p:ph idx="1"/>
          </p:nvPr>
        </p:nvSpPr>
        <p:spPr>
          <a:xfrm>
            <a:off x="1104900" y="1517872"/>
            <a:ext cx="9949954" cy="5106211"/>
          </a:xfrm>
        </p:spPr>
        <p:txBody>
          <a:bodyPr>
            <a:normAutofit/>
          </a:bodyPr>
          <a:lstStyle/>
          <a:p>
            <a:pPr marL="389250" indent="-514350">
              <a:buFont typeface="+mj-lt"/>
              <a:buAutoNum type="arabicPeriod" startAt="3"/>
            </a:pPr>
            <a:r>
              <a:rPr lang="es-PA" sz="2800" dirty="0">
                <a:solidFill>
                  <a:srgbClr val="3B3B3B"/>
                </a:solidFill>
              </a:rPr>
              <a:t>Cumplimiento</a:t>
            </a:r>
          </a:p>
          <a:p>
            <a:pPr marL="846450" lvl="1" indent="-514350"/>
            <a:r>
              <a:rPr lang="pt-BR" sz="2400" dirty="0">
                <a:solidFill>
                  <a:srgbClr val="3B3B3B"/>
                </a:solidFill>
              </a:rPr>
              <a:t>“</a:t>
            </a:r>
            <a:r>
              <a:rPr lang="es-PA" sz="2400" dirty="0">
                <a:solidFill>
                  <a:srgbClr val="3B3B3B"/>
                </a:solidFill>
              </a:rPr>
              <a:t>Tabla de los 11 criterios</a:t>
            </a:r>
            <a:r>
              <a:rPr lang="pt-BR" sz="2400" dirty="0">
                <a:solidFill>
                  <a:srgbClr val="3B3B3B"/>
                </a:solidFill>
              </a:rPr>
              <a:t>”</a:t>
            </a:r>
          </a:p>
          <a:p>
            <a:pPr marL="1303650" lvl="2" indent="-514350">
              <a:buFont typeface="+mj-lt"/>
              <a:buAutoNum type="romanLcPeriod"/>
            </a:pPr>
            <a:r>
              <a:rPr lang="es-PA" sz="2000" dirty="0">
                <a:solidFill>
                  <a:srgbClr val="3B3B3B"/>
                </a:solidFill>
              </a:rPr>
              <a:t>Familiaridad y claridad de la regulación.</a:t>
            </a:r>
          </a:p>
          <a:p>
            <a:pPr marL="1303650" lvl="2" indent="-514350">
              <a:buFont typeface="+mj-lt"/>
              <a:buAutoNum type="romanLcPeriod"/>
            </a:pPr>
            <a:r>
              <a:rPr lang="es-PA" sz="2000" dirty="0">
                <a:solidFill>
                  <a:srgbClr val="3B3B3B"/>
                </a:solidFill>
              </a:rPr>
              <a:t>Relación costo-beneficio para los regulados.</a:t>
            </a:r>
          </a:p>
          <a:p>
            <a:pPr marL="1303650" lvl="2" indent="-514350">
              <a:buFont typeface="+mj-lt"/>
              <a:buAutoNum type="romanLcPeriod"/>
            </a:pPr>
            <a:r>
              <a:rPr lang="es-PA" sz="2000" dirty="0">
                <a:solidFill>
                  <a:srgbClr val="3B3B3B"/>
                </a:solidFill>
              </a:rPr>
              <a:t>Aceptación de los propósitos y efectos de la regulación.</a:t>
            </a:r>
          </a:p>
          <a:p>
            <a:pPr marL="1303650" lvl="2" indent="-514350">
              <a:buFont typeface="+mj-lt"/>
              <a:buAutoNum type="romanLcPeriod"/>
            </a:pPr>
            <a:r>
              <a:rPr lang="es-PA" sz="2000" dirty="0">
                <a:solidFill>
                  <a:srgbClr val="3B3B3B"/>
                </a:solidFill>
              </a:rPr>
              <a:t>Credibilidad del regulador.</a:t>
            </a:r>
          </a:p>
          <a:p>
            <a:pPr marL="1303650" lvl="2" indent="-514350">
              <a:buFont typeface="+mj-lt"/>
              <a:buAutoNum type="romanLcPeriod"/>
            </a:pPr>
            <a:r>
              <a:rPr lang="es-PA" sz="2000" dirty="0">
                <a:solidFill>
                  <a:srgbClr val="3B3B3B"/>
                </a:solidFill>
              </a:rPr>
              <a:t>Control por parte de la sociedad sobre los regulados.</a:t>
            </a:r>
          </a:p>
          <a:p>
            <a:pPr marL="1303650" lvl="2" indent="-514350">
              <a:buFont typeface="+mj-lt"/>
              <a:buAutoNum type="romanLcPeriod"/>
            </a:pPr>
            <a:r>
              <a:rPr lang="es-PA" sz="2000" dirty="0">
                <a:solidFill>
                  <a:srgbClr val="3B3B3B"/>
                </a:solidFill>
              </a:rPr>
              <a:t>Riesgo de reporte.</a:t>
            </a:r>
          </a:p>
          <a:p>
            <a:pPr marL="1303650" lvl="2" indent="-514350">
              <a:buFont typeface="+mj-lt"/>
              <a:buAutoNum type="romanLcPeriod"/>
            </a:pPr>
            <a:r>
              <a:rPr lang="es-PA" sz="2000" dirty="0">
                <a:solidFill>
                  <a:srgbClr val="3B3B3B"/>
                </a:solidFill>
              </a:rPr>
              <a:t>Riesgo de inspección.</a:t>
            </a:r>
          </a:p>
          <a:p>
            <a:pPr marL="1303650" lvl="2" indent="-514350">
              <a:buFont typeface="+mj-lt"/>
              <a:buAutoNum type="romanLcPeriod"/>
            </a:pPr>
            <a:r>
              <a:rPr lang="es-PA" sz="2000" dirty="0">
                <a:solidFill>
                  <a:srgbClr val="3B3B3B"/>
                </a:solidFill>
              </a:rPr>
              <a:t>Riesgo de detección.</a:t>
            </a:r>
          </a:p>
          <a:p>
            <a:pPr marL="1303650" lvl="2" indent="-514350">
              <a:buFont typeface="+mj-lt"/>
              <a:buAutoNum type="romanLcPeriod"/>
            </a:pPr>
            <a:r>
              <a:rPr lang="es-PA" sz="2000" dirty="0">
                <a:solidFill>
                  <a:srgbClr val="3B3B3B"/>
                </a:solidFill>
              </a:rPr>
              <a:t>Riesgo de selección.</a:t>
            </a:r>
          </a:p>
          <a:p>
            <a:pPr marL="1303650" lvl="2" indent="-514350">
              <a:buFont typeface="+mj-lt"/>
              <a:buAutoNum type="romanLcPeriod"/>
            </a:pPr>
            <a:r>
              <a:rPr lang="es-PA" sz="2000" dirty="0">
                <a:solidFill>
                  <a:srgbClr val="3B3B3B"/>
                </a:solidFill>
              </a:rPr>
              <a:t>Riesgo de sanción.</a:t>
            </a:r>
          </a:p>
          <a:p>
            <a:pPr marL="1303650" lvl="2" indent="-514350">
              <a:buFont typeface="+mj-lt"/>
              <a:buAutoNum type="romanLcPeriod"/>
            </a:pPr>
            <a:r>
              <a:rPr lang="es-PA" sz="2000" dirty="0">
                <a:solidFill>
                  <a:srgbClr val="3B3B3B"/>
                </a:solidFill>
              </a:rPr>
              <a:t>Severidad de la sanción.</a:t>
            </a:r>
          </a:p>
        </p:txBody>
      </p:sp>
      <p:sp>
        <p:nvSpPr>
          <p:cNvPr id="4" name="CuadroTexto 3">
            <a:extLst>
              <a:ext uri="{FF2B5EF4-FFF2-40B4-BE49-F238E27FC236}">
                <a16:creationId xmlns:a16="http://schemas.microsoft.com/office/drawing/2014/main" id="{712D3261-569D-52D0-0710-D94D27A5B64E}"/>
              </a:ext>
            </a:extLst>
          </p:cNvPr>
          <p:cNvSpPr txBox="1"/>
          <p:nvPr/>
        </p:nvSpPr>
        <p:spPr>
          <a:xfrm>
            <a:off x="9486927" y="2931999"/>
            <a:ext cx="1669313" cy="646331"/>
          </a:xfrm>
          <a:prstGeom prst="rect">
            <a:avLst/>
          </a:prstGeom>
          <a:noFill/>
        </p:spPr>
        <p:txBody>
          <a:bodyPr wrap="square" rtlCol="0">
            <a:spAutoFit/>
          </a:bodyPr>
          <a:lstStyle/>
          <a:p>
            <a:pPr algn="ctr"/>
            <a:r>
              <a:rPr lang="es-PA" b="1" dirty="0"/>
              <a:t>Cumplimiento espontáneo</a:t>
            </a:r>
          </a:p>
        </p:txBody>
      </p:sp>
      <p:sp>
        <p:nvSpPr>
          <p:cNvPr id="6" name="CuadroTexto 5">
            <a:extLst>
              <a:ext uri="{FF2B5EF4-FFF2-40B4-BE49-F238E27FC236}">
                <a16:creationId xmlns:a16="http://schemas.microsoft.com/office/drawing/2014/main" id="{54118D56-1396-5B3F-E019-15AD55F0B3B1}"/>
              </a:ext>
            </a:extLst>
          </p:cNvPr>
          <p:cNvSpPr txBox="1"/>
          <p:nvPr/>
        </p:nvSpPr>
        <p:spPr>
          <a:xfrm>
            <a:off x="9486927" y="4859559"/>
            <a:ext cx="1921946" cy="646331"/>
          </a:xfrm>
          <a:prstGeom prst="rect">
            <a:avLst/>
          </a:prstGeom>
          <a:noFill/>
        </p:spPr>
        <p:txBody>
          <a:bodyPr wrap="square" rtlCol="0">
            <a:spAutoFit/>
          </a:bodyPr>
          <a:lstStyle/>
          <a:p>
            <a:pPr algn="ctr"/>
            <a:r>
              <a:rPr lang="es-PA" b="1" dirty="0"/>
              <a:t>Cumplimiento forzado</a:t>
            </a:r>
          </a:p>
        </p:txBody>
      </p:sp>
      <p:sp>
        <p:nvSpPr>
          <p:cNvPr id="7" name="Cerrar llave 6">
            <a:extLst>
              <a:ext uri="{FF2B5EF4-FFF2-40B4-BE49-F238E27FC236}">
                <a16:creationId xmlns:a16="http://schemas.microsoft.com/office/drawing/2014/main" id="{349150FC-52FA-78A2-82B4-C72CB58CF6DA}"/>
              </a:ext>
            </a:extLst>
          </p:cNvPr>
          <p:cNvSpPr/>
          <p:nvPr/>
        </p:nvSpPr>
        <p:spPr>
          <a:xfrm>
            <a:off x="8941981" y="2401664"/>
            <a:ext cx="646331" cy="1669313"/>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A" dirty="0"/>
          </a:p>
        </p:txBody>
      </p:sp>
      <p:sp>
        <p:nvSpPr>
          <p:cNvPr id="8" name="Cerrar llave 7">
            <a:extLst>
              <a:ext uri="{FF2B5EF4-FFF2-40B4-BE49-F238E27FC236}">
                <a16:creationId xmlns:a16="http://schemas.microsoft.com/office/drawing/2014/main" id="{C0D3BE9D-27D0-98D2-4253-39747BF01555}"/>
              </a:ext>
            </a:extLst>
          </p:cNvPr>
          <p:cNvSpPr/>
          <p:nvPr/>
        </p:nvSpPr>
        <p:spPr>
          <a:xfrm>
            <a:off x="8941981" y="4261807"/>
            <a:ext cx="646331" cy="1905077"/>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A" dirty="0"/>
          </a:p>
        </p:txBody>
      </p:sp>
    </p:spTree>
    <p:extLst>
      <p:ext uri="{BB962C8B-B14F-4D97-AF65-F5344CB8AC3E}">
        <p14:creationId xmlns:p14="http://schemas.microsoft.com/office/powerpoint/2010/main" val="387782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305D08-B4C4-4196-90EA-29FB312F55F0}"/>
              </a:ext>
            </a:extLst>
          </p:cNvPr>
          <p:cNvSpPr>
            <a:spLocks noGrp="1"/>
          </p:cNvSpPr>
          <p:nvPr>
            <p:ph type="title"/>
          </p:nvPr>
        </p:nvSpPr>
        <p:spPr/>
        <p:txBody>
          <a:bodyPr>
            <a:normAutofit/>
          </a:bodyPr>
          <a:lstStyle/>
          <a:p>
            <a:r>
              <a:rPr lang="es-PA" sz="3600" dirty="0"/>
              <a:t>Concepto de Política Pública</a:t>
            </a:r>
          </a:p>
        </p:txBody>
      </p:sp>
      <p:sp>
        <p:nvSpPr>
          <p:cNvPr id="3" name="Marcador de contenido 2">
            <a:extLst>
              <a:ext uri="{FF2B5EF4-FFF2-40B4-BE49-F238E27FC236}">
                <a16:creationId xmlns:a16="http://schemas.microsoft.com/office/drawing/2014/main" id="{19FA309D-A2D1-49F7-8E6E-4AA3EB90B2B3}"/>
              </a:ext>
            </a:extLst>
          </p:cNvPr>
          <p:cNvSpPr>
            <a:spLocks noGrp="1"/>
          </p:cNvSpPr>
          <p:nvPr>
            <p:ph idx="1"/>
          </p:nvPr>
        </p:nvSpPr>
        <p:spPr>
          <a:xfrm>
            <a:off x="1104900" y="1632960"/>
            <a:ext cx="9949954" cy="4608352"/>
          </a:xfrm>
        </p:spPr>
        <p:txBody>
          <a:bodyPr>
            <a:normAutofit fontScale="85000" lnSpcReduction="10000"/>
          </a:bodyPr>
          <a:lstStyle/>
          <a:p>
            <a:pPr algn="just">
              <a:lnSpc>
                <a:spcPct val="110000"/>
              </a:lnSpc>
            </a:pPr>
            <a:r>
              <a:rPr lang="es-PA" altLang="es-PA" sz="2800" dirty="0"/>
              <a:t>Acción deliberada del Estado para modificar el entorno económico.</a:t>
            </a:r>
          </a:p>
          <a:p>
            <a:pPr lvl="1" algn="just">
              <a:lnSpc>
                <a:spcPct val="110000"/>
              </a:lnSpc>
            </a:pPr>
            <a:r>
              <a:rPr lang="es-PA" altLang="es-PA" sz="2400" dirty="0"/>
              <a:t>Consecución de objetivos y metas</a:t>
            </a:r>
          </a:p>
          <a:p>
            <a:pPr algn="just">
              <a:lnSpc>
                <a:spcPct val="110000"/>
              </a:lnSpc>
            </a:pPr>
            <a:r>
              <a:rPr lang="es-PA" altLang="es-PA" sz="2800" dirty="0"/>
              <a:t>Instrumentos donde se refleja:</a:t>
            </a:r>
          </a:p>
          <a:p>
            <a:pPr lvl="1" algn="just">
              <a:lnSpc>
                <a:spcPct val="110000"/>
              </a:lnSpc>
            </a:pPr>
            <a:r>
              <a:rPr lang="es-PA" altLang="es-PA" sz="2400" dirty="0"/>
              <a:t>Leyes, Decretos-Ley, Decretos de Gabinete, Decretos Ejecutivos, Resoluciones, etc.</a:t>
            </a:r>
          </a:p>
          <a:p>
            <a:pPr algn="just">
              <a:lnSpc>
                <a:spcPct val="110000"/>
              </a:lnSpc>
            </a:pPr>
            <a:r>
              <a:rPr lang="es-PA" altLang="es-PA" sz="2800" dirty="0"/>
              <a:t>La política económica no es ni debe ser “neutral”.</a:t>
            </a:r>
          </a:p>
          <a:p>
            <a:pPr lvl="1" algn="just">
              <a:lnSpc>
                <a:spcPct val="110000"/>
              </a:lnSpc>
            </a:pPr>
            <a:r>
              <a:rPr lang="es-PA" altLang="es-PA" sz="2400" dirty="0"/>
              <a:t>Ganadores y perdedores.</a:t>
            </a:r>
          </a:p>
          <a:p>
            <a:pPr lvl="1" algn="just">
              <a:lnSpc>
                <a:spcPct val="110000"/>
              </a:lnSpc>
            </a:pPr>
            <a:r>
              <a:rPr lang="es-PA" altLang="es-PA" sz="2400" dirty="0"/>
              <a:t>Balance global.</a:t>
            </a:r>
          </a:p>
          <a:p>
            <a:pPr algn="just">
              <a:lnSpc>
                <a:spcPct val="110000"/>
              </a:lnSpc>
            </a:pPr>
            <a:r>
              <a:rPr lang="es-PA" altLang="es-PA" sz="2800" dirty="0"/>
              <a:t>Campos:</a:t>
            </a:r>
          </a:p>
          <a:p>
            <a:pPr lvl="1" algn="just">
              <a:lnSpc>
                <a:spcPct val="110000"/>
              </a:lnSpc>
            </a:pPr>
            <a:r>
              <a:rPr lang="es-PA" altLang="es-PA" sz="2400" dirty="0"/>
              <a:t>Comercial, Monetaria, Fiscal, Industrial, </a:t>
            </a:r>
            <a:r>
              <a:rPr lang="es-PA" altLang="es-PA" sz="2400" b="1" dirty="0"/>
              <a:t>Regulación</a:t>
            </a:r>
            <a:r>
              <a:rPr lang="es-PA" altLang="es-PA" sz="2400" dirty="0"/>
              <a:t>, etc.</a:t>
            </a:r>
          </a:p>
          <a:p>
            <a:pPr algn="just"/>
            <a:endParaRPr lang="es-PA" dirty="0"/>
          </a:p>
        </p:txBody>
      </p:sp>
      <p:sp>
        <p:nvSpPr>
          <p:cNvPr id="4" name="Marcador de número de diapositiva 3">
            <a:extLst>
              <a:ext uri="{FF2B5EF4-FFF2-40B4-BE49-F238E27FC236}">
                <a16:creationId xmlns:a16="http://schemas.microsoft.com/office/drawing/2014/main" id="{6A368167-E99B-A3DF-09B9-CBC164656C7A}"/>
              </a:ext>
            </a:extLst>
          </p:cNvPr>
          <p:cNvSpPr>
            <a:spLocks noGrp="1"/>
          </p:cNvSpPr>
          <p:nvPr>
            <p:ph type="sldNum" sz="quarter" idx="12"/>
          </p:nvPr>
        </p:nvSpPr>
        <p:spPr/>
        <p:txBody>
          <a:bodyPr/>
          <a:lstStyle/>
          <a:p>
            <a:fld id="{0FF54DE5-C571-48E8-A5BC-B369434E2F44}" type="slidenum">
              <a:rPr lang="es-ES" smtClean="0"/>
              <a:pPr/>
              <a:t>4</a:t>
            </a:fld>
            <a:endParaRPr lang="es-ES" dirty="0"/>
          </a:p>
        </p:txBody>
      </p:sp>
    </p:spTree>
    <p:extLst>
      <p:ext uri="{BB962C8B-B14F-4D97-AF65-F5344CB8AC3E}">
        <p14:creationId xmlns:p14="http://schemas.microsoft.com/office/powerpoint/2010/main" val="313411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24FD496-AE63-40D2-A373-ADE72D9EF8C7}"/>
              </a:ext>
            </a:extLst>
          </p:cNvPr>
          <p:cNvSpPr>
            <a:spLocks noGrp="1"/>
          </p:cNvSpPr>
          <p:nvPr>
            <p:ph type="title"/>
          </p:nvPr>
        </p:nvSpPr>
        <p:spPr/>
        <p:txBody>
          <a:bodyPr>
            <a:normAutofit/>
          </a:bodyPr>
          <a:lstStyle/>
          <a:p>
            <a:r>
              <a:rPr lang="es-ES" sz="3600" dirty="0"/>
              <a:t>Fases y Subfases de la Política Pública</a:t>
            </a:r>
            <a:endParaRPr lang="es-PA" sz="3600" dirty="0"/>
          </a:p>
        </p:txBody>
      </p:sp>
      <p:sp>
        <p:nvSpPr>
          <p:cNvPr id="4" name="Marcador de número de diapositiva 3">
            <a:extLst>
              <a:ext uri="{FF2B5EF4-FFF2-40B4-BE49-F238E27FC236}">
                <a16:creationId xmlns:a16="http://schemas.microsoft.com/office/drawing/2014/main" id="{CBEC5C7A-8621-4E7E-81A8-E8112556541B}"/>
              </a:ext>
            </a:extLst>
          </p:cNvPr>
          <p:cNvSpPr>
            <a:spLocks noGrp="1"/>
          </p:cNvSpPr>
          <p:nvPr>
            <p:ph type="sldNum" sz="quarter" idx="12"/>
          </p:nvPr>
        </p:nvSpPr>
        <p:spPr/>
        <p:txBody>
          <a:bodyPr/>
          <a:lstStyle/>
          <a:p>
            <a:pPr rtl="0"/>
            <a:fld id="{0FF54DE5-C571-48E8-A5BC-B369434E2F44}" type="slidenum">
              <a:rPr lang="es-ES" noProof="0" smtClean="0"/>
              <a:t>40</a:t>
            </a:fld>
            <a:endParaRPr lang="es-ES" noProof="0" dirty="0"/>
          </a:p>
        </p:txBody>
      </p:sp>
      <p:pic>
        <p:nvPicPr>
          <p:cNvPr id="10" name="Imagen 9">
            <a:extLst>
              <a:ext uri="{FF2B5EF4-FFF2-40B4-BE49-F238E27FC236}">
                <a16:creationId xmlns:a16="http://schemas.microsoft.com/office/drawing/2014/main" id="{F58F81D0-5377-410C-8741-84E259A64ADD}"/>
              </a:ext>
            </a:extLst>
          </p:cNvPr>
          <p:cNvPicPr>
            <a:picLocks noChangeAspect="1"/>
          </p:cNvPicPr>
          <p:nvPr/>
        </p:nvPicPr>
        <p:blipFill>
          <a:blip r:embed="rId2"/>
          <a:stretch>
            <a:fillRect/>
          </a:stretch>
        </p:blipFill>
        <p:spPr>
          <a:xfrm>
            <a:off x="2804765" y="1477842"/>
            <a:ext cx="6580952" cy="5152381"/>
          </a:xfrm>
          <a:prstGeom prst="rect">
            <a:avLst/>
          </a:prstGeom>
        </p:spPr>
      </p:pic>
    </p:spTree>
    <p:extLst>
      <p:ext uri="{BB962C8B-B14F-4D97-AF65-F5344CB8AC3E}">
        <p14:creationId xmlns:p14="http://schemas.microsoft.com/office/powerpoint/2010/main" val="114768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rtl="0"/>
            <a:r>
              <a:rPr lang="es-ES" sz="3600" dirty="0"/>
              <a:t>Estructura de Evaluación de un Proyecto</a:t>
            </a:r>
          </a:p>
        </p:txBody>
      </p:sp>
      <p:pic>
        <p:nvPicPr>
          <p:cNvPr id="7" name="Imagen 6">
            <a:extLst>
              <a:ext uri="{FF2B5EF4-FFF2-40B4-BE49-F238E27FC236}">
                <a16:creationId xmlns:a16="http://schemas.microsoft.com/office/drawing/2014/main" id="{8926406B-3E3F-59AB-BC6F-BEA7A607D73A}"/>
              </a:ext>
            </a:extLst>
          </p:cNvPr>
          <p:cNvPicPr>
            <a:picLocks noChangeAspect="1"/>
          </p:cNvPicPr>
          <p:nvPr/>
        </p:nvPicPr>
        <p:blipFill>
          <a:blip r:embed="rId3"/>
          <a:stretch>
            <a:fillRect/>
          </a:stretch>
        </p:blipFill>
        <p:spPr>
          <a:xfrm>
            <a:off x="1104901" y="1501537"/>
            <a:ext cx="9980681" cy="4854814"/>
          </a:xfrm>
          <a:prstGeom prst="rect">
            <a:avLst/>
          </a:prstGeom>
        </p:spPr>
      </p:pic>
      <p:sp>
        <p:nvSpPr>
          <p:cNvPr id="8" name="Marcador de número de diapositiva 7">
            <a:extLst>
              <a:ext uri="{FF2B5EF4-FFF2-40B4-BE49-F238E27FC236}">
                <a16:creationId xmlns:a16="http://schemas.microsoft.com/office/drawing/2014/main" id="{797BB8D2-01B7-B6E4-32DF-14D8F1DB05F7}"/>
              </a:ext>
            </a:extLst>
          </p:cNvPr>
          <p:cNvSpPr>
            <a:spLocks noGrp="1"/>
          </p:cNvSpPr>
          <p:nvPr>
            <p:ph type="sldNum" sz="quarter" idx="12"/>
          </p:nvPr>
        </p:nvSpPr>
        <p:spPr/>
        <p:txBody>
          <a:bodyPr/>
          <a:lstStyle/>
          <a:p>
            <a:pPr rtl="0"/>
            <a:fld id="{0FF54DE5-C571-48E8-A5BC-B369434E2F44}" type="slidenum">
              <a:rPr lang="es-ES" noProof="0" smtClean="0"/>
              <a:t>41</a:t>
            </a:fld>
            <a:endParaRPr lang="es-ES" noProof="0" dirty="0"/>
          </a:p>
        </p:txBody>
      </p:sp>
      <p:sp>
        <p:nvSpPr>
          <p:cNvPr id="9" name="CuadroTexto 8">
            <a:extLst>
              <a:ext uri="{FF2B5EF4-FFF2-40B4-BE49-F238E27FC236}">
                <a16:creationId xmlns:a16="http://schemas.microsoft.com/office/drawing/2014/main" id="{9E8C8B2E-6A4C-4BFA-500C-DDE312F9CC02}"/>
              </a:ext>
            </a:extLst>
          </p:cNvPr>
          <p:cNvSpPr txBox="1"/>
          <p:nvPr/>
        </p:nvSpPr>
        <p:spPr>
          <a:xfrm>
            <a:off x="1104900" y="6356351"/>
            <a:ext cx="2499691" cy="253916"/>
          </a:xfrm>
          <a:prstGeom prst="rect">
            <a:avLst/>
          </a:prstGeom>
          <a:noFill/>
        </p:spPr>
        <p:txBody>
          <a:bodyPr wrap="square" rtlCol="0">
            <a:spAutoFit/>
          </a:bodyPr>
          <a:lstStyle/>
          <a:p>
            <a:r>
              <a:rPr lang="es-PA" sz="1050" dirty="0"/>
              <a:t>Fuente: Florio &amp; Pancotti (2023)..</a:t>
            </a:r>
          </a:p>
        </p:txBody>
      </p:sp>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Marcador de número de diapositiva"/>
          <p:cNvSpPr>
            <a:spLocks noGrp="1"/>
          </p:cNvSpPr>
          <p:nvPr>
            <p:ph type="sldNum" sz="quarter" idx="12"/>
          </p:nvPr>
        </p:nvSpPr>
        <p:spPr/>
        <p:txBody>
          <a:bodyPr/>
          <a:lstStyle/>
          <a:p>
            <a:fld id="{A5EFD385-82EE-4FA3-9246-5F8EA130A9B1}" type="slidenum">
              <a:rPr lang="es-ES"/>
              <a:pPr/>
              <a:t>42</a:t>
            </a:fld>
            <a:endParaRPr lang="es-ES" dirty="0"/>
          </a:p>
        </p:txBody>
      </p:sp>
      <p:sp>
        <p:nvSpPr>
          <p:cNvPr id="174082" name="Rectangle 2"/>
          <p:cNvSpPr>
            <a:spLocks noGrp="1" noChangeArrowheads="1"/>
          </p:cNvSpPr>
          <p:nvPr>
            <p:ph type="title"/>
          </p:nvPr>
        </p:nvSpPr>
        <p:spPr/>
        <p:txBody>
          <a:bodyPr>
            <a:normAutofit/>
          </a:bodyPr>
          <a:lstStyle/>
          <a:p>
            <a:r>
              <a:rPr lang="es-ES_tradnl" sz="3600" dirty="0"/>
              <a:t>La RIA en la Práctica en Nuestra Región</a:t>
            </a:r>
          </a:p>
        </p:txBody>
      </p:sp>
      <p:pic>
        <p:nvPicPr>
          <p:cNvPr id="6" name="Imagen 5">
            <a:extLst>
              <a:ext uri="{FF2B5EF4-FFF2-40B4-BE49-F238E27FC236}">
                <a16:creationId xmlns:a16="http://schemas.microsoft.com/office/drawing/2014/main" id="{42408DF4-D19E-8571-E610-7A2492557BFF}"/>
              </a:ext>
            </a:extLst>
          </p:cNvPr>
          <p:cNvPicPr>
            <a:picLocks noChangeAspect="1"/>
          </p:cNvPicPr>
          <p:nvPr/>
        </p:nvPicPr>
        <p:blipFill>
          <a:blip r:embed="rId3"/>
          <a:stretch>
            <a:fillRect/>
          </a:stretch>
        </p:blipFill>
        <p:spPr>
          <a:xfrm>
            <a:off x="1796901" y="1445286"/>
            <a:ext cx="8718699" cy="5276190"/>
          </a:xfrm>
          <a:prstGeom prst="rect">
            <a:avLst/>
          </a:prstGeom>
        </p:spPr>
      </p:pic>
    </p:spTree>
    <p:extLst>
      <p:ext uri="{BB962C8B-B14F-4D97-AF65-F5344CB8AC3E}">
        <p14:creationId xmlns:p14="http://schemas.microsoft.com/office/powerpoint/2010/main" val="225476797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Marcador de número de diapositiva"/>
          <p:cNvSpPr>
            <a:spLocks noGrp="1"/>
          </p:cNvSpPr>
          <p:nvPr>
            <p:ph type="sldNum" sz="quarter" idx="12"/>
          </p:nvPr>
        </p:nvSpPr>
        <p:spPr/>
        <p:txBody>
          <a:bodyPr/>
          <a:lstStyle/>
          <a:p>
            <a:fld id="{A5EFD385-82EE-4FA3-9246-5F8EA130A9B1}" type="slidenum">
              <a:rPr lang="es-ES"/>
              <a:pPr/>
              <a:t>43</a:t>
            </a:fld>
            <a:endParaRPr lang="es-ES" dirty="0"/>
          </a:p>
        </p:txBody>
      </p:sp>
      <p:sp>
        <p:nvSpPr>
          <p:cNvPr id="174082" name="Rectangle 2"/>
          <p:cNvSpPr>
            <a:spLocks noGrp="1" noChangeArrowheads="1"/>
          </p:cNvSpPr>
          <p:nvPr>
            <p:ph type="title"/>
          </p:nvPr>
        </p:nvSpPr>
        <p:spPr/>
        <p:txBody>
          <a:bodyPr>
            <a:normAutofit/>
          </a:bodyPr>
          <a:lstStyle/>
          <a:p>
            <a:r>
              <a:rPr lang="es-ES_tradnl" sz="3600" dirty="0"/>
              <a:t>La RIA en la Práctica en Nuestra Región</a:t>
            </a:r>
          </a:p>
        </p:txBody>
      </p:sp>
      <p:pic>
        <p:nvPicPr>
          <p:cNvPr id="3" name="Imagen 2">
            <a:extLst>
              <a:ext uri="{FF2B5EF4-FFF2-40B4-BE49-F238E27FC236}">
                <a16:creationId xmlns:a16="http://schemas.microsoft.com/office/drawing/2014/main" id="{A896DB90-7642-B3AF-25EB-8F1EB31412FA}"/>
              </a:ext>
            </a:extLst>
          </p:cNvPr>
          <p:cNvPicPr>
            <a:picLocks noChangeAspect="1"/>
          </p:cNvPicPr>
          <p:nvPr/>
        </p:nvPicPr>
        <p:blipFill>
          <a:blip r:embed="rId3"/>
          <a:stretch>
            <a:fillRect/>
          </a:stretch>
        </p:blipFill>
        <p:spPr>
          <a:xfrm>
            <a:off x="1892595" y="1416714"/>
            <a:ext cx="8325293" cy="5304762"/>
          </a:xfrm>
          <a:prstGeom prst="rect">
            <a:avLst/>
          </a:prstGeom>
        </p:spPr>
      </p:pic>
    </p:spTree>
    <p:extLst>
      <p:ext uri="{BB962C8B-B14F-4D97-AF65-F5344CB8AC3E}">
        <p14:creationId xmlns:p14="http://schemas.microsoft.com/office/powerpoint/2010/main" val="100454676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Marcador de número de diapositiva"/>
          <p:cNvSpPr>
            <a:spLocks noGrp="1"/>
          </p:cNvSpPr>
          <p:nvPr>
            <p:ph type="sldNum" sz="quarter" idx="12"/>
          </p:nvPr>
        </p:nvSpPr>
        <p:spPr/>
        <p:txBody>
          <a:bodyPr/>
          <a:lstStyle/>
          <a:p>
            <a:fld id="{A5EFD385-82EE-4FA3-9246-5F8EA130A9B1}" type="slidenum">
              <a:rPr lang="es-ES"/>
              <a:pPr/>
              <a:t>44</a:t>
            </a:fld>
            <a:endParaRPr lang="es-ES" dirty="0"/>
          </a:p>
        </p:txBody>
      </p:sp>
      <p:sp>
        <p:nvSpPr>
          <p:cNvPr id="174082" name="Rectangle 2"/>
          <p:cNvSpPr>
            <a:spLocks noGrp="1" noChangeArrowheads="1"/>
          </p:cNvSpPr>
          <p:nvPr>
            <p:ph type="title"/>
          </p:nvPr>
        </p:nvSpPr>
        <p:spPr/>
        <p:txBody>
          <a:bodyPr>
            <a:normAutofit/>
          </a:bodyPr>
          <a:lstStyle/>
          <a:p>
            <a:r>
              <a:rPr lang="es-ES_tradnl" sz="3600" dirty="0"/>
              <a:t>Vínculos de Impactos Regulatorios sobre la Competitividad</a:t>
            </a:r>
          </a:p>
        </p:txBody>
      </p:sp>
      <p:pic>
        <p:nvPicPr>
          <p:cNvPr id="6" name="Imagen 5">
            <a:extLst>
              <a:ext uri="{FF2B5EF4-FFF2-40B4-BE49-F238E27FC236}">
                <a16:creationId xmlns:a16="http://schemas.microsoft.com/office/drawing/2014/main" id="{9AC8E1F6-F109-D52C-E2A7-03685A4D1BF4}"/>
              </a:ext>
            </a:extLst>
          </p:cNvPr>
          <p:cNvPicPr>
            <a:picLocks noChangeAspect="1"/>
          </p:cNvPicPr>
          <p:nvPr/>
        </p:nvPicPr>
        <p:blipFill>
          <a:blip r:embed="rId3"/>
          <a:stretch>
            <a:fillRect/>
          </a:stretch>
        </p:blipFill>
        <p:spPr>
          <a:xfrm>
            <a:off x="2229332" y="1339854"/>
            <a:ext cx="7648315" cy="5455812"/>
          </a:xfrm>
          <a:prstGeom prst="rect">
            <a:avLst/>
          </a:prstGeom>
        </p:spPr>
      </p:pic>
      <p:sp>
        <p:nvSpPr>
          <p:cNvPr id="8" name="CuadroTexto 7">
            <a:extLst>
              <a:ext uri="{FF2B5EF4-FFF2-40B4-BE49-F238E27FC236}">
                <a16:creationId xmlns:a16="http://schemas.microsoft.com/office/drawing/2014/main" id="{1A92BC02-64EF-88F0-8D44-DCBE6FE56E29}"/>
              </a:ext>
            </a:extLst>
          </p:cNvPr>
          <p:cNvSpPr txBox="1"/>
          <p:nvPr/>
        </p:nvSpPr>
        <p:spPr>
          <a:xfrm>
            <a:off x="2134486" y="6613754"/>
            <a:ext cx="6097772" cy="215444"/>
          </a:xfrm>
          <a:prstGeom prst="rect">
            <a:avLst/>
          </a:prstGeom>
          <a:noFill/>
        </p:spPr>
        <p:txBody>
          <a:bodyPr wrap="square">
            <a:spAutoFit/>
          </a:bodyPr>
          <a:lstStyle/>
          <a:p>
            <a:r>
              <a:rPr lang="es-PA" sz="800" dirty="0"/>
              <a:t>Fuente: https://dx.doi.org/10.1787/7c11f5d5-en</a:t>
            </a:r>
          </a:p>
        </p:txBody>
      </p:sp>
    </p:spTree>
    <p:extLst>
      <p:ext uri="{BB962C8B-B14F-4D97-AF65-F5344CB8AC3E}">
        <p14:creationId xmlns:p14="http://schemas.microsoft.com/office/powerpoint/2010/main" val="240321172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5 Marcador de número de diapositiva">
            <a:extLst>
              <a:ext uri="{FF2B5EF4-FFF2-40B4-BE49-F238E27FC236}">
                <a16:creationId xmlns:a16="http://schemas.microsoft.com/office/drawing/2014/main" id="{142367F9-73D5-4C3D-8191-22143E2EA66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CC"/>
                </a:solidFill>
                <a:latin typeface="Times New Roman" panose="02020603050405020304" pitchFamily="18" charset="0"/>
              </a:defRPr>
            </a:lvl1pPr>
            <a:lvl2pPr marL="742950" indent="-285750" eaLnBrk="0" hangingPunct="0">
              <a:defRPr b="1">
                <a:solidFill>
                  <a:srgbClr val="0000CC"/>
                </a:solidFill>
                <a:latin typeface="Times New Roman" panose="02020603050405020304" pitchFamily="18" charset="0"/>
              </a:defRPr>
            </a:lvl2pPr>
            <a:lvl3pPr marL="1143000" indent="-228600" eaLnBrk="0" hangingPunct="0">
              <a:defRPr b="1">
                <a:solidFill>
                  <a:srgbClr val="0000CC"/>
                </a:solidFill>
                <a:latin typeface="Times New Roman" panose="02020603050405020304" pitchFamily="18" charset="0"/>
              </a:defRPr>
            </a:lvl3pPr>
            <a:lvl4pPr marL="1600200" indent="-228600" eaLnBrk="0" hangingPunct="0">
              <a:defRPr b="1">
                <a:solidFill>
                  <a:srgbClr val="0000CC"/>
                </a:solidFill>
                <a:latin typeface="Times New Roman" panose="02020603050405020304" pitchFamily="18" charset="0"/>
              </a:defRPr>
            </a:lvl4pPr>
            <a:lvl5pPr marL="2057400" indent="-228600" eaLnBrk="0" hangingPunct="0">
              <a:defRPr b="1">
                <a:solidFill>
                  <a:srgbClr val="0000CC"/>
                </a:solidFill>
                <a:latin typeface="Times New Roman" panose="02020603050405020304" pitchFamily="18" charset="0"/>
              </a:defRPr>
            </a:lvl5pPr>
            <a:lvl6pPr marL="2514600" indent="-228600" eaLnBrk="0" fontAlgn="base" hangingPunct="0">
              <a:spcBef>
                <a:spcPct val="50000"/>
              </a:spcBef>
              <a:spcAft>
                <a:spcPct val="0"/>
              </a:spcAft>
              <a:defRPr b="1">
                <a:solidFill>
                  <a:srgbClr val="0000CC"/>
                </a:solidFill>
                <a:latin typeface="Times New Roman" panose="02020603050405020304" pitchFamily="18" charset="0"/>
              </a:defRPr>
            </a:lvl6pPr>
            <a:lvl7pPr marL="2971800" indent="-228600" eaLnBrk="0" fontAlgn="base" hangingPunct="0">
              <a:spcBef>
                <a:spcPct val="50000"/>
              </a:spcBef>
              <a:spcAft>
                <a:spcPct val="0"/>
              </a:spcAft>
              <a:defRPr b="1">
                <a:solidFill>
                  <a:srgbClr val="0000CC"/>
                </a:solidFill>
                <a:latin typeface="Times New Roman" panose="02020603050405020304" pitchFamily="18" charset="0"/>
              </a:defRPr>
            </a:lvl7pPr>
            <a:lvl8pPr marL="3429000" indent="-228600" eaLnBrk="0" fontAlgn="base" hangingPunct="0">
              <a:spcBef>
                <a:spcPct val="50000"/>
              </a:spcBef>
              <a:spcAft>
                <a:spcPct val="0"/>
              </a:spcAft>
              <a:defRPr b="1">
                <a:solidFill>
                  <a:srgbClr val="0000CC"/>
                </a:solidFill>
                <a:latin typeface="Times New Roman" panose="02020603050405020304" pitchFamily="18" charset="0"/>
              </a:defRPr>
            </a:lvl8pPr>
            <a:lvl9pPr marL="3886200" indent="-228600" eaLnBrk="0" fontAlgn="base" hangingPunct="0">
              <a:spcBef>
                <a:spcPct val="50000"/>
              </a:spcBef>
              <a:spcAft>
                <a:spcPct val="0"/>
              </a:spcAft>
              <a:defRPr b="1">
                <a:solidFill>
                  <a:srgbClr val="0000CC"/>
                </a:solidFill>
                <a:latin typeface="Times New Roman" panose="02020603050405020304" pitchFamily="18" charset="0"/>
              </a:defRPr>
            </a:lvl9pPr>
          </a:lstStyle>
          <a:p>
            <a:fld id="{FDAEB9A2-642B-485D-98CB-9D94352C552E}" type="slidenum">
              <a:rPr lang="en-US" altLang="es-PA" b="0">
                <a:solidFill>
                  <a:schemeClr val="accent2"/>
                </a:solidFill>
              </a:rPr>
              <a:pPr/>
              <a:t>45</a:t>
            </a:fld>
            <a:endParaRPr lang="en-US" altLang="es-PA" b="0" dirty="0">
              <a:solidFill>
                <a:schemeClr val="accent2"/>
              </a:solidFill>
            </a:endParaRPr>
          </a:p>
        </p:txBody>
      </p:sp>
      <p:sp>
        <p:nvSpPr>
          <p:cNvPr id="5123" name="Rectangle 1026">
            <a:extLst>
              <a:ext uri="{FF2B5EF4-FFF2-40B4-BE49-F238E27FC236}">
                <a16:creationId xmlns:a16="http://schemas.microsoft.com/office/drawing/2014/main" id="{75413BB4-0B48-4DA3-B380-E5115E2C7151}"/>
              </a:ext>
            </a:extLst>
          </p:cNvPr>
          <p:cNvSpPr>
            <a:spLocks noGrp="1" noChangeArrowheads="1"/>
          </p:cNvSpPr>
          <p:nvPr>
            <p:ph type="title"/>
          </p:nvPr>
        </p:nvSpPr>
        <p:spPr>
          <a:xfrm>
            <a:off x="1137684" y="228600"/>
            <a:ext cx="9947898" cy="838200"/>
          </a:xfrm>
        </p:spPr>
        <p:txBody>
          <a:bodyPr>
            <a:normAutofit/>
          </a:bodyPr>
          <a:lstStyle/>
          <a:p>
            <a:r>
              <a:rPr lang="es-PA" altLang="es-PA" sz="3600" b="1" dirty="0"/>
              <a:t>El “Problema” del Monopolio</a:t>
            </a:r>
          </a:p>
        </p:txBody>
      </p:sp>
      <p:sp>
        <p:nvSpPr>
          <p:cNvPr id="5124" name="Rectangle 1027">
            <a:extLst>
              <a:ext uri="{FF2B5EF4-FFF2-40B4-BE49-F238E27FC236}">
                <a16:creationId xmlns:a16="http://schemas.microsoft.com/office/drawing/2014/main" id="{7CE622B0-E43C-4CD2-AC64-DFE7D622748D}"/>
              </a:ext>
            </a:extLst>
          </p:cNvPr>
          <p:cNvSpPr>
            <a:spLocks noGrp="1" noChangeArrowheads="1"/>
          </p:cNvSpPr>
          <p:nvPr>
            <p:ph type="body" idx="1"/>
          </p:nvPr>
        </p:nvSpPr>
        <p:spPr>
          <a:xfrm>
            <a:off x="1106418" y="1357313"/>
            <a:ext cx="9979164" cy="5181600"/>
          </a:xfrm>
        </p:spPr>
        <p:txBody>
          <a:bodyPr>
            <a:normAutofit fontScale="92500" lnSpcReduction="10000"/>
          </a:bodyPr>
          <a:lstStyle/>
          <a:p>
            <a:pPr algn="just">
              <a:lnSpc>
                <a:spcPct val="110000"/>
              </a:lnSpc>
            </a:pPr>
            <a:r>
              <a:rPr lang="es-PA" altLang="es-PA" sz="2400" dirty="0"/>
              <a:t>Precio superior que pagan los consumidores.</a:t>
            </a:r>
          </a:p>
          <a:p>
            <a:pPr lvl="1" algn="just">
              <a:lnSpc>
                <a:spcPct val="110000"/>
              </a:lnSpc>
            </a:pPr>
            <a:r>
              <a:rPr lang="es-PA" altLang="es-PA" sz="1800" dirty="0"/>
              <a:t>Efecto redistributivo: problema de justicia social no de eficiencia.</a:t>
            </a:r>
          </a:p>
          <a:p>
            <a:pPr algn="just">
              <a:lnSpc>
                <a:spcPct val="110000"/>
              </a:lnSpc>
            </a:pPr>
            <a:r>
              <a:rPr lang="es-PA" altLang="es-PA" sz="2400" dirty="0"/>
              <a:t>Restricción de la producción (como vía para lograr un aumento en el precio).</a:t>
            </a:r>
          </a:p>
          <a:p>
            <a:pPr lvl="1" algn="just">
              <a:lnSpc>
                <a:spcPct val="110000"/>
              </a:lnSpc>
            </a:pPr>
            <a:r>
              <a:rPr lang="es-PA" altLang="es-PA" sz="1800" dirty="0"/>
              <a:t>El menor consumo equivale a una pérdida de bienestar para toda la sociedad (recordar el problema económico básico </a:t>
            </a:r>
            <a:r>
              <a:rPr lang="es-PA" altLang="es-PA" sz="1800" b="1" dirty="0"/>
              <a:t>N &gt; R</a:t>
            </a:r>
            <a:r>
              <a:rPr lang="es-PA" altLang="es-PA" sz="1800" dirty="0"/>
              <a:t>).</a:t>
            </a:r>
          </a:p>
          <a:p>
            <a:pPr algn="just">
              <a:lnSpc>
                <a:spcPct val="110000"/>
              </a:lnSpc>
            </a:pPr>
            <a:r>
              <a:rPr lang="es-PA" altLang="es-PA" sz="2400" dirty="0"/>
              <a:t>En mercados muy concentrados (oligopolios) aumentan las posibilidades que un grupo de empresas ejerzan su posición dominante.</a:t>
            </a:r>
          </a:p>
          <a:p>
            <a:pPr lvl="1" algn="just">
              <a:lnSpc>
                <a:spcPct val="110000"/>
              </a:lnSpc>
            </a:pPr>
            <a:r>
              <a:rPr lang="es-PA" altLang="es-PA" sz="2000" dirty="0"/>
              <a:t>Reducen los </a:t>
            </a:r>
            <a:r>
              <a:rPr lang="es-PA" altLang="es-PA" sz="2000" b="1" dirty="0"/>
              <a:t>costos de transacción</a:t>
            </a:r>
            <a:r>
              <a:rPr lang="es-PA" altLang="es-PA" sz="2000" dirty="0"/>
              <a:t> para llegar a una concertación o para desarrollar prácticas paralelas.</a:t>
            </a:r>
          </a:p>
          <a:p>
            <a:pPr algn="just">
              <a:lnSpc>
                <a:spcPct val="110000"/>
              </a:lnSpc>
            </a:pPr>
            <a:r>
              <a:rPr lang="es-PA" altLang="es-PA" sz="2400" dirty="0"/>
              <a:t>La única consecuencia deseable de un monopolio es la reducción de costos (todo efecto distinto implica usar la posición dominante para fines no deseables).</a:t>
            </a:r>
          </a:p>
        </p:txBody>
      </p:sp>
      <p:sp>
        <p:nvSpPr>
          <p:cNvPr id="5125" name="Text Box 1028">
            <a:extLst>
              <a:ext uri="{FF2B5EF4-FFF2-40B4-BE49-F238E27FC236}">
                <a16:creationId xmlns:a16="http://schemas.microsoft.com/office/drawing/2014/main" id="{6E5B4889-CA8E-49F3-8FEB-8A2CE654263F}"/>
              </a:ext>
            </a:extLst>
          </p:cNvPr>
          <p:cNvSpPr txBox="1">
            <a:spLocks noChangeArrowheads="1"/>
          </p:cNvSpPr>
          <p:nvPr/>
        </p:nvSpPr>
        <p:spPr bwMode="auto">
          <a:xfrm>
            <a:off x="1660525" y="6437314"/>
            <a:ext cx="49736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rgbClr val="0000CC"/>
                </a:solidFill>
                <a:latin typeface="Times New Roman" panose="02020603050405020304" pitchFamily="18" charset="0"/>
              </a:defRPr>
            </a:lvl1pPr>
            <a:lvl2pPr marL="742950" indent="-285750" eaLnBrk="0" hangingPunct="0">
              <a:defRPr b="1">
                <a:solidFill>
                  <a:srgbClr val="0000CC"/>
                </a:solidFill>
                <a:latin typeface="Times New Roman" panose="02020603050405020304" pitchFamily="18" charset="0"/>
              </a:defRPr>
            </a:lvl2pPr>
            <a:lvl3pPr marL="1143000" indent="-228600" eaLnBrk="0" hangingPunct="0">
              <a:defRPr b="1">
                <a:solidFill>
                  <a:srgbClr val="0000CC"/>
                </a:solidFill>
                <a:latin typeface="Times New Roman" panose="02020603050405020304" pitchFamily="18" charset="0"/>
              </a:defRPr>
            </a:lvl3pPr>
            <a:lvl4pPr marL="1600200" indent="-228600" eaLnBrk="0" hangingPunct="0">
              <a:defRPr b="1">
                <a:solidFill>
                  <a:srgbClr val="0000CC"/>
                </a:solidFill>
                <a:latin typeface="Times New Roman" panose="02020603050405020304" pitchFamily="18" charset="0"/>
              </a:defRPr>
            </a:lvl4pPr>
            <a:lvl5pPr marL="2057400" indent="-228600" eaLnBrk="0" hangingPunct="0">
              <a:defRPr b="1">
                <a:solidFill>
                  <a:srgbClr val="0000CC"/>
                </a:solidFill>
                <a:latin typeface="Times New Roman" panose="02020603050405020304" pitchFamily="18" charset="0"/>
              </a:defRPr>
            </a:lvl5pPr>
            <a:lvl6pPr marL="2514600" indent="-228600" eaLnBrk="0" fontAlgn="base" hangingPunct="0">
              <a:spcBef>
                <a:spcPct val="50000"/>
              </a:spcBef>
              <a:spcAft>
                <a:spcPct val="0"/>
              </a:spcAft>
              <a:defRPr b="1">
                <a:solidFill>
                  <a:srgbClr val="0000CC"/>
                </a:solidFill>
                <a:latin typeface="Times New Roman" panose="02020603050405020304" pitchFamily="18" charset="0"/>
              </a:defRPr>
            </a:lvl6pPr>
            <a:lvl7pPr marL="2971800" indent="-228600" eaLnBrk="0" fontAlgn="base" hangingPunct="0">
              <a:spcBef>
                <a:spcPct val="50000"/>
              </a:spcBef>
              <a:spcAft>
                <a:spcPct val="0"/>
              </a:spcAft>
              <a:defRPr b="1">
                <a:solidFill>
                  <a:srgbClr val="0000CC"/>
                </a:solidFill>
                <a:latin typeface="Times New Roman" panose="02020603050405020304" pitchFamily="18" charset="0"/>
              </a:defRPr>
            </a:lvl7pPr>
            <a:lvl8pPr marL="3429000" indent="-228600" eaLnBrk="0" fontAlgn="base" hangingPunct="0">
              <a:spcBef>
                <a:spcPct val="50000"/>
              </a:spcBef>
              <a:spcAft>
                <a:spcPct val="0"/>
              </a:spcAft>
              <a:defRPr b="1">
                <a:solidFill>
                  <a:srgbClr val="0000CC"/>
                </a:solidFill>
                <a:latin typeface="Times New Roman" panose="02020603050405020304" pitchFamily="18" charset="0"/>
              </a:defRPr>
            </a:lvl8pPr>
            <a:lvl9pPr marL="3886200" indent="-228600" eaLnBrk="0" fontAlgn="base" hangingPunct="0">
              <a:spcBef>
                <a:spcPct val="50000"/>
              </a:spcBef>
              <a:spcAft>
                <a:spcPct val="0"/>
              </a:spcAft>
              <a:defRPr b="1">
                <a:solidFill>
                  <a:srgbClr val="0000CC"/>
                </a:solidFill>
                <a:latin typeface="Times New Roman" panose="02020603050405020304" pitchFamily="18" charset="0"/>
              </a:defRPr>
            </a:lvl9pPr>
          </a:lstStyle>
          <a:p>
            <a:pPr eaLnBrk="1" hangingPunct="1"/>
            <a:r>
              <a:rPr lang="es-PA" altLang="es-PA" sz="1200" b="0" dirty="0">
                <a:solidFill>
                  <a:schemeClr val="bg2"/>
                </a:solidFill>
              </a:rPr>
              <a:t>Fuente: Alfredo Bullard, Estudios de Análisis Económico del Derecho (1996).</a:t>
            </a:r>
          </a:p>
        </p:txBody>
      </p:sp>
      <p:sp>
        <p:nvSpPr>
          <p:cNvPr id="2" name="CuadroTexto 1">
            <a:extLst>
              <a:ext uri="{FF2B5EF4-FFF2-40B4-BE49-F238E27FC236}">
                <a16:creationId xmlns:a16="http://schemas.microsoft.com/office/drawing/2014/main" id="{C1283DA9-4B00-D8AB-7FE6-ADD0284ADE92}"/>
              </a:ext>
            </a:extLst>
          </p:cNvPr>
          <p:cNvSpPr txBox="1"/>
          <p:nvPr/>
        </p:nvSpPr>
        <p:spPr>
          <a:xfrm>
            <a:off x="10441172" y="350874"/>
            <a:ext cx="613144" cy="276999"/>
          </a:xfrm>
          <a:prstGeom prst="rect">
            <a:avLst/>
          </a:prstGeom>
          <a:noFill/>
        </p:spPr>
        <p:txBody>
          <a:bodyPr wrap="square" rtlCol="0">
            <a:spAutoFit/>
          </a:bodyPr>
          <a:lstStyle/>
          <a:p>
            <a:r>
              <a:rPr lang="es-PA" sz="1200" dirty="0">
                <a:hlinkClick r:id="rId3" action="ppaction://hlinksldjump"/>
              </a:rPr>
              <a:t>Volver</a:t>
            </a:r>
            <a:endParaRPr lang="es-PA" sz="1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3 Marcador de número de diapositiva">
            <a:extLst>
              <a:ext uri="{FF2B5EF4-FFF2-40B4-BE49-F238E27FC236}">
                <a16:creationId xmlns:a16="http://schemas.microsoft.com/office/drawing/2014/main" id="{FD5F7370-E63A-4521-8EBB-C20960AB553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CC"/>
                </a:solidFill>
                <a:latin typeface="Times New Roman" panose="02020603050405020304" pitchFamily="18" charset="0"/>
              </a:defRPr>
            </a:lvl1pPr>
            <a:lvl2pPr marL="742950" indent="-285750" eaLnBrk="0" hangingPunct="0">
              <a:defRPr b="1">
                <a:solidFill>
                  <a:srgbClr val="0000CC"/>
                </a:solidFill>
                <a:latin typeface="Times New Roman" panose="02020603050405020304" pitchFamily="18" charset="0"/>
              </a:defRPr>
            </a:lvl2pPr>
            <a:lvl3pPr marL="1143000" indent="-228600" eaLnBrk="0" hangingPunct="0">
              <a:defRPr b="1">
                <a:solidFill>
                  <a:srgbClr val="0000CC"/>
                </a:solidFill>
                <a:latin typeface="Times New Roman" panose="02020603050405020304" pitchFamily="18" charset="0"/>
              </a:defRPr>
            </a:lvl3pPr>
            <a:lvl4pPr marL="1600200" indent="-228600" eaLnBrk="0" hangingPunct="0">
              <a:defRPr b="1">
                <a:solidFill>
                  <a:srgbClr val="0000CC"/>
                </a:solidFill>
                <a:latin typeface="Times New Roman" panose="02020603050405020304" pitchFamily="18" charset="0"/>
              </a:defRPr>
            </a:lvl4pPr>
            <a:lvl5pPr marL="2057400" indent="-228600" eaLnBrk="0" hangingPunct="0">
              <a:defRPr b="1">
                <a:solidFill>
                  <a:srgbClr val="0000CC"/>
                </a:solidFill>
                <a:latin typeface="Times New Roman" panose="02020603050405020304" pitchFamily="18" charset="0"/>
              </a:defRPr>
            </a:lvl5pPr>
            <a:lvl6pPr marL="2514600" indent="-228600" eaLnBrk="0" fontAlgn="base" hangingPunct="0">
              <a:spcBef>
                <a:spcPct val="50000"/>
              </a:spcBef>
              <a:spcAft>
                <a:spcPct val="0"/>
              </a:spcAft>
              <a:defRPr b="1">
                <a:solidFill>
                  <a:srgbClr val="0000CC"/>
                </a:solidFill>
                <a:latin typeface="Times New Roman" panose="02020603050405020304" pitchFamily="18" charset="0"/>
              </a:defRPr>
            </a:lvl6pPr>
            <a:lvl7pPr marL="2971800" indent="-228600" eaLnBrk="0" fontAlgn="base" hangingPunct="0">
              <a:spcBef>
                <a:spcPct val="50000"/>
              </a:spcBef>
              <a:spcAft>
                <a:spcPct val="0"/>
              </a:spcAft>
              <a:defRPr b="1">
                <a:solidFill>
                  <a:srgbClr val="0000CC"/>
                </a:solidFill>
                <a:latin typeface="Times New Roman" panose="02020603050405020304" pitchFamily="18" charset="0"/>
              </a:defRPr>
            </a:lvl7pPr>
            <a:lvl8pPr marL="3429000" indent="-228600" eaLnBrk="0" fontAlgn="base" hangingPunct="0">
              <a:spcBef>
                <a:spcPct val="50000"/>
              </a:spcBef>
              <a:spcAft>
                <a:spcPct val="0"/>
              </a:spcAft>
              <a:defRPr b="1">
                <a:solidFill>
                  <a:srgbClr val="0000CC"/>
                </a:solidFill>
                <a:latin typeface="Times New Roman" panose="02020603050405020304" pitchFamily="18" charset="0"/>
              </a:defRPr>
            </a:lvl8pPr>
            <a:lvl9pPr marL="3886200" indent="-228600" eaLnBrk="0" fontAlgn="base" hangingPunct="0">
              <a:spcBef>
                <a:spcPct val="50000"/>
              </a:spcBef>
              <a:spcAft>
                <a:spcPct val="0"/>
              </a:spcAft>
              <a:defRPr b="1">
                <a:solidFill>
                  <a:srgbClr val="0000CC"/>
                </a:solidFill>
                <a:latin typeface="Times New Roman" panose="02020603050405020304" pitchFamily="18" charset="0"/>
              </a:defRPr>
            </a:lvl9pPr>
          </a:lstStyle>
          <a:p>
            <a:fld id="{0F8CFD12-C053-4985-973F-B40FDB3378EA}" type="slidenum">
              <a:rPr lang="en-US" altLang="es-PA" b="0">
                <a:solidFill>
                  <a:schemeClr val="accent2"/>
                </a:solidFill>
              </a:rPr>
              <a:pPr/>
              <a:t>46</a:t>
            </a:fld>
            <a:endParaRPr lang="en-US" altLang="es-PA" b="0" dirty="0">
              <a:solidFill>
                <a:schemeClr val="accent2"/>
              </a:solidFill>
            </a:endParaRPr>
          </a:p>
        </p:txBody>
      </p:sp>
      <p:sp>
        <p:nvSpPr>
          <p:cNvPr id="18434" name="Rectangle 2">
            <a:extLst>
              <a:ext uri="{FF2B5EF4-FFF2-40B4-BE49-F238E27FC236}">
                <a16:creationId xmlns:a16="http://schemas.microsoft.com/office/drawing/2014/main" id="{7FB0C7B7-7CD0-420D-A401-084C83602F4A}"/>
              </a:ext>
            </a:extLst>
          </p:cNvPr>
          <p:cNvSpPr>
            <a:spLocks noChangeArrowheads="1"/>
          </p:cNvSpPr>
          <p:nvPr/>
        </p:nvSpPr>
        <p:spPr bwMode="auto">
          <a:xfrm>
            <a:off x="1166812" y="491921"/>
            <a:ext cx="9918770" cy="638175"/>
          </a:xfrm>
          <a:prstGeom prst="rect">
            <a:avLst/>
          </a:prstGeom>
        </p:spPr>
        <p:txBody>
          <a:bodyPr vert="horz" lIns="0" tIns="45720" rIns="0" bIns="45720" rtlCol="0" anchor="b">
            <a:noAutofit/>
          </a:bodyPr>
          <a:lstStyle/>
          <a:p>
            <a:pPr>
              <a:lnSpc>
                <a:spcPct val="90000"/>
              </a:lnSpc>
              <a:spcBef>
                <a:spcPct val="0"/>
              </a:spcBef>
            </a:pPr>
            <a:r>
              <a:rPr lang="es-ES_tradnl" altLang="es-PA" sz="3600" dirty="0">
                <a:latin typeface="+mj-lt"/>
                <a:ea typeface="+mj-ea"/>
                <a:cs typeface="+mj-cs"/>
              </a:rPr>
              <a:t>Privatización de Empresas Estatales</a:t>
            </a:r>
          </a:p>
        </p:txBody>
      </p:sp>
      <p:sp>
        <p:nvSpPr>
          <p:cNvPr id="16388" name="Freeform 3">
            <a:extLst>
              <a:ext uri="{FF2B5EF4-FFF2-40B4-BE49-F238E27FC236}">
                <a16:creationId xmlns:a16="http://schemas.microsoft.com/office/drawing/2014/main" id="{010F3632-C040-4C76-9E7E-AE546A1D6201}"/>
              </a:ext>
            </a:extLst>
          </p:cNvPr>
          <p:cNvSpPr>
            <a:spLocks/>
          </p:cNvSpPr>
          <p:nvPr/>
        </p:nvSpPr>
        <p:spPr bwMode="auto">
          <a:xfrm>
            <a:off x="1752600" y="1295400"/>
            <a:ext cx="8739188" cy="1588"/>
          </a:xfrm>
          <a:custGeom>
            <a:avLst/>
            <a:gdLst>
              <a:gd name="T0" fmla="*/ 0 w 5505"/>
              <a:gd name="T1" fmla="*/ 0 h 1"/>
              <a:gd name="T2" fmla="*/ 5504 w 5505"/>
              <a:gd name="T3" fmla="*/ 0 h 1"/>
              <a:gd name="T4" fmla="*/ 0 60000 65536"/>
              <a:gd name="T5" fmla="*/ 0 60000 65536"/>
              <a:gd name="T6" fmla="*/ 0 w 5505"/>
              <a:gd name="T7" fmla="*/ 0 h 1"/>
              <a:gd name="T8" fmla="*/ 5505 w 5505"/>
              <a:gd name="T9" fmla="*/ 1 h 1"/>
            </a:gdLst>
            <a:ahLst/>
            <a:cxnLst>
              <a:cxn ang="T4">
                <a:pos x="T0" y="T1"/>
              </a:cxn>
              <a:cxn ang="T5">
                <a:pos x="T2" y="T3"/>
              </a:cxn>
            </a:cxnLst>
            <a:rect l="T6" t="T7" r="T8" b="T9"/>
            <a:pathLst>
              <a:path w="5505" h="1">
                <a:moveTo>
                  <a:pt x="0" y="0"/>
                </a:moveTo>
                <a:lnTo>
                  <a:pt x="5504" y="0"/>
                </a:lnTo>
              </a:path>
            </a:pathLst>
          </a:custGeom>
          <a:noFill/>
          <a:ln w="38100">
            <a:solidFill>
              <a:srgbClr val="9933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rgbClr val="0000CC"/>
                </a:solidFill>
                <a:latin typeface="Times New Roman" panose="02020603050405020304" pitchFamily="18" charset="0"/>
              </a:defRPr>
            </a:lvl1pPr>
            <a:lvl2pPr marL="742950" indent="-285750" eaLnBrk="0" hangingPunct="0">
              <a:defRPr b="1">
                <a:solidFill>
                  <a:srgbClr val="0000CC"/>
                </a:solidFill>
                <a:latin typeface="Times New Roman" panose="02020603050405020304" pitchFamily="18" charset="0"/>
              </a:defRPr>
            </a:lvl2pPr>
            <a:lvl3pPr marL="1143000" indent="-228600" eaLnBrk="0" hangingPunct="0">
              <a:defRPr b="1">
                <a:solidFill>
                  <a:srgbClr val="0000CC"/>
                </a:solidFill>
                <a:latin typeface="Times New Roman" panose="02020603050405020304" pitchFamily="18" charset="0"/>
              </a:defRPr>
            </a:lvl3pPr>
            <a:lvl4pPr marL="1600200" indent="-228600" eaLnBrk="0" hangingPunct="0">
              <a:defRPr b="1">
                <a:solidFill>
                  <a:srgbClr val="0000CC"/>
                </a:solidFill>
                <a:latin typeface="Times New Roman" panose="02020603050405020304" pitchFamily="18" charset="0"/>
              </a:defRPr>
            </a:lvl4pPr>
            <a:lvl5pPr marL="2057400" indent="-228600" eaLnBrk="0" hangingPunct="0">
              <a:defRPr b="1">
                <a:solidFill>
                  <a:srgbClr val="0000CC"/>
                </a:solidFill>
                <a:latin typeface="Times New Roman" panose="02020603050405020304" pitchFamily="18" charset="0"/>
              </a:defRPr>
            </a:lvl5pPr>
            <a:lvl6pPr marL="2514600" indent="-228600" eaLnBrk="0" fontAlgn="base" hangingPunct="0">
              <a:spcBef>
                <a:spcPct val="50000"/>
              </a:spcBef>
              <a:spcAft>
                <a:spcPct val="0"/>
              </a:spcAft>
              <a:defRPr b="1">
                <a:solidFill>
                  <a:srgbClr val="0000CC"/>
                </a:solidFill>
                <a:latin typeface="Times New Roman" panose="02020603050405020304" pitchFamily="18" charset="0"/>
              </a:defRPr>
            </a:lvl6pPr>
            <a:lvl7pPr marL="2971800" indent="-228600" eaLnBrk="0" fontAlgn="base" hangingPunct="0">
              <a:spcBef>
                <a:spcPct val="50000"/>
              </a:spcBef>
              <a:spcAft>
                <a:spcPct val="0"/>
              </a:spcAft>
              <a:defRPr b="1">
                <a:solidFill>
                  <a:srgbClr val="0000CC"/>
                </a:solidFill>
                <a:latin typeface="Times New Roman" panose="02020603050405020304" pitchFamily="18" charset="0"/>
              </a:defRPr>
            </a:lvl7pPr>
            <a:lvl8pPr marL="3429000" indent="-228600" eaLnBrk="0" fontAlgn="base" hangingPunct="0">
              <a:spcBef>
                <a:spcPct val="50000"/>
              </a:spcBef>
              <a:spcAft>
                <a:spcPct val="0"/>
              </a:spcAft>
              <a:defRPr b="1">
                <a:solidFill>
                  <a:srgbClr val="0000CC"/>
                </a:solidFill>
                <a:latin typeface="Times New Roman" panose="02020603050405020304" pitchFamily="18" charset="0"/>
              </a:defRPr>
            </a:lvl8pPr>
            <a:lvl9pPr marL="3886200" indent="-228600" eaLnBrk="0" fontAlgn="base" hangingPunct="0">
              <a:spcBef>
                <a:spcPct val="50000"/>
              </a:spcBef>
              <a:spcAft>
                <a:spcPct val="0"/>
              </a:spcAft>
              <a:defRPr b="1">
                <a:solidFill>
                  <a:srgbClr val="0000CC"/>
                </a:solidFill>
                <a:latin typeface="Times New Roman" panose="02020603050405020304" pitchFamily="18" charset="0"/>
              </a:defRPr>
            </a:lvl9pPr>
          </a:lstStyle>
          <a:p>
            <a:pPr eaLnBrk="1" hangingPunct="1"/>
            <a:endParaRPr lang="es-PA" altLang="es-PA" dirty="0"/>
          </a:p>
        </p:txBody>
      </p:sp>
      <p:sp>
        <p:nvSpPr>
          <p:cNvPr id="3" name="CuadroTexto 2">
            <a:extLst>
              <a:ext uri="{FF2B5EF4-FFF2-40B4-BE49-F238E27FC236}">
                <a16:creationId xmlns:a16="http://schemas.microsoft.com/office/drawing/2014/main" id="{A3D8281E-6EB3-482D-85DC-6DEE1C78772A}"/>
              </a:ext>
            </a:extLst>
          </p:cNvPr>
          <p:cNvSpPr txBox="1"/>
          <p:nvPr/>
        </p:nvSpPr>
        <p:spPr>
          <a:xfrm>
            <a:off x="1166811" y="1358350"/>
            <a:ext cx="9918769" cy="5016758"/>
          </a:xfrm>
          <a:prstGeom prst="rect">
            <a:avLst/>
          </a:prstGeom>
          <a:noFill/>
        </p:spPr>
        <p:txBody>
          <a:bodyPr wrap="square" rtlCol="0">
            <a:spAutoFit/>
          </a:bodyPr>
          <a:lstStyle/>
          <a:p>
            <a:pPr algn="just"/>
            <a:r>
              <a:rPr lang="es-PA" sz="3200" b="1" dirty="0"/>
              <a:t>Definición</a:t>
            </a:r>
            <a:r>
              <a:rPr lang="es-PA" sz="3200" dirty="0"/>
              <a:t> de privatización: Transferencia total o parcial al sector privado de la propiedad de una empresa pública,</a:t>
            </a:r>
          </a:p>
          <a:p>
            <a:pPr algn="just"/>
            <a:endParaRPr lang="es-PA" sz="3200" dirty="0"/>
          </a:p>
          <a:p>
            <a:pPr algn="just"/>
            <a:r>
              <a:rPr lang="es-PA" sz="3200" b="1" dirty="0"/>
              <a:t>Formas</a:t>
            </a:r>
            <a:r>
              <a:rPr lang="es-PA" sz="3200" dirty="0"/>
              <a:t> de privatización:</a:t>
            </a:r>
          </a:p>
          <a:p>
            <a:pPr marL="514350" indent="-514350" algn="just">
              <a:buFont typeface="+mj-lt"/>
              <a:buAutoNum type="arabicPeriod"/>
            </a:pPr>
            <a:r>
              <a:rPr lang="es-PA" sz="3200" dirty="0"/>
              <a:t>Venta total</a:t>
            </a:r>
          </a:p>
          <a:p>
            <a:pPr marL="514350" indent="-514350" algn="just">
              <a:buFont typeface="+mj-lt"/>
              <a:buAutoNum type="arabicPeriod"/>
            </a:pPr>
            <a:r>
              <a:rPr lang="es-PA" sz="3200" dirty="0"/>
              <a:t>Venta parcial de acciones</a:t>
            </a:r>
          </a:p>
          <a:p>
            <a:pPr marL="514350" indent="-514350" algn="just">
              <a:buFont typeface="+mj-lt"/>
              <a:buAutoNum type="arabicPeriod"/>
            </a:pPr>
            <a:r>
              <a:rPr lang="es-PA" sz="3200" dirty="0"/>
              <a:t>Privatización de algunos servicios</a:t>
            </a:r>
          </a:p>
          <a:p>
            <a:pPr marL="514350" indent="-514350" algn="just">
              <a:buFont typeface="+mj-lt"/>
              <a:buAutoNum type="arabicPeriod"/>
            </a:pPr>
            <a:r>
              <a:rPr lang="es-PA" sz="3200" dirty="0"/>
              <a:t>Privatizar la gerencia</a:t>
            </a:r>
          </a:p>
          <a:p>
            <a:pPr marL="514350" indent="-514350" algn="just">
              <a:buFont typeface="+mj-lt"/>
              <a:buAutoNum type="arabicPeriod"/>
            </a:pPr>
            <a:r>
              <a:rPr lang="es-PA" sz="3200" dirty="0"/>
              <a:t>Otorgar concesiones</a:t>
            </a:r>
          </a:p>
        </p:txBody>
      </p:sp>
    </p:spTree>
    <p:extLst>
      <p:ext uri="{BB962C8B-B14F-4D97-AF65-F5344CB8AC3E}">
        <p14:creationId xmlns:p14="http://schemas.microsoft.com/office/powerpoint/2010/main" val="193471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3 Marcador de número de diapositiva">
            <a:extLst>
              <a:ext uri="{FF2B5EF4-FFF2-40B4-BE49-F238E27FC236}">
                <a16:creationId xmlns:a16="http://schemas.microsoft.com/office/drawing/2014/main" id="{FD5F7370-E63A-4521-8EBB-C20960AB553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CC"/>
                </a:solidFill>
                <a:latin typeface="Times New Roman" panose="02020603050405020304" pitchFamily="18" charset="0"/>
              </a:defRPr>
            </a:lvl1pPr>
            <a:lvl2pPr marL="742950" indent="-285750" eaLnBrk="0" hangingPunct="0">
              <a:defRPr b="1">
                <a:solidFill>
                  <a:srgbClr val="0000CC"/>
                </a:solidFill>
                <a:latin typeface="Times New Roman" panose="02020603050405020304" pitchFamily="18" charset="0"/>
              </a:defRPr>
            </a:lvl2pPr>
            <a:lvl3pPr marL="1143000" indent="-228600" eaLnBrk="0" hangingPunct="0">
              <a:defRPr b="1">
                <a:solidFill>
                  <a:srgbClr val="0000CC"/>
                </a:solidFill>
                <a:latin typeface="Times New Roman" panose="02020603050405020304" pitchFamily="18" charset="0"/>
              </a:defRPr>
            </a:lvl3pPr>
            <a:lvl4pPr marL="1600200" indent="-228600" eaLnBrk="0" hangingPunct="0">
              <a:defRPr b="1">
                <a:solidFill>
                  <a:srgbClr val="0000CC"/>
                </a:solidFill>
                <a:latin typeface="Times New Roman" panose="02020603050405020304" pitchFamily="18" charset="0"/>
              </a:defRPr>
            </a:lvl4pPr>
            <a:lvl5pPr marL="2057400" indent="-228600" eaLnBrk="0" hangingPunct="0">
              <a:defRPr b="1">
                <a:solidFill>
                  <a:srgbClr val="0000CC"/>
                </a:solidFill>
                <a:latin typeface="Times New Roman" panose="02020603050405020304" pitchFamily="18" charset="0"/>
              </a:defRPr>
            </a:lvl5pPr>
            <a:lvl6pPr marL="2514600" indent="-228600" eaLnBrk="0" fontAlgn="base" hangingPunct="0">
              <a:spcBef>
                <a:spcPct val="50000"/>
              </a:spcBef>
              <a:spcAft>
                <a:spcPct val="0"/>
              </a:spcAft>
              <a:defRPr b="1">
                <a:solidFill>
                  <a:srgbClr val="0000CC"/>
                </a:solidFill>
                <a:latin typeface="Times New Roman" panose="02020603050405020304" pitchFamily="18" charset="0"/>
              </a:defRPr>
            </a:lvl6pPr>
            <a:lvl7pPr marL="2971800" indent="-228600" eaLnBrk="0" fontAlgn="base" hangingPunct="0">
              <a:spcBef>
                <a:spcPct val="50000"/>
              </a:spcBef>
              <a:spcAft>
                <a:spcPct val="0"/>
              </a:spcAft>
              <a:defRPr b="1">
                <a:solidFill>
                  <a:srgbClr val="0000CC"/>
                </a:solidFill>
                <a:latin typeface="Times New Roman" panose="02020603050405020304" pitchFamily="18" charset="0"/>
              </a:defRPr>
            </a:lvl7pPr>
            <a:lvl8pPr marL="3429000" indent="-228600" eaLnBrk="0" fontAlgn="base" hangingPunct="0">
              <a:spcBef>
                <a:spcPct val="50000"/>
              </a:spcBef>
              <a:spcAft>
                <a:spcPct val="0"/>
              </a:spcAft>
              <a:defRPr b="1">
                <a:solidFill>
                  <a:srgbClr val="0000CC"/>
                </a:solidFill>
                <a:latin typeface="Times New Roman" panose="02020603050405020304" pitchFamily="18" charset="0"/>
              </a:defRPr>
            </a:lvl8pPr>
            <a:lvl9pPr marL="3886200" indent="-228600" eaLnBrk="0" fontAlgn="base" hangingPunct="0">
              <a:spcBef>
                <a:spcPct val="50000"/>
              </a:spcBef>
              <a:spcAft>
                <a:spcPct val="0"/>
              </a:spcAft>
              <a:defRPr b="1">
                <a:solidFill>
                  <a:srgbClr val="0000CC"/>
                </a:solidFill>
                <a:latin typeface="Times New Roman" panose="02020603050405020304" pitchFamily="18" charset="0"/>
              </a:defRPr>
            </a:lvl9pPr>
          </a:lstStyle>
          <a:p>
            <a:fld id="{0F8CFD12-C053-4985-973F-B40FDB3378EA}" type="slidenum">
              <a:rPr lang="en-US" altLang="es-PA" b="0">
                <a:solidFill>
                  <a:schemeClr val="accent2"/>
                </a:solidFill>
              </a:rPr>
              <a:pPr/>
              <a:t>47</a:t>
            </a:fld>
            <a:endParaRPr lang="en-US" altLang="es-PA" b="0" dirty="0">
              <a:solidFill>
                <a:schemeClr val="accent2"/>
              </a:solidFill>
            </a:endParaRPr>
          </a:p>
        </p:txBody>
      </p:sp>
      <p:sp>
        <p:nvSpPr>
          <p:cNvPr id="18434" name="Rectangle 2">
            <a:extLst>
              <a:ext uri="{FF2B5EF4-FFF2-40B4-BE49-F238E27FC236}">
                <a16:creationId xmlns:a16="http://schemas.microsoft.com/office/drawing/2014/main" id="{7FB0C7B7-7CD0-420D-A401-084C83602F4A}"/>
              </a:ext>
            </a:extLst>
          </p:cNvPr>
          <p:cNvSpPr>
            <a:spLocks noChangeArrowheads="1"/>
          </p:cNvSpPr>
          <p:nvPr/>
        </p:nvSpPr>
        <p:spPr bwMode="auto">
          <a:xfrm>
            <a:off x="1166812" y="136525"/>
            <a:ext cx="9918770" cy="1112840"/>
          </a:xfrm>
          <a:prstGeom prst="rect">
            <a:avLst/>
          </a:prstGeom>
        </p:spPr>
        <p:txBody>
          <a:bodyPr vert="horz" lIns="0" tIns="45720" rIns="0" bIns="45720" rtlCol="0" anchor="b">
            <a:noAutofit/>
          </a:bodyPr>
          <a:lstStyle/>
          <a:p>
            <a:pPr>
              <a:lnSpc>
                <a:spcPct val="90000"/>
              </a:lnSpc>
              <a:spcBef>
                <a:spcPct val="0"/>
              </a:spcBef>
            </a:pPr>
            <a:r>
              <a:rPr lang="es-ES_tradnl" altLang="es-PA" sz="3600" dirty="0">
                <a:latin typeface="+mj-lt"/>
                <a:ea typeface="+mj-ea"/>
                <a:cs typeface="+mj-cs"/>
              </a:rPr>
              <a:t>Razones para la Privatización de Empresas Estatales</a:t>
            </a:r>
          </a:p>
        </p:txBody>
      </p:sp>
      <p:sp>
        <p:nvSpPr>
          <p:cNvPr id="16388" name="Freeform 3">
            <a:extLst>
              <a:ext uri="{FF2B5EF4-FFF2-40B4-BE49-F238E27FC236}">
                <a16:creationId xmlns:a16="http://schemas.microsoft.com/office/drawing/2014/main" id="{010F3632-C040-4C76-9E7E-AE546A1D6201}"/>
              </a:ext>
            </a:extLst>
          </p:cNvPr>
          <p:cNvSpPr>
            <a:spLocks/>
          </p:cNvSpPr>
          <p:nvPr/>
        </p:nvSpPr>
        <p:spPr bwMode="auto">
          <a:xfrm>
            <a:off x="1752600" y="1295400"/>
            <a:ext cx="8739188" cy="1588"/>
          </a:xfrm>
          <a:custGeom>
            <a:avLst/>
            <a:gdLst>
              <a:gd name="T0" fmla="*/ 0 w 5505"/>
              <a:gd name="T1" fmla="*/ 0 h 1"/>
              <a:gd name="T2" fmla="*/ 5504 w 5505"/>
              <a:gd name="T3" fmla="*/ 0 h 1"/>
              <a:gd name="T4" fmla="*/ 0 60000 65536"/>
              <a:gd name="T5" fmla="*/ 0 60000 65536"/>
              <a:gd name="T6" fmla="*/ 0 w 5505"/>
              <a:gd name="T7" fmla="*/ 0 h 1"/>
              <a:gd name="T8" fmla="*/ 5505 w 5505"/>
              <a:gd name="T9" fmla="*/ 1 h 1"/>
            </a:gdLst>
            <a:ahLst/>
            <a:cxnLst>
              <a:cxn ang="T4">
                <a:pos x="T0" y="T1"/>
              </a:cxn>
              <a:cxn ang="T5">
                <a:pos x="T2" y="T3"/>
              </a:cxn>
            </a:cxnLst>
            <a:rect l="T6" t="T7" r="T8" b="T9"/>
            <a:pathLst>
              <a:path w="5505" h="1">
                <a:moveTo>
                  <a:pt x="0" y="0"/>
                </a:moveTo>
                <a:lnTo>
                  <a:pt x="5504" y="0"/>
                </a:lnTo>
              </a:path>
            </a:pathLst>
          </a:custGeom>
          <a:noFill/>
          <a:ln w="38100">
            <a:solidFill>
              <a:srgbClr val="9933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rgbClr val="0000CC"/>
                </a:solidFill>
                <a:latin typeface="Times New Roman" panose="02020603050405020304" pitchFamily="18" charset="0"/>
              </a:defRPr>
            </a:lvl1pPr>
            <a:lvl2pPr marL="742950" indent="-285750" eaLnBrk="0" hangingPunct="0">
              <a:defRPr b="1">
                <a:solidFill>
                  <a:srgbClr val="0000CC"/>
                </a:solidFill>
                <a:latin typeface="Times New Roman" panose="02020603050405020304" pitchFamily="18" charset="0"/>
              </a:defRPr>
            </a:lvl2pPr>
            <a:lvl3pPr marL="1143000" indent="-228600" eaLnBrk="0" hangingPunct="0">
              <a:defRPr b="1">
                <a:solidFill>
                  <a:srgbClr val="0000CC"/>
                </a:solidFill>
                <a:latin typeface="Times New Roman" panose="02020603050405020304" pitchFamily="18" charset="0"/>
              </a:defRPr>
            </a:lvl3pPr>
            <a:lvl4pPr marL="1600200" indent="-228600" eaLnBrk="0" hangingPunct="0">
              <a:defRPr b="1">
                <a:solidFill>
                  <a:srgbClr val="0000CC"/>
                </a:solidFill>
                <a:latin typeface="Times New Roman" panose="02020603050405020304" pitchFamily="18" charset="0"/>
              </a:defRPr>
            </a:lvl4pPr>
            <a:lvl5pPr marL="2057400" indent="-228600" eaLnBrk="0" hangingPunct="0">
              <a:defRPr b="1">
                <a:solidFill>
                  <a:srgbClr val="0000CC"/>
                </a:solidFill>
                <a:latin typeface="Times New Roman" panose="02020603050405020304" pitchFamily="18" charset="0"/>
              </a:defRPr>
            </a:lvl5pPr>
            <a:lvl6pPr marL="2514600" indent="-228600" eaLnBrk="0" fontAlgn="base" hangingPunct="0">
              <a:spcBef>
                <a:spcPct val="50000"/>
              </a:spcBef>
              <a:spcAft>
                <a:spcPct val="0"/>
              </a:spcAft>
              <a:defRPr b="1">
                <a:solidFill>
                  <a:srgbClr val="0000CC"/>
                </a:solidFill>
                <a:latin typeface="Times New Roman" panose="02020603050405020304" pitchFamily="18" charset="0"/>
              </a:defRPr>
            </a:lvl6pPr>
            <a:lvl7pPr marL="2971800" indent="-228600" eaLnBrk="0" fontAlgn="base" hangingPunct="0">
              <a:spcBef>
                <a:spcPct val="50000"/>
              </a:spcBef>
              <a:spcAft>
                <a:spcPct val="0"/>
              </a:spcAft>
              <a:defRPr b="1">
                <a:solidFill>
                  <a:srgbClr val="0000CC"/>
                </a:solidFill>
                <a:latin typeface="Times New Roman" panose="02020603050405020304" pitchFamily="18" charset="0"/>
              </a:defRPr>
            </a:lvl7pPr>
            <a:lvl8pPr marL="3429000" indent="-228600" eaLnBrk="0" fontAlgn="base" hangingPunct="0">
              <a:spcBef>
                <a:spcPct val="50000"/>
              </a:spcBef>
              <a:spcAft>
                <a:spcPct val="0"/>
              </a:spcAft>
              <a:defRPr b="1">
                <a:solidFill>
                  <a:srgbClr val="0000CC"/>
                </a:solidFill>
                <a:latin typeface="Times New Roman" panose="02020603050405020304" pitchFamily="18" charset="0"/>
              </a:defRPr>
            </a:lvl8pPr>
            <a:lvl9pPr marL="3886200" indent="-228600" eaLnBrk="0" fontAlgn="base" hangingPunct="0">
              <a:spcBef>
                <a:spcPct val="50000"/>
              </a:spcBef>
              <a:spcAft>
                <a:spcPct val="0"/>
              </a:spcAft>
              <a:defRPr b="1">
                <a:solidFill>
                  <a:srgbClr val="0000CC"/>
                </a:solidFill>
                <a:latin typeface="Times New Roman" panose="02020603050405020304" pitchFamily="18" charset="0"/>
              </a:defRPr>
            </a:lvl9pPr>
          </a:lstStyle>
          <a:p>
            <a:pPr eaLnBrk="1" hangingPunct="1"/>
            <a:endParaRPr lang="es-PA" altLang="es-PA" dirty="0"/>
          </a:p>
        </p:txBody>
      </p:sp>
      <p:sp>
        <p:nvSpPr>
          <p:cNvPr id="3" name="CuadroTexto 2">
            <a:extLst>
              <a:ext uri="{FF2B5EF4-FFF2-40B4-BE49-F238E27FC236}">
                <a16:creationId xmlns:a16="http://schemas.microsoft.com/office/drawing/2014/main" id="{A3D8281E-6EB3-482D-85DC-6DEE1C78772A}"/>
              </a:ext>
            </a:extLst>
          </p:cNvPr>
          <p:cNvSpPr txBox="1"/>
          <p:nvPr/>
        </p:nvSpPr>
        <p:spPr>
          <a:xfrm>
            <a:off x="1166812" y="1358351"/>
            <a:ext cx="9918770" cy="5016758"/>
          </a:xfrm>
          <a:prstGeom prst="rect">
            <a:avLst/>
          </a:prstGeom>
          <a:noFill/>
        </p:spPr>
        <p:txBody>
          <a:bodyPr wrap="square" rtlCol="0">
            <a:spAutoFit/>
          </a:bodyPr>
          <a:lstStyle/>
          <a:p>
            <a:pPr marL="514350" indent="-514350" algn="just">
              <a:buFont typeface="+mj-lt"/>
              <a:buAutoNum type="arabicPeriod"/>
            </a:pPr>
            <a:r>
              <a:rPr lang="es-PA" sz="3200" dirty="0"/>
              <a:t>Desregular la economía</a:t>
            </a:r>
          </a:p>
          <a:p>
            <a:pPr marL="514350" indent="-514350" algn="just">
              <a:buFont typeface="+mj-lt"/>
              <a:buAutoNum type="arabicPeriod"/>
            </a:pPr>
            <a:r>
              <a:rPr lang="es-PA" sz="3200" dirty="0"/>
              <a:t>Reducir las distorsiones económicas provocadas por las interferencias políticas que habitualmente se producen en el Sector Público Empresarial</a:t>
            </a:r>
          </a:p>
          <a:p>
            <a:pPr marL="514350" indent="-514350" algn="just">
              <a:buFont typeface="+mj-lt"/>
              <a:buAutoNum type="arabicPeriod"/>
            </a:pPr>
            <a:r>
              <a:rPr lang="es-PA" sz="3200" dirty="0"/>
              <a:t>Reducir Deuda Pública</a:t>
            </a:r>
          </a:p>
          <a:p>
            <a:pPr marL="514350" indent="-514350" algn="just">
              <a:buFont typeface="+mj-lt"/>
              <a:buAutoNum type="arabicPeriod"/>
            </a:pPr>
            <a:r>
              <a:rPr lang="es-PA" sz="3200" dirty="0"/>
              <a:t>Reducir Déficit Público</a:t>
            </a:r>
          </a:p>
          <a:p>
            <a:pPr marL="514350" indent="-514350" algn="just">
              <a:buFont typeface="+mj-lt"/>
              <a:buAutoNum type="arabicPeriod"/>
            </a:pPr>
            <a:r>
              <a:rPr lang="es-PA" sz="3200" dirty="0"/>
              <a:t>Desarrollar los mercados de capitales nacionales</a:t>
            </a:r>
          </a:p>
          <a:p>
            <a:pPr marL="514350" indent="-514350" algn="just">
              <a:buFont typeface="+mj-lt"/>
              <a:buAutoNum type="arabicPeriod"/>
            </a:pPr>
            <a:r>
              <a:rPr lang="es-PA" sz="3200" dirty="0"/>
              <a:t>Fomenta el ingreso de capitales extranjeros</a:t>
            </a:r>
          </a:p>
          <a:p>
            <a:pPr marL="514350" indent="-514350" algn="just">
              <a:buFont typeface="+mj-lt"/>
              <a:buAutoNum type="arabicPeriod"/>
            </a:pPr>
            <a:r>
              <a:rPr lang="es-PA" sz="3200" dirty="0"/>
              <a:t>Mejorar el costo y calidad de los servicios públicos</a:t>
            </a:r>
          </a:p>
        </p:txBody>
      </p:sp>
    </p:spTree>
    <p:extLst>
      <p:ext uri="{BB962C8B-B14F-4D97-AF65-F5344CB8AC3E}">
        <p14:creationId xmlns:p14="http://schemas.microsoft.com/office/powerpoint/2010/main" val="204505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3 Marcador de número de diapositiva">
            <a:extLst>
              <a:ext uri="{FF2B5EF4-FFF2-40B4-BE49-F238E27FC236}">
                <a16:creationId xmlns:a16="http://schemas.microsoft.com/office/drawing/2014/main" id="{FD5F7370-E63A-4521-8EBB-C20960AB553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CC"/>
                </a:solidFill>
                <a:latin typeface="Times New Roman" panose="02020603050405020304" pitchFamily="18" charset="0"/>
              </a:defRPr>
            </a:lvl1pPr>
            <a:lvl2pPr marL="742950" indent="-285750" eaLnBrk="0" hangingPunct="0">
              <a:defRPr b="1">
                <a:solidFill>
                  <a:srgbClr val="0000CC"/>
                </a:solidFill>
                <a:latin typeface="Times New Roman" panose="02020603050405020304" pitchFamily="18" charset="0"/>
              </a:defRPr>
            </a:lvl2pPr>
            <a:lvl3pPr marL="1143000" indent="-228600" eaLnBrk="0" hangingPunct="0">
              <a:defRPr b="1">
                <a:solidFill>
                  <a:srgbClr val="0000CC"/>
                </a:solidFill>
                <a:latin typeface="Times New Roman" panose="02020603050405020304" pitchFamily="18" charset="0"/>
              </a:defRPr>
            </a:lvl3pPr>
            <a:lvl4pPr marL="1600200" indent="-228600" eaLnBrk="0" hangingPunct="0">
              <a:defRPr b="1">
                <a:solidFill>
                  <a:srgbClr val="0000CC"/>
                </a:solidFill>
                <a:latin typeface="Times New Roman" panose="02020603050405020304" pitchFamily="18" charset="0"/>
              </a:defRPr>
            </a:lvl4pPr>
            <a:lvl5pPr marL="2057400" indent="-228600" eaLnBrk="0" hangingPunct="0">
              <a:defRPr b="1">
                <a:solidFill>
                  <a:srgbClr val="0000CC"/>
                </a:solidFill>
                <a:latin typeface="Times New Roman" panose="02020603050405020304" pitchFamily="18" charset="0"/>
              </a:defRPr>
            </a:lvl5pPr>
            <a:lvl6pPr marL="2514600" indent="-228600" eaLnBrk="0" fontAlgn="base" hangingPunct="0">
              <a:spcBef>
                <a:spcPct val="50000"/>
              </a:spcBef>
              <a:spcAft>
                <a:spcPct val="0"/>
              </a:spcAft>
              <a:defRPr b="1">
                <a:solidFill>
                  <a:srgbClr val="0000CC"/>
                </a:solidFill>
                <a:latin typeface="Times New Roman" panose="02020603050405020304" pitchFamily="18" charset="0"/>
              </a:defRPr>
            </a:lvl6pPr>
            <a:lvl7pPr marL="2971800" indent="-228600" eaLnBrk="0" fontAlgn="base" hangingPunct="0">
              <a:spcBef>
                <a:spcPct val="50000"/>
              </a:spcBef>
              <a:spcAft>
                <a:spcPct val="0"/>
              </a:spcAft>
              <a:defRPr b="1">
                <a:solidFill>
                  <a:srgbClr val="0000CC"/>
                </a:solidFill>
                <a:latin typeface="Times New Roman" panose="02020603050405020304" pitchFamily="18" charset="0"/>
              </a:defRPr>
            </a:lvl7pPr>
            <a:lvl8pPr marL="3429000" indent="-228600" eaLnBrk="0" fontAlgn="base" hangingPunct="0">
              <a:spcBef>
                <a:spcPct val="50000"/>
              </a:spcBef>
              <a:spcAft>
                <a:spcPct val="0"/>
              </a:spcAft>
              <a:defRPr b="1">
                <a:solidFill>
                  <a:srgbClr val="0000CC"/>
                </a:solidFill>
                <a:latin typeface="Times New Roman" panose="02020603050405020304" pitchFamily="18" charset="0"/>
              </a:defRPr>
            </a:lvl8pPr>
            <a:lvl9pPr marL="3886200" indent="-228600" eaLnBrk="0" fontAlgn="base" hangingPunct="0">
              <a:spcBef>
                <a:spcPct val="50000"/>
              </a:spcBef>
              <a:spcAft>
                <a:spcPct val="0"/>
              </a:spcAft>
              <a:defRPr b="1">
                <a:solidFill>
                  <a:srgbClr val="0000CC"/>
                </a:solidFill>
                <a:latin typeface="Times New Roman" panose="02020603050405020304" pitchFamily="18" charset="0"/>
              </a:defRPr>
            </a:lvl9pPr>
          </a:lstStyle>
          <a:p>
            <a:fld id="{0F8CFD12-C053-4985-973F-B40FDB3378EA}" type="slidenum">
              <a:rPr lang="en-US" altLang="es-PA" b="0">
                <a:solidFill>
                  <a:schemeClr val="accent2"/>
                </a:solidFill>
              </a:rPr>
              <a:pPr/>
              <a:t>48</a:t>
            </a:fld>
            <a:endParaRPr lang="en-US" altLang="es-PA" b="0" dirty="0">
              <a:solidFill>
                <a:schemeClr val="accent2"/>
              </a:solidFill>
            </a:endParaRPr>
          </a:p>
        </p:txBody>
      </p:sp>
      <p:sp>
        <p:nvSpPr>
          <p:cNvPr id="18434" name="Rectangle 2">
            <a:extLst>
              <a:ext uri="{FF2B5EF4-FFF2-40B4-BE49-F238E27FC236}">
                <a16:creationId xmlns:a16="http://schemas.microsoft.com/office/drawing/2014/main" id="{7FB0C7B7-7CD0-420D-A401-084C83602F4A}"/>
              </a:ext>
            </a:extLst>
          </p:cNvPr>
          <p:cNvSpPr>
            <a:spLocks noChangeArrowheads="1"/>
          </p:cNvSpPr>
          <p:nvPr/>
        </p:nvSpPr>
        <p:spPr bwMode="auto">
          <a:xfrm>
            <a:off x="1127051" y="136525"/>
            <a:ext cx="9958531" cy="1112840"/>
          </a:xfrm>
          <a:prstGeom prst="rect">
            <a:avLst/>
          </a:prstGeom>
        </p:spPr>
        <p:txBody>
          <a:bodyPr vert="horz" lIns="0" tIns="45720" rIns="0" bIns="45720" rtlCol="0" anchor="b">
            <a:noAutofit/>
          </a:bodyPr>
          <a:lstStyle/>
          <a:p>
            <a:pPr>
              <a:lnSpc>
                <a:spcPct val="90000"/>
              </a:lnSpc>
              <a:spcBef>
                <a:spcPct val="0"/>
              </a:spcBef>
            </a:pPr>
            <a:r>
              <a:rPr lang="es-ES_tradnl" altLang="es-PA" sz="3600" dirty="0">
                <a:latin typeface="+mj-lt"/>
                <a:ea typeface="+mj-ea"/>
                <a:cs typeface="+mj-cs"/>
              </a:rPr>
              <a:t>Opciones de “Privatización” de Empresas Estatales</a:t>
            </a:r>
          </a:p>
        </p:txBody>
      </p:sp>
      <p:sp>
        <p:nvSpPr>
          <p:cNvPr id="16388" name="Freeform 3">
            <a:extLst>
              <a:ext uri="{FF2B5EF4-FFF2-40B4-BE49-F238E27FC236}">
                <a16:creationId xmlns:a16="http://schemas.microsoft.com/office/drawing/2014/main" id="{010F3632-C040-4C76-9E7E-AE546A1D6201}"/>
              </a:ext>
            </a:extLst>
          </p:cNvPr>
          <p:cNvSpPr>
            <a:spLocks/>
          </p:cNvSpPr>
          <p:nvPr/>
        </p:nvSpPr>
        <p:spPr bwMode="auto">
          <a:xfrm>
            <a:off x="1752600" y="1295400"/>
            <a:ext cx="8739188" cy="1588"/>
          </a:xfrm>
          <a:custGeom>
            <a:avLst/>
            <a:gdLst>
              <a:gd name="T0" fmla="*/ 0 w 5505"/>
              <a:gd name="T1" fmla="*/ 0 h 1"/>
              <a:gd name="T2" fmla="*/ 5504 w 5505"/>
              <a:gd name="T3" fmla="*/ 0 h 1"/>
              <a:gd name="T4" fmla="*/ 0 60000 65536"/>
              <a:gd name="T5" fmla="*/ 0 60000 65536"/>
              <a:gd name="T6" fmla="*/ 0 w 5505"/>
              <a:gd name="T7" fmla="*/ 0 h 1"/>
              <a:gd name="T8" fmla="*/ 5505 w 5505"/>
              <a:gd name="T9" fmla="*/ 1 h 1"/>
            </a:gdLst>
            <a:ahLst/>
            <a:cxnLst>
              <a:cxn ang="T4">
                <a:pos x="T0" y="T1"/>
              </a:cxn>
              <a:cxn ang="T5">
                <a:pos x="T2" y="T3"/>
              </a:cxn>
            </a:cxnLst>
            <a:rect l="T6" t="T7" r="T8" b="T9"/>
            <a:pathLst>
              <a:path w="5505" h="1">
                <a:moveTo>
                  <a:pt x="0" y="0"/>
                </a:moveTo>
                <a:lnTo>
                  <a:pt x="5504" y="0"/>
                </a:lnTo>
              </a:path>
            </a:pathLst>
          </a:custGeom>
          <a:noFill/>
          <a:ln w="38100">
            <a:solidFill>
              <a:srgbClr val="9933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rgbClr val="0000CC"/>
                </a:solidFill>
                <a:latin typeface="Times New Roman" panose="02020603050405020304" pitchFamily="18" charset="0"/>
              </a:defRPr>
            </a:lvl1pPr>
            <a:lvl2pPr marL="742950" indent="-285750" eaLnBrk="0" hangingPunct="0">
              <a:defRPr b="1">
                <a:solidFill>
                  <a:srgbClr val="0000CC"/>
                </a:solidFill>
                <a:latin typeface="Times New Roman" panose="02020603050405020304" pitchFamily="18" charset="0"/>
              </a:defRPr>
            </a:lvl2pPr>
            <a:lvl3pPr marL="1143000" indent="-228600" eaLnBrk="0" hangingPunct="0">
              <a:defRPr b="1">
                <a:solidFill>
                  <a:srgbClr val="0000CC"/>
                </a:solidFill>
                <a:latin typeface="Times New Roman" panose="02020603050405020304" pitchFamily="18" charset="0"/>
              </a:defRPr>
            </a:lvl3pPr>
            <a:lvl4pPr marL="1600200" indent="-228600" eaLnBrk="0" hangingPunct="0">
              <a:defRPr b="1">
                <a:solidFill>
                  <a:srgbClr val="0000CC"/>
                </a:solidFill>
                <a:latin typeface="Times New Roman" panose="02020603050405020304" pitchFamily="18" charset="0"/>
              </a:defRPr>
            </a:lvl4pPr>
            <a:lvl5pPr marL="2057400" indent="-228600" eaLnBrk="0" hangingPunct="0">
              <a:defRPr b="1">
                <a:solidFill>
                  <a:srgbClr val="0000CC"/>
                </a:solidFill>
                <a:latin typeface="Times New Roman" panose="02020603050405020304" pitchFamily="18" charset="0"/>
              </a:defRPr>
            </a:lvl5pPr>
            <a:lvl6pPr marL="2514600" indent="-228600" eaLnBrk="0" fontAlgn="base" hangingPunct="0">
              <a:spcBef>
                <a:spcPct val="50000"/>
              </a:spcBef>
              <a:spcAft>
                <a:spcPct val="0"/>
              </a:spcAft>
              <a:defRPr b="1">
                <a:solidFill>
                  <a:srgbClr val="0000CC"/>
                </a:solidFill>
                <a:latin typeface="Times New Roman" panose="02020603050405020304" pitchFamily="18" charset="0"/>
              </a:defRPr>
            </a:lvl6pPr>
            <a:lvl7pPr marL="2971800" indent="-228600" eaLnBrk="0" fontAlgn="base" hangingPunct="0">
              <a:spcBef>
                <a:spcPct val="50000"/>
              </a:spcBef>
              <a:spcAft>
                <a:spcPct val="0"/>
              </a:spcAft>
              <a:defRPr b="1">
                <a:solidFill>
                  <a:srgbClr val="0000CC"/>
                </a:solidFill>
                <a:latin typeface="Times New Roman" panose="02020603050405020304" pitchFamily="18" charset="0"/>
              </a:defRPr>
            </a:lvl7pPr>
            <a:lvl8pPr marL="3429000" indent="-228600" eaLnBrk="0" fontAlgn="base" hangingPunct="0">
              <a:spcBef>
                <a:spcPct val="50000"/>
              </a:spcBef>
              <a:spcAft>
                <a:spcPct val="0"/>
              </a:spcAft>
              <a:defRPr b="1">
                <a:solidFill>
                  <a:srgbClr val="0000CC"/>
                </a:solidFill>
                <a:latin typeface="Times New Roman" panose="02020603050405020304" pitchFamily="18" charset="0"/>
              </a:defRPr>
            </a:lvl8pPr>
            <a:lvl9pPr marL="3886200" indent="-228600" eaLnBrk="0" fontAlgn="base" hangingPunct="0">
              <a:spcBef>
                <a:spcPct val="50000"/>
              </a:spcBef>
              <a:spcAft>
                <a:spcPct val="0"/>
              </a:spcAft>
              <a:defRPr b="1">
                <a:solidFill>
                  <a:srgbClr val="0000CC"/>
                </a:solidFill>
                <a:latin typeface="Times New Roman" panose="02020603050405020304" pitchFamily="18" charset="0"/>
              </a:defRPr>
            </a:lvl9pPr>
          </a:lstStyle>
          <a:p>
            <a:pPr eaLnBrk="1" hangingPunct="1"/>
            <a:endParaRPr lang="es-PA" altLang="es-PA" dirty="0"/>
          </a:p>
        </p:txBody>
      </p:sp>
      <p:graphicFrame>
        <p:nvGraphicFramePr>
          <p:cNvPr id="2" name="Tabla 1">
            <a:extLst>
              <a:ext uri="{FF2B5EF4-FFF2-40B4-BE49-F238E27FC236}">
                <a16:creationId xmlns:a16="http://schemas.microsoft.com/office/drawing/2014/main" id="{3CAA4603-786A-48C5-9AAB-C3C16924D15B}"/>
              </a:ext>
            </a:extLst>
          </p:cNvPr>
          <p:cNvGraphicFramePr>
            <a:graphicFrameLocks noGrp="1"/>
          </p:cNvGraphicFramePr>
          <p:nvPr>
            <p:extLst>
              <p:ext uri="{D42A27DB-BD31-4B8C-83A1-F6EECF244321}">
                <p14:modId xmlns:p14="http://schemas.microsoft.com/office/powerpoint/2010/main" val="3302665993"/>
              </p:ext>
            </p:extLst>
          </p:nvPr>
        </p:nvGraphicFramePr>
        <p:xfrm>
          <a:off x="2209801" y="1531940"/>
          <a:ext cx="7848599" cy="4945060"/>
        </p:xfrm>
        <a:graphic>
          <a:graphicData uri="http://schemas.openxmlformats.org/drawingml/2006/table">
            <a:tbl>
              <a:tblPr firstRow="1" firstCol="1" bandRow="1" bandCol="1"/>
              <a:tblGrid>
                <a:gridCol w="1991065">
                  <a:extLst>
                    <a:ext uri="{9D8B030D-6E8A-4147-A177-3AD203B41FA5}">
                      <a16:colId xmlns:a16="http://schemas.microsoft.com/office/drawing/2014/main" val="1398246781"/>
                    </a:ext>
                  </a:extLst>
                </a:gridCol>
                <a:gridCol w="1189683">
                  <a:extLst>
                    <a:ext uri="{9D8B030D-6E8A-4147-A177-3AD203B41FA5}">
                      <a16:colId xmlns:a16="http://schemas.microsoft.com/office/drawing/2014/main" val="1299595897"/>
                    </a:ext>
                  </a:extLst>
                </a:gridCol>
                <a:gridCol w="1189683">
                  <a:extLst>
                    <a:ext uri="{9D8B030D-6E8A-4147-A177-3AD203B41FA5}">
                      <a16:colId xmlns:a16="http://schemas.microsoft.com/office/drawing/2014/main" val="3808003021"/>
                    </a:ext>
                  </a:extLst>
                </a:gridCol>
                <a:gridCol w="1739084">
                  <a:extLst>
                    <a:ext uri="{9D8B030D-6E8A-4147-A177-3AD203B41FA5}">
                      <a16:colId xmlns:a16="http://schemas.microsoft.com/office/drawing/2014/main" val="2695397192"/>
                    </a:ext>
                  </a:extLst>
                </a:gridCol>
                <a:gridCol w="1739084">
                  <a:extLst>
                    <a:ext uri="{9D8B030D-6E8A-4147-A177-3AD203B41FA5}">
                      <a16:colId xmlns:a16="http://schemas.microsoft.com/office/drawing/2014/main" val="1353784477"/>
                    </a:ext>
                  </a:extLst>
                </a:gridCol>
              </a:tblGrid>
              <a:tr h="494506">
                <a:tc>
                  <a:txBody>
                    <a:bodyPr/>
                    <a:lstStyle/>
                    <a:p>
                      <a:pPr marL="0" marR="0" algn="ctr">
                        <a:spcBef>
                          <a:spcPts val="0"/>
                        </a:spcBef>
                        <a:spcAft>
                          <a:spcPts val="0"/>
                        </a:spcAft>
                      </a:pPr>
                      <a:r>
                        <a:rPr lang="es-PA" sz="1000" b="1" noProof="0" dirty="0">
                          <a:effectLst/>
                          <a:latin typeface="Times New Roman" panose="02020603050405020304" pitchFamily="18" charset="0"/>
                          <a:ea typeface="Times New Roman" panose="02020603050405020304" pitchFamily="18" charset="0"/>
                        </a:rPr>
                        <a:t>Alternativas para la PSP</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PA" sz="1000" b="1" noProof="0" dirty="0">
                          <a:effectLst/>
                          <a:latin typeface="Times New Roman" panose="02020603050405020304" pitchFamily="18" charset="0"/>
                          <a:ea typeface="Times New Roman" panose="02020603050405020304" pitchFamily="18" charset="0"/>
                        </a:rPr>
                        <a:t>Propiedad de los Activos</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PA" sz="1000" b="1" noProof="0" dirty="0">
                          <a:effectLst/>
                          <a:latin typeface="Times New Roman" panose="02020603050405020304" pitchFamily="18" charset="0"/>
                          <a:ea typeface="Times New Roman" panose="02020603050405020304" pitchFamily="18" charset="0"/>
                        </a:rPr>
                        <a:t>Operación</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PA" sz="1000" b="1" noProof="0" dirty="0">
                          <a:effectLst/>
                          <a:latin typeface="Times New Roman" panose="02020603050405020304" pitchFamily="18" charset="0"/>
                          <a:ea typeface="Times New Roman" panose="02020603050405020304" pitchFamily="18" charset="0"/>
                        </a:rPr>
                        <a:t>Ventajas</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PA" sz="1000" b="1" noProof="0" dirty="0">
                          <a:effectLst/>
                          <a:latin typeface="Times New Roman" panose="02020603050405020304" pitchFamily="18" charset="0"/>
                          <a:ea typeface="Times New Roman" panose="02020603050405020304" pitchFamily="18" charset="0"/>
                        </a:rPr>
                        <a:t>Desventajas</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3163631"/>
                  </a:ext>
                </a:extLst>
              </a:tr>
              <a:tr h="494506">
                <a:tc>
                  <a:txBody>
                    <a:bodyPr/>
                    <a:lstStyle/>
                    <a:p>
                      <a:pPr marL="0" marR="0" algn="l">
                        <a:spcBef>
                          <a:spcPts val="0"/>
                        </a:spcBef>
                        <a:spcAft>
                          <a:spcPts val="0"/>
                        </a:spcAft>
                      </a:pPr>
                      <a:r>
                        <a:rPr lang="es-PA" sz="1000" noProof="0" dirty="0">
                          <a:effectLst/>
                          <a:latin typeface="Times New Roman" panose="02020603050405020304" pitchFamily="18" charset="0"/>
                          <a:ea typeface="Times New Roman" panose="02020603050405020304" pitchFamily="18" charset="0"/>
                        </a:rPr>
                        <a:t>Contrato de servicios</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PA" sz="1000" noProof="0" dirty="0">
                          <a:effectLst/>
                          <a:latin typeface="Times New Roman" panose="02020603050405020304" pitchFamily="18" charset="0"/>
                          <a:ea typeface="Times New Roman" panose="02020603050405020304" pitchFamily="18" charset="0"/>
                        </a:rPr>
                        <a:t>Pública</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PA" sz="1000" noProof="0" dirty="0">
                          <a:effectLst/>
                          <a:latin typeface="Times New Roman" panose="02020603050405020304" pitchFamily="18" charset="0"/>
                          <a:ea typeface="Times New Roman" panose="02020603050405020304" pitchFamily="18" charset="0"/>
                        </a:rPr>
                        <a:t>Pública/Privada</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PA" sz="1000" noProof="0" dirty="0">
                          <a:effectLst/>
                          <a:latin typeface="Times New Roman" panose="02020603050405020304" pitchFamily="18" charset="0"/>
                          <a:ea typeface="Times New Roman" panose="02020603050405020304" pitchFamily="18" charset="0"/>
                        </a:rPr>
                        <a:t>Menor sensibilidad política</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PA" sz="1000" noProof="0" dirty="0">
                          <a:effectLst/>
                          <a:latin typeface="Times New Roman" panose="02020603050405020304" pitchFamily="18" charset="0"/>
                          <a:ea typeface="Times New Roman" panose="02020603050405020304" pitchFamily="18" charset="0"/>
                        </a:rPr>
                        <a:t>No es la opción menos costosa para el Estado</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0306948"/>
                  </a:ext>
                </a:extLst>
              </a:tr>
              <a:tr h="494506">
                <a:tc>
                  <a:txBody>
                    <a:bodyPr/>
                    <a:lstStyle/>
                    <a:p>
                      <a:pPr marL="0" marR="0" algn="l">
                        <a:spcBef>
                          <a:spcPts val="0"/>
                        </a:spcBef>
                        <a:spcAft>
                          <a:spcPts val="0"/>
                        </a:spcAft>
                      </a:pPr>
                      <a:r>
                        <a:rPr lang="es-PA" sz="1000" noProof="0" dirty="0">
                          <a:effectLst/>
                          <a:latin typeface="Times New Roman" panose="02020603050405020304" pitchFamily="18" charset="0"/>
                          <a:ea typeface="Times New Roman" panose="02020603050405020304" pitchFamily="18" charset="0"/>
                        </a:rPr>
                        <a:t>Contrato de admón. (Gerenciamiento)</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PA" sz="1000" noProof="0" dirty="0">
                          <a:effectLst/>
                          <a:latin typeface="Times New Roman" panose="02020603050405020304" pitchFamily="18" charset="0"/>
                          <a:ea typeface="Times New Roman" panose="02020603050405020304" pitchFamily="18" charset="0"/>
                        </a:rPr>
                        <a:t>Pública</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PA" sz="1000" noProof="0" dirty="0">
                          <a:effectLst/>
                          <a:latin typeface="Times New Roman" panose="02020603050405020304" pitchFamily="18" charset="0"/>
                          <a:ea typeface="Times New Roman" panose="02020603050405020304" pitchFamily="18" charset="0"/>
                        </a:rPr>
                        <a:t>Privada</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PA" sz="1000" noProof="0" dirty="0">
                          <a:effectLst/>
                          <a:latin typeface="Times New Roman" panose="02020603050405020304" pitchFamily="18" charset="0"/>
                          <a:ea typeface="Times New Roman" panose="02020603050405020304" pitchFamily="18" charset="0"/>
                        </a:rPr>
                        <a:t>Incentiva la reducción de costos del privado</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PA" sz="1000" noProof="0" dirty="0">
                          <a:effectLst/>
                          <a:latin typeface="Times New Roman" panose="02020603050405020304" pitchFamily="18" charset="0"/>
                          <a:ea typeface="Times New Roman" panose="02020603050405020304" pitchFamily="18" charset="0"/>
                        </a:rPr>
                        <a:t>Oposición de los empleados estatales</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9972957"/>
                  </a:ext>
                </a:extLst>
              </a:tr>
              <a:tr h="494506">
                <a:tc>
                  <a:txBody>
                    <a:bodyPr/>
                    <a:lstStyle/>
                    <a:p>
                      <a:pPr marL="0" marR="0" algn="l">
                        <a:spcBef>
                          <a:spcPts val="0"/>
                        </a:spcBef>
                        <a:spcAft>
                          <a:spcPts val="0"/>
                        </a:spcAft>
                      </a:pPr>
                      <a:r>
                        <a:rPr lang="es-PA" sz="1000" noProof="0" dirty="0">
                          <a:effectLst/>
                          <a:latin typeface="Times New Roman" panose="02020603050405020304" pitchFamily="18" charset="0"/>
                          <a:ea typeface="Times New Roman" panose="02020603050405020304" pitchFamily="18" charset="0"/>
                        </a:rPr>
                        <a:t>Contrato de arriendo (</a:t>
                      </a:r>
                      <a:r>
                        <a:rPr lang="es-PA" sz="1000" i="1" noProof="0" dirty="0">
                          <a:effectLst/>
                          <a:latin typeface="Times New Roman" panose="02020603050405020304" pitchFamily="18" charset="0"/>
                          <a:ea typeface="Times New Roman" panose="02020603050405020304" pitchFamily="18" charset="0"/>
                        </a:rPr>
                        <a:t>Lease</a:t>
                      </a:r>
                      <a:r>
                        <a:rPr lang="es-PA" sz="1000" noProof="0" dirty="0">
                          <a:effectLst/>
                          <a:latin typeface="Times New Roman" panose="02020603050405020304" pitchFamily="18" charset="0"/>
                          <a:ea typeface="Times New Roman" panose="02020603050405020304" pitchFamily="18" charset="0"/>
                        </a:rPr>
                        <a:t>)</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PA" sz="1000" noProof="0" dirty="0">
                          <a:effectLst/>
                          <a:latin typeface="Times New Roman" panose="02020603050405020304" pitchFamily="18" charset="0"/>
                          <a:ea typeface="Times New Roman" panose="02020603050405020304" pitchFamily="18" charset="0"/>
                        </a:rPr>
                        <a:t>Pública</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PA" sz="1000" noProof="0" dirty="0">
                          <a:effectLst/>
                          <a:latin typeface="Times New Roman" panose="02020603050405020304" pitchFamily="18" charset="0"/>
                          <a:ea typeface="Times New Roman" panose="02020603050405020304" pitchFamily="18" charset="0"/>
                        </a:rPr>
                        <a:t>Privada</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PA" sz="1000" noProof="0" dirty="0">
                          <a:effectLst/>
                          <a:latin typeface="Times New Roman" panose="02020603050405020304" pitchFamily="18" charset="0"/>
                          <a:ea typeface="Times New Roman" panose="02020603050405020304" pitchFamily="18" charset="0"/>
                        </a:rPr>
                        <a:t>Elimina el riesgo comercial al Estado</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PA" sz="1000" noProof="0" dirty="0">
                          <a:effectLst/>
                          <a:latin typeface="Times New Roman" panose="02020603050405020304" pitchFamily="18" charset="0"/>
                          <a:ea typeface="Times New Roman" panose="02020603050405020304" pitchFamily="18" charset="0"/>
                        </a:rPr>
                        <a:t>No implica nuevas inversiones privadas</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7055757"/>
                  </a:ext>
                </a:extLst>
              </a:tr>
              <a:tr h="494506">
                <a:tc>
                  <a:txBody>
                    <a:bodyPr/>
                    <a:lstStyle/>
                    <a:p>
                      <a:pPr marL="0" marR="0" algn="l">
                        <a:spcBef>
                          <a:spcPts val="0"/>
                        </a:spcBef>
                        <a:spcAft>
                          <a:spcPts val="0"/>
                        </a:spcAft>
                      </a:pPr>
                      <a:r>
                        <a:rPr lang="es-PA" sz="1000" noProof="0" dirty="0">
                          <a:effectLst/>
                          <a:latin typeface="Times New Roman" panose="02020603050405020304" pitchFamily="18" charset="0"/>
                          <a:ea typeface="Times New Roman" panose="02020603050405020304" pitchFamily="18" charset="0"/>
                        </a:rPr>
                        <a:t>Concesión del tipo BOT (</a:t>
                      </a:r>
                      <a:r>
                        <a:rPr lang="es-PA" sz="1000" i="1" noProof="0" dirty="0">
                          <a:effectLst/>
                          <a:latin typeface="Times New Roman" panose="02020603050405020304" pitchFamily="18" charset="0"/>
                          <a:ea typeface="Times New Roman" panose="02020603050405020304" pitchFamily="18" charset="0"/>
                        </a:rPr>
                        <a:t>Build, Operate, Transfer</a:t>
                      </a:r>
                      <a:r>
                        <a:rPr lang="es-PA" sz="1000" noProof="0" dirty="0">
                          <a:effectLst/>
                          <a:latin typeface="Times New Roman" panose="02020603050405020304" pitchFamily="18" charset="0"/>
                          <a:ea typeface="Times New Roman" panose="02020603050405020304" pitchFamily="18" charset="0"/>
                        </a:rPr>
                        <a:t>)</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PA" sz="1000" noProof="0" dirty="0">
                          <a:effectLst/>
                          <a:latin typeface="Times New Roman" panose="02020603050405020304" pitchFamily="18" charset="0"/>
                          <a:ea typeface="Times New Roman" panose="02020603050405020304" pitchFamily="18" charset="0"/>
                        </a:rPr>
                        <a:t>Privada y luego Pública</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PA" sz="1000" noProof="0" dirty="0">
                          <a:effectLst/>
                          <a:latin typeface="Times New Roman" panose="02020603050405020304" pitchFamily="18" charset="0"/>
                          <a:ea typeface="Times New Roman" panose="02020603050405020304" pitchFamily="18" charset="0"/>
                        </a:rPr>
                        <a:t>Privada</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PA" sz="1000" noProof="0" dirty="0">
                          <a:effectLst/>
                          <a:latin typeface="Times New Roman" panose="02020603050405020304" pitchFamily="18" charset="0"/>
                          <a:ea typeface="Times New Roman" panose="02020603050405020304" pitchFamily="18" charset="0"/>
                        </a:rPr>
                        <a:t>Reduce la carga fiscal para el Estado</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PA" sz="1000" noProof="0" dirty="0">
                          <a:effectLst/>
                          <a:latin typeface="Times New Roman" panose="02020603050405020304" pitchFamily="18" charset="0"/>
                          <a:ea typeface="Times New Roman" panose="02020603050405020304" pitchFamily="18" charset="0"/>
                        </a:rPr>
                        <a:t>Puede implicar un aumento en la tarifa</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7359273"/>
                  </a:ext>
                </a:extLst>
              </a:tr>
              <a:tr h="494506">
                <a:tc>
                  <a:txBody>
                    <a:bodyPr/>
                    <a:lstStyle/>
                    <a:p>
                      <a:pPr marL="0" marR="0" algn="l">
                        <a:spcBef>
                          <a:spcPts val="0"/>
                        </a:spcBef>
                        <a:spcAft>
                          <a:spcPts val="0"/>
                        </a:spcAft>
                      </a:pPr>
                      <a:r>
                        <a:rPr lang="es-PA" sz="1000" noProof="0" dirty="0">
                          <a:effectLst/>
                          <a:latin typeface="Times New Roman" panose="02020603050405020304" pitchFamily="18" charset="0"/>
                          <a:ea typeface="Times New Roman" panose="02020603050405020304" pitchFamily="18" charset="0"/>
                        </a:rPr>
                        <a:t>Concesión tipo BOO (</a:t>
                      </a:r>
                      <a:r>
                        <a:rPr lang="es-PA" sz="1000" i="1" noProof="0" dirty="0">
                          <a:effectLst/>
                          <a:latin typeface="Times New Roman" panose="02020603050405020304" pitchFamily="18" charset="0"/>
                          <a:ea typeface="Times New Roman" panose="02020603050405020304" pitchFamily="18" charset="0"/>
                        </a:rPr>
                        <a:t>Build, Operate, </a:t>
                      </a:r>
                      <a:r>
                        <a:rPr lang="es-PA" sz="1000" i="1" noProof="0" dirty="0" err="1">
                          <a:effectLst/>
                          <a:latin typeface="Times New Roman" panose="02020603050405020304" pitchFamily="18" charset="0"/>
                          <a:ea typeface="Times New Roman" panose="02020603050405020304" pitchFamily="18" charset="0"/>
                        </a:rPr>
                        <a:t>Own</a:t>
                      </a:r>
                      <a:r>
                        <a:rPr lang="es-PA" sz="1000" noProof="0" dirty="0">
                          <a:effectLst/>
                          <a:latin typeface="Times New Roman" panose="02020603050405020304" pitchFamily="18" charset="0"/>
                          <a:ea typeface="Times New Roman" panose="02020603050405020304" pitchFamily="18" charset="0"/>
                        </a:rPr>
                        <a:t>)</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PA" sz="1000" noProof="0" dirty="0">
                          <a:effectLst/>
                          <a:latin typeface="Times New Roman" panose="02020603050405020304" pitchFamily="18" charset="0"/>
                          <a:ea typeface="Times New Roman" panose="02020603050405020304" pitchFamily="18" charset="0"/>
                        </a:rPr>
                        <a:t>Privada</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PA" sz="1000" noProof="0" dirty="0">
                          <a:effectLst/>
                          <a:latin typeface="Times New Roman" panose="02020603050405020304" pitchFamily="18" charset="0"/>
                          <a:ea typeface="Times New Roman" panose="02020603050405020304" pitchFamily="18" charset="0"/>
                        </a:rPr>
                        <a:t>Privada</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PA" sz="1000" noProof="0" dirty="0">
                          <a:effectLst/>
                          <a:latin typeface="Times New Roman" panose="02020603050405020304" pitchFamily="18" charset="0"/>
                          <a:ea typeface="Times New Roman" panose="02020603050405020304" pitchFamily="18" charset="0"/>
                        </a:rPr>
                        <a:t>Mantiene el incentivo empresarial </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PA" sz="1000" noProof="0" dirty="0">
                          <a:effectLst/>
                          <a:latin typeface="Times New Roman" panose="02020603050405020304" pitchFamily="18" charset="0"/>
                          <a:ea typeface="Times New Roman" panose="02020603050405020304" pitchFamily="18" charset="0"/>
                        </a:rPr>
                        <a:t>Los activos no son transferidos al Estado</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5948766"/>
                  </a:ext>
                </a:extLst>
              </a:tr>
              <a:tr h="494506">
                <a:tc>
                  <a:txBody>
                    <a:bodyPr/>
                    <a:lstStyle/>
                    <a:p>
                      <a:pPr marL="0" marR="0" algn="l">
                        <a:spcBef>
                          <a:spcPts val="0"/>
                        </a:spcBef>
                        <a:spcAft>
                          <a:spcPts val="0"/>
                        </a:spcAft>
                      </a:pPr>
                      <a:r>
                        <a:rPr lang="es-PA" sz="1000" noProof="0" dirty="0">
                          <a:effectLst/>
                          <a:latin typeface="Times New Roman" panose="02020603050405020304" pitchFamily="18" charset="0"/>
                          <a:ea typeface="Times New Roman" panose="02020603050405020304" pitchFamily="18" charset="0"/>
                        </a:rPr>
                        <a:t>Coexistencia de empresas privadas y públicas</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PA" sz="1000" noProof="0" dirty="0">
                          <a:effectLst/>
                          <a:latin typeface="Times New Roman" panose="02020603050405020304" pitchFamily="18" charset="0"/>
                          <a:ea typeface="Times New Roman" panose="02020603050405020304" pitchFamily="18" charset="0"/>
                        </a:rPr>
                        <a:t>Pública/Privada</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PA" sz="1000" noProof="0" dirty="0">
                          <a:effectLst/>
                          <a:latin typeface="Times New Roman" panose="02020603050405020304" pitchFamily="18" charset="0"/>
                          <a:ea typeface="Times New Roman" panose="02020603050405020304" pitchFamily="18" charset="0"/>
                        </a:rPr>
                        <a:t>Pública/Privada</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PA" sz="1000" noProof="0" dirty="0">
                          <a:effectLst/>
                          <a:latin typeface="Times New Roman" panose="02020603050405020304" pitchFamily="18" charset="0"/>
                          <a:ea typeface="Times New Roman" panose="02020603050405020304" pitchFamily="18" charset="0"/>
                        </a:rPr>
                        <a:t>Permite regionalización</a:t>
                      </a:r>
                      <a:endParaRPr lang="es-PA" sz="1200" noProof="0" dirty="0">
                        <a:effectLst/>
                        <a:latin typeface="Times New Roman" panose="02020603050405020304" pitchFamily="18" charset="0"/>
                        <a:ea typeface="Times New Roman" panose="02020603050405020304" pitchFamily="18" charset="0"/>
                      </a:endParaRPr>
                    </a:p>
                    <a:p>
                      <a:pPr marL="0" marR="0" algn="l">
                        <a:spcBef>
                          <a:spcPts val="0"/>
                        </a:spcBef>
                        <a:spcAft>
                          <a:spcPts val="0"/>
                        </a:spcAft>
                      </a:pPr>
                      <a:r>
                        <a:rPr lang="es-PA" sz="1000" noProof="0" dirty="0">
                          <a:effectLst/>
                          <a:latin typeface="Times New Roman" panose="02020603050405020304" pitchFamily="18" charset="0"/>
                          <a:ea typeface="Times New Roman" panose="02020603050405020304" pitchFamily="18" charset="0"/>
                        </a:rPr>
                        <a:t>y comparaciones</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PA" sz="1000" noProof="0" dirty="0">
                          <a:effectLst/>
                          <a:latin typeface="Times New Roman" panose="02020603050405020304" pitchFamily="18" charset="0"/>
                          <a:ea typeface="Times New Roman" panose="02020603050405020304" pitchFamily="18" charset="0"/>
                        </a:rPr>
                        <a:t>Se mantiene una carga burocrática</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9664197"/>
                  </a:ext>
                </a:extLst>
              </a:tr>
              <a:tr h="494506">
                <a:tc>
                  <a:txBody>
                    <a:bodyPr/>
                    <a:lstStyle/>
                    <a:p>
                      <a:pPr marL="0" marR="0" algn="l">
                        <a:spcBef>
                          <a:spcPts val="0"/>
                        </a:spcBef>
                        <a:spcAft>
                          <a:spcPts val="0"/>
                        </a:spcAft>
                      </a:pPr>
                      <a:r>
                        <a:rPr lang="es-PA" sz="1000" noProof="0" dirty="0">
                          <a:effectLst/>
                          <a:latin typeface="Times New Roman" panose="02020603050405020304" pitchFamily="18" charset="0"/>
                          <a:ea typeface="Times New Roman" panose="02020603050405020304" pitchFamily="18" charset="0"/>
                        </a:rPr>
                        <a:t>Propiedad mixta con operación privada</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PA" sz="1000" noProof="0" dirty="0">
                          <a:effectLst/>
                          <a:latin typeface="Times New Roman" panose="02020603050405020304" pitchFamily="18" charset="0"/>
                          <a:ea typeface="Times New Roman" panose="02020603050405020304" pitchFamily="18" charset="0"/>
                        </a:rPr>
                        <a:t>Pública/Privada</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PA" sz="1000" noProof="0" dirty="0">
                          <a:effectLst/>
                          <a:latin typeface="Times New Roman" panose="02020603050405020304" pitchFamily="18" charset="0"/>
                          <a:ea typeface="Times New Roman" panose="02020603050405020304" pitchFamily="18" charset="0"/>
                        </a:rPr>
                        <a:t>Privada</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PA" sz="1000" noProof="0" dirty="0">
                          <a:effectLst/>
                          <a:latin typeface="Times New Roman" panose="02020603050405020304" pitchFamily="18" charset="0"/>
                          <a:ea typeface="Times New Roman" panose="02020603050405020304" pitchFamily="18" charset="0"/>
                        </a:rPr>
                        <a:t>Hay experiencia previa (Cable &amp; Wireless)</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PA" sz="1000" noProof="0" dirty="0">
                          <a:effectLst/>
                          <a:latin typeface="Times New Roman" panose="02020603050405020304" pitchFamily="18" charset="0"/>
                          <a:ea typeface="Times New Roman" panose="02020603050405020304" pitchFamily="18" charset="0"/>
                        </a:rPr>
                        <a:t>El Estado no tiene control sobre decisiones</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4316061"/>
                  </a:ext>
                </a:extLst>
              </a:tr>
              <a:tr h="494506">
                <a:tc>
                  <a:txBody>
                    <a:bodyPr/>
                    <a:lstStyle/>
                    <a:p>
                      <a:pPr marL="0" marR="0" algn="l">
                        <a:spcBef>
                          <a:spcPts val="0"/>
                        </a:spcBef>
                        <a:spcAft>
                          <a:spcPts val="0"/>
                        </a:spcAft>
                      </a:pPr>
                      <a:r>
                        <a:rPr lang="es-PA" sz="1000" noProof="0" dirty="0">
                          <a:effectLst/>
                          <a:latin typeface="Times New Roman" panose="02020603050405020304" pitchFamily="18" charset="0"/>
                          <a:ea typeface="Times New Roman" panose="02020603050405020304" pitchFamily="18" charset="0"/>
                        </a:rPr>
                        <a:t>Venta total (propiedad y operación privada)</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PA" sz="1000" noProof="0" dirty="0">
                          <a:effectLst/>
                          <a:latin typeface="Times New Roman" panose="02020603050405020304" pitchFamily="18" charset="0"/>
                          <a:ea typeface="Times New Roman" panose="02020603050405020304" pitchFamily="18" charset="0"/>
                        </a:rPr>
                        <a:t>Privada</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PA" sz="1000" noProof="0" dirty="0">
                          <a:effectLst/>
                          <a:latin typeface="Times New Roman" panose="02020603050405020304" pitchFamily="18" charset="0"/>
                          <a:ea typeface="Times New Roman" panose="02020603050405020304" pitchFamily="18" charset="0"/>
                        </a:rPr>
                        <a:t>Privada</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PA" sz="1000" noProof="0" dirty="0">
                          <a:effectLst/>
                          <a:latin typeface="Times New Roman" panose="02020603050405020304" pitchFamily="18" charset="0"/>
                          <a:ea typeface="Times New Roman" panose="02020603050405020304" pitchFamily="18" charset="0"/>
                        </a:rPr>
                        <a:t>Elimina los problemas de incentivos</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PA" sz="1000" noProof="0" dirty="0">
                          <a:effectLst/>
                          <a:latin typeface="Times New Roman" panose="02020603050405020304" pitchFamily="18" charset="0"/>
                          <a:ea typeface="Times New Roman" panose="02020603050405020304" pitchFamily="18" charset="0"/>
                        </a:rPr>
                        <a:t>Requiere un eficaz marco regulatorio</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0962115"/>
                  </a:ext>
                </a:extLst>
              </a:tr>
              <a:tr h="494506">
                <a:tc>
                  <a:txBody>
                    <a:bodyPr/>
                    <a:lstStyle/>
                    <a:p>
                      <a:pPr marL="0" marR="0" algn="l">
                        <a:spcBef>
                          <a:spcPts val="0"/>
                        </a:spcBef>
                        <a:spcAft>
                          <a:spcPts val="0"/>
                        </a:spcAft>
                      </a:pPr>
                      <a:r>
                        <a:rPr lang="es-PA" sz="1000" noProof="0" dirty="0">
                          <a:effectLst/>
                          <a:latin typeface="Times New Roman" panose="02020603050405020304" pitchFamily="18" charset="0"/>
                          <a:ea typeface="Times New Roman" panose="02020603050405020304" pitchFamily="18" charset="0"/>
                        </a:rPr>
                        <a:t>Propiedad privada con operación privada separada</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PA" sz="1000" noProof="0" dirty="0">
                          <a:effectLst/>
                          <a:latin typeface="Times New Roman" panose="02020603050405020304" pitchFamily="18" charset="0"/>
                          <a:ea typeface="Times New Roman" panose="02020603050405020304" pitchFamily="18" charset="0"/>
                        </a:rPr>
                        <a:t>Privada 1</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PA" sz="1000" noProof="0" dirty="0">
                          <a:effectLst/>
                          <a:latin typeface="Times New Roman" panose="02020603050405020304" pitchFamily="18" charset="0"/>
                          <a:ea typeface="Times New Roman" panose="02020603050405020304" pitchFamily="18" charset="0"/>
                        </a:rPr>
                        <a:t>Privada 2</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PA" sz="1000" noProof="0" dirty="0">
                          <a:effectLst/>
                          <a:latin typeface="Times New Roman" panose="02020603050405020304" pitchFamily="18" charset="0"/>
                          <a:ea typeface="Times New Roman" panose="02020603050405020304" pitchFamily="18" charset="0"/>
                        </a:rPr>
                        <a:t>No hay antecedentes</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PA" sz="1000" noProof="0" dirty="0">
                          <a:effectLst/>
                          <a:latin typeface="Times New Roman" panose="02020603050405020304" pitchFamily="18" charset="0"/>
                          <a:ea typeface="Times New Roman" panose="02020603050405020304" pitchFamily="18" charset="0"/>
                        </a:rPr>
                        <a:t>No elimina el problema principal-agente</a:t>
                      </a:r>
                      <a:endParaRPr lang="es-PA" sz="1200" noProof="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709426"/>
                  </a:ext>
                </a:extLst>
              </a:tr>
            </a:tbl>
          </a:graphicData>
        </a:graphic>
      </p:graphicFrame>
      <mc:AlternateContent xmlns:mc="http://schemas.openxmlformats.org/markup-compatibility/2006" xmlns:pslz="http://schemas.microsoft.com/office/powerpoint/2016/slidezoom">
        <mc:Choice Requires="pslz">
          <p:graphicFrame>
            <p:nvGraphicFramePr>
              <p:cNvPr id="4" name="Vista general de diapositiva 3">
                <a:extLst>
                  <a:ext uri="{FF2B5EF4-FFF2-40B4-BE49-F238E27FC236}">
                    <a16:creationId xmlns:a16="http://schemas.microsoft.com/office/drawing/2014/main" id="{9C27A95F-126A-99A3-CF6E-C8EFE4C6F8C4}"/>
                  </a:ext>
                </a:extLst>
              </p:cNvPr>
              <p:cNvGraphicFramePr>
                <a:graphicFrameLocks noChangeAspect="1"/>
              </p:cNvGraphicFramePr>
              <p:nvPr>
                <p:extLst>
                  <p:ext uri="{D42A27DB-BD31-4B8C-83A1-F6EECF244321}">
                    <p14:modId xmlns:p14="http://schemas.microsoft.com/office/powerpoint/2010/main" val="2408218421"/>
                  </p:ext>
                </p:extLst>
              </p:nvPr>
            </p:nvGraphicFramePr>
            <p:xfrm>
              <a:off x="10320038" y="74986"/>
              <a:ext cx="1531087" cy="861237"/>
            </p:xfrm>
            <a:graphic>
              <a:graphicData uri="http://schemas.microsoft.com/office/powerpoint/2016/slidezoom">
                <pslz:sldZm>
                  <pslz:sldZmObj sldId="403" cId="3337015212">
                    <pslz:zmPr id="{9AA36D00-476A-40F7-BF27-3FDE8A0A97A0}" returnToParent="0" transitionDur="1000">
                      <p166:blipFill xmlns:p166="http://schemas.microsoft.com/office/powerpoint/2016/6/main">
                        <a:blip r:embed="rId3"/>
                        <a:stretch>
                          <a:fillRect/>
                        </a:stretch>
                      </p166:blipFill>
                      <p166:spPr xmlns:p166="http://schemas.microsoft.com/office/powerpoint/2016/6/main">
                        <a:xfrm>
                          <a:off x="0" y="0"/>
                          <a:ext cx="1531087" cy="861237"/>
                        </a:xfrm>
                        <a:prstGeom prst="rect">
                          <a:avLst/>
                        </a:prstGeom>
                        <a:ln w="3175">
                          <a:solidFill>
                            <a:prstClr val="ltGray"/>
                          </a:solidFill>
                        </a:ln>
                      </p166:spPr>
                    </pslz:zmPr>
                  </pslz:sldZmObj>
                </pslz:sldZm>
              </a:graphicData>
            </a:graphic>
          </p:graphicFrame>
        </mc:Choice>
        <mc:Fallback xmlns="">
          <p:pic>
            <p:nvPicPr>
              <p:cNvPr id="4" name="Vista general de diapositiva 3">
                <a:extLst>
                  <a:ext uri="{FF2B5EF4-FFF2-40B4-BE49-F238E27FC236}">
                    <a16:creationId xmlns:a16="http://schemas.microsoft.com/office/drawing/2014/main" id="{9C27A95F-126A-99A3-CF6E-C8EFE4C6F8C4}"/>
                  </a:ext>
                </a:extLst>
              </p:cNvPr>
              <p:cNvPicPr>
                <a:picLocks noGrp="1" noRot="1" noChangeAspect="1" noMove="1" noResize="1" noEditPoints="1" noAdjustHandles="1" noChangeArrowheads="1" noChangeShapeType="1"/>
              </p:cNvPicPr>
              <p:nvPr/>
            </p:nvPicPr>
            <p:blipFill>
              <a:blip r:embed="rId4"/>
              <a:stretch>
                <a:fillRect/>
              </a:stretch>
            </p:blipFill>
            <p:spPr>
              <a:xfrm>
                <a:off x="10320038" y="74986"/>
                <a:ext cx="1531087" cy="861237"/>
              </a:xfrm>
              <a:prstGeom prst="rect">
                <a:avLst/>
              </a:prstGeom>
              <a:ln w="3175">
                <a:solidFill>
                  <a:prstClr val="ltGray"/>
                </a:solidFill>
              </a:ln>
            </p:spPr>
          </p:pic>
        </mc:Fallback>
      </mc:AlternateContent>
    </p:spTree>
    <p:extLst>
      <p:ext uri="{BB962C8B-B14F-4D97-AF65-F5344CB8AC3E}">
        <p14:creationId xmlns:p14="http://schemas.microsoft.com/office/powerpoint/2010/main" val="189625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66431-EADB-2051-CB9C-60DDBE252F25}"/>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6D2E0054-7AD4-5E0C-95E4-9816ABF1ACE2}"/>
              </a:ext>
            </a:extLst>
          </p:cNvPr>
          <p:cNvSpPr>
            <a:spLocks noGrp="1"/>
          </p:cNvSpPr>
          <p:nvPr>
            <p:ph type="title"/>
          </p:nvPr>
        </p:nvSpPr>
        <p:spPr/>
        <p:txBody>
          <a:bodyPr/>
          <a:lstStyle/>
          <a:p>
            <a:r>
              <a:rPr lang="es-ES" dirty="0"/>
              <a:t>TEMAS PARA DISCUSIÓN EN GRUPOS</a:t>
            </a:r>
            <a:endParaRPr lang="es-PA" dirty="0"/>
          </a:p>
        </p:txBody>
      </p:sp>
      <p:sp>
        <p:nvSpPr>
          <p:cNvPr id="4" name="Marcador de número de diapositiva 3">
            <a:extLst>
              <a:ext uri="{FF2B5EF4-FFF2-40B4-BE49-F238E27FC236}">
                <a16:creationId xmlns:a16="http://schemas.microsoft.com/office/drawing/2014/main" id="{03601DBC-D48A-B782-5D5E-3E100AE42436}"/>
              </a:ext>
            </a:extLst>
          </p:cNvPr>
          <p:cNvSpPr>
            <a:spLocks noGrp="1"/>
          </p:cNvSpPr>
          <p:nvPr>
            <p:ph type="sldNum" sz="quarter" idx="12"/>
          </p:nvPr>
        </p:nvSpPr>
        <p:spPr/>
        <p:txBody>
          <a:bodyPr/>
          <a:lstStyle/>
          <a:p>
            <a:pPr rtl="0"/>
            <a:fld id="{0FF54DE5-C571-48E8-A5BC-B369434E2F44}" type="slidenum">
              <a:rPr lang="es-ES" noProof="0" smtClean="0"/>
              <a:t>49</a:t>
            </a:fld>
            <a:endParaRPr lang="es-ES" noProof="0" dirty="0"/>
          </a:p>
        </p:txBody>
      </p:sp>
    </p:spTree>
    <p:extLst>
      <p:ext uri="{BB962C8B-B14F-4D97-AF65-F5344CB8AC3E}">
        <p14:creationId xmlns:p14="http://schemas.microsoft.com/office/powerpoint/2010/main" val="259804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305D08-B4C4-4196-90EA-29FB312F55F0}"/>
              </a:ext>
            </a:extLst>
          </p:cNvPr>
          <p:cNvSpPr>
            <a:spLocks noGrp="1"/>
          </p:cNvSpPr>
          <p:nvPr>
            <p:ph type="title"/>
          </p:nvPr>
        </p:nvSpPr>
        <p:spPr/>
        <p:txBody>
          <a:bodyPr>
            <a:normAutofit/>
          </a:bodyPr>
          <a:lstStyle/>
          <a:p>
            <a:r>
              <a:rPr lang="es-PA" sz="3600" dirty="0"/>
              <a:t>Neoliberalismo</a:t>
            </a:r>
          </a:p>
        </p:txBody>
      </p:sp>
      <p:sp>
        <p:nvSpPr>
          <p:cNvPr id="3" name="Marcador de contenido 2">
            <a:extLst>
              <a:ext uri="{FF2B5EF4-FFF2-40B4-BE49-F238E27FC236}">
                <a16:creationId xmlns:a16="http://schemas.microsoft.com/office/drawing/2014/main" id="{19FA309D-A2D1-49F7-8E6E-4AA3EB90B2B3}"/>
              </a:ext>
            </a:extLst>
          </p:cNvPr>
          <p:cNvSpPr>
            <a:spLocks noGrp="1"/>
          </p:cNvSpPr>
          <p:nvPr>
            <p:ph idx="1"/>
          </p:nvPr>
        </p:nvSpPr>
        <p:spPr>
          <a:xfrm>
            <a:off x="1104901" y="1594884"/>
            <a:ext cx="9949954" cy="4720856"/>
          </a:xfrm>
        </p:spPr>
        <p:txBody>
          <a:bodyPr>
            <a:normAutofit fontScale="92500" lnSpcReduction="10000"/>
          </a:bodyPr>
          <a:lstStyle/>
          <a:p>
            <a:pPr algn="just">
              <a:lnSpc>
                <a:spcPct val="110000"/>
              </a:lnSpc>
            </a:pPr>
            <a:r>
              <a:rPr lang="es-PA" sz="2800" dirty="0"/>
              <a:t>Es una corriente de pensamiento económico y político que surge en el siglo XX. Se basa en la defensa de un sistema capitalista y trata de resurgir las ideas del liberalismo clásico (neo = nuevo).</a:t>
            </a:r>
          </a:p>
          <a:p>
            <a:pPr algn="just">
              <a:lnSpc>
                <a:spcPct val="110000"/>
              </a:lnSpc>
            </a:pPr>
            <a:r>
              <a:rPr lang="es-PA" sz="2800" dirty="0"/>
              <a:t>No es un concepto que se muestre en contra de la corriente liberal. Sin embargo, matiza en aspectos que salen del terreno económico, destacando una corriente más conservadora.</a:t>
            </a:r>
          </a:p>
          <a:p>
            <a:pPr algn="just">
              <a:lnSpc>
                <a:spcPct val="110000"/>
              </a:lnSpc>
            </a:pPr>
            <a:r>
              <a:rPr lang="es-PA" sz="2800" dirty="0"/>
              <a:t>No confundir con la acepción utilizada en USA de “liberal” que suele asociarse con el partido demócrata (Bernie Sanders, Robert Reich).</a:t>
            </a:r>
          </a:p>
        </p:txBody>
      </p:sp>
      <p:sp>
        <p:nvSpPr>
          <p:cNvPr id="4" name="Marcador de número de diapositiva 3">
            <a:extLst>
              <a:ext uri="{FF2B5EF4-FFF2-40B4-BE49-F238E27FC236}">
                <a16:creationId xmlns:a16="http://schemas.microsoft.com/office/drawing/2014/main" id="{6C9D69F7-161B-087B-DE46-A8226E338A4E}"/>
              </a:ext>
            </a:extLst>
          </p:cNvPr>
          <p:cNvSpPr>
            <a:spLocks noGrp="1"/>
          </p:cNvSpPr>
          <p:nvPr>
            <p:ph type="sldNum" sz="quarter" idx="12"/>
          </p:nvPr>
        </p:nvSpPr>
        <p:spPr/>
        <p:txBody>
          <a:bodyPr/>
          <a:lstStyle/>
          <a:p>
            <a:fld id="{0FF54DE5-C571-48E8-A5BC-B369434E2F44}" type="slidenum">
              <a:rPr lang="es-ES" smtClean="0"/>
              <a:pPr/>
              <a:t>5</a:t>
            </a:fld>
            <a:endParaRPr lang="es-ES" dirty="0"/>
          </a:p>
        </p:txBody>
      </p:sp>
    </p:spTree>
    <p:extLst>
      <p:ext uri="{BB962C8B-B14F-4D97-AF65-F5344CB8AC3E}">
        <p14:creationId xmlns:p14="http://schemas.microsoft.com/office/powerpoint/2010/main" val="233563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E6A6B-DCC5-E579-6CD6-BC4CED32D8D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4B145C9-56AA-F35F-3D1F-3689A7CFD8DB}"/>
              </a:ext>
            </a:extLst>
          </p:cNvPr>
          <p:cNvSpPr>
            <a:spLocks noGrp="1"/>
          </p:cNvSpPr>
          <p:nvPr>
            <p:ph type="title"/>
          </p:nvPr>
        </p:nvSpPr>
        <p:spPr/>
        <p:txBody>
          <a:bodyPr>
            <a:normAutofit/>
          </a:bodyPr>
          <a:lstStyle/>
          <a:p>
            <a:r>
              <a:rPr lang="es-PA" sz="3600" dirty="0"/>
              <a:t>Temas para discusión en grupos</a:t>
            </a:r>
          </a:p>
        </p:txBody>
      </p:sp>
      <p:sp>
        <p:nvSpPr>
          <p:cNvPr id="3" name="Marcador de contenido 2">
            <a:extLst>
              <a:ext uri="{FF2B5EF4-FFF2-40B4-BE49-F238E27FC236}">
                <a16:creationId xmlns:a16="http://schemas.microsoft.com/office/drawing/2014/main" id="{BDBDBFC2-FA4F-92C4-4D5E-81CCE7F4DB62}"/>
              </a:ext>
            </a:extLst>
          </p:cNvPr>
          <p:cNvSpPr>
            <a:spLocks noGrp="1"/>
          </p:cNvSpPr>
          <p:nvPr>
            <p:ph idx="1"/>
          </p:nvPr>
        </p:nvSpPr>
        <p:spPr>
          <a:xfrm>
            <a:off x="1172871" y="1616149"/>
            <a:ext cx="9980682" cy="4923196"/>
          </a:xfrm>
        </p:spPr>
        <p:txBody>
          <a:bodyPr>
            <a:normAutofit fontScale="92500"/>
          </a:bodyPr>
          <a:lstStyle/>
          <a:p>
            <a:pPr marL="0" indent="0" algn="just">
              <a:buNone/>
            </a:pPr>
            <a:r>
              <a:rPr lang="es-PA" sz="2400" dirty="0"/>
              <a:t>Para los temas listados abajo, discuta sobre:</a:t>
            </a:r>
          </a:p>
          <a:p>
            <a:pPr lvl="1" algn="just"/>
            <a:r>
              <a:rPr lang="es-PA" sz="2000" dirty="0"/>
              <a:t>Objetivo de la regulación.</a:t>
            </a:r>
          </a:p>
          <a:p>
            <a:pPr lvl="1" algn="just"/>
            <a:r>
              <a:rPr lang="es-PA" sz="2000" dirty="0"/>
              <a:t>Costos estimados que impone la norma.</a:t>
            </a:r>
          </a:p>
          <a:p>
            <a:pPr lvl="1" algn="just"/>
            <a:r>
              <a:rPr lang="es-PA" sz="2000" dirty="0"/>
              <a:t>Estimación gruesa de beneficios y beneficiarios</a:t>
            </a:r>
          </a:p>
          <a:p>
            <a:pPr lvl="1" algn="just"/>
            <a:r>
              <a:rPr lang="es-PA" sz="2000" dirty="0"/>
              <a:t>Valoración general sobre su pertinencia y si debe mantenerse.</a:t>
            </a:r>
          </a:p>
          <a:p>
            <a:pPr marL="457200" indent="-457200" algn="just">
              <a:buFont typeface="+mj-lt"/>
              <a:buAutoNum type="arabicPeriod"/>
            </a:pPr>
            <a:r>
              <a:rPr lang="es-PA" sz="2400" dirty="0"/>
              <a:t>Prohibición de bolsas plásticas de un solo uso.</a:t>
            </a:r>
          </a:p>
          <a:p>
            <a:pPr marL="457200" indent="-457200" algn="just">
              <a:buFont typeface="+mj-lt"/>
              <a:buAutoNum type="arabicPeriod"/>
            </a:pPr>
            <a:r>
              <a:rPr lang="es-PA" sz="2400" dirty="0"/>
              <a:t>Restricciones de distancia entre estaciones de combustibles.</a:t>
            </a:r>
          </a:p>
          <a:p>
            <a:pPr marL="457200" indent="-457200" algn="just">
              <a:buFont typeface="+mj-lt"/>
              <a:buAutoNum type="arabicPeriod"/>
            </a:pPr>
            <a:r>
              <a:rPr lang="es-PA" sz="2400" dirty="0"/>
              <a:t>Obligatoriedad de las contribuciones a la seguridad social.</a:t>
            </a:r>
          </a:p>
          <a:p>
            <a:pPr marL="457200" indent="-457200" algn="just">
              <a:buFont typeface="+mj-lt"/>
              <a:buAutoNum type="arabicPeriod"/>
            </a:pPr>
            <a:r>
              <a:rPr lang="es-PA" sz="2400" dirty="0"/>
              <a:t>Restricciones para la venta y consumo de tabaco y derivados.</a:t>
            </a:r>
          </a:p>
          <a:p>
            <a:pPr marL="457200" indent="-457200" algn="just">
              <a:buFont typeface="+mj-lt"/>
              <a:buAutoNum type="arabicPeriod"/>
            </a:pPr>
            <a:r>
              <a:rPr lang="es-PA" sz="2400" dirty="0"/>
              <a:t>Obligatoriedad de etiquetado nutricional/advertencias en alimentos.</a:t>
            </a:r>
          </a:p>
          <a:p>
            <a:pPr marL="457200" indent="-457200" algn="just">
              <a:buFont typeface="+mj-lt"/>
              <a:buAutoNum type="arabicPeriod"/>
            </a:pPr>
            <a:r>
              <a:rPr lang="es-PA" sz="2400" b="1" i="1" dirty="0"/>
              <a:t>Prohibición de venta y uso de diésel que no sea bajo en azufre</a:t>
            </a:r>
            <a:r>
              <a:rPr lang="es-PA" sz="2400" dirty="0"/>
              <a:t>.</a:t>
            </a:r>
          </a:p>
          <a:p>
            <a:pPr marL="457200" indent="-457200" algn="just">
              <a:buFont typeface="+mj-lt"/>
              <a:buAutoNum type="arabicPeriod"/>
            </a:pPr>
            <a:endParaRPr lang="es-PA" sz="2400" i="1" dirty="0"/>
          </a:p>
        </p:txBody>
      </p:sp>
      <p:sp>
        <p:nvSpPr>
          <p:cNvPr id="4" name="Marcador de número de diapositiva 3">
            <a:extLst>
              <a:ext uri="{FF2B5EF4-FFF2-40B4-BE49-F238E27FC236}">
                <a16:creationId xmlns:a16="http://schemas.microsoft.com/office/drawing/2014/main" id="{35E40BDA-13B5-18D5-7A59-49CA7B0912C6}"/>
              </a:ext>
            </a:extLst>
          </p:cNvPr>
          <p:cNvSpPr>
            <a:spLocks noGrp="1"/>
          </p:cNvSpPr>
          <p:nvPr>
            <p:ph type="sldNum" sz="quarter" idx="12"/>
          </p:nvPr>
        </p:nvSpPr>
        <p:spPr/>
        <p:txBody>
          <a:bodyPr/>
          <a:lstStyle/>
          <a:p>
            <a:fld id="{0FF54DE5-C571-48E8-A5BC-B369434E2F44}" type="slidenum">
              <a:rPr lang="es-ES" smtClean="0"/>
              <a:pPr/>
              <a:t>50</a:t>
            </a:fld>
            <a:endParaRPr lang="es-ES" dirty="0"/>
          </a:p>
        </p:txBody>
      </p:sp>
    </p:spTree>
    <p:extLst>
      <p:ext uri="{BB962C8B-B14F-4D97-AF65-F5344CB8AC3E}">
        <p14:creationId xmlns:p14="http://schemas.microsoft.com/office/powerpoint/2010/main" val="201668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305D08-B4C4-4196-90EA-29FB312F55F0}"/>
              </a:ext>
            </a:extLst>
          </p:cNvPr>
          <p:cNvSpPr>
            <a:spLocks noGrp="1"/>
          </p:cNvSpPr>
          <p:nvPr>
            <p:ph type="title"/>
          </p:nvPr>
        </p:nvSpPr>
        <p:spPr/>
        <p:txBody>
          <a:bodyPr>
            <a:normAutofit/>
          </a:bodyPr>
          <a:lstStyle/>
          <a:p>
            <a:r>
              <a:rPr lang="es-PA" sz="3600" dirty="0"/>
              <a:t>Principios Básicos del Neoliberalismo</a:t>
            </a:r>
          </a:p>
        </p:txBody>
      </p:sp>
      <p:sp>
        <p:nvSpPr>
          <p:cNvPr id="3" name="Marcador de contenido 2">
            <a:extLst>
              <a:ext uri="{FF2B5EF4-FFF2-40B4-BE49-F238E27FC236}">
                <a16:creationId xmlns:a16="http://schemas.microsoft.com/office/drawing/2014/main" id="{19FA309D-A2D1-49F7-8E6E-4AA3EB90B2B3}"/>
              </a:ext>
            </a:extLst>
          </p:cNvPr>
          <p:cNvSpPr>
            <a:spLocks noGrp="1"/>
          </p:cNvSpPr>
          <p:nvPr>
            <p:ph idx="1"/>
          </p:nvPr>
        </p:nvSpPr>
        <p:spPr>
          <a:xfrm>
            <a:off x="1104900" y="1611695"/>
            <a:ext cx="9949954" cy="4587086"/>
          </a:xfrm>
        </p:spPr>
        <p:txBody>
          <a:bodyPr>
            <a:normAutofit/>
          </a:bodyPr>
          <a:lstStyle/>
          <a:p>
            <a:pPr algn="just">
              <a:lnSpc>
                <a:spcPct val="100000"/>
              </a:lnSpc>
            </a:pPr>
            <a:r>
              <a:rPr lang="es-PA" sz="3200" dirty="0"/>
              <a:t>Existe una gran similitud entre el ideario neoliberal y el liberal, pues ambos presentan los mismos principios :</a:t>
            </a:r>
          </a:p>
          <a:p>
            <a:pPr lvl="1" algn="just">
              <a:lnSpc>
                <a:spcPct val="100000"/>
              </a:lnSpc>
            </a:pPr>
            <a:r>
              <a:rPr lang="es-PA" sz="2800" dirty="0"/>
              <a:t>Libertad absoluta.</a:t>
            </a:r>
          </a:p>
          <a:p>
            <a:pPr lvl="1" algn="just">
              <a:lnSpc>
                <a:spcPct val="100000"/>
              </a:lnSpc>
            </a:pPr>
            <a:r>
              <a:rPr lang="es-PA" sz="2800" dirty="0"/>
              <a:t>Defensa de la propiedad privada.</a:t>
            </a:r>
          </a:p>
          <a:p>
            <a:pPr lvl="1" algn="just">
              <a:lnSpc>
                <a:spcPct val="100000"/>
              </a:lnSpc>
            </a:pPr>
            <a:r>
              <a:rPr lang="es-PA" sz="2800" dirty="0"/>
              <a:t>Predominio pleno del libre mercado.</a:t>
            </a:r>
          </a:p>
          <a:p>
            <a:pPr lvl="1" algn="just">
              <a:lnSpc>
                <a:spcPct val="100000"/>
              </a:lnSpc>
            </a:pPr>
            <a:r>
              <a:rPr lang="es-PA" sz="2800" dirty="0"/>
              <a:t>Individualismo.</a:t>
            </a:r>
          </a:p>
          <a:p>
            <a:pPr lvl="1" algn="just">
              <a:lnSpc>
                <a:spcPct val="100000"/>
              </a:lnSpc>
            </a:pPr>
            <a:r>
              <a:rPr lang="es-PA" sz="2800" dirty="0"/>
              <a:t>Peso mínimo del Estado (en cuanto a gasto, empleo y uso de instrumentos de política económica).</a:t>
            </a:r>
          </a:p>
        </p:txBody>
      </p:sp>
      <p:sp>
        <p:nvSpPr>
          <p:cNvPr id="4" name="Marcador de número de diapositiva 3">
            <a:extLst>
              <a:ext uri="{FF2B5EF4-FFF2-40B4-BE49-F238E27FC236}">
                <a16:creationId xmlns:a16="http://schemas.microsoft.com/office/drawing/2014/main" id="{1D683E86-6801-9137-192C-11BCA29C133C}"/>
              </a:ext>
            </a:extLst>
          </p:cNvPr>
          <p:cNvSpPr>
            <a:spLocks noGrp="1"/>
          </p:cNvSpPr>
          <p:nvPr>
            <p:ph type="sldNum" sz="quarter" idx="12"/>
          </p:nvPr>
        </p:nvSpPr>
        <p:spPr/>
        <p:txBody>
          <a:bodyPr/>
          <a:lstStyle/>
          <a:p>
            <a:fld id="{0FF54DE5-C571-48E8-A5BC-B369434E2F44}" type="slidenum">
              <a:rPr lang="es-ES" smtClean="0"/>
              <a:pPr/>
              <a:t>6</a:t>
            </a:fld>
            <a:endParaRPr lang="es-ES" dirty="0"/>
          </a:p>
        </p:txBody>
      </p:sp>
    </p:spTree>
    <p:extLst>
      <p:ext uri="{BB962C8B-B14F-4D97-AF65-F5344CB8AC3E}">
        <p14:creationId xmlns:p14="http://schemas.microsoft.com/office/powerpoint/2010/main" val="154747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38BECB-74A1-48AD-847A-86B3E8FA9353}"/>
              </a:ext>
            </a:extLst>
          </p:cNvPr>
          <p:cNvSpPr>
            <a:spLocks noGrp="1"/>
          </p:cNvSpPr>
          <p:nvPr>
            <p:ph type="title"/>
          </p:nvPr>
        </p:nvSpPr>
        <p:spPr/>
        <p:txBody>
          <a:bodyPr>
            <a:normAutofit/>
          </a:bodyPr>
          <a:lstStyle/>
          <a:p>
            <a:r>
              <a:rPr lang="es-PA" sz="3600" dirty="0"/>
              <a:t>El decálogo del </a:t>
            </a:r>
            <a:r>
              <a:rPr lang="es-PA" sz="3600" b="1" dirty="0"/>
              <a:t>Consenso de Washington</a:t>
            </a:r>
            <a:r>
              <a:rPr lang="es-PA" sz="3600" dirty="0"/>
              <a:t> (neoliberalismo en las décadas de 1980-1990)</a:t>
            </a:r>
          </a:p>
        </p:txBody>
      </p:sp>
      <p:sp>
        <p:nvSpPr>
          <p:cNvPr id="3" name="Marcador de contenido 2">
            <a:extLst>
              <a:ext uri="{FF2B5EF4-FFF2-40B4-BE49-F238E27FC236}">
                <a16:creationId xmlns:a16="http://schemas.microsoft.com/office/drawing/2014/main" id="{CBFE90F1-E170-4EE0-A4DA-A4453DFE6065}"/>
              </a:ext>
            </a:extLst>
          </p:cNvPr>
          <p:cNvSpPr>
            <a:spLocks noGrp="1"/>
          </p:cNvSpPr>
          <p:nvPr>
            <p:ph idx="1"/>
          </p:nvPr>
        </p:nvSpPr>
        <p:spPr>
          <a:xfrm>
            <a:off x="1135628" y="1611695"/>
            <a:ext cx="9949954" cy="4767840"/>
          </a:xfrm>
        </p:spPr>
        <p:txBody>
          <a:bodyPr>
            <a:normAutofit fontScale="92500"/>
          </a:bodyPr>
          <a:lstStyle/>
          <a:p>
            <a:pPr algn="just">
              <a:lnSpc>
                <a:spcPct val="110000"/>
              </a:lnSpc>
            </a:pPr>
            <a:r>
              <a:rPr lang="es-PA" sz="2800" dirty="0"/>
              <a:t>Disciplina presupuestaria;</a:t>
            </a:r>
          </a:p>
          <a:p>
            <a:pPr algn="just">
              <a:lnSpc>
                <a:spcPct val="110000"/>
              </a:lnSpc>
            </a:pPr>
            <a:r>
              <a:rPr lang="es-PA" sz="2800" dirty="0"/>
              <a:t>Cambios en las prioridades del gasto público (de áreas menos productivas a sanidad, educación e infraestructuras);</a:t>
            </a:r>
          </a:p>
          <a:p>
            <a:pPr algn="just">
              <a:lnSpc>
                <a:spcPct val="110000"/>
              </a:lnSpc>
            </a:pPr>
            <a:r>
              <a:rPr lang="es-PA" sz="2800" dirty="0"/>
              <a:t>Reforma fiscal encaminada a buscar bases imponibles amplias y tipos marginales moderados;</a:t>
            </a:r>
          </a:p>
          <a:p>
            <a:pPr algn="just">
              <a:lnSpc>
                <a:spcPct val="110000"/>
              </a:lnSpc>
            </a:pPr>
            <a:r>
              <a:rPr lang="es-PA" sz="2800" dirty="0"/>
              <a:t>Liberalización financiera, especialmente de los tipos de interés;</a:t>
            </a:r>
          </a:p>
          <a:p>
            <a:pPr algn="just">
              <a:lnSpc>
                <a:spcPct val="110000"/>
              </a:lnSpc>
            </a:pPr>
            <a:r>
              <a:rPr lang="es-PA" sz="2800" dirty="0"/>
              <a:t>Búsqueda y mantenimiento de tipos de cambio competitivos.</a:t>
            </a:r>
          </a:p>
        </p:txBody>
      </p:sp>
      <p:sp>
        <p:nvSpPr>
          <p:cNvPr id="4" name="Marcador de número de diapositiva 3">
            <a:extLst>
              <a:ext uri="{FF2B5EF4-FFF2-40B4-BE49-F238E27FC236}">
                <a16:creationId xmlns:a16="http://schemas.microsoft.com/office/drawing/2014/main" id="{A95740DB-47DA-4C8A-EBD5-2BD0C985F94C}"/>
              </a:ext>
            </a:extLst>
          </p:cNvPr>
          <p:cNvSpPr>
            <a:spLocks noGrp="1"/>
          </p:cNvSpPr>
          <p:nvPr>
            <p:ph type="sldNum" sz="quarter" idx="12"/>
          </p:nvPr>
        </p:nvSpPr>
        <p:spPr/>
        <p:txBody>
          <a:bodyPr/>
          <a:lstStyle/>
          <a:p>
            <a:fld id="{0FF54DE5-C571-48E8-A5BC-B369434E2F44}" type="slidenum">
              <a:rPr lang="es-ES" smtClean="0"/>
              <a:pPr/>
              <a:t>7</a:t>
            </a:fld>
            <a:endParaRPr lang="es-ES" dirty="0"/>
          </a:p>
        </p:txBody>
      </p:sp>
    </p:spTree>
    <p:extLst>
      <p:ext uri="{BB962C8B-B14F-4D97-AF65-F5344CB8AC3E}">
        <p14:creationId xmlns:p14="http://schemas.microsoft.com/office/powerpoint/2010/main" val="360749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BFE90F1-E170-4EE0-A4DA-A4453DFE6065}"/>
              </a:ext>
            </a:extLst>
          </p:cNvPr>
          <p:cNvSpPr>
            <a:spLocks noGrp="1"/>
          </p:cNvSpPr>
          <p:nvPr>
            <p:ph idx="1"/>
          </p:nvPr>
        </p:nvSpPr>
        <p:spPr>
          <a:xfrm>
            <a:off x="1104901" y="1403490"/>
            <a:ext cx="9949954" cy="5082369"/>
          </a:xfrm>
        </p:spPr>
        <p:txBody>
          <a:bodyPr>
            <a:normAutofit fontScale="85000" lnSpcReduction="10000"/>
          </a:bodyPr>
          <a:lstStyle/>
          <a:p>
            <a:pPr algn="just">
              <a:lnSpc>
                <a:spcPct val="120000"/>
              </a:lnSpc>
            </a:pPr>
            <a:r>
              <a:rPr lang="es-PA" sz="3200" dirty="0">
                <a:hlinkClick r:id="rId2" action="ppaction://hlinksldjump"/>
              </a:rPr>
              <a:t>Liberalización comercial;</a:t>
            </a:r>
          </a:p>
          <a:p>
            <a:pPr lvl="1" algn="just">
              <a:lnSpc>
                <a:spcPct val="120000"/>
              </a:lnSpc>
            </a:pPr>
            <a:r>
              <a:rPr lang="es-PA" sz="2800" dirty="0">
                <a:hlinkClick r:id="rId2" action="ppaction://hlinksldjump"/>
              </a:rPr>
              <a:t>Reducción de aranceles y barreras no arancelarias.</a:t>
            </a:r>
          </a:p>
          <a:p>
            <a:pPr algn="just">
              <a:lnSpc>
                <a:spcPct val="120000"/>
              </a:lnSpc>
            </a:pPr>
            <a:r>
              <a:rPr lang="es-PA" sz="3200" dirty="0">
                <a:hlinkClick r:id="rId2" action="ppaction://hlinksldjump"/>
              </a:rPr>
              <a:t>Apertura a la entrada de inversiones extranjeras directas;</a:t>
            </a:r>
          </a:p>
          <a:p>
            <a:pPr algn="just">
              <a:lnSpc>
                <a:spcPct val="120000"/>
              </a:lnSpc>
            </a:pPr>
            <a:r>
              <a:rPr lang="es-PA" sz="3200" dirty="0">
                <a:hlinkClick r:id="rId2" action="ppaction://hlinksldjump"/>
              </a:rPr>
              <a:t>Privatizaciones; </a:t>
            </a:r>
          </a:p>
          <a:p>
            <a:pPr algn="just">
              <a:lnSpc>
                <a:spcPct val="120000"/>
              </a:lnSpc>
            </a:pPr>
            <a:r>
              <a:rPr lang="es-PA" sz="3200" dirty="0">
                <a:hlinkClick r:id="rId2" action="ppaction://hlinksldjump"/>
              </a:rPr>
              <a:t>Desregulaciones;</a:t>
            </a:r>
          </a:p>
          <a:p>
            <a:pPr lvl="1" algn="just">
              <a:lnSpc>
                <a:spcPct val="120000"/>
              </a:lnSpc>
            </a:pPr>
            <a:r>
              <a:rPr lang="es-PA" sz="2800" dirty="0">
                <a:hlinkClick r:id="rId2" action="ppaction://hlinksldjump"/>
              </a:rPr>
              <a:t>Reemplazo de controles de precios por la política de competencia.</a:t>
            </a:r>
          </a:p>
          <a:p>
            <a:pPr algn="just">
              <a:lnSpc>
                <a:spcPct val="120000"/>
              </a:lnSpc>
            </a:pPr>
            <a:r>
              <a:rPr lang="es-PA" sz="3200" dirty="0">
                <a:hlinkClick r:id="rId2" action="ppaction://hlinksldjump"/>
              </a:rPr>
              <a:t>Garantía de los derechos de propiedad.</a:t>
            </a:r>
          </a:p>
          <a:p>
            <a:pPr algn="just"/>
            <a:endParaRPr lang="es-PA" sz="3200" dirty="0">
              <a:hlinkClick r:id="rId2" action="ppaction://hlinksldjump"/>
            </a:endParaRPr>
          </a:p>
        </p:txBody>
      </p:sp>
      <p:sp>
        <p:nvSpPr>
          <p:cNvPr id="5" name="Título 1">
            <a:extLst>
              <a:ext uri="{FF2B5EF4-FFF2-40B4-BE49-F238E27FC236}">
                <a16:creationId xmlns:a16="http://schemas.microsoft.com/office/drawing/2014/main" id="{BFAE64E5-1811-28BF-2C6A-7103F72C2890}"/>
              </a:ext>
            </a:extLst>
          </p:cNvPr>
          <p:cNvSpPr>
            <a:spLocks noGrp="1"/>
          </p:cNvSpPr>
          <p:nvPr>
            <p:ph type="title"/>
          </p:nvPr>
        </p:nvSpPr>
        <p:spPr>
          <a:xfrm>
            <a:off x="1104900" y="63137"/>
            <a:ext cx="9980682" cy="1096962"/>
          </a:xfrm>
        </p:spPr>
        <p:txBody>
          <a:bodyPr>
            <a:normAutofit/>
          </a:bodyPr>
          <a:lstStyle/>
          <a:p>
            <a:r>
              <a:rPr lang="es-PA" sz="3600" dirty="0"/>
              <a:t>El decálogo del </a:t>
            </a:r>
            <a:r>
              <a:rPr lang="es-PA" sz="3600" b="1" dirty="0"/>
              <a:t>Consenso de Washington</a:t>
            </a:r>
            <a:r>
              <a:rPr lang="es-PA" sz="3600" dirty="0"/>
              <a:t> (neoliberalismo en las décadas de 1980-1990)</a:t>
            </a:r>
          </a:p>
        </p:txBody>
      </p:sp>
      <p:sp>
        <p:nvSpPr>
          <p:cNvPr id="2" name="Marcador de número de diapositiva 1">
            <a:extLst>
              <a:ext uri="{FF2B5EF4-FFF2-40B4-BE49-F238E27FC236}">
                <a16:creationId xmlns:a16="http://schemas.microsoft.com/office/drawing/2014/main" id="{7052F7EE-AE19-B76E-0428-D4E5A4EBE231}"/>
              </a:ext>
            </a:extLst>
          </p:cNvPr>
          <p:cNvSpPr>
            <a:spLocks noGrp="1"/>
          </p:cNvSpPr>
          <p:nvPr>
            <p:ph type="sldNum" sz="quarter" idx="12"/>
          </p:nvPr>
        </p:nvSpPr>
        <p:spPr/>
        <p:txBody>
          <a:bodyPr/>
          <a:lstStyle/>
          <a:p>
            <a:fld id="{0FF54DE5-C571-48E8-A5BC-B369434E2F44}" type="slidenum">
              <a:rPr lang="es-ES" smtClean="0"/>
              <a:pPr/>
              <a:t>8</a:t>
            </a:fld>
            <a:endParaRPr lang="es-ES" dirty="0"/>
          </a:p>
        </p:txBody>
      </p:sp>
      <mc:AlternateContent xmlns:mc="http://schemas.openxmlformats.org/markup-compatibility/2006" xmlns:pslz="http://schemas.microsoft.com/office/powerpoint/2016/slidezoom">
        <mc:Choice Requires="pslz">
          <p:graphicFrame>
            <p:nvGraphicFramePr>
              <p:cNvPr id="6" name="Vista general de diapositiva 5">
                <a:extLst>
                  <a:ext uri="{FF2B5EF4-FFF2-40B4-BE49-F238E27FC236}">
                    <a16:creationId xmlns:a16="http://schemas.microsoft.com/office/drawing/2014/main" id="{55BCF62E-AD95-8546-0DD6-B54830B6AE68}"/>
                  </a:ext>
                </a:extLst>
              </p:cNvPr>
              <p:cNvGraphicFramePr>
                <a:graphicFrameLocks noChangeAspect="1"/>
              </p:cNvGraphicFramePr>
              <p:nvPr>
                <p:extLst>
                  <p:ext uri="{D42A27DB-BD31-4B8C-83A1-F6EECF244321}">
                    <p14:modId xmlns:p14="http://schemas.microsoft.com/office/powerpoint/2010/main" val="1192776458"/>
                  </p:ext>
                </p:extLst>
              </p:nvPr>
            </p:nvGraphicFramePr>
            <p:xfrm>
              <a:off x="10494335" y="193139"/>
              <a:ext cx="1487924" cy="836957"/>
            </p:xfrm>
            <a:graphic>
              <a:graphicData uri="http://schemas.microsoft.com/office/powerpoint/2016/slidezoom">
                <pslz:sldZm>
                  <pslz:sldZmObj sldId="384" cId="1934715551">
                    <pslz:zmPr id="{06C0223F-1C72-415B-B077-C9249520CD1E}" returnToParent="0" transitionDur="1000">
                      <p166:blipFill xmlns:p166="http://schemas.microsoft.com/office/powerpoint/2016/6/main">
                        <a:blip r:embed="rId3"/>
                        <a:stretch>
                          <a:fillRect/>
                        </a:stretch>
                      </p166:blipFill>
                      <p166:spPr xmlns:p166="http://schemas.microsoft.com/office/powerpoint/2016/6/main">
                        <a:xfrm>
                          <a:off x="0" y="0"/>
                          <a:ext cx="1487924" cy="836957"/>
                        </a:xfrm>
                        <a:prstGeom prst="rect">
                          <a:avLst/>
                        </a:prstGeom>
                        <a:ln w="3175">
                          <a:solidFill>
                            <a:prstClr val="ltGray"/>
                          </a:solidFill>
                        </a:ln>
                      </p166:spPr>
                    </pslz:zmPr>
                  </pslz:sldZmObj>
                </pslz:sldZm>
              </a:graphicData>
            </a:graphic>
          </p:graphicFrame>
        </mc:Choice>
        <mc:Fallback xmlns="">
          <p:pic>
            <p:nvPicPr>
              <p:cNvPr id="6" name="Vista general de diapositiva 5">
                <a:extLst>
                  <a:ext uri="{FF2B5EF4-FFF2-40B4-BE49-F238E27FC236}">
                    <a16:creationId xmlns:a16="http://schemas.microsoft.com/office/drawing/2014/main" id="{55BCF62E-AD95-8546-0DD6-B54830B6AE68}"/>
                  </a:ext>
                </a:extLst>
              </p:cNvPr>
              <p:cNvPicPr>
                <a:picLocks noGrp="1" noRot="1" noChangeAspect="1" noMove="1" noResize="1" noEditPoints="1" noAdjustHandles="1" noChangeArrowheads="1" noChangeShapeType="1"/>
              </p:cNvPicPr>
              <p:nvPr/>
            </p:nvPicPr>
            <p:blipFill>
              <a:blip r:embed="rId4"/>
              <a:stretch>
                <a:fillRect/>
              </a:stretch>
            </p:blipFill>
            <p:spPr>
              <a:xfrm>
                <a:off x="10494335" y="193139"/>
                <a:ext cx="1487924" cy="836957"/>
              </a:xfrm>
              <a:prstGeom prst="rect">
                <a:avLst/>
              </a:prstGeom>
              <a:ln w="3175">
                <a:solidFill>
                  <a:prstClr val="ltGray"/>
                </a:solidFill>
              </a:ln>
            </p:spPr>
          </p:pic>
        </mc:Fallback>
      </mc:AlternateContent>
    </p:spTree>
    <p:extLst>
      <p:ext uri="{BB962C8B-B14F-4D97-AF65-F5344CB8AC3E}">
        <p14:creationId xmlns:p14="http://schemas.microsoft.com/office/powerpoint/2010/main" val="371560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BFE90F1-E170-4EE0-A4DA-A4453DFE6065}"/>
              </a:ext>
            </a:extLst>
          </p:cNvPr>
          <p:cNvSpPr>
            <a:spLocks noGrp="1"/>
          </p:cNvSpPr>
          <p:nvPr>
            <p:ph idx="1"/>
          </p:nvPr>
        </p:nvSpPr>
        <p:spPr>
          <a:xfrm>
            <a:off x="1104901" y="1339705"/>
            <a:ext cx="9949954" cy="5167421"/>
          </a:xfrm>
        </p:spPr>
        <p:txBody>
          <a:bodyPr>
            <a:normAutofit fontScale="77500" lnSpcReduction="20000"/>
          </a:bodyPr>
          <a:lstStyle/>
          <a:p>
            <a:pPr marL="342900" indent="-342900" algn="just">
              <a:lnSpc>
                <a:spcPct val="120000"/>
              </a:lnSpc>
              <a:buFont typeface="+mj-lt"/>
              <a:buAutoNum type="arabicPeriod"/>
            </a:pPr>
            <a:r>
              <a:rPr lang="es-PA" sz="2400" b="0" u="none" strike="noStrike" baseline="0" dirty="0">
                <a:solidFill>
                  <a:srgbClr val="686868"/>
                </a:solidFill>
              </a:rPr>
              <a:t>E</a:t>
            </a:r>
            <a:r>
              <a:rPr lang="es-PA" sz="2400" b="0" u="none" strike="noStrike" baseline="0" dirty="0">
                <a:solidFill>
                  <a:srgbClr val="535353"/>
                </a:solidFill>
              </a:rPr>
              <a:t>l </a:t>
            </a:r>
            <a:r>
              <a:rPr lang="es-PA" sz="2400" b="1" u="none" strike="noStrike" baseline="0" dirty="0">
                <a:solidFill>
                  <a:srgbClr val="3B3B3B"/>
                </a:solidFill>
              </a:rPr>
              <a:t>bien </a:t>
            </a:r>
            <a:r>
              <a:rPr lang="es-PA" sz="2400" b="1" u="none" strike="noStrike" baseline="0" dirty="0">
                <a:solidFill>
                  <a:srgbClr val="535353"/>
                </a:solidFill>
              </a:rPr>
              <a:t>común </a:t>
            </a:r>
            <a:r>
              <a:rPr lang="es-PA" sz="2400" b="0" u="none" strike="noStrike" baseline="0" dirty="0">
                <a:solidFill>
                  <a:srgbClr val="686868"/>
                </a:solidFill>
              </a:rPr>
              <a:t>co</a:t>
            </a:r>
            <a:r>
              <a:rPr lang="es-PA" sz="2400" b="0" u="none" strike="noStrike" baseline="0" dirty="0">
                <a:solidFill>
                  <a:srgbClr val="3B3B3B"/>
                </a:solidFill>
              </a:rPr>
              <a:t>mo principio </a:t>
            </a:r>
            <a:r>
              <a:rPr lang="es-PA" sz="2400" b="0" u="none" strike="noStrike" baseline="0" dirty="0">
                <a:solidFill>
                  <a:srgbClr val="535353"/>
                </a:solidFill>
              </a:rPr>
              <a:t>fundamental </a:t>
            </a:r>
            <a:r>
              <a:rPr lang="es-PA" sz="2400" b="0" u="none" strike="noStrike" baseline="0" dirty="0">
                <a:solidFill>
                  <a:srgbClr val="3B3B3B"/>
                </a:solidFill>
              </a:rPr>
              <a:t>de </a:t>
            </a:r>
            <a:r>
              <a:rPr lang="es-PA" sz="2400" b="0" u="none" strike="noStrike" baseline="0" dirty="0">
                <a:solidFill>
                  <a:srgbClr val="7A7A7A"/>
                </a:solidFill>
              </a:rPr>
              <a:t>l</a:t>
            </a:r>
            <a:r>
              <a:rPr lang="es-PA" sz="2400" b="0" u="none" strike="noStrike" baseline="0" dirty="0">
                <a:solidFill>
                  <a:srgbClr val="535353"/>
                </a:solidFill>
              </a:rPr>
              <a:t>a </a:t>
            </a:r>
            <a:r>
              <a:rPr lang="es-PA" sz="2400" b="0" u="none" strike="noStrike" baseline="0" dirty="0">
                <a:solidFill>
                  <a:srgbClr val="3B3B3B"/>
                </a:solidFill>
              </a:rPr>
              <a:t>regulación </a:t>
            </a:r>
            <a:r>
              <a:rPr lang="es-PA" sz="2400" b="0" u="none" strike="noStrike" baseline="0" dirty="0">
                <a:solidFill>
                  <a:srgbClr val="686868"/>
                </a:solidFill>
              </a:rPr>
              <a:t>(</a:t>
            </a:r>
            <a:r>
              <a:rPr lang="es-PA" sz="2400" b="0" u="none" strike="noStrike" baseline="0" dirty="0">
                <a:solidFill>
                  <a:srgbClr val="3B3B3B"/>
                </a:solidFill>
              </a:rPr>
              <a:t>Pigou).</a:t>
            </a:r>
          </a:p>
          <a:p>
            <a:pPr lvl="1" algn="just">
              <a:lnSpc>
                <a:spcPct val="120000"/>
              </a:lnSpc>
              <a:buFont typeface="Arial" panose="020B0604020202020204" pitchFamily="34" charset="0"/>
              <a:buChar char="•"/>
            </a:pPr>
            <a:r>
              <a:rPr lang="es-PA" sz="2000" dirty="0">
                <a:solidFill>
                  <a:srgbClr val="3B3B3B"/>
                </a:solidFill>
              </a:rPr>
              <a:t>Existencia de </a:t>
            </a:r>
            <a:r>
              <a:rPr lang="es-PA" sz="2000" b="1" dirty="0">
                <a:solidFill>
                  <a:srgbClr val="3B3B3B"/>
                </a:solidFill>
              </a:rPr>
              <a:t>fallas de mercado</a:t>
            </a:r>
            <a:r>
              <a:rPr lang="es-PA" sz="2000" dirty="0">
                <a:solidFill>
                  <a:srgbClr val="3B3B3B"/>
                </a:solidFill>
              </a:rPr>
              <a:t> </a:t>
            </a:r>
            <a:r>
              <a:rPr lang="es-PA" sz="2000" dirty="0">
                <a:solidFill>
                  <a:srgbClr val="FF0000"/>
                </a:solidFill>
              </a:rPr>
              <a:t>(¿y los mercados ausentes?)</a:t>
            </a:r>
          </a:p>
          <a:p>
            <a:pPr lvl="2" algn="just">
              <a:lnSpc>
                <a:spcPct val="120000"/>
              </a:lnSpc>
              <a:buFont typeface="Courier New" panose="02070309020205020404" pitchFamily="49" charset="0"/>
              <a:buChar char="o"/>
            </a:pPr>
            <a:r>
              <a:rPr lang="es-PA" sz="1800" dirty="0">
                <a:solidFill>
                  <a:srgbClr val="3B3B3B"/>
                </a:solidFill>
              </a:rPr>
              <a:t>Asimetrías de información.</a:t>
            </a:r>
          </a:p>
          <a:p>
            <a:pPr lvl="2" algn="just">
              <a:lnSpc>
                <a:spcPct val="120000"/>
              </a:lnSpc>
              <a:buFont typeface="Courier New" panose="02070309020205020404" pitchFamily="49" charset="0"/>
              <a:buChar char="o"/>
            </a:pPr>
            <a:r>
              <a:rPr lang="es-PA" sz="1800" dirty="0">
                <a:solidFill>
                  <a:srgbClr val="3B3B3B"/>
                </a:solidFill>
              </a:rPr>
              <a:t>Poder de mercado (prácticas anticompetitivas como la colusión). </a:t>
            </a:r>
            <a:r>
              <a:rPr lang="es-PA" sz="1800" dirty="0">
                <a:solidFill>
                  <a:srgbClr val="3B3B3B"/>
                </a:solidFill>
                <a:hlinkClick r:id="rId2" action="ppaction://hlinksldjump"/>
              </a:rPr>
              <a:t>El “Problema” del Monopolio</a:t>
            </a:r>
            <a:endParaRPr lang="es-PA" sz="1800" dirty="0">
              <a:solidFill>
                <a:srgbClr val="3B3B3B"/>
              </a:solidFill>
            </a:endParaRPr>
          </a:p>
          <a:p>
            <a:pPr lvl="2" algn="just">
              <a:lnSpc>
                <a:spcPct val="120000"/>
              </a:lnSpc>
              <a:buFont typeface="Courier New" panose="02070309020205020404" pitchFamily="49" charset="0"/>
              <a:buChar char="o"/>
            </a:pPr>
            <a:r>
              <a:rPr lang="es-PA" sz="1800" b="0" u="none" strike="noStrike" baseline="0" dirty="0">
                <a:solidFill>
                  <a:srgbClr val="3B3B3B"/>
                </a:solidFill>
              </a:rPr>
              <a:t>Externalidades</a:t>
            </a:r>
            <a:r>
              <a:rPr lang="es-PA" sz="1800" dirty="0">
                <a:solidFill>
                  <a:srgbClr val="3B3B3B"/>
                </a:solidFill>
              </a:rPr>
              <a:t>.</a:t>
            </a:r>
            <a:endParaRPr lang="es-PA" sz="1800" b="0" u="none" strike="noStrike" baseline="0" dirty="0">
              <a:solidFill>
                <a:srgbClr val="3B3B3B"/>
              </a:solidFill>
            </a:endParaRPr>
          </a:p>
          <a:p>
            <a:pPr lvl="1" algn="just">
              <a:lnSpc>
                <a:spcPct val="120000"/>
              </a:lnSpc>
              <a:buFont typeface="Arial" panose="020B0604020202020204" pitchFamily="34" charset="0"/>
              <a:buChar char="•"/>
            </a:pPr>
            <a:r>
              <a:rPr lang="es-PA" sz="2100" b="1" dirty="0">
                <a:solidFill>
                  <a:srgbClr val="3B3B3B"/>
                </a:solidFill>
              </a:rPr>
              <a:t>Bienes públicos</a:t>
            </a:r>
            <a:r>
              <a:rPr lang="es-PA" sz="2100" dirty="0">
                <a:solidFill>
                  <a:srgbClr val="3B3B3B"/>
                </a:solidFill>
              </a:rPr>
              <a:t> (no rivalidad en el consumo e imposibilidad de exclusión) y derechos humanos (servicio universal, evitar el “descreme del mercado”, ODS) &gt;&gt; problema del “gorrero” o </a:t>
            </a:r>
            <a:r>
              <a:rPr lang="en-US" sz="2100" i="1" dirty="0">
                <a:solidFill>
                  <a:srgbClr val="3B3B3B"/>
                </a:solidFill>
              </a:rPr>
              <a:t>free rider</a:t>
            </a:r>
          </a:p>
          <a:p>
            <a:pPr marL="342900" indent="-342900" algn="just">
              <a:lnSpc>
                <a:spcPct val="120000"/>
              </a:lnSpc>
              <a:buFont typeface="+mj-lt"/>
              <a:buAutoNum type="arabicPeriod"/>
            </a:pPr>
            <a:r>
              <a:rPr lang="es-PA" sz="2400" dirty="0">
                <a:solidFill>
                  <a:srgbClr val="3B3B3B"/>
                </a:solidFill>
              </a:rPr>
              <a:t>E</a:t>
            </a:r>
            <a:r>
              <a:rPr lang="es-PA" sz="2400" b="0" u="none" strike="noStrike" baseline="0" dirty="0">
                <a:solidFill>
                  <a:srgbClr val="686868"/>
                </a:solidFill>
              </a:rPr>
              <a:t>l </a:t>
            </a:r>
            <a:r>
              <a:rPr lang="es-PA" sz="2400" b="0" u="none" strike="noStrike" baseline="0" dirty="0">
                <a:solidFill>
                  <a:srgbClr val="3B3B3B"/>
                </a:solidFill>
              </a:rPr>
              <a:t>ámbito </a:t>
            </a:r>
            <a:r>
              <a:rPr lang="es-PA" sz="2400" b="0" u="none" strike="noStrike" baseline="0" dirty="0">
                <a:solidFill>
                  <a:srgbClr val="535353"/>
                </a:solidFill>
              </a:rPr>
              <a:t>contractual y la </a:t>
            </a:r>
            <a:r>
              <a:rPr lang="es-PA" sz="2400" b="1" u="none" strike="noStrike" baseline="0" dirty="0">
                <a:solidFill>
                  <a:srgbClr val="3B3B3B"/>
                </a:solidFill>
              </a:rPr>
              <a:t>autorregulación</a:t>
            </a:r>
            <a:r>
              <a:rPr lang="es-PA" sz="2400" b="0" u="none" strike="noStrike" baseline="0" dirty="0">
                <a:solidFill>
                  <a:srgbClr val="3B3B3B"/>
                </a:solidFill>
              </a:rPr>
              <a:t> </a:t>
            </a:r>
            <a:r>
              <a:rPr lang="es-PA" sz="2400" b="0" u="none" strike="noStrike" baseline="0" dirty="0">
                <a:solidFill>
                  <a:srgbClr val="535353"/>
                </a:solidFill>
              </a:rPr>
              <a:t>como sistemas </a:t>
            </a:r>
            <a:r>
              <a:rPr lang="es-PA" sz="2400" b="0" u="none" strike="noStrike" baseline="0" dirty="0">
                <a:solidFill>
                  <a:srgbClr val="3B3B3B"/>
                </a:solidFill>
              </a:rPr>
              <a:t>descentralizados de resolución de conflictos </a:t>
            </a:r>
            <a:r>
              <a:rPr lang="es-PA" sz="2400" b="0" u="none" strike="noStrike" baseline="0" dirty="0">
                <a:solidFill>
                  <a:srgbClr val="7A7A7A"/>
                </a:solidFill>
              </a:rPr>
              <a:t>(</a:t>
            </a:r>
            <a:r>
              <a:rPr lang="es-PA" sz="2400" b="0" u="none" strike="noStrike" baseline="0" dirty="0">
                <a:solidFill>
                  <a:srgbClr val="535353"/>
                </a:solidFill>
              </a:rPr>
              <a:t>Coase)</a:t>
            </a:r>
            <a:r>
              <a:rPr lang="es-PA" sz="2400" b="0" u="none" strike="noStrike" baseline="0" dirty="0">
                <a:solidFill>
                  <a:srgbClr val="7A7A7A"/>
                </a:solidFill>
              </a:rPr>
              <a:t>.</a:t>
            </a:r>
          </a:p>
          <a:p>
            <a:pPr lvl="1" algn="just">
              <a:lnSpc>
                <a:spcPct val="120000"/>
              </a:lnSpc>
              <a:buFont typeface="Arial" panose="020B0604020202020204" pitchFamily="34" charset="0"/>
              <a:buChar char="•"/>
            </a:pPr>
            <a:r>
              <a:rPr lang="es-PA" sz="2000" dirty="0">
                <a:solidFill>
                  <a:srgbClr val="3B3B3B"/>
                </a:solidFill>
              </a:rPr>
              <a:t>Papel de los derechos de propiedad y el sistema de justicia.</a:t>
            </a:r>
          </a:p>
          <a:p>
            <a:pPr marL="342900" indent="-342900" algn="just">
              <a:lnSpc>
                <a:spcPct val="120000"/>
              </a:lnSpc>
              <a:buFont typeface="+mj-lt"/>
              <a:buAutoNum type="arabicPeriod"/>
            </a:pPr>
            <a:r>
              <a:rPr lang="es-PA" sz="2400" dirty="0">
                <a:solidFill>
                  <a:srgbClr val="3B3B3B"/>
                </a:solidFill>
              </a:rPr>
              <a:t>L</a:t>
            </a:r>
            <a:r>
              <a:rPr lang="es-PA" sz="2400" b="0" u="none" strike="noStrike" baseline="0" dirty="0">
                <a:solidFill>
                  <a:srgbClr val="3B3B3B"/>
                </a:solidFill>
              </a:rPr>
              <a:t>a </a:t>
            </a:r>
            <a:r>
              <a:rPr lang="es-PA" sz="2400" b="1" u="none" strike="noStrike" baseline="0" dirty="0">
                <a:solidFill>
                  <a:srgbClr val="3B3B3B"/>
                </a:solidFill>
              </a:rPr>
              <a:t>captura del </a:t>
            </a:r>
            <a:r>
              <a:rPr lang="es-PA" sz="2400" b="1" u="none" strike="noStrike" baseline="0" dirty="0">
                <a:solidFill>
                  <a:srgbClr val="535353"/>
                </a:solidFill>
              </a:rPr>
              <a:t>Estado</a:t>
            </a:r>
            <a:r>
              <a:rPr lang="es-PA" sz="2400" b="0" u="none" strike="noStrike" baseline="0" dirty="0">
                <a:solidFill>
                  <a:srgbClr val="535353"/>
                </a:solidFill>
              </a:rPr>
              <a:t> como el medio a través del cual grupos de interés poderosos y coordinados utilizan al Estado para abusar y explotar a la población </a:t>
            </a:r>
            <a:r>
              <a:rPr lang="es-PA" sz="2400" b="0" u="none" strike="noStrike" baseline="0" dirty="0">
                <a:solidFill>
                  <a:srgbClr val="3B3B3B"/>
                </a:solidFill>
              </a:rPr>
              <a:t>(Stigler).</a:t>
            </a:r>
          </a:p>
          <a:p>
            <a:pPr lvl="1" algn="just">
              <a:lnSpc>
                <a:spcPct val="120000"/>
              </a:lnSpc>
              <a:buFont typeface="Arial" panose="020B0604020202020204" pitchFamily="34" charset="0"/>
              <a:buChar char="•"/>
            </a:pPr>
            <a:r>
              <a:rPr lang="es-PA" sz="2000" dirty="0">
                <a:solidFill>
                  <a:srgbClr val="3B3B3B"/>
                </a:solidFill>
              </a:rPr>
              <a:t>Capitalismo de amiguetes (</a:t>
            </a:r>
            <a:r>
              <a:rPr lang="en-US" sz="2000" i="1" dirty="0">
                <a:solidFill>
                  <a:srgbClr val="3B3B3B"/>
                </a:solidFill>
              </a:rPr>
              <a:t>crony capitalism</a:t>
            </a:r>
            <a:r>
              <a:rPr lang="es-PA" sz="2000" dirty="0">
                <a:solidFill>
                  <a:srgbClr val="3B3B3B"/>
                </a:solidFill>
              </a:rPr>
              <a:t>).</a:t>
            </a:r>
          </a:p>
          <a:p>
            <a:pPr lvl="1" algn="just">
              <a:lnSpc>
                <a:spcPct val="120000"/>
              </a:lnSpc>
              <a:buFont typeface="Arial" panose="020B0604020202020204" pitchFamily="34" charset="0"/>
              <a:buChar char="•"/>
            </a:pPr>
            <a:r>
              <a:rPr lang="es-PA" sz="2000" dirty="0">
                <a:solidFill>
                  <a:srgbClr val="3B3B3B"/>
                </a:solidFill>
              </a:rPr>
              <a:t>Puerta giratoria (</a:t>
            </a:r>
            <a:r>
              <a:rPr lang="en-US" sz="2000" i="1" dirty="0">
                <a:solidFill>
                  <a:srgbClr val="3B3B3B"/>
                </a:solidFill>
              </a:rPr>
              <a:t>revolving door</a:t>
            </a:r>
            <a:r>
              <a:rPr lang="es-PA" sz="2000" dirty="0">
                <a:solidFill>
                  <a:srgbClr val="3B3B3B"/>
                </a:solidFill>
              </a:rPr>
              <a:t>).</a:t>
            </a:r>
          </a:p>
          <a:p>
            <a:pPr lvl="1" algn="just">
              <a:lnSpc>
                <a:spcPct val="120000"/>
              </a:lnSpc>
              <a:buFont typeface="Arial" panose="020B0604020202020204" pitchFamily="34" charset="0"/>
              <a:buChar char="•"/>
            </a:pPr>
            <a:r>
              <a:rPr lang="es-PA" sz="2000" dirty="0">
                <a:solidFill>
                  <a:srgbClr val="3B3B3B"/>
                </a:solidFill>
              </a:rPr>
              <a:t>Promueve la desregulación (énfasis del descontinuado informe </a:t>
            </a:r>
            <a:r>
              <a:rPr lang="es-PA" sz="2000" i="1" dirty="0">
                <a:solidFill>
                  <a:srgbClr val="3B3B3B"/>
                </a:solidFill>
              </a:rPr>
              <a:t>Doing Business</a:t>
            </a:r>
            <a:r>
              <a:rPr lang="es-PA" sz="2000" dirty="0">
                <a:solidFill>
                  <a:srgbClr val="3B3B3B"/>
                </a:solidFill>
              </a:rPr>
              <a:t> del Banco Mundial).</a:t>
            </a:r>
          </a:p>
          <a:p>
            <a:pPr lvl="1" algn="just">
              <a:buFont typeface="Arial" panose="020B0604020202020204" pitchFamily="34" charset="0"/>
              <a:buChar char="•"/>
            </a:pPr>
            <a:endParaRPr lang="es-PA" sz="2000" dirty="0">
              <a:solidFill>
                <a:srgbClr val="3B3B3B"/>
              </a:solidFill>
            </a:endParaRPr>
          </a:p>
        </p:txBody>
      </p:sp>
      <p:sp>
        <p:nvSpPr>
          <p:cNvPr id="5" name="Título 1">
            <a:extLst>
              <a:ext uri="{FF2B5EF4-FFF2-40B4-BE49-F238E27FC236}">
                <a16:creationId xmlns:a16="http://schemas.microsoft.com/office/drawing/2014/main" id="{BFAE64E5-1811-28BF-2C6A-7103F72C2890}"/>
              </a:ext>
            </a:extLst>
          </p:cNvPr>
          <p:cNvSpPr>
            <a:spLocks noGrp="1"/>
          </p:cNvSpPr>
          <p:nvPr>
            <p:ph type="title"/>
          </p:nvPr>
        </p:nvSpPr>
        <p:spPr>
          <a:xfrm>
            <a:off x="1104900" y="63137"/>
            <a:ext cx="9980682" cy="1096962"/>
          </a:xfrm>
        </p:spPr>
        <p:txBody>
          <a:bodyPr>
            <a:normAutofit/>
          </a:bodyPr>
          <a:lstStyle/>
          <a:p>
            <a:r>
              <a:rPr lang="es-PA" sz="3600" dirty="0"/>
              <a:t>Concepciones ideológicas sobre la necesidad de la regulación económica</a:t>
            </a:r>
          </a:p>
        </p:txBody>
      </p:sp>
      <p:sp>
        <p:nvSpPr>
          <p:cNvPr id="2" name="Marcador de número de diapositiva 1">
            <a:extLst>
              <a:ext uri="{FF2B5EF4-FFF2-40B4-BE49-F238E27FC236}">
                <a16:creationId xmlns:a16="http://schemas.microsoft.com/office/drawing/2014/main" id="{7052F7EE-AE19-B76E-0428-D4E5A4EBE231}"/>
              </a:ext>
            </a:extLst>
          </p:cNvPr>
          <p:cNvSpPr>
            <a:spLocks noGrp="1"/>
          </p:cNvSpPr>
          <p:nvPr>
            <p:ph type="sldNum" sz="quarter" idx="12"/>
          </p:nvPr>
        </p:nvSpPr>
        <p:spPr/>
        <p:txBody>
          <a:bodyPr/>
          <a:lstStyle/>
          <a:p>
            <a:fld id="{0FF54DE5-C571-48E8-A5BC-B369434E2F44}" type="slidenum">
              <a:rPr lang="es-ES" smtClean="0"/>
              <a:pPr/>
              <a:t>9</a:t>
            </a:fld>
            <a:endParaRPr lang="es-ES" dirty="0"/>
          </a:p>
        </p:txBody>
      </p:sp>
    </p:spTree>
    <p:extLst>
      <p:ext uri="{BB962C8B-B14F-4D97-AF65-F5344CB8AC3E}">
        <p14:creationId xmlns:p14="http://schemas.microsoft.com/office/powerpoint/2010/main" val="333701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iteratura académica 16 × 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1058_TF03431380_Win32" id="{5C400E7D-6AB8-49FE-9A2F-71E6875E97F5}" vid="{0BCA5960-DFA7-4CF6-89F3-4F5800DAE8B6}"/>
    </a:ext>
  </a:extLst>
</a:theme>
</file>

<file path=ppt/theme/theme2.xml><?xml version="1.0" encoding="utf-8"?>
<a:theme xmlns:a="http://schemas.openxmlformats.org/drawingml/2006/main" name="Tema de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CDDBB83-77C1-4099-A0AA-289882E745E2}">
  <ds:schemaRefs>
    <ds:schemaRef ds:uri="http://schemas.microsoft.com/office/2006/metadata/properties"/>
    <ds:schemaRef ds:uri="http://schemas.microsoft.com/office/infopath/2007/PartnerControls"/>
    <ds:schemaRef ds:uri="4873beb7-5857-4685-be1f-d57550cc96cc"/>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671</TotalTime>
  <Words>4609</Words>
  <Application>Microsoft Office PowerPoint</Application>
  <PresentationFormat>Panorámica</PresentationFormat>
  <Paragraphs>422</Paragraphs>
  <Slides>50</Slides>
  <Notes>19</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50</vt:i4>
      </vt:variant>
    </vt:vector>
  </HeadingPairs>
  <TitlesOfParts>
    <vt:vector size="60" baseType="lpstr">
      <vt:lpstr>Arial</vt:lpstr>
      <vt:lpstr>Arial-BoldMT</vt:lpstr>
      <vt:lpstr>Courier New</vt:lpstr>
      <vt:lpstr>Euphemia</vt:lpstr>
      <vt:lpstr>Plantagenet Cherokee</vt:lpstr>
      <vt:lpstr>Roboto</vt:lpstr>
      <vt:lpstr>Symbol</vt:lpstr>
      <vt:lpstr>Times New Roman</vt:lpstr>
      <vt:lpstr>Wingdings</vt:lpstr>
      <vt:lpstr>Literatura académica 16 × 9</vt:lpstr>
      <vt:lpstr>ANÁLISIS DE IMPACTO Y COSTO-BENEFICIO (sesión 1: 17-FEB-24)</vt:lpstr>
      <vt:lpstr>NECESIDAD DE LA REGULACIÓN ECONÓMICA</vt:lpstr>
      <vt:lpstr>Ideología: una digresión previa necesaria</vt:lpstr>
      <vt:lpstr>Concepto de Política Pública</vt:lpstr>
      <vt:lpstr>Neoliberalismo</vt:lpstr>
      <vt:lpstr>Principios Básicos del Neoliberalismo</vt:lpstr>
      <vt:lpstr>El decálogo del Consenso de Washington (neoliberalismo en las décadas de 1980-1990)</vt:lpstr>
      <vt:lpstr>El decálogo del Consenso de Washington (neoliberalismo en las décadas de 1980-1990)</vt:lpstr>
      <vt:lpstr>Concepciones ideológicas sobre la necesidad de la regulación económica</vt:lpstr>
      <vt:lpstr>Tipos de Regulación</vt:lpstr>
      <vt:lpstr>Presentación de PowerPoint</vt:lpstr>
      <vt:lpstr>Presentación de PowerPoint</vt:lpstr>
      <vt:lpstr>CICLO DE LA GOBERNANZA REGULATORIA</vt:lpstr>
      <vt:lpstr>IMPORTANCIA DE LA EVALUACIÓN DEL IMPACTO REGULATORIO (RIA)</vt:lpstr>
      <vt:lpstr>PARA TENER UNA RIA EXITOSA SE REQUIERE:</vt:lpstr>
      <vt:lpstr>PRINCIPIOS PARA MEJORES PRÁCTICAS:</vt:lpstr>
      <vt:lpstr>ETAPAS BÁSICAS EN EL PROCESO DE EVALUACIÓN DE IMPACTO REGULATORIO</vt:lpstr>
      <vt:lpstr>ETAPAS BÁSICAS EN EL PROCESO DE EVALUACIÓN DE IMPACTO REGULATORIO</vt:lpstr>
      <vt:lpstr>OPCIONES DE METODOLOGÍA PARA LA RIA</vt:lpstr>
      <vt:lpstr>OPCIONES DE METODOLOGÍA PARA LA RIA</vt:lpstr>
      <vt:lpstr>Métodos de Evaluación</vt:lpstr>
      <vt:lpstr>TAXONOMÍA DE COSTOS REGULATORIOS</vt:lpstr>
      <vt:lpstr>ALTERNATIVAS A LAS REGULACIONES DE "MANDO Y CONTROL"</vt:lpstr>
      <vt:lpstr>ALTERNATIVAS A LAS REGULACIONES DE "MANDO Y CONTROL"</vt:lpstr>
      <vt:lpstr>ALTERNATIVAS A LAS REGULACIONES DE "MANDO Y CONTROL"</vt:lpstr>
      <vt:lpstr>ABCD (Attention, Belief formation, Choices, Determination) CONDUCTUAL: Ejemplos</vt:lpstr>
      <vt:lpstr>ABCD (Attention, Belief formation, Choices, Determination) CONDUCTUAL: Ejemplos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Evaluación de la Regulación</vt:lpstr>
      <vt:lpstr>Evaluación de la Regulación</vt:lpstr>
      <vt:lpstr>Evaluación de la Regulación</vt:lpstr>
      <vt:lpstr>Fases y Subfases de la Política Pública</vt:lpstr>
      <vt:lpstr>Estructura de Evaluación de un Proyecto</vt:lpstr>
      <vt:lpstr>La RIA en la Práctica en Nuestra Región</vt:lpstr>
      <vt:lpstr>La RIA en la Práctica en Nuestra Región</vt:lpstr>
      <vt:lpstr>Vínculos de Impactos Regulatorios sobre la Competitividad</vt:lpstr>
      <vt:lpstr>El “Problema” del Monopolio</vt:lpstr>
      <vt:lpstr>Presentación de PowerPoint</vt:lpstr>
      <vt:lpstr>Presentación de PowerPoint</vt:lpstr>
      <vt:lpstr>Presentación de PowerPoint</vt:lpstr>
      <vt:lpstr>TEMAS PARA DISCUSIÓN EN GRUPOS</vt:lpstr>
      <vt:lpstr>Temas para discusión en grupos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DE IMPACTO Y COSTO-BENEFICIO</dc:title>
  <dc:creator>Oscar García Cardoze</dc:creator>
  <cp:lastModifiedBy>Oscar García Cardoze</cp:lastModifiedBy>
  <cp:revision>2</cp:revision>
  <dcterms:created xsi:type="dcterms:W3CDTF">2023-05-26T04:11:48Z</dcterms:created>
  <dcterms:modified xsi:type="dcterms:W3CDTF">2024-02-17T02:51:19Z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