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7" r:id="rId2"/>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5" r:id="rId21"/>
    <p:sldId id="276" r:id="rId22"/>
    <p:sldId id="274" r:id="rId23"/>
  </p:sldIdLst>
  <p:sldSz cx="12192000" cy="6858000"/>
  <p:notesSz cx="6858000" cy="9144000"/>
  <p:defaultTextStyle>
    <a:defPPr>
      <a:defRPr lang="es-C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4" Type="http://schemas.openxmlformats.org/officeDocument/2006/relationships/image" Target="../media/image6.svg"/></Relationships>
</file>

<file path=ppt/diagrams/_rels/data10.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diagrams/_rels/data14.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30.svg"/><Relationship Id="rId1" Type="http://schemas.openxmlformats.org/officeDocument/2006/relationships/image" Target="../media/image29.png"/><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32.svg"/></Relationships>
</file>

<file path=ppt/diagrams/_rels/data7.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_rels/drawing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4" Type="http://schemas.openxmlformats.org/officeDocument/2006/relationships/image" Target="../media/image6.svg"/></Relationships>
</file>

<file path=ppt/diagrams/_rels/drawing10.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diagrams/_rels/drawing14.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30.svg"/><Relationship Id="rId1" Type="http://schemas.openxmlformats.org/officeDocument/2006/relationships/image" Target="../media/image29.png"/><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32.svg"/></Relationships>
</file>

<file path=ppt/diagrams/_rels/drawing7.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F20B9F3-BF7A-49F0-B455-96B14ADAF96A}"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59848B76-C965-47D2-8791-5B6932F99705}">
      <dgm:prSet custT="1"/>
      <dgm:spPr/>
      <dgm:t>
        <a:bodyPr/>
        <a:lstStyle/>
        <a:p>
          <a:r>
            <a:rPr lang="es-CR" sz="2400" dirty="0"/>
            <a:t>Durante los años 80s y 90s, se difundió la idea que implicaba una visión generalmente negativa del rol del estado en la economía, consecuente con la propuesta de un estado mínimo.</a:t>
          </a:r>
          <a:endParaRPr lang="en-US" sz="2400" dirty="0"/>
        </a:p>
      </dgm:t>
    </dgm:pt>
    <dgm:pt modelId="{269CF19D-1DA6-46D3-AE38-D87886AA1370}" type="parTrans" cxnId="{48995480-6F00-4ED2-AC22-1493795B92D1}">
      <dgm:prSet/>
      <dgm:spPr/>
      <dgm:t>
        <a:bodyPr/>
        <a:lstStyle/>
        <a:p>
          <a:endParaRPr lang="en-US"/>
        </a:p>
      </dgm:t>
    </dgm:pt>
    <dgm:pt modelId="{436BF910-1E9A-428D-B1F0-39686A869530}" type="sibTrans" cxnId="{48995480-6F00-4ED2-AC22-1493795B92D1}">
      <dgm:prSet/>
      <dgm:spPr/>
      <dgm:t>
        <a:bodyPr/>
        <a:lstStyle/>
        <a:p>
          <a:endParaRPr lang="en-US"/>
        </a:p>
      </dgm:t>
    </dgm:pt>
    <dgm:pt modelId="{FCC968DC-4EB8-4306-86E3-A762E317D550}">
      <dgm:prSet custT="1"/>
      <dgm:spPr/>
      <dgm:t>
        <a:bodyPr/>
        <a:lstStyle/>
        <a:p>
          <a:r>
            <a:rPr lang="es-CR" sz="2400" dirty="0"/>
            <a:t>Por otra parte, desde los años 2000 hasta la actualidad, y debido resultados contrastantes o insuficientes con el planteo anterior, se extendió en algunos países la concepción de que el Estado debía retomar una serie de actividades dentro del ámbito económico, desde políticas macro más activas, políticas sociales, etc.</a:t>
          </a:r>
          <a:endParaRPr lang="en-US" sz="2400" dirty="0"/>
        </a:p>
      </dgm:t>
    </dgm:pt>
    <dgm:pt modelId="{4674568D-5707-4606-8845-414A23456214}" type="parTrans" cxnId="{851998F5-D1BE-4B86-B2D7-362911AF3616}">
      <dgm:prSet/>
      <dgm:spPr/>
      <dgm:t>
        <a:bodyPr/>
        <a:lstStyle/>
        <a:p>
          <a:endParaRPr lang="en-US"/>
        </a:p>
      </dgm:t>
    </dgm:pt>
    <dgm:pt modelId="{7C66FE1E-838F-48C6-B1D1-C503F2F64655}" type="sibTrans" cxnId="{851998F5-D1BE-4B86-B2D7-362911AF3616}">
      <dgm:prSet/>
      <dgm:spPr/>
      <dgm:t>
        <a:bodyPr/>
        <a:lstStyle/>
        <a:p>
          <a:endParaRPr lang="en-US"/>
        </a:p>
      </dgm:t>
    </dgm:pt>
    <dgm:pt modelId="{BD1B3517-B914-45EE-84A8-4B5C4C9D33AB}" type="pres">
      <dgm:prSet presAssocID="{3F20B9F3-BF7A-49F0-B455-96B14ADAF96A}" presName="root" presStyleCnt="0">
        <dgm:presLayoutVars>
          <dgm:dir/>
          <dgm:resizeHandles val="exact"/>
        </dgm:presLayoutVars>
      </dgm:prSet>
      <dgm:spPr/>
    </dgm:pt>
    <dgm:pt modelId="{E7868630-6CCB-46E3-9DCB-C4EA278D6A04}" type="pres">
      <dgm:prSet presAssocID="{59848B76-C965-47D2-8791-5B6932F99705}" presName="compNode" presStyleCnt="0"/>
      <dgm:spPr/>
    </dgm:pt>
    <dgm:pt modelId="{FFEE59B5-D82E-4BF1-8D6F-694C0B00BB06}" type="pres">
      <dgm:prSet presAssocID="{59848B76-C965-47D2-8791-5B6932F99705}" presName="bgRect" presStyleLbl="bgShp" presStyleIdx="0" presStyleCnt="2"/>
      <dgm:spPr/>
    </dgm:pt>
    <dgm:pt modelId="{EA1E1042-48BF-48EB-B702-5E3EE6E8467A}" type="pres">
      <dgm:prSet presAssocID="{59848B76-C965-47D2-8791-5B6932F99705}"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Irritante"/>
        </a:ext>
      </dgm:extLst>
    </dgm:pt>
    <dgm:pt modelId="{1160FD25-41F8-4990-84DF-38976A9347D9}" type="pres">
      <dgm:prSet presAssocID="{59848B76-C965-47D2-8791-5B6932F99705}" presName="spaceRect" presStyleCnt="0"/>
      <dgm:spPr/>
    </dgm:pt>
    <dgm:pt modelId="{65685716-F6B9-4A8D-BF0E-0DD4DEA7AFE4}" type="pres">
      <dgm:prSet presAssocID="{59848B76-C965-47D2-8791-5B6932F99705}" presName="parTx" presStyleLbl="revTx" presStyleIdx="0" presStyleCnt="2">
        <dgm:presLayoutVars>
          <dgm:chMax val="0"/>
          <dgm:chPref val="0"/>
        </dgm:presLayoutVars>
      </dgm:prSet>
      <dgm:spPr/>
    </dgm:pt>
    <dgm:pt modelId="{A610A4FC-D2AF-41BB-8DF6-3C6FF230B2F6}" type="pres">
      <dgm:prSet presAssocID="{436BF910-1E9A-428D-B1F0-39686A869530}" presName="sibTrans" presStyleCnt="0"/>
      <dgm:spPr/>
    </dgm:pt>
    <dgm:pt modelId="{6E4CBE56-5A30-4F71-9AD4-99059BCCEB25}" type="pres">
      <dgm:prSet presAssocID="{FCC968DC-4EB8-4306-86E3-A762E317D550}" presName="compNode" presStyleCnt="0"/>
      <dgm:spPr/>
    </dgm:pt>
    <dgm:pt modelId="{6B5ECBEF-1007-4E14-B827-D18ACDD49DF2}" type="pres">
      <dgm:prSet presAssocID="{FCC968DC-4EB8-4306-86E3-A762E317D550}" presName="bgRect" presStyleLbl="bgShp" presStyleIdx="1" presStyleCnt="2"/>
      <dgm:spPr/>
    </dgm:pt>
    <dgm:pt modelId="{4C4B1ADC-2F1D-4A58-91C6-BE5FCCF6F95E}" type="pres">
      <dgm:prSet presAssocID="{FCC968DC-4EB8-4306-86E3-A762E317D550}"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peed Bump"/>
        </a:ext>
      </dgm:extLst>
    </dgm:pt>
    <dgm:pt modelId="{390ECE61-3350-4431-B387-3A1D9C3BE5CE}" type="pres">
      <dgm:prSet presAssocID="{FCC968DC-4EB8-4306-86E3-A762E317D550}" presName="spaceRect" presStyleCnt="0"/>
      <dgm:spPr/>
    </dgm:pt>
    <dgm:pt modelId="{DFB3AE08-A3C0-4F59-A963-9057AD85FD84}" type="pres">
      <dgm:prSet presAssocID="{FCC968DC-4EB8-4306-86E3-A762E317D550}" presName="parTx" presStyleLbl="revTx" presStyleIdx="1" presStyleCnt="2">
        <dgm:presLayoutVars>
          <dgm:chMax val="0"/>
          <dgm:chPref val="0"/>
        </dgm:presLayoutVars>
      </dgm:prSet>
      <dgm:spPr/>
    </dgm:pt>
  </dgm:ptLst>
  <dgm:cxnLst>
    <dgm:cxn modelId="{3B7E8D14-5059-4D35-BD34-C39D887B2697}" type="presOf" srcId="{3F20B9F3-BF7A-49F0-B455-96B14ADAF96A}" destId="{BD1B3517-B914-45EE-84A8-4B5C4C9D33AB}" srcOrd="0" destOrd="0" presId="urn:microsoft.com/office/officeart/2018/2/layout/IconVerticalSolidList"/>
    <dgm:cxn modelId="{28AB6A35-1027-4620-8FF7-D96A201B38C2}" type="presOf" srcId="{59848B76-C965-47D2-8791-5B6932F99705}" destId="{65685716-F6B9-4A8D-BF0E-0DD4DEA7AFE4}" srcOrd="0" destOrd="0" presId="urn:microsoft.com/office/officeart/2018/2/layout/IconVerticalSolidList"/>
    <dgm:cxn modelId="{48995480-6F00-4ED2-AC22-1493795B92D1}" srcId="{3F20B9F3-BF7A-49F0-B455-96B14ADAF96A}" destId="{59848B76-C965-47D2-8791-5B6932F99705}" srcOrd="0" destOrd="0" parTransId="{269CF19D-1DA6-46D3-AE38-D87886AA1370}" sibTransId="{436BF910-1E9A-428D-B1F0-39686A869530}"/>
    <dgm:cxn modelId="{A2E965D3-6488-420F-A283-0D65033AE181}" type="presOf" srcId="{FCC968DC-4EB8-4306-86E3-A762E317D550}" destId="{DFB3AE08-A3C0-4F59-A963-9057AD85FD84}" srcOrd="0" destOrd="0" presId="urn:microsoft.com/office/officeart/2018/2/layout/IconVerticalSolidList"/>
    <dgm:cxn modelId="{851998F5-D1BE-4B86-B2D7-362911AF3616}" srcId="{3F20B9F3-BF7A-49F0-B455-96B14ADAF96A}" destId="{FCC968DC-4EB8-4306-86E3-A762E317D550}" srcOrd="1" destOrd="0" parTransId="{4674568D-5707-4606-8845-414A23456214}" sibTransId="{7C66FE1E-838F-48C6-B1D1-C503F2F64655}"/>
    <dgm:cxn modelId="{75A4DC4C-2711-415D-B46E-55D652A0DE30}" type="presParOf" srcId="{BD1B3517-B914-45EE-84A8-4B5C4C9D33AB}" destId="{E7868630-6CCB-46E3-9DCB-C4EA278D6A04}" srcOrd="0" destOrd="0" presId="urn:microsoft.com/office/officeart/2018/2/layout/IconVerticalSolidList"/>
    <dgm:cxn modelId="{02B01B44-53DC-4C75-9114-A0A2196A439F}" type="presParOf" srcId="{E7868630-6CCB-46E3-9DCB-C4EA278D6A04}" destId="{FFEE59B5-D82E-4BF1-8D6F-694C0B00BB06}" srcOrd="0" destOrd="0" presId="urn:microsoft.com/office/officeart/2018/2/layout/IconVerticalSolidList"/>
    <dgm:cxn modelId="{F304BC4D-CBFB-40FB-8A41-C42132DE96CE}" type="presParOf" srcId="{E7868630-6CCB-46E3-9DCB-C4EA278D6A04}" destId="{EA1E1042-48BF-48EB-B702-5E3EE6E8467A}" srcOrd="1" destOrd="0" presId="urn:microsoft.com/office/officeart/2018/2/layout/IconVerticalSolidList"/>
    <dgm:cxn modelId="{2E335E1C-69FD-474F-B887-113D5A9DF3D1}" type="presParOf" srcId="{E7868630-6CCB-46E3-9DCB-C4EA278D6A04}" destId="{1160FD25-41F8-4990-84DF-38976A9347D9}" srcOrd="2" destOrd="0" presId="urn:microsoft.com/office/officeart/2018/2/layout/IconVerticalSolidList"/>
    <dgm:cxn modelId="{3BCA17B0-47D6-4989-89D2-A673F798925E}" type="presParOf" srcId="{E7868630-6CCB-46E3-9DCB-C4EA278D6A04}" destId="{65685716-F6B9-4A8D-BF0E-0DD4DEA7AFE4}" srcOrd="3" destOrd="0" presId="urn:microsoft.com/office/officeart/2018/2/layout/IconVerticalSolidList"/>
    <dgm:cxn modelId="{6AFA6B58-F426-4C86-9091-118EE84AE50F}" type="presParOf" srcId="{BD1B3517-B914-45EE-84A8-4B5C4C9D33AB}" destId="{A610A4FC-D2AF-41BB-8DF6-3C6FF230B2F6}" srcOrd="1" destOrd="0" presId="urn:microsoft.com/office/officeart/2018/2/layout/IconVerticalSolidList"/>
    <dgm:cxn modelId="{D85742CD-3484-46CD-B30C-346E907DEC91}" type="presParOf" srcId="{BD1B3517-B914-45EE-84A8-4B5C4C9D33AB}" destId="{6E4CBE56-5A30-4F71-9AD4-99059BCCEB25}" srcOrd="2" destOrd="0" presId="urn:microsoft.com/office/officeart/2018/2/layout/IconVerticalSolidList"/>
    <dgm:cxn modelId="{BF557210-EC78-41B7-B20F-4AF50C583A0A}" type="presParOf" srcId="{6E4CBE56-5A30-4F71-9AD4-99059BCCEB25}" destId="{6B5ECBEF-1007-4E14-B827-D18ACDD49DF2}" srcOrd="0" destOrd="0" presId="urn:microsoft.com/office/officeart/2018/2/layout/IconVerticalSolidList"/>
    <dgm:cxn modelId="{A76E5FF0-D5FD-4920-BE7A-9DFD885ED649}" type="presParOf" srcId="{6E4CBE56-5A30-4F71-9AD4-99059BCCEB25}" destId="{4C4B1ADC-2F1D-4A58-91C6-BE5FCCF6F95E}" srcOrd="1" destOrd="0" presId="urn:microsoft.com/office/officeart/2018/2/layout/IconVerticalSolidList"/>
    <dgm:cxn modelId="{FF929A6E-28B0-4C09-83B3-8C3D9CB17728}" type="presParOf" srcId="{6E4CBE56-5A30-4F71-9AD4-99059BCCEB25}" destId="{390ECE61-3350-4431-B387-3A1D9C3BE5CE}" srcOrd="2" destOrd="0" presId="urn:microsoft.com/office/officeart/2018/2/layout/IconVerticalSolidList"/>
    <dgm:cxn modelId="{B0FFD205-4970-4272-9ACC-4FC398F90B1B}" type="presParOf" srcId="{6E4CBE56-5A30-4F71-9AD4-99059BCCEB25}" destId="{DFB3AE08-A3C0-4F59-A963-9057AD85FD84}"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036585F8-CD29-4C92-B880-E9CE26BBC750}"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DC407D2F-ADA0-4908-8C01-48501D2B13FF}">
      <dgm:prSet custT="1"/>
      <dgm:spPr/>
      <dgm:t>
        <a:bodyPr/>
        <a:lstStyle/>
        <a:p>
          <a:pPr>
            <a:lnSpc>
              <a:spcPct val="100000"/>
            </a:lnSpc>
          </a:pPr>
          <a:r>
            <a:rPr lang="es-CR" sz="2000"/>
            <a:t>En el caso de México, los métodos patrimoniales fueron dirigidos en gran medida hacia la consolidación de aliados empresariales. </a:t>
          </a:r>
          <a:endParaRPr lang="en-US" sz="2000"/>
        </a:p>
      </dgm:t>
    </dgm:pt>
    <dgm:pt modelId="{C72F95B1-7E84-422D-98A7-202DBC2C0C7E}" type="parTrans" cxnId="{6BA54424-7727-4FB3-84B2-42B98DF8787A}">
      <dgm:prSet/>
      <dgm:spPr/>
      <dgm:t>
        <a:bodyPr/>
        <a:lstStyle/>
        <a:p>
          <a:endParaRPr lang="en-US" sz="2000"/>
        </a:p>
      </dgm:t>
    </dgm:pt>
    <dgm:pt modelId="{32F6F2DC-7AF2-44F1-8850-CB21BCB8576F}" type="sibTrans" cxnId="{6BA54424-7727-4FB3-84B2-42B98DF8787A}">
      <dgm:prSet/>
      <dgm:spPr/>
      <dgm:t>
        <a:bodyPr/>
        <a:lstStyle/>
        <a:p>
          <a:pPr>
            <a:lnSpc>
              <a:spcPct val="100000"/>
            </a:lnSpc>
          </a:pPr>
          <a:endParaRPr lang="en-US" sz="2000"/>
        </a:p>
      </dgm:t>
    </dgm:pt>
    <dgm:pt modelId="{0C30C72A-0457-40CD-978B-EDFEE692D789}">
      <dgm:prSet custT="1"/>
      <dgm:spPr/>
      <dgm:t>
        <a:bodyPr/>
        <a:lstStyle/>
        <a:p>
          <a:pPr>
            <a:lnSpc>
              <a:spcPct val="100000"/>
            </a:lnSpc>
          </a:pPr>
          <a:r>
            <a:rPr lang="es-CR" sz="2000"/>
            <a:t>La forma en que se privatizó no logró evitar la concentración económica (monopolios y oligoplios), y al retirarse el </a:t>
          </a:r>
          <a:r>
            <a:rPr lang="es-CR" sz="2000" b="1"/>
            <a:t>Estado</a:t>
          </a:r>
          <a:r>
            <a:rPr lang="es-CR" sz="2000"/>
            <a:t>, se debilitó su capacidad regulatoria. </a:t>
          </a:r>
          <a:endParaRPr lang="en-US" sz="2000"/>
        </a:p>
      </dgm:t>
    </dgm:pt>
    <dgm:pt modelId="{51208FA9-9DB8-4279-9837-F74014253061}" type="parTrans" cxnId="{588C5E5C-43C5-4B38-80C0-DF81B3112733}">
      <dgm:prSet/>
      <dgm:spPr/>
      <dgm:t>
        <a:bodyPr/>
        <a:lstStyle/>
        <a:p>
          <a:endParaRPr lang="en-US" sz="2000"/>
        </a:p>
      </dgm:t>
    </dgm:pt>
    <dgm:pt modelId="{A9A02E99-038B-437B-8350-0D3B18DB5E05}" type="sibTrans" cxnId="{588C5E5C-43C5-4B38-80C0-DF81B3112733}">
      <dgm:prSet/>
      <dgm:spPr/>
      <dgm:t>
        <a:bodyPr/>
        <a:lstStyle/>
        <a:p>
          <a:pPr>
            <a:lnSpc>
              <a:spcPct val="100000"/>
            </a:lnSpc>
          </a:pPr>
          <a:endParaRPr lang="en-US" sz="2000"/>
        </a:p>
      </dgm:t>
    </dgm:pt>
    <dgm:pt modelId="{1C1EF9DC-EA41-43FB-85F6-2BC5708DC1F3}">
      <dgm:prSet custT="1"/>
      <dgm:spPr/>
      <dgm:t>
        <a:bodyPr/>
        <a:lstStyle/>
        <a:p>
          <a:pPr>
            <a:lnSpc>
              <a:spcPct val="100000"/>
            </a:lnSpc>
          </a:pPr>
          <a:r>
            <a:rPr lang="es-CR" sz="2000"/>
            <a:t>Las grandes empresas mexicanas tienen una visión que las opone fuertemente a la participación del </a:t>
          </a:r>
          <a:r>
            <a:rPr lang="es-CR" sz="2000" b="1"/>
            <a:t>Estado</a:t>
          </a:r>
          <a:r>
            <a:rPr lang="es-CR" sz="2000"/>
            <a:t> en la economía, visión que tiene una incidencia importante en los gobiernos del período. </a:t>
          </a:r>
          <a:endParaRPr lang="en-US" sz="2000"/>
        </a:p>
      </dgm:t>
    </dgm:pt>
    <dgm:pt modelId="{B302B71C-2C74-4CB3-9243-66E5FEAC4859}" type="parTrans" cxnId="{E3E4D0C7-83DE-4C79-AE1E-E7B45671DC47}">
      <dgm:prSet/>
      <dgm:spPr/>
      <dgm:t>
        <a:bodyPr/>
        <a:lstStyle/>
        <a:p>
          <a:endParaRPr lang="en-US" sz="2000"/>
        </a:p>
      </dgm:t>
    </dgm:pt>
    <dgm:pt modelId="{DA094A23-B082-4999-BCA6-E3DF73DDEDEB}" type="sibTrans" cxnId="{E3E4D0C7-83DE-4C79-AE1E-E7B45671DC47}">
      <dgm:prSet/>
      <dgm:spPr/>
      <dgm:t>
        <a:bodyPr/>
        <a:lstStyle/>
        <a:p>
          <a:pPr>
            <a:lnSpc>
              <a:spcPct val="100000"/>
            </a:lnSpc>
          </a:pPr>
          <a:endParaRPr lang="en-US" sz="2000"/>
        </a:p>
      </dgm:t>
    </dgm:pt>
    <dgm:pt modelId="{7BD218F4-5DD7-4813-9C2A-9B33BF4D113E}">
      <dgm:prSet custT="1"/>
      <dgm:spPr/>
      <dgm:t>
        <a:bodyPr/>
        <a:lstStyle/>
        <a:p>
          <a:pPr>
            <a:lnSpc>
              <a:spcPct val="100000"/>
            </a:lnSpc>
          </a:pPr>
          <a:r>
            <a:rPr lang="es-CR" sz="2000"/>
            <a:t>Si bien las leyes de trabajo no se modificaron durante ese período, hubo considerable flexibilización laboral de facto.</a:t>
          </a:r>
          <a:endParaRPr lang="en-US" sz="2000"/>
        </a:p>
      </dgm:t>
    </dgm:pt>
    <dgm:pt modelId="{DB335D01-563C-4764-BB1E-60FA6AF65F43}" type="parTrans" cxnId="{8F3A47A6-F049-45B0-980E-DDEE0BCE5437}">
      <dgm:prSet/>
      <dgm:spPr/>
      <dgm:t>
        <a:bodyPr/>
        <a:lstStyle/>
        <a:p>
          <a:endParaRPr lang="en-US" sz="2000"/>
        </a:p>
      </dgm:t>
    </dgm:pt>
    <dgm:pt modelId="{BCF11262-15C3-4678-99CB-6C48C7D2685E}" type="sibTrans" cxnId="{8F3A47A6-F049-45B0-980E-DDEE0BCE5437}">
      <dgm:prSet/>
      <dgm:spPr/>
      <dgm:t>
        <a:bodyPr/>
        <a:lstStyle/>
        <a:p>
          <a:endParaRPr lang="en-US" sz="2000"/>
        </a:p>
      </dgm:t>
    </dgm:pt>
    <dgm:pt modelId="{FD10B677-736D-4A65-BB2E-AB35E0F26441}" type="pres">
      <dgm:prSet presAssocID="{036585F8-CD29-4C92-B880-E9CE26BBC750}" presName="root" presStyleCnt="0">
        <dgm:presLayoutVars>
          <dgm:dir/>
          <dgm:resizeHandles val="exact"/>
        </dgm:presLayoutVars>
      </dgm:prSet>
      <dgm:spPr/>
    </dgm:pt>
    <dgm:pt modelId="{8DCE9635-54F2-4C59-8B14-D5541585B99A}" type="pres">
      <dgm:prSet presAssocID="{036585F8-CD29-4C92-B880-E9CE26BBC750}" presName="container" presStyleCnt="0">
        <dgm:presLayoutVars>
          <dgm:dir/>
          <dgm:resizeHandles val="exact"/>
        </dgm:presLayoutVars>
      </dgm:prSet>
      <dgm:spPr/>
    </dgm:pt>
    <dgm:pt modelId="{B047A038-D162-4580-AFC5-7C9E582EF4EE}" type="pres">
      <dgm:prSet presAssocID="{DC407D2F-ADA0-4908-8C01-48501D2B13FF}" presName="compNode" presStyleCnt="0"/>
      <dgm:spPr/>
    </dgm:pt>
    <dgm:pt modelId="{0FD4242C-3869-4B8A-925D-782D4E6645A3}" type="pres">
      <dgm:prSet presAssocID="{DC407D2F-ADA0-4908-8C01-48501D2B13FF}" presName="iconBgRect" presStyleLbl="bgShp" presStyleIdx="0" presStyleCnt="4"/>
      <dgm:spPr/>
    </dgm:pt>
    <dgm:pt modelId="{E977F252-95A5-4DF6-8136-AFE755A52933}" type="pres">
      <dgm:prSet presAssocID="{DC407D2F-ADA0-4908-8C01-48501D2B13FF}"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Microscopio"/>
        </a:ext>
      </dgm:extLst>
    </dgm:pt>
    <dgm:pt modelId="{C72C649B-03FD-4594-9C06-14D6019ABCCC}" type="pres">
      <dgm:prSet presAssocID="{DC407D2F-ADA0-4908-8C01-48501D2B13FF}" presName="spaceRect" presStyleCnt="0"/>
      <dgm:spPr/>
    </dgm:pt>
    <dgm:pt modelId="{64C9312F-B095-4786-BCEA-4031AACF4312}" type="pres">
      <dgm:prSet presAssocID="{DC407D2F-ADA0-4908-8C01-48501D2B13FF}" presName="textRect" presStyleLbl="revTx" presStyleIdx="0" presStyleCnt="4">
        <dgm:presLayoutVars>
          <dgm:chMax val="1"/>
          <dgm:chPref val="1"/>
        </dgm:presLayoutVars>
      </dgm:prSet>
      <dgm:spPr/>
    </dgm:pt>
    <dgm:pt modelId="{15DA6830-8731-40B7-A303-85910B4C515D}" type="pres">
      <dgm:prSet presAssocID="{32F6F2DC-7AF2-44F1-8850-CB21BCB8576F}" presName="sibTrans" presStyleLbl="sibTrans2D1" presStyleIdx="0" presStyleCnt="0"/>
      <dgm:spPr/>
    </dgm:pt>
    <dgm:pt modelId="{3849E161-6A36-4365-938B-118DD9F1B3F5}" type="pres">
      <dgm:prSet presAssocID="{0C30C72A-0457-40CD-978B-EDFEE692D789}" presName="compNode" presStyleCnt="0"/>
      <dgm:spPr/>
    </dgm:pt>
    <dgm:pt modelId="{F2078CA3-5CF1-4D48-892A-FE270A097940}" type="pres">
      <dgm:prSet presAssocID="{0C30C72A-0457-40CD-978B-EDFEE692D789}" presName="iconBgRect" presStyleLbl="bgShp" presStyleIdx="1" presStyleCnt="4"/>
      <dgm:spPr/>
    </dgm:pt>
    <dgm:pt modelId="{340FBE23-3C26-4244-8F83-CB9B75977EB6}" type="pres">
      <dgm:prSet presAssocID="{0C30C72A-0457-40CD-978B-EDFEE692D789}"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Dólar"/>
        </a:ext>
      </dgm:extLst>
    </dgm:pt>
    <dgm:pt modelId="{549CA3E8-A02D-4A2F-904F-D79FB20776C2}" type="pres">
      <dgm:prSet presAssocID="{0C30C72A-0457-40CD-978B-EDFEE692D789}" presName="spaceRect" presStyleCnt="0"/>
      <dgm:spPr/>
    </dgm:pt>
    <dgm:pt modelId="{2EFF2042-0D51-44FC-BDD7-ADCAED8011FC}" type="pres">
      <dgm:prSet presAssocID="{0C30C72A-0457-40CD-978B-EDFEE692D789}" presName="textRect" presStyleLbl="revTx" presStyleIdx="1" presStyleCnt="4">
        <dgm:presLayoutVars>
          <dgm:chMax val="1"/>
          <dgm:chPref val="1"/>
        </dgm:presLayoutVars>
      </dgm:prSet>
      <dgm:spPr/>
    </dgm:pt>
    <dgm:pt modelId="{3A61E8E1-A25E-467F-B8D2-A97368534C1C}" type="pres">
      <dgm:prSet presAssocID="{A9A02E99-038B-437B-8350-0D3B18DB5E05}" presName="sibTrans" presStyleLbl="sibTrans2D1" presStyleIdx="0" presStyleCnt="0"/>
      <dgm:spPr/>
    </dgm:pt>
    <dgm:pt modelId="{4C04821A-B6E8-4AA5-9A47-F1B31A2406AB}" type="pres">
      <dgm:prSet presAssocID="{1C1EF9DC-EA41-43FB-85F6-2BC5708DC1F3}" presName="compNode" presStyleCnt="0"/>
      <dgm:spPr/>
    </dgm:pt>
    <dgm:pt modelId="{D18831D5-88A9-40BE-915A-7BA26D9E7003}" type="pres">
      <dgm:prSet presAssocID="{1C1EF9DC-EA41-43FB-85F6-2BC5708DC1F3}" presName="iconBgRect" presStyleLbl="bgShp" presStyleIdx="2" presStyleCnt="4"/>
      <dgm:spPr/>
    </dgm:pt>
    <dgm:pt modelId="{E10B47E1-5920-45EE-85B0-08C4AA66C872}" type="pres">
      <dgm:prSet presAssocID="{1C1EF9DC-EA41-43FB-85F6-2BC5708DC1F3}"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Grupo"/>
        </a:ext>
      </dgm:extLst>
    </dgm:pt>
    <dgm:pt modelId="{BCF711D3-58CF-4E81-8982-E519D7EC65C4}" type="pres">
      <dgm:prSet presAssocID="{1C1EF9DC-EA41-43FB-85F6-2BC5708DC1F3}" presName="spaceRect" presStyleCnt="0"/>
      <dgm:spPr/>
    </dgm:pt>
    <dgm:pt modelId="{10DCFE6D-E961-4B81-AA1C-E7E26FB8043C}" type="pres">
      <dgm:prSet presAssocID="{1C1EF9DC-EA41-43FB-85F6-2BC5708DC1F3}" presName="textRect" presStyleLbl="revTx" presStyleIdx="2" presStyleCnt="4">
        <dgm:presLayoutVars>
          <dgm:chMax val="1"/>
          <dgm:chPref val="1"/>
        </dgm:presLayoutVars>
      </dgm:prSet>
      <dgm:spPr/>
    </dgm:pt>
    <dgm:pt modelId="{22A2D0E9-7FD2-44FA-B2E6-9A928EB54D37}" type="pres">
      <dgm:prSet presAssocID="{DA094A23-B082-4999-BCA6-E3DF73DDEDEB}" presName="sibTrans" presStyleLbl="sibTrans2D1" presStyleIdx="0" presStyleCnt="0"/>
      <dgm:spPr/>
    </dgm:pt>
    <dgm:pt modelId="{E81C16CE-C875-4A1F-AEEE-8A3E3AACFE4F}" type="pres">
      <dgm:prSet presAssocID="{7BD218F4-5DD7-4813-9C2A-9B33BF4D113E}" presName="compNode" presStyleCnt="0"/>
      <dgm:spPr/>
    </dgm:pt>
    <dgm:pt modelId="{4D989153-5555-4C36-B59E-006B522C7D8C}" type="pres">
      <dgm:prSet presAssocID="{7BD218F4-5DD7-4813-9C2A-9B33BF4D113E}" presName="iconBgRect" presStyleLbl="bgShp" presStyleIdx="3" presStyleCnt="4"/>
      <dgm:spPr/>
    </dgm:pt>
    <dgm:pt modelId="{010B78E0-7F06-4126-A93B-ED91E7F9A623}" type="pres">
      <dgm:prSet presAssocID="{7BD218F4-5DD7-4813-9C2A-9B33BF4D113E}"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Marca de verificación"/>
        </a:ext>
      </dgm:extLst>
    </dgm:pt>
    <dgm:pt modelId="{B1CF13A1-CB2D-4126-B568-1E7406104C85}" type="pres">
      <dgm:prSet presAssocID="{7BD218F4-5DD7-4813-9C2A-9B33BF4D113E}" presName="spaceRect" presStyleCnt="0"/>
      <dgm:spPr/>
    </dgm:pt>
    <dgm:pt modelId="{22120726-C13A-4659-BA0D-BC6BA22CA838}" type="pres">
      <dgm:prSet presAssocID="{7BD218F4-5DD7-4813-9C2A-9B33BF4D113E}" presName="textRect" presStyleLbl="revTx" presStyleIdx="3" presStyleCnt="4">
        <dgm:presLayoutVars>
          <dgm:chMax val="1"/>
          <dgm:chPref val="1"/>
        </dgm:presLayoutVars>
      </dgm:prSet>
      <dgm:spPr/>
    </dgm:pt>
  </dgm:ptLst>
  <dgm:cxnLst>
    <dgm:cxn modelId="{6BA54424-7727-4FB3-84B2-42B98DF8787A}" srcId="{036585F8-CD29-4C92-B880-E9CE26BBC750}" destId="{DC407D2F-ADA0-4908-8C01-48501D2B13FF}" srcOrd="0" destOrd="0" parTransId="{C72F95B1-7E84-422D-98A7-202DBC2C0C7E}" sibTransId="{32F6F2DC-7AF2-44F1-8850-CB21BCB8576F}"/>
    <dgm:cxn modelId="{588C5E5C-43C5-4B38-80C0-DF81B3112733}" srcId="{036585F8-CD29-4C92-B880-E9CE26BBC750}" destId="{0C30C72A-0457-40CD-978B-EDFEE692D789}" srcOrd="1" destOrd="0" parTransId="{51208FA9-9DB8-4279-9837-F74014253061}" sibTransId="{A9A02E99-038B-437B-8350-0D3B18DB5E05}"/>
    <dgm:cxn modelId="{D6152469-408F-45FA-8212-AF56E11C17BA}" type="presOf" srcId="{DA094A23-B082-4999-BCA6-E3DF73DDEDEB}" destId="{22A2D0E9-7FD2-44FA-B2E6-9A928EB54D37}" srcOrd="0" destOrd="0" presId="urn:microsoft.com/office/officeart/2018/2/layout/IconCircleList"/>
    <dgm:cxn modelId="{DD58014B-1600-451D-AED9-4F456312B27E}" type="presOf" srcId="{DC407D2F-ADA0-4908-8C01-48501D2B13FF}" destId="{64C9312F-B095-4786-BCEA-4031AACF4312}" srcOrd="0" destOrd="0" presId="urn:microsoft.com/office/officeart/2018/2/layout/IconCircleList"/>
    <dgm:cxn modelId="{F89A4052-0CB7-4DAD-B970-5759D258AD4F}" type="presOf" srcId="{7BD218F4-5DD7-4813-9C2A-9B33BF4D113E}" destId="{22120726-C13A-4659-BA0D-BC6BA22CA838}" srcOrd="0" destOrd="0" presId="urn:microsoft.com/office/officeart/2018/2/layout/IconCircleList"/>
    <dgm:cxn modelId="{8F3A47A6-F049-45B0-980E-DDEE0BCE5437}" srcId="{036585F8-CD29-4C92-B880-E9CE26BBC750}" destId="{7BD218F4-5DD7-4813-9C2A-9B33BF4D113E}" srcOrd="3" destOrd="0" parTransId="{DB335D01-563C-4764-BB1E-60FA6AF65F43}" sibTransId="{BCF11262-15C3-4678-99CB-6C48C7D2685E}"/>
    <dgm:cxn modelId="{47AC07C5-A8DB-4C2F-B997-F9A77CECC55F}" type="presOf" srcId="{A9A02E99-038B-437B-8350-0D3B18DB5E05}" destId="{3A61E8E1-A25E-467F-B8D2-A97368534C1C}" srcOrd="0" destOrd="0" presId="urn:microsoft.com/office/officeart/2018/2/layout/IconCircleList"/>
    <dgm:cxn modelId="{E3E4D0C7-83DE-4C79-AE1E-E7B45671DC47}" srcId="{036585F8-CD29-4C92-B880-E9CE26BBC750}" destId="{1C1EF9DC-EA41-43FB-85F6-2BC5708DC1F3}" srcOrd="2" destOrd="0" parTransId="{B302B71C-2C74-4CB3-9243-66E5FEAC4859}" sibTransId="{DA094A23-B082-4999-BCA6-E3DF73DDEDEB}"/>
    <dgm:cxn modelId="{A739F0CF-BC7E-4BC0-94F5-88409F6ED139}" type="presOf" srcId="{1C1EF9DC-EA41-43FB-85F6-2BC5708DC1F3}" destId="{10DCFE6D-E961-4B81-AA1C-E7E26FB8043C}" srcOrd="0" destOrd="0" presId="urn:microsoft.com/office/officeart/2018/2/layout/IconCircleList"/>
    <dgm:cxn modelId="{E34DEFDA-F234-46DE-AD95-90FB9177D652}" type="presOf" srcId="{0C30C72A-0457-40CD-978B-EDFEE692D789}" destId="{2EFF2042-0D51-44FC-BDD7-ADCAED8011FC}" srcOrd="0" destOrd="0" presId="urn:microsoft.com/office/officeart/2018/2/layout/IconCircleList"/>
    <dgm:cxn modelId="{1C4145EE-08B5-4A39-89B9-BE1F43CF5B4C}" type="presOf" srcId="{32F6F2DC-7AF2-44F1-8850-CB21BCB8576F}" destId="{15DA6830-8731-40B7-A303-85910B4C515D}" srcOrd="0" destOrd="0" presId="urn:microsoft.com/office/officeart/2018/2/layout/IconCircleList"/>
    <dgm:cxn modelId="{385B41F2-EADC-4C98-8D45-08CCB9298960}" type="presOf" srcId="{036585F8-CD29-4C92-B880-E9CE26BBC750}" destId="{FD10B677-736D-4A65-BB2E-AB35E0F26441}" srcOrd="0" destOrd="0" presId="urn:microsoft.com/office/officeart/2018/2/layout/IconCircleList"/>
    <dgm:cxn modelId="{7D095250-4444-47E5-A96C-821212762BE9}" type="presParOf" srcId="{FD10B677-736D-4A65-BB2E-AB35E0F26441}" destId="{8DCE9635-54F2-4C59-8B14-D5541585B99A}" srcOrd="0" destOrd="0" presId="urn:microsoft.com/office/officeart/2018/2/layout/IconCircleList"/>
    <dgm:cxn modelId="{BB076D23-5590-405F-904F-15BB7FE81015}" type="presParOf" srcId="{8DCE9635-54F2-4C59-8B14-D5541585B99A}" destId="{B047A038-D162-4580-AFC5-7C9E582EF4EE}" srcOrd="0" destOrd="0" presId="urn:microsoft.com/office/officeart/2018/2/layout/IconCircleList"/>
    <dgm:cxn modelId="{203827DC-AE6F-4E95-B847-8CE461AAA3CF}" type="presParOf" srcId="{B047A038-D162-4580-AFC5-7C9E582EF4EE}" destId="{0FD4242C-3869-4B8A-925D-782D4E6645A3}" srcOrd="0" destOrd="0" presId="urn:microsoft.com/office/officeart/2018/2/layout/IconCircleList"/>
    <dgm:cxn modelId="{EF082AD8-51A3-4322-B3DC-7CB9A8C9074F}" type="presParOf" srcId="{B047A038-D162-4580-AFC5-7C9E582EF4EE}" destId="{E977F252-95A5-4DF6-8136-AFE755A52933}" srcOrd="1" destOrd="0" presId="urn:microsoft.com/office/officeart/2018/2/layout/IconCircleList"/>
    <dgm:cxn modelId="{4747CD95-F866-4675-8127-C28A80ADC1E0}" type="presParOf" srcId="{B047A038-D162-4580-AFC5-7C9E582EF4EE}" destId="{C72C649B-03FD-4594-9C06-14D6019ABCCC}" srcOrd="2" destOrd="0" presId="urn:microsoft.com/office/officeart/2018/2/layout/IconCircleList"/>
    <dgm:cxn modelId="{4FEC6C8D-B107-4042-9BCF-3A4E8A6CE3DD}" type="presParOf" srcId="{B047A038-D162-4580-AFC5-7C9E582EF4EE}" destId="{64C9312F-B095-4786-BCEA-4031AACF4312}" srcOrd="3" destOrd="0" presId="urn:microsoft.com/office/officeart/2018/2/layout/IconCircleList"/>
    <dgm:cxn modelId="{861251E0-C971-4454-92A8-57DE9ED47BD1}" type="presParOf" srcId="{8DCE9635-54F2-4C59-8B14-D5541585B99A}" destId="{15DA6830-8731-40B7-A303-85910B4C515D}" srcOrd="1" destOrd="0" presId="urn:microsoft.com/office/officeart/2018/2/layout/IconCircleList"/>
    <dgm:cxn modelId="{BFB6E56C-8D57-4236-A241-6A1959603996}" type="presParOf" srcId="{8DCE9635-54F2-4C59-8B14-D5541585B99A}" destId="{3849E161-6A36-4365-938B-118DD9F1B3F5}" srcOrd="2" destOrd="0" presId="urn:microsoft.com/office/officeart/2018/2/layout/IconCircleList"/>
    <dgm:cxn modelId="{654BF963-FFF1-44EF-9F36-254C88BAAD7E}" type="presParOf" srcId="{3849E161-6A36-4365-938B-118DD9F1B3F5}" destId="{F2078CA3-5CF1-4D48-892A-FE270A097940}" srcOrd="0" destOrd="0" presId="urn:microsoft.com/office/officeart/2018/2/layout/IconCircleList"/>
    <dgm:cxn modelId="{7A26EC82-E3D8-44D0-88E1-3A41A3EA29E0}" type="presParOf" srcId="{3849E161-6A36-4365-938B-118DD9F1B3F5}" destId="{340FBE23-3C26-4244-8F83-CB9B75977EB6}" srcOrd="1" destOrd="0" presId="urn:microsoft.com/office/officeart/2018/2/layout/IconCircleList"/>
    <dgm:cxn modelId="{3D849A3B-F07B-4125-9898-375CB0251A7D}" type="presParOf" srcId="{3849E161-6A36-4365-938B-118DD9F1B3F5}" destId="{549CA3E8-A02D-4A2F-904F-D79FB20776C2}" srcOrd="2" destOrd="0" presId="urn:microsoft.com/office/officeart/2018/2/layout/IconCircleList"/>
    <dgm:cxn modelId="{A72528EE-A296-40AF-82D5-D02B598075CE}" type="presParOf" srcId="{3849E161-6A36-4365-938B-118DD9F1B3F5}" destId="{2EFF2042-0D51-44FC-BDD7-ADCAED8011FC}" srcOrd="3" destOrd="0" presId="urn:microsoft.com/office/officeart/2018/2/layout/IconCircleList"/>
    <dgm:cxn modelId="{77686A31-E014-4D86-819D-4E3C284B2955}" type="presParOf" srcId="{8DCE9635-54F2-4C59-8B14-D5541585B99A}" destId="{3A61E8E1-A25E-467F-B8D2-A97368534C1C}" srcOrd="3" destOrd="0" presId="urn:microsoft.com/office/officeart/2018/2/layout/IconCircleList"/>
    <dgm:cxn modelId="{D64F981A-148B-4CF2-B122-2E00D46FB6C7}" type="presParOf" srcId="{8DCE9635-54F2-4C59-8B14-D5541585B99A}" destId="{4C04821A-B6E8-4AA5-9A47-F1B31A2406AB}" srcOrd="4" destOrd="0" presId="urn:microsoft.com/office/officeart/2018/2/layout/IconCircleList"/>
    <dgm:cxn modelId="{AA695516-F8D5-44EB-A1F1-E1ECB04FAA85}" type="presParOf" srcId="{4C04821A-B6E8-4AA5-9A47-F1B31A2406AB}" destId="{D18831D5-88A9-40BE-915A-7BA26D9E7003}" srcOrd="0" destOrd="0" presId="urn:microsoft.com/office/officeart/2018/2/layout/IconCircleList"/>
    <dgm:cxn modelId="{9182DD08-636D-4A78-B5A5-3D45625CA995}" type="presParOf" srcId="{4C04821A-B6E8-4AA5-9A47-F1B31A2406AB}" destId="{E10B47E1-5920-45EE-85B0-08C4AA66C872}" srcOrd="1" destOrd="0" presId="urn:microsoft.com/office/officeart/2018/2/layout/IconCircleList"/>
    <dgm:cxn modelId="{842C3B62-59E6-4493-A739-75E840D955B8}" type="presParOf" srcId="{4C04821A-B6E8-4AA5-9A47-F1B31A2406AB}" destId="{BCF711D3-58CF-4E81-8982-E519D7EC65C4}" srcOrd="2" destOrd="0" presId="urn:microsoft.com/office/officeart/2018/2/layout/IconCircleList"/>
    <dgm:cxn modelId="{110F4DCC-1EB7-476B-9002-8AA117BA22CA}" type="presParOf" srcId="{4C04821A-B6E8-4AA5-9A47-F1B31A2406AB}" destId="{10DCFE6D-E961-4B81-AA1C-E7E26FB8043C}" srcOrd="3" destOrd="0" presId="urn:microsoft.com/office/officeart/2018/2/layout/IconCircleList"/>
    <dgm:cxn modelId="{15C19FBB-2223-4196-8C36-7F900D21103C}" type="presParOf" srcId="{8DCE9635-54F2-4C59-8B14-D5541585B99A}" destId="{22A2D0E9-7FD2-44FA-B2E6-9A928EB54D37}" srcOrd="5" destOrd="0" presId="urn:microsoft.com/office/officeart/2018/2/layout/IconCircleList"/>
    <dgm:cxn modelId="{362740D1-24A1-41EC-AA3C-E70E4D0919D0}" type="presParOf" srcId="{8DCE9635-54F2-4C59-8B14-D5541585B99A}" destId="{E81C16CE-C875-4A1F-AEEE-8A3E3AACFE4F}" srcOrd="6" destOrd="0" presId="urn:microsoft.com/office/officeart/2018/2/layout/IconCircleList"/>
    <dgm:cxn modelId="{BE036F7E-BF42-4664-AE52-88C6A03D1239}" type="presParOf" srcId="{E81C16CE-C875-4A1F-AEEE-8A3E3AACFE4F}" destId="{4D989153-5555-4C36-B59E-006B522C7D8C}" srcOrd="0" destOrd="0" presId="urn:microsoft.com/office/officeart/2018/2/layout/IconCircleList"/>
    <dgm:cxn modelId="{86FFE52C-EC36-4824-B4D1-1D51AE536734}" type="presParOf" srcId="{E81C16CE-C875-4A1F-AEEE-8A3E3AACFE4F}" destId="{010B78E0-7F06-4126-A93B-ED91E7F9A623}" srcOrd="1" destOrd="0" presId="urn:microsoft.com/office/officeart/2018/2/layout/IconCircleList"/>
    <dgm:cxn modelId="{E1503914-2E27-4D07-9200-A113FF4A55D3}" type="presParOf" srcId="{E81C16CE-C875-4A1F-AEEE-8A3E3AACFE4F}" destId="{B1CF13A1-CB2D-4126-B568-1E7406104C85}" srcOrd="2" destOrd="0" presId="urn:microsoft.com/office/officeart/2018/2/layout/IconCircleList"/>
    <dgm:cxn modelId="{FDA31E36-BCAB-44BF-AB44-E441C65297FC}" type="presParOf" srcId="{E81C16CE-C875-4A1F-AEEE-8A3E3AACFE4F}" destId="{22120726-C13A-4659-BA0D-BC6BA22CA838}"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0A16429C-0A22-4560-B931-ABEE842D6373}" type="doc">
      <dgm:prSet loTypeId="urn:microsoft.com/office/officeart/2005/8/layout/vProcess5" loCatId="process" qsTypeId="urn:microsoft.com/office/officeart/2005/8/quickstyle/simple1" qsCatId="simple" csTypeId="urn:microsoft.com/office/officeart/2005/8/colors/colorful2" csCatId="colorful" phldr="1"/>
      <dgm:spPr/>
      <dgm:t>
        <a:bodyPr/>
        <a:lstStyle/>
        <a:p>
          <a:endParaRPr lang="en-US"/>
        </a:p>
      </dgm:t>
    </dgm:pt>
    <dgm:pt modelId="{F442F10B-4C1F-4558-AC6A-827B3927A536}">
      <dgm:prSet/>
      <dgm:spPr/>
      <dgm:t>
        <a:bodyPr/>
        <a:lstStyle/>
        <a:p>
          <a:r>
            <a:rPr lang="es-CR" dirty="0"/>
            <a:t>El “tercer grupo” de países considerados son los que han reaccionado de forma reactiva con respecto a las reformas de los años 90’s, entre los que contamos a Venezuela, Bolivia, Ecuador, y Argentina. </a:t>
          </a:r>
          <a:endParaRPr lang="en-US" dirty="0"/>
        </a:p>
      </dgm:t>
    </dgm:pt>
    <dgm:pt modelId="{0719B90A-DB4E-42C0-999C-8B0BC6A97D38}" type="parTrans" cxnId="{63E5F9CA-3635-404F-AD4B-A7639D5D8795}">
      <dgm:prSet/>
      <dgm:spPr/>
      <dgm:t>
        <a:bodyPr/>
        <a:lstStyle/>
        <a:p>
          <a:endParaRPr lang="en-US"/>
        </a:p>
      </dgm:t>
    </dgm:pt>
    <dgm:pt modelId="{B5B0A8EE-C70E-4202-BC7B-D1BFED6AAEAA}" type="sibTrans" cxnId="{63E5F9CA-3635-404F-AD4B-A7639D5D8795}">
      <dgm:prSet/>
      <dgm:spPr/>
      <dgm:t>
        <a:bodyPr/>
        <a:lstStyle/>
        <a:p>
          <a:endParaRPr lang="en-US"/>
        </a:p>
      </dgm:t>
    </dgm:pt>
    <dgm:pt modelId="{23671539-AE44-401A-B126-1CB897830831}">
      <dgm:prSet/>
      <dgm:spPr/>
      <dgm:t>
        <a:bodyPr/>
        <a:lstStyle/>
        <a:p>
          <a:r>
            <a:rPr lang="es-CR"/>
            <a:t>En los últimos años ampliaron fuertemente los gastos del sector público, re-estatizaron empresas de sectores significativos de la economía, y han impulsado una regulación que muchas veces choca abiertamente con la lógica del mercado.</a:t>
          </a:r>
          <a:endParaRPr lang="en-US"/>
        </a:p>
      </dgm:t>
    </dgm:pt>
    <dgm:pt modelId="{07CEAC4C-B281-4528-9F3A-32B046BE2A85}" type="parTrans" cxnId="{21F62D0A-A71D-433E-9640-97346606D580}">
      <dgm:prSet/>
      <dgm:spPr/>
      <dgm:t>
        <a:bodyPr/>
        <a:lstStyle/>
        <a:p>
          <a:endParaRPr lang="en-US"/>
        </a:p>
      </dgm:t>
    </dgm:pt>
    <dgm:pt modelId="{69C3FBC4-A511-44FE-8401-0014BD093D1E}" type="sibTrans" cxnId="{21F62D0A-A71D-433E-9640-97346606D580}">
      <dgm:prSet/>
      <dgm:spPr/>
      <dgm:t>
        <a:bodyPr/>
        <a:lstStyle/>
        <a:p>
          <a:endParaRPr lang="en-US"/>
        </a:p>
      </dgm:t>
    </dgm:pt>
    <dgm:pt modelId="{18D957E6-92A9-4864-A3C1-BD5534C825D3}">
      <dgm:prSet/>
      <dgm:spPr>
        <a:solidFill>
          <a:schemeClr val="accent5">
            <a:lumMod val="75000"/>
          </a:schemeClr>
        </a:solidFill>
      </dgm:spPr>
      <dgm:t>
        <a:bodyPr/>
        <a:lstStyle/>
        <a:p>
          <a:r>
            <a:rPr lang="es-CR"/>
            <a:t>En los países de este grupo el Estado se convierte en un agente productivo mediante la estatización de empresas prestadoras de servicios básicos y en especial los recursos naturales, por ser considerados sectores estratégicos. </a:t>
          </a:r>
          <a:endParaRPr lang="en-US"/>
        </a:p>
      </dgm:t>
    </dgm:pt>
    <dgm:pt modelId="{27F54EA5-4D8B-41E5-8069-CF5E51E141E0}" type="parTrans" cxnId="{40A5EA20-EF6A-4891-B25C-7817C0379F79}">
      <dgm:prSet/>
      <dgm:spPr/>
      <dgm:t>
        <a:bodyPr/>
        <a:lstStyle/>
        <a:p>
          <a:endParaRPr lang="en-US"/>
        </a:p>
      </dgm:t>
    </dgm:pt>
    <dgm:pt modelId="{1E2DE4AD-3FBD-44D7-BCF4-B41561E88939}" type="sibTrans" cxnId="{40A5EA20-EF6A-4891-B25C-7817C0379F79}">
      <dgm:prSet/>
      <dgm:spPr/>
      <dgm:t>
        <a:bodyPr/>
        <a:lstStyle/>
        <a:p>
          <a:endParaRPr lang="en-US"/>
        </a:p>
      </dgm:t>
    </dgm:pt>
    <dgm:pt modelId="{596C3262-2279-492D-AB00-8F423A26173D}">
      <dgm:prSet/>
      <dgm:spPr>
        <a:solidFill>
          <a:schemeClr val="accent6">
            <a:lumMod val="75000"/>
          </a:schemeClr>
        </a:solidFill>
      </dgm:spPr>
      <dgm:t>
        <a:bodyPr/>
        <a:lstStyle/>
        <a:p>
          <a:pPr algn="just"/>
          <a:r>
            <a:rPr lang="es-CR" dirty="0"/>
            <a:t>Están caracterizados por la apropiación de “excedentes” del sector productivo pero con una lógica meramente redistributiva. </a:t>
          </a:r>
          <a:endParaRPr lang="en-US" dirty="0"/>
        </a:p>
      </dgm:t>
    </dgm:pt>
    <dgm:pt modelId="{34247DA5-D995-4774-8FB2-9C28392A7935}" type="parTrans" cxnId="{7DF24973-C77E-4035-875A-9FCFFBBEA275}">
      <dgm:prSet/>
      <dgm:spPr/>
      <dgm:t>
        <a:bodyPr/>
        <a:lstStyle/>
        <a:p>
          <a:endParaRPr lang="en-US"/>
        </a:p>
      </dgm:t>
    </dgm:pt>
    <dgm:pt modelId="{3CA4B0C8-9C29-45CC-8A5C-011C08F709F6}" type="sibTrans" cxnId="{7DF24973-C77E-4035-875A-9FCFFBBEA275}">
      <dgm:prSet/>
      <dgm:spPr/>
      <dgm:t>
        <a:bodyPr/>
        <a:lstStyle/>
        <a:p>
          <a:endParaRPr lang="en-US"/>
        </a:p>
      </dgm:t>
    </dgm:pt>
    <dgm:pt modelId="{2362EAD7-1970-4A58-AFBD-E0DD1EE0E357}">
      <dgm:prSet/>
      <dgm:spPr>
        <a:solidFill>
          <a:schemeClr val="tx2">
            <a:lumMod val="75000"/>
          </a:schemeClr>
        </a:solidFill>
      </dgm:spPr>
      <dgm:t>
        <a:bodyPr/>
        <a:lstStyle/>
        <a:p>
          <a:pPr algn="just"/>
          <a:r>
            <a:rPr lang="es-CR"/>
            <a:t>Estos gobiernos se enfocan en las políticas expansivas y la redistribución del ingreso, dejando de lado los riesgos inflacionarios, el crecimiento del gasto, las restricciones externas y las políticas que distorsionan las reglas del mercado.</a:t>
          </a:r>
          <a:endParaRPr lang="en-US"/>
        </a:p>
      </dgm:t>
    </dgm:pt>
    <dgm:pt modelId="{5C092349-EE85-422C-B134-4B01E6863BE1}" type="parTrans" cxnId="{05E0BFAB-A1FD-44C3-8997-B6303FBD1F07}">
      <dgm:prSet/>
      <dgm:spPr/>
      <dgm:t>
        <a:bodyPr/>
        <a:lstStyle/>
        <a:p>
          <a:endParaRPr lang="en-US"/>
        </a:p>
      </dgm:t>
    </dgm:pt>
    <dgm:pt modelId="{D35B02B2-34D4-4198-8FFF-8E986474D1E1}" type="sibTrans" cxnId="{05E0BFAB-A1FD-44C3-8997-B6303FBD1F07}">
      <dgm:prSet/>
      <dgm:spPr/>
      <dgm:t>
        <a:bodyPr/>
        <a:lstStyle/>
        <a:p>
          <a:endParaRPr lang="en-US"/>
        </a:p>
      </dgm:t>
    </dgm:pt>
    <dgm:pt modelId="{5358DDAD-131B-46E0-9CAA-0D6F91C14BF2}" type="pres">
      <dgm:prSet presAssocID="{0A16429C-0A22-4560-B931-ABEE842D6373}" presName="outerComposite" presStyleCnt="0">
        <dgm:presLayoutVars>
          <dgm:chMax val="5"/>
          <dgm:dir/>
          <dgm:resizeHandles val="exact"/>
        </dgm:presLayoutVars>
      </dgm:prSet>
      <dgm:spPr/>
    </dgm:pt>
    <dgm:pt modelId="{93CA43E0-B46E-4A16-BF04-9AD0C95EE0E5}" type="pres">
      <dgm:prSet presAssocID="{0A16429C-0A22-4560-B931-ABEE842D6373}" presName="dummyMaxCanvas" presStyleCnt="0">
        <dgm:presLayoutVars/>
      </dgm:prSet>
      <dgm:spPr/>
    </dgm:pt>
    <dgm:pt modelId="{FE55C430-42AB-46B6-B48A-A6D946E00155}" type="pres">
      <dgm:prSet presAssocID="{0A16429C-0A22-4560-B931-ABEE842D6373}" presName="FiveNodes_1" presStyleLbl="node1" presStyleIdx="0" presStyleCnt="5">
        <dgm:presLayoutVars>
          <dgm:bulletEnabled val="1"/>
        </dgm:presLayoutVars>
      </dgm:prSet>
      <dgm:spPr/>
    </dgm:pt>
    <dgm:pt modelId="{D23D386C-00E3-4498-AF8D-B97DBCF1965F}" type="pres">
      <dgm:prSet presAssocID="{0A16429C-0A22-4560-B931-ABEE842D6373}" presName="FiveNodes_2" presStyleLbl="node1" presStyleIdx="1" presStyleCnt="5">
        <dgm:presLayoutVars>
          <dgm:bulletEnabled val="1"/>
        </dgm:presLayoutVars>
      </dgm:prSet>
      <dgm:spPr/>
    </dgm:pt>
    <dgm:pt modelId="{CBD48724-083A-4F25-B0B3-533A5177B1B3}" type="pres">
      <dgm:prSet presAssocID="{0A16429C-0A22-4560-B931-ABEE842D6373}" presName="FiveNodes_3" presStyleLbl="node1" presStyleIdx="2" presStyleCnt="5">
        <dgm:presLayoutVars>
          <dgm:bulletEnabled val="1"/>
        </dgm:presLayoutVars>
      </dgm:prSet>
      <dgm:spPr/>
    </dgm:pt>
    <dgm:pt modelId="{B3C07646-62B4-457F-99ED-415DD1882888}" type="pres">
      <dgm:prSet presAssocID="{0A16429C-0A22-4560-B931-ABEE842D6373}" presName="FiveNodes_4" presStyleLbl="node1" presStyleIdx="3" presStyleCnt="5">
        <dgm:presLayoutVars>
          <dgm:bulletEnabled val="1"/>
        </dgm:presLayoutVars>
      </dgm:prSet>
      <dgm:spPr/>
    </dgm:pt>
    <dgm:pt modelId="{19EBC5FE-8BDA-40ED-85F1-EFB5F300F235}" type="pres">
      <dgm:prSet presAssocID="{0A16429C-0A22-4560-B931-ABEE842D6373}" presName="FiveNodes_5" presStyleLbl="node1" presStyleIdx="4" presStyleCnt="5" custLinFactNeighborX="161">
        <dgm:presLayoutVars>
          <dgm:bulletEnabled val="1"/>
        </dgm:presLayoutVars>
      </dgm:prSet>
      <dgm:spPr/>
    </dgm:pt>
    <dgm:pt modelId="{BD7ABE46-39DD-4249-8140-088B947AF9E0}" type="pres">
      <dgm:prSet presAssocID="{0A16429C-0A22-4560-B931-ABEE842D6373}" presName="FiveConn_1-2" presStyleLbl="fgAccFollowNode1" presStyleIdx="0" presStyleCnt="4">
        <dgm:presLayoutVars>
          <dgm:bulletEnabled val="1"/>
        </dgm:presLayoutVars>
      </dgm:prSet>
      <dgm:spPr/>
    </dgm:pt>
    <dgm:pt modelId="{BCCAE4B9-19CA-414E-B4C6-CE1DD5D07208}" type="pres">
      <dgm:prSet presAssocID="{0A16429C-0A22-4560-B931-ABEE842D6373}" presName="FiveConn_2-3" presStyleLbl="fgAccFollowNode1" presStyleIdx="1" presStyleCnt="4">
        <dgm:presLayoutVars>
          <dgm:bulletEnabled val="1"/>
        </dgm:presLayoutVars>
      </dgm:prSet>
      <dgm:spPr/>
    </dgm:pt>
    <dgm:pt modelId="{1E4A3CC4-513E-4FE3-BFE1-6BD97810C673}" type="pres">
      <dgm:prSet presAssocID="{0A16429C-0A22-4560-B931-ABEE842D6373}" presName="FiveConn_3-4" presStyleLbl="fgAccFollowNode1" presStyleIdx="2" presStyleCnt="4">
        <dgm:presLayoutVars>
          <dgm:bulletEnabled val="1"/>
        </dgm:presLayoutVars>
      </dgm:prSet>
      <dgm:spPr/>
    </dgm:pt>
    <dgm:pt modelId="{F63F7FB8-D28B-4C0C-9E02-EAE9B786D2E9}" type="pres">
      <dgm:prSet presAssocID="{0A16429C-0A22-4560-B931-ABEE842D6373}" presName="FiveConn_4-5" presStyleLbl="fgAccFollowNode1" presStyleIdx="3" presStyleCnt="4">
        <dgm:presLayoutVars>
          <dgm:bulletEnabled val="1"/>
        </dgm:presLayoutVars>
      </dgm:prSet>
      <dgm:spPr/>
    </dgm:pt>
    <dgm:pt modelId="{1FB061E3-79F1-4B86-8D4A-34035ABC79E2}" type="pres">
      <dgm:prSet presAssocID="{0A16429C-0A22-4560-B931-ABEE842D6373}" presName="FiveNodes_1_text" presStyleLbl="node1" presStyleIdx="4" presStyleCnt="5">
        <dgm:presLayoutVars>
          <dgm:bulletEnabled val="1"/>
        </dgm:presLayoutVars>
      </dgm:prSet>
      <dgm:spPr/>
    </dgm:pt>
    <dgm:pt modelId="{ECC84CB8-5903-4189-B009-12DC525A871A}" type="pres">
      <dgm:prSet presAssocID="{0A16429C-0A22-4560-B931-ABEE842D6373}" presName="FiveNodes_2_text" presStyleLbl="node1" presStyleIdx="4" presStyleCnt="5">
        <dgm:presLayoutVars>
          <dgm:bulletEnabled val="1"/>
        </dgm:presLayoutVars>
      </dgm:prSet>
      <dgm:spPr/>
    </dgm:pt>
    <dgm:pt modelId="{7B556BAE-804B-4223-8B8F-D442332F611D}" type="pres">
      <dgm:prSet presAssocID="{0A16429C-0A22-4560-B931-ABEE842D6373}" presName="FiveNodes_3_text" presStyleLbl="node1" presStyleIdx="4" presStyleCnt="5">
        <dgm:presLayoutVars>
          <dgm:bulletEnabled val="1"/>
        </dgm:presLayoutVars>
      </dgm:prSet>
      <dgm:spPr/>
    </dgm:pt>
    <dgm:pt modelId="{AEBEDF13-CBA6-4864-9ABA-20BC675BF7AA}" type="pres">
      <dgm:prSet presAssocID="{0A16429C-0A22-4560-B931-ABEE842D6373}" presName="FiveNodes_4_text" presStyleLbl="node1" presStyleIdx="4" presStyleCnt="5">
        <dgm:presLayoutVars>
          <dgm:bulletEnabled val="1"/>
        </dgm:presLayoutVars>
      </dgm:prSet>
      <dgm:spPr/>
    </dgm:pt>
    <dgm:pt modelId="{DEEF9620-3ABE-477F-A49F-DA238A560396}" type="pres">
      <dgm:prSet presAssocID="{0A16429C-0A22-4560-B931-ABEE842D6373}" presName="FiveNodes_5_text" presStyleLbl="node1" presStyleIdx="4" presStyleCnt="5">
        <dgm:presLayoutVars>
          <dgm:bulletEnabled val="1"/>
        </dgm:presLayoutVars>
      </dgm:prSet>
      <dgm:spPr/>
    </dgm:pt>
  </dgm:ptLst>
  <dgm:cxnLst>
    <dgm:cxn modelId="{21F62D0A-A71D-433E-9640-97346606D580}" srcId="{0A16429C-0A22-4560-B931-ABEE842D6373}" destId="{23671539-AE44-401A-B126-1CB897830831}" srcOrd="1" destOrd="0" parTransId="{07CEAC4C-B281-4528-9F3A-32B046BE2A85}" sibTransId="{69C3FBC4-A511-44FE-8401-0014BD093D1E}"/>
    <dgm:cxn modelId="{40A5EA20-EF6A-4891-B25C-7817C0379F79}" srcId="{0A16429C-0A22-4560-B931-ABEE842D6373}" destId="{18D957E6-92A9-4864-A3C1-BD5534C825D3}" srcOrd="2" destOrd="0" parTransId="{27F54EA5-4D8B-41E5-8069-CF5E51E141E0}" sibTransId="{1E2DE4AD-3FBD-44D7-BCF4-B41561E88939}"/>
    <dgm:cxn modelId="{D192D925-DE26-457D-B263-210BDF1C25B5}" type="presOf" srcId="{69C3FBC4-A511-44FE-8401-0014BD093D1E}" destId="{BCCAE4B9-19CA-414E-B4C6-CE1DD5D07208}" srcOrd="0" destOrd="0" presId="urn:microsoft.com/office/officeart/2005/8/layout/vProcess5"/>
    <dgm:cxn modelId="{09BD043A-005C-4BCC-BD63-742E0022DEDD}" type="presOf" srcId="{596C3262-2279-492D-AB00-8F423A26173D}" destId="{AEBEDF13-CBA6-4864-9ABA-20BC675BF7AA}" srcOrd="1" destOrd="0" presId="urn:microsoft.com/office/officeart/2005/8/layout/vProcess5"/>
    <dgm:cxn modelId="{D6BB985D-BA83-48C0-A9CD-0988A3D07951}" type="presOf" srcId="{0A16429C-0A22-4560-B931-ABEE842D6373}" destId="{5358DDAD-131B-46E0-9CAA-0D6F91C14BF2}" srcOrd="0" destOrd="0" presId="urn:microsoft.com/office/officeart/2005/8/layout/vProcess5"/>
    <dgm:cxn modelId="{8C32ED60-E49A-49E4-8F1B-990AED9A50C4}" type="presOf" srcId="{3CA4B0C8-9C29-45CC-8A5C-011C08F709F6}" destId="{F63F7FB8-D28B-4C0C-9E02-EAE9B786D2E9}" srcOrd="0" destOrd="0" presId="urn:microsoft.com/office/officeart/2005/8/layout/vProcess5"/>
    <dgm:cxn modelId="{D8645767-2CB9-4DD9-980E-59C7B4341A7D}" type="presOf" srcId="{F442F10B-4C1F-4558-AC6A-827B3927A536}" destId="{1FB061E3-79F1-4B86-8D4A-34035ABC79E2}" srcOrd="1" destOrd="0" presId="urn:microsoft.com/office/officeart/2005/8/layout/vProcess5"/>
    <dgm:cxn modelId="{A1A6C04E-B6D0-4E7F-8A63-8CA608C5A82D}" type="presOf" srcId="{18D957E6-92A9-4864-A3C1-BD5534C825D3}" destId="{7B556BAE-804B-4223-8B8F-D442332F611D}" srcOrd="1" destOrd="0" presId="urn:microsoft.com/office/officeart/2005/8/layout/vProcess5"/>
    <dgm:cxn modelId="{7DF24973-C77E-4035-875A-9FCFFBBEA275}" srcId="{0A16429C-0A22-4560-B931-ABEE842D6373}" destId="{596C3262-2279-492D-AB00-8F423A26173D}" srcOrd="3" destOrd="0" parTransId="{34247DA5-D995-4774-8FB2-9C28392A7935}" sibTransId="{3CA4B0C8-9C29-45CC-8A5C-011C08F709F6}"/>
    <dgm:cxn modelId="{DB57B881-9BA1-4594-9B88-C406570DDE26}" type="presOf" srcId="{2362EAD7-1970-4A58-AFBD-E0DD1EE0E357}" destId="{DEEF9620-3ABE-477F-A49F-DA238A560396}" srcOrd="1" destOrd="0" presId="urn:microsoft.com/office/officeart/2005/8/layout/vProcess5"/>
    <dgm:cxn modelId="{2871968D-EA86-48A1-BC9E-23BDB122C24A}" type="presOf" srcId="{2362EAD7-1970-4A58-AFBD-E0DD1EE0E357}" destId="{19EBC5FE-8BDA-40ED-85F1-EFB5F300F235}" srcOrd="0" destOrd="0" presId="urn:microsoft.com/office/officeart/2005/8/layout/vProcess5"/>
    <dgm:cxn modelId="{2C4CB496-D405-4941-8923-658AB3EC3BE8}" type="presOf" srcId="{B5B0A8EE-C70E-4202-BC7B-D1BFED6AAEAA}" destId="{BD7ABE46-39DD-4249-8140-088B947AF9E0}" srcOrd="0" destOrd="0" presId="urn:microsoft.com/office/officeart/2005/8/layout/vProcess5"/>
    <dgm:cxn modelId="{05E0BFAB-A1FD-44C3-8997-B6303FBD1F07}" srcId="{0A16429C-0A22-4560-B931-ABEE842D6373}" destId="{2362EAD7-1970-4A58-AFBD-E0DD1EE0E357}" srcOrd="4" destOrd="0" parTransId="{5C092349-EE85-422C-B134-4B01E6863BE1}" sibTransId="{D35B02B2-34D4-4198-8FFF-8E986474D1E1}"/>
    <dgm:cxn modelId="{BCC6A4C4-64D8-4793-89CD-0938FC0FB485}" type="presOf" srcId="{596C3262-2279-492D-AB00-8F423A26173D}" destId="{B3C07646-62B4-457F-99ED-415DD1882888}" srcOrd="0" destOrd="0" presId="urn:microsoft.com/office/officeart/2005/8/layout/vProcess5"/>
    <dgm:cxn modelId="{AD91F3C9-26DC-4F73-B268-6E058C38E7EA}" type="presOf" srcId="{F442F10B-4C1F-4558-AC6A-827B3927A536}" destId="{FE55C430-42AB-46B6-B48A-A6D946E00155}" srcOrd="0" destOrd="0" presId="urn:microsoft.com/office/officeart/2005/8/layout/vProcess5"/>
    <dgm:cxn modelId="{63E5F9CA-3635-404F-AD4B-A7639D5D8795}" srcId="{0A16429C-0A22-4560-B931-ABEE842D6373}" destId="{F442F10B-4C1F-4558-AC6A-827B3927A536}" srcOrd="0" destOrd="0" parTransId="{0719B90A-DB4E-42C0-999C-8B0BC6A97D38}" sibTransId="{B5B0A8EE-C70E-4202-BC7B-D1BFED6AAEAA}"/>
    <dgm:cxn modelId="{0DCA8ECC-E5CE-45A6-81B0-2DF257F4E1BD}" type="presOf" srcId="{23671539-AE44-401A-B126-1CB897830831}" destId="{D23D386C-00E3-4498-AF8D-B97DBCF1965F}" srcOrd="0" destOrd="0" presId="urn:microsoft.com/office/officeart/2005/8/layout/vProcess5"/>
    <dgm:cxn modelId="{9F4D0BCE-2EE3-4BF4-91E2-E74D18FD24D6}" type="presOf" srcId="{1E2DE4AD-3FBD-44D7-BCF4-B41561E88939}" destId="{1E4A3CC4-513E-4FE3-BFE1-6BD97810C673}" srcOrd="0" destOrd="0" presId="urn:microsoft.com/office/officeart/2005/8/layout/vProcess5"/>
    <dgm:cxn modelId="{CA941BF2-5D42-4AE5-8683-734CAF7DF2D5}" type="presOf" srcId="{23671539-AE44-401A-B126-1CB897830831}" destId="{ECC84CB8-5903-4189-B009-12DC525A871A}" srcOrd="1" destOrd="0" presId="urn:microsoft.com/office/officeart/2005/8/layout/vProcess5"/>
    <dgm:cxn modelId="{21C65CF8-4820-410F-ADCA-415A3185C0C2}" type="presOf" srcId="{18D957E6-92A9-4864-A3C1-BD5534C825D3}" destId="{CBD48724-083A-4F25-B0B3-533A5177B1B3}" srcOrd="0" destOrd="0" presId="urn:microsoft.com/office/officeart/2005/8/layout/vProcess5"/>
    <dgm:cxn modelId="{36CDCAEF-EF73-43A5-9DA4-A0F2C975524B}" type="presParOf" srcId="{5358DDAD-131B-46E0-9CAA-0D6F91C14BF2}" destId="{93CA43E0-B46E-4A16-BF04-9AD0C95EE0E5}" srcOrd="0" destOrd="0" presId="urn:microsoft.com/office/officeart/2005/8/layout/vProcess5"/>
    <dgm:cxn modelId="{2BA57B96-340F-4C9B-8886-3C5D542D2927}" type="presParOf" srcId="{5358DDAD-131B-46E0-9CAA-0D6F91C14BF2}" destId="{FE55C430-42AB-46B6-B48A-A6D946E00155}" srcOrd="1" destOrd="0" presId="urn:microsoft.com/office/officeart/2005/8/layout/vProcess5"/>
    <dgm:cxn modelId="{CE181C0B-37AE-4D11-8EC6-239A442A4FA0}" type="presParOf" srcId="{5358DDAD-131B-46E0-9CAA-0D6F91C14BF2}" destId="{D23D386C-00E3-4498-AF8D-B97DBCF1965F}" srcOrd="2" destOrd="0" presId="urn:microsoft.com/office/officeart/2005/8/layout/vProcess5"/>
    <dgm:cxn modelId="{E6F8889D-6CC7-44CA-A56A-8F159A796E88}" type="presParOf" srcId="{5358DDAD-131B-46E0-9CAA-0D6F91C14BF2}" destId="{CBD48724-083A-4F25-B0B3-533A5177B1B3}" srcOrd="3" destOrd="0" presId="urn:microsoft.com/office/officeart/2005/8/layout/vProcess5"/>
    <dgm:cxn modelId="{ACAE60FE-621D-4312-808A-635E79E67D64}" type="presParOf" srcId="{5358DDAD-131B-46E0-9CAA-0D6F91C14BF2}" destId="{B3C07646-62B4-457F-99ED-415DD1882888}" srcOrd="4" destOrd="0" presId="urn:microsoft.com/office/officeart/2005/8/layout/vProcess5"/>
    <dgm:cxn modelId="{34313675-B387-48B2-9CA9-3315814D9BE3}" type="presParOf" srcId="{5358DDAD-131B-46E0-9CAA-0D6F91C14BF2}" destId="{19EBC5FE-8BDA-40ED-85F1-EFB5F300F235}" srcOrd="5" destOrd="0" presId="urn:microsoft.com/office/officeart/2005/8/layout/vProcess5"/>
    <dgm:cxn modelId="{C3246B79-ABBE-45E3-BB37-CBE2A25F0624}" type="presParOf" srcId="{5358DDAD-131B-46E0-9CAA-0D6F91C14BF2}" destId="{BD7ABE46-39DD-4249-8140-088B947AF9E0}" srcOrd="6" destOrd="0" presId="urn:microsoft.com/office/officeart/2005/8/layout/vProcess5"/>
    <dgm:cxn modelId="{8A5BCD6D-9461-4C59-B8F3-99644FF69A7B}" type="presParOf" srcId="{5358DDAD-131B-46E0-9CAA-0D6F91C14BF2}" destId="{BCCAE4B9-19CA-414E-B4C6-CE1DD5D07208}" srcOrd="7" destOrd="0" presId="urn:microsoft.com/office/officeart/2005/8/layout/vProcess5"/>
    <dgm:cxn modelId="{48F87BF2-6186-4FED-A4B8-17144CFE2060}" type="presParOf" srcId="{5358DDAD-131B-46E0-9CAA-0D6F91C14BF2}" destId="{1E4A3CC4-513E-4FE3-BFE1-6BD97810C673}" srcOrd="8" destOrd="0" presId="urn:microsoft.com/office/officeart/2005/8/layout/vProcess5"/>
    <dgm:cxn modelId="{6B2C9612-C9DE-4149-81CE-E3487D463F7E}" type="presParOf" srcId="{5358DDAD-131B-46E0-9CAA-0D6F91C14BF2}" destId="{F63F7FB8-D28B-4C0C-9E02-EAE9B786D2E9}" srcOrd="9" destOrd="0" presId="urn:microsoft.com/office/officeart/2005/8/layout/vProcess5"/>
    <dgm:cxn modelId="{43E3E508-D7CD-4CE2-B0ED-8DF3D6C0692E}" type="presParOf" srcId="{5358DDAD-131B-46E0-9CAA-0D6F91C14BF2}" destId="{1FB061E3-79F1-4B86-8D4A-34035ABC79E2}" srcOrd="10" destOrd="0" presId="urn:microsoft.com/office/officeart/2005/8/layout/vProcess5"/>
    <dgm:cxn modelId="{5290730E-5A31-4063-ACD0-7F7CB14A6D1D}" type="presParOf" srcId="{5358DDAD-131B-46E0-9CAA-0D6F91C14BF2}" destId="{ECC84CB8-5903-4189-B009-12DC525A871A}" srcOrd="11" destOrd="0" presId="urn:microsoft.com/office/officeart/2005/8/layout/vProcess5"/>
    <dgm:cxn modelId="{8162A57A-893C-4852-AE87-AF116B2B4F51}" type="presParOf" srcId="{5358DDAD-131B-46E0-9CAA-0D6F91C14BF2}" destId="{7B556BAE-804B-4223-8B8F-D442332F611D}" srcOrd="12" destOrd="0" presId="urn:microsoft.com/office/officeart/2005/8/layout/vProcess5"/>
    <dgm:cxn modelId="{94D28E6D-AABE-4847-92C2-5AA00EDECB94}" type="presParOf" srcId="{5358DDAD-131B-46E0-9CAA-0D6F91C14BF2}" destId="{AEBEDF13-CBA6-4864-9ABA-20BC675BF7AA}" srcOrd="13" destOrd="0" presId="urn:microsoft.com/office/officeart/2005/8/layout/vProcess5"/>
    <dgm:cxn modelId="{2B88DBE6-2128-485D-A055-6F5AC2A796E8}" type="presParOf" srcId="{5358DDAD-131B-46E0-9CAA-0D6F91C14BF2}" destId="{DEEF9620-3ABE-477F-A49F-DA238A560396}"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8D4EC757-3B67-4320-BDC4-3AA70A406D55}"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372DE896-B3E9-46A3-AED4-B3BB888C07E7}">
      <dgm:prSet/>
      <dgm:spPr/>
      <dgm:t>
        <a:bodyPr/>
        <a:lstStyle/>
        <a:p>
          <a:r>
            <a:rPr lang="es-CR" dirty="0"/>
            <a:t>¿</a:t>
          </a:r>
          <a:r>
            <a:rPr lang="en-US" dirty="0" err="1"/>
            <a:t>Cómo</a:t>
          </a:r>
          <a:r>
            <a:rPr lang="en-US" dirty="0"/>
            <a:t> ha </a:t>
          </a:r>
          <a:r>
            <a:rPr lang="en-US" dirty="0" err="1"/>
            <a:t>crecido</a:t>
          </a:r>
          <a:r>
            <a:rPr lang="en-US" dirty="0"/>
            <a:t> </a:t>
          </a:r>
          <a:r>
            <a:rPr lang="en-US" dirty="0" err="1"/>
            <a:t>el</a:t>
          </a:r>
          <a:r>
            <a:rPr lang="en-US" dirty="0"/>
            <a:t> Estado </a:t>
          </a:r>
          <a:r>
            <a:rPr lang="en-US" dirty="0" err="1"/>
            <a:t>en</a:t>
          </a:r>
          <a:r>
            <a:rPr lang="en-US" dirty="0"/>
            <a:t> </a:t>
          </a:r>
          <a:r>
            <a:rPr lang="en-US" dirty="0" err="1"/>
            <a:t>los</a:t>
          </a:r>
          <a:r>
            <a:rPr lang="en-US" dirty="0"/>
            <a:t> </a:t>
          </a:r>
          <a:r>
            <a:rPr lang="en-US" dirty="0" err="1"/>
            <a:t>últimos</a:t>
          </a:r>
          <a:r>
            <a:rPr lang="en-US" dirty="0"/>
            <a:t> 50 </a:t>
          </a:r>
          <a:r>
            <a:rPr lang="en-US" dirty="0" err="1"/>
            <a:t>años</a:t>
          </a:r>
          <a:r>
            <a:rPr lang="en-US" dirty="0"/>
            <a:t> </a:t>
          </a:r>
          <a:r>
            <a:rPr lang="en-US" dirty="0" err="1"/>
            <a:t>en</a:t>
          </a:r>
          <a:r>
            <a:rPr lang="en-US" dirty="0"/>
            <a:t> </a:t>
          </a:r>
          <a:r>
            <a:rPr lang="en-US" dirty="0" err="1"/>
            <a:t>términos</a:t>
          </a:r>
          <a:r>
            <a:rPr lang="en-US" dirty="0"/>
            <a:t> </a:t>
          </a:r>
          <a:r>
            <a:rPr lang="en-US" dirty="0" err="1"/>
            <a:t>cuantitativos</a:t>
          </a:r>
          <a:r>
            <a:rPr lang="en-US" dirty="0"/>
            <a:t> y </a:t>
          </a:r>
          <a:r>
            <a:rPr lang="en-US" dirty="0" err="1"/>
            <a:t>cualitativos</a:t>
          </a:r>
          <a:r>
            <a:rPr lang="en-US" dirty="0"/>
            <a:t>?</a:t>
          </a:r>
        </a:p>
      </dgm:t>
    </dgm:pt>
    <dgm:pt modelId="{9747B6FC-66FC-44FB-9E2F-338F4D54D4C4}" type="parTrans" cxnId="{241609A9-DCDF-4583-9E4B-6F197349D021}">
      <dgm:prSet/>
      <dgm:spPr/>
      <dgm:t>
        <a:bodyPr/>
        <a:lstStyle/>
        <a:p>
          <a:endParaRPr lang="en-US" sz="2000"/>
        </a:p>
      </dgm:t>
    </dgm:pt>
    <dgm:pt modelId="{02373963-4ADF-4453-A0AB-F15FA1E5FF2D}" type="sibTrans" cxnId="{241609A9-DCDF-4583-9E4B-6F197349D021}">
      <dgm:prSet/>
      <dgm:spPr/>
      <dgm:t>
        <a:bodyPr/>
        <a:lstStyle/>
        <a:p>
          <a:endParaRPr lang="en-US"/>
        </a:p>
      </dgm:t>
    </dgm:pt>
    <dgm:pt modelId="{D500F11B-7840-45F8-A787-7BB55FC21145}">
      <dgm:prSet/>
      <dgm:spPr/>
      <dgm:t>
        <a:bodyPr/>
        <a:lstStyle/>
        <a:p>
          <a:r>
            <a:rPr lang="es-CR" dirty="0"/>
            <a:t>¿</a:t>
          </a:r>
          <a:r>
            <a:rPr lang="en-US" dirty="0"/>
            <a:t>Que </a:t>
          </a:r>
          <a:r>
            <a:rPr lang="en-US" dirty="0" err="1"/>
            <a:t>diferencias</a:t>
          </a:r>
          <a:r>
            <a:rPr lang="en-US" dirty="0"/>
            <a:t> hay entre </a:t>
          </a:r>
          <a:r>
            <a:rPr lang="en-US" dirty="0" err="1"/>
            <a:t>el</a:t>
          </a:r>
          <a:r>
            <a:rPr lang="en-US" dirty="0"/>
            <a:t> Estado de Costa Rica y </a:t>
          </a:r>
          <a:r>
            <a:rPr lang="en-US" dirty="0" err="1"/>
            <a:t>otros</a:t>
          </a:r>
          <a:r>
            <a:rPr lang="en-US" dirty="0"/>
            <a:t> </a:t>
          </a:r>
          <a:r>
            <a:rPr lang="en-US" dirty="0" err="1"/>
            <a:t>Estados</a:t>
          </a:r>
          <a:r>
            <a:rPr lang="en-US" dirty="0"/>
            <a:t>?</a:t>
          </a:r>
        </a:p>
      </dgm:t>
    </dgm:pt>
    <dgm:pt modelId="{CA5F0165-5725-42B7-AE47-24B5E0EB5886}" type="parTrans" cxnId="{45B1B21E-2207-4784-9B66-140E8C636DF5}">
      <dgm:prSet/>
      <dgm:spPr/>
      <dgm:t>
        <a:bodyPr/>
        <a:lstStyle/>
        <a:p>
          <a:endParaRPr lang="en-US" sz="2000"/>
        </a:p>
      </dgm:t>
    </dgm:pt>
    <dgm:pt modelId="{E45E575A-7240-480A-94FE-3EC2502EDD31}" type="sibTrans" cxnId="{45B1B21E-2207-4784-9B66-140E8C636DF5}">
      <dgm:prSet/>
      <dgm:spPr/>
      <dgm:t>
        <a:bodyPr/>
        <a:lstStyle/>
        <a:p>
          <a:endParaRPr lang="en-US"/>
        </a:p>
      </dgm:t>
    </dgm:pt>
    <dgm:pt modelId="{4CBB347C-90D6-4916-BC88-24DE4856BB46}">
      <dgm:prSet/>
      <dgm:spPr/>
      <dgm:t>
        <a:bodyPr/>
        <a:lstStyle/>
        <a:p>
          <a:r>
            <a:rPr lang="es-CR" dirty="0"/>
            <a:t>¿</a:t>
          </a:r>
          <a:r>
            <a:rPr lang="en-US" dirty="0" err="1"/>
            <a:t>Cuales</a:t>
          </a:r>
          <a:r>
            <a:rPr lang="en-US" dirty="0"/>
            <a:t> son las </a:t>
          </a:r>
          <a:r>
            <a:rPr lang="en-US" dirty="0" err="1"/>
            <a:t>diferencias</a:t>
          </a:r>
          <a:r>
            <a:rPr lang="en-US" dirty="0"/>
            <a:t> </a:t>
          </a:r>
          <a:r>
            <a:rPr lang="en-US" dirty="0" err="1"/>
            <a:t>fundamentales</a:t>
          </a:r>
          <a:r>
            <a:rPr lang="en-US" dirty="0"/>
            <a:t> y que </a:t>
          </a:r>
          <a:r>
            <a:rPr lang="en-US" dirty="0" err="1"/>
            <a:t>efectos</a:t>
          </a:r>
          <a:r>
            <a:rPr lang="en-US" dirty="0"/>
            <a:t> ha </a:t>
          </a:r>
          <a:r>
            <a:rPr lang="en-US" dirty="0" err="1"/>
            <a:t>tenido</a:t>
          </a:r>
          <a:r>
            <a:rPr lang="en-US" dirty="0"/>
            <a:t>?</a:t>
          </a:r>
        </a:p>
      </dgm:t>
    </dgm:pt>
    <dgm:pt modelId="{74ADD0F8-01B4-4A14-8011-886FB5DA54D1}" type="parTrans" cxnId="{FBEA668F-96EF-4713-8607-99B2E7BA87F7}">
      <dgm:prSet/>
      <dgm:spPr/>
      <dgm:t>
        <a:bodyPr/>
        <a:lstStyle/>
        <a:p>
          <a:endParaRPr lang="en-US" sz="2000"/>
        </a:p>
      </dgm:t>
    </dgm:pt>
    <dgm:pt modelId="{73414CA2-1EA3-4A88-AF95-BA82DC8A145C}" type="sibTrans" cxnId="{FBEA668F-96EF-4713-8607-99B2E7BA87F7}">
      <dgm:prSet/>
      <dgm:spPr/>
      <dgm:t>
        <a:bodyPr/>
        <a:lstStyle/>
        <a:p>
          <a:endParaRPr lang="en-US"/>
        </a:p>
      </dgm:t>
    </dgm:pt>
    <dgm:pt modelId="{30E66120-92F2-4FF5-86F5-8E8C8D8F20B1}">
      <dgm:prSet/>
      <dgm:spPr/>
      <dgm:t>
        <a:bodyPr/>
        <a:lstStyle/>
        <a:p>
          <a:r>
            <a:rPr lang="es-CR" dirty="0"/>
            <a:t>¿</a:t>
          </a:r>
          <a:r>
            <a:rPr lang="en-US" dirty="0"/>
            <a:t>Hay </a:t>
          </a:r>
          <a:r>
            <a:rPr lang="en-US" dirty="0" err="1"/>
            <a:t>alguna</a:t>
          </a:r>
          <a:r>
            <a:rPr lang="en-US" dirty="0"/>
            <a:t> </a:t>
          </a:r>
          <a:r>
            <a:rPr lang="en-US" dirty="0" err="1"/>
            <a:t>diferencia</a:t>
          </a:r>
          <a:r>
            <a:rPr lang="en-US" dirty="0"/>
            <a:t> </a:t>
          </a:r>
          <a:r>
            <a:rPr lang="en-US" dirty="0" err="1"/>
            <a:t>en</a:t>
          </a:r>
          <a:r>
            <a:rPr lang="en-US" dirty="0"/>
            <a:t> </a:t>
          </a:r>
          <a:r>
            <a:rPr lang="en-US" dirty="0" err="1"/>
            <a:t>el</a:t>
          </a:r>
          <a:r>
            <a:rPr lang="en-US" dirty="0"/>
            <a:t> </a:t>
          </a:r>
          <a:r>
            <a:rPr lang="en-US" dirty="0" err="1"/>
            <a:t>papel</a:t>
          </a:r>
          <a:r>
            <a:rPr lang="en-US" dirty="0"/>
            <a:t> del Estado </a:t>
          </a:r>
          <a:r>
            <a:rPr lang="en-US" dirty="0" err="1"/>
            <a:t>en</a:t>
          </a:r>
          <a:r>
            <a:rPr lang="en-US" dirty="0"/>
            <a:t> </a:t>
          </a:r>
          <a:r>
            <a:rPr lang="en-US" dirty="0" err="1"/>
            <a:t>una</a:t>
          </a:r>
          <a:r>
            <a:rPr lang="en-US" dirty="0"/>
            <a:t> Economía </a:t>
          </a:r>
          <a:r>
            <a:rPr lang="en-US" dirty="0" err="1"/>
            <a:t>desarrollada</a:t>
          </a:r>
          <a:r>
            <a:rPr lang="en-US" dirty="0"/>
            <a:t> y las </a:t>
          </a:r>
          <a:r>
            <a:rPr lang="en-US" dirty="0" err="1"/>
            <a:t>economías</a:t>
          </a:r>
          <a:r>
            <a:rPr lang="en-US" dirty="0"/>
            <a:t> de América Latina?</a:t>
          </a:r>
        </a:p>
      </dgm:t>
    </dgm:pt>
    <dgm:pt modelId="{A1085DBE-DE31-4C95-B493-DA032D31FACE}" type="parTrans" cxnId="{03F5BF34-C7CF-4B38-A839-E45E7D773790}">
      <dgm:prSet/>
      <dgm:spPr/>
      <dgm:t>
        <a:bodyPr/>
        <a:lstStyle/>
        <a:p>
          <a:endParaRPr lang="en-US" sz="2000"/>
        </a:p>
      </dgm:t>
    </dgm:pt>
    <dgm:pt modelId="{C6EF8543-C8E7-4027-B729-7C08B707B07F}" type="sibTrans" cxnId="{03F5BF34-C7CF-4B38-A839-E45E7D773790}">
      <dgm:prSet/>
      <dgm:spPr/>
      <dgm:t>
        <a:bodyPr/>
        <a:lstStyle/>
        <a:p>
          <a:endParaRPr lang="en-US"/>
        </a:p>
      </dgm:t>
    </dgm:pt>
    <dgm:pt modelId="{771AD771-55D7-44EE-A320-6C2A80E6BE8E}">
      <dgm:prSet/>
      <dgm:spPr/>
      <dgm:t>
        <a:bodyPr/>
        <a:lstStyle/>
        <a:p>
          <a:r>
            <a:rPr lang="es-CR" dirty="0"/>
            <a:t>¿</a:t>
          </a:r>
          <a:r>
            <a:rPr lang="en-US" dirty="0"/>
            <a:t>Que </a:t>
          </a:r>
          <a:r>
            <a:rPr lang="en-US" dirty="0" err="1"/>
            <a:t>relevancia</a:t>
          </a:r>
          <a:r>
            <a:rPr lang="en-US" dirty="0"/>
            <a:t> </a:t>
          </a:r>
          <a:r>
            <a:rPr lang="en-US" dirty="0" err="1"/>
            <a:t>tiene</a:t>
          </a:r>
          <a:r>
            <a:rPr lang="en-US" dirty="0"/>
            <a:t> la </a:t>
          </a:r>
          <a:r>
            <a:rPr lang="en-US" dirty="0" err="1"/>
            <a:t>historia</a:t>
          </a:r>
          <a:r>
            <a:rPr lang="en-US" dirty="0"/>
            <a:t>, la </a:t>
          </a:r>
          <a:r>
            <a:rPr lang="en-US" dirty="0" err="1"/>
            <a:t>cultura</a:t>
          </a:r>
          <a:r>
            <a:rPr lang="en-US" dirty="0"/>
            <a:t> y la </a:t>
          </a:r>
          <a:r>
            <a:rPr lang="en-US" dirty="0" err="1"/>
            <a:t>institucionalidad</a:t>
          </a:r>
          <a:r>
            <a:rPr lang="en-US" dirty="0"/>
            <a:t> </a:t>
          </a:r>
          <a:r>
            <a:rPr lang="en-US" dirty="0" err="1"/>
            <a:t>en</a:t>
          </a:r>
          <a:r>
            <a:rPr lang="en-US" dirty="0"/>
            <a:t> la </a:t>
          </a:r>
          <a:r>
            <a:rPr lang="en-US" dirty="0" err="1"/>
            <a:t>función</a:t>
          </a:r>
          <a:r>
            <a:rPr lang="en-US" dirty="0"/>
            <a:t> y </a:t>
          </a:r>
          <a:r>
            <a:rPr lang="en-US" dirty="0" err="1"/>
            <a:t>resultados</a:t>
          </a:r>
          <a:r>
            <a:rPr lang="en-US" dirty="0"/>
            <a:t> del Estado?</a:t>
          </a:r>
        </a:p>
      </dgm:t>
    </dgm:pt>
    <dgm:pt modelId="{07BDC671-2CE6-4074-B7CD-9F78E6BD45EF}" type="parTrans" cxnId="{5382EFEF-BFF1-405A-8EBA-CB63D0B502CC}">
      <dgm:prSet/>
      <dgm:spPr/>
      <dgm:t>
        <a:bodyPr/>
        <a:lstStyle/>
        <a:p>
          <a:endParaRPr lang="en-US" sz="2000"/>
        </a:p>
      </dgm:t>
    </dgm:pt>
    <dgm:pt modelId="{E5A378DF-6809-42C3-8A84-755B9FE0FDE6}" type="sibTrans" cxnId="{5382EFEF-BFF1-405A-8EBA-CB63D0B502CC}">
      <dgm:prSet/>
      <dgm:spPr/>
      <dgm:t>
        <a:bodyPr/>
        <a:lstStyle/>
        <a:p>
          <a:endParaRPr lang="en-US"/>
        </a:p>
      </dgm:t>
    </dgm:pt>
    <dgm:pt modelId="{E02DFB92-80D9-45EC-90AF-E89D3B6FC305}" type="pres">
      <dgm:prSet presAssocID="{8D4EC757-3B67-4320-BDC4-3AA70A406D55}" presName="diagram" presStyleCnt="0">
        <dgm:presLayoutVars>
          <dgm:dir/>
          <dgm:resizeHandles val="exact"/>
        </dgm:presLayoutVars>
      </dgm:prSet>
      <dgm:spPr/>
    </dgm:pt>
    <dgm:pt modelId="{54DA808A-F35D-4A88-9AE0-FA8279D19C66}" type="pres">
      <dgm:prSet presAssocID="{372DE896-B3E9-46A3-AED4-B3BB888C07E7}" presName="node" presStyleLbl="node1" presStyleIdx="0" presStyleCnt="5">
        <dgm:presLayoutVars>
          <dgm:bulletEnabled val="1"/>
        </dgm:presLayoutVars>
      </dgm:prSet>
      <dgm:spPr/>
    </dgm:pt>
    <dgm:pt modelId="{E727C1E2-DDC1-4F3B-B96C-94F2A741BE6C}" type="pres">
      <dgm:prSet presAssocID="{02373963-4ADF-4453-A0AB-F15FA1E5FF2D}" presName="sibTrans" presStyleCnt="0"/>
      <dgm:spPr/>
    </dgm:pt>
    <dgm:pt modelId="{A50370A8-70E7-4422-ACF3-C66E602A75DE}" type="pres">
      <dgm:prSet presAssocID="{D500F11B-7840-45F8-A787-7BB55FC21145}" presName="node" presStyleLbl="node1" presStyleIdx="1" presStyleCnt="5">
        <dgm:presLayoutVars>
          <dgm:bulletEnabled val="1"/>
        </dgm:presLayoutVars>
      </dgm:prSet>
      <dgm:spPr/>
    </dgm:pt>
    <dgm:pt modelId="{D7AD007A-6420-4374-B8D3-84A13065F1E3}" type="pres">
      <dgm:prSet presAssocID="{E45E575A-7240-480A-94FE-3EC2502EDD31}" presName="sibTrans" presStyleCnt="0"/>
      <dgm:spPr/>
    </dgm:pt>
    <dgm:pt modelId="{D2FFFDA2-CC1A-48B1-A437-C3760AD54A0C}" type="pres">
      <dgm:prSet presAssocID="{4CBB347C-90D6-4916-BC88-24DE4856BB46}" presName="node" presStyleLbl="node1" presStyleIdx="2" presStyleCnt="5">
        <dgm:presLayoutVars>
          <dgm:bulletEnabled val="1"/>
        </dgm:presLayoutVars>
      </dgm:prSet>
      <dgm:spPr/>
    </dgm:pt>
    <dgm:pt modelId="{D8C28BEA-1DA8-42FF-A5BA-55E1370EFA4C}" type="pres">
      <dgm:prSet presAssocID="{73414CA2-1EA3-4A88-AF95-BA82DC8A145C}" presName="sibTrans" presStyleCnt="0"/>
      <dgm:spPr/>
    </dgm:pt>
    <dgm:pt modelId="{70D7AEF4-A5E8-488E-BF69-58401C98379E}" type="pres">
      <dgm:prSet presAssocID="{30E66120-92F2-4FF5-86F5-8E8C8D8F20B1}" presName="node" presStyleLbl="node1" presStyleIdx="3" presStyleCnt="5">
        <dgm:presLayoutVars>
          <dgm:bulletEnabled val="1"/>
        </dgm:presLayoutVars>
      </dgm:prSet>
      <dgm:spPr/>
    </dgm:pt>
    <dgm:pt modelId="{375FB92C-3C50-472E-BE43-E1B43E235FFE}" type="pres">
      <dgm:prSet presAssocID="{C6EF8543-C8E7-4027-B729-7C08B707B07F}" presName="sibTrans" presStyleCnt="0"/>
      <dgm:spPr/>
    </dgm:pt>
    <dgm:pt modelId="{5261B067-98B3-458F-88B6-74E558947D8C}" type="pres">
      <dgm:prSet presAssocID="{771AD771-55D7-44EE-A320-6C2A80E6BE8E}" presName="node" presStyleLbl="node1" presStyleIdx="4" presStyleCnt="5">
        <dgm:presLayoutVars>
          <dgm:bulletEnabled val="1"/>
        </dgm:presLayoutVars>
      </dgm:prSet>
      <dgm:spPr/>
    </dgm:pt>
  </dgm:ptLst>
  <dgm:cxnLst>
    <dgm:cxn modelId="{15570D0A-E8CB-4FDB-82B7-9A782F8E9568}" type="presOf" srcId="{372DE896-B3E9-46A3-AED4-B3BB888C07E7}" destId="{54DA808A-F35D-4A88-9AE0-FA8279D19C66}" srcOrd="0" destOrd="0" presId="urn:microsoft.com/office/officeart/2005/8/layout/default"/>
    <dgm:cxn modelId="{45B1B21E-2207-4784-9B66-140E8C636DF5}" srcId="{8D4EC757-3B67-4320-BDC4-3AA70A406D55}" destId="{D500F11B-7840-45F8-A787-7BB55FC21145}" srcOrd="1" destOrd="0" parTransId="{CA5F0165-5725-42B7-AE47-24B5E0EB5886}" sibTransId="{E45E575A-7240-480A-94FE-3EC2502EDD31}"/>
    <dgm:cxn modelId="{DCC66920-EA67-4EBB-8E26-93CEA8161B38}" type="presOf" srcId="{8D4EC757-3B67-4320-BDC4-3AA70A406D55}" destId="{E02DFB92-80D9-45EC-90AF-E89D3B6FC305}" srcOrd="0" destOrd="0" presId="urn:microsoft.com/office/officeart/2005/8/layout/default"/>
    <dgm:cxn modelId="{03F5BF34-C7CF-4B38-A839-E45E7D773790}" srcId="{8D4EC757-3B67-4320-BDC4-3AA70A406D55}" destId="{30E66120-92F2-4FF5-86F5-8E8C8D8F20B1}" srcOrd="3" destOrd="0" parTransId="{A1085DBE-DE31-4C95-B493-DA032D31FACE}" sibTransId="{C6EF8543-C8E7-4027-B729-7C08B707B07F}"/>
    <dgm:cxn modelId="{1C537135-FCC7-4F7B-9FD1-77550EF9118E}" type="presOf" srcId="{30E66120-92F2-4FF5-86F5-8E8C8D8F20B1}" destId="{70D7AEF4-A5E8-488E-BF69-58401C98379E}" srcOrd="0" destOrd="0" presId="urn:microsoft.com/office/officeart/2005/8/layout/default"/>
    <dgm:cxn modelId="{FBEA668F-96EF-4713-8607-99B2E7BA87F7}" srcId="{8D4EC757-3B67-4320-BDC4-3AA70A406D55}" destId="{4CBB347C-90D6-4916-BC88-24DE4856BB46}" srcOrd="2" destOrd="0" parTransId="{74ADD0F8-01B4-4A14-8011-886FB5DA54D1}" sibTransId="{73414CA2-1EA3-4A88-AF95-BA82DC8A145C}"/>
    <dgm:cxn modelId="{3EEF6491-2E35-4699-A301-E11E57402286}" type="presOf" srcId="{D500F11B-7840-45F8-A787-7BB55FC21145}" destId="{A50370A8-70E7-4422-ACF3-C66E602A75DE}" srcOrd="0" destOrd="0" presId="urn:microsoft.com/office/officeart/2005/8/layout/default"/>
    <dgm:cxn modelId="{241609A9-DCDF-4583-9E4B-6F197349D021}" srcId="{8D4EC757-3B67-4320-BDC4-3AA70A406D55}" destId="{372DE896-B3E9-46A3-AED4-B3BB888C07E7}" srcOrd="0" destOrd="0" parTransId="{9747B6FC-66FC-44FB-9E2F-338F4D54D4C4}" sibTransId="{02373963-4ADF-4453-A0AB-F15FA1E5FF2D}"/>
    <dgm:cxn modelId="{8E7F84E0-8C32-491B-A72F-AC26C3607C37}" type="presOf" srcId="{771AD771-55D7-44EE-A320-6C2A80E6BE8E}" destId="{5261B067-98B3-458F-88B6-74E558947D8C}" srcOrd="0" destOrd="0" presId="urn:microsoft.com/office/officeart/2005/8/layout/default"/>
    <dgm:cxn modelId="{C58CA6E0-7C4B-49A9-AA4D-7DE41AA4765F}" type="presOf" srcId="{4CBB347C-90D6-4916-BC88-24DE4856BB46}" destId="{D2FFFDA2-CC1A-48B1-A437-C3760AD54A0C}" srcOrd="0" destOrd="0" presId="urn:microsoft.com/office/officeart/2005/8/layout/default"/>
    <dgm:cxn modelId="{5382EFEF-BFF1-405A-8EBA-CB63D0B502CC}" srcId="{8D4EC757-3B67-4320-BDC4-3AA70A406D55}" destId="{771AD771-55D7-44EE-A320-6C2A80E6BE8E}" srcOrd="4" destOrd="0" parTransId="{07BDC671-2CE6-4074-B7CD-9F78E6BD45EF}" sibTransId="{E5A378DF-6809-42C3-8A84-755B9FE0FDE6}"/>
    <dgm:cxn modelId="{7DCF22C7-7F5C-4F60-BC01-45B088BD3857}" type="presParOf" srcId="{E02DFB92-80D9-45EC-90AF-E89D3B6FC305}" destId="{54DA808A-F35D-4A88-9AE0-FA8279D19C66}" srcOrd="0" destOrd="0" presId="urn:microsoft.com/office/officeart/2005/8/layout/default"/>
    <dgm:cxn modelId="{F6B4E843-AEBC-4E87-9533-3F130CF114E9}" type="presParOf" srcId="{E02DFB92-80D9-45EC-90AF-E89D3B6FC305}" destId="{E727C1E2-DDC1-4F3B-B96C-94F2A741BE6C}" srcOrd="1" destOrd="0" presId="urn:microsoft.com/office/officeart/2005/8/layout/default"/>
    <dgm:cxn modelId="{6E23ECEA-86FC-4EA9-ADEE-F6136F6B7C5E}" type="presParOf" srcId="{E02DFB92-80D9-45EC-90AF-E89D3B6FC305}" destId="{A50370A8-70E7-4422-ACF3-C66E602A75DE}" srcOrd="2" destOrd="0" presId="urn:microsoft.com/office/officeart/2005/8/layout/default"/>
    <dgm:cxn modelId="{D2F8647C-C251-4E04-B8DF-0333EFA3BA41}" type="presParOf" srcId="{E02DFB92-80D9-45EC-90AF-E89D3B6FC305}" destId="{D7AD007A-6420-4374-B8D3-84A13065F1E3}" srcOrd="3" destOrd="0" presId="urn:microsoft.com/office/officeart/2005/8/layout/default"/>
    <dgm:cxn modelId="{6A0C288A-7674-4C17-A5FB-E10E0259946E}" type="presParOf" srcId="{E02DFB92-80D9-45EC-90AF-E89D3B6FC305}" destId="{D2FFFDA2-CC1A-48B1-A437-C3760AD54A0C}" srcOrd="4" destOrd="0" presId="urn:microsoft.com/office/officeart/2005/8/layout/default"/>
    <dgm:cxn modelId="{93D232F1-FB3C-40CC-9A98-16EE01915615}" type="presParOf" srcId="{E02DFB92-80D9-45EC-90AF-E89D3B6FC305}" destId="{D8C28BEA-1DA8-42FF-A5BA-55E1370EFA4C}" srcOrd="5" destOrd="0" presId="urn:microsoft.com/office/officeart/2005/8/layout/default"/>
    <dgm:cxn modelId="{E9E9B886-AB09-4E13-AD42-3D8F710E8B66}" type="presParOf" srcId="{E02DFB92-80D9-45EC-90AF-E89D3B6FC305}" destId="{70D7AEF4-A5E8-488E-BF69-58401C98379E}" srcOrd="6" destOrd="0" presId="urn:microsoft.com/office/officeart/2005/8/layout/default"/>
    <dgm:cxn modelId="{4784DD37-9901-403C-8004-978FEFF0D6DD}" type="presParOf" srcId="{E02DFB92-80D9-45EC-90AF-E89D3B6FC305}" destId="{375FB92C-3C50-472E-BE43-E1B43E235FFE}" srcOrd="7" destOrd="0" presId="urn:microsoft.com/office/officeart/2005/8/layout/default"/>
    <dgm:cxn modelId="{002FD876-4829-4467-94E9-EE014D415881}" type="presParOf" srcId="{E02DFB92-80D9-45EC-90AF-E89D3B6FC305}" destId="{5261B067-98B3-458F-88B6-74E558947D8C}"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838266B0-C837-4A8E-B814-1536B522D916}" type="doc">
      <dgm:prSet loTypeId="urn:microsoft.com/office/officeart/2005/8/layout/process1" loCatId="process" qsTypeId="urn:microsoft.com/office/officeart/2005/8/quickstyle/simple1" qsCatId="simple" csTypeId="urn:microsoft.com/office/officeart/2005/8/colors/colorful5" csCatId="colorful"/>
      <dgm:spPr/>
      <dgm:t>
        <a:bodyPr/>
        <a:lstStyle/>
        <a:p>
          <a:endParaRPr lang="en-US"/>
        </a:p>
      </dgm:t>
    </dgm:pt>
    <dgm:pt modelId="{9CA7D77C-2C92-4946-8CAC-91588E0B3B85}">
      <dgm:prSet/>
      <dgm:spPr/>
      <dgm:t>
        <a:bodyPr/>
        <a:lstStyle/>
        <a:p>
          <a:r>
            <a:rPr lang="es-CR" dirty="0"/>
            <a:t>Si bien durante los años 80’s y 90’s prevaleció la postura que asociaba el sector privado a la eficiencia y el sector público con lo opuesto, las experiencias recientes ponen de manifiesto que las reformas económicas de los 90’s resultaron más beneficiosas en países donde el </a:t>
          </a:r>
          <a:r>
            <a:rPr lang="es-CR" b="1" dirty="0"/>
            <a:t>estado</a:t>
          </a:r>
          <a:r>
            <a:rPr lang="es-CR" dirty="0"/>
            <a:t> fue más “</a:t>
          </a:r>
          <a:r>
            <a:rPr lang="es-CR" b="1" dirty="0"/>
            <a:t>fuerte</a:t>
          </a:r>
          <a:r>
            <a:rPr lang="es-CR" dirty="0"/>
            <a:t>” pero concentrado en las tareas de su específica incumbencia.</a:t>
          </a:r>
          <a:endParaRPr lang="en-US" dirty="0"/>
        </a:p>
      </dgm:t>
    </dgm:pt>
    <dgm:pt modelId="{A7B7920B-26AD-4E58-AE65-E204194875E1}" type="parTrans" cxnId="{59A1C49B-A4A8-4513-B457-723C3A7C6E3E}">
      <dgm:prSet/>
      <dgm:spPr/>
      <dgm:t>
        <a:bodyPr/>
        <a:lstStyle/>
        <a:p>
          <a:endParaRPr lang="en-US"/>
        </a:p>
      </dgm:t>
    </dgm:pt>
    <dgm:pt modelId="{5EB31830-3306-476D-85B2-9EB570E921F6}" type="sibTrans" cxnId="{59A1C49B-A4A8-4513-B457-723C3A7C6E3E}">
      <dgm:prSet/>
      <dgm:spPr/>
      <dgm:t>
        <a:bodyPr/>
        <a:lstStyle/>
        <a:p>
          <a:endParaRPr lang="en-US"/>
        </a:p>
      </dgm:t>
    </dgm:pt>
    <dgm:pt modelId="{DA589376-41F2-4EAA-B481-11694DB890BA}">
      <dgm:prSet/>
      <dgm:spPr/>
      <dgm:t>
        <a:bodyPr/>
        <a:lstStyle/>
        <a:p>
          <a:r>
            <a:rPr lang="es-CR"/>
            <a:t>Como prescripción, se puede prever que en la coyuntura actual en la que el Estado predomina, los que conserven la estabilidad macroeconómica, una apertura inteligente y un sistema basado en reglas que fomente la inversión serán los que mejores resultados produzcan al final de la presente etapa.</a:t>
          </a:r>
          <a:endParaRPr lang="en-US"/>
        </a:p>
      </dgm:t>
    </dgm:pt>
    <dgm:pt modelId="{A5E539AE-66D0-414A-8E87-FBFCCD8DAD55}" type="parTrans" cxnId="{106E4B1D-953E-40F1-AFE4-6ED3139A5451}">
      <dgm:prSet/>
      <dgm:spPr/>
      <dgm:t>
        <a:bodyPr/>
        <a:lstStyle/>
        <a:p>
          <a:endParaRPr lang="en-US"/>
        </a:p>
      </dgm:t>
    </dgm:pt>
    <dgm:pt modelId="{3E065C34-DFF4-49BE-B822-28A957C4ED45}" type="sibTrans" cxnId="{106E4B1D-953E-40F1-AFE4-6ED3139A5451}">
      <dgm:prSet/>
      <dgm:spPr/>
      <dgm:t>
        <a:bodyPr/>
        <a:lstStyle/>
        <a:p>
          <a:endParaRPr lang="en-US"/>
        </a:p>
      </dgm:t>
    </dgm:pt>
    <dgm:pt modelId="{39F756C6-C505-494F-9DC0-CDB01E74D5F5}" type="pres">
      <dgm:prSet presAssocID="{838266B0-C837-4A8E-B814-1536B522D916}" presName="Name0" presStyleCnt="0">
        <dgm:presLayoutVars>
          <dgm:dir/>
          <dgm:resizeHandles val="exact"/>
        </dgm:presLayoutVars>
      </dgm:prSet>
      <dgm:spPr/>
    </dgm:pt>
    <dgm:pt modelId="{8A656BA0-D58F-43A0-963A-47F443E06692}" type="pres">
      <dgm:prSet presAssocID="{9CA7D77C-2C92-4946-8CAC-91588E0B3B85}" presName="node" presStyleLbl="node1" presStyleIdx="0" presStyleCnt="2">
        <dgm:presLayoutVars>
          <dgm:bulletEnabled val="1"/>
        </dgm:presLayoutVars>
      </dgm:prSet>
      <dgm:spPr/>
    </dgm:pt>
    <dgm:pt modelId="{4D68CC5E-3CFA-466F-B6AB-61BFCE6F5AD3}" type="pres">
      <dgm:prSet presAssocID="{5EB31830-3306-476D-85B2-9EB570E921F6}" presName="sibTrans" presStyleLbl="sibTrans2D1" presStyleIdx="0" presStyleCnt="1"/>
      <dgm:spPr/>
    </dgm:pt>
    <dgm:pt modelId="{02698E04-B5FF-48B0-A5F0-B3BD658F137D}" type="pres">
      <dgm:prSet presAssocID="{5EB31830-3306-476D-85B2-9EB570E921F6}" presName="connectorText" presStyleLbl="sibTrans2D1" presStyleIdx="0" presStyleCnt="1"/>
      <dgm:spPr/>
    </dgm:pt>
    <dgm:pt modelId="{572AF46E-DF54-48BE-B3FE-7E305D77486A}" type="pres">
      <dgm:prSet presAssocID="{DA589376-41F2-4EAA-B481-11694DB890BA}" presName="node" presStyleLbl="node1" presStyleIdx="1" presStyleCnt="2">
        <dgm:presLayoutVars>
          <dgm:bulletEnabled val="1"/>
        </dgm:presLayoutVars>
      </dgm:prSet>
      <dgm:spPr/>
    </dgm:pt>
  </dgm:ptLst>
  <dgm:cxnLst>
    <dgm:cxn modelId="{106E4B1D-953E-40F1-AFE4-6ED3139A5451}" srcId="{838266B0-C837-4A8E-B814-1536B522D916}" destId="{DA589376-41F2-4EAA-B481-11694DB890BA}" srcOrd="1" destOrd="0" parTransId="{A5E539AE-66D0-414A-8E87-FBFCCD8DAD55}" sibTransId="{3E065C34-DFF4-49BE-B822-28A957C4ED45}"/>
    <dgm:cxn modelId="{65BEF044-C40C-4816-B388-D2EFD8B9AC7D}" type="presOf" srcId="{5EB31830-3306-476D-85B2-9EB570E921F6}" destId="{4D68CC5E-3CFA-466F-B6AB-61BFCE6F5AD3}" srcOrd="0" destOrd="0" presId="urn:microsoft.com/office/officeart/2005/8/layout/process1"/>
    <dgm:cxn modelId="{1DFA1566-DFF4-4799-932B-8C4245376F25}" type="presOf" srcId="{838266B0-C837-4A8E-B814-1536B522D916}" destId="{39F756C6-C505-494F-9DC0-CDB01E74D5F5}" srcOrd="0" destOrd="0" presId="urn:microsoft.com/office/officeart/2005/8/layout/process1"/>
    <dgm:cxn modelId="{2C58AF49-9402-4631-89FF-3B9BD800B9CA}" type="presOf" srcId="{5EB31830-3306-476D-85B2-9EB570E921F6}" destId="{02698E04-B5FF-48B0-A5F0-B3BD658F137D}" srcOrd="1" destOrd="0" presId="urn:microsoft.com/office/officeart/2005/8/layout/process1"/>
    <dgm:cxn modelId="{9D75877A-2FE1-442F-AF67-D5389DFF1E04}" type="presOf" srcId="{DA589376-41F2-4EAA-B481-11694DB890BA}" destId="{572AF46E-DF54-48BE-B3FE-7E305D77486A}" srcOrd="0" destOrd="0" presId="urn:microsoft.com/office/officeart/2005/8/layout/process1"/>
    <dgm:cxn modelId="{59A1C49B-A4A8-4513-B457-723C3A7C6E3E}" srcId="{838266B0-C837-4A8E-B814-1536B522D916}" destId="{9CA7D77C-2C92-4946-8CAC-91588E0B3B85}" srcOrd="0" destOrd="0" parTransId="{A7B7920B-26AD-4E58-AE65-E204194875E1}" sibTransId="{5EB31830-3306-476D-85B2-9EB570E921F6}"/>
    <dgm:cxn modelId="{035DECD3-7A4F-4510-8371-46E8C32035E7}" type="presOf" srcId="{9CA7D77C-2C92-4946-8CAC-91588E0B3B85}" destId="{8A656BA0-D58F-43A0-963A-47F443E06692}" srcOrd="0" destOrd="0" presId="urn:microsoft.com/office/officeart/2005/8/layout/process1"/>
    <dgm:cxn modelId="{50BD6129-732D-4072-A0D7-56F1E4738DC9}" type="presParOf" srcId="{39F756C6-C505-494F-9DC0-CDB01E74D5F5}" destId="{8A656BA0-D58F-43A0-963A-47F443E06692}" srcOrd="0" destOrd="0" presId="urn:microsoft.com/office/officeart/2005/8/layout/process1"/>
    <dgm:cxn modelId="{834F8DFD-7F8D-49A3-A0DD-976304C5EE48}" type="presParOf" srcId="{39F756C6-C505-494F-9DC0-CDB01E74D5F5}" destId="{4D68CC5E-3CFA-466F-B6AB-61BFCE6F5AD3}" srcOrd="1" destOrd="0" presId="urn:microsoft.com/office/officeart/2005/8/layout/process1"/>
    <dgm:cxn modelId="{9C1B4A84-D0A9-4C5E-8144-0C63245D57CC}" type="presParOf" srcId="{4D68CC5E-3CFA-466F-B6AB-61BFCE6F5AD3}" destId="{02698E04-B5FF-48B0-A5F0-B3BD658F137D}" srcOrd="0" destOrd="0" presId="urn:microsoft.com/office/officeart/2005/8/layout/process1"/>
    <dgm:cxn modelId="{8A002889-4A78-45EA-B55D-4A457EE72069}" type="presParOf" srcId="{39F756C6-C505-494F-9DC0-CDB01E74D5F5}" destId="{572AF46E-DF54-48BE-B3FE-7E305D77486A}" srcOrd="2"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F8D44FCC-0997-490C-92C6-47025C69D9C3}"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2319BE8C-36D1-4CBB-A982-97B467B22025}">
      <dgm:prSet custT="1"/>
      <dgm:spPr/>
      <dgm:t>
        <a:bodyPr/>
        <a:lstStyle/>
        <a:p>
          <a:pPr>
            <a:defRPr cap="all"/>
          </a:pPr>
          <a:r>
            <a:rPr lang="en-US" sz="1600" dirty="0" err="1"/>
            <a:t>Cada</a:t>
          </a:r>
          <a:r>
            <a:rPr lang="en-US" sz="1600" dirty="0"/>
            <a:t> </a:t>
          </a:r>
          <a:r>
            <a:rPr lang="en-US" sz="1600" dirty="0" err="1"/>
            <a:t>quien</a:t>
          </a:r>
          <a:r>
            <a:rPr lang="en-US" sz="1600" dirty="0"/>
            <a:t> y </a:t>
          </a:r>
          <a:r>
            <a:rPr lang="en-US" sz="1600" dirty="0" err="1"/>
            <a:t>en</a:t>
          </a:r>
          <a:r>
            <a:rPr lang="en-US" sz="1600" dirty="0"/>
            <a:t> </a:t>
          </a:r>
          <a:r>
            <a:rPr lang="en-US" sz="1600" dirty="0" err="1"/>
            <a:t>cada</a:t>
          </a:r>
          <a:r>
            <a:rPr lang="en-US" sz="1600" dirty="0"/>
            <a:t> </a:t>
          </a:r>
          <a:r>
            <a:rPr lang="en-US" sz="1600" dirty="0" err="1"/>
            <a:t>contexto</a:t>
          </a:r>
          <a:r>
            <a:rPr lang="en-US" sz="1600" dirty="0"/>
            <a:t> </a:t>
          </a:r>
          <a:r>
            <a:rPr lang="en-US" sz="1600" dirty="0" err="1"/>
            <a:t>puede</a:t>
          </a:r>
          <a:r>
            <a:rPr lang="en-US" sz="1600" dirty="0"/>
            <a:t> </a:t>
          </a:r>
          <a:r>
            <a:rPr lang="en-US" sz="1600" dirty="0" err="1"/>
            <a:t>plantearse</a:t>
          </a:r>
          <a:r>
            <a:rPr lang="en-US" sz="1600" dirty="0"/>
            <a:t> </a:t>
          </a:r>
          <a:r>
            <a:rPr lang="en-US" sz="1600" dirty="0" err="1"/>
            <a:t>una</a:t>
          </a:r>
          <a:r>
            <a:rPr lang="en-US" sz="1600" dirty="0"/>
            <a:t> </a:t>
          </a:r>
          <a:r>
            <a:rPr lang="en-US" sz="1600" dirty="0" err="1"/>
            <a:t>relación</a:t>
          </a:r>
          <a:r>
            <a:rPr lang="en-US" sz="1600" dirty="0"/>
            <a:t> entre </a:t>
          </a:r>
          <a:r>
            <a:rPr lang="en-US" sz="1600" dirty="0" err="1"/>
            <a:t>ellos</a:t>
          </a:r>
          <a:r>
            <a:rPr lang="en-US" sz="1600" dirty="0"/>
            <a:t>.</a:t>
          </a:r>
        </a:p>
      </dgm:t>
    </dgm:pt>
    <dgm:pt modelId="{B3634E66-FA61-44AE-BA83-1FC9AE44AFAA}" type="parTrans" cxnId="{ECBFB480-C0E8-4233-AF4F-89FA105BACCF}">
      <dgm:prSet/>
      <dgm:spPr/>
      <dgm:t>
        <a:bodyPr/>
        <a:lstStyle/>
        <a:p>
          <a:endParaRPr lang="en-US"/>
        </a:p>
      </dgm:t>
    </dgm:pt>
    <dgm:pt modelId="{992D4D0C-611F-47A8-A9D7-41482F77A21F}" type="sibTrans" cxnId="{ECBFB480-C0E8-4233-AF4F-89FA105BACCF}">
      <dgm:prSet/>
      <dgm:spPr/>
      <dgm:t>
        <a:bodyPr/>
        <a:lstStyle/>
        <a:p>
          <a:endParaRPr lang="en-US"/>
        </a:p>
      </dgm:t>
    </dgm:pt>
    <dgm:pt modelId="{5AEBDA8D-FF28-40A7-A1C4-0BBD4A44C53C}">
      <dgm:prSet/>
      <dgm:spPr/>
      <dgm:t>
        <a:bodyPr/>
        <a:lstStyle/>
        <a:p>
          <a:pPr>
            <a:defRPr cap="all"/>
          </a:pPr>
          <a:r>
            <a:rPr lang="es-CR" dirty="0"/>
            <a:t>¿</a:t>
          </a:r>
          <a:r>
            <a:rPr lang="en-US" dirty="0"/>
            <a:t>Mas bien no </a:t>
          </a:r>
          <a:r>
            <a:rPr lang="en-US" dirty="0" err="1"/>
            <a:t>sería</a:t>
          </a:r>
          <a:r>
            <a:rPr lang="en-US" dirty="0"/>
            <a:t> </a:t>
          </a:r>
          <a:r>
            <a:rPr lang="en-US" dirty="0" err="1"/>
            <a:t>conveniente</a:t>
          </a:r>
          <a:r>
            <a:rPr lang="en-US" dirty="0"/>
            <a:t> </a:t>
          </a:r>
          <a:r>
            <a:rPr lang="en-US" dirty="0" err="1"/>
            <a:t>plantearse</a:t>
          </a:r>
          <a:r>
            <a:rPr lang="en-US" dirty="0"/>
            <a:t> para </a:t>
          </a:r>
          <a:r>
            <a:rPr lang="en-US" dirty="0" err="1"/>
            <a:t>qué</a:t>
          </a:r>
          <a:r>
            <a:rPr lang="en-US" dirty="0"/>
            <a:t> y para </a:t>
          </a:r>
          <a:r>
            <a:rPr lang="en-US" dirty="0" err="1"/>
            <a:t>quienes</a:t>
          </a:r>
          <a:r>
            <a:rPr lang="en-US" dirty="0"/>
            <a:t>?</a:t>
          </a:r>
        </a:p>
      </dgm:t>
    </dgm:pt>
    <dgm:pt modelId="{D88EA7E8-B0E5-439C-BCC9-84CEBB0C43FC}" type="parTrans" cxnId="{5E16380A-3FEF-4AEA-B1D1-DF754C7D979D}">
      <dgm:prSet/>
      <dgm:spPr/>
      <dgm:t>
        <a:bodyPr/>
        <a:lstStyle/>
        <a:p>
          <a:endParaRPr lang="en-US"/>
        </a:p>
      </dgm:t>
    </dgm:pt>
    <dgm:pt modelId="{9BAC5F1B-462F-4E1D-BFE6-F7149F0EBF3F}" type="sibTrans" cxnId="{5E16380A-3FEF-4AEA-B1D1-DF754C7D979D}">
      <dgm:prSet/>
      <dgm:spPr/>
      <dgm:t>
        <a:bodyPr/>
        <a:lstStyle/>
        <a:p>
          <a:endParaRPr lang="en-US"/>
        </a:p>
      </dgm:t>
    </dgm:pt>
    <dgm:pt modelId="{CE497A97-9B1B-42C5-87B1-A7AB9714E6C7}">
      <dgm:prSet/>
      <dgm:spPr/>
      <dgm:t>
        <a:bodyPr/>
        <a:lstStyle/>
        <a:p>
          <a:pPr>
            <a:defRPr cap="all"/>
          </a:pPr>
          <a:r>
            <a:rPr lang="es-CR" dirty="0"/>
            <a:t>¿</a:t>
          </a:r>
          <a:r>
            <a:rPr lang="en-US" dirty="0"/>
            <a:t>Da la Economía un conjunto de </a:t>
          </a:r>
          <a:r>
            <a:rPr lang="en-US" dirty="0" err="1"/>
            <a:t>reglas</a:t>
          </a:r>
          <a:r>
            <a:rPr lang="en-US" dirty="0"/>
            <a:t> </a:t>
          </a:r>
          <a:r>
            <a:rPr lang="en-US" dirty="0" err="1"/>
            <a:t>aplicables</a:t>
          </a:r>
          <a:r>
            <a:rPr lang="en-US" dirty="0"/>
            <a:t> </a:t>
          </a:r>
          <a:r>
            <a:rPr lang="en-US" dirty="0" err="1"/>
            <a:t>en</a:t>
          </a:r>
          <a:r>
            <a:rPr lang="en-US" dirty="0"/>
            <a:t> </a:t>
          </a:r>
          <a:r>
            <a:rPr lang="en-US" dirty="0" err="1"/>
            <a:t>todos</a:t>
          </a:r>
          <a:r>
            <a:rPr lang="en-US" dirty="0"/>
            <a:t> </a:t>
          </a:r>
          <a:r>
            <a:rPr lang="en-US" dirty="0" err="1"/>
            <a:t>los</a:t>
          </a:r>
          <a:r>
            <a:rPr lang="en-US" dirty="0"/>
            <a:t> </a:t>
          </a:r>
          <a:r>
            <a:rPr lang="en-US" dirty="0" err="1"/>
            <a:t>casos</a:t>
          </a:r>
          <a:r>
            <a:rPr lang="en-US" dirty="0"/>
            <a:t>?</a:t>
          </a:r>
        </a:p>
      </dgm:t>
    </dgm:pt>
    <dgm:pt modelId="{9B9F7600-4521-4DD5-8643-DFD4245B4D50}" type="parTrans" cxnId="{298B7DFA-9355-4226-AD43-CDC3A9F3430C}">
      <dgm:prSet/>
      <dgm:spPr/>
      <dgm:t>
        <a:bodyPr/>
        <a:lstStyle/>
        <a:p>
          <a:endParaRPr lang="en-US"/>
        </a:p>
      </dgm:t>
    </dgm:pt>
    <dgm:pt modelId="{686C7C52-F215-4A82-ABA9-72B2EA316BE7}" type="sibTrans" cxnId="{298B7DFA-9355-4226-AD43-CDC3A9F3430C}">
      <dgm:prSet/>
      <dgm:spPr/>
      <dgm:t>
        <a:bodyPr/>
        <a:lstStyle/>
        <a:p>
          <a:endParaRPr lang="en-US"/>
        </a:p>
      </dgm:t>
    </dgm:pt>
    <dgm:pt modelId="{8187B976-FC40-45CA-A582-B9C127712E19}">
      <dgm:prSet/>
      <dgm:spPr/>
      <dgm:t>
        <a:bodyPr/>
        <a:lstStyle/>
        <a:p>
          <a:pPr>
            <a:defRPr cap="all"/>
          </a:pPr>
          <a:r>
            <a:rPr lang="es-CR" dirty="0"/>
            <a:t>¿</a:t>
          </a:r>
          <a:r>
            <a:rPr lang="en-US" dirty="0"/>
            <a:t>Si </a:t>
          </a:r>
          <a:r>
            <a:rPr lang="en-US" dirty="0" err="1"/>
            <a:t>existieran</a:t>
          </a:r>
          <a:r>
            <a:rPr lang="en-US" dirty="0"/>
            <a:t> </a:t>
          </a:r>
          <a:r>
            <a:rPr lang="en-US" dirty="0" err="1"/>
            <a:t>esas</a:t>
          </a:r>
          <a:r>
            <a:rPr lang="en-US" dirty="0"/>
            <a:t> </a:t>
          </a:r>
          <a:r>
            <a:rPr lang="en-US" dirty="0" err="1"/>
            <a:t>reglas</a:t>
          </a:r>
          <a:r>
            <a:rPr lang="en-US" dirty="0"/>
            <a:t> son </a:t>
          </a:r>
          <a:r>
            <a:rPr lang="en-US" dirty="0" err="1"/>
            <a:t>recetas</a:t>
          </a:r>
          <a:r>
            <a:rPr lang="en-US" dirty="0"/>
            <a:t> y </a:t>
          </a:r>
          <a:r>
            <a:rPr lang="en-US" dirty="0" err="1"/>
            <a:t>deben</a:t>
          </a:r>
          <a:r>
            <a:rPr lang="en-US" dirty="0"/>
            <a:t> </a:t>
          </a:r>
          <a:r>
            <a:rPr lang="en-US" dirty="0" err="1"/>
            <a:t>aplicarse</a:t>
          </a:r>
          <a:r>
            <a:rPr lang="en-US" dirty="0"/>
            <a:t>?</a:t>
          </a:r>
        </a:p>
      </dgm:t>
    </dgm:pt>
    <dgm:pt modelId="{3DAC0041-0238-4E6F-90F4-408429CF865F}" type="parTrans" cxnId="{33304200-6058-4606-BCCF-EB4E12F1E81B}">
      <dgm:prSet/>
      <dgm:spPr/>
      <dgm:t>
        <a:bodyPr/>
        <a:lstStyle/>
        <a:p>
          <a:endParaRPr lang="en-US"/>
        </a:p>
      </dgm:t>
    </dgm:pt>
    <dgm:pt modelId="{488DCFE4-52FC-42D7-A977-B06B9B3057F3}" type="sibTrans" cxnId="{33304200-6058-4606-BCCF-EB4E12F1E81B}">
      <dgm:prSet/>
      <dgm:spPr/>
      <dgm:t>
        <a:bodyPr/>
        <a:lstStyle/>
        <a:p>
          <a:endParaRPr lang="en-US"/>
        </a:p>
      </dgm:t>
    </dgm:pt>
    <dgm:pt modelId="{5031D06D-997D-4F37-81CB-B8CEADA53626}" type="pres">
      <dgm:prSet presAssocID="{F8D44FCC-0997-490C-92C6-47025C69D9C3}" presName="root" presStyleCnt="0">
        <dgm:presLayoutVars>
          <dgm:dir/>
          <dgm:resizeHandles val="exact"/>
        </dgm:presLayoutVars>
      </dgm:prSet>
      <dgm:spPr/>
    </dgm:pt>
    <dgm:pt modelId="{6ADBEED5-A349-49A7-98F8-28DA3E055086}" type="pres">
      <dgm:prSet presAssocID="{2319BE8C-36D1-4CBB-A982-97B467B22025}" presName="compNode" presStyleCnt="0"/>
      <dgm:spPr/>
    </dgm:pt>
    <dgm:pt modelId="{A45FEA01-1CA6-4102-A51E-CF8484EF2F77}" type="pres">
      <dgm:prSet presAssocID="{2319BE8C-36D1-4CBB-A982-97B467B22025}" presName="iconBgRect" presStyleLbl="bgShp" presStyleIdx="0" presStyleCnt="4"/>
      <dgm:spPr/>
    </dgm:pt>
    <dgm:pt modelId="{49727F45-9560-4140-BB49-EE2284D02CED}" type="pres">
      <dgm:prSet presAssocID="{2319BE8C-36D1-4CBB-A982-97B467B22025}"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onexiones"/>
        </a:ext>
      </dgm:extLst>
    </dgm:pt>
    <dgm:pt modelId="{CC44C2D7-5224-418E-938A-879CCF3764DA}" type="pres">
      <dgm:prSet presAssocID="{2319BE8C-36D1-4CBB-A982-97B467B22025}" presName="spaceRect" presStyleCnt="0"/>
      <dgm:spPr/>
    </dgm:pt>
    <dgm:pt modelId="{56E21AED-8B76-44B9-9954-82919442556D}" type="pres">
      <dgm:prSet presAssocID="{2319BE8C-36D1-4CBB-A982-97B467B22025}" presName="textRect" presStyleLbl="revTx" presStyleIdx="0" presStyleCnt="4">
        <dgm:presLayoutVars>
          <dgm:chMax val="1"/>
          <dgm:chPref val="1"/>
        </dgm:presLayoutVars>
      </dgm:prSet>
      <dgm:spPr/>
    </dgm:pt>
    <dgm:pt modelId="{8A62C5FB-FE33-49EF-8DCB-99393F3BD77C}" type="pres">
      <dgm:prSet presAssocID="{992D4D0C-611F-47A8-A9D7-41482F77A21F}" presName="sibTrans" presStyleCnt="0"/>
      <dgm:spPr/>
    </dgm:pt>
    <dgm:pt modelId="{FFED23AA-EA40-4495-84D5-338E29A070F4}" type="pres">
      <dgm:prSet presAssocID="{5AEBDA8D-FF28-40A7-A1C4-0BBD4A44C53C}" presName="compNode" presStyleCnt="0"/>
      <dgm:spPr/>
    </dgm:pt>
    <dgm:pt modelId="{8417A8E2-0125-44DD-B8D2-EBD03F8D396C}" type="pres">
      <dgm:prSet presAssocID="{5AEBDA8D-FF28-40A7-A1C4-0BBD4A44C53C}" presName="iconBgRect" presStyleLbl="bgShp" presStyleIdx="1" presStyleCnt="4"/>
      <dgm:spPr/>
    </dgm:pt>
    <dgm:pt modelId="{CD76F218-E349-4BC2-865F-CE5A07503109}" type="pres">
      <dgm:prSet presAssocID="{5AEBDA8D-FF28-40A7-A1C4-0BBD4A44C53C}"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Thumbs Up Sign"/>
        </a:ext>
      </dgm:extLst>
    </dgm:pt>
    <dgm:pt modelId="{C2CDC234-1AD4-40C8-B5BD-3BB610CCD4E1}" type="pres">
      <dgm:prSet presAssocID="{5AEBDA8D-FF28-40A7-A1C4-0BBD4A44C53C}" presName="spaceRect" presStyleCnt="0"/>
      <dgm:spPr/>
    </dgm:pt>
    <dgm:pt modelId="{AE629389-B6D0-4934-847E-611599A94D20}" type="pres">
      <dgm:prSet presAssocID="{5AEBDA8D-FF28-40A7-A1C4-0BBD4A44C53C}" presName="textRect" presStyleLbl="revTx" presStyleIdx="1" presStyleCnt="4" custScaleX="96774" custScaleY="111917">
        <dgm:presLayoutVars>
          <dgm:chMax val="1"/>
          <dgm:chPref val="1"/>
        </dgm:presLayoutVars>
      </dgm:prSet>
      <dgm:spPr/>
    </dgm:pt>
    <dgm:pt modelId="{061D8B6A-4BDE-44F7-86B3-47ED595EFDD3}" type="pres">
      <dgm:prSet presAssocID="{9BAC5F1B-462F-4E1D-BFE6-F7149F0EBF3F}" presName="sibTrans" presStyleCnt="0"/>
      <dgm:spPr/>
    </dgm:pt>
    <dgm:pt modelId="{80EE1191-9A40-4AE7-A9E4-A10BF4539777}" type="pres">
      <dgm:prSet presAssocID="{CE497A97-9B1B-42C5-87B1-A7AB9714E6C7}" presName="compNode" presStyleCnt="0"/>
      <dgm:spPr/>
    </dgm:pt>
    <dgm:pt modelId="{D7FE7D2A-62D6-4D9D-B785-623558EC6046}" type="pres">
      <dgm:prSet presAssocID="{CE497A97-9B1B-42C5-87B1-A7AB9714E6C7}" presName="iconBgRect" presStyleLbl="bgShp" presStyleIdx="2" presStyleCnt="4"/>
      <dgm:spPr/>
    </dgm:pt>
    <dgm:pt modelId="{6CA9BF2E-F8B5-4FBB-A14A-0C418BDEB3BB}" type="pres">
      <dgm:prSet presAssocID="{CE497A97-9B1B-42C5-87B1-A7AB9714E6C7}"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ólar"/>
        </a:ext>
      </dgm:extLst>
    </dgm:pt>
    <dgm:pt modelId="{45E18246-B5C8-4942-9CD3-313D76E2078A}" type="pres">
      <dgm:prSet presAssocID="{CE497A97-9B1B-42C5-87B1-A7AB9714E6C7}" presName="spaceRect" presStyleCnt="0"/>
      <dgm:spPr/>
    </dgm:pt>
    <dgm:pt modelId="{126A7288-DD72-4140-9DA7-8F76F902BDDB}" type="pres">
      <dgm:prSet presAssocID="{CE497A97-9B1B-42C5-87B1-A7AB9714E6C7}" presName="textRect" presStyleLbl="revTx" presStyleIdx="2" presStyleCnt="4">
        <dgm:presLayoutVars>
          <dgm:chMax val="1"/>
          <dgm:chPref val="1"/>
        </dgm:presLayoutVars>
      </dgm:prSet>
      <dgm:spPr/>
    </dgm:pt>
    <dgm:pt modelId="{002D9C44-D0CA-4156-A9CE-B7F516B79DBF}" type="pres">
      <dgm:prSet presAssocID="{686C7C52-F215-4A82-ABA9-72B2EA316BE7}" presName="sibTrans" presStyleCnt="0"/>
      <dgm:spPr/>
    </dgm:pt>
    <dgm:pt modelId="{531D7DA3-5F3F-497B-AB0C-BA8E4DCD8F46}" type="pres">
      <dgm:prSet presAssocID="{8187B976-FC40-45CA-A582-B9C127712E19}" presName="compNode" presStyleCnt="0"/>
      <dgm:spPr/>
    </dgm:pt>
    <dgm:pt modelId="{DFBA6798-FBA1-44A5-9C68-503E311E84FE}" type="pres">
      <dgm:prSet presAssocID="{8187B976-FC40-45CA-A582-B9C127712E19}" presName="iconBgRect" presStyleLbl="bgShp" presStyleIdx="3" presStyleCnt="4"/>
      <dgm:spPr/>
    </dgm:pt>
    <dgm:pt modelId="{0BF92746-ECD5-4925-9542-44D44E8B04B4}" type="pres">
      <dgm:prSet presAssocID="{8187B976-FC40-45CA-A582-B9C127712E19}"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Riñones"/>
        </a:ext>
      </dgm:extLst>
    </dgm:pt>
    <dgm:pt modelId="{4902E3DA-5622-4C09-B22B-FBFE3368389C}" type="pres">
      <dgm:prSet presAssocID="{8187B976-FC40-45CA-A582-B9C127712E19}" presName="spaceRect" presStyleCnt="0"/>
      <dgm:spPr/>
    </dgm:pt>
    <dgm:pt modelId="{E84CB8EF-50F1-4097-9C1D-19075E01A367}" type="pres">
      <dgm:prSet presAssocID="{8187B976-FC40-45CA-A582-B9C127712E19}" presName="textRect" presStyleLbl="revTx" presStyleIdx="3" presStyleCnt="4">
        <dgm:presLayoutVars>
          <dgm:chMax val="1"/>
          <dgm:chPref val="1"/>
        </dgm:presLayoutVars>
      </dgm:prSet>
      <dgm:spPr/>
    </dgm:pt>
  </dgm:ptLst>
  <dgm:cxnLst>
    <dgm:cxn modelId="{33304200-6058-4606-BCCF-EB4E12F1E81B}" srcId="{F8D44FCC-0997-490C-92C6-47025C69D9C3}" destId="{8187B976-FC40-45CA-A582-B9C127712E19}" srcOrd="3" destOrd="0" parTransId="{3DAC0041-0238-4E6F-90F4-408429CF865F}" sibTransId="{488DCFE4-52FC-42D7-A977-B06B9B3057F3}"/>
    <dgm:cxn modelId="{5E16380A-3FEF-4AEA-B1D1-DF754C7D979D}" srcId="{F8D44FCC-0997-490C-92C6-47025C69D9C3}" destId="{5AEBDA8D-FF28-40A7-A1C4-0BBD4A44C53C}" srcOrd="1" destOrd="0" parTransId="{D88EA7E8-B0E5-439C-BCC9-84CEBB0C43FC}" sibTransId="{9BAC5F1B-462F-4E1D-BFE6-F7149F0EBF3F}"/>
    <dgm:cxn modelId="{68485D22-AF4B-471F-93C0-88A3C2E98C01}" type="presOf" srcId="{5AEBDA8D-FF28-40A7-A1C4-0BBD4A44C53C}" destId="{AE629389-B6D0-4934-847E-611599A94D20}" srcOrd="0" destOrd="0" presId="urn:microsoft.com/office/officeart/2018/5/layout/IconCircleLabelList"/>
    <dgm:cxn modelId="{ECBFB480-C0E8-4233-AF4F-89FA105BACCF}" srcId="{F8D44FCC-0997-490C-92C6-47025C69D9C3}" destId="{2319BE8C-36D1-4CBB-A982-97B467B22025}" srcOrd="0" destOrd="0" parTransId="{B3634E66-FA61-44AE-BA83-1FC9AE44AFAA}" sibTransId="{992D4D0C-611F-47A8-A9D7-41482F77A21F}"/>
    <dgm:cxn modelId="{6E7935A1-B231-43EC-86AA-17FD3595D039}" type="presOf" srcId="{2319BE8C-36D1-4CBB-A982-97B467B22025}" destId="{56E21AED-8B76-44B9-9954-82919442556D}" srcOrd="0" destOrd="0" presId="urn:microsoft.com/office/officeart/2018/5/layout/IconCircleLabelList"/>
    <dgm:cxn modelId="{AE68F3A8-7B76-4537-8F5E-28A13A9E7E46}" type="presOf" srcId="{CE497A97-9B1B-42C5-87B1-A7AB9714E6C7}" destId="{126A7288-DD72-4140-9DA7-8F76F902BDDB}" srcOrd="0" destOrd="0" presId="urn:microsoft.com/office/officeart/2018/5/layout/IconCircleLabelList"/>
    <dgm:cxn modelId="{A5B342CF-0245-4929-B260-BA16615D050E}" type="presOf" srcId="{8187B976-FC40-45CA-A582-B9C127712E19}" destId="{E84CB8EF-50F1-4097-9C1D-19075E01A367}" srcOrd="0" destOrd="0" presId="urn:microsoft.com/office/officeart/2018/5/layout/IconCircleLabelList"/>
    <dgm:cxn modelId="{0C60E5D8-875F-4CCB-9BAE-5035733CFC93}" type="presOf" srcId="{F8D44FCC-0997-490C-92C6-47025C69D9C3}" destId="{5031D06D-997D-4F37-81CB-B8CEADA53626}" srcOrd="0" destOrd="0" presId="urn:microsoft.com/office/officeart/2018/5/layout/IconCircleLabelList"/>
    <dgm:cxn modelId="{298B7DFA-9355-4226-AD43-CDC3A9F3430C}" srcId="{F8D44FCC-0997-490C-92C6-47025C69D9C3}" destId="{CE497A97-9B1B-42C5-87B1-A7AB9714E6C7}" srcOrd="2" destOrd="0" parTransId="{9B9F7600-4521-4DD5-8643-DFD4245B4D50}" sibTransId="{686C7C52-F215-4A82-ABA9-72B2EA316BE7}"/>
    <dgm:cxn modelId="{D46E374C-7096-43DF-8F87-42C016D2BC7A}" type="presParOf" srcId="{5031D06D-997D-4F37-81CB-B8CEADA53626}" destId="{6ADBEED5-A349-49A7-98F8-28DA3E055086}" srcOrd="0" destOrd="0" presId="urn:microsoft.com/office/officeart/2018/5/layout/IconCircleLabelList"/>
    <dgm:cxn modelId="{BE110820-BCA8-4898-8B8B-99C269E8E62C}" type="presParOf" srcId="{6ADBEED5-A349-49A7-98F8-28DA3E055086}" destId="{A45FEA01-1CA6-4102-A51E-CF8484EF2F77}" srcOrd="0" destOrd="0" presId="urn:microsoft.com/office/officeart/2018/5/layout/IconCircleLabelList"/>
    <dgm:cxn modelId="{32846A20-83D1-4BEB-85CB-2A717B755473}" type="presParOf" srcId="{6ADBEED5-A349-49A7-98F8-28DA3E055086}" destId="{49727F45-9560-4140-BB49-EE2284D02CED}" srcOrd="1" destOrd="0" presId="urn:microsoft.com/office/officeart/2018/5/layout/IconCircleLabelList"/>
    <dgm:cxn modelId="{66E36C51-7E66-46AA-82EB-E3FC6726BB74}" type="presParOf" srcId="{6ADBEED5-A349-49A7-98F8-28DA3E055086}" destId="{CC44C2D7-5224-418E-938A-879CCF3764DA}" srcOrd="2" destOrd="0" presId="urn:microsoft.com/office/officeart/2018/5/layout/IconCircleLabelList"/>
    <dgm:cxn modelId="{9DF2B590-2735-4ED1-B0E7-D256EC4083A4}" type="presParOf" srcId="{6ADBEED5-A349-49A7-98F8-28DA3E055086}" destId="{56E21AED-8B76-44B9-9954-82919442556D}" srcOrd="3" destOrd="0" presId="urn:microsoft.com/office/officeart/2018/5/layout/IconCircleLabelList"/>
    <dgm:cxn modelId="{FCE8B985-CD13-4991-B553-0EF0F97D635A}" type="presParOf" srcId="{5031D06D-997D-4F37-81CB-B8CEADA53626}" destId="{8A62C5FB-FE33-49EF-8DCB-99393F3BD77C}" srcOrd="1" destOrd="0" presId="urn:microsoft.com/office/officeart/2018/5/layout/IconCircleLabelList"/>
    <dgm:cxn modelId="{F1703B43-945B-47C5-9BD4-70B28F506729}" type="presParOf" srcId="{5031D06D-997D-4F37-81CB-B8CEADA53626}" destId="{FFED23AA-EA40-4495-84D5-338E29A070F4}" srcOrd="2" destOrd="0" presId="urn:microsoft.com/office/officeart/2018/5/layout/IconCircleLabelList"/>
    <dgm:cxn modelId="{56F2A440-0F17-4310-8943-CF50CF1C5B56}" type="presParOf" srcId="{FFED23AA-EA40-4495-84D5-338E29A070F4}" destId="{8417A8E2-0125-44DD-B8D2-EBD03F8D396C}" srcOrd="0" destOrd="0" presId="urn:microsoft.com/office/officeart/2018/5/layout/IconCircleLabelList"/>
    <dgm:cxn modelId="{23912CA8-447A-4620-BB1A-C94D9799E692}" type="presParOf" srcId="{FFED23AA-EA40-4495-84D5-338E29A070F4}" destId="{CD76F218-E349-4BC2-865F-CE5A07503109}" srcOrd="1" destOrd="0" presId="urn:microsoft.com/office/officeart/2018/5/layout/IconCircleLabelList"/>
    <dgm:cxn modelId="{46C63840-1C18-49BF-AFE6-A35AEB0BB302}" type="presParOf" srcId="{FFED23AA-EA40-4495-84D5-338E29A070F4}" destId="{C2CDC234-1AD4-40C8-B5BD-3BB610CCD4E1}" srcOrd="2" destOrd="0" presId="urn:microsoft.com/office/officeart/2018/5/layout/IconCircleLabelList"/>
    <dgm:cxn modelId="{A65B395B-3AA3-462E-88D6-E15D90D8D313}" type="presParOf" srcId="{FFED23AA-EA40-4495-84D5-338E29A070F4}" destId="{AE629389-B6D0-4934-847E-611599A94D20}" srcOrd="3" destOrd="0" presId="urn:microsoft.com/office/officeart/2018/5/layout/IconCircleLabelList"/>
    <dgm:cxn modelId="{25FC75D3-77FB-40D0-97A9-6CEA8AB8EFBA}" type="presParOf" srcId="{5031D06D-997D-4F37-81CB-B8CEADA53626}" destId="{061D8B6A-4BDE-44F7-86B3-47ED595EFDD3}" srcOrd="3" destOrd="0" presId="urn:microsoft.com/office/officeart/2018/5/layout/IconCircleLabelList"/>
    <dgm:cxn modelId="{390C6DC8-2528-4593-B118-7CA89C4A53EE}" type="presParOf" srcId="{5031D06D-997D-4F37-81CB-B8CEADA53626}" destId="{80EE1191-9A40-4AE7-A9E4-A10BF4539777}" srcOrd="4" destOrd="0" presId="urn:microsoft.com/office/officeart/2018/5/layout/IconCircleLabelList"/>
    <dgm:cxn modelId="{1A209319-8737-4300-8806-90EEB790961E}" type="presParOf" srcId="{80EE1191-9A40-4AE7-A9E4-A10BF4539777}" destId="{D7FE7D2A-62D6-4D9D-B785-623558EC6046}" srcOrd="0" destOrd="0" presId="urn:microsoft.com/office/officeart/2018/5/layout/IconCircleLabelList"/>
    <dgm:cxn modelId="{D3FDA6EB-466C-4EEB-A099-B9EEB246883C}" type="presParOf" srcId="{80EE1191-9A40-4AE7-A9E4-A10BF4539777}" destId="{6CA9BF2E-F8B5-4FBB-A14A-0C418BDEB3BB}" srcOrd="1" destOrd="0" presId="urn:microsoft.com/office/officeart/2018/5/layout/IconCircleLabelList"/>
    <dgm:cxn modelId="{324AF24A-B5A0-4968-A162-946BEFC3A7F4}" type="presParOf" srcId="{80EE1191-9A40-4AE7-A9E4-A10BF4539777}" destId="{45E18246-B5C8-4942-9CD3-313D76E2078A}" srcOrd="2" destOrd="0" presId="urn:microsoft.com/office/officeart/2018/5/layout/IconCircleLabelList"/>
    <dgm:cxn modelId="{EBA0C33D-B665-4989-9E88-0DCDEF806740}" type="presParOf" srcId="{80EE1191-9A40-4AE7-A9E4-A10BF4539777}" destId="{126A7288-DD72-4140-9DA7-8F76F902BDDB}" srcOrd="3" destOrd="0" presId="urn:microsoft.com/office/officeart/2018/5/layout/IconCircleLabelList"/>
    <dgm:cxn modelId="{4FE14E9C-A141-4B8F-95B5-7794FB5756E7}" type="presParOf" srcId="{5031D06D-997D-4F37-81CB-B8CEADA53626}" destId="{002D9C44-D0CA-4156-A9CE-B7F516B79DBF}" srcOrd="5" destOrd="0" presId="urn:microsoft.com/office/officeart/2018/5/layout/IconCircleLabelList"/>
    <dgm:cxn modelId="{B9991268-8306-46D3-9E87-791109A35284}" type="presParOf" srcId="{5031D06D-997D-4F37-81CB-B8CEADA53626}" destId="{531D7DA3-5F3F-497B-AB0C-BA8E4DCD8F46}" srcOrd="6" destOrd="0" presId="urn:microsoft.com/office/officeart/2018/5/layout/IconCircleLabelList"/>
    <dgm:cxn modelId="{27F2AF2C-E59E-4D91-9F42-0EC939FEDB19}" type="presParOf" srcId="{531D7DA3-5F3F-497B-AB0C-BA8E4DCD8F46}" destId="{DFBA6798-FBA1-44A5-9C68-503E311E84FE}" srcOrd="0" destOrd="0" presId="urn:microsoft.com/office/officeart/2018/5/layout/IconCircleLabelList"/>
    <dgm:cxn modelId="{426367E6-8A95-4775-A6C3-4248C20B7F7B}" type="presParOf" srcId="{531D7DA3-5F3F-497B-AB0C-BA8E4DCD8F46}" destId="{0BF92746-ECD5-4925-9542-44D44E8B04B4}" srcOrd="1" destOrd="0" presId="urn:microsoft.com/office/officeart/2018/5/layout/IconCircleLabelList"/>
    <dgm:cxn modelId="{C9083026-675B-46DC-BD98-DE93F5FC58AC}" type="presParOf" srcId="{531D7DA3-5F3F-497B-AB0C-BA8E4DCD8F46}" destId="{4902E3DA-5622-4C09-B22B-FBFE3368389C}" srcOrd="2" destOrd="0" presId="urn:microsoft.com/office/officeart/2018/5/layout/IconCircleLabelList"/>
    <dgm:cxn modelId="{AF747B79-9143-4C82-A213-6660DA357C69}" type="presParOf" srcId="{531D7DA3-5F3F-497B-AB0C-BA8E4DCD8F46}" destId="{E84CB8EF-50F1-4097-9C1D-19075E01A367}"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C342FC0-A923-4D58-8B61-A4C5A11B34F5}" type="doc">
      <dgm:prSet loTypeId="urn:microsoft.com/office/officeart/2005/8/layout/default" loCatId="list" qsTypeId="urn:microsoft.com/office/officeart/2005/8/quickstyle/simple5" qsCatId="simple" csTypeId="urn:microsoft.com/office/officeart/2005/8/colors/accent1_2" csCatId="accent1" phldr="1"/>
      <dgm:spPr/>
      <dgm:t>
        <a:bodyPr/>
        <a:lstStyle/>
        <a:p>
          <a:endParaRPr lang="en-US"/>
        </a:p>
      </dgm:t>
    </dgm:pt>
    <dgm:pt modelId="{63946B79-DC6E-4D3A-9B68-14F3996284F7}">
      <dgm:prSet custT="1"/>
      <dgm:spPr/>
      <dgm:t>
        <a:bodyPr/>
        <a:lstStyle/>
        <a:p>
          <a:pPr>
            <a:defRPr cap="all"/>
          </a:pPr>
          <a:r>
            <a:rPr lang="es-CR" sz="1500" dirty="0"/>
            <a:t>La Economía Social de Mercado surgió de la búsqueda de un marco económico-institucional que pudiera ser explícito y estable como base para la organización de un sistema económico. Esta concepción abarca una serie de </a:t>
          </a:r>
          <a:r>
            <a:rPr lang="es-CR" sz="2000" dirty="0"/>
            <a:t>elementos</a:t>
          </a:r>
          <a:r>
            <a:rPr lang="es-CR" sz="1500" dirty="0"/>
            <a:t> como:</a:t>
          </a:r>
          <a:endParaRPr lang="en-US" sz="1500" dirty="0"/>
        </a:p>
      </dgm:t>
    </dgm:pt>
    <dgm:pt modelId="{7AA53752-2D64-48E2-AB95-544EECCACB8D}" type="parTrans" cxnId="{90EE7680-C924-4BCB-87DE-5D5878F71D25}">
      <dgm:prSet/>
      <dgm:spPr/>
      <dgm:t>
        <a:bodyPr/>
        <a:lstStyle/>
        <a:p>
          <a:endParaRPr lang="en-US"/>
        </a:p>
      </dgm:t>
    </dgm:pt>
    <dgm:pt modelId="{40659CB8-038B-4F62-8F30-C6071719FB47}" type="sibTrans" cxnId="{90EE7680-C924-4BCB-87DE-5D5878F71D25}">
      <dgm:prSet/>
      <dgm:spPr/>
      <dgm:t>
        <a:bodyPr/>
        <a:lstStyle/>
        <a:p>
          <a:endParaRPr lang="en-US"/>
        </a:p>
      </dgm:t>
    </dgm:pt>
    <dgm:pt modelId="{D4BE813A-D453-46F1-8BE2-6FF84F8FF98A}">
      <dgm:prSet/>
      <dgm:spPr/>
      <dgm:t>
        <a:bodyPr/>
        <a:lstStyle/>
        <a:p>
          <a:pPr>
            <a:defRPr cap="all"/>
          </a:pPr>
          <a:r>
            <a:rPr lang="es-CR" b="1" dirty="0"/>
            <a:t>1.   Conceptos y principios teóricos</a:t>
          </a:r>
          <a:endParaRPr lang="en-US" b="1" dirty="0"/>
        </a:p>
      </dgm:t>
    </dgm:pt>
    <dgm:pt modelId="{C728AC86-C2F7-4512-BEEB-48DD64242D18}" type="parTrans" cxnId="{9FCD4E3E-3CA9-4D97-8191-6834179A550F}">
      <dgm:prSet/>
      <dgm:spPr/>
      <dgm:t>
        <a:bodyPr/>
        <a:lstStyle/>
        <a:p>
          <a:endParaRPr lang="en-US"/>
        </a:p>
      </dgm:t>
    </dgm:pt>
    <dgm:pt modelId="{5DA9965E-F553-47FB-9AAA-289CE3BA3800}" type="sibTrans" cxnId="{9FCD4E3E-3CA9-4D97-8191-6834179A550F}">
      <dgm:prSet/>
      <dgm:spPr/>
      <dgm:t>
        <a:bodyPr/>
        <a:lstStyle/>
        <a:p>
          <a:endParaRPr lang="en-US"/>
        </a:p>
      </dgm:t>
    </dgm:pt>
    <dgm:pt modelId="{5ECE5FA7-54FF-43C0-9596-5327F49FF2CC}">
      <dgm:prSet/>
      <dgm:spPr/>
      <dgm:t>
        <a:bodyPr/>
        <a:lstStyle/>
        <a:p>
          <a:pPr>
            <a:defRPr cap="all"/>
          </a:pPr>
          <a:r>
            <a:rPr lang="es-CR"/>
            <a:t>2.   Instituciones </a:t>
          </a:r>
          <a:endParaRPr lang="en-US"/>
        </a:p>
      </dgm:t>
    </dgm:pt>
    <dgm:pt modelId="{EB781333-FE41-454B-9498-83D8AF382CC4}" type="parTrans" cxnId="{48580F72-B986-45B2-A4DC-8E7069406A05}">
      <dgm:prSet/>
      <dgm:spPr/>
      <dgm:t>
        <a:bodyPr/>
        <a:lstStyle/>
        <a:p>
          <a:endParaRPr lang="en-US"/>
        </a:p>
      </dgm:t>
    </dgm:pt>
    <dgm:pt modelId="{56288B32-2995-41E9-9678-9D383B2B0677}" type="sibTrans" cxnId="{48580F72-B986-45B2-A4DC-8E7069406A05}">
      <dgm:prSet/>
      <dgm:spPr/>
      <dgm:t>
        <a:bodyPr/>
        <a:lstStyle/>
        <a:p>
          <a:endParaRPr lang="en-US"/>
        </a:p>
      </dgm:t>
    </dgm:pt>
    <dgm:pt modelId="{611228FB-FC2C-4C69-A80D-5C57A00158C0}">
      <dgm:prSet/>
      <dgm:spPr/>
      <dgm:t>
        <a:bodyPr/>
        <a:lstStyle/>
        <a:p>
          <a:pPr>
            <a:defRPr cap="all"/>
          </a:pPr>
          <a:r>
            <a:rPr lang="es-CR" b="1"/>
            <a:t>3.   Políticas económicas específicas </a:t>
          </a:r>
          <a:endParaRPr lang="en-US" b="1"/>
        </a:p>
      </dgm:t>
    </dgm:pt>
    <dgm:pt modelId="{A8B9B08B-0C82-4AB6-9F84-FBAAA48C19A1}" type="parTrans" cxnId="{DFC34815-6796-41EC-BDB9-38E389B2D8F0}">
      <dgm:prSet/>
      <dgm:spPr/>
      <dgm:t>
        <a:bodyPr/>
        <a:lstStyle/>
        <a:p>
          <a:endParaRPr lang="en-US"/>
        </a:p>
      </dgm:t>
    </dgm:pt>
    <dgm:pt modelId="{6B14AA76-E141-48A8-A1C0-9F944825A932}" type="sibTrans" cxnId="{DFC34815-6796-41EC-BDB9-38E389B2D8F0}">
      <dgm:prSet/>
      <dgm:spPr/>
      <dgm:t>
        <a:bodyPr/>
        <a:lstStyle/>
        <a:p>
          <a:endParaRPr lang="en-US"/>
        </a:p>
      </dgm:t>
    </dgm:pt>
    <dgm:pt modelId="{2ECA8320-CE04-4A28-87DB-9C32AA44A4A6}">
      <dgm:prSet/>
      <dgm:spPr/>
      <dgm:t>
        <a:bodyPr/>
        <a:lstStyle/>
        <a:p>
          <a:pPr>
            <a:defRPr cap="all"/>
          </a:pPr>
          <a:r>
            <a:rPr lang="es-CR" dirty="0"/>
            <a:t>4. Las relaciones del sistema económico con aspectos </a:t>
          </a:r>
          <a:r>
            <a:rPr lang="es-CR" dirty="0" err="1"/>
            <a:t>extra-económicos</a:t>
          </a:r>
          <a:r>
            <a:rPr lang="es-CR" dirty="0"/>
            <a:t> tales como la política, la sociedad, el ecosistema, la ética y la cultura.</a:t>
          </a:r>
          <a:endParaRPr lang="en-US" dirty="0"/>
        </a:p>
      </dgm:t>
    </dgm:pt>
    <dgm:pt modelId="{80720AEC-9B3F-41DF-BFE4-1F689A59E914}" type="parTrans" cxnId="{BB20A90F-6CDD-4205-B2FE-AA6912B16EF3}">
      <dgm:prSet/>
      <dgm:spPr/>
      <dgm:t>
        <a:bodyPr/>
        <a:lstStyle/>
        <a:p>
          <a:endParaRPr lang="en-US"/>
        </a:p>
      </dgm:t>
    </dgm:pt>
    <dgm:pt modelId="{1E3AFFF5-FDB2-4A2E-96F1-D85531B999F4}" type="sibTrans" cxnId="{BB20A90F-6CDD-4205-B2FE-AA6912B16EF3}">
      <dgm:prSet/>
      <dgm:spPr/>
      <dgm:t>
        <a:bodyPr/>
        <a:lstStyle/>
        <a:p>
          <a:endParaRPr lang="en-US"/>
        </a:p>
      </dgm:t>
    </dgm:pt>
    <dgm:pt modelId="{9E1AC235-19DB-4A8A-B268-119FF3D0FCCF}" type="pres">
      <dgm:prSet presAssocID="{6C342FC0-A923-4D58-8B61-A4C5A11B34F5}" presName="diagram" presStyleCnt="0">
        <dgm:presLayoutVars>
          <dgm:dir/>
          <dgm:resizeHandles val="exact"/>
        </dgm:presLayoutVars>
      </dgm:prSet>
      <dgm:spPr/>
    </dgm:pt>
    <dgm:pt modelId="{E74F88E7-4438-4FAC-A9EF-DD2A3183B37A}" type="pres">
      <dgm:prSet presAssocID="{63946B79-DC6E-4D3A-9B68-14F3996284F7}" presName="node" presStyleLbl="node1" presStyleIdx="0" presStyleCnt="5" custLinFactNeighborX="-1851" custLinFactNeighborY="-73913">
        <dgm:presLayoutVars>
          <dgm:bulletEnabled val="1"/>
        </dgm:presLayoutVars>
      </dgm:prSet>
      <dgm:spPr/>
    </dgm:pt>
    <dgm:pt modelId="{C37F2B75-1C1E-4CDF-97F4-3E646DAF92F2}" type="pres">
      <dgm:prSet presAssocID="{40659CB8-038B-4F62-8F30-C6071719FB47}" presName="sibTrans" presStyleCnt="0"/>
      <dgm:spPr/>
    </dgm:pt>
    <dgm:pt modelId="{52D1024B-58F3-4ABD-A25E-5D5A4E9DD521}" type="pres">
      <dgm:prSet presAssocID="{D4BE813A-D453-46F1-8BE2-6FF84F8FF98A}" presName="node" presStyleLbl="node1" presStyleIdx="1" presStyleCnt="5">
        <dgm:presLayoutVars>
          <dgm:bulletEnabled val="1"/>
        </dgm:presLayoutVars>
      </dgm:prSet>
      <dgm:spPr/>
    </dgm:pt>
    <dgm:pt modelId="{8E4F2F18-3472-4732-8D5A-896DF1D33F50}" type="pres">
      <dgm:prSet presAssocID="{5DA9965E-F553-47FB-9AAA-289CE3BA3800}" presName="sibTrans" presStyleCnt="0"/>
      <dgm:spPr/>
    </dgm:pt>
    <dgm:pt modelId="{149EC2FE-648E-49DF-A897-1832B07B066C}" type="pres">
      <dgm:prSet presAssocID="{5ECE5FA7-54FF-43C0-9596-5327F49FF2CC}" presName="node" presStyleLbl="node1" presStyleIdx="2" presStyleCnt="5">
        <dgm:presLayoutVars>
          <dgm:bulletEnabled val="1"/>
        </dgm:presLayoutVars>
      </dgm:prSet>
      <dgm:spPr/>
    </dgm:pt>
    <dgm:pt modelId="{D1F47BCB-3AA5-401C-80B4-0E72D369A3A8}" type="pres">
      <dgm:prSet presAssocID="{56288B32-2995-41E9-9678-9D383B2B0677}" presName="sibTrans" presStyleCnt="0"/>
      <dgm:spPr/>
    </dgm:pt>
    <dgm:pt modelId="{2D77E1C2-D96B-48E2-A42C-75F2E49CE4B4}" type="pres">
      <dgm:prSet presAssocID="{611228FB-FC2C-4C69-A80D-5C57A00158C0}" presName="node" presStyleLbl="node1" presStyleIdx="3" presStyleCnt="5">
        <dgm:presLayoutVars>
          <dgm:bulletEnabled val="1"/>
        </dgm:presLayoutVars>
      </dgm:prSet>
      <dgm:spPr/>
    </dgm:pt>
    <dgm:pt modelId="{09C6A232-A8AF-44DB-A9FA-C4958D99F759}" type="pres">
      <dgm:prSet presAssocID="{6B14AA76-E141-48A8-A1C0-9F944825A932}" presName="sibTrans" presStyleCnt="0"/>
      <dgm:spPr/>
    </dgm:pt>
    <dgm:pt modelId="{7772D998-AF64-43D7-B63F-F28CACFA1507}" type="pres">
      <dgm:prSet presAssocID="{2ECA8320-CE04-4A28-87DB-9C32AA44A4A6}" presName="node" presStyleLbl="node1" presStyleIdx="4" presStyleCnt="5">
        <dgm:presLayoutVars>
          <dgm:bulletEnabled val="1"/>
        </dgm:presLayoutVars>
      </dgm:prSet>
      <dgm:spPr/>
    </dgm:pt>
  </dgm:ptLst>
  <dgm:cxnLst>
    <dgm:cxn modelId="{A515C90B-5436-426B-9613-3A7A3FCC57BF}" type="presOf" srcId="{63946B79-DC6E-4D3A-9B68-14F3996284F7}" destId="{E74F88E7-4438-4FAC-A9EF-DD2A3183B37A}" srcOrd="0" destOrd="0" presId="urn:microsoft.com/office/officeart/2005/8/layout/default"/>
    <dgm:cxn modelId="{BB20A90F-6CDD-4205-B2FE-AA6912B16EF3}" srcId="{6C342FC0-A923-4D58-8B61-A4C5A11B34F5}" destId="{2ECA8320-CE04-4A28-87DB-9C32AA44A4A6}" srcOrd="4" destOrd="0" parTransId="{80720AEC-9B3F-41DF-BFE4-1F689A59E914}" sibTransId="{1E3AFFF5-FDB2-4A2E-96F1-D85531B999F4}"/>
    <dgm:cxn modelId="{DFC34815-6796-41EC-BDB9-38E389B2D8F0}" srcId="{6C342FC0-A923-4D58-8B61-A4C5A11B34F5}" destId="{611228FB-FC2C-4C69-A80D-5C57A00158C0}" srcOrd="3" destOrd="0" parTransId="{A8B9B08B-0C82-4AB6-9F84-FBAAA48C19A1}" sibTransId="{6B14AA76-E141-48A8-A1C0-9F944825A932}"/>
    <dgm:cxn modelId="{9FCD4E3E-3CA9-4D97-8191-6834179A550F}" srcId="{6C342FC0-A923-4D58-8B61-A4C5A11B34F5}" destId="{D4BE813A-D453-46F1-8BE2-6FF84F8FF98A}" srcOrd="1" destOrd="0" parTransId="{C728AC86-C2F7-4512-BEEB-48DD64242D18}" sibTransId="{5DA9965E-F553-47FB-9AAA-289CE3BA3800}"/>
    <dgm:cxn modelId="{48580F72-B986-45B2-A4DC-8E7069406A05}" srcId="{6C342FC0-A923-4D58-8B61-A4C5A11B34F5}" destId="{5ECE5FA7-54FF-43C0-9596-5327F49FF2CC}" srcOrd="2" destOrd="0" parTransId="{EB781333-FE41-454B-9498-83D8AF382CC4}" sibTransId="{56288B32-2995-41E9-9678-9D383B2B0677}"/>
    <dgm:cxn modelId="{90EE7680-C924-4BCB-87DE-5D5878F71D25}" srcId="{6C342FC0-A923-4D58-8B61-A4C5A11B34F5}" destId="{63946B79-DC6E-4D3A-9B68-14F3996284F7}" srcOrd="0" destOrd="0" parTransId="{7AA53752-2D64-48E2-AB95-544EECCACB8D}" sibTransId="{40659CB8-038B-4F62-8F30-C6071719FB47}"/>
    <dgm:cxn modelId="{8F13879F-2714-4185-9CB4-DDBE29308144}" type="presOf" srcId="{6C342FC0-A923-4D58-8B61-A4C5A11B34F5}" destId="{9E1AC235-19DB-4A8A-B268-119FF3D0FCCF}" srcOrd="0" destOrd="0" presId="urn:microsoft.com/office/officeart/2005/8/layout/default"/>
    <dgm:cxn modelId="{9D26DFC5-62E8-4F70-9EDC-D4A1907B0F87}" type="presOf" srcId="{611228FB-FC2C-4C69-A80D-5C57A00158C0}" destId="{2D77E1C2-D96B-48E2-A42C-75F2E49CE4B4}" srcOrd="0" destOrd="0" presId="urn:microsoft.com/office/officeart/2005/8/layout/default"/>
    <dgm:cxn modelId="{85AF38E4-0FD3-4C68-9B1C-DA1E27629FB1}" type="presOf" srcId="{5ECE5FA7-54FF-43C0-9596-5327F49FF2CC}" destId="{149EC2FE-648E-49DF-A897-1832B07B066C}" srcOrd="0" destOrd="0" presId="urn:microsoft.com/office/officeart/2005/8/layout/default"/>
    <dgm:cxn modelId="{977B72F5-BB75-48DF-A316-3976F940BA4D}" type="presOf" srcId="{2ECA8320-CE04-4A28-87DB-9C32AA44A4A6}" destId="{7772D998-AF64-43D7-B63F-F28CACFA1507}" srcOrd="0" destOrd="0" presId="urn:microsoft.com/office/officeart/2005/8/layout/default"/>
    <dgm:cxn modelId="{B9CE5DFD-DACC-4B3E-8FFC-55DCC670937A}" type="presOf" srcId="{D4BE813A-D453-46F1-8BE2-6FF84F8FF98A}" destId="{52D1024B-58F3-4ABD-A25E-5D5A4E9DD521}" srcOrd="0" destOrd="0" presId="urn:microsoft.com/office/officeart/2005/8/layout/default"/>
    <dgm:cxn modelId="{57151617-0E23-40CA-8FB9-EF7DC6F4BE00}" type="presParOf" srcId="{9E1AC235-19DB-4A8A-B268-119FF3D0FCCF}" destId="{E74F88E7-4438-4FAC-A9EF-DD2A3183B37A}" srcOrd="0" destOrd="0" presId="urn:microsoft.com/office/officeart/2005/8/layout/default"/>
    <dgm:cxn modelId="{CAEBF6DD-836F-4FD4-8202-769BF2792E20}" type="presParOf" srcId="{9E1AC235-19DB-4A8A-B268-119FF3D0FCCF}" destId="{C37F2B75-1C1E-4CDF-97F4-3E646DAF92F2}" srcOrd="1" destOrd="0" presId="urn:microsoft.com/office/officeart/2005/8/layout/default"/>
    <dgm:cxn modelId="{0205BB63-6C30-4B28-86EF-E0482FF01047}" type="presParOf" srcId="{9E1AC235-19DB-4A8A-B268-119FF3D0FCCF}" destId="{52D1024B-58F3-4ABD-A25E-5D5A4E9DD521}" srcOrd="2" destOrd="0" presId="urn:microsoft.com/office/officeart/2005/8/layout/default"/>
    <dgm:cxn modelId="{3C112B16-AB5A-4E14-84FC-9EC02B4B614A}" type="presParOf" srcId="{9E1AC235-19DB-4A8A-B268-119FF3D0FCCF}" destId="{8E4F2F18-3472-4732-8D5A-896DF1D33F50}" srcOrd="3" destOrd="0" presId="urn:microsoft.com/office/officeart/2005/8/layout/default"/>
    <dgm:cxn modelId="{290D5BD0-F42A-4C10-90FA-930119530140}" type="presParOf" srcId="{9E1AC235-19DB-4A8A-B268-119FF3D0FCCF}" destId="{149EC2FE-648E-49DF-A897-1832B07B066C}" srcOrd="4" destOrd="0" presId="urn:microsoft.com/office/officeart/2005/8/layout/default"/>
    <dgm:cxn modelId="{4E86CD99-8EC1-404D-B17E-936FDAC35461}" type="presParOf" srcId="{9E1AC235-19DB-4A8A-B268-119FF3D0FCCF}" destId="{D1F47BCB-3AA5-401C-80B4-0E72D369A3A8}" srcOrd="5" destOrd="0" presId="urn:microsoft.com/office/officeart/2005/8/layout/default"/>
    <dgm:cxn modelId="{BD51632C-6569-4845-BA15-675776E87FB8}" type="presParOf" srcId="{9E1AC235-19DB-4A8A-B268-119FF3D0FCCF}" destId="{2D77E1C2-D96B-48E2-A42C-75F2E49CE4B4}" srcOrd="6" destOrd="0" presId="urn:microsoft.com/office/officeart/2005/8/layout/default"/>
    <dgm:cxn modelId="{FFB463A9-B746-44C3-AE56-A763FF6A8FEF}" type="presParOf" srcId="{9E1AC235-19DB-4A8A-B268-119FF3D0FCCF}" destId="{09C6A232-A8AF-44DB-A9FA-C4958D99F759}" srcOrd="7" destOrd="0" presId="urn:microsoft.com/office/officeart/2005/8/layout/default"/>
    <dgm:cxn modelId="{8ADF4D6A-B2CE-4178-8403-9993DE819387}" type="presParOf" srcId="{9E1AC235-19DB-4A8A-B268-119FF3D0FCCF}" destId="{7772D998-AF64-43D7-B63F-F28CACFA1507}"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BF88738-B3A4-4978-94A4-349513DF3B5D}"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51960377-E382-496E-93AC-3D8C5209C9AA}">
      <dgm:prSet custT="1"/>
      <dgm:spPr/>
      <dgm:t>
        <a:bodyPr/>
        <a:lstStyle/>
        <a:p>
          <a:r>
            <a:rPr lang="es-CR" sz="2200" dirty="0"/>
            <a:t>Según su definición, el sentido de la Economía Social de Mercado es:</a:t>
          </a:r>
          <a:endParaRPr lang="en-US" sz="2200" dirty="0"/>
        </a:p>
      </dgm:t>
    </dgm:pt>
    <dgm:pt modelId="{470782CA-3EA5-4213-B6A5-A48C8251E4BB}" type="parTrans" cxnId="{88601DD4-0120-42F1-9CFF-FC42B92E9482}">
      <dgm:prSet/>
      <dgm:spPr/>
      <dgm:t>
        <a:bodyPr/>
        <a:lstStyle/>
        <a:p>
          <a:endParaRPr lang="en-US" sz="2200"/>
        </a:p>
      </dgm:t>
    </dgm:pt>
    <dgm:pt modelId="{007BE558-8242-4D6D-AB77-E2FD39A593C5}" type="sibTrans" cxnId="{88601DD4-0120-42F1-9CFF-FC42B92E9482}">
      <dgm:prSet/>
      <dgm:spPr/>
      <dgm:t>
        <a:bodyPr/>
        <a:lstStyle/>
        <a:p>
          <a:endParaRPr lang="en-US" sz="2200"/>
        </a:p>
      </dgm:t>
    </dgm:pt>
    <dgm:pt modelId="{BE3501F2-C97E-4BEC-9426-ADB6CE6B8087}">
      <dgm:prSet custT="1"/>
      <dgm:spPr/>
      <dgm:t>
        <a:bodyPr/>
        <a:lstStyle/>
        <a:p>
          <a:r>
            <a:rPr lang="es-CR" sz="2200"/>
            <a:t>“combinar el principio de la libertad del mercado con el principio de la equidad social”. </a:t>
          </a:r>
          <a:endParaRPr lang="en-US" sz="2200"/>
        </a:p>
      </dgm:t>
    </dgm:pt>
    <dgm:pt modelId="{5BEAA585-E546-4DFF-A531-C8D27DCF6390}" type="parTrans" cxnId="{ECA1DBF0-EDD9-4791-86E7-653A6D0429C1}">
      <dgm:prSet/>
      <dgm:spPr/>
      <dgm:t>
        <a:bodyPr/>
        <a:lstStyle/>
        <a:p>
          <a:endParaRPr lang="en-US" sz="2200"/>
        </a:p>
      </dgm:t>
    </dgm:pt>
    <dgm:pt modelId="{83F59B69-678B-416B-B6D0-22E5AE0B6C93}" type="sibTrans" cxnId="{ECA1DBF0-EDD9-4791-86E7-653A6D0429C1}">
      <dgm:prSet/>
      <dgm:spPr/>
      <dgm:t>
        <a:bodyPr/>
        <a:lstStyle/>
        <a:p>
          <a:endParaRPr lang="en-US" sz="2200"/>
        </a:p>
      </dgm:t>
    </dgm:pt>
    <dgm:pt modelId="{726DE348-A899-4780-8B87-BCF433C3E3AD}">
      <dgm:prSet custT="1"/>
      <dgm:spPr/>
      <dgm:t>
        <a:bodyPr/>
        <a:lstStyle/>
        <a:p>
          <a:r>
            <a:rPr lang="es-CR" sz="2200"/>
            <a:t>Para llevar a la realidad concreta estos principios “sociopolíticos”, la Economía Social de Mercado articula una serie de principios “económicos” que se derivan de ellos. Estos a su vez se dividen en dos:</a:t>
          </a:r>
          <a:endParaRPr lang="en-US" sz="2200"/>
        </a:p>
      </dgm:t>
    </dgm:pt>
    <dgm:pt modelId="{DF6506EA-5E33-4221-A6EB-86CC04A22682}" type="parTrans" cxnId="{47287679-5C53-48D3-9B99-A7EA4FF617DD}">
      <dgm:prSet/>
      <dgm:spPr/>
      <dgm:t>
        <a:bodyPr/>
        <a:lstStyle/>
        <a:p>
          <a:endParaRPr lang="en-US" sz="2200"/>
        </a:p>
      </dgm:t>
    </dgm:pt>
    <dgm:pt modelId="{3AAD74B0-7283-4649-8C42-D7CDB5951CDA}" type="sibTrans" cxnId="{47287679-5C53-48D3-9B99-A7EA4FF617DD}">
      <dgm:prSet/>
      <dgm:spPr/>
      <dgm:t>
        <a:bodyPr/>
        <a:lstStyle/>
        <a:p>
          <a:endParaRPr lang="en-US" sz="2200"/>
        </a:p>
      </dgm:t>
    </dgm:pt>
    <dgm:pt modelId="{893E61DE-D8A1-4FF6-B6DB-8D9307D69DC3}">
      <dgm:prSet custT="1"/>
      <dgm:spPr/>
      <dgm:t>
        <a:bodyPr/>
        <a:lstStyle/>
        <a:p>
          <a:r>
            <a:rPr lang="es-CR" sz="2200"/>
            <a:t>los denominados </a:t>
          </a:r>
          <a:r>
            <a:rPr lang="es-CR" sz="2200" b="1"/>
            <a:t>“estructurales” y los “reguladores”. Los mismos se explican a continuación.</a:t>
          </a:r>
          <a:endParaRPr lang="en-US" sz="2200"/>
        </a:p>
      </dgm:t>
    </dgm:pt>
    <dgm:pt modelId="{185AC924-B8E6-4A3E-A495-680B431E23F1}" type="parTrans" cxnId="{4FD8C8AF-0B85-493C-AB8F-615F53783827}">
      <dgm:prSet/>
      <dgm:spPr/>
      <dgm:t>
        <a:bodyPr/>
        <a:lstStyle/>
        <a:p>
          <a:endParaRPr lang="en-US" sz="2200"/>
        </a:p>
      </dgm:t>
    </dgm:pt>
    <dgm:pt modelId="{B07BFFAC-C2CF-4520-8262-8F66F42E7739}" type="sibTrans" cxnId="{4FD8C8AF-0B85-493C-AB8F-615F53783827}">
      <dgm:prSet/>
      <dgm:spPr/>
      <dgm:t>
        <a:bodyPr/>
        <a:lstStyle/>
        <a:p>
          <a:endParaRPr lang="en-US" sz="2200"/>
        </a:p>
      </dgm:t>
    </dgm:pt>
    <dgm:pt modelId="{128ED975-13AB-46A5-8BA5-21FCBABB8821}" type="pres">
      <dgm:prSet presAssocID="{DBF88738-B3A4-4978-94A4-349513DF3B5D}" presName="linear" presStyleCnt="0">
        <dgm:presLayoutVars>
          <dgm:animLvl val="lvl"/>
          <dgm:resizeHandles val="exact"/>
        </dgm:presLayoutVars>
      </dgm:prSet>
      <dgm:spPr/>
    </dgm:pt>
    <dgm:pt modelId="{F895B2C9-FE28-411A-A62A-FDB6DA7276FC}" type="pres">
      <dgm:prSet presAssocID="{51960377-E382-496E-93AC-3D8C5209C9AA}" presName="parentText" presStyleLbl="node1" presStyleIdx="0" presStyleCnt="4">
        <dgm:presLayoutVars>
          <dgm:chMax val="0"/>
          <dgm:bulletEnabled val="1"/>
        </dgm:presLayoutVars>
      </dgm:prSet>
      <dgm:spPr/>
    </dgm:pt>
    <dgm:pt modelId="{F29DC50A-0917-4115-8E95-B316F9FA009F}" type="pres">
      <dgm:prSet presAssocID="{007BE558-8242-4D6D-AB77-E2FD39A593C5}" presName="spacer" presStyleCnt="0"/>
      <dgm:spPr/>
    </dgm:pt>
    <dgm:pt modelId="{6F2D6005-4931-4D03-99D8-359179DF5EFD}" type="pres">
      <dgm:prSet presAssocID="{BE3501F2-C97E-4BEC-9426-ADB6CE6B8087}" presName="parentText" presStyleLbl="node1" presStyleIdx="1" presStyleCnt="4">
        <dgm:presLayoutVars>
          <dgm:chMax val="0"/>
          <dgm:bulletEnabled val="1"/>
        </dgm:presLayoutVars>
      </dgm:prSet>
      <dgm:spPr/>
    </dgm:pt>
    <dgm:pt modelId="{8BCB3DE2-4D30-4413-B9AF-688718431D2F}" type="pres">
      <dgm:prSet presAssocID="{83F59B69-678B-416B-B6D0-22E5AE0B6C93}" presName="spacer" presStyleCnt="0"/>
      <dgm:spPr/>
    </dgm:pt>
    <dgm:pt modelId="{DC5F0879-002F-4F2E-B32B-22AEAA177D9D}" type="pres">
      <dgm:prSet presAssocID="{726DE348-A899-4780-8B87-BCF433C3E3AD}" presName="parentText" presStyleLbl="node1" presStyleIdx="2" presStyleCnt="4">
        <dgm:presLayoutVars>
          <dgm:chMax val="0"/>
          <dgm:bulletEnabled val="1"/>
        </dgm:presLayoutVars>
      </dgm:prSet>
      <dgm:spPr/>
    </dgm:pt>
    <dgm:pt modelId="{96A18832-3879-461B-9385-3E337CFD9D4E}" type="pres">
      <dgm:prSet presAssocID="{3AAD74B0-7283-4649-8C42-D7CDB5951CDA}" presName="spacer" presStyleCnt="0"/>
      <dgm:spPr/>
    </dgm:pt>
    <dgm:pt modelId="{C363DDA5-F03F-46AA-A67D-DBB8CE2C2902}" type="pres">
      <dgm:prSet presAssocID="{893E61DE-D8A1-4FF6-B6DB-8D9307D69DC3}" presName="parentText" presStyleLbl="node1" presStyleIdx="3" presStyleCnt="4">
        <dgm:presLayoutVars>
          <dgm:chMax val="0"/>
          <dgm:bulletEnabled val="1"/>
        </dgm:presLayoutVars>
      </dgm:prSet>
      <dgm:spPr/>
    </dgm:pt>
  </dgm:ptLst>
  <dgm:cxnLst>
    <dgm:cxn modelId="{D3DBCF08-F894-430C-9D25-BA8D6E6FE8C6}" type="presOf" srcId="{893E61DE-D8A1-4FF6-B6DB-8D9307D69DC3}" destId="{C363DDA5-F03F-46AA-A67D-DBB8CE2C2902}" srcOrd="0" destOrd="0" presId="urn:microsoft.com/office/officeart/2005/8/layout/vList2"/>
    <dgm:cxn modelId="{496ED848-B534-4991-80B3-DA703F4F4102}" type="presOf" srcId="{DBF88738-B3A4-4978-94A4-349513DF3B5D}" destId="{128ED975-13AB-46A5-8BA5-21FCBABB8821}" srcOrd="0" destOrd="0" presId="urn:microsoft.com/office/officeart/2005/8/layout/vList2"/>
    <dgm:cxn modelId="{47287679-5C53-48D3-9B99-A7EA4FF617DD}" srcId="{DBF88738-B3A4-4978-94A4-349513DF3B5D}" destId="{726DE348-A899-4780-8B87-BCF433C3E3AD}" srcOrd="2" destOrd="0" parTransId="{DF6506EA-5E33-4221-A6EB-86CC04A22682}" sibTransId="{3AAD74B0-7283-4649-8C42-D7CDB5951CDA}"/>
    <dgm:cxn modelId="{6A4F3D8A-FD25-4D48-A7B7-CDB0A6A1C1DD}" type="presOf" srcId="{51960377-E382-496E-93AC-3D8C5209C9AA}" destId="{F895B2C9-FE28-411A-A62A-FDB6DA7276FC}" srcOrd="0" destOrd="0" presId="urn:microsoft.com/office/officeart/2005/8/layout/vList2"/>
    <dgm:cxn modelId="{D7F89B90-F457-40D4-8B9E-2B16A8454354}" type="presOf" srcId="{BE3501F2-C97E-4BEC-9426-ADB6CE6B8087}" destId="{6F2D6005-4931-4D03-99D8-359179DF5EFD}" srcOrd="0" destOrd="0" presId="urn:microsoft.com/office/officeart/2005/8/layout/vList2"/>
    <dgm:cxn modelId="{4FD8C8AF-0B85-493C-AB8F-615F53783827}" srcId="{DBF88738-B3A4-4978-94A4-349513DF3B5D}" destId="{893E61DE-D8A1-4FF6-B6DB-8D9307D69DC3}" srcOrd="3" destOrd="0" parTransId="{185AC924-B8E6-4A3E-A495-680B431E23F1}" sibTransId="{B07BFFAC-C2CF-4520-8262-8F66F42E7739}"/>
    <dgm:cxn modelId="{D8D477C1-68B4-4CF7-B293-AAA92ECFD1CB}" type="presOf" srcId="{726DE348-A899-4780-8B87-BCF433C3E3AD}" destId="{DC5F0879-002F-4F2E-B32B-22AEAA177D9D}" srcOrd="0" destOrd="0" presId="urn:microsoft.com/office/officeart/2005/8/layout/vList2"/>
    <dgm:cxn modelId="{88601DD4-0120-42F1-9CFF-FC42B92E9482}" srcId="{DBF88738-B3A4-4978-94A4-349513DF3B5D}" destId="{51960377-E382-496E-93AC-3D8C5209C9AA}" srcOrd="0" destOrd="0" parTransId="{470782CA-3EA5-4213-B6A5-A48C8251E4BB}" sibTransId="{007BE558-8242-4D6D-AB77-E2FD39A593C5}"/>
    <dgm:cxn modelId="{ECA1DBF0-EDD9-4791-86E7-653A6D0429C1}" srcId="{DBF88738-B3A4-4978-94A4-349513DF3B5D}" destId="{BE3501F2-C97E-4BEC-9426-ADB6CE6B8087}" srcOrd="1" destOrd="0" parTransId="{5BEAA585-E546-4DFF-A531-C8D27DCF6390}" sibTransId="{83F59B69-678B-416B-B6D0-22E5AE0B6C93}"/>
    <dgm:cxn modelId="{E4807B0B-9DFE-4CBC-A5F4-4B59C980FC5C}" type="presParOf" srcId="{128ED975-13AB-46A5-8BA5-21FCBABB8821}" destId="{F895B2C9-FE28-411A-A62A-FDB6DA7276FC}" srcOrd="0" destOrd="0" presId="urn:microsoft.com/office/officeart/2005/8/layout/vList2"/>
    <dgm:cxn modelId="{366178D0-AC40-42BC-81C2-90060B47B1A9}" type="presParOf" srcId="{128ED975-13AB-46A5-8BA5-21FCBABB8821}" destId="{F29DC50A-0917-4115-8E95-B316F9FA009F}" srcOrd="1" destOrd="0" presId="urn:microsoft.com/office/officeart/2005/8/layout/vList2"/>
    <dgm:cxn modelId="{69FFCC4A-5436-493C-B006-4CD4476E7D8F}" type="presParOf" srcId="{128ED975-13AB-46A5-8BA5-21FCBABB8821}" destId="{6F2D6005-4931-4D03-99D8-359179DF5EFD}" srcOrd="2" destOrd="0" presId="urn:microsoft.com/office/officeart/2005/8/layout/vList2"/>
    <dgm:cxn modelId="{5C87810F-546E-4C0E-8E45-09703C026AB5}" type="presParOf" srcId="{128ED975-13AB-46A5-8BA5-21FCBABB8821}" destId="{8BCB3DE2-4D30-4413-B9AF-688718431D2F}" srcOrd="3" destOrd="0" presId="urn:microsoft.com/office/officeart/2005/8/layout/vList2"/>
    <dgm:cxn modelId="{D0507D33-E35E-4E63-83A7-86A72AC6C334}" type="presParOf" srcId="{128ED975-13AB-46A5-8BA5-21FCBABB8821}" destId="{DC5F0879-002F-4F2E-B32B-22AEAA177D9D}" srcOrd="4" destOrd="0" presId="urn:microsoft.com/office/officeart/2005/8/layout/vList2"/>
    <dgm:cxn modelId="{47CD3CA7-89CF-4448-B449-9925D1497664}" type="presParOf" srcId="{128ED975-13AB-46A5-8BA5-21FCBABB8821}" destId="{96A18832-3879-461B-9385-3E337CFD9D4E}" srcOrd="5" destOrd="0" presId="urn:microsoft.com/office/officeart/2005/8/layout/vList2"/>
    <dgm:cxn modelId="{2A2EC3C2-1C45-4FCE-BAD5-D2EF3C056624}" type="presParOf" srcId="{128ED975-13AB-46A5-8BA5-21FCBABB8821}" destId="{C363DDA5-F03F-46AA-A67D-DBB8CE2C2902}"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C39CA67-97ED-47E2-B9BC-6A2B898B5A39}"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55DB9CE3-3248-4FBB-9303-676C0A0FC501}">
      <dgm:prSet/>
      <dgm:spPr/>
      <dgm:t>
        <a:bodyPr/>
        <a:lstStyle/>
        <a:p>
          <a:r>
            <a:rPr lang="es-CR" dirty="0"/>
            <a:t>Los “</a:t>
          </a:r>
          <a:r>
            <a:rPr lang="es-CR" b="1" dirty="0"/>
            <a:t>estructurales</a:t>
          </a:r>
          <a:r>
            <a:rPr lang="es-CR" dirty="0"/>
            <a:t>”: son los dedicados a garantizar el ámbito de desempeño de la libertad económica y el funcionamiento del mercado, y su enumeración incluye la propiedad privada, mercados abiertos y competitivos, estabilidad monetaria, libertad de establecer contratos, transparencia, y políticas económicas estables y predecibles. </a:t>
          </a:r>
          <a:endParaRPr lang="en-US" dirty="0"/>
        </a:p>
      </dgm:t>
    </dgm:pt>
    <dgm:pt modelId="{42AC9E56-D4CD-496A-BF0C-DBC390B0F000}" type="parTrans" cxnId="{6FCA1BDF-8F31-43E7-ADC7-33E80F794025}">
      <dgm:prSet/>
      <dgm:spPr/>
      <dgm:t>
        <a:bodyPr/>
        <a:lstStyle/>
        <a:p>
          <a:endParaRPr lang="en-US"/>
        </a:p>
      </dgm:t>
    </dgm:pt>
    <dgm:pt modelId="{226FC53E-210C-4B53-9777-577319B92E62}" type="sibTrans" cxnId="{6FCA1BDF-8F31-43E7-ADC7-33E80F794025}">
      <dgm:prSet/>
      <dgm:spPr/>
      <dgm:t>
        <a:bodyPr/>
        <a:lstStyle/>
        <a:p>
          <a:endParaRPr lang="en-US"/>
        </a:p>
      </dgm:t>
    </dgm:pt>
    <dgm:pt modelId="{5559D273-78CE-44B7-A19D-CDD9B18455AA}">
      <dgm:prSet/>
      <dgm:spPr/>
      <dgm:t>
        <a:bodyPr/>
        <a:lstStyle/>
        <a:p>
          <a:r>
            <a:rPr lang="es-CR"/>
            <a:t>Los “</a:t>
          </a:r>
          <a:r>
            <a:rPr lang="es-CR" b="1"/>
            <a:t>reguladores</a:t>
          </a:r>
          <a:r>
            <a:rPr lang="es-CR"/>
            <a:t>”, son los que previenen los posibles abusos de esa libertad y apuntan a que los beneficios generados en el mercado se difundan de manera socialmente justa, su enumeración incluye: una política anti-cíclica integral, defensa de la competencia, políticas sociales (incluyendo relaciones de cooperación capital-trabajo), y que los precios reflejen los costos y beneficios externos (externalidades).</a:t>
          </a:r>
          <a:endParaRPr lang="en-US"/>
        </a:p>
      </dgm:t>
    </dgm:pt>
    <dgm:pt modelId="{7F7A723E-2D58-41C3-8777-96B21A0FC723}" type="parTrans" cxnId="{45654808-B717-4981-8C57-86A1F858A35B}">
      <dgm:prSet/>
      <dgm:spPr/>
      <dgm:t>
        <a:bodyPr/>
        <a:lstStyle/>
        <a:p>
          <a:endParaRPr lang="en-US"/>
        </a:p>
      </dgm:t>
    </dgm:pt>
    <dgm:pt modelId="{4FC50A4E-04BF-444A-9734-ED890A226FCB}" type="sibTrans" cxnId="{45654808-B717-4981-8C57-86A1F858A35B}">
      <dgm:prSet/>
      <dgm:spPr/>
      <dgm:t>
        <a:bodyPr/>
        <a:lstStyle/>
        <a:p>
          <a:endParaRPr lang="en-US"/>
        </a:p>
      </dgm:t>
    </dgm:pt>
    <dgm:pt modelId="{EB642AFC-38BC-4345-A89D-1FAC92F86E0D}" type="pres">
      <dgm:prSet presAssocID="{8C39CA67-97ED-47E2-B9BC-6A2B898B5A39}" presName="linear" presStyleCnt="0">
        <dgm:presLayoutVars>
          <dgm:animLvl val="lvl"/>
          <dgm:resizeHandles val="exact"/>
        </dgm:presLayoutVars>
      </dgm:prSet>
      <dgm:spPr/>
    </dgm:pt>
    <dgm:pt modelId="{BEADB26E-DE9F-4862-86A9-203981736E95}" type="pres">
      <dgm:prSet presAssocID="{55DB9CE3-3248-4FBB-9303-676C0A0FC501}" presName="parentText" presStyleLbl="node1" presStyleIdx="0" presStyleCnt="2">
        <dgm:presLayoutVars>
          <dgm:chMax val="0"/>
          <dgm:bulletEnabled val="1"/>
        </dgm:presLayoutVars>
      </dgm:prSet>
      <dgm:spPr/>
    </dgm:pt>
    <dgm:pt modelId="{7DA955E1-F654-479B-8B20-92345B5E74EB}" type="pres">
      <dgm:prSet presAssocID="{226FC53E-210C-4B53-9777-577319B92E62}" presName="spacer" presStyleCnt="0"/>
      <dgm:spPr/>
    </dgm:pt>
    <dgm:pt modelId="{57F25F25-F00A-4848-A1C6-9BF21F5C2319}" type="pres">
      <dgm:prSet presAssocID="{5559D273-78CE-44B7-A19D-CDD9B18455AA}" presName="parentText" presStyleLbl="node1" presStyleIdx="1" presStyleCnt="2">
        <dgm:presLayoutVars>
          <dgm:chMax val="0"/>
          <dgm:bulletEnabled val="1"/>
        </dgm:presLayoutVars>
      </dgm:prSet>
      <dgm:spPr/>
    </dgm:pt>
  </dgm:ptLst>
  <dgm:cxnLst>
    <dgm:cxn modelId="{45654808-B717-4981-8C57-86A1F858A35B}" srcId="{8C39CA67-97ED-47E2-B9BC-6A2B898B5A39}" destId="{5559D273-78CE-44B7-A19D-CDD9B18455AA}" srcOrd="1" destOrd="0" parTransId="{7F7A723E-2D58-41C3-8777-96B21A0FC723}" sibTransId="{4FC50A4E-04BF-444A-9734-ED890A226FCB}"/>
    <dgm:cxn modelId="{13E06968-49C6-4087-BDE6-E80427287E1E}" type="presOf" srcId="{5559D273-78CE-44B7-A19D-CDD9B18455AA}" destId="{57F25F25-F00A-4848-A1C6-9BF21F5C2319}" srcOrd="0" destOrd="0" presId="urn:microsoft.com/office/officeart/2005/8/layout/vList2"/>
    <dgm:cxn modelId="{56C83753-AA01-4FBA-B9BE-2A44D4CA8408}" type="presOf" srcId="{55DB9CE3-3248-4FBB-9303-676C0A0FC501}" destId="{BEADB26E-DE9F-4862-86A9-203981736E95}" srcOrd="0" destOrd="0" presId="urn:microsoft.com/office/officeart/2005/8/layout/vList2"/>
    <dgm:cxn modelId="{D83F6794-10F6-4FE8-8AC8-E74407B5D2BD}" type="presOf" srcId="{8C39CA67-97ED-47E2-B9BC-6A2B898B5A39}" destId="{EB642AFC-38BC-4345-A89D-1FAC92F86E0D}" srcOrd="0" destOrd="0" presId="urn:microsoft.com/office/officeart/2005/8/layout/vList2"/>
    <dgm:cxn modelId="{6FCA1BDF-8F31-43E7-ADC7-33E80F794025}" srcId="{8C39CA67-97ED-47E2-B9BC-6A2B898B5A39}" destId="{55DB9CE3-3248-4FBB-9303-676C0A0FC501}" srcOrd="0" destOrd="0" parTransId="{42AC9E56-D4CD-496A-BF0C-DBC390B0F000}" sibTransId="{226FC53E-210C-4B53-9777-577319B92E62}"/>
    <dgm:cxn modelId="{6A92BA7A-498E-4939-BE0D-85EFFC76090C}" type="presParOf" srcId="{EB642AFC-38BC-4345-A89D-1FAC92F86E0D}" destId="{BEADB26E-DE9F-4862-86A9-203981736E95}" srcOrd="0" destOrd="0" presId="urn:microsoft.com/office/officeart/2005/8/layout/vList2"/>
    <dgm:cxn modelId="{BA253BFF-1F60-443E-9CDE-7FD294B1AF48}" type="presParOf" srcId="{EB642AFC-38BC-4345-A89D-1FAC92F86E0D}" destId="{7DA955E1-F654-479B-8B20-92345B5E74EB}" srcOrd="1" destOrd="0" presId="urn:microsoft.com/office/officeart/2005/8/layout/vList2"/>
    <dgm:cxn modelId="{D498DD00-174A-4970-A99F-9B6E5DBF8784}" type="presParOf" srcId="{EB642AFC-38BC-4345-A89D-1FAC92F86E0D}" destId="{57F25F25-F00A-4848-A1C6-9BF21F5C2319}"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6A8DD2B-54A3-4765-9C3E-9F10CBDCAA9F}"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87201D53-D29B-45B8-AE0A-7C110F1AD841}">
      <dgm:prSet/>
      <dgm:spPr/>
      <dgm:t>
        <a:bodyPr/>
        <a:lstStyle/>
        <a:p>
          <a:r>
            <a:rPr lang="es-CR" dirty="0"/>
            <a:t>Es así que o la Economía Social de Mercado propone un Estado “fuerte pero limitado”. En este sentido debe ser “</a:t>
          </a:r>
          <a:r>
            <a:rPr lang="es-CR" b="1" dirty="0"/>
            <a:t>fuerte</a:t>
          </a:r>
          <a:r>
            <a:rPr lang="es-CR" dirty="0"/>
            <a:t>”, para garantizar la independencia de aquellos a quienes se les ha delegado el gobierno y defenderse de la presión de los grupos de interés que buscan su beneficio particular desentendiéndose del servicio al bienestar general de la sociedad, y </a:t>
          </a:r>
          <a:endParaRPr lang="en-US" dirty="0"/>
        </a:p>
      </dgm:t>
    </dgm:pt>
    <dgm:pt modelId="{C3EB80F5-8325-4F2D-830C-2C398CC77F58}" type="parTrans" cxnId="{617DB0C6-8622-4D30-995C-DD14C6E7D3F1}">
      <dgm:prSet/>
      <dgm:spPr/>
      <dgm:t>
        <a:bodyPr/>
        <a:lstStyle/>
        <a:p>
          <a:endParaRPr lang="en-US"/>
        </a:p>
      </dgm:t>
    </dgm:pt>
    <dgm:pt modelId="{B50E53BE-F94C-4DBE-9FEC-D8DAD00DE56D}" type="sibTrans" cxnId="{617DB0C6-8622-4D30-995C-DD14C6E7D3F1}">
      <dgm:prSet/>
      <dgm:spPr/>
      <dgm:t>
        <a:bodyPr/>
        <a:lstStyle/>
        <a:p>
          <a:endParaRPr lang="en-US"/>
        </a:p>
      </dgm:t>
    </dgm:pt>
    <dgm:pt modelId="{8D34AF44-F7EF-4F9B-BC90-53B224AE47CC}">
      <dgm:prSet/>
      <dgm:spPr/>
      <dgm:t>
        <a:bodyPr/>
        <a:lstStyle/>
        <a:p>
          <a:r>
            <a:rPr lang="es-CR"/>
            <a:t>“</a:t>
          </a:r>
          <a:r>
            <a:rPr lang="es-CR" b="1"/>
            <a:t>limitado</a:t>
          </a:r>
          <a:r>
            <a:rPr lang="es-CR"/>
            <a:t>”, proveyendo una combinación de controles y balances, previniendo y limitando el abuso del poder coercitivo político.</a:t>
          </a:r>
          <a:endParaRPr lang="en-US"/>
        </a:p>
      </dgm:t>
    </dgm:pt>
    <dgm:pt modelId="{47D710D1-B0D8-4707-951C-63A271914804}" type="parTrans" cxnId="{E299289E-8D7B-4ECA-ACDE-D76B9851E2C6}">
      <dgm:prSet/>
      <dgm:spPr/>
      <dgm:t>
        <a:bodyPr/>
        <a:lstStyle/>
        <a:p>
          <a:endParaRPr lang="en-US"/>
        </a:p>
      </dgm:t>
    </dgm:pt>
    <dgm:pt modelId="{E2257EF5-E705-4094-A594-C08B24957BD8}" type="sibTrans" cxnId="{E299289E-8D7B-4ECA-ACDE-D76B9851E2C6}">
      <dgm:prSet/>
      <dgm:spPr/>
      <dgm:t>
        <a:bodyPr/>
        <a:lstStyle/>
        <a:p>
          <a:endParaRPr lang="en-US"/>
        </a:p>
      </dgm:t>
    </dgm:pt>
    <dgm:pt modelId="{757C2A02-7ECB-4C1A-8158-02F2D14B66D9}" type="pres">
      <dgm:prSet presAssocID="{B6A8DD2B-54A3-4765-9C3E-9F10CBDCAA9F}" presName="linear" presStyleCnt="0">
        <dgm:presLayoutVars>
          <dgm:animLvl val="lvl"/>
          <dgm:resizeHandles val="exact"/>
        </dgm:presLayoutVars>
      </dgm:prSet>
      <dgm:spPr/>
    </dgm:pt>
    <dgm:pt modelId="{192873F8-67ED-4303-B1CF-A949D3313696}" type="pres">
      <dgm:prSet presAssocID="{87201D53-D29B-45B8-AE0A-7C110F1AD841}" presName="parentText" presStyleLbl="node1" presStyleIdx="0" presStyleCnt="2" custScaleY="196097">
        <dgm:presLayoutVars>
          <dgm:chMax val="0"/>
          <dgm:bulletEnabled val="1"/>
        </dgm:presLayoutVars>
      </dgm:prSet>
      <dgm:spPr/>
    </dgm:pt>
    <dgm:pt modelId="{4CAD1C7E-CE90-47C3-BF9D-085AF86F6500}" type="pres">
      <dgm:prSet presAssocID="{B50E53BE-F94C-4DBE-9FEC-D8DAD00DE56D}" presName="spacer" presStyleCnt="0"/>
      <dgm:spPr/>
    </dgm:pt>
    <dgm:pt modelId="{310DAC38-34BF-40C8-868C-5D21A7E48D75}" type="pres">
      <dgm:prSet presAssocID="{8D34AF44-F7EF-4F9B-BC90-53B224AE47CC}" presName="parentText" presStyleLbl="node1" presStyleIdx="1" presStyleCnt="2">
        <dgm:presLayoutVars>
          <dgm:chMax val="0"/>
          <dgm:bulletEnabled val="1"/>
        </dgm:presLayoutVars>
      </dgm:prSet>
      <dgm:spPr/>
    </dgm:pt>
  </dgm:ptLst>
  <dgm:cxnLst>
    <dgm:cxn modelId="{15AC5D4D-9DA5-41AA-AB87-D7410700376F}" type="presOf" srcId="{B6A8DD2B-54A3-4765-9C3E-9F10CBDCAA9F}" destId="{757C2A02-7ECB-4C1A-8158-02F2D14B66D9}" srcOrd="0" destOrd="0" presId="urn:microsoft.com/office/officeart/2005/8/layout/vList2"/>
    <dgm:cxn modelId="{E299289E-8D7B-4ECA-ACDE-D76B9851E2C6}" srcId="{B6A8DD2B-54A3-4765-9C3E-9F10CBDCAA9F}" destId="{8D34AF44-F7EF-4F9B-BC90-53B224AE47CC}" srcOrd="1" destOrd="0" parTransId="{47D710D1-B0D8-4707-951C-63A271914804}" sibTransId="{E2257EF5-E705-4094-A594-C08B24957BD8}"/>
    <dgm:cxn modelId="{C230E1A4-20D2-4D43-89DA-3A8D956AFF58}" type="presOf" srcId="{8D34AF44-F7EF-4F9B-BC90-53B224AE47CC}" destId="{310DAC38-34BF-40C8-868C-5D21A7E48D75}" srcOrd="0" destOrd="0" presId="urn:microsoft.com/office/officeart/2005/8/layout/vList2"/>
    <dgm:cxn modelId="{E02591C4-96E2-4A52-A9F4-C788C1ABC9DB}" type="presOf" srcId="{87201D53-D29B-45B8-AE0A-7C110F1AD841}" destId="{192873F8-67ED-4303-B1CF-A949D3313696}" srcOrd="0" destOrd="0" presId="urn:microsoft.com/office/officeart/2005/8/layout/vList2"/>
    <dgm:cxn modelId="{617DB0C6-8622-4D30-995C-DD14C6E7D3F1}" srcId="{B6A8DD2B-54A3-4765-9C3E-9F10CBDCAA9F}" destId="{87201D53-D29B-45B8-AE0A-7C110F1AD841}" srcOrd="0" destOrd="0" parTransId="{C3EB80F5-8325-4F2D-830C-2C398CC77F58}" sibTransId="{B50E53BE-F94C-4DBE-9FEC-D8DAD00DE56D}"/>
    <dgm:cxn modelId="{64ED48A5-2566-4007-8C79-6DDADAEA3EA8}" type="presParOf" srcId="{757C2A02-7ECB-4C1A-8158-02F2D14B66D9}" destId="{192873F8-67ED-4303-B1CF-A949D3313696}" srcOrd="0" destOrd="0" presId="urn:microsoft.com/office/officeart/2005/8/layout/vList2"/>
    <dgm:cxn modelId="{65404BBE-17AB-4D77-A7A2-A282F2E0A506}" type="presParOf" srcId="{757C2A02-7ECB-4C1A-8158-02F2D14B66D9}" destId="{4CAD1C7E-CE90-47C3-BF9D-085AF86F6500}" srcOrd="1" destOrd="0" presId="urn:microsoft.com/office/officeart/2005/8/layout/vList2"/>
    <dgm:cxn modelId="{2A791880-7808-48E1-ABC7-34D716B9D93C}" type="presParOf" srcId="{757C2A02-7ECB-4C1A-8158-02F2D14B66D9}" destId="{310DAC38-34BF-40C8-868C-5D21A7E48D75}"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CBDF169-435C-43AF-B91C-603D63D45AEC}"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B682C68C-FD47-4E9E-A68D-22070776CACE}">
      <dgm:prSet/>
      <dgm:spPr/>
      <dgm:t>
        <a:bodyPr/>
        <a:lstStyle/>
        <a:p>
          <a:r>
            <a:rPr lang="es-CR" dirty="0"/>
            <a:t>La definición y la estructura del estado “fuerte y limitado” requieren la caracterización de algunos elementos básicos fundamentales. De manera muy resumida podemos enumerar algunos principales:</a:t>
          </a:r>
          <a:endParaRPr lang="en-US" dirty="0"/>
        </a:p>
      </dgm:t>
    </dgm:pt>
    <dgm:pt modelId="{729B800C-4DF6-422F-BA77-91D527DEDD40}" type="parTrans" cxnId="{E45C795B-6E94-418E-9C7A-D2CC21027462}">
      <dgm:prSet/>
      <dgm:spPr/>
      <dgm:t>
        <a:bodyPr/>
        <a:lstStyle/>
        <a:p>
          <a:endParaRPr lang="en-US"/>
        </a:p>
      </dgm:t>
    </dgm:pt>
    <dgm:pt modelId="{61BD4929-4AF6-4077-8E11-0DEE2333E3CA}" type="sibTrans" cxnId="{E45C795B-6E94-418E-9C7A-D2CC21027462}">
      <dgm:prSet/>
      <dgm:spPr/>
      <dgm:t>
        <a:bodyPr/>
        <a:lstStyle/>
        <a:p>
          <a:endParaRPr lang="en-US"/>
        </a:p>
      </dgm:t>
    </dgm:pt>
    <dgm:pt modelId="{2FC382EC-73B8-4B58-AEC1-FFECEFFC9014}">
      <dgm:prSet/>
      <dgm:spPr/>
      <dgm:t>
        <a:bodyPr/>
        <a:lstStyle/>
        <a:p>
          <a:r>
            <a:rPr lang="es-CR"/>
            <a:t>Existencia de una “</a:t>
          </a:r>
          <a:r>
            <a:rPr lang="es-CR" b="1"/>
            <a:t>visión estratégica</a:t>
          </a:r>
          <a:r>
            <a:rPr lang="es-CR"/>
            <a:t>” del rol del Estado que debe estar fundada en la existencia de políticas de estado de mediano o largo plazo fundadas en consensos amplios.</a:t>
          </a:r>
          <a:endParaRPr lang="en-US"/>
        </a:p>
      </dgm:t>
    </dgm:pt>
    <dgm:pt modelId="{DE00424E-DF34-4A58-8E21-B62A223CD9FD}" type="parTrans" cxnId="{3FFE1D4A-A982-401C-B42F-D9D348ECF60E}">
      <dgm:prSet/>
      <dgm:spPr/>
      <dgm:t>
        <a:bodyPr/>
        <a:lstStyle/>
        <a:p>
          <a:endParaRPr lang="en-US"/>
        </a:p>
      </dgm:t>
    </dgm:pt>
    <dgm:pt modelId="{42069631-2DE5-4B45-8730-742B1916B267}" type="sibTrans" cxnId="{3FFE1D4A-A982-401C-B42F-D9D348ECF60E}">
      <dgm:prSet/>
      <dgm:spPr/>
      <dgm:t>
        <a:bodyPr/>
        <a:lstStyle/>
        <a:p>
          <a:endParaRPr lang="en-US"/>
        </a:p>
      </dgm:t>
    </dgm:pt>
    <dgm:pt modelId="{48009D60-A31D-468E-A4AE-CEBB071538A4}">
      <dgm:prSet/>
      <dgm:spPr/>
      <dgm:t>
        <a:bodyPr/>
        <a:lstStyle/>
        <a:p>
          <a:r>
            <a:rPr lang="es-CR"/>
            <a:t>“</a:t>
          </a:r>
          <a:r>
            <a:rPr lang="es-CR" b="1"/>
            <a:t>Independencia</a:t>
          </a:r>
          <a:r>
            <a:rPr lang="es-CR"/>
            <a:t>” de los grupos de interés particular.</a:t>
          </a:r>
          <a:endParaRPr lang="en-US"/>
        </a:p>
      </dgm:t>
    </dgm:pt>
    <dgm:pt modelId="{A706397B-2CF9-4A42-B707-737C739B727F}" type="parTrans" cxnId="{57154B91-A6F1-4782-A1F7-8B09D467804A}">
      <dgm:prSet/>
      <dgm:spPr/>
      <dgm:t>
        <a:bodyPr/>
        <a:lstStyle/>
        <a:p>
          <a:endParaRPr lang="en-US"/>
        </a:p>
      </dgm:t>
    </dgm:pt>
    <dgm:pt modelId="{01F3AD0C-4549-4367-906B-17535AED4D68}" type="sibTrans" cxnId="{57154B91-A6F1-4782-A1F7-8B09D467804A}">
      <dgm:prSet/>
      <dgm:spPr/>
      <dgm:t>
        <a:bodyPr/>
        <a:lstStyle/>
        <a:p>
          <a:endParaRPr lang="en-US"/>
        </a:p>
      </dgm:t>
    </dgm:pt>
    <dgm:pt modelId="{C0A37363-FA28-4466-94A0-6FAC90D69FC3}">
      <dgm:prSet/>
      <dgm:spPr/>
      <dgm:t>
        <a:bodyPr/>
        <a:lstStyle/>
        <a:p>
          <a:r>
            <a:rPr lang="es-CR"/>
            <a:t>“</a:t>
          </a:r>
          <a:r>
            <a:rPr lang="es-CR" b="1"/>
            <a:t>Funcionarios de excelencia</a:t>
          </a:r>
          <a:r>
            <a:rPr lang="es-CR"/>
            <a:t>” comprometidos que asciendan por un orden de méritos y no dependan directamente del juego político partidario.</a:t>
          </a:r>
          <a:endParaRPr lang="en-US"/>
        </a:p>
      </dgm:t>
    </dgm:pt>
    <dgm:pt modelId="{C9AB5476-D25E-44C0-9A5F-99F6008FEF07}" type="parTrans" cxnId="{98BD1EDD-D137-48A4-99D5-2B504FF7123A}">
      <dgm:prSet/>
      <dgm:spPr/>
      <dgm:t>
        <a:bodyPr/>
        <a:lstStyle/>
        <a:p>
          <a:endParaRPr lang="en-US"/>
        </a:p>
      </dgm:t>
    </dgm:pt>
    <dgm:pt modelId="{C4576B6E-611A-4FB7-B160-B4455C1C3634}" type="sibTrans" cxnId="{98BD1EDD-D137-48A4-99D5-2B504FF7123A}">
      <dgm:prSet/>
      <dgm:spPr/>
      <dgm:t>
        <a:bodyPr/>
        <a:lstStyle/>
        <a:p>
          <a:endParaRPr lang="en-US"/>
        </a:p>
      </dgm:t>
    </dgm:pt>
    <dgm:pt modelId="{855A317C-51D3-4CC6-B504-9CA56B4B37BB}">
      <dgm:prSet/>
      <dgm:spPr/>
      <dgm:t>
        <a:bodyPr/>
        <a:lstStyle/>
        <a:p>
          <a:r>
            <a:rPr lang="es-CR"/>
            <a:t>Transparencia de la gestión y la “</a:t>
          </a:r>
          <a:r>
            <a:rPr lang="es-CR" b="1"/>
            <a:t>lucha contra la corrupción</a:t>
          </a:r>
          <a:r>
            <a:rPr lang="es-CR"/>
            <a:t>”</a:t>
          </a:r>
          <a:endParaRPr lang="en-US"/>
        </a:p>
      </dgm:t>
    </dgm:pt>
    <dgm:pt modelId="{9C47DB4B-AA61-4E9A-9C93-D7F1888E3906}" type="parTrans" cxnId="{B1C2B806-FA5B-477B-822B-E20511CF9DB0}">
      <dgm:prSet/>
      <dgm:spPr/>
      <dgm:t>
        <a:bodyPr/>
        <a:lstStyle/>
        <a:p>
          <a:endParaRPr lang="en-US"/>
        </a:p>
      </dgm:t>
    </dgm:pt>
    <dgm:pt modelId="{2E788B0C-7B3E-4EF2-85F3-D750192EB8F2}" type="sibTrans" cxnId="{B1C2B806-FA5B-477B-822B-E20511CF9DB0}">
      <dgm:prSet/>
      <dgm:spPr/>
      <dgm:t>
        <a:bodyPr/>
        <a:lstStyle/>
        <a:p>
          <a:endParaRPr lang="en-US"/>
        </a:p>
      </dgm:t>
    </dgm:pt>
    <dgm:pt modelId="{8354C48B-CDB1-4E79-9A85-215ED208F6FF}" type="pres">
      <dgm:prSet presAssocID="{1CBDF169-435C-43AF-B91C-603D63D45AEC}" presName="linear" presStyleCnt="0">
        <dgm:presLayoutVars>
          <dgm:animLvl val="lvl"/>
          <dgm:resizeHandles val="exact"/>
        </dgm:presLayoutVars>
      </dgm:prSet>
      <dgm:spPr/>
    </dgm:pt>
    <dgm:pt modelId="{297348F5-B558-4EA5-9AFB-9F63A6D3B02A}" type="pres">
      <dgm:prSet presAssocID="{B682C68C-FD47-4E9E-A68D-22070776CACE}" presName="parentText" presStyleLbl="node1" presStyleIdx="0" presStyleCnt="1">
        <dgm:presLayoutVars>
          <dgm:chMax val="0"/>
          <dgm:bulletEnabled val="1"/>
        </dgm:presLayoutVars>
      </dgm:prSet>
      <dgm:spPr/>
    </dgm:pt>
    <dgm:pt modelId="{DD948A7E-7ED6-4BED-81AF-612676301850}" type="pres">
      <dgm:prSet presAssocID="{B682C68C-FD47-4E9E-A68D-22070776CACE}" presName="childText" presStyleLbl="revTx" presStyleIdx="0" presStyleCnt="1">
        <dgm:presLayoutVars>
          <dgm:bulletEnabled val="1"/>
        </dgm:presLayoutVars>
      </dgm:prSet>
      <dgm:spPr/>
    </dgm:pt>
  </dgm:ptLst>
  <dgm:cxnLst>
    <dgm:cxn modelId="{D16E1F00-98E7-48B8-93FF-95DFE9AB9C41}" type="presOf" srcId="{2FC382EC-73B8-4B58-AEC1-FFECEFFC9014}" destId="{DD948A7E-7ED6-4BED-81AF-612676301850}" srcOrd="0" destOrd="0" presId="urn:microsoft.com/office/officeart/2005/8/layout/vList2"/>
    <dgm:cxn modelId="{B1C2B806-FA5B-477B-822B-E20511CF9DB0}" srcId="{B682C68C-FD47-4E9E-A68D-22070776CACE}" destId="{855A317C-51D3-4CC6-B504-9CA56B4B37BB}" srcOrd="3" destOrd="0" parTransId="{9C47DB4B-AA61-4E9A-9C93-D7F1888E3906}" sibTransId="{2E788B0C-7B3E-4EF2-85F3-D750192EB8F2}"/>
    <dgm:cxn modelId="{E45C795B-6E94-418E-9C7A-D2CC21027462}" srcId="{1CBDF169-435C-43AF-B91C-603D63D45AEC}" destId="{B682C68C-FD47-4E9E-A68D-22070776CACE}" srcOrd="0" destOrd="0" parTransId="{729B800C-4DF6-422F-BA77-91D527DEDD40}" sibTransId="{61BD4929-4AF6-4077-8E11-0DEE2333E3CA}"/>
    <dgm:cxn modelId="{29E84C66-627C-4AE8-A87D-F826030A268B}" type="presOf" srcId="{B682C68C-FD47-4E9E-A68D-22070776CACE}" destId="{297348F5-B558-4EA5-9AFB-9F63A6D3B02A}" srcOrd="0" destOrd="0" presId="urn:microsoft.com/office/officeart/2005/8/layout/vList2"/>
    <dgm:cxn modelId="{3FFE1D4A-A982-401C-B42F-D9D348ECF60E}" srcId="{B682C68C-FD47-4E9E-A68D-22070776CACE}" destId="{2FC382EC-73B8-4B58-AEC1-FFECEFFC9014}" srcOrd="0" destOrd="0" parTransId="{DE00424E-DF34-4A58-8E21-B62A223CD9FD}" sibTransId="{42069631-2DE5-4B45-8730-742B1916B267}"/>
    <dgm:cxn modelId="{9AC5B375-4A7B-4FFB-A80F-464CA2CA352D}" type="presOf" srcId="{1CBDF169-435C-43AF-B91C-603D63D45AEC}" destId="{8354C48B-CDB1-4E79-9A85-215ED208F6FF}" srcOrd="0" destOrd="0" presId="urn:microsoft.com/office/officeart/2005/8/layout/vList2"/>
    <dgm:cxn modelId="{57154B91-A6F1-4782-A1F7-8B09D467804A}" srcId="{B682C68C-FD47-4E9E-A68D-22070776CACE}" destId="{48009D60-A31D-468E-A4AE-CEBB071538A4}" srcOrd="1" destOrd="0" parTransId="{A706397B-2CF9-4A42-B707-737C739B727F}" sibTransId="{01F3AD0C-4549-4367-906B-17535AED4D68}"/>
    <dgm:cxn modelId="{73412F98-2697-4953-BE98-190053DA61D6}" type="presOf" srcId="{855A317C-51D3-4CC6-B504-9CA56B4B37BB}" destId="{DD948A7E-7ED6-4BED-81AF-612676301850}" srcOrd="0" destOrd="3" presId="urn:microsoft.com/office/officeart/2005/8/layout/vList2"/>
    <dgm:cxn modelId="{C76840AA-BEEF-47C4-8F22-6388326AE8F2}" type="presOf" srcId="{C0A37363-FA28-4466-94A0-6FAC90D69FC3}" destId="{DD948A7E-7ED6-4BED-81AF-612676301850}" srcOrd="0" destOrd="2" presId="urn:microsoft.com/office/officeart/2005/8/layout/vList2"/>
    <dgm:cxn modelId="{EC3E10AF-DA0D-4BEF-9983-AC14DB6BE76D}" type="presOf" srcId="{48009D60-A31D-468E-A4AE-CEBB071538A4}" destId="{DD948A7E-7ED6-4BED-81AF-612676301850}" srcOrd="0" destOrd="1" presId="urn:microsoft.com/office/officeart/2005/8/layout/vList2"/>
    <dgm:cxn modelId="{98BD1EDD-D137-48A4-99D5-2B504FF7123A}" srcId="{B682C68C-FD47-4E9E-A68D-22070776CACE}" destId="{C0A37363-FA28-4466-94A0-6FAC90D69FC3}" srcOrd="2" destOrd="0" parTransId="{C9AB5476-D25E-44C0-9A5F-99F6008FEF07}" sibTransId="{C4576B6E-611A-4FB7-B160-B4455C1C3634}"/>
    <dgm:cxn modelId="{F65633DA-1370-48EA-BC3E-727F33FFBE6D}" type="presParOf" srcId="{8354C48B-CDB1-4E79-9A85-215ED208F6FF}" destId="{297348F5-B558-4EA5-9AFB-9F63A6D3B02A}" srcOrd="0" destOrd="0" presId="urn:microsoft.com/office/officeart/2005/8/layout/vList2"/>
    <dgm:cxn modelId="{D90F3997-8108-4099-A58B-254A5554874A}" type="presParOf" srcId="{8354C48B-CDB1-4E79-9A85-215ED208F6FF}" destId="{DD948A7E-7ED6-4BED-81AF-612676301850}"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91AC2ED-15A4-42C5-8848-FC21C2B46C7D}"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498034FF-C9EA-424C-8630-AA81BDFB593B}">
      <dgm:prSet/>
      <dgm:spPr/>
      <dgm:t>
        <a:bodyPr/>
        <a:lstStyle/>
        <a:p>
          <a:r>
            <a:rPr lang="es-CR" dirty="0"/>
            <a:t>Desde el punto de vista de la “</a:t>
          </a:r>
          <a:r>
            <a:rPr lang="es-CR" b="1" dirty="0"/>
            <a:t>estrategia de intervención</a:t>
          </a:r>
          <a:r>
            <a:rPr lang="es-CR" dirty="0"/>
            <a:t>” que desarrolla el Estado sobre el ámbito económico, el análisis del autor delimita tres posibilidades. </a:t>
          </a:r>
          <a:endParaRPr lang="en-US" dirty="0"/>
        </a:p>
      </dgm:t>
    </dgm:pt>
    <dgm:pt modelId="{F8ACA2EA-06F6-4A66-898F-648432F91E5F}" type="parTrans" cxnId="{0E291D3B-B9EC-4615-B171-49A28E530997}">
      <dgm:prSet/>
      <dgm:spPr/>
      <dgm:t>
        <a:bodyPr/>
        <a:lstStyle/>
        <a:p>
          <a:endParaRPr lang="en-US"/>
        </a:p>
      </dgm:t>
    </dgm:pt>
    <dgm:pt modelId="{684A5267-84DD-4661-BC86-08D76B7E6855}" type="sibTrans" cxnId="{0E291D3B-B9EC-4615-B171-49A28E530997}">
      <dgm:prSet/>
      <dgm:spPr/>
      <dgm:t>
        <a:bodyPr/>
        <a:lstStyle/>
        <a:p>
          <a:endParaRPr lang="en-US"/>
        </a:p>
      </dgm:t>
    </dgm:pt>
    <dgm:pt modelId="{5AB33900-11A3-4EC4-B0A6-42FED2A555FC}">
      <dgm:prSet/>
      <dgm:spPr/>
      <dgm:t>
        <a:bodyPr/>
        <a:lstStyle/>
        <a:p>
          <a:r>
            <a:rPr lang="es-CR"/>
            <a:t>La primera es el “</a:t>
          </a:r>
          <a:r>
            <a:rPr lang="es-CR" u="sng"/>
            <a:t>laissez faire</a:t>
          </a:r>
          <a:r>
            <a:rPr lang="es-CR"/>
            <a:t>”, o “hacer lo mínimo posible”, puesto que el mercado se autorregula; esta estrategia conlleva en muchos casos un alto costo social e incluso económico. </a:t>
          </a:r>
          <a:endParaRPr lang="en-US"/>
        </a:p>
      </dgm:t>
    </dgm:pt>
    <dgm:pt modelId="{FFF16B0C-1BCE-470D-AEAC-B3F8B3E09096}" type="parTrans" cxnId="{5B872539-85A9-4509-96F9-54FDF3ED4352}">
      <dgm:prSet/>
      <dgm:spPr/>
      <dgm:t>
        <a:bodyPr/>
        <a:lstStyle/>
        <a:p>
          <a:endParaRPr lang="en-US"/>
        </a:p>
      </dgm:t>
    </dgm:pt>
    <dgm:pt modelId="{EB249F27-3829-4321-AFDB-6269E6E3316E}" type="sibTrans" cxnId="{5B872539-85A9-4509-96F9-54FDF3ED4352}">
      <dgm:prSet/>
      <dgm:spPr/>
      <dgm:t>
        <a:bodyPr/>
        <a:lstStyle/>
        <a:p>
          <a:endParaRPr lang="en-US"/>
        </a:p>
      </dgm:t>
    </dgm:pt>
    <dgm:pt modelId="{47DDA673-3457-4316-B943-1F05488CBF51}">
      <dgm:prSet/>
      <dgm:spPr/>
      <dgm:t>
        <a:bodyPr/>
        <a:lstStyle/>
        <a:p>
          <a:r>
            <a:rPr lang="es-CR"/>
            <a:t>La segunda es el “</a:t>
          </a:r>
          <a:r>
            <a:rPr lang="es-CR" u="sng"/>
            <a:t>control-coactivo</a:t>
          </a:r>
          <a:r>
            <a:rPr lang="es-CR"/>
            <a:t>” –coincidente por lo general con la categoría del “estado autoritario”– que interrumpe el proceso económico del sistema de precios y, por lo tanto, conduce a desequilibrios económicos en el mediano o largo plazo. </a:t>
          </a:r>
          <a:endParaRPr lang="en-US"/>
        </a:p>
      </dgm:t>
    </dgm:pt>
    <dgm:pt modelId="{15D2DEA5-7EC7-4421-B866-7CECAA991EBC}" type="parTrans" cxnId="{F571ED09-C4BD-4F0F-8883-51F0476EB3A5}">
      <dgm:prSet/>
      <dgm:spPr/>
      <dgm:t>
        <a:bodyPr/>
        <a:lstStyle/>
        <a:p>
          <a:endParaRPr lang="en-US"/>
        </a:p>
      </dgm:t>
    </dgm:pt>
    <dgm:pt modelId="{36C35C30-9603-40B7-B4AD-E903FE6CD805}" type="sibTrans" cxnId="{F571ED09-C4BD-4F0F-8883-51F0476EB3A5}">
      <dgm:prSet/>
      <dgm:spPr/>
      <dgm:t>
        <a:bodyPr/>
        <a:lstStyle/>
        <a:p>
          <a:endParaRPr lang="en-US"/>
        </a:p>
      </dgm:t>
    </dgm:pt>
    <dgm:pt modelId="{40CC8BC9-646D-4664-A63C-D6F30F6153B1}">
      <dgm:prSet/>
      <dgm:spPr/>
      <dgm:t>
        <a:bodyPr/>
        <a:lstStyle/>
        <a:p>
          <a:r>
            <a:rPr lang="es-CR"/>
            <a:t>La tercera estrategia consiste en la “</a:t>
          </a:r>
          <a:r>
            <a:rPr lang="es-CR" u="sng"/>
            <a:t>intervención-cooperativa</a:t>
          </a:r>
          <a:r>
            <a:rPr lang="es-CR"/>
            <a:t>”, la cual dosifica, sin interrumpir, el proceso de ajuste económico moderando sus consecuencias sociales y humanas, y apoya de modo especial a los grupos más débiles.</a:t>
          </a:r>
          <a:endParaRPr lang="en-US"/>
        </a:p>
      </dgm:t>
    </dgm:pt>
    <dgm:pt modelId="{2323F976-12DA-4DD8-9AEF-CE5CDED675D3}" type="parTrans" cxnId="{498629B7-249B-42AE-BCEA-554691C80143}">
      <dgm:prSet/>
      <dgm:spPr/>
      <dgm:t>
        <a:bodyPr/>
        <a:lstStyle/>
        <a:p>
          <a:endParaRPr lang="en-US"/>
        </a:p>
      </dgm:t>
    </dgm:pt>
    <dgm:pt modelId="{2BE8BC73-622E-4DB1-9E00-7604B97795B0}" type="sibTrans" cxnId="{498629B7-249B-42AE-BCEA-554691C80143}">
      <dgm:prSet/>
      <dgm:spPr/>
      <dgm:t>
        <a:bodyPr/>
        <a:lstStyle/>
        <a:p>
          <a:endParaRPr lang="en-US"/>
        </a:p>
      </dgm:t>
    </dgm:pt>
    <dgm:pt modelId="{A07C4EF4-BDFD-4B0B-AFD0-9BA96721274C}" type="pres">
      <dgm:prSet presAssocID="{C91AC2ED-15A4-42C5-8848-FC21C2B46C7D}" presName="root" presStyleCnt="0">
        <dgm:presLayoutVars>
          <dgm:dir/>
          <dgm:resizeHandles val="exact"/>
        </dgm:presLayoutVars>
      </dgm:prSet>
      <dgm:spPr/>
    </dgm:pt>
    <dgm:pt modelId="{A5B6667E-6E1A-4064-8A46-BCAB580CFC04}" type="pres">
      <dgm:prSet presAssocID="{498034FF-C9EA-424C-8630-AA81BDFB593B}" presName="compNode" presStyleCnt="0"/>
      <dgm:spPr/>
    </dgm:pt>
    <dgm:pt modelId="{E1976043-5122-460C-8A4E-6F9A8FBFD762}" type="pres">
      <dgm:prSet presAssocID="{498034FF-C9EA-424C-8630-AA81BDFB593B}" presName="bgRect" presStyleLbl="bgShp" presStyleIdx="0" presStyleCnt="4"/>
      <dgm:spPr/>
    </dgm:pt>
    <dgm:pt modelId="{DEA236A6-0C2C-485F-89FF-F3499F36B3A0}" type="pres">
      <dgm:prSet presAssocID="{498034FF-C9EA-424C-8630-AA81BDFB593B}"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Tren"/>
        </a:ext>
      </dgm:extLst>
    </dgm:pt>
    <dgm:pt modelId="{EBD7DC8C-E5F1-474A-AD3A-83708A4964C7}" type="pres">
      <dgm:prSet presAssocID="{498034FF-C9EA-424C-8630-AA81BDFB593B}" presName="spaceRect" presStyleCnt="0"/>
      <dgm:spPr/>
    </dgm:pt>
    <dgm:pt modelId="{408F465C-FB36-4B5D-9134-A09AC80169C4}" type="pres">
      <dgm:prSet presAssocID="{498034FF-C9EA-424C-8630-AA81BDFB593B}" presName="parTx" presStyleLbl="revTx" presStyleIdx="0" presStyleCnt="4">
        <dgm:presLayoutVars>
          <dgm:chMax val="0"/>
          <dgm:chPref val="0"/>
        </dgm:presLayoutVars>
      </dgm:prSet>
      <dgm:spPr/>
    </dgm:pt>
    <dgm:pt modelId="{F173C15E-606F-4F7E-AB95-56688F19EFB3}" type="pres">
      <dgm:prSet presAssocID="{684A5267-84DD-4661-BC86-08D76B7E6855}" presName="sibTrans" presStyleCnt="0"/>
      <dgm:spPr/>
    </dgm:pt>
    <dgm:pt modelId="{60D3D43D-09E0-4574-8C9A-9F3DB4593F35}" type="pres">
      <dgm:prSet presAssocID="{5AB33900-11A3-4EC4-B0A6-42FED2A555FC}" presName="compNode" presStyleCnt="0"/>
      <dgm:spPr/>
    </dgm:pt>
    <dgm:pt modelId="{3E58A22A-72A5-4731-802E-68A5477A0259}" type="pres">
      <dgm:prSet presAssocID="{5AB33900-11A3-4EC4-B0A6-42FED2A555FC}" presName="bgRect" presStyleLbl="bgShp" presStyleIdx="1" presStyleCnt="4"/>
      <dgm:spPr/>
    </dgm:pt>
    <dgm:pt modelId="{A9FE9812-B412-41D7-952F-EB394E216BD7}" type="pres">
      <dgm:prSet presAssocID="{5AB33900-11A3-4EC4-B0A6-42FED2A555FC}"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Lavabo"/>
        </a:ext>
      </dgm:extLst>
    </dgm:pt>
    <dgm:pt modelId="{F3DE9647-5A8B-45E9-9376-CC106BE0790A}" type="pres">
      <dgm:prSet presAssocID="{5AB33900-11A3-4EC4-B0A6-42FED2A555FC}" presName="spaceRect" presStyleCnt="0"/>
      <dgm:spPr/>
    </dgm:pt>
    <dgm:pt modelId="{8E651B06-75DD-4D4D-93EF-2FA83A7C13AD}" type="pres">
      <dgm:prSet presAssocID="{5AB33900-11A3-4EC4-B0A6-42FED2A555FC}" presName="parTx" presStyleLbl="revTx" presStyleIdx="1" presStyleCnt="4">
        <dgm:presLayoutVars>
          <dgm:chMax val="0"/>
          <dgm:chPref val="0"/>
        </dgm:presLayoutVars>
      </dgm:prSet>
      <dgm:spPr/>
    </dgm:pt>
    <dgm:pt modelId="{D9CEDC55-36A2-4B41-8A63-C053B1339B8B}" type="pres">
      <dgm:prSet presAssocID="{EB249F27-3829-4321-AFDB-6269E6E3316E}" presName="sibTrans" presStyleCnt="0"/>
      <dgm:spPr/>
    </dgm:pt>
    <dgm:pt modelId="{E9407F93-AECB-4481-9E3E-050D7C2139B0}" type="pres">
      <dgm:prSet presAssocID="{47DDA673-3457-4316-B943-1F05488CBF51}" presName="compNode" presStyleCnt="0"/>
      <dgm:spPr/>
    </dgm:pt>
    <dgm:pt modelId="{8CA7BBC5-130F-4B6C-B743-776AC7427502}" type="pres">
      <dgm:prSet presAssocID="{47DDA673-3457-4316-B943-1F05488CBF51}" presName="bgRect" presStyleLbl="bgShp" presStyleIdx="2" presStyleCnt="4"/>
      <dgm:spPr>
        <a:solidFill>
          <a:schemeClr val="accent6">
            <a:lumMod val="75000"/>
          </a:schemeClr>
        </a:solidFill>
      </dgm:spPr>
    </dgm:pt>
    <dgm:pt modelId="{71239CA5-018F-4344-B7A1-454555F6EE4C}" type="pres">
      <dgm:prSet presAssocID="{47DDA673-3457-4316-B943-1F05488CBF51}"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asura"/>
        </a:ext>
      </dgm:extLst>
    </dgm:pt>
    <dgm:pt modelId="{4222497B-A5A2-46DE-93EE-1D07E5EC862B}" type="pres">
      <dgm:prSet presAssocID="{47DDA673-3457-4316-B943-1F05488CBF51}" presName="spaceRect" presStyleCnt="0"/>
      <dgm:spPr/>
    </dgm:pt>
    <dgm:pt modelId="{6BD62364-3BCB-4FBA-A702-82F4A146370A}" type="pres">
      <dgm:prSet presAssocID="{47DDA673-3457-4316-B943-1F05488CBF51}" presName="parTx" presStyleLbl="revTx" presStyleIdx="2" presStyleCnt="4">
        <dgm:presLayoutVars>
          <dgm:chMax val="0"/>
          <dgm:chPref val="0"/>
        </dgm:presLayoutVars>
      </dgm:prSet>
      <dgm:spPr/>
    </dgm:pt>
    <dgm:pt modelId="{6804879C-77B9-4D77-B207-2FB1E7D53B96}" type="pres">
      <dgm:prSet presAssocID="{36C35C30-9603-40B7-B4AD-E903FE6CD805}" presName="sibTrans" presStyleCnt="0"/>
      <dgm:spPr/>
    </dgm:pt>
    <dgm:pt modelId="{39C26228-F95E-43C0-961E-7AFC16FCE14F}" type="pres">
      <dgm:prSet presAssocID="{40CC8BC9-646D-4664-A63C-D6F30F6153B1}" presName="compNode" presStyleCnt="0"/>
      <dgm:spPr/>
    </dgm:pt>
    <dgm:pt modelId="{527CE75D-6EB1-49EB-B195-AB609379A4DB}" type="pres">
      <dgm:prSet presAssocID="{40CC8BC9-646D-4664-A63C-D6F30F6153B1}" presName="bgRect" presStyleLbl="bgShp" presStyleIdx="3" presStyleCnt="4"/>
      <dgm:spPr/>
    </dgm:pt>
    <dgm:pt modelId="{C3DAACB7-BB8F-46FA-84A8-532752609926}" type="pres">
      <dgm:prSet presAssocID="{40CC8BC9-646D-4664-A63C-D6F30F6153B1}"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top Sign"/>
        </a:ext>
      </dgm:extLst>
    </dgm:pt>
    <dgm:pt modelId="{F6ECBFF3-A51E-496D-967E-C48BE535BD37}" type="pres">
      <dgm:prSet presAssocID="{40CC8BC9-646D-4664-A63C-D6F30F6153B1}" presName="spaceRect" presStyleCnt="0"/>
      <dgm:spPr/>
    </dgm:pt>
    <dgm:pt modelId="{1CAA27A5-EB5A-4B6E-93BA-D926A1616A07}" type="pres">
      <dgm:prSet presAssocID="{40CC8BC9-646D-4664-A63C-D6F30F6153B1}" presName="parTx" presStyleLbl="revTx" presStyleIdx="3" presStyleCnt="4">
        <dgm:presLayoutVars>
          <dgm:chMax val="0"/>
          <dgm:chPref val="0"/>
        </dgm:presLayoutVars>
      </dgm:prSet>
      <dgm:spPr/>
    </dgm:pt>
  </dgm:ptLst>
  <dgm:cxnLst>
    <dgm:cxn modelId="{F571ED09-C4BD-4F0F-8883-51F0476EB3A5}" srcId="{C91AC2ED-15A4-42C5-8848-FC21C2B46C7D}" destId="{47DDA673-3457-4316-B943-1F05488CBF51}" srcOrd="2" destOrd="0" parTransId="{15D2DEA5-7EC7-4421-B866-7CECAA991EBC}" sibTransId="{36C35C30-9603-40B7-B4AD-E903FE6CD805}"/>
    <dgm:cxn modelId="{23D3CD38-4E36-4F84-9A1E-651520B97611}" type="presOf" srcId="{498034FF-C9EA-424C-8630-AA81BDFB593B}" destId="{408F465C-FB36-4B5D-9134-A09AC80169C4}" srcOrd="0" destOrd="0" presId="urn:microsoft.com/office/officeart/2018/2/layout/IconVerticalSolidList"/>
    <dgm:cxn modelId="{5B872539-85A9-4509-96F9-54FDF3ED4352}" srcId="{C91AC2ED-15A4-42C5-8848-FC21C2B46C7D}" destId="{5AB33900-11A3-4EC4-B0A6-42FED2A555FC}" srcOrd="1" destOrd="0" parTransId="{FFF16B0C-1BCE-470D-AEAC-B3F8B3E09096}" sibTransId="{EB249F27-3829-4321-AFDB-6269E6E3316E}"/>
    <dgm:cxn modelId="{0E291D3B-B9EC-4615-B171-49A28E530997}" srcId="{C91AC2ED-15A4-42C5-8848-FC21C2B46C7D}" destId="{498034FF-C9EA-424C-8630-AA81BDFB593B}" srcOrd="0" destOrd="0" parTransId="{F8ACA2EA-06F6-4A66-898F-648432F91E5F}" sibTransId="{684A5267-84DD-4661-BC86-08D76B7E6855}"/>
    <dgm:cxn modelId="{3AD5CC65-8130-401F-B339-E7797122FC7A}" type="presOf" srcId="{5AB33900-11A3-4EC4-B0A6-42FED2A555FC}" destId="{8E651B06-75DD-4D4D-93EF-2FA83A7C13AD}" srcOrd="0" destOrd="0" presId="urn:microsoft.com/office/officeart/2018/2/layout/IconVerticalSolidList"/>
    <dgm:cxn modelId="{FD6F624A-FF89-45AE-A641-4F6C3C0CE610}" type="presOf" srcId="{47DDA673-3457-4316-B943-1F05488CBF51}" destId="{6BD62364-3BCB-4FBA-A702-82F4A146370A}" srcOrd="0" destOrd="0" presId="urn:microsoft.com/office/officeart/2018/2/layout/IconVerticalSolidList"/>
    <dgm:cxn modelId="{27CE8386-56B1-4D65-88B0-F0C8C22AD1C0}" type="presOf" srcId="{40CC8BC9-646D-4664-A63C-D6F30F6153B1}" destId="{1CAA27A5-EB5A-4B6E-93BA-D926A1616A07}" srcOrd="0" destOrd="0" presId="urn:microsoft.com/office/officeart/2018/2/layout/IconVerticalSolidList"/>
    <dgm:cxn modelId="{498629B7-249B-42AE-BCEA-554691C80143}" srcId="{C91AC2ED-15A4-42C5-8848-FC21C2B46C7D}" destId="{40CC8BC9-646D-4664-A63C-D6F30F6153B1}" srcOrd="3" destOrd="0" parTransId="{2323F976-12DA-4DD8-9AEF-CE5CDED675D3}" sibTransId="{2BE8BC73-622E-4DB1-9E00-7604B97795B0}"/>
    <dgm:cxn modelId="{E98FC9BC-44C7-4D7A-AF08-70A5CCDED1C3}" type="presOf" srcId="{C91AC2ED-15A4-42C5-8848-FC21C2B46C7D}" destId="{A07C4EF4-BDFD-4B0B-AFD0-9BA96721274C}" srcOrd="0" destOrd="0" presId="urn:microsoft.com/office/officeart/2018/2/layout/IconVerticalSolidList"/>
    <dgm:cxn modelId="{2C49E4C7-3159-4C7C-9218-B54B9B7DDEE1}" type="presParOf" srcId="{A07C4EF4-BDFD-4B0B-AFD0-9BA96721274C}" destId="{A5B6667E-6E1A-4064-8A46-BCAB580CFC04}" srcOrd="0" destOrd="0" presId="urn:microsoft.com/office/officeart/2018/2/layout/IconVerticalSolidList"/>
    <dgm:cxn modelId="{ED722FAA-B23C-42D3-BF8B-A6EAB2EE732B}" type="presParOf" srcId="{A5B6667E-6E1A-4064-8A46-BCAB580CFC04}" destId="{E1976043-5122-460C-8A4E-6F9A8FBFD762}" srcOrd="0" destOrd="0" presId="urn:microsoft.com/office/officeart/2018/2/layout/IconVerticalSolidList"/>
    <dgm:cxn modelId="{BF6D9B54-B48F-444F-9714-266D78B5A5B0}" type="presParOf" srcId="{A5B6667E-6E1A-4064-8A46-BCAB580CFC04}" destId="{DEA236A6-0C2C-485F-89FF-F3499F36B3A0}" srcOrd="1" destOrd="0" presId="urn:microsoft.com/office/officeart/2018/2/layout/IconVerticalSolidList"/>
    <dgm:cxn modelId="{714495A1-8D47-493F-9656-44F03928771A}" type="presParOf" srcId="{A5B6667E-6E1A-4064-8A46-BCAB580CFC04}" destId="{EBD7DC8C-E5F1-474A-AD3A-83708A4964C7}" srcOrd="2" destOrd="0" presId="urn:microsoft.com/office/officeart/2018/2/layout/IconVerticalSolidList"/>
    <dgm:cxn modelId="{0DABB1F5-8C6E-4E3F-A959-6DE1585DEB6D}" type="presParOf" srcId="{A5B6667E-6E1A-4064-8A46-BCAB580CFC04}" destId="{408F465C-FB36-4B5D-9134-A09AC80169C4}" srcOrd="3" destOrd="0" presId="urn:microsoft.com/office/officeart/2018/2/layout/IconVerticalSolidList"/>
    <dgm:cxn modelId="{37167919-7A8A-4F21-9751-A98BAD825759}" type="presParOf" srcId="{A07C4EF4-BDFD-4B0B-AFD0-9BA96721274C}" destId="{F173C15E-606F-4F7E-AB95-56688F19EFB3}" srcOrd="1" destOrd="0" presId="urn:microsoft.com/office/officeart/2018/2/layout/IconVerticalSolidList"/>
    <dgm:cxn modelId="{7F8F0C41-6486-4C32-B8F4-B414F0F3D72A}" type="presParOf" srcId="{A07C4EF4-BDFD-4B0B-AFD0-9BA96721274C}" destId="{60D3D43D-09E0-4574-8C9A-9F3DB4593F35}" srcOrd="2" destOrd="0" presId="urn:microsoft.com/office/officeart/2018/2/layout/IconVerticalSolidList"/>
    <dgm:cxn modelId="{B78DDBDF-79EF-49C4-B043-392A050D05A1}" type="presParOf" srcId="{60D3D43D-09E0-4574-8C9A-9F3DB4593F35}" destId="{3E58A22A-72A5-4731-802E-68A5477A0259}" srcOrd="0" destOrd="0" presId="urn:microsoft.com/office/officeart/2018/2/layout/IconVerticalSolidList"/>
    <dgm:cxn modelId="{93707C5B-5B3D-4C55-870A-ECD369606A54}" type="presParOf" srcId="{60D3D43D-09E0-4574-8C9A-9F3DB4593F35}" destId="{A9FE9812-B412-41D7-952F-EB394E216BD7}" srcOrd="1" destOrd="0" presId="urn:microsoft.com/office/officeart/2018/2/layout/IconVerticalSolidList"/>
    <dgm:cxn modelId="{731B9632-D73F-4C6B-94A4-7FD1F2CFA27D}" type="presParOf" srcId="{60D3D43D-09E0-4574-8C9A-9F3DB4593F35}" destId="{F3DE9647-5A8B-45E9-9376-CC106BE0790A}" srcOrd="2" destOrd="0" presId="urn:microsoft.com/office/officeart/2018/2/layout/IconVerticalSolidList"/>
    <dgm:cxn modelId="{869BCFD6-BF4F-4BA5-9927-F49F358ACCC2}" type="presParOf" srcId="{60D3D43D-09E0-4574-8C9A-9F3DB4593F35}" destId="{8E651B06-75DD-4D4D-93EF-2FA83A7C13AD}" srcOrd="3" destOrd="0" presId="urn:microsoft.com/office/officeart/2018/2/layout/IconVerticalSolidList"/>
    <dgm:cxn modelId="{380C61F9-1A7A-427A-B882-BF0AD1E8A234}" type="presParOf" srcId="{A07C4EF4-BDFD-4B0B-AFD0-9BA96721274C}" destId="{D9CEDC55-36A2-4B41-8A63-C053B1339B8B}" srcOrd="3" destOrd="0" presId="urn:microsoft.com/office/officeart/2018/2/layout/IconVerticalSolidList"/>
    <dgm:cxn modelId="{D43B4C07-3C77-4C50-AA5E-3553BCBD9170}" type="presParOf" srcId="{A07C4EF4-BDFD-4B0B-AFD0-9BA96721274C}" destId="{E9407F93-AECB-4481-9E3E-050D7C2139B0}" srcOrd="4" destOrd="0" presId="urn:microsoft.com/office/officeart/2018/2/layout/IconVerticalSolidList"/>
    <dgm:cxn modelId="{B83778AE-BA8B-4C8B-B7C0-1A1864C1E6C9}" type="presParOf" srcId="{E9407F93-AECB-4481-9E3E-050D7C2139B0}" destId="{8CA7BBC5-130F-4B6C-B743-776AC7427502}" srcOrd="0" destOrd="0" presId="urn:microsoft.com/office/officeart/2018/2/layout/IconVerticalSolidList"/>
    <dgm:cxn modelId="{6F0B8589-1E63-4511-866C-C59AD47183E3}" type="presParOf" srcId="{E9407F93-AECB-4481-9E3E-050D7C2139B0}" destId="{71239CA5-018F-4344-B7A1-454555F6EE4C}" srcOrd="1" destOrd="0" presId="urn:microsoft.com/office/officeart/2018/2/layout/IconVerticalSolidList"/>
    <dgm:cxn modelId="{5967B396-F2D4-4333-8D1D-BFC1CEA3F122}" type="presParOf" srcId="{E9407F93-AECB-4481-9E3E-050D7C2139B0}" destId="{4222497B-A5A2-46DE-93EE-1D07E5EC862B}" srcOrd="2" destOrd="0" presId="urn:microsoft.com/office/officeart/2018/2/layout/IconVerticalSolidList"/>
    <dgm:cxn modelId="{B1876A0C-D1BB-42E2-A48A-4546ED9907F9}" type="presParOf" srcId="{E9407F93-AECB-4481-9E3E-050D7C2139B0}" destId="{6BD62364-3BCB-4FBA-A702-82F4A146370A}" srcOrd="3" destOrd="0" presId="urn:microsoft.com/office/officeart/2018/2/layout/IconVerticalSolidList"/>
    <dgm:cxn modelId="{8B51536B-467B-4E7C-8D51-4A7E006879D9}" type="presParOf" srcId="{A07C4EF4-BDFD-4B0B-AFD0-9BA96721274C}" destId="{6804879C-77B9-4D77-B207-2FB1E7D53B96}" srcOrd="5" destOrd="0" presId="urn:microsoft.com/office/officeart/2018/2/layout/IconVerticalSolidList"/>
    <dgm:cxn modelId="{A5E294DA-C727-4D4D-B4F4-BADDFE3FEF8A}" type="presParOf" srcId="{A07C4EF4-BDFD-4B0B-AFD0-9BA96721274C}" destId="{39C26228-F95E-43C0-961E-7AFC16FCE14F}" srcOrd="6" destOrd="0" presId="urn:microsoft.com/office/officeart/2018/2/layout/IconVerticalSolidList"/>
    <dgm:cxn modelId="{B84D5152-E747-48FE-BF83-4A1976AFF13E}" type="presParOf" srcId="{39C26228-F95E-43C0-961E-7AFC16FCE14F}" destId="{527CE75D-6EB1-49EB-B195-AB609379A4DB}" srcOrd="0" destOrd="0" presId="urn:microsoft.com/office/officeart/2018/2/layout/IconVerticalSolidList"/>
    <dgm:cxn modelId="{16E218A2-E83E-420A-8D90-16DFB7A140AF}" type="presParOf" srcId="{39C26228-F95E-43C0-961E-7AFC16FCE14F}" destId="{C3DAACB7-BB8F-46FA-84A8-532752609926}" srcOrd="1" destOrd="0" presId="urn:microsoft.com/office/officeart/2018/2/layout/IconVerticalSolidList"/>
    <dgm:cxn modelId="{B4F6D04C-1189-4C71-AC8A-865201870C29}" type="presParOf" srcId="{39C26228-F95E-43C0-961E-7AFC16FCE14F}" destId="{F6ECBFF3-A51E-496D-967E-C48BE535BD37}" srcOrd="2" destOrd="0" presId="urn:microsoft.com/office/officeart/2018/2/layout/IconVerticalSolidList"/>
    <dgm:cxn modelId="{B62D300D-1049-4473-B7A3-8C7594819AE7}" type="presParOf" srcId="{39C26228-F95E-43C0-961E-7AFC16FCE14F}" destId="{1CAA27A5-EB5A-4B6E-93BA-D926A1616A07}"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0079391-1FB2-444F-9FF7-2865AC9FC853}" type="doc">
      <dgm:prSet loTypeId="urn:microsoft.com/office/officeart/2005/8/layout/hierarchy1" loCatId="hierarchy" qsTypeId="urn:microsoft.com/office/officeart/2005/8/quickstyle/simple1" qsCatId="simple" csTypeId="urn:microsoft.com/office/officeart/2005/8/colors/colorful1" csCatId="colorful"/>
      <dgm:spPr/>
      <dgm:t>
        <a:bodyPr/>
        <a:lstStyle/>
        <a:p>
          <a:endParaRPr lang="en-US"/>
        </a:p>
      </dgm:t>
    </dgm:pt>
    <dgm:pt modelId="{8721B3A4-1031-47E0-8F97-60EC52A2A5BB}">
      <dgm:prSet/>
      <dgm:spPr/>
      <dgm:t>
        <a:bodyPr/>
        <a:lstStyle/>
        <a:p>
          <a:r>
            <a:rPr lang="es-CR" dirty="0"/>
            <a:t>En síntesis puede existir un estado “</a:t>
          </a:r>
          <a:r>
            <a:rPr lang="es-CR" b="1" dirty="0"/>
            <a:t>fuerte y limitado</a:t>
          </a:r>
          <a:r>
            <a:rPr lang="es-CR" dirty="0"/>
            <a:t>” cuando los dirigentes políticos, los actores sociales y los ciudadanos saben que es necesario un estado imparcial y profesionalizado para mediar y desarrollar una estrategia-país y políticas públicas con elevados niveles de consenso y una adecuada estabilidad.</a:t>
          </a:r>
          <a:endParaRPr lang="en-US" dirty="0"/>
        </a:p>
      </dgm:t>
    </dgm:pt>
    <dgm:pt modelId="{C0E808B9-996B-48D9-BB68-039C48EEE1EF}" type="parTrans" cxnId="{4BBC192F-AFDC-4D58-BB74-7075F033E4B5}">
      <dgm:prSet/>
      <dgm:spPr/>
      <dgm:t>
        <a:bodyPr/>
        <a:lstStyle/>
        <a:p>
          <a:endParaRPr lang="en-US"/>
        </a:p>
      </dgm:t>
    </dgm:pt>
    <dgm:pt modelId="{1DDD967D-7420-4752-AAD9-C65FE811890D}" type="sibTrans" cxnId="{4BBC192F-AFDC-4D58-BB74-7075F033E4B5}">
      <dgm:prSet/>
      <dgm:spPr/>
      <dgm:t>
        <a:bodyPr/>
        <a:lstStyle/>
        <a:p>
          <a:endParaRPr lang="en-US"/>
        </a:p>
      </dgm:t>
    </dgm:pt>
    <dgm:pt modelId="{11968AC5-E514-4923-A47A-E23A67047FAC}">
      <dgm:prSet/>
      <dgm:spPr/>
      <dgm:t>
        <a:bodyPr/>
        <a:lstStyle/>
        <a:p>
          <a:r>
            <a:rPr lang="es-CR" dirty="0"/>
            <a:t>Por fortuna existen estados de países de la región que en los últimos 25 años han desplegado diversos avances concretos en la línea que hemos planteado a nivel teórico, y los hemos reunido en un “primer grupo”. En cuanto a los países que suman menos elementos de los que hemos desarrollado, a su vez los reagrupamos en dos subgrupos.</a:t>
          </a:r>
          <a:endParaRPr lang="en-US" dirty="0"/>
        </a:p>
      </dgm:t>
    </dgm:pt>
    <dgm:pt modelId="{34CCC49C-A4D9-44E7-B5AB-71F487E081D2}" type="parTrans" cxnId="{ABA79849-51E0-4DCD-9823-390C60896A20}">
      <dgm:prSet/>
      <dgm:spPr/>
      <dgm:t>
        <a:bodyPr/>
        <a:lstStyle/>
        <a:p>
          <a:endParaRPr lang="en-US"/>
        </a:p>
      </dgm:t>
    </dgm:pt>
    <dgm:pt modelId="{DCF25E5E-1FA6-4D29-ADB7-44D0C6332490}" type="sibTrans" cxnId="{ABA79849-51E0-4DCD-9823-390C60896A20}">
      <dgm:prSet/>
      <dgm:spPr/>
      <dgm:t>
        <a:bodyPr/>
        <a:lstStyle/>
        <a:p>
          <a:endParaRPr lang="en-US"/>
        </a:p>
      </dgm:t>
    </dgm:pt>
    <dgm:pt modelId="{823C7396-7B4B-49EE-B102-3A69BEEDB2BF}" type="pres">
      <dgm:prSet presAssocID="{40079391-1FB2-444F-9FF7-2865AC9FC853}" presName="hierChild1" presStyleCnt="0">
        <dgm:presLayoutVars>
          <dgm:chPref val="1"/>
          <dgm:dir/>
          <dgm:animOne val="branch"/>
          <dgm:animLvl val="lvl"/>
          <dgm:resizeHandles/>
        </dgm:presLayoutVars>
      </dgm:prSet>
      <dgm:spPr/>
    </dgm:pt>
    <dgm:pt modelId="{D976F819-C9BC-465C-8EF2-F50E78A3AE55}" type="pres">
      <dgm:prSet presAssocID="{8721B3A4-1031-47E0-8F97-60EC52A2A5BB}" presName="hierRoot1" presStyleCnt="0"/>
      <dgm:spPr/>
    </dgm:pt>
    <dgm:pt modelId="{7E291505-9F27-4624-9F51-E0D66597A926}" type="pres">
      <dgm:prSet presAssocID="{8721B3A4-1031-47E0-8F97-60EC52A2A5BB}" presName="composite" presStyleCnt="0"/>
      <dgm:spPr/>
    </dgm:pt>
    <dgm:pt modelId="{476937A3-3404-492E-BE59-DAB8063DA0F0}" type="pres">
      <dgm:prSet presAssocID="{8721B3A4-1031-47E0-8F97-60EC52A2A5BB}" presName="background" presStyleLbl="node0" presStyleIdx="0" presStyleCnt="2"/>
      <dgm:spPr/>
    </dgm:pt>
    <dgm:pt modelId="{FC77A893-45C4-46F7-9B52-6282A7074109}" type="pres">
      <dgm:prSet presAssocID="{8721B3A4-1031-47E0-8F97-60EC52A2A5BB}" presName="text" presStyleLbl="fgAcc0" presStyleIdx="0" presStyleCnt="2">
        <dgm:presLayoutVars>
          <dgm:chPref val="3"/>
        </dgm:presLayoutVars>
      </dgm:prSet>
      <dgm:spPr/>
    </dgm:pt>
    <dgm:pt modelId="{30D5F78C-8440-473D-A673-A36E121DD2DE}" type="pres">
      <dgm:prSet presAssocID="{8721B3A4-1031-47E0-8F97-60EC52A2A5BB}" presName="hierChild2" presStyleCnt="0"/>
      <dgm:spPr/>
    </dgm:pt>
    <dgm:pt modelId="{FD015506-F74A-4105-880B-3607BAA448A9}" type="pres">
      <dgm:prSet presAssocID="{11968AC5-E514-4923-A47A-E23A67047FAC}" presName="hierRoot1" presStyleCnt="0"/>
      <dgm:spPr/>
    </dgm:pt>
    <dgm:pt modelId="{E1C6C2FB-215E-4E9F-B1E4-2AFF19602E86}" type="pres">
      <dgm:prSet presAssocID="{11968AC5-E514-4923-A47A-E23A67047FAC}" presName="composite" presStyleCnt="0"/>
      <dgm:spPr/>
    </dgm:pt>
    <dgm:pt modelId="{FC20A9C6-33E4-454F-ACEF-285D08CB33BA}" type="pres">
      <dgm:prSet presAssocID="{11968AC5-E514-4923-A47A-E23A67047FAC}" presName="background" presStyleLbl="node0" presStyleIdx="1" presStyleCnt="2"/>
      <dgm:spPr/>
    </dgm:pt>
    <dgm:pt modelId="{2A33ED9C-8412-42DF-B9F5-0447CE86B11E}" type="pres">
      <dgm:prSet presAssocID="{11968AC5-E514-4923-A47A-E23A67047FAC}" presName="text" presStyleLbl="fgAcc0" presStyleIdx="1" presStyleCnt="2">
        <dgm:presLayoutVars>
          <dgm:chPref val="3"/>
        </dgm:presLayoutVars>
      </dgm:prSet>
      <dgm:spPr/>
    </dgm:pt>
    <dgm:pt modelId="{E5D8B9EA-514E-49D9-85AD-2E6A787EEB1D}" type="pres">
      <dgm:prSet presAssocID="{11968AC5-E514-4923-A47A-E23A67047FAC}" presName="hierChild2" presStyleCnt="0"/>
      <dgm:spPr/>
    </dgm:pt>
  </dgm:ptLst>
  <dgm:cxnLst>
    <dgm:cxn modelId="{4BBC192F-AFDC-4D58-BB74-7075F033E4B5}" srcId="{40079391-1FB2-444F-9FF7-2865AC9FC853}" destId="{8721B3A4-1031-47E0-8F97-60EC52A2A5BB}" srcOrd="0" destOrd="0" parTransId="{C0E808B9-996B-48D9-BB68-039C48EEE1EF}" sibTransId="{1DDD967D-7420-4752-AAD9-C65FE811890D}"/>
    <dgm:cxn modelId="{75974030-BE2E-4623-96BC-7FA76A117EAE}" type="presOf" srcId="{40079391-1FB2-444F-9FF7-2865AC9FC853}" destId="{823C7396-7B4B-49EE-B102-3A69BEEDB2BF}" srcOrd="0" destOrd="0" presId="urn:microsoft.com/office/officeart/2005/8/layout/hierarchy1"/>
    <dgm:cxn modelId="{53248642-E324-4066-9179-DB85DDA881C5}" type="presOf" srcId="{11968AC5-E514-4923-A47A-E23A67047FAC}" destId="{2A33ED9C-8412-42DF-B9F5-0447CE86B11E}" srcOrd="0" destOrd="0" presId="urn:microsoft.com/office/officeart/2005/8/layout/hierarchy1"/>
    <dgm:cxn modelId="{ABA79849-51E0-4DCD-9823-390C60896A20}" srcId="{40079391-1FB2-444F-9FF7-2865AC9FC853}" destId="{11968AC5-E514-4923-A47A-E23A67047FAC}" srcOrd="1" destOrd="0" parTransId="{34CCC49C-A4D9-44E7-B5AB-71F487E081D2}" sibTransId="{DCF25E5E-1FA6-4D29-ADB7-44D0C6332490}"/>
    <dgm:cxn modelId="{9B7294F8-F0BE-44A4-B99E-C18FCA5E04E9}" type="presOf" srcId="{8721B3A4-1031-47E0-8F97-60EC52A2A5BB}" destId="{FC77A893-45C4-46F7-9B52-6282A7074109}" srcOrd="0" destOrd="0" presId="urn:microsoft.com/office/officeart/2005/8/layout/hierarchy1"/>
    <dgm:cxn modelId="{2B8DF8ED-BBA8-4A1E-8526-84EF7A05FBB5}" type="presParOf" srcId="{823C7396-7B4B-49EE-B102-3A69BEEDB2BF}" destId="{D976F819-C9BC-465C-8EF2-F50E78A3AE55}" srcOrd="0" destOrd="0" presId="urn:microsoft.com/office/officeart/2005/8/layout/hierarchy1"/>
    <dgm:cxn modelId="{C9DF48E8-6A0C-465C-AAB9-9147FF645C46}" type="presParOf" srcId="{D976F819-C9BC-465C-8EF2-F50E78A3AE55}" destId="{7E291505-9F27-4624-9F51-E0D66597A926}" srcOrd="0" destOrd="0" presId="urn:microsoft.com/office/officeart/2005/8/layout/hierarchy1"/>
    <dgm:cxn modelId="{A375AD7A-59F1-4055-96D9-FAED9FBB5C5A}" type="presParOf" srcId="{7E291505-9F27-4624-9F51-E0D66597A926}" destId="{476937A3-3404-492E-BE59-DAB8063DA0F0}" srcOrd="0" destOrd="0" presId="urn:microsoft.com/office/officeart/2005/8/layout/hierarchy1"/>
    <dgm:cxn modelId="{744BC258-FD83-4F96-97AB-EDE2264655B1}" type="presParOf" srcId="{7E291505-9F27-4624-9F51-E0D66597A926}" destId="{FC77A893-45C4-46F7-9B52-6282A7074109}" srcOrd="1" destOrd="0" presId="urn:microsoft.com/office/officeart/2005/8/layout/hierarchy1"/>
    <dgm:cxn modelId="{14358DF6-6C86-4BD4-97AB-F916FD0042D6}" type="presParOf" srcId="{D976F819-C9BC-465C-8EF2-F50E78A3AE55}" destId="{30D5F78C-8440-473D-A673-A36E121DD2DE}" srcOrd="1" destOrd="0" presId="urn:microsoft.com/office/officeart/2005/8/layout/hierarchy1"/>
    <dgm:cxn modelId="{A370F784-98EF-4CC7-9F59-24A87E5FCA57}" type="presParOf" srcId="{823C7396-7B4B-49EE-B102-3A69BEEDB2BF}" destId="{FD015506-F74A-4105-880B-3607BAA448A9}" srcOrd="1" destOrd="0" presId="urn:microsoft.com/office/officeart/2005/8/layout/hierarchy1"/>
    <dgm:cxn modelId="{ED6E7350-5E87-4022-AC52-9F44668CB1E7}" type="presParOf" srcId="{FD015506-F74A-4105-880B-3607BAA448A9}" destId="{E1C6C2FB-215E-4E9F-B1E4-2AFF19602E86}" srcOrd="0" destOrd="0" presId="urn:microsoft.com/office/officeart/2005/8/layout/hierarchy1"/>
    <dgm:cxn modelId="{2D0F78E3-ACE6-4CFA-B6CF-794BCEABF66B}" type="presParOf" srcId="{E1C6C2FB-215E-4E9F-B1E4-2AFF19602E86}" destId="{FC20A9C6-33E4-454F-ACEF-285D08CB33BA}" srcOrd="0" destOrd="0" presId="urn:microsoft.com/office/officeart/2005/8/layout/hierarchy1"/>
    <dgm:cxn modelId="{BA240DF8-6710-4D15-BFAC-CEA3BBA15A16}" type="presParOf" srcId="{E1C6C2FB-215E-4E9F-B1E4-2AFF19602E86}" destId="{2A33ED9C-8412-42DF-B9F5-0447CE86B11E}" srcOrd="1" destOrd="0" presId="urn:microsoft.com/office/officeart/2005/8/layout/hierarchy1"/>
    <dgm:cxn modelId="{6910F6AB-7BBF-4AFB-A667-759A213B27C8}" type="presParOf" srcId="{FD015506-F74A-4105-880B-3607BAA448A9}" destId="{E5D8B9EA-514E-49D9-85AD-2E6A787EEB1D}"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9641663-B091-4FBB-B255-E5C897B4AA2F}" type="doc">
      <dgm:prSet loTypeId="urn:microsoft.com/office/officeart/2005/8/layout/orgChart1" loCatId="hierarchy" qsTypeId="urn:microsoft.com/office/officeart/2005/8/quickstyle/simple1" qsCatId="simple" csTypeId="urn:microsoft.com/office/officeart/2005/8/colors/accent1_2" csCatId="accent1"/>
      <dgm:spPr/>
      <dgm:t>
        <a:bodyPr/>
        <a:lstStyle/>
        <a:p>
          <a:endParaRPr lang="en-US"/>
        </a:p>
      </dgm:t>
    </dgm:pt>
    <dgm:pt modelId="{C9CCD406-FC0D-4CDF-86AD-B09B027F7CBB}">
      <dgm:prSet/>
      <dgm:spPr/>
      <dgm:t>
        <a:bodyPr/>
        <a:lstStyle/>
        <a:p>
          <a:pPr algn="just"/>
          <a:r>
            <a:rPr lang="es-CR"/>
            <a:t>En cuanto a Brasil, luego de la segunda guerra mundial y hasta los años 90’s son conocidos los resultados positivos su política de desarrollo, esto como resultado de una mayor intervención del Estado. </a:t>
          </a:r>
          <a:endParaRPr lang="en-US"/>
        </a:p>
      </dgm:t>
    </dgm:pt>
    <dgm:pt modelId="{A0628050-C773-48BA-AFF8-CDD62CE27FD0}" type="parTrans" cxnId="{2CE18876-793A-4FA1-B3C1-0D886D39BC09}">
      <dgm:prSet/>
      <dgm:spPr/>
      <dgm:t>
        <a:bodyPr/>
        <a:lstStyle/>
        <a:p>
          <a:pPr algn="just"/>
          <a:endParaRPr lang="en-US"/>
        </a:p>
      </dgm:t>
    </dgm:pt>
    <dgm:pt modelId="{F60010A7-31C7-4A4B-9171-A9DE33CD4741}" type="sibTrans" cxnId="{2CE18876-793A-4FA1-B3C1-0D886D39BC09}">
      <dgm:prSet/>
      <dgm:spPr/>
      <dgm:t>
        <a:bodyPr/>
        <a:lstStyle/>
        <a:p>
          <a:pPr algn="just"/>
          <a:endParaRPr lang="en-US"/>
        </a:p>
      </dgm:t>
    </dgm:pt>
    <dgm:pt modelId="{67F2EDB0-9B54-46EB-887D-B473F38BB145}">
      <dgm:prSet/>
      <dgm:spPr/>
      <dgm:t>
        <a:bodyPr/>
        <a:lstStyle/>
        <a:p>
          <a:pPr algn="just"/>
          <a:r>
            <a:rPr lang="es-CR" dirty="0"/>
            <a:t>Otro caso interesante, en la línea de mostrar los buenos resultados de casos de países que siguen una línea de continuidad en lo que de forma amplia podríamos catalogar como un estado “</a:t>
          </a:r>
          <a:r>
            <a:rPr lang="es-CR" b="1" dirty="0"/>
            <a:t>fuerte y limitado</a:t>
          </a:r>
          <a:r>
            <a:rPr lang="es-CR" dirty="0"/>
            <a:t>”, que propone una estrategia de “crecimiento con equidad” es el de Perú.</a:t>
          </a:r>
          <a:endParaRPr lang="en-US" dirty="0"/>
        </a:p>
      </dgm:t>
    </dgm:pt>
    <dgm:pt modelId="{5DD1CE11-8B4F-42F2-9C93-93583263B3B3}" type="parTrans" cxnId="{4387DF4A-07F0-44BA-B615-F7AAF0EDA431}">
      <dgm:prSet/>
      <dgm:spPr/>
      <dgm:t>
        <a:bodyPr/>
        <a:lstStyle/>
        <a:p>
          <a:pPr algn="just"/>
          <a:endParaRPr lang="en-US"/>
        </a:p>
      </dgm:t>
    </dgm:pt>
    <dgm:pt modelId="{B197753F-8B4D-4125-8247-6F7623D8A246}" type="sibTrans" cxnId="{4387DF4A-07F0-44BA-B615-F7AAF0EDA431}">
      <dgm:prSet/>
      <dgm:spPr/>
      <dgm:t>
        <a:bodyPr/>
        <a:lstStyle/>
        <a:p>
          <a:pPr algn="just"/>
          <a:endParaRPr lang="en-US"/>
        </a:p>
      </dgm:t>
    </dgm:pt>
    <dgm:pt modelId="{4FABAFAD-A993-42B1-9939-93C00FD35783}" type="pres">
      <dgm:prSet presAssocID="{49641663-B091-4FBB-B255-E5C897B4AA2F}" presName="hierChild1" presStyleCnt="0">
        <dgm:presLayoutVars>
          <dgm:orgChart val="1"/>
          <dgm:chPref val="1"/>
          <dgm:dir/>
          <dgm:animOne val="branch"/>
          <dgm:animLvl val="lvl"/>
          <dgm:resizeHandles/>
        </dgm:presLayoutVars>
      </dgm:prSet>
      <dgm:spPr/>
    </dgm:pt>
    <dgm:pt modelId="{694C5B75-919F-41FB-BFAD-C27F8FFD65A6}" type="pres">
      <dgm:prSet presAssocID="{C9CCD406-FC0D-4CDF-86AD-B09B027F7CBB}" presName="hierRoot1" presStyleCnt="0">
        <dgm:presLayoutVars>
          <dgm:hierBranch val="init"/>
        </dgm:presLayoutVars>
      </dgm:prSet>
      <dgm:spPr/>
    </dgm:pt>
    <dgm:pt modelId="{146CBAFB-3A3A-428C-A76E-E7EABFD5B83D}" type="pres">
      <dgm:prSet presAssocID="{C9CCD406-FC0D-4CDF-86AD-B09B027F7CBB}" presName="rootComposite1" presStyleCnt="0"/>
      <dgm:spPr/>
    </dgm:pt>
    <dgm:pt modelId="{4555B1D4-F228-4DC7-9463-D8CEAE7D39C5}" type="pres">
      <dgm:prSet presAssocID="{C9CCD406-FC0D-4CDF-86AD-B09B027F7CBB}" presName="rootText1" presStyleLbl="node0" presStyleIdx="0" presStyleCnt="2">
        <dgm:presLayoutVars>
          <dgm:chPref val="3"/>
        </dgm:presLayoutVars>
      </dgm:prSet>
      <dgm:spPr/>
    </dgm:pt>
    <dgm:pt modelId="{CE91664D-8784-4712-BFDE-04622832370B}" type="pres">
      <dgm:prSet presAssocID="{C9CCD406-FC0D-4CDF-86AD-B09B027F7CBB}" presName="rootConnector1" presStyleLbl="node1" presStyleIdx="0" presStyleCnt="0"/>
      <dgm:spPr/>
    </dgm:pt>
    <dgm:pt modelId="{EAB36F1F-EE13-4A00-8F48-9B926739E0B3}" type="pres">
      <dgm:prSet presAssocID="{C9CCD406-FC0D-4CDF-86AD-B09B027F7CBB}" presName="hierChild2" presStyleCnt="0"/>
      <dgm:spPr/>
    </dgm:pt>
    <dgm:pt modelId="{85BA28A1-CE0F-4B2D-9DDC-F8F93A9D198B}" type="pres">
      <dgm:prSet presAssocID="{C9CCD406-FC0D-4CDF-86AD-B09B027F7CBB}" presName="hierChild3" presStyleCnt="0"/>
      <dgm:spPr/>
    </dgm:pt>
    <dgm:pt modelId="{38BFFFFC-EFF2-470B-BEB7-6458EAC8BD04}" type="pres">
      <dgm:prSet presAssocID="{67F2EDB0-9B54-46EB-887D-B473F38BB145}" presName="hierRoot1" presStyleCnt="0">
        <dgm:presLayoutVars>
          <dgm:hierBranch val="init"/>
        </dgm:presLayoutVars>
      </dgm:prSet>
      <dgm:spPr/>
    </dgm:pt>
    <dgm:pt modelId="{FD276E62-29EF-46C9-B5D8-B6B38928F166}" type="pres">
      <dgm:prSet presAssocID="{67F2EDB0-9B54-46EB-887D-B473F38BB145}" presName="rootComposite1" presStyleCnt="0"/>
      <dgm:spPr/>
    </dgm:pt>
    <dgm:pt modelId="{07EBE314-44B3-4075-9EF7-B69EAC4D1F34}" type="pres">
      <dgm:prSet presAssocID="{67F2EDB0-9B54-46EB-887D-B473F38BB145}" presName="rootText1" presStyleLbl="node0" presStyleIdx="1" presStyleCnt="2">
        <dgm:presLayoutVars>
          <dgm:chPref val="3"/>
        </dgm:presLayoutVars>
      </dgm:prSet>
      <dgm:spPr/>
    </dgm:pt>
    <dgm:pt modelId="{7F9EDE40-7A58-439D-AE85-518857A8EEF6}" type="pres">
      <dgm:prSet presAssocID="{67F2EDB0-9B54-46EB-887D-B473F38BB145}" presName="rootConnector1" presStyleLbl="node1" presStyleIdx="0" presStyleCnt="0"/>
      <dgm:spPr/>
    </dgm:pt>
    <dgm:pt modelId="{E5D5A8F3-8C13-4EE0-89AF-B89C2DBC6C9D}" type="pres">
      <dgm:prSet presAssocID="{67F2EDB0-9B54-46EB-887D-B473F38BB145}" presName="hierChild2" presStyleCnt="0"/>
      <dgm:spPr/>
    </dgm:pt>
    <dgm:pt modelId="{73EE9CB8-FA41-4807-87E1-6B9EDCB5F93C}" type="pres">
      <dgm:prSet presAssocID="{67F2EDB0-9B54-46EB-887D-B473F38BB145}" presName="hierChild3" presStyleCnt="0"/>
      <dgm:spPr/>
    </dgm:pt>
  </dgm:ptLst>
  <dgm:cxnLst>
    <dgm:cxn modelId="{862ADC13-B952-408C-8C2B-0A2DB985BC2C}" type="presOf" srcId="{67F2EDB0-9B54-46EB-887D-B473F38BB145}" destId="{7F9EDE40-7A58-439D-AE85-518857A8EEF6}" srcOrd="1" destOrd="0" presId="urn:microsoft.com/office/officeart/2005/8/layout/orgChart1"/>
    <dgm:cxn modelId="{CC21D045-B51A-4257-B3EE-6AE589A8A134}" type="presOf" srcId="{49641663-B091-4FBB-B255-E5C897B4AA2F}" destId="{4FABAFAD-A993-42B1-9939-93C00FD35783}" srcOrd="0" destOrd="0" presId="urn:microsoft.com/office/officeart/2005/8/layout/orgChart1"/>
    <dgm:cxn modelId="{4387DF4A-07F0-44BA-B615-F7AAF0EDA431}" srcId="{49641663-B091-4FBB-B255-E5C897B4AA2F}" destId="{67F2EDB0-9B54-46EB-887D-B473F38BB145}" srcOrd="1" destOrd="0" parTransId="{5DD1CE11-8B4F-42F2-9C93-93583263B3B3}" sibTransId="{B197753F-8B4D-4125-8247-6F7623D8A246}"/>
    <dgm:cxn modelId="{2CE18876-793A-4FA1-B3C1-0D886D39BC09}" srcId="{49641663-B091-4FBB-B255-E5C897B4AA2F}" destId="{C9CCD406-FC0D-4CDF-86AD-B09B027F7CBB}" srcOrd="0" destOrd="0" parTransId="{A0628050-C773-48BA-AFF8-CDD62CE27FD0}" sibTransId="{F60010A7-31C7-4A4B-9171-A9DE33CD4741}"/>
    <dgm:cxn modelId="{95DD119D-C10A-4299-A167-B042056A0DEC}" type="presOf" srcId="{67F2EDB0-9B54-46EB-887D-B473F38BB145}" destId="{07EBE314-44B3-4075-9EF7-B69EAC4D1F34}" srcOrd="0" destOrd="0" presId="urn:microsoft.com/office/officeart/2005/8/layout/orgChart1"/>
    <dgm:cxn modelId="{E18A35F1-033D-4AFF-8093-56B3B21EEA50}" type="presOf" srcId="{C9CCD406-FC0D-4CDF-86AD-B09B027F7CBB}" destId="{4555B1D4-F228-4DC7-9463-D8CEAE7D39C5}" srcOrd="0" destOrd="0" presId="urn:microsoft.com/office/officeart/2005/8/layout/orgChart1"/>
    <dgm:cxn modelId="{7DAF03FE-6112-456E-9937-0E341DC3EB3A}" type="presOf" srcId="{C9CCD406-FC0D-4CDF-86AD-B09B027F7CBB}" destId="{CE91664D-8784-4712-BFDE-04622832370B}" srcOrd="1" destOrd="0" presId="urn:microsoft.com/office/officeart/2005/8/layout/orgChart1"/>
    <dgm:cxn modelId="{DDEF28C4-AAD9-4C08-AD2E-42723EA461E4}" type="presParOf" srcId="{4FABAFAD-A993-42B1-9939-93C00FD35783}" destId="{694C5B75-919F-41FB-BFAD-C27F8FFD65A6}" srcOrd="0" destOrd="0" presId="urn:microsoft.com/office/officeart/2005/8/layout/orgChart1"/>
    <dgm:cxn modelId="{2E33FC75-AA17-4B10-B4AE-D5F0830684BC}" type="presParOf" srcId="{694C5B75-919F-41FB-BFAD-C27F8FFD65A6}" destId="{146CBAFB-3A3A-428C-A76E-E7EABFD5B83D}" srcOrd="0" destOrd="0" presId="urn:microsoft.com/office/officeart/2005/8/layout/orgChart1"/>
    <dgm:cxn modelId="{3807D823-2BF9-414E-9C7A-C77159B57DFB}" type="presParOf" srcId="{146CBAFB-3A3A-428C-A76E-E7EABFD5B83D}" destId="{4555B1D4-F228-4DC7-9463-D8CEAE7D39C5}" srcOrd="0" destOrd="0" presId="urn:microsoft.com/office/officeart/2005/8/layout/orgChart1"/>
    <dgm:cxn modelId="{B13301DC-9C5C-46E7-9396-A7099C4F38A1}" type="presParOf" srcId="{146CBAFB-3A3A-428C-A76E-E7EABFD5B83D}" destId="{CE91664D-8784-4712-BFDE-04622832370B}" srcOrd="1" destOrd="0" presId="urn:microsoft.com/office/officeart/2005/8/layout/orgChart1"/>
    <dgm:cxn modelId="{3A0FAA3D-7327-4BD0-B77C-DF32109C4695}" type="presParOf" srcId="{694C5B75-919F-41FB-BFAD-C27F8FFD65A6}" destId="{EAB36F1F-EE13-4A00-8F48-9B926739E0B3}" srcOrd="1" destOrd="0" presId="urn:microsoft.com/office/officeart/2005/8/layout/orgChart1"/>
    <dgm:cxn modelId="{0050B586-FFDE-45D1-9D78-5156FA9C74E8}" type="presParOf" srcId="{694C5B75-919F-41FB-BFAD-C27F8FFD65A6}" destId="{85BA28A1-CE0F-4B2D-9DDC-F8F93A9D198B}" srcOrd="2" destOrd="0" presId="urn:microsoft.com/office/officeart/2005/8/layout/orgChart1"/>
    <dgm:cxn modelId="{2BD72255-153C-4FEF-8FB2-247BA11AF472}" type="presParOf" srcId="{4FABAFAD-A993-42B1-9939-93C00FD35783}" destId="{38BFFFFC-EFF2-470B-BEB7-6458EAC8BD04}" srcOrd="1" destOrd="0" presId="urn:microsoft.com/office/officeart/2005/8/layout/orgChart1"/>
    <dgm:cxn modelId="{628634CC-EA2A-4ABC-9F91-548AE1D7953A}" type="presParOf" srcId="{38BFFFFC-EFF2-470B-BEB7-6458EAC8BD04}" destId="{FD276E62-29EF-46C9-B5D8-B6B38928F166}" srcOrd="0" destOrd="0" presId="urn:microsoft.com/office/officeart/2005/8/layout/orgChart1"/>
    <dgm:cxn modelId="{881B7D6E-5BFF-4BF3-97E1-8B3138538968}" type="presParOf" srcId="{FD276E62-29EF-46C9-B5D8-B6B38928F166}" destId="{07EBE314-44B3-4075-9EF7-B69EAC4D1F34}" srcOrd="0" destOrd="0" presId="urn:microsoft.com/office/officeart/2005/8/layout/orgChart1"/>
    <dgm:cxn modelId="{00CEFF87-ED52-4EDC-BA14-379E74F94A18}" type="presParOf" srcId="{FD276E62-29EF-46C9-B5D8-B6B38928F166}" destId="{7F9EDE40-7A58-439D-AE85-518857A8EEF6}" srcOrd="1" destOrd="0" presId="urn:microsoft.com/office/officeart/2005/8/layout/orgChart1"/>
    <dgm:cxn modelId="{23203825-02CA-4850-97F5-672FCD31C403}" type="presParOf" srcId="{38BFFFFC-EFF2-470B-BEB7-6458EAC8BD04}" destId="{E5D5A8F3-8C13-4EE0-89AF-B89C2DBC6C9D}" srcOrd="1" destOrd="0" presId="urn:microsoft.com/office/officeart/2005/8/layout/orgChart1"/>
    <dgm:cxn modelId="{14BDB6EC-07D8-49B0-B4C4-17D1EF2B424E}" type="presParOf" srcId="{38BFFFFC-EFF2-470B-BEB7-6458EAC8BD04}" destId="{73EE9CB8-FA41-4807-87E1-6B9EDCB5F93C}"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EE59B5-D82E-4BF1-8D6F-694C0B00BB06}">
      <dsp:nvSpPr>
        <dsp:cNvPr id="0" name=""/>
        <dsp:cNvSpPr/>
      </dsp:nvSpPr>
      <dsp:spPr>
        <a:xfrm>
          <a:off x="0" y="803"/>
          <a:ext cx="11203745" cy="2100864"/>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A1E1042-48BF-48EB-B702-5E3EE6E8467A}">
      <dsp:nvSpPr>
        <dsp:cNvPr id="0" name=""/>
        <dsp:cNvSpPr/>
      </dsp:nvSpPr>
      <dsp:spPr>
        <a:xfrm>
          <a:off x="635511" y="473497"/>
          <a:ext cx="1155475" cy="115547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5685716-F6B9-4A8D-BF0E-0DD4DEA7AFE4}">
      <dsp:nvSpPr>
        <dsp:cNvPr id="0" name=""/>
        <dsp:cNvSpPr/>
      </dsp:nvSpPr>
      <dsp:spPr>
        <a:xfrm>
          <a:off x="2426498" y="803"/>
          <a:ext cx="8762388" cy="21008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2341" tIns="222341" rIns="222341" bIns="222341" numCol="1" spcCol="1270" anchor="ctr" anchorCtr="0">
          <a:noAutofit/>
        </a:bodyPr>
        <a:lstStyle/>
        <a:p>
          <a:pPr marL="0" lvl="0" indent="0" algn="l" defTabSz="1066800">
            <a:lnSpc>
              <a:spcPct val="90000"/>
            </a:lnSpc>
            <a:spcBef>
              <a:spcPct val="0"/>
            </a:spcBef>
            <a:spcAft>
              <a:spcPct val="35000"/>
            </a:spcAft>
            <a:buNone/>
          </a:pPr>
          <a:r>
            <a:rPr lang="es-CR" sz="2400" kern="1200" dirty="0"/>
            <a:t>Durante los años 80s y 90s, se difundió la idea que implicaba una visión generalmente negativa del rol del estado en la economía, consecuente con la propuesta de un estado mínimo.</a:t>
          </a:r>
          <a:endParaRPr lang="en-US" sz="2400" kern="1200" dirty="0"/>
        </a:p>
      </dsp:txBody>
      <dsp:txXfrm>
        <a:off x="2426498" y="803"/>
        <a:ext cx="8762388" cy="2100864"/>
      </dsp:txXfrm>
    </dsp:sp>
    <dsp:sp modelId="{6B5ECBEF-1007-4E14-B827-D18ACDD49DF2}">
      <dsp:nvSpPr>
        <dsp:cNvPr id="0" name=""/>
        <dsp:cNvSpPr/>
      </dsp:nvSpPr>
      <dsp:spPr>
        <a:xfrm>
          <a:off x="0" y="2437806"/>
          <a:ext cx="11203745" cy="2100864"/>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C4B1ADC-2F1D-4A58-91C6-BE5FCCF6F95E}">
      <dsp:nvSpPr>
        <dsp:cNvPr id="0" name=""/>
        <dsp:cNvSpPr/>
      </dsp:nvSpPr>
      <dsp:spPr>
        <a:xfrm>
          <a:off x="635511" y="2910500"/>
          <a:ext cx="1155475" cy="115547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FB3AE08-A3C0-4F59-A963-9057AD85FD84}">
      <dsp:nvSpPr>
        <dsp:cNvPr id="0" name=""/>
        <dsp:cNvSpPr/>
      </dsp:nvSpPr>
      <dsp:spPr>
        <a:xfrm>
          <a:off x="2426498" y="2437806"/>
          <a:ext cx="8762388" cy="21008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2341" tIns="222341" rIns="222341" bIns="222341" numCol="1" spcCol="1270" anchor="ctr" anchorCtr="0">
          <a:noAutofit/>
        </a:bodyPr>
        <a:lstStyle/>
        <a:p>
          <a:pPr marL="0" lvl="0" indent="0" algn="l" defTabSz="1066800">
            <a:lnSpc>
              <a:spcPct val="90000"/>
            </a:lnSpc>
            <a:spcBef>
              <a:spcPct val="0"/>
            </a:spcBef>
            <a:spcAft>
              <a:spcPct val="35000"/>
            </a:spcAft>
            <a:buNone/>
          </a:pPr>
          <a:r>
            <a:rPr lang="es-CR" sz="2400" kern="1200" dirty="0"/>
            <a:t>Por otra parte, desde los años 2000 hasta la actualidad, y debido resultados contrastantes o insuficientes con el planteo anterior, se extendió en algunos países la concepción de que el Estado debía retomar una serie de actividades dentro del ámbito económico, desde políticas macro más activas, políticas sociales, etc.</a:t>
          </a:r>
          <a:endParaRPr lang="en-US" sz="2400" kern="1200" dirty="0"/>
        </a:p>
      </dsp:txBody>
      <dsp:txXfrm>
        <a:off x="2426498" y="2437806"/>
        <a:ext cx="8762388" cy="210086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D4242C-3869-4B8A-925D-782D4E6645A3}">
      <dsp:nvSpPr>
        <dsp:cNvPr id="0" name=""/>
        <dsp:cNvSpPr/>
      </dsp:nvSpPr>
      <dsp:spPr>
        <a:xfrm>
          <a:off x="145811" y="1105329"/>
          <a:ext cx="1556839" cy="1556839"/>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977F252-95A5-4DF6-8136-AFE755A52933}">
      <dsp:nvSpPr>
        <dsp:cNvPr id="0" name=""/>
        <dsp:cNvSpPr/>
      </dsp:nvSpPr>
      <dsp:spPr>
        <a:xfrm>
          <a:off x="472747" y="1432266"/>
          <a:ext cx="902967" cy="90296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4C9312F-B095-4786-BCEA-4031AACF4312}">
      <dsp:nvSpPr>
        <dsp:cNvPr id="0" name=""/>
        <dsp:cNvSpPr/>
      </dsp:nvSpPr>
      <dsp:spPr>
        <a:xfrm>
          <a:off x="2036259" y="1105329"/>
          <a:ext cx="3669693" cy="15568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s-CR" sz="2000" kern="1200"/>
            <a:t>En el caso de México, los métodos patrimoniales fueron dirigidos en gran medida hacia la consolidación de aliados empresariales. </a:t>
          </a:r>
          <a:endParaRPr lang="en-US" sz="2000" kern="1200"/>
        </a:p>
      </dsp:txBody>
      <dsp:txXfrm>
        <a:off x="2036259" y="1105329"/>
        <a:ext cx="3669693" cy="1556839"/>
      </dsp:txXfrm>
    </dsp:sp>
    <dsp:sp modelId="{F2078CA3-5CF1-4D48-892A-FE270A097940}">
      <dsp:nvSpPr>
        <dsp:cNvPr id="0" name=""/>
        <dsp:cNvSpPr/>
      </dsp:nvSpPr>
      <dsp:spPr>
        <a:xfrm>
          <a:off x="6345369" y="1105329"/>
          <a:ext cx="1556839" cy="1556839"/>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40FBE23-3C26-4244-8F83-CB9B75977EB6}">
      <dsp:nvSpPr>
        <dsp:cNvPr id="0" name=""/>
        <dsp:cNvSpPr/>
      </dsp:nvSpPr>
      <dsp:spPr>
        <a:xfrm>
          <a:off x="6672306" y="1432266"/>
          <a:ext cx="902967" cy="90296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EFF2042-0D51-44FC-BDD7-ADCAED8011FC}">
      <dsp:nvSpPr>
        <dsp:cNvPr id="0" name=""/>
        <dsp:cNvSpPr/>
      </dsp:nvSpPr>
      <dsp:spPr>
        <a:xfrm>
          <a:off x="8235818" y="1105329"/>
          <a:ext cx="3669693" cy="15568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s-CR" sz="2000" kern="1200"/>
            <a:t>La forma en que se privatizó no logró evitar la concentración económica (monopolios y oligoplios), y al retirarse el </a:t>
          </a:r>
          <a:r>
            <a:rPr lang="es-CR" sz="2000" b="1" kern="1200"/>
            <a:t>Estado</a:t>
          </a:r>
          <a:r>
            <a:rPr lang="es-CR" sz="2000" kern="1200"/>
            <a:t>, se debilitó su capacidad regulatoria. </a:t>
          </a:r>
          <a:endParaRPr lang="en-US" sz="2000" kern="1200"/>
        </a:p>
      </dsp:txBody>
      <dsp:txXfrm>
        <a:off x="8235818" y="1105329"/>
        <a:ext cx="3669693" cy="1556839"/>
      </dsp:txXfrm>
    </dsp:sp>
    <dsp:sp modelId="{D18831D5-88A9-40BE-915A-7BA26D9E7003}">
      <dsp:nvSpPr>
        <dsp:cNvPr id="0" name=""/>
        <dsp:cNvSpPr/>
      </dsp:nvSpPr>
      <dsp:spPr>
        <a:xfrm>
          <a:off x="145811" y="3752697"/>
          <a:ext cx="1556839" cy="1556839"/>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10B47E1-5920-45EE-85B0-08C4AA66C872}">
      <dsp:nvSpPr>
        <dsp:cNvPr id="0" name=""/>
        <dsp:cNvSpPr/>
      </dsp:nvSpPr>
      <dsp:spPr>
        <a:xfrm>
          <a:off x="472747" y="4079633"/>
          <a:ext cx="902967" cy="90296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0DCFE6D-E961-4B81-AA1C-E7E26FB8043C}">
      <dsp:nvSpPr>
        <dsp:cNvPr id="0" name=""/>
        <dsp:cNvSpPr/>
      </dsp:nvSpPr>
      <dsp:spPr>
        <a:xfrm>
          <a:off x="2036259" y="3752697"/>
          <a:ext cx="3669693" cy="15568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s-CR" sz="2000" kern="1200"/>
            <a:t>Las grandes empresas mexicanas tienen una visión que las opone fuertemente a la participación del </a:t>
          </a:r>
          <a:r>
            <a:rPr lang="es-CR" sz="2000" b="1" kern="1200"/>
            <a:t>Estado</a:t>
          </a:r>
          <a:r>
            <a:rPr lang="es-CR" sz="2000" kern="1200"/>
            <a:t> en la economía, visión que tiene una incidencia importante en los gobiernos del período. </a:t>
          </a:r>
          <a:endParaRPr lang="en-US" sz="2000" kern="1200"/>
        </a:p>
      </dsp:txBody>
      <dsp:txXfrm>
        <a:off x="2036259" y="3752697"/>
        <a:ext cx="3669693" cy="1556839"/>
      </dsp:txXfrm>
    </dsp:sp>
    <dsp:sp modelId="{4D989153-5555-4C36-B59E-006B522C7D8C}">
      <dsp:nvSpPr>
        <dsp:cNvPr id="0" name=""/>
        <dsp:cNvSpPr/>
      </dsp:nvSpPr>
      <dsp:spPr>
        <a:xfrm>
          <a:off x="6345369" y="3752697"/>
          <a:ext cx="1556839" cy="1556839"/>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10B78E0-7F06-4126-A93B-ED91E7F9A623}">
      <dsp:nvSpPr>
        <dsp:cNvPr id="0" name=""/>
        <dsp:cNvSpPr/>
      </dsp:nvSpPr>
      <dsp:spPr>
        <a:xfrm>
          <a:off x="6672306" y="4079633"/>
          <a:ext cx="902967" cy="90296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2120726-C13A-4659-BA0D-BC6BA22CA838}">
      <dsp:nvSpPr>
        <dsp:cNvPr id="0" name=""/>
        <dsp:cNvSpPr/>
      </dsp:nvSpPr>
      <dsp:spPr>
        <a:xfrm>
          <a:off x="8235818" y="3752697"/>
          <a:ext cx="3669693" cy="15568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s-CR" sz="2000" kern="1200"/>
            <a:t>Si bien las leyes de trabajo no se modificaron durante ese período, hubo considerable flexibilización laboral de facto.</a:t>
          </a:r>
          <a:endParaRPr lang="en-US" sz="2000" kern="1200"/>
        </a:p>
      </dsp:txBody>
      <dsp:txXfrm>
        <a:off x="8235818" y="3752697"/>
        <a:ext cx="3669693" cy="1556839"/>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55C430-42AB-46B6-B48A-A6D946E00155}">
      <dsp:nvSpPr>
        <dsp:cNvPr id="0" name=""/>
        <dsp:cNvSpPr/>
      </dsp:nvSpPr>
      <dsp:spPr>
        <a:xfrm>
          <a:off x="0" y="0"/>
          <a:ext cx="8742426" cy="1043006"/>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s-CR" sz="1700" kern="1200" dirty="0"/>
            <a:t>El “tercer grupo” de países considerados son los que han reaccionado de forma reactiva con respecto a las reformas de los años 90’s, entre los que contamos a Venezuela, Bolivia, Ecuador, y Argentina. </a:t>
          </a:r>
          <a:endParaRPr lang="en-US" sz="1700" kern="1200" dirty="0"/>
        </a:p>
      </dsp:txBody>
      <dsp:txXfrm>
        <a:off x="30549" y="30549"/>
        <a:ext cx="7494907" cy="981908"/>
      </dsp:txXfrm>
    </dsp:sp>
    <dsp:sp modelId="{D23D386C-00E3-4498-AF8D-B97DBCF1965F}">
      <dsp:nvSpPr>
        <dsp:cNvPr id="0" name=""/>
        <dsp:cNvSpPr/>
      </dsp:nvSpPr>
      <dsp:spPr>
        <a:xfrm>
          <a:off x="652843" y="1187868"/>
          <a:ext cx="8742426" cy="1043006"/>
        </a:xfrm>
        <a:prstGeom prst="roundRect">
          <a:avLst>
            <a:gd name="adj" fmla="val 10000"/>
          </a:avLst>
        </a:prstGeom>
        <a:solidFill>
          <a:schemeClr val="accent2">
            <a:hueOff val="-363841"/>
            <a:satOff val="-20982"/>
            <a:lumOff val="21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s-CR" sz="1700" kern="1200"/>
            <a:t>En los últimos años ampliaron fuertemente los gastos del sector público, re-estatizaron empresas de sectores significativos de la economía, y han impulsado una regulación que muchas veces choca abiertamente con la lógica del mercado.</a:t>
          </a:r>
          <a:endParaRPr lang="en-US" sz="1700" kern="1200"/>
        </a:p>
      </dsp:txBody>
      <dsp:txXfrm>
        <a:off x="683392" y="1218417"/>
        <a:ext cx="7350530" cy="981908"/>
      </dsp:txXfrm>
    </dsp:sp>
    <dsp:sp modelId="{CBD48724-083A-4F25-B0B3-533A5177B1B3}">
      <dsp:nvSpPr>
        <dsp:cNvPr id="0" name=""/>
        <dsp:cNvSpPr/>
      </dsp:nvSpPr>
      <dsp:spPr>
        <a:xfrm>
          <a:off x="1305686" y="2375737"/>
          <a:ext cx="8742426" cy="1043006"/>
        </a:xfrm>
        <a:prstGeom prst="roundRect">
          <a:avLst>
            <a:gd name="adj" fmla="val 10000"/>
          </a:avLst>
        </a:prstGeom>
        <a:solidFill>
          <a:schemeClr val="accent5">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s-CR" sz="1700" kern="1200"/>
            <a:t>En los países de este grupo el Estado se convierte en un agente productivo mediante la estatización de empresas prestadoras de servicios básicos y en especial los recursos naturales, por ser considerados sectores estratégicos. </a:t>
          </a:r>
          <a:endParaRPr lang="en-US" sz="1700" kern="1200"/>
        </a:p>
      </dsp:txBody>
      <dsp:txXfrm>
        <a:off x="1336235" y="2406286"/>
        <a:ext cx="7350530" cy="981908"/>
      </dsp:txXfrm>
    </dsp:sp>
    <dsp:sp modelId="{B3C07646-62B4-457F-99ED-415DD1882888}">
      <dsp:nvSpPr>
        <dsp:cNvPr id="0" name=""/>
        <dsp:cNvSpPr/>
      </dsp:nvSpPr>
      <dsp:spPr>
        <a:xfrm>
          <a:off x="1958530" y="3563606"/>
          <a:ext cx="8742426" cy="1043006"/>
        </a:xfrm>
        <a:prstGeom prst="roundRect">
          <a:avLst>
            <a:gd name="adj" fmla="val 10000"/>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just" defTabSz="755650">
            <a:lnSpc>
              <a:spcPct val="90000"/>
            </a:lnSpc>
            <a:spcBef>
              <a:spcPct val="0"/>
            </a:spcBef>
            <a:spcAft>
              <a:spcPct val="35000"/>
            </a:spcAft>
            <a:buNone/>
          </a:pPr>
          <a:r>
            <a:rPr lang="es-CR" sz="1700" kern="1200" dirty="0"/>
            <a:t>Están caracterizados por la apropiación de “excedentes” del sector productivo pero con una lógica meramente redistributiva. </a:t>
          </a:r>
          <a:endParaRPr lang="en-US" sz="1700" kern="1200" dirty="0"/>
        </a:p>
      </dsp:txBody>
      <dsp:txXfrm>
        <a:off x="1989079" y="3594155"/>
        <a:ext cx="7350530" cy="981908"/>
      </dsp:txXfrm>
    </dsp:sp>
    <dsp:sp modelId="{19EBC5FE-8BDA-40ED-85F1-EFB5F300F235}">
      <dsp:nvSpPr>
        <dsp:cNvPr id="0" name=""/>
        <dsp:cNvSpPr/>
      </dsp:nvSpPr>
      <dsp:spPr>
        <a:xfrm>
          <a:off x="2611373" y="4751475"/>
          <a:ext cx="8742426" cy="1043006"/>
        </a:xfrm>
        <a:prstGeom prst="roundRect">
          <a:avLst>
            <a:gd name="adj" fmla="val 10000"/>
          </a:avLst>
        </a:prstGeom>
        <a:solidFill>
          <a:schemeClr val="tx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just" defTabSz="755650">
            <a:lnSpc>
              <a:spcPct val="90000"/>
            </a:lnSpc>
            <a:spcBef>
              <a:spcPct val="0"/>
            </a:spcBef>
            <a:spcAft>
              <a:spcPct val="35000"/>
            </a:spcAft>
            <a:buNone/>
          </a:pPr>
          <a:r>
            <a:rPr lang="es-CR" sz="1700" kern="1200"/>
            <a:t>Estos gobiernos se enfocan en las políticas expansivas y la redistribución del ingreso, dejando de lado los riesgos inflacionarios, el crecimiento del gasto, las restricciones externas y las políticas que distorsionan las reglas del mercado.</a:t>
          </a:r>
          <a:endParaRPr lang="en-US" sz="1700" kern="1200"/>
        </a:p>
      </dsp:txBody>
      <dsp:txXfrm>
        <a:off x="2641922" y="4782024"/>
        <a:ext cx="7350530" cy="981908"/>
      </dsp:txXfrm>
    </dsp:sp>
    <dsp:sp modelId="{BD7ABE46-39DD-4249-8140-088B947AF9E0}">
      <dsp:nvSpPr>
        <dsp:cNvPr id="0" name=""/>
        <dsp:cNvSpPr/>
      </dsp:nvSpPr>
      <dsp:spPr>
        <a:xfrm>
          <a:off x="8064471" y="761974"/>
          <a:ext cx="677954" cy="677954"/>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endParaRPr lang="en-US" sz="3000" kern="1200"/>
        </a:p>
      </dsp:txBody>
      <dsp:txXfrm>
        <a:off x="8217011" y="761974"/>
        <a:ext cx="372874" cy="510160"/>
      </dsp:txXfrm>
    </dsp:sp>
    <dsp:sp modelId="{BCCAE4B9-19CA-414E-B4C6-CE1DD5D07208}">
      <dsp:nvSpPr>
        <dsp:cNvPr id="0" name=""/>
        <dsp:cNvSpPr/>
      </dsp:nvSpPr>
      <dsp:spPr>
        <a:xfrm>
          <a:off x="8717315" y="1949843"/>
          <a:ext cx="677954" cy="677954"/>
        </a:xfrm>
        <a:prstGeom prst="downArrow">
          <a:avLst>
            <a:gd name="adj1" fmla="val 55000"/>
            <a:gd name="adj2" fmla="val 45000"/>
          </a:avLst>
        </a:prstGeom>
        <a:solidFill>
          <a:schemeClr val="accent2">
            <a:tint val="40000"/>
            <a:alpha val="90000"/>
            <a:hueOff val="-283075"/>
            <a:satOff val="-25115"/>
            <a:lumOff val="-256"/>
            <a:alphaOff val="0"/>
          </a:schemeClr>
        </a:solidFill>
        <a:ln w="12700" cap="flat" cmpd="sng" algn="ctr">
          <a:solidFill>
            <a:schemeClr val="accent2">
              <a:tint val="40000"/>
              <a:alpha val="90000"/>
              <a:hueOff val="-283075"/>
              <a:satOff val="-25115"/>
              <a:lumOff val="-25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endParaRPr lang="en-US" sz="3000" kern="1200"/>
        </a:p>
      </dsp:txBody>
      <dsp:txXfrm>
        <a:off x="8869855" y="1949843"/>
        <a:ext cx="372874" cy="510160"/>
      </dsp:txXfrm>
    </dsp:sp>
    <dsp:sp modelId="{1E4A3CC4-513E-4FE3-BFE1-6BD97810C673}">
      <dsp:nvSpPr>
        <dsp:cNvPr id="0" name=""/>
        <dsp:cNvSpPr/>
      </dsp:nvSpPr>
      <dsp:spPr>
        <a:xfrm>
          <a:off x="9370158" y="3120328"/>
          <a:ext cx="677954" cy="677954"/>
        </a:xfrm>
        <a:prstGeom prst="downArrow">
          <a:avLst>
            <a:gd name="adj1" fmla="val 55000"/>
            <a:gd name="adj2" fmla="val 45000"/>
          </a:avLst>
        </a:prstGeom>
        <a:solidFill>
          <a:schemeClr val="accent2">
            <a:tint val="40000"/>
            <a:alpha val="90000"/>
            <a:hueOff val="-566151"/>
            <a:satOff val="-50231"/>
            <a:lumOff val="-513"/>
            <a:alphaOff val="0"/>
          </a:schemeClr>
        </a:solidFill>
        <a:ln w="12700" cap="flat" cmpd="sng" algn="ctr">
          <a:solidFill>
            <a:schemeClr val="accent2">
              <a:tint val="40000"/>
              <a:alpha val="90000"/>
              <a:hueOff val="-566151"/>
              <a:satOff val="-50231"/>
              <a:lumOff val="-51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endParaRPr lang="en-US" sz="3000" kern="1200"/>
        </a:p>
      </dsp:txBody>
      <dsp:txXfrm>
        <a:off x="9522698" y="3120328"/>
        <a:ext cx="372874" cy="510160"/>
      </dsp:txXfrm>
    </dsp:sp>
    <dsp:sp modelId="{F63F7FB8-D28B-4C0C-9E02-EAE9B786D2E9}">
      <dsp:nvSpPr>
        <dsp:cNvPr id="0" name=""/>
        <dsp:cNvSpPr/>
      </dsp:nvSpPr>
      <dsp:spPr>
        <a:xfrm>
          <a:off x="10023002" y="4319786"/>
          <a:ext cx="677954" cy="677954"/>
        </a:xfrm>
        <a:prstGeom prst="downArrow">
          <a:avLst>
            <a:gd name="adj1" fmla="val 55000"/>
            <a:gd name="adj2" fmla="val 45000"/>
          </a:avLst>
        </a:prstGeom>
        <a:solidFill>
          <a:schemeClr val="accent2">
            <a:tint val="40000"/>
            <a:alpha val="90000"/>
            <a:hueOff val="-849226"/>
            <a:satOff val="-75346"/>
            <a:lumOff val="-769"/>
            <a:alphaOff val="0"/>
          </a:schemeClr>
        </a:solidFill>
        <a:ln w="12700" cap="flat" cmpd="sng" algn="ctr">
          <a:solidFill>
            <a:schemeClr val="accent2">
              <a:tint val="40000"/>
              <a:alpha val="90000"/>
              <a:hueOff val="-849226"/>
              <a:satOff val="-75346"/>
              <a:lumOff val="-7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endParaRPr lang="en-US" sz="3000" kern="1200"/>
        </a:p>
      </dsp:txBody>
      <dsp:txXfrm>
        <a:off x="10175542" y="4319786"/>
        <a:ext cx="372874" cy="51016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DA808A-F35D-4A88-9AE0-FA8279D19C66}">
      <dsp:nvSpPr>
        <dsp:cNvPr id="0" name=""/>
        <dsp:cNvSpPr/>
      </dsp:nvSpPr>
      <dsp:spPr>
        <a:xfrm>
          <a:off x="0" y="39687"/>
          <a:ext cx="3286125" cy="197167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s-CR" sz="2300" kern="1200" dirty="0"/>
            <a:t>¿</a:t>
          </a:r>
          <a:r>
            <a:rPr lang="en-US" sz="2300" kern="1200" dirty="0" err="1"/>
            <a:t>Cómo</a:t>
          </a:r>
          <a:r>
            <a:rPr lang="en-US" sz="2300" kern="1200" dirty="0"/>
            <a:t> ha </a:t>
          </a:r>
          <a:r>
            <a:rPr lang="en-US" sz="2300" kern="1200" dirty="0" err="1"/>
            <a:t>crecido</a:t>
          </a:r>
          <a:r>
            <a:rPr lang="en-US" sz="2300" kern="1200" dirty="0"/>
            <a:t> </a:t>
          </a:r>
          <a:r>
            <a:rPr lang="en-US" sz="2300" kern="1200" dirty="0" err="1"/>
            <a:t>el</a:t>
          </a:r>
          <a:r>
            <a:rPr lang="en-US" sz="2300" kern="1200" dirty="0"/>
            <a:t> Estado </a:t>
          </a:r>
          <a:r>
            <a:rPr lang="en-US" sz="2300" kern="1200" dirty="0" err="1"/>
            <a:t>en</a:t>
          </a:r>
          <a:r>
            <a:rPr lang="en-US" sz="2300" kern="1200" dirty="0"/>
            <a:t> </a:t>
          </a:r>
          <a:r>
            <a:rPr lang="en-US" sz="2300" kern="1200" dirty="0" err="1"/>
            <a:t>los</a:t>
          </a:r>
          <a:r>
            <a:rPr lang="en-US" sz="2300" kern="1200" dirty="0"/>
            <a:t> </a:t>
          </a:r>
          <a:r>
            <a:rPr lang="en-US" sz="2300" kern="1200" dirty="0" err="1"/>
            <a:t>últimos</a:t>
          </a:r>
          <a:r>
            <a:rPr lang="en-US" sz="2300" kern="1200" dirty="0"/>
            <a:t> 50 </a:t>
          </a:r>
          <a:r>
            <a:rPr lang="en-US" sz="2300" kern="1200" dirty="0" err="1"/>
            <a:t>años</a:t>
          </a:r>
          <a:r>
            <a:rPr lang="en-US" sz="2300" kern="1200" dirty="0"/>
            <a:t> </a:t>
          </a:r>
          <a:r>
            <a:rPr lang="en-US" sz="2300" kern="1200" dirty="0" err="1"/>
            <a:t>en</a:t>
          </a:r>
          <a:r>
            <a:rPr lang="en-US" sz="2300" kern="1200" dirty="0"/>
            <a:t> </a:t>
          </a:r>
          <a:r>
            <a:rPr lang="en-US" sz="2300" kern="1200" dirty="0" err="1"/>
            <a:t>términos</a:t>
          </a:r>
          <a:r>
            <a:rPr lang="en-US" sz="2300" kern="1200" dirty="0"/>
            <a:t> </a:t>
          </a:r>
          <a:r>
            <a:rPr lang="en-US" sz="2300" kern="1200" dirty="0" err="1"/>
            <a:t>cuantitativos</a:t>
          </a:r>
          <a:r>
            <a:rPr lang="en-US" sz="2300" kern="1200" dirty="0"/>
            <a:t> y </a:t>
          </a:r>
          <a:r>
            <a:rPr lang="en-US" sz="2300" kern="1200" dirty="0" err="1"/>
            <a:t>cualitativos</a:t>
          </a:r>
          <a:r>
            <a:rPr lang="en-US" sz="2300" kern="1200" dirty="0"/>
            <a:t>?</a:t>
          </a:r>
        </a:p>
      </dsp:txBody>
      <dsp:txXfrm>
        <a:off x="0" y="39687"/>
        <a:ext cx="3286125" cy="1971675"/>
      </dsp:txXfrm>
    </dsp:sp>
    <dsp:sp modelId="{A50370A8-70E7-4422-ACF3-C66E602A75DE}">
      <dsp:nvSpPr>
        <dsp:cNvPr id="0" name=""/>
        <dsp:cNvSpPr/>
      </dsp:nvSpPr>
      <dsp:spPr>
        <a:xfrm>
          <a:off x="3614737" y="39687"/>
          <a:ext cx="3286125" cy="1971675"/>
        </a:xfrm>
        <a:prstGeom prst="rect">
          <a:avLst/>
        </a:prstGeom>
        <a:solidFill>
          <a:schemeClr val="accent2">
            <a:hueOff val="-363841"/>
            <a:satOff val="-20982"/>
            <a:lumOff val="21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s-CR" sz="2300" kern="1200" dirty="0"/>
            <a:t>¿</a:t>
          </a:r>
          <a:r>
            <a:rPr lang="en-US" sz="2300" kern="1200" dirty="0"/>
            <a:t>Que </a:t>
          </a:r>
          <a:r>
            <a:rPr lang="en-US" sz="2300" kern="1200" dirty="0" err="1"/>
            <a:t>diferencias</a:t>
          </a:r>
          <a:r>
            <a:rPr lang="en-US" sz="2300" kern="1200" dirty="0"/>
            <a:t> hay entre </a:t>
          </a:r>
          <a:r>
            <a:rPr lang="en-US" sz="2300" kern="1200" dirty="0" err="1"/>
            <a:t>el</a:t>
          </a:r>
          <a:r>
            <a:rPr lang="en-US" sz="2300" kern="1200" dirty="0"/>
            <a:t> Estado de Costa Rica y </a:t>
          </a:r>
          <a:r>
            <a:rPr lang="en-US" sz="2300" kern="1200" dirty="0" err="1"/>
            <a:t>otros</a:t>
          </a:r>
          <a:r>
            <a:rPr lang="en-US" sz="2300" kern="1200" dirty="0"/>
            <a:t> </a:t>
          </a:r>
          <a:r>
            <a:rPr lang="en-US" sz="2300" kern="1200" dirty="0" err="1"/>
            <a:t>Estados</a:t>
          </a:r>
          <a:r>
            <a:rPr lang="en-US" sz="2300" kern="1200" dirty="0"/>
            <a:t>?</a:t>
          </a:r>
        </a:p>
      </dsp:txBody>
      <dsp:txXfrm>
        <a:off x="3614737" y="39687"/>
        <a:ext cx="3286125" cy="1971675"/>
      </dsp:txXfrm>
    </dsp:sp>
    <dsp:sp modelId="{D2FFFDA2-CC1A-48B1-A437-C3760AD54A0C}">
      <dsp:nvSpPr>
        <dsp:cNvPr id="0" name=""/>
        <dsp:cNvSpPr/>
      </dsp:nvSpPr>
      <dsp:spPr>
        <a:xfrm>
          <a:off x="7229475" y="39687"/>
          <a:ext cx="3286125" cy="1971675"/>
        </a:xfrm>
        <a:prstGeom prst="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s-CR" sz="2300" kern="1200" dirty="0"/>
            <a:t>¿</a:t>
          </a:r>
          <a:r>
            <a:rPr lang="en-US" sz="2300" kern="1200" dirty="0" err="1"/>
            <a:t>Cuales</a:t>
          </a:r>
          <a:r>
            <a:rPr lang="en-US" sz="2300" kern="1200" dirty="0"/>
            <a:t> son las </a:t>
          </a:r>
          <a:r>
            <a:rPr lang="en-US" sz="2300" kern="1200" dirty="0" err="1"/>
            <a:t>diferencias</a:t>
          </a:r>
          <a:r>
            <a:rPr lang="en-US" sz="2300" kern="1200" dirty="0"/>
            <a:t> </a:t>
          </a:r>
          <a:r>
            <a:rPr lang="en-US" sz="2300" kern="1200" dirty="0" err="1"/>
            <a:t>fundamentales</a:t>
          </a:r>
          <a:r>
            <a:rPr lang="en-US" sz="2300" kern="1200" dirty="0"/>
            <a:t> y que </a:t>
          </a:r>
          <a:r>
            <a:rPr lang="en-US" sz="2300" kern="1200" dirty="0" err="1"/>
            <a:t>efectos</a:t>
          </a:r>
          <a:r>
            <a:rPr lang="en-US" sz="2300" kern="1200" dirty="0"/>
            <a:t> ha </a:t>
          </a:r>
          <a:r>
            <a:rPr lang="en-US" sz="2300" kern="1200" dirty="0" err="1"/>
            <a:t>tenido</a:t>
          </a:r>
          <a:r>
            <a:rPr lang="en-US" sz="2300" kern="1200" dirty="0"/>
            <a:t>?</a:t>
          </a:r>
        </a:p>
      </dsp:txBody>
      <dsp:txXfrm>
        <a:off x="7229475" y="39687"/>
        <a:ext cx="3286125" cy="1971675"/>
      </dsp:txXfrm>
    </dsp:sp>
    <dsp:sp modelId="{70D7AEF4-A5E8-488E-BF69-58401C98379E}">
      <dsp:nvSpPr>
        <dsp:cNvPr id="0" name=""/>
        <dsp:cNvSpPr/>
      </dsp:nvSpPr>
      <dsp:spPr>
        <a:xfrm>
          <a:off x="1807368" y="2339975"/>
          <a:ext cx="3286125" cy="1971675"/>
        </a:xfrm>
        <a:prstGeom prst="rect">
          <a:avLst/>
        </a:prstGeom>
        <a:solidFill>
          <a:schemeClr val="accent2">
            <a:hueOff val="-1091522"/>
            <a:satOff val="-62946"/>
            <a:lumOff val="64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s-CR" sz="2300" kern="1200" dirty="0"/>
            <a:t>¿</a:t>
          </a:r>
          <a:r>
            <a:rPr lang="en-US" sz="2300" kern="1200" dirty="0"/>
            <a:t>Hay </a:t>
          </a:r>
          <a:r>
            <a:rPr lang="en-US" sz="2300" kern="1200" dirty="0" err="1"/>
            <a:t>alguna</a:t>
          </a:r>
          <a:r>
            <a:rPr lang="en-US" sz="2300" kern="1200" dirty="0"/>
            <a:t> </a:t>
          </a:r>
          <a:r>
            <a:rPr lang="en-US" sz="2300" kern="1200" dirty="0" err="1"/>
            <a:t>diferencia</a:t>
          </a:r>
          <a:r>
            <a:rPr lang="en-US" sz="2300" kern="1200" dirty="0"/>
            <a:t> </a:t>
          </a:r>
          <a:r>
            <a:rPr lang="en-US" sz="2300" kern="1200" dirty="0" err="1"/>
            <a:t>en</a:t>
          </a:r>
          <a:r>
            <a:rPr lang="en-US" sz="2300" kern="1200" dirty="0"/>
            <a:t> </a:t>
          </a:r>
          <a:r>
            <a:rPr lang="en-US" sz="2300" kern="1200" dirty="0" err="1"/>
            <a:t>el</a:t>
          </a:r>
          <a:r>
            <a:rPr lang="en-US" sz="2300" kern="1200" dirty="0"/>
            <a:t> </a:t>
          </a:r>
          <a:r>
            <a:rPr lang="en-US" sz="2300" kern="1200" dirty="0" err="1"/>
            <a:t>papel</a:t>
          </a:r>
          <a:r>
            <a:rPr lang="en-US" sz="2300" kern="1200" dirty="0"/>
            <a:t> del Estado </a:t>
          </a:r>
          <a:r>
            <a:rPr lang="en-US" sz="2300" kern="1200" dirty="0" err="1"/>
            <a:t>en</a:t>
          </a:r>
          <a:r>
            <a:rPr lang="en-US" sz="2300" kern="1200" dirty="0"/>
            <a:t> </a:t>
          </a:r>
          <a:r>
            <a:rPr lang="en-US" sz="2300" kern="1200" dirty="0" err="1"/>
            <a:t>una</a:t>
          </a:r>
          <a:r>
            <a:rPr lang="en-US" sz="2300" kern="1200" dirty="0"/>
            <a:t> Economía </a:t>
          </a:r>
          <a:r>
            <a:rPr lang="en-US" sz="2300" kern="1200" dirty="0" err="1"/>
            <a:t>desarrollada</a:t>
          </a:r>
          <a:r>
            <a:rPr lang="en-US" sz="2300" kern="1200" dirty="0"/>
            <a:t> y las </a:t>
          </a:r>
          <a:r>
            <a:rPr lang="en-US" sz="2300" kern="1200" dirty="0" err="1"/>
            <a:t>economías</a:t>
          </a:r>
          <a:r>
            <a:rPr lang="en-US" sz="2300" kern="1200" dirty="0"/>
            <a:t> de América Latina?</a:t>
          </a:r>
        </a:p>
      </dsp:txBody>
      <dsp:txXfrm>
        <a:off x="1807368" y="2339975"/>
        <a:ext cx="3286125" cy="1971675"/>
      </dsp:txXfrm>
    </dsp:sp>
    <dsp:sp modelId="{5261B067-98B3-458F-88B6-74E558947D8C}">
      <dsp:nvSpPr>
        <dsp:cNvPr id="0" name=""/>
        <dsp:cNvSpPr/>
      </dsp:nvSpPr>
      <dsp:spPr>
        <a:xfrm>
          <a:off x="5422106" y="2339975"/>
          <a:ext cx="3286125" cy="1971675"/>
        </a:xfrm>
        <a:prstGeom prst="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s-CR" sz="2300" kern="1200" dirty="0"/>
            <a:t>¿</a:t>
          </a:r>
          <a:r>
            <a:rPr lang="en-US" sz="2300" kern="1200" dirty="0"/>
            <a:t>Que </a:t>
          </a:r>
          <a:r>
            <a:rPr lang="en-US" sz="2300" kern="1200" dirty="0" err="1"/>
            <a:t>relevancia</a:t>
          </a:r>
          <a:r>
            <a:rPr lang="en-US" sz="2300" kern="1200" dirty="0"/>
            <a:t> </a:t>
          </a:r>
          <a:r>
            <a:rPr lang="en-US" sz="2300" kern="1200" dirty="0" err="1"/>
            <a:t>tiene</a:t>
          </a:r>
          <a:r>
            <a:rPr lang="en-US" sz="2300" kern="1200" dirty="0"/>
            <a:t> la </a:t>
          </a:r>
          <a:r>
            <a:rPr lang="en-US" sz="2300" kern="1200" dirty="0" err="1"/>
            <a:t>historia</a:t>
          </a:r>
          <a:r>
            <a:rPr lang="en-US" sz="2300" kern="1200" dirty="0"/>
            <a:t>, la </a:t>
          </a:r>
          <a:r>
            <a:rPr lang="en-US" sz="2300" kern="1200" dirty="0" err="1"/>
            <a:t>cultura</a:t>
          </a:r>
          <a:r>
            <a:rPr lang="en-US" sz="2300" kern="1200" dirty="0"/>
            <a:t> y la </a:t>
          </a:r>
          <a:r>
            <a:rPr lang="en-US" sz="2300" kern="1200" dirty="0" err="1"/>
            <a:t>institucionalidad</a:t>
          </a:r>
          <a:r>
            <a:rPr lang="en-US" sz="2300" kern="1200" dirty="0"/>
            <a:t> </a:t>
          </a:r>
          <a:r>
            <a:rPr lang="en-US" sz="2300" kern="1200" dirty="0" err="1"/>
            <a:t>en</a:t>
          </a:r>
          <a:r>
            <a:rPr lang="en-US" sz="2300" kern="1200" dirty="0"/>
            <a:t> la </a:t>
          </a:r>
          <a:r>
            <a:rPr lang="en-US" sz="2300" kern="1200" dirty="0" err="1"/>
            <a:t>función</a:t>
          </a:r>
          <a:r>
            <a:rPr lang="en-US" sz="2300" kern="1200" dirty="0"/>
            <a:t> y </a:t>
          </a:r>
          <a:r>
            <a:rPr lang="en-US" sz="2300" kern="1200" dirty="0" err="1"/>
            <a:t>resultados</a:t>
          </a:r>
          <a:r>
            <a:rPr lang="en-US" sz="2300" kern="1200" dirty="0"/>
            <a:t> del Estado?</a:t>
          </a:r>
        </a:p>
      </dsp:txBody>
      <dsp:txXfrm>
        <a:off x="5422106" y="2339975"/>
        <a:ext cx="3286125" cy="1971675"/>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656BA0-D58F-43A0-963A-47F443E06692}">
      <dsp:nvSpPr>
        <dsp:cNvPr id="0" name=""/>
        <dsp:cNvSpPr/>
      </dsp:nvSpPr>
      <dsp:spPr>
        <a:xfrm>
          <a:off x="2217" y="1337893"/>
          <a:ext cx="4728902" cy="2837341"/>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s-CR" sz="1900" kern="1200" dirty="0"/>
            <a:t>Si bien durante los años 80’s y 90’s prevaleció la postura que asociaba el sector privado a la eficiencia y el sector público con lo opuesto, las experiencias recientes ponen de manifiesto que las reformas económicas de los 90’s resultaron más beneficiosas en países donde el </a:t>
          </a:r>
          <a:r>
            <a:rPr lang="es-CR" sz="1900" b="1" kern="1200" dirty="0"/>
            <a:t>estado</a:t>
          </a:r>
          <a:r>
            <a:rPr lang="es-CR" sz="1900" kern="1200" dirty="0"/>
            <a:t> fue más “</a:t>
          </a:r>
          <a:r>
            <a:rPr lang="es-CR" sz="1900" b="1" kern="1200" dirty="0"/>
            <a:t>fuerte</a:t>
          </a:r>
          <a:r>
            <a:rPr lang="es-CR" sz="1900" kern="1200" dirty="0"/>
            <a:t>” pero concentrado en las tareas de su específica incumbencia.</a:t>
          </a:r>
          <a:endParaRPr lang="en-US" sz="1900" kern="1200" dirty="0"/>
        </a:p>
      </dsp:txBody>
      <dsp:txXfrm>
        <a:off x="85320" y="1420996"/>
        <a:ext cx="4562696" cy="2671135"/>
      </dsp:txXfrm>
    </dsp:sp>
    <dsp:sp modelId="{4D68CC5E-3CFA-466F-B6AB-61BFCE6F5AD3}">
      <dsp:nvSpPr>
        <dsp:cNvPr id="0" name=""/>
        <dsp:cNvSpPr/>
      </dsp:nvSpPr>
      <dsp:spPr>
        <a:xfrm>
          <a:off x="5204009" y="2170180"/>
          <a:ext cx="1002527" cy="1172767"/>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a:off x="5204009" y="2404733"/>
        <a:ext cx="701769" cy="703661"/>
      </dsp:txXfrm>
    </dsp:sp>
    <dsp:sp modelId="{572AF46E-DF54-48BE-B3FE-7E305D77486A}">
      <dsp:nvSpPr>
        <dsp:cNvPr id="0" name=""/>
        <dsp:cNvSpPr/>
      </dsp:nvSpPr>
      <dsp:spPr>
        <a:xfrm>
          <a:off x="6622680" y="1337893"/>
          <a:ext cx="4728902" cy="2837341"/>
        </a:xfrm>
        <a:prstGeom prst="roundRect">
          <a:avLst>
            <a:gd name="adj" fmla="val 10000"/>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s-CR" sz="1900" kern="1200"/>
            <a:t>Como prescripción, se puede prever que en la coyuntura actual en la que el Estado predomina, los que conserven la estabilidad macroeconómica, una apertura inteligente y un sistema basado en reglas que fomente la inversión serán los que mejores resultados produzcan al final de la presente etapa.</a:t>
          </a:r>
          <a:endParaRPr lang="en-US" sz="1900" kern="1200"/>
        </a:p>
      </dsp:txBody>
      <dsp:txXfrm>
        <a:off x="6705783" y="1420996"/>
        <a:ext cx="4562696" cy="2671135"/>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5FEA01-1CA6-4102-A51E-CF8484EF2F77}">
      <dsp:nvSpPr>
        <dsp:cNvPr id="0" name=""/>
        <dsp:cNvSpPr/>
      </dsp:nvSpPr>
      <dsp:spPr>
        <a:xfrm>
          <a:off x="461806" y="1166270"/>
          <a:ext cx="1435600" cy="1435600"/>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9727F45-9560-4140-BB49-EE2284D02CED}">
      <dsp:nvSpPr>
        <dsp:cNvPr id="0" name=""/>
        <dsp:cNvSpPr/>
      </dsp:nvSpPr>
      <dsp:spPr>
        <a:xfrm>
          <a:off x="767754" y="1472218"/>
          <a:ext cx="823705" cy="82370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6E21AED-8B76-44B9-9954-82919442556D}">
      <dsp:nvSpPr>
        <dsp:cNvPr id="0" name=""/>
        <dsp:cNvSpPr/>
      </dsp:nvSpPr>
      <dsp:spPr>
        <a:xfrm>
          <a:off x="2885" y="3049026"/>
          <a:ext cx="2353444" cy="90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defRPr cap="all"/>
          </a:pPr>
          <a:r>
            <a:rPr lang="en-US" sz="1600" kern="1200" dirty="0" err="1"/>
            <a:t>Cada</a:t>
          </a:r>
          <a:r>
            <a:rPr lang="en-US" sz="1600" kern="1200" dirty="0"/>
            <a:t> </a:t>
          </a:r>
          <a:r>
            <a:rPr lang="en-US" sz="1600" kern="1200" dirty="0" err="1"/>
            <a:t>quien</a:t>
          </a:r>
          <a:r>
            <a:rPr lang="en-US" sz="1600" kern="1200" dirty="0"/>
            <a:t> y </a:t>
          </a:r>
          <a:r>
            <a:rPr lang="en-US" sz="1600" kern="1200" dirty="0" err="1"/>
            <a:t>en</a:t>
          </a:r>
          <a:r>
            <a:rPr lang="en-US" sz="1600" kern="1200" dirty="0"/>
            <a:t> </a:t>
          </a:r>
          <a:r>
            <a:rPr lang="en-US" sz="1600" kern="1200" dirty="0" err="1"/>
            <a:t>cada</a:t>
          </a:r>
          <a:r>
            <a:rPr lang="en-US" sz="1600" kern="1200" dirty="0"/>
            <a:t> </a:t>
          </a:r>
          <a:r>
            <a:rPr lang="en-US" sz="1600" kern="1200" dirty="0" err="1"/>
            <a:t>contexto</a:t>
          </a:r>
          <a:r>
            <a:rPr lang="en-US" sz="1600" kern="1200" dirty="0"/>
            <a:t> </a:t>
          </a:r>
          <a:r>
            <a:rPr lang="en-US" sz="1600" kern="1200" dirty="0" err="1"/>
            <a:t>puede</a:t>
          </a:r>
          <a:r>
            <a:rPr lang="en-US" sz="1600" kern="1200" dirty="0"/>
            <a:t> </a:t>
          </a:r>
          <a:r>
            <a:rPr lang="en-US" sz="1600" kern="1200" dirty="0" err="1"/>
            <a:t>plantearse</a:t>
          </a:r>
          <a:r>
            <a:rPr lang="en-US" sz="1600" kern="1200" dirty="0"/>
            <a:t> </a:t>
          </a:r>
          <a:r>
            <a:rPr lang="en-US" sz="1600" kern="1200" dirty="0" err="1"/>
            <a:t>una</a:t>
          </a:r>
          <a:r>
            <a:rPr lang="en-US" sz="1600" kern="1200" dirty="0"/>
            <a:t> </a:t>
          </a:r>
          <a:r>
            <a:rPr lang="en-US" sz="1600" kern="1200" dirty="0" err="1"/>
            <a:t>relación</a:t>
          </a:r>
          <a:r>
            <a:rPr lang="en-US" sz="1600" kern="1200" dirty="0"/>
            <a:t> entre </a:t>
          </a:r>
          <a:r>
            <a:rPr lang="en-US" sz="1600" kern="1200" dirty="0" err="1"/>
            <a:t>ellos</a:t>
          </a:r>
          <a:r>
            <a:rPr lang="en-US" sz="1600" kern="1200" dirty="0"/>
            <a:t>.</a:t>
          </a:r>
        </a:p>
      </dsp:txBody>
      <dsp:txXfrm>
        <a:off x="2885" y="3049026"/>
        <a:ext cx="2353444" cy="900000"/>
      </dsp:txXfrm>
    </dsp:sp>
    <dsp:sp modelId="{8417A8E2-0125-44DD-B8D2-EBD03F8D396C}">
      <dsp:nvSpPr>
        <dsp:cNvPr id="0" name=""/>
        <dsp:cNvSpPr/>
      </dsp:nvSpPr>
      <dsp:spPr>
        <a:xfrm>
          <a:off x="3227103" y="1139457"/>
          <a:ext cx="1435600" cy="1435600"/>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D76F218-E349-4BC2-865F-CE5A07503109}">
      <dsp:nvSpPr>
        <dsp:cNvPr id="0" name=""/>
        <dsp:cNvSpPr/>
      </dsp:nvSpPr>
      <dsp:spPr>
        <a:xfrm>
          <a:off x="3533051" y="1445405"/>
          <a:ext cx="823705" cy="82370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E629389-B6D0-4934-847E-611599A94D20}">
      <dsp:nvSpPr>
        <dsp:cNvPr id="0" name=""/>
        <dsp:cNvSpPr/>
      </dsp:nvSpPr>
      <dsp:spPr>
        <a:xfrm>
          <a:off x="2806143" y="2968586"/>
          <a:ext cx="2277521" cy="10072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defRPr cap="all"/>
          </a:pPr>
          <a:r>
            <a:rPr lang="es-CR" sz="1600" kern="1200" dirty="0"/>
            <a:t>¿</a:t>
          </a:r>
          <a:r>
            <a:rPr lang="en-US" sz="1600" kern="1200" dirty="0"/>
            <a:t>Mas bien no </a:t>
          </a:r>
          <a:r>
            <a:rPr lang="en-US" sz="1600" kern="1200" dirty="0" err="1"/>
            <a:t>sería</a:t>
          </a:r>
          <a:r>
            <a:rPr lang="en-US" sz="1600" kern="1200" dirty="0"/>
            <a:t> </a:t>
          </a:r>
          <a:r>
            <a:rPr lang="en-US" sz="1600" kern="1200" dirty="0" err="1"/>
            <a:t>conveniente</a:t>
          </a:r>
          <a:r>
            <a:rPr lang="en-US" sz="1600" kern="1200" dirty="0"/>
            <a:t> </a:t>
          </a:r>
          <a:r>
            <a:rPr lang="en-US" sz="1600" kern="1200" dirty="0" err="1"/>
            <a:t>plantearse</a:t>
          </a:r>
          <a:r>
            <a:rPr lang="en-US" sz="1600" kern="1200" dirty="0"/>
            <a:t> para </a:t>
          </a:r>
          <a:r>
            <a:rPr lang="en-US" sz="1600" kern="1200" dirty="0" err="1"/>
            <a:t>qué</a:t>
          </a:r>
          <a:r>
            <a:rPr lang="en-US" sz="1600" kern="1200" dirty="0"/>
            <a:t> y para </a:t>
          </a:r>
          <a:r>
            <a:rPr lang="en-US" sz="1600" kern="1200" dirty="0" err="1"/>
            <a:t>quienes</a:t>
          </a:r>
          <a:r>
            <a:rPr lang="en-US" sz="1600" kern="1200" dirty="0"/>
            <a:t>?</a:t>
          </a:r>
        </a:p>
      </dsp:txBody>
      <dsp:txXfrm>
        <a:off x="2806143" y="2968586"/>
        <a:ext cx="2277521" cy="1007253"/>
      </dsp:txXfrm>
    </dsp:sp>
    <dsp:sp modelId="{D7FE7D2A-62D6-4D9D-B785-623558EC6046}">
      <dsp:nvSpPr>
        <dsp:cNvPr id="0" name=""/>
        <dsp:cNvSpPr/>
      </dsp:nvSpPr>
      <dsp:spPr>
        <a:xfrm>
          <a:off x="5992400" y="1166270"/>
          <a:ext cx="1435600" cy="1435600"/>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CA9BF2E-F8B5-4FBB-A14A-0C418BDEB3BB}">
      <dsp:nvSpPr>
        <dsp:cNvPr id="0" name=""/>
        <dsp:cNvSpPr/>
      </dsp:nvSpPr>
      <dsp:spPr>
        <a:xfrm>
          <a:off x="6298348" y="1472218"/>
          <a:ext cx="823705" cy="82370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26A7288-DD72-4140-9DA7-8F76F902BDDB}">
      <dsp:nvSpPr>
        <dsp:cNvPr id="0" name=""/>
        <dsp:cNvSpPr/>
      </dsp:nvSpPr>
      <dsp:spPr>
        <a:xfrm>
          <a:off x="5533478" y="3049026"/>
          <a:ext cx="2353444" cy="90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defRPr cap="all"/>
          </a:pPr>
          <a:r>
            <a:rPr lang="es-CR" sz="1600" kern="1200" dirty="0"/>
            <a:t>¿</a:t>
          </a:r>
          <a:r>
            <a:rPr lang="en-US" sz="1600" kern="1200" dirty="0"/>
            <a:t>Da la Economía un conjunto de </a:t>
          </a:r>
          <a:r>
            <a:rPr lang="en-US" sz="1600" kern="1200" dirty="0" err="1"/>
            <a:t>reglas</a:t>
          </a:r>
          <a:r>
            <a:rPr lang="en-US" sz="1600" kern="1200" dirty="0"/>
            <a:t> </a:t>
          </a:r>
          <a:r>
            <a:rPr lang="en-US" sz="1600" kern="1200" dirty="0" err="1"/>
            <a:t>aplicables</a:t>
          </a:r>
          <a:r>
            <a:rPr lang="en-US" sz="1600" kern="1200" dirty="0"/>
            <a:t> </a:t>
          </a:r>
          <a:r>
            <a:rPr lang="en-US" sz="1600" kern="1200" dirty="0" err="1"/>
            <a:t>en</a:t>
          </a:r>
          <a:r>
            <a:rPr lang="en-US" sz="1600" kern="1200" dirty="0"/>
            <a:t> </a:t>
          </a:r>
          <a:r>
            <a:rPr lang="en-US" sz="1600" kern="1200" dirty="0" err="1"/>
            <a:t>todos</a:t>
          </a:r>
          <a:r>
            <a:rPr lang="en-US" sz="1600" kern="1200" dirty="0"/>
            <a:t> </a:t>
          </a:r>
          <a:r>
            <a:rPr lang="en-US" sz="1600" kern="1200" dirty="0" err="1"/>
            <a:t>los</a:t>
          </a:r>
          <a:r>
            <a:rPr lang="en-US" sz="1600" kern="1200" dirty="0"/>
            <a:t> </a:t>
          </a:r>
          <a:r>
            <a:rPr lang="en-US" sz="1600" kern="1200" dirty="0" err="1"/>
            <a:t>casos</a:t>
          </a:r>
          <a:r>
            <a:rPr lang="en-US" sz="1600" kern="1200" dirty="0"/>
            <a:t>?</a:t>
          </a:r>
        </a:p>
      </dsp:txBody>
      <dsp:txXfrm>
        <a:off x="5533478" y="3049026"/>
        <a:ext cx="2353444" cy="900000"/>
      </dsp:txXfrm>
    </dsp:sp>
    <dsp:sp modelId="{DFBA6798-FBA1-44A5-9C68-503E311E84FE}">
      <dsp:nvSpPr>
        <dsp:cNvPr id="0" name=""/>
        <dsp:cNvSpPr/>
      </dsp:nvSpPr>
      <dsp:spPr>
        <a:xfrm>
          <a:off x="8757697" y="1166270"/>
          <a:ext cx="1435600" cy="1435600"/>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BF92746-ECD5-4925-9542-44D44E8B04B4}">
      <dsp:nvSpPr>
        <dsp:cNvPr id="0" name=""/>
        <dsp:cNvSpPr/>
      </dsp:nvSpPr>
      <dsp:spPr>
        <a:xfrm>
          <a:off x="9063644" y="1472218"/>
          <a:ext cx="823705" cy="82370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84CB8EF-50F1-4097-9C1D-19075E01A367}">
      <dsp:nvSpPr>
        <dsp:cNvPr id="0" name=""/>
        <dsp:cNvSpPr/>
      </dsp:nvSpPr>
      <dsp:spPr>
        <a:xfrm>
          <a:off x="8298775" y="3049026"/>
          <a:ext cx="2353444" cy="90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defRPr cap="all"/>
          </a:pPr>
          <a:r>
            <a:rPr lang="es-CR" sz="1600" kern="1200" dirty="0"/>
            <a:t>¿</a:t>
          </a:r>
          <a:r>
            <a:rPr lang="en-US" sz="1600" kern="1200" dirty="0"/>
            <a:t>Si </a:t>
          </a:r>
          <a:r>
            <a:rPr lang="en-US" sz="1600" kern="1200" dirty="0" err="1"/>
            <a:t>existieran</a:t>
          </a:r>
          <a:r>
            <a:rPr lang="en-US" sz="1600" kern="1200" dirty="0"/>
            <a:t> </a:t>
          </a:r>
          <a:r>
            <a:rPr lang="en-US" sz="1600" kern="1200" dirty="0" err="1"/>
            <a:t>esas</a:t>
          </a:r>
          <a:r>
            <a:rPr lang="en-US" sz="1600" kern="1200" dirty="0"/>
            <a:t> </a:t>
          </a:r>
          <a:r>
            <a:rPr lang="en-US" sz="1600" kern="1200" dirty="0" err="1"/>
            <a:t>reglas</a:t>
          </a:r>
          <a:r>
            <a:rPr lang="en-US" sz="1600" kern="1200" dirty="0"/>
            <a:t> son </a:t>
          </a:r>
          <a:r>
            <a:rPr lang="en-US" sz="1600" kern="1200" dirty="0" err="1"/>
            <a:t>recetas</a:t>
          </a:r>
          <a:r>
            <a:rPr lang="en-US" sz="1600" kern="1200" dirty="0"/>
            <a:t> y </a:t>
          </a:r>
          <a:r>
            <a:rPr lang="en-US" sz="1600" kern="1200" dirty="0" err="1"/>
            <a:t>deben</a:t>
          </a:r>
          <a:r>
            <a:rPr lang="en-US" sz="1600" kern="1200" dirty="0"/>
            <a:t> </a:t>
          </a:r>
          <a:r>
            <a:rPr lang="en-US" sz="1600" kern="1200" dirty="0" err="1"/>
            <a:t>aplicarse</a:t>
          </a:r>
          <a:r>
            <a:rPr lang="en-US" sz="1600" kern="1200" dirty="0"/>
            <a:t>?</a:t>
          </a:r>
        </a:p>
      </dsp:txBody>
      <dsp:txXfrm>
        <a:off x="8298775" y="3049026"/>
        <a:ext cx="2353444" cy="90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4F88E7-4438-4FAC-A9EF-DD2A3183B37A}">
      <dsp:nvSpPr>
        <dsp:cNvPr id="0" name=""/>
        <dsp:cNvSpPr/>
      </dsp:nvSpPr>
      <dsp:spPr>
        <a:xfrm>
          <a:off x="0" y="0"/>
          <a:ext cx="3286125" cy="1971675"/>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defRPr cap="all"/>
          </a:pPr>
          <a:r>
            <a:rPr lang="es-CR" sz="1500" kern="1200" dirty="0"/>
            <a:t>La Economía Social de Mercado surgió de la búsqueda de un marco económico-institucional que pudiera ser explícito y estable como base para la organización de un sistema económico. Esta concepción abarca una serie de </a:t>
          </a:r>
          <a:r>
            <a:rPr lang="es-CR" sz="2000" kern="1200" dirty="0"/>
            <a:t>elementos</a:t>
          </a:r>
          <a:r>
            <a:rPr lang="es-CR" sz="1500" kern="1200" dirty="0"/>
            <a:t> como:</a:t>
          </a:r>
          <a:endParaRPr lang="en-US" sz="1500" kern="1200" dirty="0"/>
        </a:p>
      </dsp:txBody>
      <dsp:txXfrm>
        <a:off x="0" y="0"/>
        <a:ext cx="3286125" cy="1971675"/>
      </dsp:txXfrm>
    </dsp:sp>
    <dsp:sp modelId="{52D1024B-58F3-4ABD-A25E-5D5A4E9DD521}">
      <dsp:nvSpPr>
        <dsp:cNvPr id="0" name=""/>
        <dsp:cNvSpPr/>
      </dsp:nvSpPr>
      <dsp:spPr>
        <a:xfrm>
          <a:off x="3614737" y="39687"/>
          <a:ext cx="3286125" cy="1971675"/>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defRPr cap="all"/>
          </a:pPr>
          <a:r>
            <a:rPr lang="es-CR" sz="1800" b="1" kern="1200" dirty="0"/>
            <a:t>1.   Conceptos y principios teóricos</a:t>
          </a:r>
          <a:endParaRPr lang="en-US" sz="1800" b="1" kern="1200" dirty="0"/>
        </a:p>
      </dsp:txBody>
      <dsp:txXfrm>
        <a:off x="3614737" y="39687"/>
        <a:ext cx="3286125" cy="1971675"/>
      </dsp:txXfrm>
    </dsp:sp>
    <dsp:sp modelId="{149EC2FE-648E-49DF-A897-1832B07B066C}">
      <dsp:nvSpPr>
        <dsp:cNvPr id="0" name=""/>
        <dsp:cNvSpPr/>
      </dsp:nvSpPr>
      <dsp:spPr>
        <a:xfrm>
          <a:off x="7229475" y="39687"/>
          <a:ext cx="3286125" cy="1971675"/>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defRPr cap="all"/>
          </a:pPr>
          <a:r>
            <a:rPr lang="es-CR" sz="1800" kern="1200"/>
            <a:t>2.   Instituciones </a:t>
          </a:r>
          <a:endParaRPr lang="en-US" sz="1800" kern="1200"/>
        </a:p>
      </dsp:txBody>
      <dsp:txXfrm>
        <a:off x="7229475" y="39687"/>
        <a:ext cx="3286125" cy="1971675"/>
      </dsp:txXfrm>
    </dsp:sp>
    <dsp:sp modelId="{2D77E1C2-D96B-48E2-A42C-75F2E49CE4B4}">
      <dsp:nvSpPr>
        <dsp:cNvPr id="0" name=""/>
        <dsp:cNvSpPr/>
      </dsp:nvSpPr>
      <dsp:spPr>
        <a:xfrm>
          <a:off x="1807368" y="2339975"/>
          <a:ext cx="3286125" cy="1971675"/>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defRPr cap="all"/>
          </a:pPr>
          <a:r>
            <a:rPr lang="es-CR" sz="1800" b="1" kern="1200"/>
            <a:t>3.   Políticas económicas específicas </a:t>
          </a:r>
          <a:endParaRPr lang="en-US" sz="1800" b="1" kern="1200"/>
        </a:p>
      </dsp:txBody>
      <dsp:txXfrm>
        <a:off x="1807368" y="2339975"/>
        <a:ext cx="3286125" cy="1971675"/>
      </dsp:txXfrm>
    </dsp:sp>
    <dsp:sp modelId="{7772D998-AF64-43D7-B63F-F28CACFA1507}">
      <dsp:nvSpPr>
        <dsp:cNvPr id="0" name=""/>
        <dsp:cNvSpPr/>
      </dsp:nvSpPr>
      <dsp:spPr>
        <a:xfrm>
          <a:off x="5422106" y="2339975"/>
          <a:ext cx="3286125" cy="1971675"/>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defRPr cap="all"/>
          </a:pPr>
          <a:r>
            <a:rPr lang="es-CR" sz="1800" kern="1200" dirty="0"/>
            <a:t>4. Las relaciones del sistema económico con aspectos </a:t>
          </a:r>
          <a:r>
            <a:rPr lang="es-CR" sz="1800" kern="1200" dirty="0" err="1"/>
            <a:t>extra-económicos</a:t>
          </a:r>
          <a:r>
            <a:rPr lang="es-CR" sz="1800" kern="1200" dirty="0"/>
            <a:t> tales como la política, la sociedad, el ecosistema, la ética y la cultura.</a:t>
          </a:r>
          <a:endParaRPr lang="en-US" sz="1800" kern="1200" dirty="0"/>
        </a:p>
      </dsp:txBody>
      <dsp:txXfrm>
        <a:off x="5422106" y="2339975"/>
        <a:ext cx="3286125" cy="197167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95B2C9-FE28-411A-A62A-FDB6DA7276FC}">
      <dsp:nvSpPr>
        <dsp:cNvPr id="0" name=""/>
        <dsp:cNvSpPr/>
      </dsp:nvSpPr>
      <dsp:spPr>
        <a:xfrm>
          <a:off x="0" y="1790"/>
          <a:ext cx="7528892" cy="1539384"/>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s-CR" sz="2200" kern="1200" dirty="0"/>
            <a:t>Según su definición, el sentido de la Economía Social de Mercado es:</a:t>
          </a:r>
          <a:endParaRPr lang="en-US" sz="2200" kern="1200" dirty="0"/>
        </a:p>
      </dsp:txBody>
      <dsp:txXfrm>
        <a:off x="75147" y="76937"/>
        <a:ext cx="7378598" cy="1389090"/>
      </dsp:txXfrm>
    </dsp:sp>
    <dsp:sp modelId="{6F2D6005-4931-4D03-99D8-359179DF5EFD}">
      <dsp:nvSpPr>
        <dsp:cNvPr id="0" name=""/>
        <dsp:cNvSpPr/>
      </dsp:nvSpPr>
      <dsp:spPr>
        <a:xfrm>
          <a:off x="0" y="1555419"/>
          <a:ext cx="7528892" cy="1539384"/>
        </a:xfrm>
        <a:prstGeom prst="roundRect">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s-CR" sz="2200" kern="1200"/>
            <a:t>“combinar el principio de la libertad del mercado con el principio de la equidad social”. </a:t>
          </a:r>
          <a:endParaRPr lang="en-US" sz="2200" kern="1200"/>
        </a:p>
      </dsp:txBody>
      <dsp:txXfrm>
        <a:off x="75147" y="1630566"/>
        <a:ext cx="7378598" cy="1389090"/>
      </dsp:txXfrm>
    </dsp:sp>
    <dsp:sp modelId="{DC5F0879-002F-4F2E-B32B-22AEAA177D9D}">
      <dsp:nvSpPr>
        <dsp:cNvPr id="0" name=""/>
        <dsp:cNvSpPr/>
      </dsp:nvSpPr>
      <dsp:spPr>
        <a:xfrm>
          <a:off x="0" y="3109049"/>
          <a:ext cx="7528892" cy="1539384"/>
        </a:xfrm>
        <a:prstGeom prst="roundRect">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s-CR" sz="2200" kern="1200"/>
            <a:t>Para llevar a la realidad concreta estos principios “sociopolíticos”, la Economía Social de Mercado articula una serie de principios “económicos” que se derivan de ellos. Estos a su vez se dividen en dos:</a:t>
          </a:r>
          <a:endParaRPr lang="en-US" sz="2200" kern="1200"/>
        </a:p>
      </dsp:txBody>
      <dsp:txXfrm>
        <a:off x="75147" y="3184196"/>
        <a:ext cx="7378598" cy="1389090"/>
      </dsp:txXfrm>
    </dsp:sp>
    <dsp:sp modelId="{C363DDA5-F03F-46AA-A67D-DBB8CE2C2902}">
      <dsp:nvSpPr>
        <dsp:cNvPr id="0" name=""/>
        <dsp:cNvSpPr/>
      </dsp:nvSpPr>
      <dsp:spPr>
        <a:xfrm>
          <a:off x="0" y="4662678"/>
          <a:ext cx="7528892" cy="1539384"/>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s-CR" sz="2200" kern="1200"/>
            <a:t>los denominados </a:t>
          </a:r>
          <a:r>
            <a:rPr lang="es-CR" sz="2200" b="1" kern="1200"/>
            <a:t>“estructurales” y los “reguladores”. Los mismos se explican a continuación.</a:t>
          </a:r>
          <a:endParaRPr lang="en-US" sz="2200" kern="1200"/>
        </a:p>
      </dsp:txBody>
      <dsp:txXfrm>
        <a:off x="75147" y="4737825"/>
        <a:ext cx="7378598" cy="138909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ADB26E-DE9F-4862-86A9-203981736E95}">
      <dsp:nvSpPr>
        <dsp:cNvPr id="0" name=""/>
        <dsp:cNvSpPr/>
      </dsp:nvSpPr>
      <dsp:spPr>
        <a:xfrm>
          <a:off x="0" y="370311"/>
          <a:ext cx="7336409" cy="261904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s-CR" sz="2200" kern="1200" dirty="0"/>
            <a:t>Los “</a:t>
          </a:r>
          <a:r>
            <a:rPr lang="es-CR" sz="2200" b="1" kern="1200" dirty="0"/>
            <a:t>estructurales</a:t>
          </a:r>
          <a:r>
            <a:rPr lang="es-CR" sz="2200" kern="1200" dirty="0"/>
            <a:t>”: son los dedicados a garantizar el ámbito de desempeño de la libertad económica y el funcionamiento del mercado, y su enumeración incluye la propiedad privada, mercados abiertos y competitivos, estabilidad monetaria, libertad de establecer contratos, transparencia, y políticas económicas estables y predecibles. </a:t>
          </a:r>
          <a:endParaRPr lang="en-US" sz="2200" kern="1200" dirty="0"/>
        </a:p>
      </dsp:txBody>
      <dsp:txXfrm>
        <a:off x="127851" y="498162"/>
        <a:ext cx="7080707" cy="2363343"/>
      </dsp:txXfrm>
    </dsp:sp>
    <dsp:sp modelId="{57F25F25-F00A-4848-A1C6-9BF21F5C2319}">
      <dsp:nvSpPr>
        <dsp:cNvPr id="0" name=""/>
        <dsp:cNvSpPr/>
      </dsp:nvSpPr>
      <dsp:spPr>
        <a:xfrm>
          <a:off x="0" y="3052717"/>
          <a:ext cx="7336409" cy="2619045"/>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s-CR" sz="2200" kern="1200"/>
            <a:t>Los “</a:t>
          </a:r>
          <a:r>
            <a:rPr lang="es-CR" sz="2200" b="1" kern="1200"/>
            <a:t>reguladores</a:t>
          </a:r>
          <a:r>
            <a:rPr lang="es-CR" sz="2200" kern="1200"/>
            <a:t>”, son los que previenen los posibles abusos de esa libertad y apuntan a que los beneficios generados en el mercado se difundan de manera socialmente justa, su enumeración incluye: una política anti-cíclica integral, defensa de la competencia, políticas sociales (incluyendo relaciones de cooperación capital-trabajo), y que los precios reflejen los costos y beneficios externos (externalidades).</a:t>
          </a:r>
          <a:endParaRPr lang="en-US" sz="2200" kern="1200"/>
        </a:p>
      </dsp:txBody>
      <dsp:txXfrm>
        <a:off x="127851" y="3180568"/>
        <a:ext cx="7080707" cy="236334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2873F8-67ED-4303-B1CF-A949D3313696}">
      <dsp:nvSpPr>
        <dsp:cNvPr id="0" name=""/>
        <dsp:cNvSpPr/>
      </dsp:nvSpPr>
      <dsp:spPr>
        <a:xfrm>
          <a:off x="0" y="50098"/>
          <a:ext cx="7421218" cy="403802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s-CR" sz="2000" kern="1200" dirty="0"/>
            <a:t>Es así que o la Economía Social de Mercado propone un Estado “fuerte pero limitado”. En este sentido debe ser “</a:t>
          </a:r>
          <a:r>
            <a:rPr lang="es-CR" sz="2000" b="1" kern="1200" dirty="0"/>
            <a:t>fuerte</a:t>
          </a:r>
          <a:r>
            <a:rPr lang="es-CR" sz="2000" kern="1200" dirty="0"/>
            <a:t>”, para garantizar la independencia de aquellos a quienes se les ha delegado el gobierno y defenderse de la presión de los grupos de interés que buscan su beneficio particular desentendiéndose del servicio al bienestar general de la sociedad, y </a:t>
          </a:r>
          <a:endParaRPr lang="en-US" sz="2000" kern="1200" dirty="0"/>
        </a:p>
      </dsp:txBody>
      <dsp:txXfrm>
        <a:off x="197120" y="247218"/>
        <a:ext cx="7026978" cy="3643789"/>
      </dsp:txXfrm>
    </dsp:sp>
    <dsp:sp modelId="{310DAC38-34BF-40C8-868C-5D21A7E48D75}">
      <dsp:nvSpPr>
        <dsp:cNvPr id="0" name=""/>
        <dsp:cNvSpPr/>
      </dsp:nvSpPr>
      <dsp:spPr>
        <a:xfrm>
          <a:off x="0" y="4145727"/>
          <a:ext cx="7421218" cy="205920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s-CR" sz="2000" kern="1200"/>
            <a:t>“</a:t>
          </a:r>
          <a:r>
            <a:rPr lang="es-CR" sz="2000" b="1" kern="1200"/>
            <a:t>limitado</a:t>
          </a:r>
          <a:r>
            <a:rPr lang="es-CR" sz="2000" kern="1200"/>
            <a:t>”, proveyendo una combinación de controles y balances, previniendo y limitando el abuso del poder coercitivo político.</a:t>
          </a:r>
          <a:endParaRPr lang="en-US" sz="2000" kern="1200"/>
        </a:p>
      </dsp:txBody>
      <dsp:txXfrm>
        <a:off x="100522" y="4246249"/>
        <a:ext cx="7220174" cy="185815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7348F5-B558-4EA5-9AFB-9F63A6D3B02A}">
      <dsp:nvSpPr>
        <dsp:cNvPr id="0" name=""/>
        <dsp:cNvSpPr/>
      </dsp:nvSpPr>
      <dsp:spPr>
        <a:xfrm>
          <a:off x="0" y="52094"/>
          <a:ext cx="10799767" cy="256931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s-CR" sz="3600" kern="1200" dirty="0"/>
            <a:t>La definición y la estructura del estado “fuerte y limitado” requieren la caracterización de algunos elementos básicos fundamentales. De manera muy resumida podemos enumerar algunos principales:</a:t>
          </a:r>
          <a:endParaRPr lang="en-US" sz="3600" kern="1200" dirty="0"/>
        </a:p>
      </dsp:txBody>
      <dsp:txXfrm>
        <a:off x="125424" y="177518"/>
        <a:ext cx="10548919" cy="2318471"/>
      </dsp:txXfrm>
    </dsp:sp>
    <dsp:sp modelId="{DD948A7E-7ED6-4BED-81AF-612676301850}">
      <dsp:nvSpPr>
        <dsp:cNvPr id="0" name=""/>
        <dsp:cNvSpPr/>
      </dsp:nvSpPr>
      <dsp:spPr>
        <a:xfrm>
          <a:off x="0" y="2621414"/>
          <a:ext cx="10799767" cy="3502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893" tIns="45720" rIns="256032" bIns="45720" numCol="1" spcCol="1270" anchor="t" anchorCtr="0">
          <a:noAutofit/>
        </a:bodyPr>
        <a:lstStyle/>
        <a:p>
          <a:pPr marL="285750" lvl="1" indent="-285750" algn="l" defTabSz="1244600">
            <a:lnSpc>
              <a:spcPct val="90000"/>
            </a:lnSpc>
            <a:spcBef>
              <a:spcPct val="0"/>
            </a:spcBef>
            <a:spcAft>
              <a:spcPct val="20000"/>
            </a:spcAft>
            <a:buChar char="•"/>
          </a:pPr>
          <a:r>
            <a:rPr lang="es-CR" sz="2800" kern="1200"/>
            <a:t>Existencia de una “</a:t>
          </a:r>
          <a:r>
            <a:rPr lang="es-CR" sz="2800" b="1" kern="1200"/>
            <a:t>visión estratégica</a:t>
          </a:r>
          <a:r>
            <a:rPr lang="es-CR" sz="2800" kern="1200"/>
            <a:t>” del rol del Estado que debe estar fundada en la existencia de políticas de estado de mediano o largo plazo fundadas en consensos amplios.</a:t>
          </a:r>
          <a:endParaRPr lang="en-US" sz="2800" kern="1200"/>
        </a:p>
        <a:p>
          <a:pPr marL="285750" lvl="1" indent="-285750" algn="l" defTabSz="1244600">
            <a:lnSpc>
              <a:spcPct val="90000"/>
            </a:lnSpc>
            <a:spcBef>
              <a:spcPct val="0"/>
            </a:spcBef>
            <a:spcAft>
              <a:spcPct val="20000"/>
            </a:spcAft>
            <a:buChar char="•"/>
          </a:pPr>
          <a:r>
            <a:rPr lang="es-CR" sz="2800" kern="1200"/>
            <a:t>“</a:t>
          </a:r>
          <a:r>
            <a:rPr lang="es-CR" sz="2800" b="1" kern="1200"/>
            <a:t>Independencia</a:t>
          </a:r>
          <a:r>
            <a:rPr lang="es-CR" sz="2800" kern="1200"/>
            <a:t>” de los grupos de interés particular.</a:t>
          </a:r>
          <a:endParaRPr lang="en-US" sz="2800" kern="1200"/>
        </a:p>
        <a:p>
          <a:pPr marL="285750" lvl="1" indent="-285750" algn="l" defTabSz="1244600">
            <a:lnSpc>
              <a:spcPct val="90000"/>
            </a:lnSpc>
            <a:spcBef>
              <a:spcPct val="0"/>
            </a:spcBef>
            <a:spcAft>
              <a:spcPct val="20000"/>
            </a:spcAft>
            <a:buChar char="•"/>
          </a:pPr>
          <a:r>
            <a:rPr lang="es-CR" sz="2800" kern="1200"/>
            <a:t>“</a:t>
          </a:r>
          <a:r>
            <a:rPr lang="es-CR" sz="2800" b="1" kern="1200"/>
            <a:t>Funcionarios de excelencia</a:t>
          </a:r>
          <a:r>
            <a:rPr lang="es-CR" sz="2800" kern="1200"/>
            <a:t>” comprometidos que asciendan por un orden de méritos y no dependan directamente del juego político partidario.</a:t>
          </a:r>
          <a:endParaRPr lang="en-US" sz="2800" kern="1200"/>
        </a:p>
        <a:p>
          <a:pPr marL="285750" lvl="1" indent="-285750" algn="l" defTabSz="1244600">
            <a:lnSpc>
              <a:spcPct val="90000"/>
            </a:lnSpc>
            <a:spcBef>
              <a:spcPct val="0"/>
            </a:spcBef>
            <a:spcAft>
              <a:spcPct val="20000"/>
            </a:spcAft>
            <a:buChar char="•"/>
          </a:pPr>
          <a:r>
            <a:rPr lang="es-CR" sz="2800" kern="1200"/>
            <a:t>Transparencia de la gestión y la “</a:t>
          </a:r>
          <a:r>
            <a:rPr lang="es-CR" sz="2800" b="1" kern="1200"/>
            <a:t>lucha contra la corrupción</a:t>
          </a:r>
          <a:r>
            <a:rPr lang="es-CR" sz="2800" kern="1200"/>
            <a:t>”</a:t>
          </a:r>
          <a:endParaRPr lang="en-US" sz="2800" kern="1200"/>
        </a:p>
      </dsp:txBody>
      <dsp:txXfrm>
        <a:off x="0" y="2621414"/>
        <a:ext cx="10799767" cy="350244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976043-5122-460C-8A4E-6F9A8FBFD762}">
      <dsp:nvSpPr>
        <dsp:cNvPr id="0" name=""/>
        <dsp:cNvSpPr/>
      </dsp:nvSpPr>
      <dsp:spPr>
        <a:xfrm>
          <a:off x="0" y="2414"/>
          <a:ext cx="11189677" cy="1223730"/>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EA236A6-0C2C-485F-89FF-F3499F36B3A0}">
      <dsp:nvSpPr>
        <dsp:cNvPr id="0" name=""/>
        <dsp:cNvSpPr/>
      </dsp:nvSpPr>
      <dsp:spPr>
        <a:xfrm>
          <a:off x="370178" y="277753"/>
          <a:ext cx="673051" cy="67305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08F465C-FB36-4B5D-9134-A09AC80169C4}">
      <dsp:nvSpPr>
        <dsp:cNvPr id="0" name=""/>
        <dsp:cNvSpPr/>
      </dsp:nvSpPr>
      <dsp:spPr>
        <a:xfrm>
          <a:off x="1413408" y="2414"/>
          <a:ext cx="9776268" cy="12237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12" tIns="129512" rIns="129512" bIns="129512" numCol="1" spcCol="1270" anchor="ctr" anchorCtr="0">
          <a:noAutofit/>
        </a:bodyPr>
        <a:lstStyle/>
        <a:p>
          <a:pPr marL="0" lvl="0" indent="0" algn="l" defTabSz="977900">
            <a:lnSpc>
              <a:spcPct val="90000"/>
            </a:lnSpc>
            <a:spcBef>
              <a:spcPct val="0"/>
            </a:spcBef>
            <a:spcAft>
              <a:spcPct val="35000"/>
            </a:spcAft>
            <a:buNone/>
          </a:pPr>
          <a:r>
            <a:rPr lang="es-CR" sz="2200" kern="1200" dirty="0"/>
            <a:t>Desde el punto de vista de la “</a:t>
          </a:r>
          <a:r>
            <a:rPr lang="es-CR" sz="2200" b="1" kern="1200" dirty="0"/>
            <a:t>estrategia de intervención</a:t>
          </a:r>
          <a:r>
            <a:rPr lang="es-CR" sz="2200" kern="1200" dirty="0"/>
            <a:t>” que desarrolla el Estado sobre el ámbito económico, el análisis del autor delimita tres posibilidades. </a:t>
          </a:r>
          <a:endParaRPr lang="en-US" sz="2200" kern="1200" dirty="0"/>
        </a:p>
      </dsp:txBody>
      <dsp:txXfrm>
        <a:off x="1413408" y="2414"/>
        <a:ext cx="9776268" cy="1223730"/>
      </dsp:txXfrm>
    </dsp:sp>
    <dsp:sp modelId="{3E58A22A-72A5-4731-802E-68A5477A0259}">
      <dsp:nvSpPr>
        <dsp:cNvPr id="0" name=""/>
        <dsp:cNvSpPr/>
      </dsp:nvSpPr>
      <dsp:spPr>
        <a:xfrm>
          <a:off x="0" y="1532077"/>
          <a:ext cx="11189677" cy="1223730"/>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9FE9812-B412-41D7-952F-EB394E216BD7}">
      <dsp:nvSpPr>
        <dsp:cNvPr id="0" name=""/>
        <dsp:cNvSpPr/>
      </dsp:nvSpPr>
      <dsp:spPr>
        <a:xfrm>
          <a:off x="370178" y="1807417"/>
          <a:ext cx="673051" cy="67305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E651B06-75DD-4D4D-93EF-2FA83A7C13AD}">
      <dsp:nvSpPr>
        <dsp:cNvPr id="0" name=""/>
        <dsp:cNvSpPr/>
      </dsp:nvSpPr>
      <dsp:spPr>
        <a:xfrm>
          <a:off x="1413408" y="1532077"/>
          <a:ext cx="9776268" cy="12237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12" tIns="129512" rIns="129512" bIns="129512" numCol="1" spcCol="1270" anchor="ctr" anchorCtr="0">
          <a:noAutofit/>
        </a:bodyPr>
        <a:lstStyle/>
        <a:p>
          <a:pPr marL="0" lvl="0" indent="0" algn="l" defTabSz="977900">
            <a:lnSpc>
              <a:spcPct val="90000"/>
            </a:lnSpc>
            <a:spcBef>
              <a:spcPct val="0"/>
            </a:spcBef>
            <a:spcAft>
              <a:spcPct val="35000"/>
            </a:spcAft>
            <a:buNone/>
          </a:pPr>
          <a:r>
            <a:rPr lang="es-CR" sz="2200" kern="1200"/>
            <a:t>La primera es el “</a:t>
          </a:r>
          <a:r>
            <a:rPr lang="es-CR" sz="2200" u="sng" kern="1200"/>
            <a:t>laissez faire</a:t>
          </a:r>
          <a:r>
            <a:rPr lang="es-CR" sz="2200" kern="1200"/>
            <a:t>”, o “hacer lo mínimo posible”, puesto que el mercado se autorregula; esta estrategia conlleva en muchos casos un alto costo social e incluso económico. </a:t>
          </a:r>
          <a:endParaRPr lang="en-US" sz="2200" kern="1200"/>
        </a:p>
      </dsp:txBody>
      <dsp:txXfrm>
        <a:off x="1413408" y="1532077"/>
        <a:ext cx="9776268" cy="1223730"/>
      </dsp:txXfrm>
    </dsp:sp>
    <dsp:sp modelId="{8CA7BBC5-130F-4B6C-B743-776AC7427502}">
      <dsp:nvSpPr>
        <dsp:cNvPr id="0" name=""/>
        <dsp:cNvSpPr/>
      </dsp:nvSpPr>
      <dsp:spPr>
        <a:xfrm>
          <a:off x="0" y="3061741"/>
          <a:ext cx="11189677" cy="1223730"/>
        </a:xfrm>
        <a:prstGeom prst="roundRect">
          <a:avLst>
            <a:gd name="adj" fmla="val 10000"/>
          </a:avLst>
        </a:prstGeom>
        <a:solidFill>
          <a:schemeClr val="accent6">
            <a:lumMod val="75000"/>
          </a:schemeClr>
        </a:solidFill>
        <a:ln>
          <a:noFill/>
        </a:ln>
        <a:effectLst/>
      </dsp:spPr>
      <dsp:style>
        <a:lnRef idx="0">
          <a:scrgbClr r="0" g="0" b="0"/>
        </a:lnRef>
        <a:fillRef idx="1">
          <a:scrgbClr r="0" g="0" b="0"/>
        </a:fillRef>
        <a:effectRef idx="0">
          <a:scrgbClr r="0" g="0" b="0"/>
        </a:effectRef>
        <a:fontRef idx="minor"/>
      </dsp:style>
    </dsp:sp>
    <dsp:sp modelId="{71239CA5-018F-4344-B7A1-454555F6EE4C}">
      <dsp:nvSpPr>
        <dsp:cNvPr id="0" name=""/>
        <dsp:cNvSpPr/>
      </dsp:nvSpPr>
      <dsp:spPr>
        <a:xfrm>
          <a:off x="370178" y="3337080"/>
          <a:ext cx="673051" cy="67305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BD62364-3BCB-4FBA-A702-82F4A146370A}">
      <dsp:nvSpPr>
        <dsp:cNvPr id="0" name=""/>
        <dsp:cNvSpPr/>
      </dsp:nvSpPr>
      <dsp:spPr>
        <a:xfrm>
          <a:off x="1413408" y="3061741"/>
          <a:ext cx="9776268" cy="12237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12" tIns="129512" rIns="129512" bIns="129512" numCol="1" spcCol="1270" anchor="ctr" anchorCtr="0">
          <a:noAutofit/>
        </a:bodyPr>
        <a:lstStyle/>
        <a:p>
          <a:pPr marL="0" lvl="0" indent="0" algn="l" defTabSz="977900">
            <a:lnSpc>
              <a:spcPct val="90000"/>
            </a:lnSpc>
            <a:spcBef>
              <a:spcPct val="0"/>
            </a:spcBef>
            <a:spcAft>
              <a:spcPct val="35000"/>
            </a:spcAft>
            <a:buNone/>
          </a:pPr>
          <a:r>
            <a:rPr lang="es-CR" sz="2200" kern="1200"/>
            <a:t>La segunda es el “</a:t>
          </a:r>
          <a:r>
            <a:rPr lang="es-CR" sz="2200" u="sng" kern="1200"/>
            <a:t>control-coactivo</a:t>
          </a:r>
          <a:r>
            <a:rPr lang="es-CR" sz="2200" kern="1200"/>
            <a:t>” –coincidente por lo general con la categoría del “estado autoritario”– que interrumpe el proceso económico del sistema de precios y, por lo tanto, conduce a desequilibrios económicos en el mediano o largo plazo. </a:t>
          </a:r>
          <a:endParaRPr lang="en-US" sz="2200" kern="1200"/>
        </a:p>
      </dsp:txBody>
      <dsp:txXfrm>
        <a:off x="1413408" y="3061741"/>
        <a:ext cx="9776268" cy="1223730"/>
      </dsp:txXfrm>
    </dsp:sp>
    <dsp:sp modelId="{527CE75D-6EB1-49EB-B195-AB609379A4DB}">
      <dsp:nvSpPr>
        <dsp:cNvPr id="0" name=""/>
        <dsp:cNvSpPr/>
      </dsp:nvSpPr>
      <dsp:spPr>
        <a:xfrm>
          <a:off x="0" y="4591404"/>
          <a:ext cx="11189677" cy="1223730"/>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3DAACB7-BB8F-46FA-84A8-532752609926}">
      <dsp:nvSpPr>
        <dsp:cNvPr id="0" name=""/>
        <dsp:cNvSpPr/>
      </dsp:nvSpPr>
      <dsp:spPr>
        <a:xfrm>
          <a:off x="370178" y="4866744"/>
          <a:ext cx="673051" cy="67305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CAA27A5-EB5A-4B6E-93BA-D926A1616A07}">
      <dsp:nvSpPr>
        <dsp:cNvPr id="0" name=""/>
        <dsp:cNvSpPr/>
      </dsp:nvSpPr>
      <dsp:spPr>
        <a:xfrm>
          <a:off x="1413408" y="4591404"/>
          <a:ext cx="9776268" cy="12237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12" tIns="129512" rIns="129512" bIns="129512" numCol="1" spcCol="1270" anchor="ctr" anchorCtr="0">
          <a:noAutofit/>
        </a:bodyPr>
        <a:lstStyle/>
        <a:p>
          <a:pPr marL="0" lvl="0" indent="0" algn="l" defTabSz="977900">
            <a:lnSpc>
              <a:spcPct val="90000"/>
            </a:lnSpc>
            <a:spcBef>
              <a:spcPct val="0"/>
            </a:spcBef>
            <a:spcAft>
              <a:spcPct val="35000"/>
            </a:spcAft>
            <a:buNone/>
          </a:pPr>
          <a:r>
            <a:rPr lang="es-CR" sz="2200" kern="1200"/>
            <a:t>La tercera estrategia consiste en la “</a:t>
          </a:r>
          <a:r>
            <a:rPr lang="es-CR" sz="2200" u="sng" kern="1200"/>
            <a:t>intervención-cooperativa</a:t>
          </a:r>
          <a:r>
            <a:rPr lang="es-CR" sz="2200" kern="1200"/>
            <a:t>”, la cual dosifica, sin interrumpir, el proceso de ajuste económico moderando sus consecuencias sociales y humanas, y apoya de modo especial a los grupos más débiles.</a:t>
          </a:r>
          <a:endParaRPr lang="en-US" sz="2200" kern="1200"/>
        </a:p>
      </dsp:txBody>
      <dsp:txXfrm>
        <a:off x="1413408" y="4591404"/>
        <a:ext cx="9776268" cy="122373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6937A3-3404-492E-BE59-DAB8063DA0F0}">
      <dsp:nvSpPr>
        <dsp:cNvPr id="0" name=""/>
        <dsp:cNvSpPr/>
      </dsp:nvSpPr>
      <dsp:spPr>
        <a:xfrm>
          <a:off x="1376" y="728906"/>
          <a:ext cx="4832076" cy="306836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C77A893-45C4-46F7-9B52-6282A7074109}">
      <dsp:nvSpPr>
        <dsp:cNvPr id="0" name=""/>
        <dsp:cNvSpPr/>
      </dsp:nvSpPr>
      <dsp:spPr>
        <a:xfrm>
          <a:off x="538274" y="1238958"/>
          <a:ext cx="4832076" cy="306836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s-CR" sz="2100" kern="1200" dirty="0"/>
            <a:t>En síntesis puede existir un estado “</a:t>
          </a:r>
          <a:r>
            <a:rPr lang="es-CR" sz="2100" b="1" kern="1200" dirty="0"/>
            <a:t>fuerte y limitado</a:t>
          </a:r>
          <a:r>
            <a:rPr lang="es-CR" sz="2100" kern="1200" dirty="0"/>
            <a:t>” cuando los dirigentes políticos, los actores sociales y los ciudadanos saben que es necesario un estado imparcial y profesionalizado para mediar y desarrollar una estrategia-país y políticas públicas con elevados niveles de consenso y una adecuada estabilidad.</a:t>
          </a:r>
          <a:endParaRPr lang="en-US" sz="2100" kern="1200" dirty="0"/>
        </a:p>
      </dsp:txBody>
      <dsp:txXfrm>
        <a:off x="628143" y="1328827"/>
        <a:ext cx="4652338" cy="2888630"/>
      </dsp:txXfrm>
    </dsp:sp>
    <dsp:sp modelId="{FC20A9C6-33E4-454F-ACEF-285D08CB33BA}">
      <dsp:nvSpPr>
        <dsp:cNvPr id="0" name=""/>
        <dsp:cNvSpPr/>
      </dsp:nvSpPr>
      <dsp:spPr>
        <a:xfrm>
          <a:off x="5907248" y="728906"/>
          <a:ext cx="4832076" cy="306836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A33ED9C-8412-42DF-B9F5-0447CE86B11E}">
      <dsp:nvSpPr>
        <dsp:cNvPr id="0" name=""/>
        <dsp:cNvSpPr/>
      </dsp:nvSpPr>
      <dsp:spPr>
        <a:xfrm>
          <a:off x="6444145" y="1238958"/>
          <a:ext cx="4832076" cy="306836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s-CR" sz="2100" kern="1200" dirty="0"/>
            <a:t>Por fortuna existen estados de países de la región que en los últimos 25 años han desplegado diversos avances concretos en la línea que hemos planteado a nivel teórico, y los hemos reunido en un “primer grupo”. En cuanto a los países que suman menos elementos de los que hemos desarrollado, a su vez los reagrupamos en dos subgrupos.</a:t>
          </a:r>
          <a:endParaRPr lang="en-US" sz="2100" kern="1200" dirty="0"/>
        </a:p>
      </dsp:txBody>
      <dsp:txXfrm>
        <a:off x="6534014" y="1328827"/>
        <a:ext cx="4652338" cy="288863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55B1D4-F228-4DC7-9463-D8CEAE7D39C5}">
      <dsp:nvSpPr>
        <dsp:cNvPr id="0" name=""/>
        <dsp:cNvSpPr/>
      </dsp:nvSpPr>
      <dsp:spPr>
        <a:xfrm>
          <a:off x="2737" y="1291263"/>
          <a:ext cx="5134988" cy="256749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just" defTabSz="1022350">
            <a:lnSpc>
              <a:spcPct val="90000"/>
            </a:lnSpc>
            <a:spcBef>
              <a:spcPct val="0"/>
            </a:spcBef>
            <a:spcAft>
              <a:spcPct val="35000"/>
            </a:spcAft>
            <a:buNone/>
          </a:pPr>
          <a:r>
            <a:rPr lang="es-CR" sz="2300" kern="1200"/>
            <a:t>En cuanto a Brasil, luego de la segunda guerra mundial y hasta los años 90’s son conocidos los resultados positivos su política de desarrollo, esto como resultado de una mayor intervención del Estado. </a:t>
          </a:r>
          <a:endParaRPr lang="en-US" sz="2300" kern="1200"/>
        </a:p>
      </dsp:txBody>
      <dsp:txXfrm>
        <a:off x="2737" y="1291263"/>
        <a:ext cx="5134988" cy="2567494"/>
      </dsp:txXfrm>
    </dsp:sp>
    <dsp:sp modelId="{07EBE314-44B3-4075-9EF7-B69EAC4D1F34}">
      <dsp:nvSpPr>
        <dsp:cNvPr id="0" name=""/>
        <dsp:cNvSpPr/>
      </dsp:nvSpPr>
      <dsp:spPr>
        <a:xfrm>
          <a:off x="6216073" y="1291263"/>
          <a:ext cx="5134988" cy="256749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just" defTabSz="1022350">
            <a:lnSpc>
              <a:spcPct val="90000"/>
            </a:lnSpc>
            <a:spcBef>
              <a:spcPct val="0"/>
            </a:spcBef>
            <a:spcAft>
              <a:spcPct val="35000"/>
            </a:spcAft>
            <a:buNone/>
          </a:pPr>
          <a:r>
            <a:rPr lang="es-CR" sz="2300" kern="1200" dirty="0"/>
            <a:t>Otro caso interesante, en la línea de mostrar los buenos resultados de casos de países que siguen una línea de continuidad en lo que de forma amplia podríamos catalogar como un estado “</a:t>
          </a:r>
          <a:r>
            <a:rPr lang="es-CR" sz="2300" b="1" kern="1200" dirty="0"/>
            <a:t>fuerte y limitado</a:t>
          </a:r>
          <a:r>
            <a:rPr lang="es-CR" sz="2300" kern="1200" dirty="0"/>
            <a:t>”, que propone una estrategia de “crecimiento con equidad” es el de Perú.</a:t>
          </a:r>
          <a:endParaRPr lang="en-US" sz="2300" kern="1200" dirty="0"/>
        </a:p>
      </dsp:txBody>
      <dsp:txXfrm>
        <a:off x="6216073" y="1291263"/>
        <a:ext cx="5134988" cy="2567494"/>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0.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1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8.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9C798FA-A9D5-327A-D80E-AE31BFAE1300}"/>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R"/>
          </a:p>
        </p:txBody>
      </p:sp>
      <p:sp>
        <p:nvSpPr>
          <p:cNvPr id="3" name="Subtítulo 2">
            <a:extLst>
              <a:ext uri="{FF2B5EF4-FFF2-40B4-BE49-F238E27FC236}">
                <a16:creationId xmlns:a16="http://schemas.microsoft.com/office/drawing/2014/main" id="{89EAF15A-1E54-6EF1-F279-1AFE9DCCCCF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R"/>
          </a:p>
        </p:txBody>
      </p:sp>
      <p:sp>
        <p:nvSpPr>
          <p:cNvPr id="4" name="Marcador de fecha 3">
            <a:extLst>
              <a:ext uri="{FF2B5EF4-FFF2-40B4-BE49-F238E27FC236}">
                <a16:creationId xmlns:a16="http://schemas.microsoft.com/office/drawing/2014/main" id="{5957A207-4A96-90D4-9CE6-43A64D68D8D0}"/>
              </a:ext>
            </a:extLst>
          </p:cNvPr>
          <p:cNvSpPr>
            <a:spLocks noGrp="1"/>
          </p:cNvSpPr>
          <p:nvPr>
            <p:ph type="dt" sz="half" idx="10"/>
          </p:nvPr>
        </p:nvSpPr>
        <p:spPr/>
        <p:txBody>
          <a:bodyPr/>
          <a:lstStyle/>
          <a:p>
            <a:fld id="{DF949D35-D592-48DB-B03B-A3EA06C88BDA}" type="datetimeFigureOut">
              <a:rPr lang="es-CR" smtClean="0"/>
              <a:t>25/11/2023</a:t>
            </a:fld>
            <a:endParaRPr lang="es-CR"/>
          </a:p>
        </p:txBody>
      </p:sp>
      <p:sp>
        <p:nvSpPr>
          <p:cNvPr id="5" name="Marcador de pie de página 4">
            <a:extLst>
              <a:ext uri="{FF2B5EF4-FFF2-40B4-BE49-F238E27FC236}">
                <a16:creationId xmlns:a16="http://schemas.microsoft.com/office/drawing/2014/main" id="{B150EA84-4ADD-A6A2-8C30-F93180C59F37}"/>
              </a:ext>
            </a:extLst>
          </p:cNvPr>
          <p:cNvSpPr>
            <a:spLocks noGrp="1"/>
          </p:cNvSpPr>
          <p:nvPr>
            <p:ph type="ftr" sz="quarter" idx="11"/>
          </p:nvPr>
        </p:nvSpPr>
        <p:spPr/>
        <p:txBody>
          <a:bodyPr/>
          <a:lstStyle/>
          <a:p>
            <a:endParaRPr lang="es-CR"/>
          </a:p>
        </p:txBody>
      </p:sp>
      <p:sp>
        <p:nvSpPr>
          <p:cNvPr id="6" name="Marcador de número de diapositiva 5">
            <a:extLst>
              <a:ext uri="{FF2B5EF4-FFF2-40B4-BE49-F238E27FC236}">
                <a16:creationId xmlns:a16="http://schemas.microsoft.com/office/drawing/2014/main" id="{44B22C5C-C6F2-4AC2-1BDB-51726B6A78D8}"/>
              </a:ext>
            </a:extLst>
          </p:cNvPr>
          <p:cNvSpPr>
            <a:spLocks noGrp="1"/>
          </p:cNvSpPr>
          <p:nvPr>
            <p:ph type="sldNum" sz="quarter" idx="12"/>
          </p:nvPr>
        </p:nvSpPr>
        <p:spPr/>
        <p:txBody>
          <a:bodyPr/>
          <a:lstStyle/>
          <a:p>
            <a:fld id="{0F3B4A72-95E4-4518-8060-25BB762A31C5}" type="slidenum">
              <a:rPr lang="es-CR" smtClean="0"/>
              <a:t>‹Nº›</a:t>
            </a:fld>
            <a:endParaRPr lang="es-CR"/>
          </a:p>
        </p:txBody>
      </p:sp>
    </p:spTree>
    <p:extLst>
      <p:ext uri="{BB962C8B-B14F-4D97-AF65-F5344CB8AC3E}">
        <p14:creationId xmlns:p14="http://schemas.microsoft.com/office/powerpoint/2010/main" val="40183702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9B3D5D5-CFA9-FE2C-80CE-1C343F1F6A15}"/>
              </a:ext>
            </a:extLst>
          </p:cNvPr>
          <p:cNvSpPr>
            <a:spLocks noGrp="1"/>
          </p:cNvSpPr>
          <p:nvPr>
            <p:ph type="title"/>
          </p:nvPr>
        </p:nvSpPr>
        <p:spPr/>
        <p:txBody>
          <a:bodyPr/>
          <a:lstStyle/>
          <a:p>
            <a:r>
              <a:rPr lang="es-ES"/>
              <a:t>Haga clic para modificar el estilo de título del patrón</a:t>
            </a:r>
            <a:endParaRPr lang="es-CR"/>
          </a:p>
        </p:txBody>
      </p:sp>
      <p:sp>
        <p:nvSpPr>
          <p:cNvPr id="3" name="Marcador de texto vertical 2">
            <a:extLst>
              <a:ext uri="{FF2B5EF4-FFF2-40B4-BE49-F238E27FC236}">
                <a16:creationId xmlns:a16="http://schemas.microsoft.com/office/drawing/2014/main" id="{7CA5A275-73AB-91B9-886D-F7AB0F41BE8D}"/>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4" name="Marcador de fecha 3">
            <a:extLst>
              <a:ext uri="{FF2B5EF4-FFF2-40B4-BE49-F238E27FC236}">
                <a16:creationId xmlns:a16="http://schemas.microsoft.com/office/drawing/2014/main" id="{2E582883-37A5-D89B-7E1D-31DECF5AA250}"/>
              </a:ext>
            </a:extLst>
          </p:cNvPr>
          <p:cNvSpPr>
            <a:spLocks noGrp="1"/>
          </p:cNvSpPr>
          <p:nvPr>
            <p:ph type="dt" sz="half" idx="10"/>
          </p:nvPr>
        </p:nvSpPr>
        <p:spPr/>
        <p:txBody>
          <a:bodyPr/>
          <a:lstStyle/>
          <a:p>
            <a:fld id="{DF949D35-D592-48DB-B03B-A3EA06C88BDA}" type="datetimeFigureOut">
              <a:rPr lang="es-CR" smtClean="0"/>
              <a:t>25/11/2023</a:t>
            </a:fld>
            <a:endParaRPr lang="es-CR"/>
          </a:p>
        </p:txBody>
      </p:sp>
      <p:sp>
        <p:nvSpPr>
          <p:cNvPr id="5" name="Marcador de pie de página 4">
            <a:extLst>
              <a:ext uri="{FF2B5EF4-FFF2-40B4-BE49-F238E27FC236}">
                <a16:creationId xmlns:a16="http://schemas.microsoft.com/office/drawing/2014/main" id="{D11A6611-84E5-B0C0-BFC5-B4EF0A231A77}"/>
              </a:ext>
            </a:extLst>
          </p:cNvPr>
          <p:cNvSpPr>
            <a:spLocks noGrp="1"/>
          </p:cNvSpPr>
          <p:nvPr>
            <p:ph type="ftr" sz="quarter" idx="11"/>
          </p:nvPr>
        </p:nvSpPr>
        <p:spPr/>
        <p:txBody>
          <a:bodyPr/>
          <a:lstStyle/>
          <a:p>
            <a:endParaRPr lang="es-CR"/>
          </a:p>
        </p:txBody>
      </p:sp>
      <p:sp>
        <p:nvSpPr>
          <p:cNvPr id="6" name="Marcador de número de diapositiva 5">
            <a:extLst>
              <a:ext uri="{FF2B5EF4-FFF2-40B4-BE49-F238E27FC236}">
                <a16:creationId xmlns:a16="http://schemas.microsoft.com/office/drawing/2014/main" id="{6D960B68-79E9-2C7B-C3A5-1E1AF6E45F84}"/>
              </a:ext>
            </a:extLst>
          </p:cNvPr>
          <p:cNvSpPr>
            <a:spLocks noGrp="1"/>
          </p:cNvSpPr>
          <p:nvPr>
            <p:ph type="sldNum" sz="quarter" idx="12"/>
          </p:nvPr>
        </p:nvSpPr>
        <p:spPr/>
        <p:txBody>
          <a:bodyPr/>
          <a:lstStyle/>
          <a:p>
            <a:fld id="{0F3B4A72-95E4-4518-8060-25BB762A31C5}" type="slidenum">
              <a:rPr lang="es-CR" smtClean="0"/>
              <a:t>‹Nº›</a:t>
            </a:fld>
            <a:endParaRPr lang="es-CR"/>
          </a:p>
        </p:txBody>
      </p:sp>
    </p:spTree>
    <p:extLst>
      <p:ext uri="{BB962C8B-B14F-4D97-AF65-F5344CB8AC3E}">
        <p14:creationId xmlns:p14="http://schemas.microsoft.com/office/powerpoint/2010/main" val="6344141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CB4A34D5-5336-239D-74A8-9F2DFB550D96}"/>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R"/>
          </a:p>
        </p:txBody>
      </p:sp>
      <p:sp>
        <p:nvSpPr>
          <p:cNvPr id="3" name="Marcador de texto vertical 2">
            <a:extLst>
              <a:ext uri="{FF2B5EF4-FFF2-40B4-BE49-F238E27FC236}">
                <a16:creationId xmlns:a16="http://schemas.microsoft.com/office/drawing/2014/main" id="{7E870E9D-9AD3-5FD8-9CC3-F1443B9861C4}"/>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4" name="Marcador de fecha 3">
            <a:extLst>
              <a:ext uri="{FF2B5EF4-FFF2-40B4-BE49-F238E27FC236}">
                <a16:creationId xmlns:a16="http://schemas.microsoft.com/office/drawing/2014/main" id="{71A5029C-686C-B742-F38B-956843D06F96}"/>
              </a:ext>
            </a:extLst>
          </p:cNvPr>
          <p:cNvSpPr>
            <a:spLocks noGrp="1"/>
          </p:cNvSpPr>
          <p:nvPr>
            <p:ph type="dt" sz="half" idx="10"/>
          </p:nvPr>
        </p:nvSpPr>
        <p:spPr/>
        <p:txBody>
          <a:bodyPr/>
          <a:lstStyle/>
          <a:p>
            <a:fld id="{DF949D35-D592-48DB-B03B-A3EA06C88BDA}" type="datetimeFigureOut">
              <a:rPr lang="es-CR" smtClean="0"/>
              <a:t>25/11/2023</a:t>
            </a:fld>
            <a:endParaRPr lang="es-CR"/>
          </a:p>
        </p:txBody>
      </p:sp>
      <p:sp>
        <p:nvSpPr>
          <p:cNvPr id="5" name="Marcador de pie de página 4">
            <a:extLst>
              <a:ext uri="{FF2B5EF4-FFF2-40B4-BE49-F238E27FC236}">
                <a16:creationId xmlns:a16="http://schemas.microsoft.com/office/drawing/2014/main" id="{C0364346-EBCE-1C49-B773-03FFEF2731C5}"/>
              </a:ext>
            </a:extLst>
          </p:cNvPr>
          <p:cNvSpPr>
            <a:spLocks noGrp="1"/>
          </p:cNvSpPr>
          <p:nvPr>
            <p:ph type="ftr" sz="quarter" idx="11"/>
          </p:nvPr>
        </p:nvSpPr>
        <p:spPr/>
        <p:txBody>
          <a:bodyPr/>
          <a:lstStyle/>
          <a:p>
            <a:endParaRPr lang="es-CR"/>
          </a:p>
        </p:txBody>
      </p:sp>
      <p:sp>
        <p:nvSpPr>
          <p:cNvPr id="6" name="Marcador de número de diapositiva 5">
            <a:extLst>
              <a:ext uri="{FF2B5EF4-FFF2-40B4-BE49-F238E27FC236}">
                <a16:creationId xmlns:a16="http://schemas.microsoft.com/office/drawing/2014/main" id="{3F8C2913-00E3-33B1-C4DB-9C87283FACB4}"/>
              </a:ext>
            </a:extLst>
          </p:cNvPr>
          <p:cNvSpPr>
            <a:spLocks noGrp="1"/>
          </p:cNvSpPr>
          <p:nvPr>
            <p:ph type="sldNum" sz="quarter" idx="12"/>
          </p:nvPr>
        </p:nvSpPr>
        <p:spPr/>
        <p:txBody>
          <a:bodyPr/>
          <a:lstStyle/>
          <a:p>
            <a:fld id="{0F3B4A72-95E4-4518-8060-25BB762A31C5}" type="slidenum">
              <a:rPr lang="es-CR" smtClean="0"/>
              <a:t>‹Nº›</a:t>
            </a:fld>
            <a:endParaRPr lang="es-CR"/>
          </a:p>
        </p:txBody>
      </p:sp>
    </p:spTree>
    <p:extLst>
      <p:ext uri="{BB962C8B-B14F-4D97-AF65-F5344CB8AC3E}">
        <p14:creationId xmlns:p14="http://schemas.microsoft.com/office/powerpoint/2010/main" val="21358484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D3F43D8-C600-B830-7C22-A6058478FFAC}"/>
              </a:ext>
            </a:extLst>
          </p:cNvPr>
          <p:cNvSpPr>
            <a:spLocks noGrp="1"/>
          </p:cNvSpPr>
          <p:nvPr>
            <p:ph type="title"/>
          </p:nvPr>
        </p:nvSpPr>
        <p:spPr/>
        <p:txBody>
          <a:bodyPr/>
          <a:lstStyle/>
          <a:p>
            <a:r>
              <a:rPr lang="es-ES"/>
              <a:t>Haga clic para modificar el estilo de título del patrón</a:t>
            </a:r>
            <a:endParaRPr lang="es-CR"/>
          </a:p>
        </p:txBody>
      </p:sp>
      <p:sp>
        <p:nvSpPr>
          <p:cNvPr id="3" name="Marcador de contenido 2">
            <a:extLst>
              <a:ext uri="{FF2B5EF4-FFF2-40B4-BE49-F238E27FC236}">
                <a16:creationId xmlns:a16="http://schemas.microsoft.com/office/drawing/2014/main" id="{087C068D-F333-D274-379D-A2FEB967E2D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4" name="Marcador de fecha 3">
            <a:extLst>
              <a:ext uri="{FF2B5EF4-FFF2-40B4-BE49-F238E27FC236}">
                <a16:creationId xmlns:a16="http://schemas.microsoft.com/office/drawing/2014/main" id="{4C49D316-B7BB-2397-D973-1A74F64F38FE}"/>
              </a:ext>
            </a:extLst>
          </p:cNvPr>
          <p:cNvSpPr>
            <a:spLocks noGrp="1"/>
          </p:cNvSpPr>
          <p:nvPr>
            <p:ph type="dt" sz="half" idx="10"/>
          </p:nvPr>
        </p:nvSpPr>
        <p:spPr/>
        <p:txBody>
          <a:bodyPr/>
          <a:lstStyle/>
          <a:p>
            <a:fld id="{DF949D35-D592-48DB-B03B-A3EA06C88BDA}" type="datetimeFigureOut">
              <a:rPr lang="es-CR" smtClean="0"/>
              <a:t>25/11/2023</a:t>
            </a:fld>
            <a:endParaRPr lang="es-CR"/>
          </a:p>
        </p:txBody>
      </p:sp>
      <p:sp>
        <p:nvSpPr>
          <p:cNvPr id="5" name="Marcador de pie de página 4">
            <a:extLst>
              <a:ext uri="{FF2B5EF4-FFF2-40B4-BE49-F238E27FC236}">
                <a16:creationId xmlns:a16="http://schemas.microsoft.com/office/drawing/2014/main" id="{A2145E97-F336-A99D-81FE-18126BA2B38C}"/>
              </a:ext>
            </a:extLst>
          </p:cNvPr>
          <p:cNvSpPr>
            <a:spLocks noGrp="1"/>
          </p:cNvSpPr>
          <p:nvPr>
            <p:ph type="ftr" sz="quarter" idx="11"/>
          </p:nvPr>
        </p:nvSpPr>
        <p:spPr/>
        <p:txBody>
          <a:bodyPr/>
          <a:lstStyle/>
          <a:p>
            <a:endParaRPr lang="es-CR"/>
          </a:p>
        </p:txBody>
      </p:sp>
      <p:sp>
        <p:nvSpPr>
          <p:cNvPr id="6" name="Marcador de número de diapositiva 5">
            <a:extLst>
              <a:ext uri="{FF2B5EF4-FFF2-40B4-BE49-F238E27FC236}">
                <a16:creationId xmlns:a16="http://schemas.microsoft.com/office/drawing/2014/main" id="{666A9425-691C-7B72-23E9-B97390234CE7}"/>
              </a:ext>
            </a:extLst>
          </p:cNvPr>
          <p:cNvSpPr>
            <a:spLocks noGrp="1"/>
          </p:cNvSpPr>
          <p:nvPr>
            <p:ph type="sldNum" sz="quarter" idx="12"/>
          </p:nvPr>
        </p:nvSpPr>
        <p:spPr/>
        <p:txBody>
          <a:bodyPr/>
          <a:lstStyle/>
          <a:p>
            <a:fld id="{0F3B4A72-95E4-4518-8060-25BB762A31C5}" type="slidenum">
              <a:rPr lang="es-CR" smtClean="0"/>
              <a:t>‹Nº›</a:t>
            </a:fld>
            <a:endParaRPr lang="es-CR"/>
          </a:p>
        </p:txBody>
      </p:sp>
    </p:spTree>
    <p:extLst>
      <p:ext uri="{BB962C8B-B14F-4D97-AF65-F5344CB8AC3E}">
        <p14:creationId xmlns:p14="http://schemas.microsoft.com/office/powerpoint/2010/main" val="1392127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A8A258-73D7-EFA2-49BA-C6031D184D6D}"/>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R"/>
          </a:p>
        </p:txBody>
      </p:sp>
      <p:sp>
        <p:nvSpPr>
          <p:cNvPr id="3" name="Marcador de texto 2">
            <a:extLst>
              <a:ext uri="{FF2B5EF4-FFF2-40B4-BE49-F238E27FC236}">
                <a16:creationId xmlns:a16="http://schemas.microsoft.com/office/drawing/2014/main" id="{277A236F-3CCB-6A0B-741D-9C2724AAD52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D2B751CB-806D-1D32-A5B1-6AE4D35F1878}"/>
              </a:ext>
            </a:extLst>
          </p:cNvPr>
          <p:cNvSpPr>
            <a:spLocks noGrp="1"/>
          </p:cNvSpPr>
          <p:nvPr>
            <p:ph type="dt" sz="half" idx="10"/>
          </p:nvPr>
        </p:nvSpPr>
        <p:spPr/>
        <p:txBody>
          <a:bodyPr/>
          <a:lstStyle/>
          <a:p>
            <a:fld id="{DF949D35-D592-48DB-B03B-A3EA06C88BDA}" type="datetimeFigureOut">
              <a:rPr lang="es-CR" smtClean="0"/>
              <a:t>25/11/2023</a:t>
            </a:fld>
            <a:endParaRPr lang="es-CR"/>
          </a:p>
        </p:txBody>
      </p:sp>
      <p:sp>
        <p:nvSpPr>
          <p:cNvPr id="5" name="Marcador de pie de página 4">
            <a:extLst>
              <a:ext uri="{FF2B5EF4-FFF2-40B4-BE49-F238E27FC236}">
                <a16:creationId xmlns:a16="http://schemas.microsoft.com/office/drawing/2014/main" id="{7A4B1173-884A-8C11-7D73-E7B1198DC7A2}"/>
              </a:ext>
            </a:extLst>
          </p:cNvPr>
          <p:cNvSpPr>
            <a:spLocks noGrp="1"/>
          </p:cNvSpPr>
          <p:nvPr>
            <p:ph type="ftr" sz="quarter" idx="11"/>
          </p:nvPr>
        </p:nvSpPr>
        <p:spPr/>
        <p:txBody>
          <a:bodyPr/>
          <a:lstStyle/>
          <a:p>
            <a:endParaRPr lang="es-CR"/>
          </a:p>
        </p:txBody>
      </p:sp>
      <p:sp>
        <p:nvSpPr>
          <p:cNvPr id="6" name="Marcador de número de diapositiva 5">
            <a:extLst>
              <a:ext uri="{FF2B5EF4-FFF2-40B4-BE49-F238E27FC236}">
                <a16:creationId xmlns:a16="http://schemas.microsoft.com/office/drawing/2014/main" id="{C6FC702D-FACE-D7D1-8B60-39C8DBDE67C9}"/>
              </a:ext>
            </a:extLst>
          </p:cNvPr>
          <p:cNvSpPr>
            <a:spLocks noGrp="1"/>
          </p:cNvSpPr>
          <p:nvPr>
            <p:ph type="sldNum" sz="quarter" idx="12"/>
          </p:nvPr>
        </p:nvSpPr>
        <p:spPr/>
        <p:txBody>
          <a:bodyPr/>
          <a:lstStyle/>
          <a:p>
            <a:fld id="{0F3B4A72-95E4-4518-8060-25BB762A31C5}" type="slidenum">
              <a:rPr lang="es-CR" smtClean="0"/>
              <a:t>‹Nº›</a:t>
            </a:fld>
            <a:endParaRPr lang="es-CR"/>
          </a:p>
        </p:txBody>
      </p:sp>
    </p:spTree>
    <p:extLst>
      <p:ext uri="{BB962C8B-B14F-4D97-AF65-F5344CB8AC3E}">
        <p14:creationId xmlns:p14="http://schemas.microsoft.com/office/powerpoint/2010/main" val="1689151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81301CA-B448-7171-4F81-738F3D858797}"/>
              </a:ext>
            </a:extLst>
          </p:cNvPr>
          <p:cNvSpPr>
            <a:spLocks noGrp="1"/>
          </p:cNvSpPr>
          <p:nvPr>
            <p:ph type="title"/>
          </p:nvPr>
        </p:nvSpPr>
        <p:spPr/>
        <p:txBody>
          <a:bodyPr/>
          <a:lstStyle/>
          <a:p>
            <a:r>
              <a:rPr lang="es-ES"/>
              <a:t>Haga clic para modificar el estilo de título del patrón</a:t>
            </a:r>
            <a:endParaRPr lang="es-CR"/>
          </a:p>
        </p:txBody>
      </p:sp>
      <p:sp>
        <p:nvSpPr>
          <p:cNvPr id="3" name="Marcador de contenido 2">
            <a:extLst>
              <a:ext uri="{FF2B5EF4-FFF2-40B4-BE49-F238E27FC236}">
                <a16:creationId xmlns:a16="http://schemas.microsoft.com/office/drawing/2014/main" id="{73607776-CB47-3BC9-2751-F9B197B177E5}"/>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4" name="Marcador de contenido 3">
            <a:extLst>
              <a:ext uri="{FF2B5EF4-FFF2-40B4-BE49-F238E27FC236}">
                <a16:creationId xmlns:a16="http://schemas.microsoft.com/office/drawing/2014/main" id="{08543A06-DA2F-9057-ED70-675942467BFA}"/>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5" name="Marcador de fecha 4">
            <a:extLst>
              <a:ext uri="{FF2B5EF4-FFF2-40B4-BE49-F238E27FC236}">
                <a16:creationId xmlns:a16="http://schemas.microsoft.com/office/drawing/2014/main" id="{D1371FCC-D120-CEE6-3F01-CD4867C87E70}"/>
              </a:ext>
            </a:extLst>
          </p:cNvPr>
          <p:cNvSpPr>
            <a:spLocks noGrp="1"/>
          </p:cNvSpPr>
          <p:nvPr>
            <p:ph type="dt" sz="half" idx="10"/>
          </p:nvPr>
        </p:nvSpPr>
        <p:spPr/>
        <p:txBody>
          <a:bodyPr/>
          <a:lstStyle/>
          <a:p>
            <a:fld id="{DF949D35-D592-48DB-B03B-A3EA06C88BDA}" type="datetimeFigureOut">
              <a:rPr lang="es-CR" smtClean="0"/>
              <a:t>25/11/2023</a:t>
            </a:fld>
            <a:endParaRPr lang="es-CR"/>
          </a:p>
        </p:txBody>
      </p:sp>
      <p:sp>
        <p:nvSpPr>
          <p:cNvPr id="6" name="Marcador de pie de página 5">
            <a:extLst>
              <a:ext uri="{FF2B5EF4-FFF2-40B4-BE49-F238E27FC236}">
                <a16:creationId xmlns:a16="http://schemas.microsoft.com/office/drawing/2014/main" id="{07BB5739-C76A-39F6-AE4C-39E8C2E1B365}"/>
              </a:ext>
            </a:extLst>
          </p:cNvPr>
          <p:cNvSpPr>
            <a:spLocks noGrp="1"/>
          </p:cNvSpPr>
          <p:nvPr>
            <p:ph type="ftr" sz="quarter" idx="11"/>
          </p:nvPr>
        </p:nvSpPr>
        <p:spPr/>
        <p:txBody>
          <a:bodyPr/>
          <a:lstStyle/>
          <a:p>
            <a:endParaRPr lang="es-CR"/>
          </a:p>
        </p:txBody>
      </p:sp>
      <p:sp>
        <p:nvSpPr>
          <p:cNvPr id="7" name="Marcador de número de diapositiva 6">
            <a:extLst>
              <a:ext uri="{FF2B5EF4-FFF2-40B4-BE49-F238E27FC236}">
                <a16:creationId xmlns:a16="http://schemas.microsoft.com/office/drawing/2014/main" id="{7E283E6F-A32D-37E4-2485-C402D9715E5A}"/>
              </a:ext>
            </a:extLst>
          </p:cNvPr>
          <p:cNvSpPr>
            <a:spLocks noGrp="1"/>
          </p:cNvSpPr>
          <p:nvPr>
            <p:ph type="sldNum" sz="quarter" idx="12"/>
          </p:nvPr>
        </p:nvSpPr>
        <p:spPr/>
        <p:txBody>
          <a:bodyPr/>
          <a:lstStyle/>
          <a:p>
            <a:fld id="{0F3B4A72-95E4-4518-8060-25BB762A31C5}" type="slidenum">
              <a:rPr lang="es-CR" smtClean="0"/>
              <a:t>‹Nº›</a:t>
            </a:fld>
            <a:endParaRPr lang="es-CR"/>
          </a:p>
        </p:txBody>
      </p:sp>
    </p:spTree>
    <p:extLst>
      <p:ext uri="{BB962C8B-B14F-4D97-AF65-F5344CB8AC3E}">
        <p14:creationId xmlns:p14="http://schemas.microsoft.com/office/powerpoint/2010/main" val="21861187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C3DB63A-FD43-E105-3A18-B9B14B5EFF1D}"/>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R"/>
          </a:p>
        </p:txBody>
      </p:sp>
      <p:sp>
        <p:nvSpPr>
          <p:cNvPr id="3" name="Marcador de texto 2">
            <a:extLst>
              <a:ext uri="{FF2B5EF4-FFF2-40B4-BE49-F238E27FC236}">
                <a16:creationId xmlns:a16="http://schemas.microsoft.com/office/drawing/2014/main" id="{D1C2A95C-54C0-EF9D-1CF4-4F74BF85E09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66FCC365-CD79-7620-6902-E1D6A2BBE787}"/>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5" name="Marcador de texto 4">
            <a:extLst>
              <a:ext uri="{FF2B5EF4-FFF2-40B4-BE49-F238E27FC236}">
                <a16:creationId xmlns:a16="http://schemas.microsoft.com/office/drawing/2014/main" id="{29DDAADB-8A45-40D1-4346-DC5434C8DB3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2F5F4C55-730E-8A1F-C389-B8857FB8BC6A}"/>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7" name="Marcador de fecha 6">
            <a:extLst>
              <a:ext uri="{FF2B5EF4-FFF2-40B4-BE49-F238E27FC236}">
                <a16:creationId xmlns:a16="http://schemas.microsoft.com/office/drawing/2014/main" id="{74DCB7BE-3C75-4B74-AEBA-C491A1C2CDDD}"/>
              </a:ext>
            </a:extLst>
          </p:cNvPr>
          <p:cNvSpPr>
            <a:spLocks noGrp="1"/>
          </p:cNvSpPr>
          <p:nvPr>
            <p:ph type="dt" sz="half" idx="10"/>
          </p:nvPr>
        </p:nvSpPr>
        <p:spPr/>
        <p:txBody>
          <a:bodyPr/>
          <a:lstStyle/>
          <a:p>
            <a:fld id="{DF949D35-D592-48DB-B03B-A3EA06C88BDA}" type="datetimeFigureOut">
              <a:rPr lang="es-CR" smtClean="0"/>
              <a:t>25/11/2023</a:t>
            </a:fld>
            <a:endParaRPr lang="es-CR"/>
          </a:p>
        </p:txBody>
      </p:sp>
      <p:sp>
        <p:nvSpPr>
          <p:cNvPr id="8" name="Marcador de pie de página 7">
            <a:extLst>
              <a:ext uri="{FF2B5EF4-FFF2-40B4-BE49-F238E27FC236}">
                <a16:creationId xmlns:a16="http://schemas.microsoft.com/office/drawing/2014/main" id="{E49722E6-3C85-485F-7F35-954EEB8B09CA}"/>
              </a:ext>
            </a:extLst>
          </p:cNvPr>
          <p:cNvSpPr>
            <a:spLocks noGrp="1"/>
          </p:cNvSpPr>
          <p:nvPr>
            <p:ph type="ftr" sz="quarter" idx="11"/>
          </p:nvPr>
        </p:nvSpPr>
        <p:spPr/>
        <p:txBody>
          <a:bodyPr/>
          <a:lstStyle/>
          <a:p>
            <a:endParaRPr lang="es-CR"/>
          </a:p>
        </p:txBody>
      </p:sp>
      <p:sp>
        <p:nvSpPr>
          <p:cNvPr id="9" name="Marcador de número de diapositiva 8">
            <a:extLst>
              <a:ext uri="{FF2B5EF4-FFF2-40B4-BE49-F238E27FC236}">
                <a16:creationId xmlns:a16="http://schemas.microsoft.com/office/drawing/2014/main" id="{A11B12EC-20E6-42EA-C3C8-CB762C072A60}"/>
              </a:ext>
            </a:extLst>
          </p:cNvPr>
          <p:cNvSpPr>
            <a:spLocks noGrp="1"/>
          </p:cNvSpPr>
          <p:nvPr>
            <p:ph type="sldNum" sz="quarter" idx="12"/>
          </p:nvPr>
        </p:nvSpPr>
        <p:spPr/>
        <p:txBody>
          <a:bodyPr/>
          <a:lstStyle/>
          <a:p>
            <a:fld id="{0F3B4A72-95E4-4518-8060-25BB762A31C5}" type="slidenum">
              <a:rPr lang="es-CR" smtClean="0"/>
              <a:t>‹Nº›</a:t>
            </a:fld>
            <a:endParaRPr lang="es-CR"/>
          </a:p>
        </p:txBody>
      </p:sp>
    </p:spTree>
    <p:extLst>
      <p:ext uri="{BB962C8B-B14F-4D97-AF65-F5344CB8AC3E}">
        <p14:creationId xmlns:p14="http://schemas.microsoft.com/office/powerpoint/2010/main" val="34008485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CF3EA2D-3734-6C14-8A29-532B0FE6D463}"/>
              </a:ext>
            </a:extLst>
          </p:cNvPr>
          <p:cNvSpPr>
            <a:spLocks noGrp="1"/>
          </p:cNvSpPr>
          <p:nvPr>
            <p:ph type="title"/>
          </p:nvPr>
        </p:nvSpPr>
        <p:spPr/>
        <p:txBody>
          <a:bodyPr/>
          <a:lstStyle/>
          <a:p>
            <a:r>
              <a:rPr lang="es-ES"/>
              <a:t>Haga clic para modificar el estilo de título del patrón</a:t>
            </a:r>
            <a:endParaRPr lang="es-CR"/>
          </a:p>
        </p:txBody>
      </p:sp>
      <p:sp>
        <p:nvSpPr>
          <p:cNvPr id="3" name="Marcador de fecha 2">
            <a:extLst>
              <a:ext uri="{FF2B5EF4-FFF2-40B4-BE49-F238E27FC236}">
                <a16:creationId xmlns:a16="http://schemas.microsoft.com/office/drawing/2014/main" id="{56C68F7B-1BE5-308F-D4D8-688D240F0AB3}"/>
              </a:ext>
            </a:extLst>
          </p:cNvPr>
          <p:cNvSpPr>
            <a:spLocks noGrp="1"/>
          </p:cNvSpPr>
          <p:nvPr>
            <p:ph type="dt" sz="half" idx="10"/>
          </p:nvPr>
        </p:nvSpPr>
        <p:spPr/>
        <p:txBody>
          <a:bodyPr/>
          <a:lstStyle/>
          <a:p>
            <a:fld id="{DF949D35-D592-48DB-B03B-A3EA06C88BDA}" type="datetimeFigureOut">
              <a:rPr lang="es-CR" smtClean="0"/>
              <a:t>25/11/2023</a:t>
            </a:fld>
            <a:endParaRPr lang="es-CR"/>
          </a:p>
        </p:txBody>
      </p:sp>
      <p:sp>
        <p:nvSpPr>
          <p:cNvPr id="4" name="Marcador de pie de página 3">
            <a:extLst>
              <a:ext uri="{FF2B5EF4-FFF2-40B4-BE49-F238E27FC236}">
                <a16:creationId xmlns:a16="http://schemas.microsoft.com/office/drawing/2014/main" id="{9DCFC5E9-C139-2DD3-9F88-2AA93092C26B}"/>
              </a:ext>
            </a:extLst>
          </p:cNvPr>
          <p:cNvSpPr>
            <a:spLocks noGrp="1"/>
          </p:cNvSpPr>
          <p:nvPr>
            <p:ph type="ftr" sz="quarter" idx="11"/>
          </p:nvPr>
        </p:nvSpPr>
        <p:spPr/>
        <p:txBody>
          <a:bodyPr/>
          <a:lstStyle/>
          <a:p>
            <a:endParaRPr lang="es-CR"/>
          </a:p>
        </p:txBody>
      </p:sp>
      <p:sp>
        <p:nvSpPr>
          <p:cNvPr id="5" name="Marcador de número de diapositiva 4">
            <a:extLst>
              <a:ext uri="{FF2B5EF4-FFF2-40B4-BE49-F238E27FC236}">
                <a16:creationId xmlns:a16="http://schemas.microsoft.com/office/drawing/2014/main" id="{CB8F8EC3-512D-6DF7-EA3B-8A3256A1834B}"/>
              </a:ext>
            </a:extLst>
          </p:cNvPr>
          <p:cNvSpPr>
            <a:spLocks noGrp="1"/>
          </p:cNvSpPr>
          <p:nvPr>
            <p:ph type="sldNum" sz="quarter" idx="12"/>
          </p:nvPr>
        </p:nvSpPr>
        <p:spPr/>
        <p:txBody>
          <a:bodyPr/>
          <a:lstStyle/>
          <a:p>
            <a:fld id="{0F3B4A72-95E4-4518-8060-25BB762A31C5}" type="slidenum">
              <a:rPr lang="es-CR" smtClean="0"/>
              <a:t>‹Nº›</a:t>
            </a:fld>
            <a:endParaRPr lang="es-CR"/>
          </a:p>
        </p:txBody>
      </p:sp>
    </p:spTree>
    <p:extLst>
      <p:ext uri="{BB962C8B-B14F-4D97-AF65-F5344CB8AC3E}">
        <p14:creationId xmlns:p14="http://schemas.microsoft.com/office/powerpoint/2010/main" val="34819919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4972743E-E8AD-D3E5-BC3A-E751C4AE261F}"/>
              </a:ext>
            </a:extLst>
          </p:cNvPr>
          <p:cNvSpPr>
            <a:spLocks noGrp="1"/>
          </p:cNvSpPr>
          <p:nvPr>
            <p:ph type="dt" sz="half" idx="10"/>
          </p:nvPr>
        </p:nvSpPr>
        <p:spPr/>
        <p:txBody>
          <a:bodyPr/>
          <a:lstStyle/>
          <a:p>
            <a:fld id="{DF949D35-D592-48DB-B03B-A3EA06C88BDA}" type="datetimeFigureOut">
              <a:rPr lang="es-CR" smtClean="0"/>
              <a:t>25/11/2023</a:t>
            </a:fld>
            <a:endParaRPr lang="es-CR"/>
          </a:p>
        </p:txBody>
      </p:sp>
      <p:sp>
        <p:nvSpPr>
          <p:cNvPr id="3" name="Marcador de pie de página 2">
            <a:extLst>
              <a:ext uri="{FF2B5EF4-FFF2-40B4-BE49-F238E27FC236}">
                <a16:creationId xmlns:a16="http://schemas.microsoft.com/office/drawing/2014/main" id="{39F43A00-4ABC-40D6-1A89-9C228842AAAD}"/>
              </a:ext>
            </a:extLst>
          </p:cNvPr>
          <p:cNvSpPr>
            <a:spLocks noGrp="1"/>
          </p:cNvSpPr>
          <p:nvPr>
            <p:ph type="ftr" sz="quarter" idx="11"/>
          </p:nvPr>
        </p:nvSpPr>
        <p:spPr/>
        <p:txBody>
          <a:bodyPr/>
          <a:lstStyle/>
          <a:p>
            <a:endParaRPr lang="es-CR"/>
          </a:p>
        </p:txBody>
      </p:sp>
      <p:sp>
        <p:nvSpPr>
          <p:cNvPr id="4" name="Marcador de número de diapositiva 3">
            <a:extLst>
              <a:ext uri="{FF2B5EF4-FFF2-40B4-BE49-F238E27FC236}">
                <a16:creationId xmlns:a16="http://schemas.microsoft.com/office/drawing/2014/main" id="{B94BBDA5-7477-E2B9-CF19-1A4A2A4F38C2}"/>
              </a:ext>
            </a:extLst>
          </p:cNvPr>
          <p:cNvSpPr>
            <a:spLocks noGrp="1"/>
          </p:cNvSpPr>
          <p:nvPr>
            <p:ph type="sldNum" sz="quarter" idx="12"/>
          </p:nvPr>
        </p:nvSpPr>
        <p:spPr/>
        <p:txBody>
          <a:bodyPr/>
          <a:lstStyle/>
          <a:p>
            <a:fld id="{0F3B4A72-95E4-4518-8060-25BB762A31C5}" type="slidenum">
              <a:rPr lang="es-CR" smtClean="0"/>
              <a:t>‹Nº›</a:t>
            </a:fld>
            <a:endParaRPr lang="es-CR"/>
          </a:p>
        </p:txBody>
      </p:sp>
    </p:spTree>
    <p:extLst>
      <p:ext uri="{BB962C8B-B14F-4D97-AF65-F5344CB8AC3E}">
        <p14:creationId xmlns:p14="http://schemas.microsoft.com/office/powerpoint/2010/main" val="38965211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4B13E7E-992F-174F-F1B0-33661182836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R"/>
          </a:p>
        </p:txBody>
      </p:sp>
      <p:sp>
        <p:nvSpPr>
          <p:cNvPr id="3" name="Marcador de contenido 2">
            <a:extLst>
              <a:ext uri="{FF2B5EF4-FFF2-40B4-BE49-F238E27FC236}">
                <a16:creationId xmlns:a16="http://schemas.microsoft.com/office/drawing/2014/main" id="{AAC148B0-540A-BD85-3CE1-540A23A6828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4" name="Marcador de texto 3">
            <a:extLst>
              <a:ext uri="{FF2B5EF4-FFF2-40B4-BE49-F238E27FC236}">
                <a16:creationId xmlns:a16="http://schemas.microsoft.com/office/drawing/2014/main" id="{842A6871-6713-61A7-1D19-B48742AE5B3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43A9385C-E128-0753-A24E-C0354A3F1579}"/>
              </a:ext>
            </a:extLst>
          </p:cNvPr>
          <p:cNvSpPr>
            <a:spLocks noGrp="1"/>
          </p:cNvSpPr>
          <p:nvPr>
            <p:ph type="dt" sz="half" idx="10"/>
          </p:nvPr>
        </p:nvSpPr>
        <p:spPr/>
        <p:txBody>
          <a:bodyPr/>
          <a:lstStyle/>
          <a:p>
            <a:fld id="{DF949D35-D592-48DB-B03B-A3EA06C88BDA}" type="datetimeFigureOut">
              <a:rPr lang="es-CR" smtClean="0"/>
              <a:t>25/11/2023</a:t>
            </a:fld>
            <a:endParaRPr lang="es-CR"/>
          </a:p>
        </p:txBody>
      </p:sp>
      <p:sp>
        <p:nvSpPr>
          <p:cNvPr id="6" name="Marcador de pie de página 5">
            <a:extLst>
              <a:ext uri="{FF2B5EF4-FFF2-40B4-BE49-F238E27FC236}">
                <a16:creationId xmlns:a16="http://schemas.microsoft.com/office/drawing/2014/main" id="{DE019A89-30B6-66D2-F8FA-4766E6D6DB88}"/>
              </a:ext>
            </a:extLst>
          </p:cNvPr>
          <p:cNvSpPr>
            <a:spLocks noGrp="1"/>
          </p:cNvSpPr>
          <p:nvPr>
            <p:ph type="ftr" sz="quarter" idx="11"/>
          </p:nvPr>
        </p:nvSpPr>
        <p:spPr/>
        <p:txBody>
          <a:bodyPr/>
          <a:lstStyle/>
          <a:p>
            <a:endParaRPr lang="es-CR"/>
          </a:p>
        </p:txBody>
      </p:sp>
      <p:sp>
        <p:nvSpPr>
          <p:cNvPr id="7" name="Marcador de número de diapositiva 6">
            <a:extLst>
              <a:ext uri="{FF2B5EF4-FFF2-40B4-BE49-F238E27FC236}">
                <a16:creationId xmlns:a16="http://schemas.microsoft.com/office/drawing/2014/main" id="{87557161-804C-FD2F-3C11-F341D89B0EA7}"/>
              </a:ext>
            </a:extLst>
          </p:cNvPr>
          <p:cNvSpPr>
            <a:spLocks noGrp="1"/>
          </p:cNvSpPr>
          <p:nvPr>
            <p:ph type="sldNum" sz="quarter" idx="12"/>
          </p:nvPr>
        </p:nvSpPr>
        <p:spPr/>
        <p:txBody>
          <a:bodyPr/>
          <a:lstStyle/>
          <a:p>
            <a:fld id="{0F3B4A72-95E4-4518-8060-25BB762A31C5}" type="slidenum">
              <a:rPr lang="es-CR" smtClean="0"/>
              <a:t>‹Nº›</a:t>
            </a:fld>
            <a:endParaRPr lang="es-CR"/>
          </a:p>
        </p:txBody>
      </p:sp>
    </p:spTree>
    <p:extLst>
      <p:ext uri="{BB962C8B-B14F-4D97-AF65-F5344CB8AC3E}">
        <p14:creationId xmlns:p14="http://schemas.microsoft.com/office/powerpoint/2010/main" val="34927095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B5BDEC0-78C2-4FE6-DB4E-59CE28FCA5C2}"/>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R"/>
          </a:p>
        </p:txBody>
      </p:sp>
      <p:sp>
        <p:nvSpPr>
          <p:cNvPr id="3" name="Marcador de posición de imagen 2">
            <a:extLst>
              <a:ext uri="{FF2B5EF4-FFF2-40B4-BE49-F238E27FC236}">
                <a16:creationId xmlns:a16="http://schemas.microsoft.com/office/drawing/2014/main" id="{00EF032A-7A0B-E44A-6B5A-F9640B54B45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R"/>
          </a:p>
        </p:txBody>
      </p:sp>
      <p:sp>
        <p:nvSpPr>
          <p:cNvPr id="4" name="Marcador de texto 3">
            <a:extLst>
              <a:ext uri="{FF2B5EF4-FFF2-40B4-BE49-F238E27FC236}">
                <a16:creationId xmlns:a16="http://schemas.microsoft.com/office/drawing/2014/main" id="{2E1BBB44-4070-E0C4-C48A-85807AFC5B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A2929E7-3D12-A955-4F16-70F18E58D4EF}"/>
              </a:ext>
            </a:extLst>
          </p:cNvPr>
          <p:cNvSpPr>
            <a:spLocks noGrp="1"/>
          </p:cNvSpPr>
          <p:nvPr>
            <p:ph type="dt" sz="half" idx="10"/>
          </p:nvPr>
        </p:nvSpPr>
        <p:spPr/>
        <p:txBody>
          <a:bodyPr/>
          <a:lstStyle/>
          <a:p>
            <a:fld id="{DF949D35-D592-48DB-B03B-A3EA06C88BDA}" type="datetimeFigureOut">
              <a:rPr lang="es-CR" smtClean="0"/>
              <a:t>25/11/2023</a:t>
            </a:fld>
            <a:endParaRPr lang="es-CR"/>
          </a:p>
        </p:txBody>
      </p:sp>
      <p:sp>
        <p:nvSpPr>
          <p:cNvPr id="6" name="Marcador de pie de página 5">
            <a:extLst>
              <a:ext uri="{FF2B5EF4-FFF2-40B4-BE49-F238E27FC236}">
                <a16:creationId xmlns:a16="http://schemas.microsoft.com/office/drawing/2014/main" id="{23D39951-7E84-9C5B-F1EA-7F85AC151953}"/>
              </a:ext>
            </a:extLst>
          </p:cNvPr>
          <p:cNvSpPr>
            <a:spLocks noGrp="1"/>
          </p:cNvSpPr>
          <p:nvPr>
            <p:ph type="ftr" sz="quarter" idx="11"/>
          </p:nvPr>
        </p:nvSpPr>
        <p:spPr/>
        <p:txBody>
          <a:bodyPr/>
          <a:lstStyle/>
          <a:p>
            <a:endParaRPr lang="es-CR"/>
          </a:p>
        </p:txBody>
      </p:sp>
      <p:sp>
        <p:nvSpPr>
          <p:cNvPr id="7" name="Marcador de número de diapositiva 6">
            <a:extLst>
              <a:ext uri="{FF2B5EF4-FFF2-40B4-BE49-F238E27FC236}">
                <a16:creationId xmlns:a16="http://schemas.microsoft.com/office/drawing/2014/main" id="{B6BF02CA-FC3B-CC75-E95D-7C0200C89985}"/>
              </a:ext>
            </a:extLst>
          </p:cNvPr>
          <p:cNvSpPr>
            <a:spLocks noGrp="1"/>
          </p:cNvSpPr>
          <p:nvPr>
            <p:ph type="sldNum" sz="quarter" idx="12"/>
          </p:nvPr>
        </p:nvSpPr>
        <p:spPr/>
        <p:txBody>
          <a:bodyPr/>
          <a:lstStyle/>
          <a:p>
            <a:fld id="{0F3B4A72-95E4-4518-8060-25BB762A31C5}" type="slidenum">
              <a:rPr lang="es-CR" smtClean="0"/>
              <a:t>‹Nº›</a:t>
            </a:fld>
            <a:endParaRPr lang="es-CR"/>
          </a:p>
        </p:txBody>
      </p:sp>
    </p:spTree>
    <p:extLst>
      <p:ext uri="{BB962C8B-B14F-4D97-AF65-F5344CB8AC3E}">
        <p14:creationId xmlns:p14="http://schemas.microsoft.com/office/powerpoint/2010/main" val="11460553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EF3EE395-4B5A-5386-28F0-0DC443A2DE2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R"/>
          </a:p>
        </p:txBody>
      </p:sp>
      <p:sp>
        <p:nvSpPr>
          <p:cNvPr id="3" name="Marcador de texto 2">
            <a:extLst>
              <a:ext uri="{FF2B5EF4-FFF2-40B4-BE49-F238E27FC236}">
                <a16:creationId xmlns:a16="http://schemas.microsoft.com/office/drawing/2014/main" id="{E15EA4E1-C168-886E-5203-34783C4CC78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4" name="Marcador de fecha 3">
            <a:extLst>
              <a:ext uri="{FF2B5EF4-FFF2-40B4-BE49-F238E27FC236}">
                <a16:creationId xmlns:a16="http://schemas.microsoft.com/office/drawing/2014/main" id="{EEEBEC9D-BC6E-7811-BB61-00022233AC5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949D35-D592-48DB-B03B-A3EA06C88BDA}" type="datetimeFigureOut">
              <a:rPr lang="es-CR" smtClean="0"/>
              <a:t>25/11/2023</a:t>
            </a:fld>
            <a:endParaRPr lang="es-CR"/>
          </a:p>
        </p:txBody>
      </p:sp>
      <p:sp>
        <p:nvSpPr>
          <p:cNvPr id="5" name="Marcador de pie de página 4">
            <a:extLst>
              <a:ext uri="{FF2B5EF4-FFF2-40B4-BE49-F238E27FC236}">
                <a16:creationId xmlns:a16="http://schemas.microsoft.com/office/drawing/2014/main" id="{5F9206E0-C489-7818-0F52-37C65A489AA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R"/>
          </a:p>
        </p:txBody>
      </p:sp>
      <p:sp>
        <p:nvSpPr>
          <p:cNvPr id="6" name="Marcador de número de diapositiva 5">
            <a:extLst>
              <a:ext uri="{FF2B5EF4-FFF2-40B4-BE49-F238E27FC236}">
                <a16:creationId xmlns:a16="http://schemas.microsoft.com/office/drawing/2014/main" id="{89639318-9ADF-88A9-A439-D1B268B33D7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3B4A72-95E4-4518-8060-25BB762A31C5}" type="slidenum">
              <a:rPr lang="es-CR" smtClean="0"/>
              <a:t>‹Nº›</a:t>
            </a:fld>
            <a:endParaRPr lang="es-CR"/>
          </a:p>
        </p:txBody>
      </p:sp>
    </p:spTree>
    <p:extLst>
      <p:ext uri="{BB962C8B-B14F-4D97-AF65-F5344CB8AC3E}">
        <p14:creationId xmlns:p14="http://schemas.microsoft.com/office/powerpoint/2010/main" val="13382717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uadro de texto 8">
            <a:extLst>
              <a:ext uri="{FF2B5EF4-FFF2-40B4-BE49-F238E27FC236}">
                <a16:creationId xmlns:a16="http://schemas.microsoft.com/office/drawing/2014/main" id="{9CF8821C-9265-F4F9-385B-97E7563BAE4C}"/>
              </a:ext>
            </a:extLst>
          </p:cNvPr>
          <p:cNvSpPr txBox="1">
            <a:spLocks noChangeArrowheads="1"/>
          </p:cNvSpPr>
          <p:nvPr/>
        </p:nvSpPr>
        <p:spPr bwMode="auto">
          <a:xfrm>
            <a:off x="6513788" y="365125"/>
            <a:ext cx="4840010" cy="180730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lIns="91440" tIns="45720" rIns="91440" bIns="45720" rtlCol="0" anchor="ctr" anchorCtr="0">
            <a:normAutofit/>
          </a:bodyPr>
          <a:lstStyle/>
          <a:p>
            <a:pPr>
              <a:lnSpc>
                <a:spcPct val="90000"/>
              </a:lnSpc>
              <a:spcBef>
                <a:spcPct val="0"/>
              </a:spcBef>
              <a:spcAft>
                <a:spcPts val="1000"/>
              </a:spcAft>
            </a:pPr>
            <a:r>
              <a:rPr lang="en-US" sz="3700" b="1" dirty="0" err="1">
                <a:effectLst>
                  <a:outerShdw blurRad="38100" dist="38100" dir="2700000" algn="tl">
                    <a:srgbClr val="000000">
                      <a:alpha val="43137"/>
                    </a:srgbClr>
                  </a:outerShdw>
                </a:effectLst>
                <a:latin typeface="+mj-lt"/>
                <a:ea typeface="+mj-ea"/>
                <a:cs typeface="+mj-cs"/>
              </a:rPr>
              <a:t>Doctorado</a:t>
            </a:r>
            <a:r>
              <a:rPr lang="en-US" sz="3700" b="1" dirty="0">
                <a:effectLst>
                  <a:outerShdw blurRad="38100" dist="38100" dir="2700000" algn="tl">
                    <a:srgbClr val="000000">
                      <a:alpha val="43137"/>
                    </a:srgbClr>
                  </a:outerShdw>
                </a:effectLst>
                <a:latin typeface="+mj-lt"/>
                <a:ea typeface="+mj-ea"/>
                <a:cs typeface="+mj-cs"/>
              </a:rPr>
              <a:t> </a:t>
            </a:r>
            <a:r>
              <a:rPr lang="en-US" sz="3700" b="1" dirty="0" err="1">
                <a:effectLst>
                  <a:outerShdw blurRad="38100" dist="38100" dir="2700000" algn="tl">
                    <a:srgbClr val="000000">
                      <a:alpha val="43137"/>
                    </a:srgbClr>
                  </a:outerShdw>
                </a:effectLst>
                <a:latin typeface="+mj-lt"/>
                <a:ea typeface="+mj-ea"/>
                <a:cs typeface="+mj-cs"/>
              </a:rPr>
              <a:t>en</a:t>
            </a:r>
            <a:r>
              <a:rPr lang="en-US" sz="3700" b="1" dirty="0">
                <a:effectLst>
                  <a:outerShdw blurRad="38100" dist="38100" dir="2700000" algn="tl">
                    <a:srgbClr val="000000">
                      <a:alpha val="43137"/>
                    </a:srgbClr>
                  </a:outerShdw>
                </a:effectLst>
                <a:latin typeface="+mj-lt"/>
                <a:ea typeface="+mj-ea"/>
                <a:cs typeface="+mj-cs"/>
              </a:rPr>
              <a:t> </a:t>
            </a:r>
            <a:r>
              <a:rPr lang="en-US" sz="3700" b="1" dirty="0" err="1">
                <a:effectLst>
                  <a:outerShdw blurRad="38100" dist="38100" dir="2700000" algn="tl">
                    <a:srgbClr val="000000">
                      <a:alpha val="43137"/>
                    </a:srgbClr>
                  </a:outerShdw>
                </a:effectLst>
                <a:latin typeface="+mj-lt"/>
                <a:ea typeface="+mj-ea"/>
                <a:cs typeface="+mj-cs"/>
              </a:rPr>
              <a:t>Gestión</a:t>
            </a:r>
            <a:r>
              <a:rPr lang="en-US" sz="3700" b="1" dirty="0">
                <a:effectLst>
                  <a:outerShdw blurRad="38100" dist="38100" dir="2700000" algn="tl">
                    <a:srgbClr val="000000">
                      <a:alpha val="43137"/>
                    </a:srgbClr>
                  </a:outerShdw>
                </a:effectLst>
                <a:latin typeface="+mj-lt"/>
                <a:ea typeface="+mj-ea"/>
                <a:cs typeface="+mj-cs"/>
              </a:rPr>
              <a:t> </a:t>
            </a:r>
            <a:r>
              <a:rPr lang="en-US" sz="3700" b="1" dirty="0" err="1">
                <a:effectLst>
                  <a:outerShdw blurRad="38100" dist="38100" dir="2700000" algn="tl">
                    <a:srgbClr val="000000">
                      <a:alpha val="43137"/>
                    </a:srgbClr>
                  </a:outerShdw>
                </a:effectLst>
                <a:latin typeface="+mj-lt"/>
                <a:ea typeface="+mj-ea"/>
                <a:cs typeface="+mj-cs"/>
              </a:rPr>
              <a:t>Pública</a:t>
            </a:r>
            <a:r>
              <a:rPr lang="en-US" sz="3700" b="1" dirty="0">
                <a:effectLst>
                  <a:outerShdw blurRad="38100" dist="38100" dir="2700000" algn="tl">
                    <a:srgbClr val="000000">
                      <a:alpha val="43137"/>
                    </a:srgbClr>
                  </a:outerShdw>
                </a:effectLst>
                <a:latin typeface="+mj-lt"/>
                <a:ea typeface="+mj-ea"/>
                <a:cs typeface="+mj-cs"/>
              </a:rPr>
              <a:t> y </a:t>
            </a:r>
            <a:r>
              <a:rPr lang="en-US" sz="3700" b="1" dirty="0" err="1">
                <a:effectLst>
                  <a:outerShdw blurRad="38100" dist="38100" dir="2700000" algn="tl">
                    <a:srgbClr val="000000">
                      <a:alpha val="43137"/>
                    </a:srgbClr>
                  </a:outerShdw>
                </a:effectLst>
                <a:latin typeface="+mj-lt"/>
                <a:ea typeface="+mj-ea"/>
                <a:cs typeface="+mj-cs"/>
              </a:rPr>
              <a:t>Ciencias</a:t>
            </a:r>
            <a:r>
              <a:rPr lang="en-US" sz="3700" b="1" dirty="0">
                <a:effectLst>
                  <a:outerShdw blurRad="38100" dist="38100" dir="2700000" algn="tl">
                    <a:srgbClr val="000000">
                      <a:alpha val="43137"/>
                    </a:srgbClr>
                  </a:outerShdw>
                </a:effectLst>
                <a:latin typeface="+mj-lt"/>
                <a:ea typeface="+mj-ea"/>
                <a:cs typeface="+mj-cs"/>
              </a:rPr>
              <a:t> </a:t>
            </a:r>
            <a:r>
              <a:rPr lang="en-US" sz="3700" b="1" dirty="0" err="1">
                <a:effectLst>
                  <a:outerShdw blurRad="38100" dist="38100" dir="2700000" algn="tl">
                    <a:srgbClr val="000000">
                      <a:alpha val="43137"/>
                    </a:srgbClr>
                  </a:outerShdw>
                </a:effectLst>
                <a:latin typeface="+mj-lt"/>
                <a:ea typeface="+mj-ea"/>
                <a:cs typeface="+mj-cs"/>
              </a:rPr>
              <a:t>Empresariales</a:t>
            </a:r>
            <a:r>
              <a:rPr lang="en-US" sz="3700" b="1" dirty="0">
                <a:effectLst>
                  <a:outerShdw blurRad="38100" dist="38100" dir="2700000" algn="tl">
                    <a:srgbClr val="000000">
                      <a:alpha val="43137"/>
                    </a:srgbClr>
                  </a:outerShdw>
                </a:effectLst>
                <a:latin typeface="+mj-lt"/>
                <a:ea typeface="+mj-ea"/>
                <a:cs typeface="+mj-cs"/>
              </a:rPr>
              <a:t> del ICAP</a:t>
            </a:r>
          </a:p>
        </p:txBody>
      </p:sp>
      <p:pic>
        <p:nvPicPr>
          <p:cNvPr id="7" name="Picture 6" descr="Toma trasera de una fila de graduados">
            <a:extLst>
              <a:ext uri="{FF2B5EF4-FFF2-40B4-BE49-F238E27FC236}">
                <a16:creationId xmlns:a16="http://schemas.microsoft.com/office/drawing/2014/main" id="{1F3CB421-6872-F29A-FB8F-ABC9AC87707F}"/>
              </a:ext>
            </a:extLst>
          </p:cNvPr>
          <p:cNvPicPr>
            <a:picLocks noChangeAspect="1"/>
          </p:cNvPicPr>
          <p:nvPr/>
        </p:nvPicPr>
        <p:blipFill rotWithShape="1">
          <a:blip r:embed="rId2"/>
          <a:srcRect l="15736" r="24730" b="-1"/>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5" name="Cuadro de texto 4">
            <a:extLst>
              <a:ext uri="{FF2B5EF4-FFF2-40B4-BE49-F238E27FC236}">
                <a16:creationId xmlns:a16="http://schemas.microsoft.com/office/drawing/2014/main" id="{A8C3769F-3AA8-D99F-2DC4-9CD8847BDBA0}"/>
              </a:ext>
            </a:extLst>
          </p:cNvPr>
          <p:cNvSpPr txBox="1">
            <a:spLocks noChangeArrowheads="1"/>
          </p:cNvSpPr>
          <p:nvPr/>
        </p:nvSpPr>
        <p:spPr bwMode="auto">
          <a:xfrm>
            <a:off x="6513788" y="2333297"/>
            <a:ext cx="4840010" cy="384366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lIns="91440" tIns="45720" rIns="91440" bIns="45720" rtlCol="0" anchorCtr="0">
            <a:normAutofit/>
          </a:bodyPr>
          <a:lstStyle/>
          <a:p>
            <a:pPr indent="-228600">
              <a:lnSpc>
                <a:spcPct val="90000"/>
              </a:lnSpc>
              <a:spcAft>
                <a:spcPts val="1000"/>
              </a:spcAft>
              <a:buFont typeface="Arial" panose="020B0604020202020204" pitchFamily="34" charset="0"/>
              <a:buChar char="•"/>
            </a:pPr>
            <a:r>
              <a:rPr lang="en-US" sz="2000" b="1" dirty="0">
                <a:effectLst/>
              </a:rPr>
              <a:t>XII PROMOCIÓN REGIONAL</a:t>
            </a:r>
            <a:endParaRPr lang="en-US" sz="2000" dirty="0">
              <a:effectLst/>
            </a:endParaRPr>
          </a:p>
          <a:p>
            <a:pPr indent="-228600">
              <a:lnSpc>
                <a:spcPct val="90000"/>
              </a:lnSpc>
              <a:spcAft>
                <a:spcPts val="1000"/>
              </a:spcAft>
              <a:buFont typeface="Arial" panose="020B0604020202020204" pitchFamily="34" charset="0"/>
              <a:buChar char="•"/>
            </a:pPr>
            <a:r>
              <a:rPr lang="en-US" sz="2000" b="1" dirty="0">
                <a:effectLst/>
              </a:rPr>
              <a:t>2024-2025</a:t>
            </a:r>
            <a:endParaRPr lang="en-US" sz="2000" dirty="0">
              <a:effectLst/>
            </a:endParaRPr>
          </a:p>
          <a:p>
            <a:pPr indent="-228600">
              <a:lnSpc>
                <a:spcPct val="90000"/>
              </a:lnSpc>
              <a:spcAft>
                <a:spcPts val="1000"/>
              </a:spcAft>
              <a:buFont typeface="Arial" panose="020B0604020202020204" pitchFamily="34" charset="0"/>
              <a:buChar char="•"/>
            </a:pPr>
            <a:r>
              <a:rPr lang="en-US" sz="2000" b="1" dirty="0">
                <a:effectLst/>
              </a:rPr>
              <a:t> </a:t>
            </a:r>
            <a:endParaRPr lang="en-US" sz="2000" dirty="0">
              <a:effectLst/>
            </a:endParaRPr>
          </a:p>
          <a:p>
            <a:pPr indent="-228600">
              <a:lnSpc>
                <a:spcPct val="90000"/>
              </a:lnSpc>
              <a:spcAft>
                <a:spcPts val="1000"/>
              </a:spcAft>
              <a:buFont typeface="Arial" panose="020B0604020202020204" pitchFamily="34" charset="0"/>
              <a:buChar char="•"/>
            </a:pPr>
            <a:r>
              <a:rPr lang="en-US" sz="2000" b="1" dirty="0">
                <a:effectLst/>
              </a:rPr>
              <a:t>PROGRAMA DEL CURSO</a:t>
            </a:r>
            <a:endParaRPr lang="en-US" sz="2000" dirty="0">
              <a:effectLst/>
            </a:endParaRPr>
          </a:p>
          <a:p>
            <a:pPr indent="-228600">
              <a:lnSpc>
                <a:spcPct val="90000"/>
              </a:lnSpc>
              <a:spcAft>
                <a:spcPts val="1000"/>
              </a:spcAft>
              <a:buFont typeface="Arial" panose="020B0604020202020204" pitchFamily="34" charset="0"/>
              <a:buChar char="•"/>
            </a:pPr>
            <a:r>
              <a:rPr lang="en-US" sz="2000" b="1" dirty="0">
                <a:effectLst/>
              </a:rPr>
              <a:t> </a:t>
            </a:r>
            <a:endParaRPr lang="en-US" sz="2000" dirty="0">
              <a:effectLst/>
            </a:endParaRPr>
          </a:p>
          <a:p>
            <a:pPr indent="-228600">
              <a:lnSpc>
                <a:spcPct val="90000"/>
              </a:lnSpc>
              <a:spcAft>
                <a:spcPts val="1000"/>
              </a:spcAft>
              <a:buFont typeface="Arial" panose="020B0604020202020204" pitchFamily="34" charset="0"/>
              <a:buChar char="•"/>
            </a:pPr>
            <a:r>
              <a:rPr lang="en-US" sz="2000" b="1" dirty="0">
                <a:effectLst/>
              </a:rPr>
              <a:t>Economía del </a:t>
            </a:r>
            <a:r>
              <a:rPr lang="en-US" sz="2000" b="1" dirty="0" err="1">
                <a:effectLst/>
              </a:rPr>
              <a:t>Gasto</a:t>
            </a:r>
            <a:r>
              <a:rPr lang="en-US" sz="2000" b="1" dirty="0">
                <a:effectLst/>
              </a:rPr>
              <a:t> Público</a:t>
            </a:r>
          </a:p>
          <a:p>
            <a:pPr indent="-228600">
              <a:lnSpc>
                <a:spcPct val="90000"/>
              </a:lnSpc>
              <a:spcAft>
                <a:spcPts val="1000"/>
              </a:spcAft>
              <a:buFont typeface="Arial" panose="020B0604020202020204" pitchFamily="34" charset="0"/>
              <a:buChar char="•"/>
            </a:pPr>
            <a:r>
              <a:rPr lang="en-US" sz="2000" b="1" dirty="0" err="1"/>
              <a:t>Profesor</a:t>
            </a:r>
            <a:r>
              <a:rPr lang="en-US" sz="2000" b="1" dirty="0"/>
              <a:t>: Dr. Roberto Jiménez Gómez</a:t>
            </a:r>
          </a:p>
          <a:p>
            <a:pPr indent="-228600">
              <a:lnSpc>
                <a:spcPct val="90000"/>
              </a:lnSpc>
              <a:spcAft>
                <a:spcPts val="1000"/>
              </a:spcAft>
              <a:buFont typeface="Arial" panose="020B0604020202020204" pitchFamily="34" charset="0"/>
              <a:buChar char="•"/>
            </a:pPr>
            <a:endParaRPr lang="en-US" sz="2000" b="1" dirty="0">
              <a:effectLst/>
            </a:endParaRPr>
          </a:p>
          <a:p>
            <a:pPr indent="-228600">
              <a:lnSpc>
                <a:spcPct val="90000"/>
              </a:lnSpc>
              <a:spcAft>
                <a:spcPts val="1000"/>
              </a:spcAft>
              <a:buFont typeface="Arial" panose="020B0604020202020204" pitchFamily="34" charset="0"/>
              <a:buChar char="•"/>
            </a:pPr>
            <a:r>
              <a:rPr lang="en-US" sz="2000" dirty="0"/>
              <a:t>24</a:t>
            </a:r>
            <a:r>
              <a:rPr lang="en-US" sz="2000" dirty="0">
                <a:effectLst/>
              </a:rPr>
              <a:t>/11/23</a:t>
            </a:r>
          </a:p>
          <a:p>
            <a:pPr indent="-228600">
              <a:lnSpc>
                <a:spcPct val="90000"/>
              </a:lnSpc>
              <a:spcAft>
                <a:spcPts val="1000"/>
              </a:spcAft>
              <a:buFont typeface="Arial" panose="020B0604020202020204" pitchFamily="34" charset="0"/>
              <a:buChar char="•"/>
            </a:pPr>
            <a:endParaRPr lang="en-US" sz="2000" dirty="0">
              <a:effectLst/>
            </a:endParaRPr>
          </a:p>
        </p:txBody>
      </p:sp>
    </p:spTree>
    <p:extLst>
      <p:ext uri="{BB962C8B-B14F-4D97-AF65-F5344CB8AC3E}">
        <p14:creationId xmlns:p14="http://schemas.microsoft.com/office/powerpoint/2010/main" val="2882321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D1A2CED-DA9B-4CCF-8215-CFC65FE71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562DFC44-A40C-4573-9230-B3EDB3EC8E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260019"/>
            <a:ext cx="11167447" cy="5933012"/>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15589D35-CF9F-4DE9-A792-8571A09E9B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658327"/>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5" name="Marcador de contenido 2">
            <a:extLst>
              <a:ext uri="{FF2B5EF4-FFF2-40B4-BE49-F238E27FC236}">
                <a16:creationId xmlns:a16="http://schemas.microsoft.com/office/drawing/2014/main" id="{E3FB5616-E830-D854-0731-E57E0111EDF9}"/>
              </a:ext>
            </a:extLst>
          </p:cNvPr>
          <p:cNvGraphicFramePr>
            <a:graphicFrameLocks noGrp="1"/>
          </p:cNvGraphicFramePr>
          <p:nvPr>
            <p:ph idx="1"/>
            <p:extLst>
              <p:ext uri="{D42A27DB-BD31-4B8C-83A1-F6EECF244321}">
                <p14:modId xmlns:p14="http://schemas.microsoft.com/office/powerpoint/2010/main" val="2604807492"/>
              </p:ext>
            </p:extLst>
          </p:nvPr>
        </p:nvGraphicFramePr>
        <p:xfrm>
          <a:off x="1115567" y="422031"/>
          <a:ext cx="10799768" cy="61759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979948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FF8D2E5-2C4E-47B1-930B-6C82B7C313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01E4ADA-0EA9-4930-846E-3C11E8BED6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17618"/>
            <a:ext cx="128016" cy="63141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FB92FFCE-0C90-454E-AA25-D4EE9A6C39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1380864"/>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5" name="Marcador de contenido 2">
            <a:extLst>
              <a:ext uri="{FF2B5EF4-FFF2-40B4-BE49-F238E27FC236}">
                <a16:creationId xmlns:a16="http://schemas.microsoft.com/office/drawing/2014/main" id="{72A017F9-BA20-5647-E7A1-E61F57DAAFE9}"/>
              </a:ext>
            </a:extLst>
          </p:cNvPr>
          <p:cNvGraphicFramePr>
            <a:graphicFrameLocks noGrp="1"/>
          </p:cNvGraphicFramePr>
          <p:nvPr>
            <p:ph idx="1"/>
            <p:extLst>
              <p:ext uri="{D42A27DB-BD31-4B8C-83A1-F6EECF244321}">
                <p14:modId xmlns:p14="http://schemas.microsoft.com/office/powerpoint/2010/main" val="897424922"/>
              </p:ext>
            </p:extLst>
          </p:nvPr>
        </p:nvGraphicFramePr>
        <p:xfrm>
          <a:off x="838199" y="417619"/>
          <a:ext cx="11189677" cy="58175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730677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58059363-6DFD-6A7B-2BFD-B334EAA513E3}"/>
              </a:ext>
            </a:extLst>
          </p:cNvPr>
          <p:cNvSpPr>
            <a:spLocks noGrp="1"/>
          </p:cNvSpPr>
          <p:nvPr>
            <p:ph type="title"/>
          </p:nvPr>
        </p:nvSpPr>
        <p:spPr>
          <a:xfrm>
            <a:off x="686834" y="1153572"/>
            <a:ext cx="3200400" cy="4461163"/>
          </a:xfrm>
        </p:spPr>
        <p:txBody>
          <a:bodyPr>
            <a:normAutofit/>
          </a:bodyPr>
          <a:lstStyle/>
          <a:p>
            <a:r>
              <a:rPr lang="es-CR" b="1">
                <a:solidFill>
                  <a:srgbClr val="FFFFFF"/>
                </a:solidFill>
              </a:rPr>
              <a:t>Interrogantes claves</a:t>
            </a:r>
            <a:r>
              <a:rPr lang="es-CR">
                <a:solidFill>
                  <a:srgbClr val="FFFFFF"/>
                </a:solidFill>
              </a:rPr>
              <a:t>:</a:t>
            </a:r>
          </a:p>
        </p:txBody>
      </p:sp>
      <p:sp>
        <p:nvSpPr>
          <p:cNvPr id="13" name="Arc 1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 name="Subtítulo 2">
            <a:extLst>
              <a:ext uri="{FF2B5EF4-FFF2-40B4-BE49-F238E27FC236}">
                <a16:creationId xmlns:a16="http://schemas.microsoft.com/office/drawing/2014/main" id="{DF6730AE-1301-0996-A5F9-DB92B635893A}"/>
              </a:ext>
            </a:extLst>
          </p:cNvPr>
          <p:cNvSpPr>
            <a:spLocks noGrp="1"/>
          </p:cNvSpPr>
          <p:nvPr>
            <p:ph idx="1"/>
          </p:nvPr>
        </p:nvSpPr>
        <p:spPr>
          <a:xfrm>
            <a:off x="4447308" y="591344"/>
            <a:ext cx="6906491" cy="5585619"/>
          </a:xfrm>
        </p:spPr>
        <p:txBody>
          <a:bodyPr vert="horz" lIns="91440" tIns="45720" rIns="91440" bIns="45720" rtlCol="0" anchor="ctr">
            <a:normAutofit/>
          </a:bodyPr>
          <a:lstStyle/>
          <a:p>
            <a:pPr indent="-228600" algn="just">
              <a:buFont typeface="Arial" panose="020B0604020202020204" pitchFamily="34" charset="0"/>
              <a:buChar char="•"/>
            </a:pPr>
            <a:r>
              <a:rPr lang="es-CR" sz="2400" b="1" dirty="0">
                <a:solidFill>
                  <a:srgbClr val="00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a:t>
            </a:r>
            <a:r>
              <a:rPr lang="en-US" sz="2400" b="1" dirty="0">
                <a:effectLst>
                  <a:outerShdw blurRad="38100" dist="38100" dir="2700000" algn="tl">
                    <a:srgbClr val="000000">
                      <a:alpha val="43137"/>
                    </a:srgbClr>
                  </a:outerShdw>
                </a:effectLst>
              </a:rPr>
              <a:t>Como </a:t>
            </a:r>
            <a:r>
              <a:rPr lang="en-US" sz="2400" b="1" dirty="0" err="1">
                <a:effectLst>
                  <a:outerShdw blurRad="38100" dist="38100" dir="2700000" algn="tl">
                    <a:srgbClr val="000000">
                      <a:alpha val="43137"/>
                    </a:srgbClr>
                  </a:outerShdw>
                </a:effectLst>
              </a:rPr>
              <a:t>influye</a:t>
            </a:r>
            <a:r>
              <a:rPr lang="en-US" sz="2400" b="1" dirty="0">
                <a:effectLst>
                  <a:outerShdw blurRad="38100" dist="38100" dir="2700000" algn="tl">
                    <a:srgbClr val="000000">
                      <a:alpha val="43137"/>
                    </a:srgbClr>
                  </a:outerShdw>
                </a:effectLst>
              </a:rPr>
              <a:t> </a:t>
            </a:r>
            <a:r>
              <a:rPr lang="en-US" sz="2400" b="1" dirty="0" err="1">
                <a:effectLst>
                  <a:outerShdw blurRad="38100" dist="38100" dir="2700000" algn="tl">
                    <a:srgbClr val="000000">
                      <a:alpha val="43137"/>
                    </a:srgbClr>
                  </a:outerShdw>
                </a:effectLst>
              </a:rPr>
              <a:t>el</a:t>
            </a:r>
            <a:r>
              <a:rPr lang="en-US" sz="2400" b="1" dirty="0">
                <a:effectLst>
                  <a:outerShdw blurRad="38100" dist="38100" dir="2700000" algn="tl">
                    <a:srgbClr val="000000">
                      <a:alpha val="43137"/>
                    </a:srgbClr>
                  </a:outerShdw>
                </a:effectLst>
              </a:rPr>
              <a:t> Estado </a:t>
            </a:r>
            <a:r>
              <a:rPr lang="en-US" sz="2400" b="1" dirty="0" err="1">
                <a:effectLst>
                  <a:outerShdw blurRad="38100" dist="38100" dir="2700000" algn="tl">
                    <a:srgbClr val="000000">
                      <a:alpha val="43137"/>
                    </a:srgbClr>
                  </a:outerShdw>
                </a:effectLst>
              </a:rPr>
              <a:t>en</a:t>
            </a:r>
            <a:r>
              <a:rPr lang="en-US" sz="2400" b="1" dirty="0">
                <a:effectLst>
                  <a:outerShdw blurRad="38100" dist="38100" dir="2700000" algn="tl">
                    <a:srgbClr val="000000">
                      <a:alpha val="43137"/>
                    </a:srgbClr>
                  </a:outerShdw>
                </a:effectLst>
              </a:rPr>
              <a:t> la Economía?</a:t>
            </a:r>
          </a:p>
          <a:p>
            <a:pPr indent="-228600" algn="just">
              <a:buFont typeface="Arial" panose="020B0604020202020204" pitchFamily="34" charset="0"/>
              <a:buChar char="•"/>
            </a:pPr>
            <a:endParaRPr lang="en-US" sz="2400" b="1" dirty="0">
              <a:effectLst>
                <a:outerShdw blurRad="38100" dist="38100" dir="2700000" algn="tl">
                  <a:srgbClr val="000000">
                    <a:alpha val="43137"/>
                  </a:srgbClr>
                </a:outerShdw>
              </a:effectLst>
            </a:endParaRPr>
          </a:p>
          <a:p>
            <a:pPr indent="-228600" algn="just">
              <a:buFont typeface="Arial" panose="020B0604020202020204" pitchFamily="34" charset="0"/>
              <a:buChar char="•"/>
            </a:pPr>
            <a:r>
              <a:rPr lang="es-CR" sz="2400" b="1" dirty="0">
                <a:solidFill>
                  <a:srgbClr val="00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a:t>
            </a:r>
            <a:r>
              <a:rPr lang="en-US" sz="2400" b="1" dirty="0">
                <a:effectLst>
                  <a:outerShdw blurRad="38100" dist="38100" dir="2700000" algn="tl">
                    <a:srgbClr val="000000">
                      <a:alpha val="43137"/>
                    </a:srgbClr>
                  </a:outerShdw>
                </a:effectLst>
              </a:rPr>
              <a:t>Por </a:t>
            </a:r>
            <a:r>
              <a:rPr lang="en-US" sz="2400" b="1" dirty="0" err="1">
                <a:effectLst>
                  <a:outerShdw blurRad="38100" dist="38100" dir="2700000" algn="tl">
                    <a:srgbClr val="000000">
                      <a:alpha val="43137"/>
                    </a:srgbClr>
                  </a:outerShdw>
                </a:effectLst>
              </a:rPr>
              <a:t>qué</a:t>
            </a:r>
            <a:r>
              <a:rPr lang="en-US" sz="2400" b="1" dirty="0">
                <a:effectLst>
                  <a:outerShdw blurRad="38100" dist="38100" dir="2700000" algn="tl">
                    <a:srgbClr val="000000">
                      <a:alpha val="43137"/>
                    </a:srgbClr>
                  </a:outerShdw>
                </a:effectLst>
              </a:rPr>
              <a:t> </a:t>
            </a:r>
            <a:r>
              <a:rPr lang="en-US" sz="2400" b="1" dirty="0" err="1">
                <a:effectLst>
                  <a:outerShdw blurRad="38100" dist="38100" dir="2700000" algn="tl">
                    <a:srgbClr val="000000">
                      <a:alpha val="43137"/>
                    </a:srgbClr>
                  </a:outerShdw>
                </a:effectLst>
              </a:rPr>
              <a:t>realiza</a:t>
            </a:r>
            <a:r>
              <a:rPr lang="en-US" sz="2400" b="1" dirty="0">
                <a:effectLst>
                  <a:outerShdw blurRad="38100" dist="38100" dir="2700000" algn="tl">
                    <a:srgbClr val="000000">
                      <a:alpha val="43137"/>
                    </a:srgbClr>
                  </a:outerShdw>
                </a:effectLst>
              </a:rPr>
              <a:t> </a:t>
            </a:r>
            <a:r>
              <a:rPr lang="en-US" sz="2400" b="1" dirty="0" err="1">
                <a:effectLst>
                  <a:outerShdw blurRad="38100" dist="38100" dir="2700000" algn="tl">
                    <a:srgbClr val="000000">
                      <a:alpha val="43137"/>
                    </a:srgbClr>
                  </a:outerShdw>
                </a:effectLst>
              </a:rPr>
              <a:t>el</a:t>
            </a:r>
            <a:r>
              <a:rPr lang="en-US" sz="2400" b="1" dirty="0">
                <a:effectLst>
                  <a:outerShdw blurRad="38100" dist="38100" dir="2700000" algn="tl">
                    <a:srgbClr val="000000">
                      <a:alpha val="43137"/>
                    </a:srgbClr>
                  </a:outerShdw>
                </a:effectLst>
              </a:rPr>
              <a:t> sector </a:t>
            </a:r>
            <a:r>
              <a:rPr lang="en-US" sz="2400" b="1" dirty="0" err="1">
                <a:effectLst>
                  <a:outerShdw blurRad="38100" dist="38100" dir="2700000" algn="tl">
                    <a:srgbClr val="000000">
                      <a:alpha val="43137"/>
                    </a:srgbClr>
                  </a:outerShdw>
                </a:effectLst>
              </a:rPr>
              <a:t>público</a:t>
            </a:r>
            <a:r>
              <a:rPr lang="en-US" sz="2400" b="1" dirty="0">
                <a:effectLst>
                  <a:outerShdw blurRad="38100" dist="38100" dir="2700000" algn="tl">
                    <a:srgbClr val="000000">
                      <a:alpha val="43137"/>
                    </a:srgbClr>
                  </a:outerShdw>
                </a:effectLst>
              </a:rPr>
              <a:t> </a:t>
            </a:r>
            <a:r>
              <a:rPr lang="en-US" sz="2400" b="1" dirty="0" err="1">
                <a:effectLst>
                  <a:outerShdw blurRad="38100" dist="38100" dir="2700000" algn="tl">
                    <a:srgbClr val="000000">
                      <a:alpha val="43137"/>
                    </a:srgbClr>
                  </a:outerShdw>
                </a:effectLst>
              </a:rPr>
              <a:t>unas</a:t>
            </a:r>
            <a:r>
              <a:rPr lang="en-US" sz="2400" b="1" dirty="0">
                <a:effectLst>
                  <a:outerShdw blurRad="38100" dist="38100" dir="2700000" algn="tl">
                    <a:srgbClr val="000000">
                      <a:alpha val="43137"/>
                    </a:srgbClr>
                  </a:outerShdw>
                </a:effectLst>
              </a:rPr>
              <a:t> </a:t>
            </a:r>
            <a:r>
              <a:rPr lang="en-US" sz="2400" b="1" dirty="0" err="1">
                <a:effectLst>
                  <a:outerShdw blurRad="38100" dist="38100" dir="2700000" algn="tl">
                    <a:srgbClr val="000000">
                      <a:alpha val="43137"/>
                    </a:srgbClr>
                  </a:outerShdw>
                </a:effectLst>
              </a:rPr>
              <a:t>actividades</a:t>
            </a:r>
            <a:r>
              <a:rPr lang="en-US" sz="2400" b="1" dirty="0">
                <a:effectLst>
                  <a:outerShdw blurRad="38100" dist="38100" dir="2700000" algn="tl">
                    <a:srgbClr val="000000">
                      <a:alpha val="43137"/>
                    </a:srgbClr>
                  </a:outerShdw>
                </a:effectLst>
              </a:rPr>
              <a:t> </a:t>
            </a:r>
            <a:r>
              <a:rPr lang="en-US" sz="2400" b="1" dirty="0" err="1">
                <a:effectLst>
                  <a:outerShdw blurRad="38100" dist="38100" dir="2700000" algn="tl">
                    <a:srgbClr val="000000">
                      <a:alpha val="43137"/>
                    </a:srgbClr>
                  </a:outerShdw>
                </a:effectLst>
              </a:rPr>
              <a:t>económicas</a:t>
            </a:r>
            <a:r>
              <a:rPr lang="en-US" sz="2400" b="1" dirty="0">
                <a:effectLst>
                  <a:outerShdw blurRad="38100" dist="38100" dir="2700000" algn="tl">
                    <a:srgbClr val="000000">
                      <a:alpha val="43137"/>
                    </a:srgbClr>
                  </a:outerShdw>
                </a:effectLst>
              </a:rPr>
              <a:t> y </a:t>
            </a:r>
            <a:r>
              <a:rPr lang="en-US" sz="2400" b="1" dirty="0" err="1">
                <a:effectLst>
                  <a:outerShdw blurRad="38100" dist="38100" dir="2700000" algn="tl">
                    <a:srgbClr val="000000">
                      <a:alpha val="43137"/>
                    </a:srgbClr>
                  </a:outerShdw>
                </a:effectLst>
              </a:rPr>
              <a:t>el</a:t>
            </a:r>
            <a:r>
              <a:rPr lang="en-US" sz="2400" b="1" dirty="0">
                <a:effectLst>
                  <a:outerShdw blurRad="38100" dist="38100" dir="2700000" algn="tl">
                    <a:srgbClr val="000000">
                      <a:alpha val="43137"/>
                    </a:srgbClr>
                  </a:outerShdw>
                </a:effectLst>
              </a:rPr>
              <a:t> privado </a:t>
            </a:r>
            <a:r>
              <a:rPr lang="en-US" sz="2400" b="1" dirty="0" err="1">
                <a:effectLst>
                  <a:outerShdw blurRad="38100" dist="38100" dir="2700000" algn="tl">
                    <a:srgbClr val="000000">
                      <a:alpha val="43137"/>
                    </a:srgbClr>
                  </a:outerShdw>
                </a:effectLst>
              </a:rPr>
              <a:t>otras</a:t>
            </a:r>
            <a:r>
              <a:rPr lang="en-US" sz="2400" b="1" dirty="0">
                <a:effectLst>
                  <a:outerShdw blurRad="38100" dist="38100" dir="2700000" algn="tl">
                    <a:srgbClr val="000000">
                      <a:alpha val="43137"/>
                    </a:srgbClr>
                  </a:outerShdw>
                </a:effectLst>
              </a:rPr>
              <a:t>?</a:t>
            </a:r>
          </a:p>
          <a:p>
            <a:pPr indent="-228600" algn="just">
              <a:buFont typeface="Arial" panose="020B0604020202020204" pitchFamily="34" charset="0"/>
              <a:buChar char="•"/>
            </a:pPr>
            <a:endParaRPr lang="en-US" sz="2400" b="1" dirty="0">
              <a:effectLst>
                <a:outerShdw blurRad="38100" dist="38100" dir="2700000" algn="tl">
                  <a:srgbClr val="000000">
                    <a:alpha val="43137"/>
                  </a:srgbClr>
                </a:outerShdw>
              </a:effectLst>
            </a:endParaRPr>
          </a:p>
          <a:p>
            <a:pPr indent="-228600" algn="just">
              <a:buFont typeface="Arial" panose="020B0604020202020204" pitchFamily="34" charset="0"/>
              <a:buChar char="•"/>
            </a:pPr>
            <a:r>
              <a:rPr lang="es-CR" sz="2400" b="1" dirty="0">
                <a:solidFill>
                  <a:srgbClr val="00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a:t>
            </a:r>
            <a:r>
              <a:rPr lang="en-US" sz="2400" b="1" dirty="0" err="1">
                <a:effectLst>
                  <a:outerShdw blurRad="38100" dist="38100" dir="2700000" algn="tl">
                    <a:srgbClr val="000000">
                      <a:alpha val="43137"/>
                    </a:srgbClr>
                  </a:outerShdw>
                </a:effectLst>
              </a:rPr>
              <a:t>Debe</a:t>
            </a:r>
            <a:r>
              <a:rPr lang="en-US" sz="2400" b="1" dirty="0">
                <a:effectLst>
                  <a:outerShdw blurRad="38100" dist="38100" dir="2700000" algn="tl">
                    <a:srgbClr val="000000">
                      <a:alpha val="43137"/>
                    </a:srgbClr>
                  </a:outerShdw>
                </a:effectLst>
              </a:rPr>
              <a:t> </a:t>
            </a:r>
            <a:r>
              <a:rPr lang="en-US" sz="2400" b="1" dirty="0" err="1">
                <a:effectLst>
                  <a:outerShdw blurRad="38100" dist="38100" dir="2700000" algn="tl">
                    <a:srgbClr val="000000">
                      <a:alpha val="43137"/>
                    </a:srgbClr>
                  </a:outerShdw>
                </a:effectLst>
              </a:rPr>
              <a:t>hacer</a:t>
            </a:r>
            <a:r>
              <a:rPr lang="en-US" sz="2400" b="1" dirty="0">
                <a:effectLst>
                  <a:outerShdw blurRad="38100" dist="38100" dir="2700000" algn="tl">
                    <a:srgbClr val="000000">
                      <a:alpha val="43137"/>
                    </a:srgbClr>
                  </a:outerShdw>
                </a:effectLst>
              </a:rPr>
              <a:t> </a:t>
            </a:r>
            <a:r>
              <a:rPr lang="en-US" sz="2400" b="1" dirty="0" err="1">
                <a:effectLst>
                  <a:outerShdw blurRad="38100" dist="38100" dir="2700000" algn="tl">
                    <a:srgbClr val="000000">
                      <a:alpha val="43137"/>
                    </a:srgbClr>
                  </a:outerShdw>
                </a:effectLst>
              </a:rPr>
              <a:t>el</a:t>
            </a:r>
            <a:r>
              <a:rPr lang="en-US" sz="2400" b="1" dirty="0">
                <a:effectLst>
                  <a:outerShdw blurRad="38100" dist="38100" dir="2700000" algn="tl">
                    <a:srgbClr val="000000">
                      <a:alpha val="43137"/>
                    </a:srgbClr>
                  </a:outerShdw>
                </a:effectLst>
              </a:rPr>
              <a:t> Estado </a:t>
            </a:r>
            <a:r>
              <a:rPr lang="en-US" sz="2400" b="1" dirty="0" err="1">
                <a:effectLst>
                  <a:outerShdw blurRad="38100" dist="38100" dir="2700000" algn="tl">
                    <a:srgbClr val="000000">
                      <a:alpha val="43137"/>
                    </a:srgbClr>
                  </a:outerShdw>
                </a:effectLst>
              </a:rPr>
              <a:t>más</a:t>
            </a:r>
            <a:r>
              <a:rPr lang="en-US" sz="2400" b="1" dirty="0">
                <a:effectLst>
                  <a:outerShdw blurRad="38100" dist="38100" dir="2700000" algn="tl">
                    <a:srgbClr val="000000">
                      <a:alpha val="43137"/>
                    </a:srgbClr>
                  </a:outerShdw>
                </a:effectLst>
              </a:rPr>
              <a:t> de lo que </a:t>
            </a:r>
            <a:r>
              <a:rPr lang="en-US" sz="2400" b="1" dirty="0" err="1">
                <a:effectLst>
                  <a:outerShdw blurRad="38100" dist="38100" dir="2700000" algn="tl">
                    <a:srgbClr val="000000">
                      <a:alpha val="43137"/>
                    </a:srgbClr>
                  </a:outerShdw>
                </a:effectLst>
              </a:rPr>
              <a:t>hace</a:t>
            </a:r>
            <a:r>
              <a:rPr lang="en-US" sz="2400" b="1" dirty="0">
                <a:effectLst>
                  <a:outerShdw blurRad="38100" dist="38100" dir="2700000" algn="tl">
                    <a:srgbClr val="000000">
                      <a:alpha val="43137"/>
                    </a:srgbClr>
                  </a:outerShdw>
                </a:effectLst>
              </a:rPr>
              <a:t> o </a:t>
            </a:r>
            <a:r>
              <a:rPr lang="en-US" sz="2400" b="1" dirty="0" err="1">
                <a:effectLst>
                  <a:outerShdw blurRad="38100" dist="38100" dir="2700000" algn="tl">
                    <a:srgbClr val="000000">
                      <a:alpha val="43137"/>
                    </a:srgbClr>
                  </a:outerShdw>
                </a:effectLst>
              </a:rPr>
              <a:t>quizás</a:t>
            </a:r>
            <a:r>
              <a:rPr lang="en-US" sz="2400" b="1" dirty="0">
                <a:effectLst>
                  <a:outerShdw blurRad="38100" dist="38100" dir="2700000" algn="tl">
                    <a:srgbClr val="000000">
                      <a:alpha val="43137"/>
                    </a:srgbClr>
                  </a:outerShdw>
                </a:effectLst>
              </a:rPr>
              <a:t> </a:t>
            </a:r>
            <a:r>
              <a:rPr lang="en-US" sz="2400" b="1" dirty="0" err="1">
                <a:effectLst>
                  <a:outerShdw blurRad="38100" dist="38100" dir="2700000" algn="tl">
                    <a:srgbClr val="000000">
                      <a:alpha val="43137"/>
                    </a:srgbClr>
                  </a:outerShdw>
                </a:effectLst>
              </a:rPr>
              <a:t>menos</a:t>
            </a:r>
            <a:r>
              <a:rPr lang="en-US" sz="2400" b="1" dirty="0">
                <a:effectLst>
                  <a:outerShdw blurRad="38100" dist="38100" dir="2700000" algn="tl">
                    <a:srgbClr val="000000">
                      <a:alpha val="43137"/>
                    </a:srgbClr>
                  </a:outerShdw>
                </a:effectLst>
              </a:rPr>
              <a:t>?</a:t>
            </a:r>
          </a:p>
          <a:p>
            <a:pPr indent="-228600" algn="just">
              <a:buFont typeface="Arial" panose="020B0604020202020204" pitchFamily="34" charset="0"/>
              <a:buChar char="•"/>
            </a:pPr>
            <a:endParaRPr lang="en-US" sz="2400" b="1" dirty="0">
              <a:effectLst>
                <a:outerShdw blurRad="38100" dist="38100" dir="2700000" algn="tl">
                  <a:srgbClr val="000000">
                    <a:alpha val="43137"/>
                  </a:srgbClr>
                </a:outerShdw>
              </a:effectLst>
            </a:endParaRPr>
          </a:p>
          <a:p>
            <a:pPr indent="-228600" algn="just">
              <a:buFont typeface="Arial" panose="020B0604020202020204" pitchFamily="34" charset="0"/>
              <a:buChar char="•"/>
            </a:pPr>
            <a:r>
              <a:rPr lang="es-CR" sz="2400" b="1" dirty="0">
                <a:solidFill>
                  <a:srgbClr val="00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a:t>
            </a:r>
            <a:r>
              <a:rPr lang="en-US" sz="2400" b="1" dirty="0" err="1">
                <a:effectLst>
                  <a:outerShdw blurRad="38100" dist="38100" dir="2700000" algn="tl">
                    <a:srgbClr val="000000">
                      <a:alpha val="43137"/>
                    </a:srgbClr>
                  </a:outerShdw>
                </a:effectLst>
              </a:rPr>
              <a:t>Debe</a:t>
            </a:r>
            <a:r>
              <a:rPr lang="en-US" sz="2400" b="1" dirty="0">
                <a:effectLst>
                  <a:outerShdw blurRad="38100" dist="38100" dir="2700000" algn="tl">
                    <a:srgbClr val="000000">
                      <a:alpha val="43137"/>
                    </a:srgbClr>
                  </a:outerShdw>
                </a:effectLst>
              </a:rPr>
              <a:t> </a:t>
            </a:r>
            <a:r>
              <a:rPr lang="en-US" sz="2400" b="1" dirty="0" err="1">
                <a:effectLst>
                  <a:outerShdw blurRad="38100" dist="38100" dir="2700000" algn="tl">
                    <a:srgbClr val="000000">
                      <a:alpha val="43137"/>
                    </a:srgbClr>
                  </a:outerShdw>
                </a:effectLst>
              </a:rPr>
              <a:t>cambiar</a:t>
            </a:r>
            <a:r>
              <a:rPr lang="en-US" sz="2400" b="1" dirty="0">
                <a:effectLst>
                  <a:outerShdw blurRad="38100" dist="38100" dir="2700000" algn="tl">
                    <a:srgbClr val="000000">
                      <a:alpha val="43137"/>
                    </a:srgbClr>
                  </a:outerShdw>
                </a:effectLst>
              </a:rPr>
              <a:t> lo que </a:t>
            </a:r>
            <a:r>
              <a:rPr lang="en-US" sz="2400" b="1" dirty="0" err="1">
                <a:effectLst>
                  <a:outerShdw blurRad="38100" dist="38100" dir="2700000" algn="tl">
                    <a:srgbClr val="000000">
                      <a:alpha val="43137"/>
                    </a:srgbClr>
                  </a:outerShdw>
                </a:effectLst>
              </a:rPr>
              <a:t>está</a:t>
            </a:r>
            <a:r>
              <a:rPr lang="en-US" sz="2400" b="1" dirty="0">
                <a:effectLst>
                  <a:outerShdw blurRad="38100" dist="38100" dir="2700000" algn="tl">
                    <a:srgbClr val="000000">
                      <a:alpha val="43137"/>
                    </a:srgbClr>
                  </a:outerShdw>
                </a:effectLst>
              </a:rPr>
              <a:t> </a:t>
            </a:r>
            <a:r>
              <a:rPr lang="en-US" sz="2400" b="1" dirty="0" err="1">
                <a:effectLst>
                  <a:outerShdw blurRad="38100" dist="38100" dir="2700000" algn="tl">
                    <a:srgbClr val="000000">
                      <a:alpha val="43137"/>
                    </a:srgbClr>
                  </a:outerShdw>
                </a:effectLst>
              </a:rPr>
              <a:t>haciendo</a:t>
            </a:r>
            <a:r>
              <a:rPr lang="en-US" sz="2400" b="1" dirty="0">
                <a:effectLst>
                  <a:outerShdw blurRad="38100" dist="38100" dir="2700000" algn="tl">
                    <a:srgbClr val="000000">
                      <a:alpha val="43137"/>
                    </a:srgbClr>
                  </a:outerShdw>
                </a:effectLst>
              </a:rPr>
              <a:t> y </a:t>
            </a:r>
            <a:r>
              <a:rPr lang="en-US" sz="2400" b="1" dirty="0" err="1">
                <a:effectLst>
                  <a:outerShdw blurRad="38100" dist="38100" dir="2700000" algn="tl">
                    <a:srgbClr val="000000">
                      <a:alpha val="43137"/>
                    </a:srgbClr>
                  </a:outerShdw>
                </a:effectLst>
              </a:rPr>
              <a:t>cómo</a:t>
            </a:r>
            <a:r>
              <a:rPr lang="en-US" sz="2400" b="1" dirty="0">
                <a:effectLst>
                  <a:outerShdw blurRad="38100" dist="38100" dir="2700000" algn="tl">
                    <a:srgbClr val="000000">
                      <a:alpha val="43137"/>
                    </a:srgbClr>
                  </a:outerShdw>
                </a:effectLst>
              </a:rPr>
              <a:t> lo </a:t>
            </a:r>
            <a:r>
              <a:rPr lang="en-US" sz="2400" b="1" dirty="0" err="1">
                <a:effectLst>
                  <a:outerShdw blurRad="38100" dist="38100" dir="2700000" algn="tl">
                    <a:srgbClr val="000000">
                      <a:alpha val="43137"/>
                    </a:srgbClr>
                  </a:outerShdw>
                </a:effectLst>
              </a:rPr>
              <a:t>está</a:t>
            </a:r>
            <a:r>
              <a:rPr lang="en-US" sz="2400" b="1" dirty="0">
                <a:effectLst>
                  <a:outerShdw blurRad="38100" dist="38100" dir="2700000" algn="tl">
                    <a:srgbClr val="000000">
                      <a:alpha val="43137"/>
                    </a:srgbClr>
                  </a:outerShdw>
                </a:effectLst>
              </a:rPr>
              <a:t> </a:t>
            </a:r>
            <a:r>
              <a:rPr lang="en-US" sz="2400" b="1" dirty="0" err="1">
                <a:effectLst>
                  <a:outerShdw blurRad="38100" dist="38100" dir="2700000" algn="tl">
                    <a:srgbClr val="000000">
                      <a:alpha val="43137"/>
                    </a:srgbClr>
                  </a:outerShdw>
                </a:effectLst>
              </a:rPr>
              <a:t>haciendo</a:t>
            </a:r>
            <a:r>
              <a:rPr lang="en-US" sz="2400" b="1" dirty="0">
                <a:effectLst>
                  <a:outerShdw blurRad="38100" dist="38100" dir="2700000" algn="tl">
                    <a:srgbClr val="000000">
                      <a:alpha val="43137"/>
                    </a:srgbClr>
                  </a:outerShdw>
                </a:effectLst>
              </a:rPr>
              <a:t>?</a:t>
            </a:r>
          </a:p>
          <a:p>
            <a:pPr indent="-228600" algn="just">
              <a:buFont typeface="Arial" panose="020B0604020202020204" pitchFamily="34" charset="0"/>
              <a:buChar char="•"/>
            </a:pPr>
            <a:endParaRPr lang="en-US" sz="2400" b="1" dirty="0">
              <a:effectLst>
                <a:outerShdw blurRad="38100" dist="38100" dir="2700000" algn="tl">
                  <a:srgbClr val="000000">
                    <a:alpha val="43137"/>
                  </a:srgbClr>
                </a:outerShdw>
              </a:effectLst>
            </a:endParaRPr>
          </a:p>
          <a:p>
            <a:pPr indent="-228600" algn="just">
              <a:buFont typeface="Arial" panose="020B0604020202020204" pitchFamily="34" charset="0"/>
              <a:buChar char="•"/>
            </a:pPr>
            <a:endParaRPr lang="en-US" sz="2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703316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C8908E2-EE49-44D2-9428-A28D2312A8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pSp>
        <p:nvGrpSpPr>
          <p:cNvPr id="11" name="Group 10">
            <a:extLst>
              <a:ext uri="{FF2B5EF4-FFF2-40B4-BE49-F238E27FC236}">
                <a16:creationId xmlns:a16="http://schemas.microsoft.com/office/drawing/2014/main" id="{05314994-6337-4875-8CF5-652CAFE8342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
            <a:ext cx="12191999" cy="4267200"/>
            <a:chOff x="7467600" y="0"/>
            <a:chExt cx="4724400" cy="6858000"/>
          </a:xfrm>
        </p:grpSpPr>
        <p:sp>
          <p:nvSpPr>
            <p:cNvPr id="12" name="Rectangle 11">
              <a:extLst>
                <a:ext uri="{FF2B5EF4-FFF2-40B4-BE49-F238E27FC236}">
                  <a16:creationId xmlns:a16="http://schemas.microsoft.com/office/drawing/2014/main" id="{B3A2D4D6-D501-439A-9FC6-397879C465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5CD20BAA-1998-4EBB-AD61-13A92072EC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6">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15" name="Freeform: Shape 14">
            <a:extLst>
              <a:ext uri="{FF2B5EF4-FFF2-40B4-BE49-F238E27FC236}">
                <a16:creationId xmlns:a16="http://schemas.microsoft.com/office/drawing/2014/main" id="{7449A6C7-D15F-4AA5-BFA5-71A404B470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267200"/>
          </a:xfrm>
          <a:custGeom>
            <a:avLst/>
            <a:gdLst>
              <a:gd name="connsiteX0" fmla="*/ 2537169 w 12192000"/>
              <a:gd name="connsiteY0" fmla="*/ 4125568 h 4267200"/>
              <a:gd name="connsiteX1" fmla="*/ 3246267 w 12192000"/>
              <a:gd name="connsiteY1" fmla="*/ 4262961 h 4267200"/>
              <a:gd name="connsiteX2" fmla="*/ 3253970 w 12192000"/>
              <a:gd name="connsiteY2" fmla="*/ 4267200 h 4267200"/>
              <a:gd name="connsiteX3" fmla="*/ 3071791 w 12192000"/>
              <a:gd name="connsiteY3" fmla="*/ 4267200 h 4267200"/>
              <a:gd name="connsiteX4" fmla="*/ 2975095 w 12192000"/>
              <a:gd name="connsiteY4" fmla="*/ 4243356 h 4267200"/>
              <a:gd name="connsiteX5" fmla="*/ 2626982 w 12192000"/>
              <a:gd name="connsiteY5" fmla="*/ 4206450 h 4267200"/>
              <a:gd name="connsiteX6" fmla="*/ 2490617 w 12192000"/>
              <a:gd name="connsiteY6" fmla="*/ 4206951 h 4267200"/>
              <a:gd name="connsiteX7" fmla="*/ 2819869 w 12192000"/>
              <a:gd name="connsiteY7" fmla="*/ 4252936 h 4267200"/>
              <a:gd name="connsiteX8" fmla="*/ 2900997 w 12192000"/>
              <a:gd name="connsiteY8" fmla="*/ 4267200 h 4267200"/>
              <a:gd name="connsiteX9" fmla="*/ 2705858 w 12192000"/>
              <a:gd name="connsiteY9" fmla="*/ 4267200 h 4267200"/>
              <a:gd name="connsiteX10" fmla="*/ 2561467 w 12192000"/>
              <a:gd name="connsiteY10" fmla="*/ 4246270 h 4267200"/>
              <a:gd name="connsiteX11" fmla="*/ 2305292 w 12192000"/>
              <a:gd name="connsiteY11" fmla="*/ 4219492 h 4267200"/>
              <a:gd name="connsiteX12" fmla="*/ 2409349 w 12192000"/>
              <a:gd name="connsiteY12" fmla="*/ 4267200 h 4267200"/>
              <a:gd name="connsiteX13" fmla="*/ 2266705 w 12192000"/>
              <a:gd name="connsiteY13" fmla="*/ 4267200 h 4267200"/>
              <a:gd name="connsiteX14" fmla="*/ 2183576 w 12192000"/>
              <a:gd name="connsiteY14" fmla="*/ 4227150 h 4267200"/>
              <a:gd name="connsiteX15" fmla="*/ 2151029 w 12192000"/>
              <a:gd name="connsiteY15" fmla="*/ 4146947 h 4267200"/>
              <a:gd name="connsiteX16" fmla="*/ 2537169 w 12192000"/>
              <a:gd name="connsiteY16" fmla="*/ 4125568 h 4267200"/>
              <a:gd name="connsiteX17" fmla="*/ 9258094 w 12192000"/>
              <a:gd name="connsiteY17" fmla="*/ 3958602 h 4267200"/>
              <a:gd name="connsiteX18" fmla="*/ 8526712 w 12192000"/>
              <a:gd name="connsiteY18" fmla="*/ 4119804 h 4267200"/>
              <a:gd name="connsiteX19" fmla="*/ 9258094 w 12192000"/>
              <a:gd name="connsiteY19" fmla="*/ 3958602 h 4267200"/>
              <a:gd name="connsiteX20" fmla="*/ 9168987 w 12192000"/>
              <a:gd name="connsiteY20" fmla="*/ 3919232 h 4267200"/>
              <a:gd name="connsiteX21" fmla="*/ 8603910 w 12192000"/>
              <a:gd name="connsiteY21" fmla="*/ 4068895 h 4267200"/>
              <a:gd name="connsiteX22" fmla="*/ 9252382 w 12192000"/>
              <a:gd name="connsiteY22" fmla="*/ 3927759 h 4267200"/>
              <a:gd name="connsiteX23" fmla="*/ 9168987 w 12192000"/>
              <a:gd name="connsiteY23" fmla="*/ 3919232 h 4267200"/>
              <a:gd name="connsiteX24" fmla="*/ 1635889 w 12192000"/>
              <a:gd name="connsiteY24" fmla="*/ 3709494 h 4267200"/>
              <a:gd name="connsiteX25" fmla="*/ 1634800 w 12192000"/>
              <a:gd name="connsiteY25" fmla="*/ 3731111 h 4267200"/>
              <a:gd name="connsiteX26" fmla="*/ 1635889 w 12192000"/>
              <a:gd name="connsiteY26" fmla="*/ 3709494 h 4267200"/>
              <a:gd name="connsiteX27" fmla="*/ 3174829 w 12192000"/>
              <a:gd name="connsiteY27" fmla="*/ 3620110 h 4267200"/>
              <a:gd name="connsiteX28" fmla="*/ 3189263 w 12192000"/>
              <a:gd name="connsiteY28" fmla="*/ 3625726 h 4267200"/>
              <a:gd name="connsiteX29" fmla="*/ 3560912 w 12192000"/>
              <a:gd name="connsiteY29" fmla="*/ 4079863 h 4267200"/>
              <a:gd name="connsiteX30" fmla="*/ 3611854 w 12192000"/>
              <a:gd name="connsiteY30" fmla="*/ 4188366 h 4267200"/>
              <a:gd name="connsiteX31" fmla="*/ 3631583 w 12192000"/>
              <a:gd name="connsiteY31" fmla="*/ 4267200 h 4267200"/>
              <a:gd name="connsiteX32" fmla="*/ 3575699 w 12192000"/>
              <a:gd name="connsiteY32" fmla="*/ 4267200 h 4267200"/>
              <a:gd name="connsiteX33" fmla="*/ 3575567 w 12192000"/>
              <a:gd name="connsiteY33" fmla="*/ 4263588 h 4267200"/>
              <a:gd name="connsiteX34" fmla="*/ 3467355 w 12192000"/>
              <a:gd name="connsiteY34" fmla="*/ 3988130 h 4267200"/>
              <a:gd name="connsiteX35" fmla="*/ 3310753 w 12192000"/>
              <a:gd name="connsiteY35" fmla="*/ 3787140 h 4267200"/>
              <a:gd name="connsiteX36" fmla="*/ 3291335 w 12192000"/>
              <a:gd name="connsiteY36" fmla="*/ 3767420 h 4267200"/>
              <a:gd name="connsiteX37" fmla="*/ 3390805 w 12192000"/>
              <a:gd name="connsiteY37" fmla="*/ 3937163 h 4267200"/>
              <a:gd name="connsiteX38" fmla="*/ 3545740 w 12192000"/>
              <a:gd name="connsiteY38" fmla="*/ 4251102 h 4267200"/>
              <a:gd name="connsiteX39" fmla="*/ 3550709 w 12192000"/>
              <a:gd name="connsiteY39" fmla="*/ 4267200 h 4267200"/>
              <a:gd name="connsiteX40" fmla="*/ 3513586 w 12192000"/>
              <a:gd name="connsiteY40" fmla="*/ 4267200 h 4267200"/>
              <a:gd name="connsiteX41" fmla="*/ 3470728 w 12192000"/>
              <a:gd name="connsiteY41" fmla="*/ 4152456 h 4267200"/>
              <a:gd name="connsiteX42" fmla="*/ 3364433 w 12192000"/>
              <a:gd name="connsiteY42" fmla="*/ 3953121 h 4267200"/>
              <a:gd name="connsiteX43" fmla="*/ 3316479 w 12192000"/>
              <a:gd name="connsiteY43" fmla="*/ 3872136 h 4267200"/>
              <a:gd name="connsiteX44" fmla="*/ 3504482 w 12192000"/>
              <a:gd name="connsiteY44" fmla="*/ 4267200 h 4267200"/>
              <a:gd name="connsiteX45" fmla="*/ 3467547 w 12192000"/>
              <a:gd name="connsiteY45" fmla="*/ 4267200 h 4267200"/>
              <a:gd name="connsiteX46" fmla="*/ 3177952 w 12192000"/>
              <a:gd name="connsiteY46" fmla="*/ 3657386 h 4267200"/>
              <a:gd name="connsiteX47" fmla="*/ 3174829 w 12192000"/>
              <a:gd name="connsiteY47" fmla="*/ 3620110 h 4267200"/>
              <a:gd name="connsiteX48" fmla="*/ 11279315 w 12192000"/>
              <a:gd name="connsiteY48" fmla="*/ 3618448 h 4267200"/>
              <a:gd name="connsiteX49" fmla="*/ 11317765 w 12192000"/>
              <a:gd name="connsiteY49" fmla="*/ 3638405 h 4267200"/>
              <a:gd name="connsiteX50" fmla="*/ 11304886 w 12192000"/>
              <a:gd name="connsiteY50" fmla="*/ 4200582 h 4267200"/>
              <a:gd name="connsiteX51" fmla="*/ 11298904 w 12192000"/>
              <a:gd name="connsiteY51" fmla="*/ 4267200 h 4267200"/>
              <a:gd name="connsiteX52" fmla="*/ 11213088 w 12192000"/>
              <a:gd name="connsiteY52" fmla="*/ 4267200 h 4267200"/>
              <a:gd name="connsiteX53" fmla="*/ 11219157 w 12192000"/>
              <a:gd name="connsiteY53" fmla="*/ 4210725 h 4267200"/>
              <a:gd name="connsiteX54" fmla="*/ 11225213 w 12192000"/>
              <a:gd name="connsiteY54" fmla="*/ 3936722 h 4267200"/>
              <a:gd name="connsiteX55" fmla="*/ 11182914 w 12192000"/>
              <a:gd name="connsiteY55" fmla="*/ 4196771 h 4267200"/>
              <a:gd name="connsiteX56" fmla="*/ 11172266 w 12192000"/>
              <a:gd name="connsiteY56" fmla="*/ 4267200 h 4267200"/>
              <a:gd name="connsiteX57" fmla="*/ 11140975 w 12192000"/>
              <a:gd name="connsiteY57" fmla="*/ 4267200 h 4267200"/>
              <a:gd name="connsiteX58" fmla="*/ 11152239 w 12192000"/>
              <a:gd name="connsiteY58" fmla="*/ 4192628 h 4267200"/>
              <a:gd name="connsiteX59" fmla="*/ 11201005 w 12192000"/>
              <a:gd name="connsiteY59" fmla="*/ 3900089 h 4267200"/>
              <a:gd name="connsiteX60" fmla="*/ 11105754 w 12192000"/>
              <a:gd name="connsiteY60" fmla="*/ 4139192 h 4267200"/>
              <a:gd name="connsiteX61" fmla="*/ 11065821 w 12192000"/>
              <a:gd name="connsiteY61" fmla="*/ 4267200 h 4267200"/>
              <a:gd name="connsiteX62" fmla="*/ 10978133 w 12192000"/>
              <a:gd name="connsiteY62" fmla="*/ 4267200 h 4267200"/>
              <a:gd name="connsiteX63" fmla="*/ 11088889 w 12192000"/>
              <a:gd name="connsiteY63" fmla="*/ 3963916 h 4267200"/>
              <a:gd name="connsiteX64" fmla="*/ 11231212 w 12192000"/>
              <a:gd name="connsiteY64" fmla="*/ 3645474 h 4267200"/>
              <a:gd name="connsiteX65" fmla="*/ 11279315 w 12192000"/>
              <a:gd name="connsiteY65" fmla="*/ 3618448 h 4267200"/>
              <a:gd name="connsiteX66" fmla="*/ 10296877 w 12192000"/>
              <a:gd name="connsiteY66" fmla="*/ 3526602 h 4267200"/>
              <a:gd name="connsiteX67" fmla="*/ 10314210 w 12192000"/>
              <a:gd name="connsiteY67" fmla="*/ 3538353 h 4267200"/>
              <a:gd name="connsiteX68" fmla="*/ 10450858 w 12192000"/>
              <a:gd name="connsiteY68" fmla="*/ 3902477 h 4267200"/>
              <a:gd name="connsiteX69" fmla="*/ 10572255 w 12192000"/>
              <a:gd name="connsiteY69" fmla="*/ 4267200 h 4267200"/>
              <a:gd name="connsiteX70" fmla="*/ 10477642 w 12192000"/>
              <a:gd name="connsiteY70" fmla="*/ 4267200 h 4267200"/>
              <a:gd name="connsiteX71" fmla="*/ 10436479 w 12192000"/>
              <a:gd name="connsiteY71" fmla="*/ 4144570 h 4267200"/>
              <a:gd name="connsiteX72" fmla="*/ 10277529 w 12192000"/>
              <a:gd name="connsiteY72" fmla="*/ 3701307 h 4267200"/>
              <a:gd name="connsiteX73" fmla="*/ 10276797 w 12192000"/>
              <a:gd name="connsiteY73" fmla="*/ 3708672 h 4267200"/>
              <a:gd name="connsiteX74" fmla="*/ 10385906 w 12192000"/>
              <a:gd name="connsiteY74" fmla="*/ 4147031 h 4267200"/>
              <a:gd name="connsiteX75" fmla="*/ 10431445 w 12192000"/>
              <a:gd name="connsiteY75" fmla="*/ 4267200 h 4267200"/>
              <a:gd name="connsiteX76" fmla="*/ 10398237 w 12192000"/>
              <a:gd name="connsiteY76" fmla="*/ 4267200 h 4267200"/>
              <a:gd name="connsiteX77" fmla="*/ 10356661 w 12192000"/>
              <a:gd name="connsiteY77" fmla="*/ 4157302 h 4267200"/>
              <a:gd name="connsiteX78" fmla="*/ 10268559 w 12192000"/>
              <a:gd name="connsiteY78" fmla="*/ 3871054 h 4267200"/>
              <a:gd name="connsiteX79" fmla="*/ 10340065 w 12192000"/>
              <a:gd name="connsiteY79" fmla="*/ 4201637 h 4267200"/>
              <a:gd name="connsiteX80" fmla="*/ 10368861 w 12192000"/>
              <a:gd name="connsiteY80" fmla="*/ 4267200 h 4267200"/>
              <a:gd name="connsiteX81" fmla="*/ 10267862 w 12192000"/>
              <a:gd name="connsiteY81" fmla="*/ 4267200 h 4267200"/>
              <a:gd name="connsiteX82" fmla="*/ 10236210 w 12192000"/>
              <a:gd name="connsiteY82" fmla="*/ 4185635 h 4267200"/>
              <a:gd name="connsiteX83" fmla="*/ 10225980 w 12192000"/>
              <a:gd name="connsiteY83" fmla="*/ 3561061 h 4267200"/>
              <a:gd name="connsiteX84" fmla="*/ 10296877 w 12192000"/>
              <a:gd name="connsiteY84" fmla="*/ 3526602 h 4267200"/>
              <a:gd name="connsiteX85" fmla="*/ 3429186 w 12192000"/>
              <a:gd name="connsiteY85" fmla="*/ 3458784 h 4267200"/>
              <a:gd name="connsiteX86" fmla="*/ 3446761 w 12192000"/>
              <a:gd name="connsiteY86" fmla="*/ 3461278 h 4267200"/>
              <a:gd name="connsiteX87" fmla="*/ 4419733 w 12192000"/>
              <a:gd name="connsiteY87" fmla="*/ 3963555 h 4267200"/>
              <a:gd name="connsiteX88" fmla="*/ 4659448 w 12192000"/>
              <a:gd name="connsiteY88" fmla="*/ 4172746 h 4267200"/>
              <a:gd name="connsiteX89" fmla="*/ 4719140 w 12192000"/>
              <a:gd name="connsiteY89" fmla="*/ 4267200 h 4267200"/>
              <a:gd name="connsiteX90" fmla="*/ 4641222 w 12192000"/>
              <a:gd name="connsiteY90" fmla="*/ 4267200 h 4267200"/>
              <a:gd name="connsiteX91" fmla="*/ 4599968 w 12192000"/>
              <a:gd name="connsiteY91" fmla="*/ 4207074 h 4267200"/>
              <a:gd name="connsiteX92" fmla="*/ 4136093 w 12192000"/>
              <a:gd name="connsiteY92" fmla="*/ 3858466 h 4267200"/>
              <a:gd name="connsiteX93" fmla="*/ 3670252 w 12192000"/>
              <a:gd name="connsiteY93" fmla="*/ 3622798 h 4267200"/>
              <a:gd name="connsiteX94" fmla="*/ 3817258 w 12192000"/>
              <a:gd name="connsiteY94" fmla="*/ 3723577 h 4267200"/>
              <a:gd name="connsiteX95" fmla="*/ 4000461 w 12192000"/>
              <a:gd name="connsiteY95" fmla="*/ 3855966 h 4267200"/>
              <a:gd name="connsiteX96" fmla="*/ 4088180 w 12192000"/>
              <a:gd name="connsiteY96" fmla="*/ 3929774 h 4267200"/>
              <a:gd name="connsiteX97" fmla="*/ 4184555 w 12192000"/>
              <a:gd name="connsiteY97" fmla="*/ 4010683 h 4267200"/>
              <a:gd name="connsiteX98" fmla="*/ 4399563 w 12192000"/>
              <a:gd name="connsiteY98" fmla="*/ 4158106 h 4267200"/>
              <a:gd name="connsiteX99" fmla="*/ 4546299 w 12192000"/>
              <a:gd name="connsiteY99" fmla="*/ 4254934 h 4267200"/>
              <a:gd name="connsiteX100" fmla="*/ 4561743 w 12192000"/>
              <a:gd name="connsiteY100" fmla="*/ 4267200 h 4267200"/>
              <a:gd name="connsiteX101" fmla="*/ 4509274 w 12192000"/>
              <a:gd name="connsiteY101" fmla="*/ 4267200 h 4267200"/>
              <a:gd name="connsiteX102" fmla="*/ 4383389 w 12192000"/>
              <a:gd name="connsiteY102" fmla="*/ 4184369 h 4267200"/>
              <a:gd name="connsiteX103" fmla="*/ 4165508 w 12192000"/>
              <a:gd name="connsiteY103" fmla="*/ 4035196 h 4267200"/>
              <a:gd name="connsiteX104" fmla="*/ 4068162 w 12192000"/>
              <a:gd name="connsiteY104" fmla="*/ 3953394 h 4267200"/>
              <a:gd name="connsiteX105" fmla="*/ 3981416 w 12192000"/>
              <a:gd name="connsiteY105" fmla="*/ 3880482 h 4267200"/>
              <a:gd name="connsiteX106" fmla="*/ 3800147 w 12192000"/>
              <a:gd name="connsiteY106" fmla="*/ 3749872 h 4267200"/>
              <a:gd name="connsiteX107" fmla="*/ 3655073 w 12192000"/>
              <a:gd name="connsiteY107" fmla="*/ 3650884 h 4267200"/>
              <a:gd name="connsiteX108" fmla="*/ 3989938 w 12192000"/>
              <a:gd name="connsiteY108" fmla="*/ 3991685 h 4267200"/>
              <a:gd name="connsiteX109" fmla="*/ 4393907 w 12192000"/>
              <a:gd name="connsiteY109" fmla="*/ 4261258 h 4267200"/>
              <a:gd name="connsiteX110" fmla="*/ 4408201 w 12192000"/>
              <a:gd name="connsiteY110" fmla="*/ 4267200 h 4267200"/>
              <a:gd name="connsiteX111" fmla="*/ 4250346 w 12192000"/>
              <a:gd name="connsiteY111" fmla="*/ 4267200 h 4267200"/>
              <a:gd name="connsiteX112" fmla="*/ 4245269 w 12192000"/>
              <a:gd name="connsiteY112" fmla="*/ 4265040 h 4267200"/>
              <a:gd name="connsiteX113" fmla="*/ 4036318 w 12192000"/>
              <a:gd name="connsiteY113" fmla="*/ 4147013 h 4267200"/>
              <a:gd name="connsiteX114" fmla="*/ 3432098 w 12192000"/>
              <a:gd name="connsiteY114" fmla="*/ 3537312 h 4267200"/>
              <a:gd name="connsiteX115" fmla="*/ 3429186 w 12192000"/>
              <a:gd name="connsiteY115" fmla="*/ 3458784 h 4267200"/>
              <a:gd name="connsiteX116" fmla="*/ 9334796 w 12192000"/>
              <a:gd name="connsiteY116" fmla="*/ 3456584 h 4267200"/>
              <a:gd name="connsiteX117" fmla="*/ 9651570 w 12192000"/>
              <a:gd name="connsiteY117" fmla="*/ 3826505 h 4267200"/>
              <a:gd name="connsiteX118" fmla="*/ 9334796 w 12192000"/>
              <a:gd name="connsiteY118" fmla="*/ 3456584 h 4267200"/>
              <a:gd name="connsiteX119" fmla="*/ 4440129 w 12192000"/>
              <a:gd name="connsiteY119" fmla="*/ 3448571 h 4267200"/>
              <a:gd name="connsiteX120" fmla="*/ 4856525 w 12192000"/>
              <a:gd name="connsiteY120" fmla="*/ 3915351 h 4267200"/>
              <a:gd name="connsiteX121" fmla="*/ 5059055 w 12192000"/>
              <a:gd name="connsiteY121" fmla="*/ 4108918 h 4267200"/>
              <a:gd name="connsiteX122" fmla="*/ 5290070 w 12192000"/>
              <a:gd name="connsiteY122" fmla="*/ 4263619 h 4267200"/>
              <a:gd name="connsiteX123" fmla="*/ 4834991 w 12192000"/>
              <a:gd name="connsiteY123" fmla="*/ 3830985 h 4267200"/>
              <a:gd name="connsiteX124" fmla="*/ 4440129 w 12192000"/>
              <a:gd name="connsiteY124" fmla="*/ 3448571 h 4267200"/>
              <a:gd name="connsiteX125" fmla="*/ 5425834 w 12192000"/>
              <a:gd name="connsiteY125" fmla="*/ 3162785 h 4267200"/>
              <a:gd name="connsiteX126" fmla="*/ 5401644 w 12192000"/>
              <a:gd name="connsiteY126" fmla="*/ 3617847 h 4267200"/>
              <a:gd name="connsiteX127" fmla="*/ 5467256 w 12192000"/>
              <a:gd name="connsiteY127" fmla="*/ 4175494 h 4267200"/>
              <a:gd name="connsiteX128" fmla="*/ 5448069 w 12192000"/>
              <a:gd name="connsiteY128" fmla="*/ 3567554 h 4267200"/>
              <a:gd name="connsiteX129" fmla="*/ 1318687 w 12192000"/>
              <a:gd name="connsiteY129" fmla="*/ 3113840 h 4267200"/>
              <a:gd name="connsiteX130" fmla="*/ 1066793 w 12192000"/>
              <a:gd name="connsiteY130" fmla="*/ 3212171 h 4267200"/>
              <a:gd name="connsiteX131" fmla="*/ 993319 w 12192000"/>
              <a:gd name="connsiteY131" fmla="*/ 3247648 h 4267200"/>
              <a:gd name="connsiteX132" fmla="*/ 853081 w 12192000"/>
              <a:gd name="connsiteY132" fmla="*/ 3312410 h 4267200"/>
              <a:gd name="connsiteX133" fmla="*/ 805957 w 12192000"/>
              <a:gd name="connsiteY133" fmla="*/ 3330443 h 4267200"/>
              <a:gd name="connsiteX134" fmla="*/ 1318687 w 12192000"/>
              <a:gd name="connsiteY134" fmla="*/ 3113840 h 4267200"/>
              <a:gd name="connsiteX135" fmla="*/ 5453702 w 12192000"/>
              <a:gd name="connsiteY135" fmla="*/ 3090882 h 4267200"/>
              <a:gd name="connsiteX136" fmla="*/ 5480135 w 12192000"/>
              <a:gd name="connsiteY136" fmla="*/ 3565802 h 4267200"/>
              <a:gd name="connsiteX137" fmla="*/ 5499023 w 12192000"/>
              <a:gd name="connsiteY137" fmla="*/ 4166310 h 4267200"/>
              <a:gd name="connsiteX138" fmla="*/ 5547022 w 12192000"/>
              <a:gd name="connsiteY138" fmla="*/ 3607838 h 4267200"/>
              <a:gd name="connsiteX139" fmla="*/ 5515964 w 12192000"/>
              <a:gd name="connsiteY139" fmla="*/ 3378541 h 4267200"/>
              <a:gd name="connsiteX140" fmla="*/ 5453702 w 12192000"/>
              <a:gd name="connsiteY140" fmla="*/ 3090882 h 4267200"/>
              <a:gd name="connsiteX141" fmla="*/ 9790480 w 12192000"/>
              <a:gd name="connsiteY141" fmla="*/ 3078533 h 4267200"/>
              <a:gd name="connsiteX142" fmla="*/ 9763295 w 12192000"/>
              <a:gd name="connsiteY142" fmla="*/ 3245370 h 4267200"/>
              <a:gd name="connsiteX143" fmla="*/ 9736458 w 12192000"/>
              <a:gd name="connsiteY143" fmla="*/ 3758413 h 4267200"/>
              <a:gd name="connsiteX144" fmla="*/ 9763499 w 12192000"/>
              <a:gd name="connsiteY144" fmla="*/ 3528057 h 4267200"/>
              <a:gd name="connsiteX145" fmla="*/ 9793906 w 12192000"/>
              <a:gd name="connsiteY145" fmla="*/ 3231157 h 4267200"/>
              <a:gd name="connsiteX146" fmla="*/ 9791874 w 12192000"/>
              <a:gd name="connsiteY146" fmla="*/ 3142788 h 4267200"/>
              <a:gd name="connsiteX147" fmla="*/ 9790480 w 12192000"/>
              <a:gd name="connsiteY147" fmla="*/ 3078533 h 4267200"/>
              <a:gd name="connsiteX148" fmla="*/ 1238695 w 12192000"/>
              <a:gd name="connsiteY148" fmla="*/ 3076820 h 4267200"/>
              <a:gd name="connsiteX149" fmla="*/ 716371 w 12192000"/>
              <a:gd name="connsiteY149" fmla="*/ 3293249 h 4267200"/>
              <a:gd name="connsiteX150" fmla="*/ 579522 w 12192000"/>
              <a:gd name="connsiteY150" fmla="*/ 3371759 h 4267200"/>
              <a:gd name="connsiteX151" fmla="*/ 600288 w 12192000"/>
              <a:gd name="connsiteY151" fmla="*/ 3365555 h 4267200"/>
              <a:gd name="connsiteX152" fmla="*/ 840692 w 12192000"/>
              <a:gd name="connsiteY152" fmla="*/ 3284921 h 4267200"/>
              <a:gd name="connsiteX153" fmla="*/ 979248 w 12192000"/>
              <a:gd name="connsiteY153" fmla="*/ 3221003 h 4267200"/>
              <a:gd name="connsiteX154" fmla="*/ 1053282 w 12192000"/>
              <a:gd name="connsiteY154" fmla="*/ 3185247 h 4267200"/>
              <a:gd name="connsiteX155" fmla="*/ 1320603 w 12192000"/>
              <a:gd name="connsiteY155" fmla="*/ 3081281 h 4267200"/>
              <a:gd name="connsiteX156" fmla="*/ 1238695 w 12192000"/>
              <a:gd name="connsiteY156" fmla="*/ 3076820 h 4267200"/>
              <a:gd name="connsiteX157" fmla="*/ 5425627 w 12192000"/>
              <a:gd name="connsiteY157" fmla="*/ 2954192 h 4267200"/>
              <a:gd name="connsiteX158" fmla="*/ 5470770 w 12192000"/>
              <a:gd name="connsiteY158" fmla="*/ 3005435 h 4267200"/>
              <a:gd name="connsiteX159" fmla="*/ 5567647 w 12192000"/>
              <a:gd name="connsiteY159" fmla="*/ 4190286 h 4267200"/>
              <a:gd name="connsiteX160" fmla="*/ 5545854 w 12192000"/>
              <a:gd name="connsiteY160" fmla="*/ 4267200 h 4267200"/>
              <a:gd name="connsiteX161" fmla="*/ 5391871 w 12192000"/>
              <a:gd name="connsiteY161" fmla="*/ 4267200 h 4267200"/>
              <a:gd name="connsiteX162" fmla="*/ 5318171 w 12192000"/>
              <a:gd name="connsiteY162" fmla="*/ 4175818 h 4267200"/>
              <a:gd name="connsiteX163" fmla="*/ 4943646 w 12192000"/>
              <a:gd name="connsiteY163" fmla="*/ 3822916 h 4267200"/>
              <a:gd name="connsiteX164" fmla="*/ 4594837 w 12192000"/>
              <a:gd name="connsiteY164" fmla="*/ 3532274 h 4267200"/>
              <a:gd name="connsiteX165" fmla="*/ 4441737 w 12192000"/>
              <a:gd name="connsiteY165" fmla="*/ 3399734 h 4267200"/>
              <a:gd name="connsiteX166" fmla="*/ 4431236 w 12192000"/>
              <a:gd name="connsiteY166" fmla="*/ 3400954 h 4267200"/>
              <a:gd name="connsiteX167" fmla="*/ 4557150 w 12192000"/>
              <a:gd name="connsiteY167" fmla="*/ 3510023 h 4267200"/>
              <a:gd name="connsiteX168" fmla="*/ 4856936 w 12192000"/>
              <a:gd name="connsiteY168" fmla="*/ 3809146 h 4267200"/>
              <a:gd name="connsiteX169" fmla="*/ 5111996 w 12192000"/>
              <a:gd name="connsiteY169" fmla="*/ 4065759 h 4267200"/>
              <a:gd name="connsiteX170" fmla="*/ 5246890 w 12192000"/>
              <a:gd name="connsiteY170" fmla="*/ 4187633 h 4267200"/>
              <a:gd name="connsiteX171" fmla="*/ 5347266 w 12192000"/>
              <a:gd name="connsiteY171" fmla="*/ 4267200 h 4267200"/>
              <a:gd name="connsiteX172" fmla="*/ 5164092 w 12192000"/>
              <a:gd name="connsiteY172" fmla="*/ 4267200 h 4267200"/>
              <a:gd name="connsiteX173" fmla="*/ 5108945 w 12192000"/>
              <a:gd name="connsiteY173" fmla="*/ 4232176 h 4267200"/>
              <a:gd name="connsiteX174" fmla="*/ 4294126 w 12192000"/>
              <a:gd name="connsiteY174" fmla="*/ 3303048 h 4267200"/>
              <a:gd name="connsiteX175" fmla="*/ 4305321 w 12192000"/>
              <a:gd name="connsiteY175" fmla="*/ 3256953 h 4267200"/>
              <a:gd name="connsiteX176" fmla="*/ 4949299 w 12192000"/>
              <a:gd name="connsiteY176" fmla="*/ 3766336 h 4267200"/>
              <a:gd name="connsiteX177" fmla="*/ 5291452 w 12192000"/>
              <a:gd name="connsiteY177" fmla="*/ 4076801 h 4267200"/>
              <a:gd name="connsiteX178" fmla="*/ 5434998 w 12192000"/>
              <a:gd name="connsiteY178" fmla="*/ 4254100 h 4267200"/>
              <a:gd name="connsiteX179" fmla="*/ 5351015 w 12192000"/>
              <a:gd name="connsiteY179" fmla="*/ 3760989 h 4267200"/>
              <a:gd name="connsiteX180" fmla="*/ 5413780 w 12192000"/>
              <a:gd name="connsiteY180" fmla="*/ 2966265 h 4267200"/>
              <a:gd name="connsiteX181" fmla="*/ 5425627 w 12192000"/>
              <a:gd name="connsiteY181" fmla="*/ 2954192 h 4267200"/>
              <a:gd name="connsiteX182" fmla="*/ 8380397 w 12192000"/>
              <a:gd name="connsiteY182" fmla="*/ 2896659 h 4267200"/>
              <a:gd name="connsiteX183" fmla="*/ 8634801 w 12192000"/>
              <a:gd name="connsiteY183" fmla="*/ 3304169 h 4267200"/>
              <a:gd name="connsiteX184" fmla="*/ 8971448 w 12192000"/>
              <a:gd name="connsiteY184" fmla="*/ 3675946 h 4267200"/>
              <a:gd name="connsiteX185" fmla="*/ 8820691 w 12192000"/>
              <a:gd name="connsiteY185" fmla="*/ 3486482 h 4267200"/>
              <a:gd name="connsiteX186" fmla="*/ 8807612 w 12192000"/>
              <a:gd name="connsiteY186" fmla="*/ 3467256 h 4267200"/>
              <a:gd name="connsiteX187" fmla="*/ 8556796 w 12192000"/>
              <a:gd name="connsiteY187" fmla="*/ 3116474 h 4267200"/>
              <a:gd name="connsiteX188" fmla="*/ 8427018 w 12192000"/>
              <a:gd name="connsiteY188" fmla="*/ 2948853 h 4267200"/>
              <a:gd name="connsiteX189" fmla="*/ 8380397 w 12192000"/>
              <a:gd name="connsiteY189" fmla="*/ 2896659 h 4267200"/>
              <a:gd name="connsiteX190" fmla="*/ 9831020 w 12192000"/>
              <a:gd name="connsiteY190" fmla="*/ 2871730 h 4267200"/>
              <a:gd name="connsiteX191" fmla="*/ 9827707 w 12192000"/>
              <a:gd name="connsiteY191" fmla="*/ 2915231 h 4267200"/>
              <a:gd name="connsiteX192" fmla="*/ 9820699 w 12192000"/>
              <a:gd name="connsiteY192" fmla="*/ 3051540 h 4267200"/>
              <a:gd name="connsiteX193" fmla="*/ 9822525 w 12192000"/>
              <a:gd name="connsiteY193" fmla="*/ 3140814 h 4267200"/>
              <a:gd name="connsiteX194" fmla="*/ 9824704 w 12192000"/>
              <a:gd name="connsiteY194" fmla="*/ 3230628 h 4267200"/>
              <a:gd name="connsiteX195" fmla="*/ 9793821 w 12192000"/>
              <a:gd name="connsiteY195" fmla="*/ 3531652 h 4267200"/>
              <a:gd name="connsiteX196" fmla="*/ 9767436 w 12192000"/>
              <a:gd name="connsiteY196" fmla="*/ 3750864 h 4267200"/>
              <a:gd name="connsiteX197" fmla="*/ 9814477 w 12192000"/>
              <a:gd name="connsiteY197" fmla="*/ 3662531 h 4267200"/>
              <a:gd name="connsiteX198" fmla="*/ 9831020 w 12192000"/>
              <a:gd name="connsiteY198" fmla="*/ 2871730 h 4267200"/>
              <a:gd name="connsiteX199" fmla="*/ 8380521 w 12192000"/>
              <a:gd name="connsiteY199" fmla="*/ 2850596 h 4267200"/>
              <a:gd name="connsiteX200" fmla="*/ 8451446 w 12192000"/>
              <a:gd name="connsiteY200" fmla="*/ 2928627 h 4267200"/>
              <a:gd name="connsiteX201" fmla="*/ 8582269 w 12192000"/>
              <a:gd name="connsiteY201" fmla="*/ 3097880 h 4267200"/>
              <a:gd name="connsiteX202" fmla="*/ 8833783 w 12192000"/>
              <a:gd name="connsiteY202" fmla="*/ 3449753 h 4267200"/>
              <a:gd name="connsiteX203" fmla="*/ 8846863 w 12192000"/>
              <a:gd name="connsiteY203" fmla="*/ 3468981 h 4267200"/>
              <a:gd name="connsiteX204" fmla="*/ 8960046 w 12192000"/>
              <a:gd name="connsiteY204" fmla="*/ 3620389 h 4267200"/>
              <a:gd name="connsiteX205" fmla="*/ 8380521 w 12192000"/>
              <a:gd name="connsiteY205" fmla="*/ 2850596 h 4267200"/>
              <a:gd name="connsiteX206" fmla="*/ 9854151 w 12192000"/>
              <a:gd name="connsiteY206" fmla="*/ 2642862 h 4267200"/>
              <a:gd name="connsiteX207" fmla="*/ 9871341 w 12192000"/>
              <a:gd name="connsiteY207" fmla="*/ 2659697 h 4267200"/>
              <a:gd name="connsiteX208" fmla="*/ 9966678 w 12192000"/>
              <a:gd name="connsiteY208" fmla="*/ 3423399 h 4267200"/>
              <a:gd name="connsiteX209" fmla="*/ 9880832 w 12192000"/>
              <a:gd name="connsiteY209" fmla="*/ 3700562 h 4267200"/>
              <a:gd name="connsiteX210" fmla="*/ 9896024 w 12192000"/>
              <a:gd name="connsiteY210" fmla="*/ 4178295 h 4267200"/>
              <a:gd name="connsiteX211" fmla="*/ 10028060 w 12192000"/>
              <a:gd name="connsiteY211" fmla="*/ 4267200 h 4267200"/>
              <a:gd name="connsiteX212" fmla="*/ 9651813 w 12192000"/>
              <a:gd name="connsiteY212" fmla="*/ 4267200 h 4267200"/>
              <a:gd name="connsiteX213" fmla="*/ 9814527 w 12192000"/>
              <a:gd name="connsiteY213" fmla="*/ 4248048 h 4267200"/>
              <a:gd name="connsiteX214" fmla="*/ 9615182 w 12192000"/>
              <a:gd name="connsiteY214" fmla="*/ 4220499 h 4267200"/>
              <a:gd name="connsiteX215" fmla="*/ 9465210 w 12192000"/>
              <a:gd name="connsiteY215" fmla="*/ 4242240 h 4267200"/>
              <a:gd name="connsiteX216" fmla="*/ 9387108 w 12192000"/>
              <a:gd name="connsiteY216" fmla="*/ 4267200 h 4267200"/>
              <a:gd name="connsiteX217" fmla="*/ 9268441 w 12192000"/>
              <a:gd name="connsiteY217" fmla="*/ 4267200 h 4267200"/>
              <a:gd name="connsiteX218" fmla="*/ 9307676 w 12192000"/>
              <a:gd name="connsiteY218" fmla="*/ 4251276 h 4267200"/>
              <a:gd name="connsiteX219" fmla="*/ 9761570 w 12192000"/>
              <a:gd name="connsiteY219" fmla="*/ 4182283 h 4267200"/>
              <a:gd name="connsiteX220" fmla="*/ 9368237 w 12192000"/>
              <a:gd name="connsiteY220" fmla="*/ 3949470 h 4267200"/>
              <a:gd name="connsiteX221" fmla="*/ 9354614 w 12192000"/>
              <a:gd name="connsiteY221" fmla="*/ 3951288 h 4267200"/>
              <a:gd name="connsiteX222" fmla="*/ 8364351 w 12192000"/>
              <a:gd name="connsiteY222" fmla="*/ 4159267 h 4267200"/>
              <a:gd name="connsiteX223" fmla="*/ 8386567 w 12192000"/>
              <a:gd name="connsiteY223" fmla="*/ 4119760 h 4267200"/>
              <a:gd name="connsiteX224" fmla="*/ 9231713 w 12192000"/>
              <a:gd name="connsiteY224" fmla="*/ 3873539 h 4267200"/>
              <a:gd name="connsiteX225" fmla="*/ 9023301 w 12192000"/>
              <a:gd name="connsiteY225" fmla="*/ 3763109 h 4267200"/>
              <a:gd name="connsiteX226" fmla="*/ 9010556 w 12192000"/>
              <a:gd name="connsiteY226" fmla="*/ 3758998 h 4267200"/>
              <a:gd name="connsiteX227" fmla="*/ 8604324 w 12192000"/>
              <a:gd name="connsiteY227" fmla="*/ 3417171 h 4267200"/>
              <a:gd name="connsiteX228" fmla="*/ 8218577 w 12192000"/>
              <a:gd name="connsiteY228" fmla="*/ 2770227 h 4267200"/>
              <a:gd name="connsiteX229" fmla="*/ 8222774 w 12192000"/>
              <a:gd name="connsiteY229" fmla="*/ 2749954 h 4267200"/>
              <a:gd name="connsiteX230" fmla="*/ 8297623 w 12192000"/>
              <a:gd name="connsiteY230" fmla="*/ 2731935 h 4267200"/>
              <a:gd name="connsiteX231" fmla="*/ 9090618 w 12192000"/>
              <a:gd name="connsiteY231" fmla="*/ 3716225 h 4267200"/>
              <a:gd name="connsiteX232" fmla="*/ 9762441 w 12192000"/>
              <a:gd name="connsiteY232" fmla="*/ 4093587 h 4267200"/>
              <a:gd name="connsiteX233" fmla="*/ 9717826 w 12192000"/>
              <a:gd name="connsiteY233" fmla="*/ 3916719 h 4267200"/>
              <a:gd name="connsiteX234" fmla="*/ 9713123 w 12192000"/>
              <a:gd name="connsiteY234" fmla="*/ 3916663 h 4267200"/>
              <a:gd name="connsiteX235" fmla="*/ 9175594 w 12192000"/>
              <a:gd name="connsiteY235" fmla="*/ 3326950 h 4267200"/>
              <a:gd name="connsiteX236" fmla="*/ 9253941 w 12192000"/>
              <a:gd name="connsiteY236" fmla="*/ 3287566 h 4267200"/>
              <a:gd name="connsiteX237" fmla="*/ 9625671 w 12192000"/>
              <a:gd name="connsiteY237" fmla="*/ 3639960 h 4267200"/>
              <a:gd name="connsiteX238" fmla="*/ 9656881 w 12192000"/>
              <a:gd name="connsiteY238" fmla="*/ 3333361 h 4267200"/>
              <a:gd name="connsiteX239" fmla="*/ 9782066 w 12192000"/>
              <a:gd name="connsiteY239" fmla="*/ 2680771 h 4267200"/>
              <a:gd name="connsiteX240" fmla="*/ 9854151 w 12192000"/>
              <a:gd name="connsiteY240" fmla="*/ 2642862 h 4267200"/>
              <a:gd name="connsiteX241" fmla="*/ 11114299 w 12192000"/>
              <a:gd name="connsiteY241" fmla="*/ 2390555 h 4267200"/>
              <a:gd name="connsiteX242" fmla="*/ 11113373 w 12192000"/>
              <a:gd name="connsiteY242" fmla="*/ 2392739 h 4267200"/>
              <a:gd name="connsiteX243" fmla="*/ 11117197 w 12192000"/>
              <a:gd name="connsiteY243" fmla="*/ 2394358 h 4267200"/>
              <a:gd name="connsiteX244" fmla="*/ 11114299 w 12192000"/>
              <a:gd name="connsiteY244" fmla="*/ 2390555 h 4267200"/>
              <a:gd name="connsiteX245" fmla="*/ 10506276 w 12192000"/>
              <a:gd name="connsiteY245" fmla="*/ 2118977 h 4267200"/>
              <a:gd name="connsiteX246" fmla="*/ 10431542 w 12192000"/>
              <a:gd name="connsiteY246" fmla="*/ 2525128 h 4267200"/>
              <a:gd name="connsiteX247" fmla="*/ 10391375 w 12192000"/>
              <a:gd name="connsiteY247" fmla="*/ 2667145 h 4267200"/>
              <a:gd name="connsiteX248" fmla="*/ 10355047 w 12192000"/>
              <a:gd name="connsiteY248" fmla="*/ 2832031 h 4267200"/>
              <a:gd name="connsiteX249" fmla="*/ 10336080 w 12192000"/>
              <a:gd name="connsiteY249" fmla="*/ 2927011 h 4267200"/>
              <a:gd name="connsiteX250" fmla="*/ 10389394 w 12192000"/>
              <a:gd name="connsiteY250" fmla="*/ 2782834 h 4267200"/>
              <a:gd name="connsiteX251" fmla="*/ 10506276 w 12192000"/>
              <a:gd name="connsiteY251" fmla="*/ 2118977 h 4267200"/>
              <a:gd name="connsiteX252" fmla="*/ 11538179 w 12192000"/>
              <a:gd name="connsiteY252" fmla="*/ 2090376 h 4267200"/>
              <a:gd name="connsiteX253" fmla="*/ 11577479 w 12192000"/>
              <a:gd name="connsiteY253" fmla="*/ 2228695 h 4267200"/>
              <a:gd name="connsiteX254" fmla="*/ 11586754 w 12192000"/>
              <a:gd name="connsiteY254" fmla="*/ 2266098 h 4267200"/>
              <a:gd name="connsiteX255" fmla="*/ 11609011 w 12192000"/>
              <a:gd name="connsiteY255" fmla="*/ 2353427 h 4267200"/>
              <a:gd name="connsiteX256" fmla="*/ 11761579 w 12192000"/>
              <a:gd name="connsiteY256" fmla="*/ 2703223 h 4267200"/>
              <a:gd name="connsiteX257" fmla="*/ 11877711 w 12192000"/>
              <a:gd name="connsiteY257" fmla="*/ 2947465 h 4267200"/>
              <a:gd name="connsiteX258" fmla="*/ 11538179 w 12192000"/>
              <a:gd name="connsiteY258" fmla="*/ 2090376 h 4267200"/>
              <a:gd name="connsiteX259" fmla="*/ 6604735 w 12192000"/>
              <a:gd name="connsiteY259" fmla="*/ 2041381 h 4267200"/>
              <a:gd name="connsiteX260" fmla="*/ 7204487 w 12192000"/>
              <a:gd name="connsiteY260" fmla="*/ 2742112 h 4267200"/>
              <a:gd name="connsiteX261" fmla="*/ 7131592 w 12192000"/>
              <a:gd name="connsiteY261" fmla="*/ 2672096 h 4267200"/>
              <a:gd name="connsiteX262" fmla="*/ 6996344 w 12192000"/>
              <a:gd name="connsiteY262" fmla="*/ 2518310 h 4267200"/>
              <a:gd name="connsiteX263" fmla="*/ 6735495 w 12192000"/>
              <a:gd name="connsiteY263" fmla="*/ 2196890 h 4267200"/>
              <a:gd name="connsiteX264" fmla="*/ 6721901 w 12192000"/>
              <a:gd name="connsiteY264" fmla="*/ 2179274 h 4267200"/>
              <a:gd name="connsiteX265" fmla="*/ 6604735 w 12192000"/>
              <a:gd name="connsiteY265" fmla="*/ 2041381 h 4267200"/>
              <a:gd name="connsiteX266" fmla="*/ 11488421 w 12192000"/>
              <a:gd name="connsiteY266" fmla="*/ 2034549 h 4267200"/>
              <a:gd name="connsiteX267" fmla="*/ 11840356 w 12192000"/>
              <a:gd name="connsiteY267" fmla="*/ 2932293 h 4267200"/>
              <a:gd name="connsiteX268" fmla="*/ 11736331 w 12192000"/>
              <a:gd name="connsiteY268" fmla="*/ 2715710 h 4267200"/>
              <a:gd name="connsiteX269" fmla="*/ 11581560 w 12192000"/>
              <a:gd name="connsiteY269" fmla="*/ 2360474 h 4267200"/>
              <a:gd name="connsiteX270" fmla="*/ 11558442 w 12192000"/>
              <a:gd name="connsiteY270" fmla="*/ 2272139 h 4267200"/>
              <a:gd name="connsiteX271" fmla="*/ 11549169 w 12192000"/>
              <a:gd name="connsiteY271" fmla="*/ 2234734 h 4267200"/>
              <a:gd name="connsiteX272" fmla="*/ 11488421 w 12192000"/>
              <a:gd name="connsiteY272" fmla="*/ 2034549 h 4267200"/>
              <a:gd name="connsiteX273" fmla="*/ 10468916 w 12192000"/>
              <a:gd name="connsiteY273" fmla="*/ 2032338 h 4267200"/>
              <a:gd name="connsiteX274" fmla="*/ 10421480 w 12192000"/>
              <a:gd name="connsiteY274" fmla="*/ 2185446 h 4267200"/>
              <a:gd name="connsiteX275" fmla="*/ 10351264 w 12192000"/>
              <a:gd name="connsiteY275" fmla="*/ 2591574 h 4267200"/>
              <a:gd name="connsiteX276" fmla="*/ 10294485 w 12192000"/>
              <a:gd name="connsiteY276" fmla="*/ 2991809 h 4267200"/>
              <a:gd name="connsiteX277" fmla="*/ 10327850 w 12192000"/>
              <a:gd name="connsiteY277" fmla="*/ 2826310 h 4267200"/>
              <a:gd name="connsiteX278" fmla="*/ 10364099 w 12192000"/>
              <a:gd name="connsiteY278" fmla="*/ 2660098 h 4267200"/>
              <a:gd name="connsiteX279" fmla="*/ 10404725 w 12192000"/>
              <a:gd name="connsiteY279" fmla="*/ 2516991 h 4267200"/>
              <a:gd name="connsiteX280" fmla="*/ 10478071 w 12192000"/>
              <a:gd name="connsiteY280" fmla="*/ 2114122 h 4267200"/>
              <a:gd name="connsiteX281" fmla="*/ 10468916 w 12192000"/>
              <a:gd name="connsiteY281" fmla="*/ 2032338 h 4267200"/>
              <a:gd name="connsiteX282" fmla="*/ 10573132 w 12192000"/>
              <a:gd name="connsiteY282" fmla="*/ 1991479 h 4267200"/>
              <a:gd name="connsiteX283" fmla="*/ 11066880 w 12192000"/>
              <a:gd name="connsiteY283" fmla="*/ 2371770 h 4267200"/>
              <a:gd name="connsiteX284" fmla="*/ 10573132 w 12192000"/>
              <a:gd name="connsiteY284" fmla="*/ 1991479 h 4267200"/>
              <a:gd name="connsiteX285" fmla="*/ 6591670 w 12192000"/>
              <a:gd name="connsiteY285" fmla="*/ 1988277 h 4267200"/>
              <a:gd name="connsiteX286" fmla="*/ 6747349 w 12192000"/>
              <a:gd name="connsiteY286" fmla="*/ 2160069 h 4267200"/>
              <a:gd name="connsiteX287" fmla="*/ 6760943 w 12192000"/>
              <a:gd name="connsiteY287" fmla="*/ 2177686 h 4267200"/>
              <a:gd name="connsiteX288" fmla="*/ 7021065 w 12192000"/>
              <a:gd name="connsiteY288" fmla="*/ 2498102 h 4267200"/>
              <a:gd name="connsiteX289" fmla="*/ 7155223 w 12192000"/>
              <a:gd name="connsiteY289" fmla="*/ 2650386 h 4267200"/>
              <a:gd name="connsiteX290" fmla="*/ 7203167 w 12192000"/>
              <a:gd name="connsiteY290" fmla="*/ 2697288 h 4267200"/>
              <a:gd name="connsiteX291" fmla="*/ 6937703 w 12192000"/>
              <a:gd name="connsiteY291" fmla="*/ 2321981 h 4267200"/>
              <a:gd name="connsiteX292" fmla="*/ 6591670 w 12192000"/>
              <a:gd name="connsiteY292" fmla="*/ 1988277 h 4267200"/>
              <a:gd name="connsiteX293" fmla="*/ 5798671 w 12192000"/>
              <a:gd name="connsiteY293" fmla="*/ 1981601 h 4267200"/>
              <a:gd name="connsiteX294" fmla="*/ 5754709 w 12192000"/>
              <a:gd name="connsiteY294" fmla="*/ 2071454 h 4267200"/>
              <a:gd name="connsiteX295" fmla="*/ 5763044 w 12192000"/>
              <a:gd name="connsiteY295" fmla="*/ 2842206 h 4267200"/>
              <a:gd name="connsiteX296" fmla="*/ 5764974 w 12192000"/>
              <a:gd name="connsiteY296" fmla="*/ 2799609 h 4267200"/>
              <a:gd name="connsiteX297" fmla="*/ 5767665 w 12192000"/>
              <a:gd name="connsiteY297" fmla="*/ 2666409 h 4267200"/>
              <a:gd name="connsiteX298" fmla="*/ 5763055 w 12192000"/>
              <a:gd name="connsiteY298" fmla="*/ 2579705 h 4267200"/>
              <a:gd name="connsiteX299" fmla="*/ 5758079 w 12192000"/>
              <a:gd name="connsiteY299" fmla="*/ 2492508 h 4267200"/>
              <a:gd name="connsiteX300" fmla="*/ 5779325 w 12192000"/>
              <a:gd name="connsiteY300" fmla="*/ 2197069 h 4267200"/>
              <a:gd name="connsiteX301" fmla="*/ 5798671 w 12192000"/>
              <a:gd name="connsiteY301" fmla="*/ 1981601 h 4267200"/>
              <a:gd name="connsiteX302" fmla="*/ 5829202 w 12192000"/>
              <a:gd name="connsiteY302" fmla="*/ 1971679 h 4267200"/>
              <a:gd name="connsiteX303" fmla="*/ 5809558 w 12192000"/>
              <a:gd name="connsiteY303" fmla="*/ 2198043 h 4267200"/>
              <a:gd name="connsiteX304" fmla="*/ 5788653 w 12192000"/>
              <a:gd name="connsiteY304" fmla="*/ 2489430 h 4267200"/>
              <a:gd name="connsiteX305" fmla="*/ 5793439 w 12192000"/>
              <a:gd name="connsiteY305" fmla="*/ 2575235 h 4267200"/>
              <a:gd name="connsiteX306" fmla="*/ 5796837 w 12192000"/>
              <a:gd name="connsiteY306" fmla="*/ 2637633 h 4267200"/>
              <a:gd name="connsiteX307" fmla="*/ 5818614 w 12192000"/>
              <a:gd name="connsiteY307" fmla="*/ 2473055 h 4267200"/>
              <a:gd name="connsiteX308" fmla="*/ 5829202 w 12192000"/>
              <a:gd name="connsiteY308" fmla="*/ 1971679 h 4267200"/>
              <a:gd name="connsiteX309" fmla="*/ 10578769 w 12192000"/>
              <a:gd name="connsiteY309" fmla="*/ 1962963 h 4267200"/>
              <a:gd name="connsiteX310" fmla="*/ 11073823 w 12192000"/>
              <a:gd name="connsiteY310" fmla="*/ 2338658 h 4267200"/>
              <a:gd name="connsiteX311" fmla="*/ 10578769 w 12192000"/>
              <a:gd name="connsiteY311" fmla="*/ 1962963 h 4267200"/>
              <a:gd name="connsiteX312" fmla="*/ 5911389 w 12192000"/>
              <a:gd name="connsiteY312" fmla="*/ 1898371 h 4267200"/>
              <a:gd name="connsiteX313" fmla="*/ 6237627 w 12192000"/>
              <a:gd name="connsiteY313" fmla="*/ 2231921 h 4267200"/>
              <a:gd name="connsiteX314" fmla="*/ 5911389 w 12192000"/>
              <a:gd name="connsiteY314" fmla="*/ 1898371 h 4267200"/>
              <a:gd name="connsiteX315" fmla="*/ 6944437 w 12192000"/>
              <a:gd name="connsiteY315" fmla="*/ 1575402 h 4267200"/>
              <a:gd name="connsiteX316" fmla="*/ 6304730 w 12192000"/>
              <a:gd name="connsiteY316" fmla="*/ 1766654 h 4267200"/>
              <a:gd name="connsiteX317" fmla="*/ 6944437 w 12192000"/>
              <a:gd name="connsiteY317" fmla="*/ 1575402 h 4267200"/>
              <a:gd name="connsiteX318" fmla="*/ 7019523 w 12192000"/>
              <a:gd name="connsiteY318" fmla="*/ 1519450 h 4267200"/>
              <a:gd name="connsiteX319" fmla="*/ 6298091 w 12192000"/>
              <a:gd name="connsiteY319" fmla="*/ 1737122 h 4267200"/>
              <a:gd name="connsiteX320" fmla="*/ 7019523 w 12192000"/>
              <a:gd name="connsiteY320" fmla="*/ 1519450 h 4267200"/>
              <a:gd name="connsiteX321" fmla="*/ 2399523 w 12192000"/>
              <a:gd name="connsiteY321" fmla="*/ 1428234 h 4267200"/>
              <a:gd name="connsiteX322" fmla="*/ 2224982 w 12192000"/>
              <a:gd name="connsiteY322" fmla="*/ 1826201 h 4267200"/>
              <a:gd name="connsiteX323" fmla="*/ 2096099 w 12192000"/>
              <a:gd name="connsiteY323" fmla="*/ 2345900 h 4267200"/>
              <a:gd name="connsiteX324" fmla="*/ 2283317 w 12192000"/>
              <a:gd name="connsiteY324" fmla="*/ 1796925 h 4267200"/>
              <a:gd name="connsiteX325" fmla="*/ 2448558 w 12192000"/>
              <a:gd name="connsiteY325" fmla="*/ 1373435 h 4267200"/>
              <a:gd name="connsiteX326" fmla="*/ 2312521 w 12192000"/>
              <a:gd name="connsiteY326" fmla="*/ 1806140 h 4267200"/>
              <a:gd name="connsiteX327" fmla="*/ 2127533 w 12192000"/>
              <a:gd name="connsiteY327" fmla="*/ 2348380 h 4267200"/>
              <a:gd name="connsiteX328" fmla="*/ 2358080 w 12192000"/>
              <a:gd name="connsiteY328" fmla="*/ 1866134 h 4267200"/>
              <a:gd name="connsiteX329" fmla="*/ 2407436 w 12192000"/>
              <a:gd name="connsiteY329" fmla="*/ 1651070 h 4267200"/>
              <a:gd name="connsiteX330" fmla="*/ 2448558 w 12192000"/>
              <a:gd name="connsiteY330" fmla="*/ 1373435 h 4267200"/>
              <a:gd name="connsiteX331" fmla="*/ 278707 w 12192000"/>
              <a:gd name="connsiteY331" fmla="*/ 1352270 h 4267200"/>
              <a:gd name="connsiteX332" fmla="*/ 321570 w 12192000"/>
              <a:gd name="connsiteY332" fmla="*/ 1861610 h 4267200"/>
              <a:gd name="connsiteX333" fmla="*/ 294281 w 12192000"/>
              <a:gd name="connsiteY333" fmla="*/ 1440658 h 4267200"/>
              <a:gd name="connsiteX334" fmla="*/ 1423821 w 12192000"/>
              <a:gd name="connsiteY334" fmla="*/ 1351958 h 4267200"/>
              <a:gd name="connsiteX335" fmla="*/ 1638521 w 12192000"/>
              <a:gd name="connsiteY335" fmla="*/ 1908470 h 4267200"/>
              <a:gd name="connsiteX336" fmla="*/ 1754199 w 12192000"/>
              <a:gd name="connsiteY336" fmla="*/ 2149284 h 4267200"/>
              <a:gd name="connsiteX337" fmla="*/ 1908359 w 12192000"/>
              <a:gd name="connsiteY337" fmla="*/ 2364988 h 4267200"/>
              <a:gd name="connsiteX338" fmla="*/ 1647661 w 12192000"/>
              <a:gd name="connsiteY338" fmla="*/ 1825945 h 4267200"/>
              <a:gd name="connsiteX339" fmla="*/ 1423821 w 12192000"/>
              <a:gd name="connsiteY339" fmla="*/ 1351958 h 4267200"/>
              <a:gd name="connsiteX340" fmla="*/ 9518298 w 12192000"/>
              <a:gd name="connsiteY340" fmla="*/ 1338235 h 4267200"/>
              <a:gd name="connsiteX341" fmla="*/ 9838009 w 12192000"/>
              <a:gd name="connsiteY341" fmla="*/ 2272553 h 4267200"/>
              <a:gd name="connsiteX342" fmla="*/ 9805906 w 12192000"/>
              <a:gd name="connsiteY342" fmla="*/ 2159819 h 4267200"/>
              <a:gd name="connsiteX343" fmla="*/ 9801623 w 12192000"/>
              <a:gd name="connsiteY343" fmla="*/ 2142555 h 4267200"/>
              <a:gd name="connsiteX344" fmla="*/ 9628671 w 12192000"/>
              <a:gd name="connsiteY344" fmla="*/ 1617375 h 4267200"/>
              <a:gd name="connsiteX345" fmla="*/ 9598299 w 12192000"/>
              <a:gd name="connsiteY345" fmla="*/ 1544643 h 4267200"/>
              <a:gd name="connsiteX346" fmla="*/ 9518298 w 12192000"/>
              <a:gd name="connsiteY346" fmla="*/ 1338235 h 4267200"/>
              <a:gd name="connsiteX347" fmla="*/ 1431890 w 12192000"/>
              <a:gd name="connsiteY347" fmla="*/ 1306475 h 4267200"/>
              <a:gd name="connsiteX348" fmla="*/ 1507597 w 12192000"/>
              <a:gd name="connsiteY348" fmla="*/ 1446132 h 4267200"/>
              <a:gd name="connsiteX349" fmla="*/ 1674586 w 12192000"/>
              <a:gd name="connsiteY349" fmla="*/ 1813832 h 4267200"/>
              <a:gd name="connsiteX350" fmla="*/ 1815950 w 12192000"/>
              <a:gd name="connsiteY350" fmla="*/ 2128564 h 4267200"/>
              <a:gd name="connsiteX351" fmla="*/ 1984242 w 12192000"/>
              <a:gd name="connsiteY351" fmla="*/ 2430829 h 4267200"/>
              <a:gd name="connsiteX352" fmla="*/ 2014023 w 12192000"/>
              <a:gd name="connsiteY352" fmla="*/ 2450995 h 4267200"/>
              <a:gd name="connsiteX353" fmla="*/ 1747337 w 12192000"/>
              <a:gd name="connsiteY353" fmla="*/ 1855264 h 4267200"/>
              <a:gd name="connsiteX354" fmla="*/ 1533749 w 12192000"/>
              <a:gd name="connsiteY354" fmla="*/ 1478656 h 4267200"/>
              <a:gd name="connsiteX355" fmla="*/ 1431890 w 12192000"/>
              <a:gd name="connsiteY355" fmla="*/ 1306475 h 4267200"/>
              <a:gd name="connsiteX356" fmla="*/ 5052692 w 12192000"/>
              <a:gd name="connsiteY356" fmla="*/ 1292994 h 4267200"/>
              <a:gd name="connsiteX357" fmla="*/ 5200661 w 12192000"/>
              <a:gd name="connsiteY357" fmla="*/ 1635186 h 4267200"/>
              <a:gd name="connsiteX358" fmla="*/ 5297138 w 12192000"/>
              <a:gd name="connsiteY358" fmla="*/ 1906351 h 4267200"/>
              <a:gd name="connsiteX359" fmla="*/ 5052692 w 12192000"/>
              <a:gd name="connsiteY359" fmla="*/ 1292994 h 4267200"/>
              <a:gd name="connsiteX360" fmla="*/ 9528078 w 12192000"/>
              <a:gd name="connsiteY360" fmla="*/ 1278636 h 4267200"/>
              <a:gd name="connsiteX361" fmla="*/ 9623946 w 12192000"/>
              <a:gd name="connsiteY361" fmla="*/ 1534260 h 4267200"/>
              <a:gd name="connsiteX362" fmla="*/ 9654858 w 12192000"/>
              <a:gd name="connsiteY362" fmla="*/ 1607218 h 4267200"/>
              <a:gd name="connsiteX363" fmla="*/ 9826304 w 12192000"/>
              <a:gd name="connsiteY363" fmla="*/ 2125320 h 4267200"/>
              <a:gd name="connsiteX364" fmla="*/ 9701198 w 12192000"/>
              <a:gd name="connsiteY364" fmla="*/ 1646797 h 4267200"/>
              <a:gd name="connsiteX365" fmla="*/ 9528078 w 12192000"/>
              <a:gd name="connsiteY365" fmla="*/ 1278636 h 4267200"/>
              <a:gd name="connsiteX366" fmla="*/ 5009948 w 12192000"/>
              <a:gd name="connsiteY366" fmla="*/ 1273619 h 4267200"/>
              <a:gd name="connsiteX367" fmla="*/ 5121777 w 12192000"/>
              <a:gd name="connsiteY367" fmla="*/ 1654213 h 4267200"/>
              <a:gd name="connsiteX368" fmla="*/ 5293545 w 12192000"/>
              <a:gd name="connsiteY368" fmla="*/ 2072247 h 4267200"/>
              <a:gd name="connsiteX369" fmla="*/ 5294042 w 12192000"/>
              <a:gd name="connsiteY369" fmla="*/ 2065019 h 4267200"/>
              <a:gd name="connsiteX370" fmla="*/ 5171936 w 12192000"/>
              <a:gd name="connsiteY370" fmla="*/ 1647613 h 4267200"/>
              <a:gd name="connsiteX371" fmla="*/ 5009948 w 12192000"/>
              <a:gd name="connsiteY371" fmla="*/ 1273619 h 4267200"/>
              <a:gd name="connsiteX372" fmla="*/ 655236 w 12192000"/>
              <a:gd name="connsiteY372" fmla="*/ 1268632 h 4267200"/>
              <a:gd name="connsiteX373" fmla="*/ 839521 w 12192000"/>
              <a:gd name="connsiteY373" fmla="*/ 1685315 h 4267200"/>
              <a:gd name="connsiteX374" fmla="*/ 1109416 w 12192000"/>
              <a:gd name="connsiteY374" fmla="*/ 2061663 h 4267200"/>
              <a:gd name="connsiteX375" fmla="*/ 1298300 w 12192000"/>
              <a:gd name="connsiteY375" fmla="*/ 2247742 h 4267200"/>
              <a:gd name="connsiteX376" fmla="*/ 1125871 w 12192000"/>
              <a:gd name="connsiteY376" fmla="*/ 1989513 h 4267200"/>
              <a:gd name="connsiteX377" fmla="*/ 981574 w 12192000"/>
              <a:gd name="connsiteY377" fmla="*/ 1783157 h 4267200"/>
              <a:gd name="connsiteX378" fmla="*/ 922198 w 12192000"/>
              <a:gd name="connsiteY378" fmla="*/ 1677437 h 4267200"/>
              <a:gd name="connsiteX379" fmla="*/ 869293 w 12192000"/>
              <a:gd name="connsiteY379" fmla="*/ 1583214 h 4267200"/>
              <a:gd name="connsiteX380" fmla="*/ 751431 w 12192000"/>
              <a:gd name="connsiteY380" fmla="*/ 1405731 h 4267200"/>
              <a:gd name="connsiteX381" fmla="*/ 6516292 w 12192000"/>
              <a:gd name="connsiteY381" fmla="*/ 1263064 h 4267200"/>
              <a:gd name="connsiteX382" fmla="*/ 5736320 w 12192000"/>
              <a:gd name="connsiteY382" fmla="*/ 1501803 h 4267200"/>
              <a:gd name="connsiteX383" fmla="*/ 6516292 w 12192000"/>
              <a:gd name="connsiteY383" fmla="*/ 1263064 h 4267200"/>
              <a:gd name="connsiteX384" fmla="*/ 291466 w 12192000"/>
              <a:gd name="connsiteY384" fmla="*/ 1250369 h 4267200"/>
              <a:gd name="connsiteX385" fmla="*/ 323180 w 12192000"/>
              <a:gd name="connsiteY385" fmla="*/ 1435283 h 4267200"/>
              <a:gd name="connsiteX386" fmla="*/ 349381 w 12192000"/>
              <a:gd name="connsiteY386" fmla="*/ 1875041 h 4267200"/>
              <a:gd name="connsiteX387" fmla="*/ 374363 w 12192000"/>
              <a:gd name="connsiteY387" fmla="*/ 1506494 h 4267200"/>
              <a:gd name="connsiteX388" fmla="*/ 302168 w 12192000"/>
              <a:gd name="connsiteY388" fmla="*/ 1274495 h 4267200"/>
              <a:gd name="connsiteX389" fmla="*/ 291466 w 12192000"/>
              <a:gd name="connsiteY389" fmla="*/ 1250369 h 4267200"/>
              <a:gd name="connsiteX390" fmla="*/ 678222 w 12192000"/>
              <a:gd name="connsiteY390" fmla="*/ 1248670 h 4267200"/>
              <a:gd name="connsiteX391" fmla="*/ 775536 w 12192000"/>
              <a:gd name="connsiteY391" fmla="*/ 1388015 h 4267200"/>
              <a:gd name="connsiteX392" fmla="*/ 894529 w 12192000"/>
              <a:gd name="connsiteY392" fmla="*/ 1567739 h 4267200"/>
              <a:gd name="connsiteX393" fmla="*/ 948000 w 12192000"/>
              <a:gd name="connsiteY393" fmla="*/ 1663088 h 4267200"/>
              <a:gd name="connsiteX394" fmla="*/ 1006812 w 12192000"/>
              <a:gd name="connsiteY394" fmla="*/ 1767683 h 4267200"/>
              <a:gd name="connsiteX395" fmla="*/ 1149133 w 12192000"/>
              <a:gd name="connsiteY395" fmla="*/ 1971513 h 4267200"/>
              <a:gd name="connsiteX396" fmla="*/ 1333952 w 12192000"/>
              <a:gd name="connsiteY396" fmla="*/ 2251620 h 4267200"/>
              <a:gd name="connsiteX397" fmla="*/ 1337329 w 12192000"/>
              <a:gd name="connsiteY397" fmla="*/ 2258350 h 4267200"/>
              <a:gd name="connsiteX398" fmla="*/ 1014726 w 12192000"/>
              <a:gd name="connsiteY398" fmla="*/ 1615556 h 4267200"/>
              <a:gd name="connsiteX399" fmla="*/ 678222 w 12192000"/>
              <a:gd name="connsiteY399" fmla="*/ 1248670 h 4267200"/>
              <a:gd name="connsiteX400" fmla="*/ 9441752 w 12192000"/>
              <a:gd name="connsiteY400" fmla="*/ 1245311 h 4267200"/>
              <a:gd name="connsiteX401" fmla="*/ 9278979 w 12192000"/>
              <a:gd name="connsiteY401" fmla="*/ 1406236 h 4267200"/>
              <a:gd name="connsiteX402" fmla="*/ 9235540 w 12192000"/>
              <a:gd name="connsiteY402" fmla="*/ 1546869 h 4267200"/>
              <a:gd name="connsiteX403" fmla="*/ 9264074 w 12192000"/>
              <a:gd name="connsiteY403" fmla="*/ 1557016 h 4267200"/>
              <a:gd name="connsiteX404" fmla="*/ 9441752 w 12192000"/>
              <a:gd name="connsiteY404" fmla="*/ 1245311 h 4267200"/>
              <a:gd name="connsiteX405" fmla="*/ 6691602 w 12192000"/>
              <a:gd name="connsiteY405" fmla="*/ 1140573 h 4267200"/>
              <a:gd name="connsiteX406" fmla="*/ 6571100 w 12192000"/>
              <a:gd name="connsiteY406" fmla="*/ 1183662 h 4267200"/>
              <a:gd name="connsiteX407" fmla="*/ 6241687 w 12192000"/>
              <a:gd name="connsiteY407" fmla="*/ 1257600 h 4267200"/>
              <a:gd name="connsiteX408" fmla="*/ 5693009 w 12192000"/>
              <a:gd name="connsiteY408" fmla="*/ 1478256 h 4267200"/>
              <a:gd name="connsiteX409" fmla="*/ 6548420 w 12192000"/>
              <a:gd name="connsiteY409" fmla="*/ 1214599 h 4267200"/>
              <a:gd name="connsiteX410" fmla="*/ 6605473 w 12192000"/>
              <a:gd name="connsiteY410" fmla="*/ 1184686 h 4267200"/>
              <a:gd name="connsiteX411" fmla="*/ 6691602 w 12192000"/>
              <a:gd name="connsiteY411" fmla="*/ 1140573 h 4267200"/>
              <a:gd name="connsiteX412" fmla="*/ 4002475 w 12192000"/>
              <a:gd name="connsiteY412" fmla="*/ 1037802 h 4267200"/>
              <a:gd name="connsiteX413" fmla="*/ 4000324 w 12192000"/>
              <a:gd name="connsiteY413" fmla="*/ 1039362 h 4267200"/>
              <a:gd name="connsiteX414" fmla="*/ 4002862 w 12192000"/>
              <a:gd name="connsiteY414" fmla="*/ 1042866 h 4267200"/>
              <a:gd name="connsiteX415" fmla="*/ 4002475 w 12192000"/>
              <a:gd name="connsiteY415" fmla="*/ 1037802 h 4267200"/>
              <a:gd name="connsiteX416" fmla="*/ 506322 w 12192000"/>
              <a:gd name="connsiteY416" fmla="*/ 1020997 h 4267200"/>
              <a:gd name="connsiteX417" fmla="*/ 533068 w 12192000"/>
              <a:gd name="connsiteY417" fmla="*/ 1029409 h 4267200"/>
              <a:gd name="connsiteX418" fmla="*/ 1232525 w 12192000"/>
              <a:gd name="connsiteY418" fmla="*/ 1804675 h 4267200"/>
              <a:gd name="connsiteX419" fmla="*/ 1388858 w 12192000"/>
              <a:gd name="connsiteY419" fmla="*/ 2368011 h 4267200"/>
              <a:gd name="connsiteX420" fmla="*/ 1384098 w 12192000"/>
              <a:gd name="connsiteY420" fmla="*/ 2378125 h 4267200"/>
              <a:gd name="connsiteX421" fmla="*/ 1425393 w 12192000"/>
              <a:gd name="connsiteY421" fmla="*/ 2589124 h 4267200"/>
              <a:gd name="connsiteX422" fmla="*/ 1424001 w 12192000"/>
              <a:gd name="connsiteY422" fmla="*/ 2597541 h 4267200"/>
              <a:gd name="connsiteX423" fmla="*/ 2152729 w 12192000"/>
              <a:gd name="connsiteY423" fmla="*/ 2864487 h 4267200"/>
              <a:gd name="connsiteX424" fmla="*/ 2020609 w 12192000"/>
              <a:gd name="connsiteY424" fmla="*/ 2539671 h 4267200"/>
              <a:gd name="connsiteX425" fmla="*/ 2018920 w 12192000"/>
              <a:gd name="connsiteY425" fmla="*/ 2536309 h 4267200"/>
              <a:gd name="connsiteX426" fmla="*/ 1342441 w 12192000"/>
              <a:gd name="connsiteY426" fmla="*/ 1173017 h 4267200"/>
              <a:gd name="connsiteX427" fmla="*/ 1367925 w 12192000"/>
              <a:gd name="connsiteY427" fmla="*/ 1135648 h 4267200"/>
              <a:gd name="connsiteX428" fmla="*/ 1771401 w 12192000"/>
              <a:gd name="connsiteY428" fmla="*/ 1806673 h 4267200"/>
              <a:gd name="connsiteX429" fmla="*/ 1972385 w 12192000"/>
              <a:gd name="connsiteY429" fmla="*/ 2198735 h 4267200"/>
              <a:gd name="connsiteX430" fmla="*/ 2040892 w 12192000"/>
              <a:gd name="connsiteY430" fmla="*/ 2405205 h 4267200"/>
              <a:gd name="connsiteX431" fmla="*/ 2131689 w 12192000"/>
              <a:gd name="connsiteY431" fmla="*/ 1936926 h 4267200"/>
              <a:gd name="connsiteX432" fmla="*/ 2454820 w 12192000"/>
              <a:gd name="connsiteY432" fmla="*/ 1248808 h 4267200"/>
              <a:gd name="connsiteX433" fmla="*/ 2492512 w 12192000"/>
              <a:gd name="connsiteY433" fmla="*/ 1302920 h 4267200"/>
              <a:gd name="connsiteX434" fmla="*/ 2081216 w 12192000"/>
              <a:gd name="connsiteY434" fmla="*/ 2527513 h 4267200"/>
              <a:gd name="connsiteX435" fmla="*/ 2081211 w 12192000"/>
              <a:gd name="connsiteY435" fmla="*/ 2528916 h 4267200"/>
              <a:gd name="connsiteX436" fmla="*/ 2199067 w 12192000"/>
              <a:gd name="connsiteY436" fmla="*/ 2884061 h 4267200"/>
              <a:gd name="connsiteX437" fmla="*/ 3192586 w 12192000"/>
              <a:gd name="connsiteY437" fmla="*/ 3411496 h 4267200"/>
              <a:gd name="connsiteX438" fmla="*/ 3182620 w 12192000"/>
              <a:gd name="connsiteY438" fmla="*/ 3483279 h 4267200"/>
              <a:gd name="connsiteX439" fmla="*/ 2435119 w 12192000"/>
              <a:gd name="connsiteY439" fmla="*/ 3080173 h 4267200"/>
              <a:gd name="connsiteX440" fmla="*/ 2410152 w 12192000"/>
              <a:gd name="connsiteY440" fmla="*/ 3063751 h 4267200"/>
              <a:gd name="connsiteX441" fmla="*/ 2408099 w 12192000"/>
              <a:gd name="connsiteY441" fmla="*/ 3064403 h 4267200"/>
              <a:gd name="connsiteX442" fmla="*/ 2407218 w 12192000"/>
              <a:gd name="connsiteY442" fmla="*/ 3070324 h 4267200"/>
              <a:gd name="connsiteX443" fmla="*/ 2380138 w 12192000"/>
              <a:gd name="connsiteY443" fmla="*/ 3099341 h 4267200"/>
              <a:gd name="connsiteX444" fmla="*/ 1765923 w 12192000"/>
              <a:gd name="connsiteY444" fmla="*/ 3581043 h 4267200"/>
              <a:gd name="connsiteX445" fmla="*/ 1702258 w 12192000"/>
              <a:gd name="connsiteY445" fmla="*/ 3612286 h 4267200"/>
              <a:gd name="connsiteX446" fmla="*/ 1538370 w 12192000"/>
              <a:gd name="connsiteY446" fmla="*/ 3811804 h 4267200"/>
              <a:gd name="connsiteX447" fmla="*/ 1325720 w 12192000"/>
              <a:gd name="connsiteY447" fmla="*/ 4125411 h 4267200"/>
              <a:gd name="connsiteX448" fmla="*/ 1206279 w 12192000"/>
              <a:gd name="connsiteY448" fmla="*/ 4267200 h 4267200"/>
              <a:gd name="connsiteX449" fmla="*/ 1115040 w 12192000"/>
              <a:gd name="connsiteY449" fmla="*/ 4267200 h 4267200"/>
              <a:gd name="connsiteX450" fmla="*/ 1258195 w 12192000"/>
              <a:gd name="connsiteY450" fmla="*/ 4099624 h 4267200"/>
              <a:gd name="connsiteX451" fmla="*/ 1423113 w 12192000"/>
              <a:gd name="connsiteY451" fmla="*/ 3874565 h 4267200"/>
              <a:gd name="connsiteX452" fmla="*/ 1260565 w 12192000"/>
              <a:gd name="connsiteY452" fmla="*/ 4031982 h 4267200"/>
              <a:gd name="connsiteX453" fmla="*/ 1073327 w 12192000"/>
              <a:gd name="connsiteY453" fmla="*/ 4218727 h 4267200"/>
              <a:gd name="connsiteX454" fmla="*/ 1032294 w 12192000"/>
              <a:gd name="connsiteY454" fmla="*/ 4267200 h 4267200"/>
              <a:gd name="connsiteX455" fmla="*/ 993830 w 12192000"/>
              <a:gd name="connsiteY455" fmla="*/ 4267200 h 4267200"/>
              <a:gd name="connsiteX456" fmla="*/ 1051860 w 12192000"/>
              <a:gd name="connsiteY456" fmla="*/ 4198693 h 4267200"/>
              <a:gd name="connsiteX457" fmla="*/ 1240607 w 12192000"/>
              <a:gd name="connsiteY457" fmla="*/ 4010401 h 4267200"/>
              <a:gd name="connsiteX458" fmla="*/ 1310106 w 12192000"/>
              <a:gd name="connsiteY458" fmla="*/ 3943217 h 4267200"/>
              <a:gd name="connsiteX459" fmla="*/ 952103 w 12192000"/>
              <a:gd name="connsiteY459" fmla="*/ 4265972 h 4267200"/>
              <a:gd name="connsiteX460" fmla="*/ 951207 w 12192000"/>
              <a:gd name="connsiteY460" fmla="*/ 4267200 h 4267200"/>
              <a:gd name="connsiteX461" fmla="*/ 862760 w 12192000"/>
              <a:gd name="connsiteY461" fmla="*/ 4267200 h 4267200"/>
              <a:gd name="connsiteX462" fmla="*/ 909145 w 12192000"/>
              <a:gd name="connsiteY462" fmla="*/ 4199225 h 4267200"/>
              <a:gd name="connsiteX463" fmla="*/ 1214067 w 12192000"/>
              <a:gd name="connsiteY463" fmla="*/ 3908561 h 4267200"/>
              <a:gd name="connsiteX464" fmla="*/ 640967 w 12192000"/>
              <a:gd name="connsiteY464" fmla="*/ 4105601 h 4267200"/>
              <a:gd name="connsiteX465" fmla="*/ 372807 w 12192000"/>
              <a:gd name="connsiteY465" fmla="*/ 4243651 h 4267200"/>
              <a:gd name="connsiteX466" fmla="*/ 332830 w 12192000"/>
              <a:gd name="connsiteY466" fmla="*/ 4267200 h 4267200"/>
              <a:gd name="connsiteX467" fmla="*/ 168301 w 12192000"/>
              <a:gd name="connsiteY467" fmla="*/ 4267200 h 4267200"/>
              <a:gd name="connsiteX468" fmla="*/ 278002 w 12192000"/>
              <a:gd name="connsiteY468" fmla="*/ 4201399 h 4267200"/>
              <a:gd name="connsiteX469" fmla="*/ 527241 w 12192000"/>
              <a:gd name="connsiteY469" fmla="*/ 4065078 h 4267200"/>
              <a:gd name="connsiteX470" fmla="*/ 1510397 w 12192000"/>
              <a:gd name="connsiteY470" fmla="*/ 3684705 h 4267200"/>
              <a:gd name="connsiteX471" fmla="*/ 1146550 w 12192000"/>
              <a:gd name="connsiteY471" fmla="*/ 3802012 h 4267200"/>
              <a:gd name="connsiteX472" fmla="*/ 698834 w 12192000"/>
              <a:gd name="connsiteY472" fmla="*/ 3952272 h 4267200"/>
              <a:gd name="connsiteX473" fmla="*/ 192528 w 12192000"/>
              <a:gd name="connsiteY473" fmla="*/ 4236299 h 4267200"/>
              <a:gd name="connsiteX474" fmla="*/ 148586 w 12192000"/>
              <a:gd name="connsiteY474" fmla="*/ 4267200 h 4267200"/>
              <a:gd name="connsiteX475" fmla="*/ 98116 w 12192000"/>
              <a:gd name="connsiteY475" fmla="*/ 4267200 h 4267200"/>
              <a:gd name="connsiteX476" fmla="*/ 169669 w 12192000"/>
              <a:gd name="connsiteY476" fmla="*/ 4216852 h 4267200"/>
              <a:gd name="connsiteX477" fmla="*/ 687572 w 12192000"/>
              <a:gd name="connsiteY477" fmla="*/ 3925629 h 4267200"/>
              <a:gd name="connsiteX478" fmla="*/ 1138365 w 12192000"/>
              <a:gd name="connsiteY478" fmla="*/ 3774515 h 4267200"/>
              <a:gd name="connsiteX479" fmla="*/ 1505579 w 12192000"/>
              <a:gd name="connsiteY479" fmla="*/ 3655526 h 4267200"/>
              <a:gd name="connsiteX480" fmla="*/ 1313114 w 12192000"/>
              <a:gd name="connsiteY480" fmla="*/ 3655216 h 4267200"/>
              <a:gd name="connsiteX481" fmla="*/ 1109304 w 12192000"/>
              <a:gd name="connsiteY481" fmla="*/ 3669030 h 4267200"/>
              <a:gd name="connsiteX482" fmla="*/ 258951 w 12192000"/>
              <a:gd name="connsiteY482" fmla="*/ 4111994 h 4267200"/>
              <a:gd name="connsiteX483" fmla="*/ 80807 w 12192000"/>
              <a:gd name="connsiteY483" fmla="*/ 4267200 h 4267200"/>
              <a:gd name="connsiteX484" fmla="*/ 0 w 12192000"/>
              <a:gd name="connsiteY484" fmla="*/ 4267200 h 4267200"/>
              <a:gd name="connsiteX485" fmla="*/ 0 w 12192000"/>
              <a:gd name="connsiteY485" fmla="*/ 4233763 h 4267200"/>
              <a:gd name="connsiteX486" fmla="*/ 36881 w 12192000"/>
              <a:gd name="connsiteY486" fmla="*/ 4200118 h 4267200"/>
              <a:gd name="connsiteX487" fmla="*/ 910534 w 12192000"/>
              <a:gd name="connsiteY487" fmla="*/ 3629753 h 4267200"/>
              <a:gd name="connsiteX488" fmla="*/ 1578717 w 12192000"/>
              <a:gd name="connsiteY488" fmla="*/ 3575982 h 4267200"/>
              <a:gd name="connsiteX489" fmla="*/ 2338780 w 12192000"/>
              <a:gd name="connsiteY489" fmla="*/ 3033725 h 4267200"/>
              <a:gd name="connsiteX490" fmla="*/ 1807991 w 12192000"/>
              <a:gd name="connsiteY490" fmla="*/ 2807184 h 4267200"/>
              <a:gd name="connsiteX491" fmla="*/ 1416358 w 12192000"/>
              <a:gd name="connsiteY491" fmla="*/ 3112571 h 4267200"/>
              <a:gd name="connsiteX492" fmla="*/ 939066 w 12192000"/>
              <a:gd name="connsiteY492" fmla="*/ 3378798 h 4267200"/>
              <a:gd name="connsiteX493" fmla="*/ 115099 w 12192000"/>
              <a:gd name="connsiteY493" fmla="*/ 3607650 h 4267200"/>
              <a:gd name="connsiteX494" fmla="*/ 97284 w 12192000"/>
              <a:gd name="connsiteY494" fmla="*/ 3520393 h 4267200"/>
              <a:gd name="connsiteX495" fmla="*/ 922050 w 12192000"/>
              <a:gd name="connsiteY495" fmla="*/ 3074867 h 4267200"/>
              <a:gd name="connsiteX496" fmla="*/ 1405265 w 12192000"/>
              <a:gd name="connsiteY496" fmla="*/ 3016319 h 4267200"/>
              <a:gd name="connsiteX497" fmla="*/ 1407512 w 12192000"/>
              <a:gd name="connsiteY497" fmla="*/ 3018001 h 4267200"/>
              <a:gd name="connsiteX498" fmla="*/ 1726266 w 12192000"/>
              <a:gd name="connsiteY498" fmla="*/ 2777274 h 4267200"/>
              <a:gd name="connsiteX499" fmla="*/ 625390 w 12192000"/>
              <a:gd name="connsiteY499" fmla="*/ 2514541 h 4267200"/>
              <a:gd name="connsiteX500" fmla="*/ 619799 w 12192000"/>
              <a:gd name="connsiteY500" fmla="*/ 2527180 h 4267200"/>
              <a:gd name="connsiteX501" fmla="*/ 310030 w 12192000"/>
              <a:gd name="connsiteY501" fmla="*/ 2771818 h 4267200"/>
              <a:gd name="connsiteX502" fmla="*/ 173877 w 12192000"/>
              <a:gd name="connsiteY502" fmla="*/ 2937056 h 4267200"/>
              <a:gd name="connsiteX503" fmla="*/ 77889 w 12192000"/>
              <a:gd name="connsiteY503" fmla="*/ 3138440 h 4267200"/>
              <a:gd name="connsiteX504" fmla="*/ 0 w 12192000"/>
              <a:gd name="connsiteY504" fmla="*/ 3271395 h 4267200"/>
              <a:gd name="connsiteX505" fmla="*/ 0 w 12192000"/>
              <a:gd name="connsiteY505" fmla="*/ 3153002 h 4267200"/>
              <a:gd name="connsiteX506" fmla="*/ 2386 w 12192000"/>
              <a:gd name="connsiteY506" fmla="*/ 3149203 h 4267200"/>
              <a:gd name="connsiteX507" fmla="*/ 89753 w 12192000"/>
              <a:gd name="connsiteY507" fmla="*/ 2987702 h 4267200"/>
              <a:gd name="connsiteX508" fmla="*/ 76869 w 12192000"/>
              <a:gd name="connsiteY508" fmla="*/ 3005404 h 4267200"/>
              <a:gd name="connsiteX509" fmla="*/ 32049 w 12192000"/>
              <a:gd name="connsiteY509" fmla="*/ 3065814 h 4267200"/>
              <a:gd name="connsiteX510" fmla="*/ 0 w 12192000"/>
              <a:gd name="connsiteY510" fmla="*/ 3108744 h 4267200"/>
              <a:gd name="connsiteX511" fmla="*/ 0 w 12192000"/>
              <a:gd name="connsiteY511" fmla="*/ 3058059 h 4267200"/>
              <a:gd name="connsiteX512" fmla="*/ 7610 w 12192000"/>
              <a:gd name="connsiteY512" fmla="*/ 3047889 h 4267200"/>
              <a:gd name="connsiteX513" fmla="*/ 52419 w 12192000"/>
              <a:gd name="connsiteY513" fmla="*/ 2987479 h 4267200"/>
              <a:gd name="connsiteX514" fmla="*/ 59142 w 12192000"/>
              <a:gd name="connsiteY514" fmla="*/ 2978488 h 4267200"/>
              <a:gd name="connsiteX515" fmla="*/ 0 w 12192000"/>
              <a:gd name="connsiteY515" fmla="*/ 3015334 h 4267200"/>
              <a:gd name="connsiteX516" fmla="*/ 0 w 12192000"/>
              <a:gd name="connsiteY516" fmla="*/ 2914286 h 4267200"/>
              <a:gd name="connsiteX517" fmla="*/ 36383 w 12192000"/>
              <a:gd name="connsiteY517" fmla="*/ 2901128 h 4267200"/>
              <a:gd name="connsiteX518" fmla="*/ 156329 w 12192000"/>
              <a:gd name="connsiteY518" fmla="*/ 2840533 h 4267200"/>
              <a:gd name="connsiteX519" fmla="*/ 358355 w 12192000"/>
              <a:gd name="connsiteY519" fmla="*/ 2620471 h 4267200"/>
              <a:gd name="connsiteX520" fmla="*/ 510577 w 12192000"/>
              <a:gd name="connsiteY520" fmla="*/ 2501244 h 4267200"/>
              <a:gd name="connsiteX521" fmla="*/ 211967 w 12192000"/>
              <a:gd name="connsiteY521" fmla="*/ 2479171 h 4267200"/>
              <a:gd name="connsiteX522" fmla="*/ 0 w 12192000"/>
              <a:gd name="connsiteY522" fmla="*/ 2476398 h 4267200"/>
              <a:gd name="connsiteX523" fmla="*/ 0 w 12192000"/>
              <a:gd name="connsiteY523" fmla="*/ 2389189 h 4267200"/>
              <a:gd name="connsiteX524" fmla="*/ 103062 w 12192000"/>
              <a:gd name="connsiteY524" fmla="*/ 2389518 h 4267200"/>
              <a:gd name="connsiteX525" fmla="*/ 510734 w 12192000"/>
              <a:gd name="connsiteY525" fmla="*/ 2416201 h 4267200"/>
              <a:gd name="connsiteX526" fmla="*/ 279257 w 12192000"/>
              <a:gd name="connsiteY526" fmla="*/ 2092102 h 4267200"/>
              <a:gd name="connsiteX527" fmla="*/ 65265 w 12192000"/>
              <a:gd name="connsiteY527" fmla="*/ 2006049 h 4267200"/>
              <a:gd name="connsiteX528" fmla="*/ 0 w 12192000"/>
              <a:gd name="connsiteY528" fmla="*/ 1982532 h 4267200"/>
              <a:gd name="connsiteX529" fmla="*/ 0 w 12192000"/>
              <a:gd name="connsiteY529" fmla="*/ 1912789 h 4267200"/>
              <a:gd name="connsiteX530" fmla="*/ 97460 w 12192000"/>
              <a:gd name="connsiteY530" fmla="*/ 1953725 h 4267200"/>
              <a:gd name="connsiteX531" fmla="*/ 221272 w 12192000"/>
              <a:gd name="connsiteY531" fmla="*/ 1980766 h 4267200"/>
              <a:gd name="connsiteX532" fmla="*/ 116765 w 12192000"/>
              <a:gd name="connsiteY532" fmla="*/ 1911033 h 4267200"/>
              <a:gd name="connsiteX533" fmla="*/ 16405 w 12192000"/>
              <a:gd name="connsiteY533" fmla="*/ 1803412 h 4267200"/>
              <a:gd name="connsiteX534" fmla="*/ 0 w 12192000"/>
              <a:gd name="connsiteY534" fmla="*/ 1784777 h 4267200"/>
              <a:gd name="connsiteX535" fmla="*/ 0 w 12192000"/>
              <a:gd name="connsiteY535" fmla="*/ 1740082 h 4267200"/>
              <a:gd name="connsiteX536" fmla="*/ 39394 w 12192000"/>
              <a:gd name="connsiteY536" fmla="*/ 1784856 h 4267200"/>
              <a:gd name="connsiteX537" fmla="*/ 135813 w 12192000"/>
              <a:gd name="connsiteY537" fmla="*/ 1888838 h 4267200"/>
              <a:gd name="connsiteX538" fmla="*/ 242575 w 12192000"/>
              <a:gd name="connsiteY538" fmla="*/ 1958841 h 4267200"/>
              <a:gd name="connsiteX539" fmla="*/ 82197 w 12192000"/>
              <a:gd name="connsiteY539" fmla="*/ 1754826 h 4267200"/>
              <a:gd name="connsiteX540" fmla="*/ 0 w 12192000"/>
              <a:gd name="connsiteY540" fmla="*/ 1679650 h 4267200"/>
              <a:gd name="connsiteX541" fmla="*/ 0 w 12192000"/>
              <a:gd name="connsiteY541" fmla="*/ 1602463 h 4267200"/>
              <a:gd name="connsiteX542" fmla="*/ 84689 w 12192000"/>
              <a:gd name="connsiteY542" fmla="*/ 1677442 h 4267200"/>
              <a:gd name="connsiteX543" fmla="*/ 298437 w 12192000"/>
              <a:gd name="connsiteY543" fmla="*/ 1968019 h 4267200"/>
              <a:gd name="connsiteX544" fmla="*/ 227269 w 12192000"/>
              <a:gd name="connsiteY544" fmla="*/ 1114064 h 4267200"/>
              <a:gd name="connsiteX545" fmla="*/ 248003 w 12192000"/>
              <a:gd name="connsiteY545" fmla="*/ 1089613 h 4267200"/>
              <a:gd name="connsiteX546" fmla="*/ 427020 w 12192000"/>
              <a:gd name="connsiteY546" fmla="*/ 1619803 h 4267200"/>
              <a:gd name="connsiteX547" fmla="*/ 340345 w 12192000"/>
              <a:gd name="connsiteY547" fmla="*/ 2027739 h 4267200"/>
              <a:gd name="connsiteX548" fmla="*/ 360865 w 12192000"/>
              <a:gd name="connsiteY548" fmla="*/ 2044827 h 4267200"/>
              <a:gd name="connsiteX549" fmla="*/ 560414 w 12192000"/>
              <a:gd name="connsiteY549" fmla="*/ 2421457 h 4267200"/>
              <a:gd name="connsiteX550" fmla="*/ 1359703 w 12192000"/>
              <a:gd name="connsiteY550" fmla="*/ 2578554 h 4267200"/>
              <a:gd name="connsiteX551" fmla="*/ 1359422 w 12192000"/>
              <a:gd name="connsiteY551" fmla="*/ 2577994 h 4267200"/>
              <a:gd name="connsiteX552" fmla="*/ 828701 w 12192000"/>
              <a:gd name="connsiteY552" fmla="*/ 1839520 h 4267200"/>
              <a:gd name="connsiteX553" fmla="*/ 494427 w 12192000"/>
              <a:gd name="connsiteY553" fmla="*/ 1092333 h 4267200"/>
              <a:gd name="connsiteX554" fmla="*/ 506322 w 12192000"/>
              <a:gd name="connsiteY554" fmla="*/ 1020997 h 4267200"/>
              <a:gd name="connsiteX555" fmla="*/ 4570198 w 12192000"/>
              <a:gd name="connsiteY555" fmla="*/ 978081 h 4267200"/>
              <a:gd name="connsiteX556" fmla="*/ 4523691 w 12192000"/>
              <a:gd name="connsiteY556" fmla="*/ 1127776 h 4267200"/>
              <a:gd name="connsiteX557" fmla="*/ 4509875 w 12192000"/>
              <a:gd name="connsiteY557" fmla="*/ 1167552 h 4267200"/>
              <a:gd name="connsiteX558" fmla="*/ 4478168 w 12192000"/>
              <a:gd name="connsiteY558" fmla="*/ 1260735 h 4267200"/>
              <a:gd name="connsiteX559" fmla="*/ 4409309 w 12192000"/>
              <a:gd name="connsiteY559" fmla="*/ 1666996 h 4267200"/>
              <a:gd name="connsiteX560" fmla="*/ 4370031 w 12192000"/>
              <a:gd name="connsiteY560" fmla="*/ 1955666 h 4267200"/>
              <a:gd name="connsiteX561" fmla="*/ 4570198 w 12192000"/>
              <a:gd name="connsiteY561" fmla="*/ 978081 h 4267200"/>
              <a:gd name="connsiteX562" fmla="*/ 12149131 w 12192000"/>
              <a:gd name="connsiteY562" fmla="*/ 959050 h 4267200"/>
              <a:gd name="connsiteX563" fmla="*/ 12105664 w 12192000"/>
              <a:gd name="connsiteY563" fmla="*/ 1006960 h 4267200"/>
              <a:gd name="connsiteX564" fmla="*/ 11883102 w 12192000"/>
              <a:gd name="connsiteY564" fmla="*/ 1184424 h 4267200"/>
              <a:gd name="connsiteX565" fmla="*/ 11665174 w 12192000"/>
              <a:gd name="connsiteY565" fmla="*/ 1317493 h 4267200"/>
              <a:gd name="connsiteX566" fmla="*/ 11590337 w 12192000"/>
              <a:gd name="connsiteY566" fmla="*/ 1348256 h 4267200"/>
              <a:gd name="connsiteX567" fmla="*/ 11492588 w 12192000"/>
              <a:gd name="connsiteY567" fmla="*/ 1390573 h 4267200"/>
              <a:gd name="connsiteX568" fmla="*/ 11888865 w 12192000"/>
              <a:gd name="connsiteY568" fmla="*/ 1220988 h 4267200"/>
              <a:gd name="connsiteX569" fmla="*/ 12149131 w 12192000"/>
              <a:gd name="connsiteY569" fmla="*/ 959050 h 4267200"/>
              <a:gd name="connsiteX570" fmla="*/ 4557898 w 12192000"/>
              <a:gd name="connsiteY570" fmla="*/ 900011 h 4267200"/>
              <a:gd name="connsiteX571" fmla="*/ 4344840 w 12192000"/>
              <a:gd name="connsiteY571" fmla="*/ 1922038 h 4267200"/>
              <a:gd name="connsiteX572" fmla="*/ 4378710 w 12192000"/>
              <a:gd name="connsiteY572" fmla="*/ 1665516 h 4267200"/>
              <a:gd name="connsiteX573" fmla="*/ 4448798 w 12192000"/>
              <a:gd name="connsiteY573" fmla="*/ 1253024 h 4267200"/>
              <a:gd name="connsiteX574" fmla="*/ 4480315 w 12192000"/>
              <a:gd name="connsiteY574" fmla="*/ 1158454 h 4267200"/>
              <a:gd name="connsiteX575" fmla="*/ 4494133 w 12192000"/>
              <a:gd name="connsiteY575" fmla="*/ 1118676 h 4267200"/>
              <a:gd name="connsiteX576" fmla="*/ 4557898 w 12192000"/>
              <a:gd name="connsiteY576" fmla="*/ 900011 h 4267200"/>
              <a:gd name="connsiteX577" fmla="*/ 5870151 w 12192000"/>
              <a:gd name="connsiteY577" fmla="*/ 898890 h 4267200"/>
              <a:gd name="connsiteX578" fmla="*/ 5861335 w 12192000"/>
              <a:gd name="connsiteY578" fmla="*/ 899177 h 4267200"/>
              <a:gd name="connsiteX579" fmla="*/ 5843702 w 12192000"/>
              <a:gd name="connsiteY579" fmla="*/ 899748 h 4267200"/>
              <a:gd name="connsiteX580" fmla="*/ 5651107 w 12192000"/>
              <a:gd name="connsiteY580" fmla="*/ 920306 h 4267200"/>
              <a:gd name="connsiteX581" fmla="*/ 5459407 w 12192000"/>
              <a:gd name="connsiteY581" fmla="*/ 940975 h 4267200"/>
              <a:gd name="connsiteX582" fmla="*/ 5374846 w 12192000"/>
              <a:gd name="connsiteY582" fmla="*/ 941988 h 4267200"/>
              <a:gd name="connsiteX583" fmla="*/ 5256105 w 12192000"/>
              <a:gd name="connsiteY583" fmla="*/ 945632 h 4267200"/>
              <a:gd name="connsiteX584" fmla="*/ 5107071 w 12192000"/>
              <a:gd name="connsiteY584" fmla="*/ 969720 h 4267200"/>
              <a:gd name="connsiteX585" fmla="*/ 4998681 w 12192000"/>
              <a:gd name="connsiteY585" fmla="*/ 988771 h 4267200"/>
              <a:gd name="connsiteX586" fmla="*/ 5870151 w 12192000"/>
              <a:gd name="connsiteY586" fmla="*/ 898890 h 4267200"/>
              <a:gd name="connsiteX587" fmla="*/ 12190084 w 12192000"/>
              <a:gd name="connsiteY587" fmla="*/ 854709 h 4267200"/>
              <a:gd name="connsiteX588" fmla="*/ 12162947 w 12192000"/>
              <a:gd name="connsiteY588" fmla="*/ 879275 h 4267200"/>
              <a:gd name="connsiteX589" fmla="*/ 11721478 w 12192000"/>
              <a:gd name="connsiteY589" fmla="*/ 1216434 h 4267200"/>
              <a:gd name="connsiteX590" fmla="*/ 11680712 w 12192000"/>
              <a:gd name="connsiteY590" fmla="*/ 1239730 h 4267200"/>
              <a:gd name="connsiteX591" fmla="*/ 11505347 w 12192000"/>
              <a:gd name="connsiteY591" fmla="*/ 1352837 h 4267200"/>
              <a:gd name="connsiteX592" fmla="*/ 11580962 w 12192000"/>
              <a:gd name="connsiteY592" fmla="*/ 1321759 h 4267200"/>
              <a:gd name="connsiteX593" fmla="*/ 11654234 w 12192000"/>
              <a:gd name="connsiteY593" fmla="*/ 1291618 h 4267200"/>
              <a:gd name="connsiteX594" fmla="*/ 11867274 w 12192000"/>
              <a:gd name="connsiteY594" fmla="*/ 1160983 h 4267200"/>
              <a:gd name="connsiteX595" fmla="*/ 12086035 w 12192000"/>
              <a:gd name="connsiteY595" fmla="*/ 986418 h 4267200"/>
              <a:gd name="connsiteX596" fmla="*/ 12190084 w 12192000"/>
              <a:gd name="connsiteY596" fmla="*/ 854709 h 4267200"/>
              <a:gd name="connsiteX597" fmla="*/ 5504425 w 12192000"/>
              <a:gd name="connsiteY597" fmla="*/ 848067 h 4267200"/>
              <a:gd name="connsiteX598" fmla="*/ 4968849 w 12192000"/>
              <a:gd name="connsiteY598" fmla="*/ 962318 h 4267200"/>
              <a:gd name="connsiteX599" fmla="*/ 5104039 w 12192000"/>
              <a:gd name="connsiteY599" fmla="*/ 940634 h 4267200"/>
              <a:gd name="connsiteX600" fmla="*/ 5256311 w 12192000"/>
              <a:gd name="connsiteY600" fmla="*/ 916490 h 4267200"/>
              <a:gd name="connsiteX601" fmla="*/ 5377381 w 12192000"/>
              <a:gd name="connsiteY601" fmla="*/ 912671 h 4267200"/>
              <a:gd name="connsiteX602" fmla="*/ 5460148 w 12192000"/>
              <a:gd name="connsiteY602" fmla="*/ 911442 h 4267200"/>
              <a:gd name="connsiteX603" fmla="*/ 5648971 w 12192000"/>
              <a:gd name="connsiteY603" fmla="*/ 891331 h 4267200"/>
              <a:gd name="connsiteX604" fmla="*/ 5844807 w 12192000"/>
              <a:gd name="connsiteY604" fmla="*/ 870718 h 4267200"/>
              <a:gd name="connsiteX605" fmla="*/ 5862975 w 12192000"/>
              <a:gd name="connsiteY605" fmla="*/ 869756 h 4267200"/>
              <a:gd name="connsiteX606" fmla="*/ 5920887 w 12192000"/>
              <a:gd name="connsiteY606" fmla="*/ 865929 h 4267200"/>
              <a:gd name="connsiteX607" fmla="*/ 5504425 w 12192000"/>
              <a:gd name="connsiteY607" fmla="*/ 848067 h 4267200"/>
              <a:gd name="connsiteX608" fmla="*/ 8924104 w 12192000"/>
              <a:gd name="connsiteY608" fmla="*/ 777000 h 4267200"/>
              <a:gd name="connsiteX609" fmla="*/ 8921999 w 12192000"/>
              <a:gd name="connsiteY609" fmla="*/ 794136 h 4267200"/>
              <a:gd name="connsiteX610" fmla="*/ 8916066 w 12192000"/>
              <a:gd name="connsiteY610" fmla="*/ 843129 h 4267200"/>
              <a:gd name="connsiteX611" fmla="*/ 8909852 w 12192000"/>
              <a:gd name="connsiteY611" fmla="*/ 1005313 h 4267200"/>
              <a:gd name="connsiteX612" fmla="*/ 8936982 w 12192000"/>
              <a:gd name="connsiteY612" fmla="*/ 1614896 h 4267200"/>
              <a:gd name="connsiteX613" fmla="*/ 8939706 w 12192000"/>
              <a:gd name="connsiteY613" fmla="*/ 1632791 h 4267200"/>
              <a:gd name="connsiteX614" fmla="*/ 8946691 w 12192000"/>
              <a:gd name="connsiteY614" fmla="*/ 1680170 h 4267200"/>
              <a:gd name="connsiteX615" fmla="*/ 8947643 w 12192000"/>
              <a:gd name="connsiteY615" fmla="*/ 1649028 h 4267200"/>
              <a:gd name="connsiteX616" fmla="*/ 8931687 w 12192000"/>
              <a:gd name="connsiteY616" fmla="*/ 871628 h 4267200"/>
              <a:gd name="connsiteX617" fmla="*/ 8929804 w 12192000"/>
              <a:gd name="connsiteY617" fmla="*/ 850229 h 4267200"/>
              <a:gd name="connsiteX618" fmla="*/ 8924104 w 12192000"/>
              <a:gd name="connsiteY618" fmla="*/ 777000 h 4267200"/>
              <a:gd name="connsiteX619" fmla="*/ 8951219 w 12192000"/>
              <a:gd name="connsiteY619" fmla="*/ 764662 h 4267200"/>
              <a:gd name="connsiteX620" fmla="*/ 8957270 w 12192000"/>
              <a:gd name="connsiteY620" fmla="*/ 847698 h 4267200"/>
              <a:gd name="connsiteX621" fmla="*/ 8959153 w 12192000"/>
              <a:gd name="connsiteY621" fmla="*/ 869097 h 4267200"/>
              <a:gd name="connsiteX622" fmla="*/ 8976081 w 12192000"/>
              <a:gd name="connsiteY622" fmla="*/ 1619865 h 4267200"/>
              <a:gd name="connsiteX623" fmla="*/ 8951219 w 12192000"/>
              <a:gd name="connsiteY623" fmla="*/ 764662 h 4267200"/>
              <a:gd name="connsiteX624" fmla="*/ 8898081 w 12192000"/>
              <a:gd name="connsiteY624" fmla="*/ 630137 h 4267200"/>
              <a:gd name="connsiteX625" fmla="*/ 8910095 w 12192000"/>
              <a:gd name="connsiteY625" fmla="*/ 1626691 h 4267200"/>
              <a:gd name="connsiteX626" fmla="*/ 8908822 w 12192000"/>
              <a:gd name="connsiteY626" fmla="*/ 1619067 h 4267200"/>
              <a:gd name="connsiteX627" fmla="*/ 8881669 w 12192000"/>
              <a:gd name="connsiteY627" fmla="*/ 1004967 h 4267200"/>
              <a:gd name="connsiteX628" fmla="*/ 8888265 w 12192000"/>
              <a:gd name="connsiteY628" fmla="*/ 840369 h 4267200"/>
              <a:gd name="connsiteX629" fmla="*/ 8894429 w 12192000"/>
              <a:gd name="connsiteY629" fmla="*/ 790831 h 4267200"/>
              <a:gd name="connsiteX630" fmla="*/ 8898081 w 12192000"/>
              <a:gd name="connsiteY630" fmla="*/ 630137 h 4267200"/>
              <a:gd name="connsiteX631" fmla="*/ 11491396 w 12192000"/>
              <a:gd name="connsiteY631" fmla="*/ 623931 h 4267200"/>
              <a:gd name="connsiteX632" fmla="*/ 11413329 w 12192000"/>
              <a:gd name="connsiteY632" fmla="*/ 662344 h 4267200"/>
              <a:gd name="connsiteX633" fmla="*/ 10966547 w 12192000"/>
              <a:gd name="connsiteY633" fmla="*/ 818916 h 4267200"/>
              <a:gd name="connsiteX634" fmla="*/ 10498883 w 12192000"/>
              <a:gd name="connsiteY634" fmla="*/ 1111507 h 4267200"/>
              <a:gd name="connsiteX635" fmla="*/ 10671292 w 12192000"/>
              <a:gd name="connsiteY635" fmla="*/ 1035777 h 4267200"/>
              <a:gd name="connsiteX636" fmla="*/ 10685894 w 12192000"/>
              <a:gd name="connsiteY636" fmla="*/ 1027151 h 4267200"/>
              <a:gd name="connsiteX637" fmla="*/ 11104337 w 12192000"/>
              <a:gd name="connsiteY637" fmla="*/ 817377 h 4267200"/>
              <a:gd name="connsiteX638" fmla="*/ 11491396 w 12192000"/>
              <a:gd name="connsiteY638" fmla="*/ 623931 h 4267200"/>
              <a:gd name="connsiteX639" fmla="*/ 10779304 w 12192000"/>
              <a:gd name="connsiteY639" fmla="*/ 584486 h 4267200"/>
              <a:gd name="connsiteX640" fmla="*/ 10658378 w 12192000"/>
              <a:gd name="connsiteY640" fmla="*/ 772788 h 4267200"/>
              <a:gd name="connsiteX641" fmla="*/ 10475581 w 12192000"/>
              <a:gd name="connsiteY641" fmla="*/ 1070739 h 4267200"/>
              <a:gd name="connsiteX642" fmla="*/ 10735178 w 12192000"/>
              <a:gd name="connsiteY642" fmla="*/ 693281 h 4267200"/>
              <a:gd name="connsiteX643" fmla="*/ 10132488 w 12192000"/>
              <a:gd name="connsiteY643" fmla="*/ 518596 h 4267200"/>
              <a:gd name="connsiteX644" fmla="*/ 9879465 w 12192000"/>
              <a:gd name="connsiteY644" fmla="*/ 567273 h 4267200"/>
              <a:gd name="connsiteX645" fmla="*/ 9364243 w 12192000"/>
              <a:gd name="connsiteY645" fmla="*/ 809468 h 4267200"/>
              <a:gd name="connsiteX646" fmla="*/ 9366655 w 12192000"/>
              <a:gd name="connsiteY646" fmla="*/ 809848 h 4267200"/>
              <a:gd name="connsiteX647" fmla="*/ 9914233 w 12192000"/>
              <a:gd name="connsiteY647" fmla="*/ 596159 h 4267200"/>
              <a:gd name="connsiteX648" fmla="*/ 10264524 w 12192000"/>
              <a:gd name="connsiteY648" fmla="*/ 501747 h 4267200"/>
              <a:gd name="connsiteX649" fmla="*/ 9922837 w 12192000"/>
              <a:gd name="connsiteY649" fmla="*/ 622979 h 4267200"/>
              <a:gd name="connsiteX650" fmla="*/ 9416908 w 12192000"/>
              <a:gd name="connsiteY650" fmla="*/ 818889 h 4267200"/>
              <a:gd name="connsiteX651" fmla="*/ 9418234 w 12192000"/>
              <a:gd name="connsiteY651" fmla="*/ 818810 h 4267200"/>
              <a:gd name="connsiteX652" fmla="*/ 10264524 w 12192000"/>
              <a:gd name="connsiteY652" fmla="*/ 501747 h 4267200"/>
              <a:gd name="connsiteX653" fmla="*/ 10802699 w 12192000"/>
              <a:gd name="connsiteY653" fmla="*/ 488163 h 4267200"/>
              <a:gd name="connsiteX654" fmla="*/ 10618739 w 12192000"/>
              <a:gd name="connsiteY654" fmla="*/ 734118 h 4267200"/>
              <a:gd name="connsiteX655" fmla="*/ 10604580 w 12192000"/>
              <a:gd name="connsiteY655" fmla="*/ 753877 h 4267200"/>
              <a:gd name="connsiteX656" fmla="*/ 10529643 w 12192000"/>
              <a:gd name="connsiteY656" fmla="*/ 867004 h 4267200"/>
              <a:gd name="connsiteX657" fmla="*/ 10462194 w 12192000"/>
              <a:gd name="connsiteY657" fmla="*/ 1035452 h 4267200"/>
              <a:gd name="connsiteX658" fmla="*/ 10635117 w 12192000"/>
              <a:gd name="connsiteY658" fmla="*/ 757788 h 4267200"/>
              <a:gd name="connsiteX659" fmla="*/ 10802699 w 12192000"/>
              <a:gd name="connsiteY659" fmla="*/ 488163 h 4267200"/>
              <a:gd name="connsiteX660" fmla="*/ 10359107 w 12192000"/>
              <a:gd name="connsiteY660" fmla="*/ 485136 h 4267200"/>
              <a:gd name="connsiteX661" fmla="*/ 9515108 w 12192000"/>
              <a:gd name="connsiteY661" fmla="*/ 825701 h 4267200"/>
              <a:gd name="connsiteX662" fmla="*/ 10359107 w 12192000"/>
              <a:gd name="connsiteY662" fmla="*/ 485136 h 4267200"/>
              <a:gd name="connsiteX663" fmla="*/ 11886089 w 12192000"/>
              <a:gd name="connsiteY663" fmla="*/ 483936 h 4267200"/>
              <a:gd name="connsiteX664" fmla="*/ 11622890 w 12192000"/>
              <a:gd name="connsiteY664" fmla="*/ 661575 h 4267200"/>
              <a:gd name="connsiteX665" fmla="*/ 11038640 w 12192000"/>
              <a:gd name="connsiteY665" fmla="*/ 996875 h 4267200"/>
              <a:gd name="connsiteX666" fmla="*/ 10561310 w 12192000"/>
              <a:gd name="connsiteY666" fmla="*/ 1145020 h 4267200"/>
              <a:gd name="connsiteX667" fmla="*/ 10675127 w 12192000"/>
              <a:gd name="connsiteY667" fmla="*/ 1163586 h 4267200"/>
              <a:gd name="connsiteX668" fmla="*/ 11120351 w 12192000"/>
              <a:gd name="connsiteY668" fmla="*/ 990907 h 4267200"/>
              <a:gd name="connsiteX669" fmla="*/ 11648506 w 12192000"/>
              <a:gd name="connsiteY669" fmla="*/ 680145 h 4267200"/>
              <a:gd name="connsiteX670" fmla="*/ 11886089 w 12192000"/>
              <a:gd name="connsiteY670" fmla="*/ 483936 h 4267200"/>
              <a:gd name="connsiteX671" fmla="*/ 3607114 w 12192000"/>
              <a:gd name="connsiteY671" fmla="*/ 467441 h 4267200"/>
              <a:gd name="connsiteX672" fmla="*/ 3296242 w 12192000"/>
              <a:gd name="connsiteY672" fmla="*/ 807991 h 4267200"/>
              <a:gd name="connsiteX673" fmla="*/ 3174674 w 12192000"/>
              <a:gd name="connsiteY673" fmla="*/ 919759 h 4267200"/>
              <a:gd name="connsiteX674" fmla="*/ 3042978 w 12192000"/>
              <a:gd name="connsiteY674" fmla="*/ 1054894 h 4267200"/>
              <a:gd name="connsiteX675" fmla="*/ 2968914 w 12192000"/>
              <a:gd name="connsiteY675" fmla="*/ 1133756 h 4267200"/>
              <a:gd name="connsiteX676" fmla="*/ 3103823 w 12192000"/>
              <a:gd name="connsiteY676" fmla="*/ 1026814 h 4267200"/>
              <a:gd name="connsiteX677" fmla="*/ 3607114 w 12192000"/>
              <a:gd name="connsiteY677" fmla="*/ 467441 h 4267200"/>
              <a:gd name="connsiteX678" fmla="*/ 10784544 w 12192000"/>
              <a:gd name="connsiteY678" fmla="*/ 465669 h 4267200"/>
              <a:gd name="connsiteX679" fmla="*/ 10426419 w 12192000"/>
              <a:gd name="connsiteY679" fmla="*/ 1062158 h 4267200"/>
              <a:gd name="connsiteX680" fmla="*/ 10471732 w 12192000"/>
              <a:gd name="connsiteY680" fmla="*/ 921679 h 4267200"/>
              <a:gd name="connsiteX681" fmla="*/ 10504824 w 12192000"/>
              <a:gd name="connsiteY681" fmla="*/ 852631 h 4267200"/>
              <a:gd name="connsiteX682" fmla="*/ 10582237 w 12192000"/>
              <a:gd name="connsiteY682" fmla="*/ 736692 h 4267200"/>
              <a:gd name="connsiteX683" fmla="*/ 10596401 w 12192000"/>
              <a:gd name="connsiteY683" fmla="*/ 716935 h 4267200"/>
              <a:gd name="connsiteX684" fmla="*/ 10784544 w 12192000"/>
              <a:gd name="connsiteY684" fmla="*/ 465669 h 4267200"/>
              <a:gd name="connsiteX685" fmla="*/ 11916494 w 12192000"/>
              <a:gd name="connsiteY685" fmla="*/ 422768 h 4267200"/>
              <a:gd name="connsiteX686" fmla="*/ 11703185 w 12192000"/>
              <a:gd name="connsiteY686" fmla="*/ 528178 h 4267200"/>
              <a:gd name="connsiteX687" fmla="*/ 11680755 w 12192000"/>
              <a:gd name="connsiteY687" fmla="*/ 543149 h 4267200"/>
              <a:gd name="connsiteX688" fmla="*/ 11116818 w 12192000"/>
              <a:gd name="connsiteY688" fmla="*/ 842623 h 4267200"/>
              <a:gd name="connsiteX689" fmla="*/ 10700164 w 12192000"/>
              <a:gd name="connsiteY689" fmla="*/ 1051220 h 4267200"/>
              <a:gd name="connsiteX690" fmla="*/ 10685570 w 12192000"/>
              <a:gd name="connsiteY690" fmla="*/ 1059849 h 4267200"/>
              <a:gd name="connsiteX691" fmla="*/ 10584288 w 12192000"/>
              <a:gd name="connsiteY691" fmla="*/ 1113543 h 4267200"/>
              <a:gd name="connsiteX692" fmla="*/ 11026698 w 12192000"/>
              <a:gd name="connsiteY692" fmla="*/ 971858 h 4267200"/>
              <a:gd name="connsiteX693" fmla="*/ 11607604 w 12192000"/>
              <a:gd name="connsiteY693" fmla="*/ 638368 h 4267200"/>
              <a:gd name="connsiteX694" fmla="*/ 11919452 w 12192000"/>
              <a:gd name="connsiteY694" fmla="*/ 423380 h 4267200"/>
              <a:gd name="connsiteX695" fmla="*/ 11916494 w 12192000"/>
              <a:gd name="connsiteY695" fmla="*/ 422768 h 4267200"/>
              <a:gd name="connsiteX696" fmla="*/ 8148168 w 12192000"/>
              <a:gd name="connsiteY696" fmla="*/ 416949 h 4267200"/>
              <a:gd name="connsiteX697" fmla="*/ 7862052 w 12192000"/>
              <a:gd name="connsiteY697" fmla="*/ 694330 h 4267200"/>
              <a:gd name="connsiteX698" fmla="*/ 7808002 w 12192000"/>
              <a:gd name="connsiteY698" fmla="*/ 759654 h 4267200"/>
              <a:gd name="connsiteX699" fmla="*/ 8295299 w 12192000"/>
              <a:gd name="connsiteY699" fmla="*/ 416143 h 4267200"/>
              <a:gd name="connsiteX700" fmla="*/ 8309124 w 12192000"/>
              <a:gd name="connsiteY700" fmla="*/ 534021 h 4267200"/>
              <a:gd name="connsiteX701" fmla="*/ 8293154 w 12192000"/>
              <a:gd name="connsiteY701" fmla="*/ 672115 h 4267200"/>
              <a:gd name="connsiteX702" fmla="*/ 8279099 w 12192000"/>
              <a:gd name="connsiteY702" fmla="*/ 769176 h 4267200"/>
              <a:gd name="connsiteX703" fmla="*/ 8309186 w 12192000"/>
              <a:gd name="connsiteY703" fmla="*/ 1060039 h 4267200"/>
              <a:gd name="connsiteX704" fmla="*/ 8410512 w 12192000"/>
              <a:gd name="connsiteY704" fmla="*/ 1511108 h 4267200"/>
              <a:gd name="connsiteX705" fmla="*/ 8351657 w 12192000"/>
              <a:gd name="connsiteY705" fmla="*/ 521768 h 4267200"/>
              <a:gd name="connsiteX706" fmla="*/ 8295299 w 12192000"/>
              <a:gd name="connsiteY706" fmla="*/ 416143 h 4267200"/>
              <a:gd name="connsiteX707" fmla="*/ 8266483 w 12192000"/>
              <a:gd name="connsiteY707" fmla="*/ 414244 h 4267200"/>
              <a:gd name="connsiteX708" fmla="*/ 8343425 w 12192000"/>
              <a:gd name="connsiteY708" fmla="*/ 1357811 h 4267200"/>
              <a:gd name="connsiteX709" fmla="*/ 8282114 w 12192000"/>
              <a:gd name="connsiteY709" fmla="*/ 1064671 h 4267200"/>
              <a:gd name="connsiteX710" fmla="*/ 8251298 w 12192000"/>
              <a:gd name="connsiteY710" fmla="*/ 766414 h 4267200"/>
              <a:gd name="connsiteX711" fmla="*/ 8265729 w 12192000"/>
              <a:gd name="connsiteY711" fmla="*/ 666939 h 4267200"/>
              <a:gd name="connsiteX712" fmla="*/ 8281494 w 12192000"/>
              <a:gd name="connsiteY712" fmla="*/ 533909 h 4267200"/>
              <a:gd name="connsiteX713" fmla="*/ 8266483 w 12192000"/>
              <a:gd name="connsiteY713" fmla="*/ 414244 h 4267200"/>
              <a:gd name="connsiteX714" fmla="*/ 8140802 w 12192000"/>
              <a:gd name="connsiteY714" fmla="*/ 388720 h 4267200"/>
              <a:gd name="connsiteX715" fmla="*/ 7860379 w 12192000"/>
              <a:gd name="connsiteY715" fmla="*/ 596411 h 4267200"/>
              <a:gd name="connsiteX716" fmla="*/ 7737688 w 12192000"/>
              <a:gd name="connsiteY716" fmla="*/ 790400 h 4267200"/>
              <a:gd name="connsiteX717" fmla="*/ 7726885 w 12192000"/>
              <a:gd name="connsiteY717" fmla="*/ 812869 h 4267200"/>
              <a:gd name="connsiteX718" fmla="*/ 7840490 w 12192000"/>
              <a:gd name="connsiteY718" fmla="*/ 676832 h 4267200"/>
              <a:gd name="connsiteX719" fmla="*/ 8140802 w 12192000"/>
              <a:gd name="connsiteY719" fmla="*/ 388720 h 4267200"/>
              <a:gd name="connsiteX720" fmla="*/ 3744487 w 12192000"/>
              <a:gd name="connsiteY720" fmla="*/ 383136 h 4267200"/>
              <a:gd name="connsiteX721" fmla="*/ 3970213 w 12192000"/>
              <a:gd name="connsiteY721" fmla="*/ 995559 h 4267200"/>
              <a:gd name="connsiteX722" fmla="*/ 3744487 w 12192000"/>
              <a:gd name="connsiteY722" fmla="*/ 383136 h 4267200"/>
              <a:gd name="connsiteX723" fmla="*/ 3624562 w 12192000"/>
              <a:gd name="connsiteY723" fmla="*/ 367041 h 4267200"/>
              <a:gd name="connsiteX724" fmla="*/ 3489712 w 12192000"/>
              <a:gd name="connsiteY724" fmla="*/ 485386 h 4267200"/>
              <a:gd name="connsiteX725" fmla="*/ 3182994 w 12192000"/>
              <a:gd name="connsiteY725" fmla="*/ 828265 h 4267200"/>
              <a:gd name="connsiteX726" fmla="*/ 2892114 w 12192000"/>
              <a:gd name="connsiteY726" fmla="*/ 1172635 h 4267200"/>
              <a:gd name="connsiteX727" fmla="*/ 3021459 w 12192000"/>
              <a:gd name="connsiteY727" fmla="*/ 1035385 h 4267200"/>
              <a:gd name="connsiteX728" fmla="*/ 3153873 w 12192000"/>
              <a:gd name="connsiteY728" fmla="*/ 898971 h 4267200"/>
              <a:gd name="connsiteX729" fmla="*/ 3276511 w 12192000"/>
              <a:gd name="connsiteY729" fmla="*/ 786423 h 4267200"/>
              <a:gd name="connsiteX730" fmla="*/ 3584154 w 12192000"/>
              <a:gd name="connsiteY730" fmla="*/ 448218 h 4267200"/>
              <a:gd name="connsiteX731" fmla="*/ 3624562 w 12192000"/>
              <a:gd name="connsiteY731" fmla="*/ 367041 h 4267200"/>
              <a:gd name="connsiteX732" fmla="*/ 3766672 w 12192000"/>
              <a:gd name="connsiteY732" fmla="*/ 359429 h 4267200"/>
              <a:gd name="connsiteX733" fmla="*/ 3996338 w 12192000"/>
              <a:gd name="connsiteY733" fmla="*/ 968237 h 4267200"/>
              <a:gd name="connsiteX734" fmla="*/ 3766672 w 12192000"/>
              <a:gd name="connsiteY734" fmla="*/ 359429 h 4267200"/>
              <a:gd name="connsiteX735" fmla="*/ 5805386 w 12192000"/>
              <a:gd name="connsiteY735" fmla="*/ 239240 h 4267200"/>
              <a:gd name="connsiteX736" fmla="*/ 5736947 w 12192000"/>
              <a:gd name="connsiteY736" fmla="*/ 261367 h 4267200"/>
              <a:gd name="connsiteX737" fmla="*/ 5427012 w 12192000"/>
              <a:gd name="connsiteY737" fmla="*/ 311272 h 4267200"/>
              <a:gd name="connsiteX738" fmla="*/ 5147818 w 12192000"/>
              <a:gd name="connsiteY738" fmla="*/ 322112 h 4267200"/>
              <a:gd name="connsiteX739" fmla="*/ 5060854 w 12192000"/>
              <a:gd name="connsiteY739" fmla="*/ 311882 h 4267200"/>
              <a:gd name="connsiteX740" fmla="*/ 4945989 w 12192000"/>
              <a:gd name="connsiteY740" fmla="*/ 300516 h 4267200"/>
              <a:gd name="connsiteX741" fmla="*/ 5410479 w 12192000"/>
              <a:gd name="connsiteY741" fmla="*/ 348434 h 4267200"/>
              <a:gd name="connsiteX742" fmla="*/ 5805386 w 12192000"/>
              <a:gd name="connsiteY742" fmla="*/ 239240 h 4267200"/>
              <a:gd name="connsiteX743" fmla="*/ 5905192 w 12192000"/>
              <a:gd name="connsiteY743" fmla="*/ 163079 h 4267200"/>
              <a:gd name="connsiteX744" fmla="*/ 5865655 w 12192000"/>
              <a:gd name="connsiteY744" fmla="*/ 171901 h 4267200"/>
              <a:gd name="connsiteX745" fmla="*/ 5259740 w 12192000"/>
              <a:gd name="connsiteY745" fmla="*/ 257013 h 4267200"/>
              <a:gd name="connsiteX746" fmla="*/ 5208466 w 12192000"/>
              <a:gd name="connsiteY746" fmla="*/ 257550 h 4267200"/>
              <a:gd name="connsiteX747" fmla="*/ 4980204 w 12192000"/>
              <a:gd name="connsiteY747" fmla="*/ 271903 h 4267200"/>
              <a:gd name="connsiteX748" fmla="*/ 5068068 w 12192000"/>
              <a:gd name="connsiteY748" fmla="*/ 282244 h 4267200"/>
              <a:gd name="connsiteX749" fmla="*/ 5153231 w 12192000"/>
              <a:gd name="connsiteY749" fmla="*/ 292240 h 4267200"/>
              <a:gd name="connsiteX750" fmla="*/ 5426491 w 12192000"/>
              <a:gd name="connsiteY750" fmla="*/ 281128 h 4267200"/>
              <a:gd name="connsiteX751" fmla="*/ 5731212 w 12192000"/>
              <a:gd name="connsiteY751" fmla="*/ 231951 h 4267200"/>
              <a:gd name="connsiteX752" fmla="*/ 5905192 w 12192000"/>
              <a:gd name="connsiteY752" fmla="*/ 163079 h 4267200"/>
              <a:gd name="connsiteX753" fmla="*/ 5944437 w 12192000"/>
              <a:gd name="connsiteY753" fmla="*/ 113829 h 4267200"/>
              <a:gd name="connsiteX754" fmla="*/ 5825032 w 12192000"/>
              <a:gd name="connsiteY754" fmla="*/ 146405 h 4267200"/>
              <a:gd name="connsiteX755" fmla="*/ 4955599 w 12192000"/>
              <a:gd name="connsiteY755" fmla="*/ 247008 h 4267200"/>
              <a:gd name="connsiteX756" fmla="*/ 5210104 w 12192000"/>
              <a:gd name="connsiteY756" fmla="*/ 228123 h 4267200"/>
              <a:gd name="connsiteX757" fmla="*/ 5261015 w 12192000"/>
              <a:gd name="connsiteY757" fmla="*/ 227087 h 4267200"/>
              <a:gd name="connsiteX758" fmla="*/ 5861181 w 12192000"/>
              <a:gd name="connsiteY758" fmla="*/ 143093 h 4267200"/>
              <a:gd name="connsiteX759" fmla="*/ 5961252 w 12192000"/>
              <a:gd name="connsiteY759" fmla="*/ 114820 h 4267200"/>
              <a:gd name="connsiteX760" fmla="*/ 5944437 w 12192000"/>
              <a:gd name="connsiteY760" fmla="*/ 113829 h 4267200"/>
              <a:gd name="connsiteX761" fmla="*/ 9095810 w 12192000"/>
              <a:gd name="connsiteY761" fmla="*/ 0 h 4267200"/>
              <a:gd name="connsiteX762" fmla="*/ 9215999 w 12192000"/>
              <a:gd name="connsiteY762" fmla="*/ 0 h 4267200"/>
              <a:gd name="connsiteX763" fmla="*/ 9250991 w 12192000"/>
              <a:gd name="connsiteY763" fmla="*/ 17650 h 4267200"/>
              <a:gd name="connsiteX764" fmla="*/ 9551793 w 12192000"/>
              <a:gd name="connsiteY764" fmla="*/ 69947 h 4267200"/>
              <a:gd name="connsiteX765" fmla="*/ 10211701 w 12192000"/>
              <a:gd name="connsiteY765" fmla="*/ 15192 h 4267200"/>
              <a:gd name="connsiteX766" fmla="*/ 9665014 w 12192000"/>
              <a:gd name="connsiteY766" fmla="*/ 41266 h 4267200"/>
              <a:gd name="connsiteX767" fmla="*/ 9382567 w 12192000"/>
              <a:gd name="connsiteY767" fmla="*/ 18583 h 4267200"/>
              <a:gd name="connsiteX768" fmla="*/ 9283159 w 12192000"/>
              <a:gd name="connsiteY768" fmla="*/ 0 h 4267200"/>
              <a:gd name="connsiteX769" fmla="*/ 9469266 w 12192000"/>
              <a:gd name="connsiteY769" fmla="*/ 0 h 4267200"/>
              <a:gd name="connsiteX770" fmla="*/ 9504117 w 12192000"/>
              <a:gd name="connsiteY770" fmla="*/ 4274 h 4267200"/>
              <a:gd name="connsiteX771" fmla="*/ 9667223 w 12192000"/>
              <a:gd name="connsiteY771" fmla="*/ 13232 h 4267200"/>
              <a:gd name="connsiteX772" fmla="*/ 9887703 w 12192000"/>
              <a:gd name="connsiteY772" fmla="*/ 12601 h 4267200"/>
              <a:gd name="connsiteX773" fmla="*/ 10088930 w 12192000"/>
              <a:gd name="connsiteY773" fmla="*/ 0 h 4267200"/>
              <a:gd name="connsiteX774" fmla="*/ 10544171 w 12192000"/>
              <a:gd name="connsiteY774" fmla="*/ 0 h 4267200"/>
              <a:gd name="connsiteX775" fmla="*/ 10392396 w 12192000"/>
              <a:gd name="connsiteY775" fmla="*/ 36772 h 4267200"/>
              <a:gd name="connsiteX776" fmla="*/ 9413803 w 12192000"/>
              <a:gd name="connsiteY776" fmla="*/ 131277 h 4267200"/>
              <a:gd name="connsiteX777" fmla="*/ 9174626 w 12192000"/>
              <a:gd name="connsiteY777" fmla="*/ 44983 h 4267200"/>
              <a:gd name="connsiteX778" fmla="*/ 8474998 w 12192000"/>
              <a:gd name="connsiteY778" fmla="*/ 0 h 4267200"/>
              <a:gd name="connsiteX779" fmla="*/ 8573502 w 12192000"/>
              <a:gd name="connsiteY779" fmla="*/ 0 h 4267200"/>
              <a:gd name="connsiteX780" fmla="*/ 8659539 w 12192000"/>
              <a:gd name="connsiteY780" fmla="*/ 117664 h 4267200"/>
              <a:gd name="connsiteX781" fmla="*/ 9248507 w 12192000"/>
              <a:gd name="connsiteY781" fmla="*/ 743734 h 4267200"/>
              <a:gd name="connsiteX782" fmla="*/ 9309457 w 12192000"/>
              <a:gd name="connsiteY782" fmla="*/ 795932 h 4267200"/>
              <a:gd name="connsiteX783" fmla="*/ 9785496 w 12192000"/>
              <a:gd name="connsiteY783" fmla="*/ 530713 h 4267200"/>
              <a:gd name="connsiteX784" fmla="*/ 10482828 w 12192000"/>
              <a:gd name="connsiteY784" fmla="*/ 399738 h 4267200"/>
              <a:gd name="connsiteX785" fmla="*/ 10468382 w 12192000"/>
              <a:gd name="connsiteY785" fmla="*/ 461219 h 4267200"/>
              <a:gd name="connsiteX786" fmla="*/ 9430790 w 12192000"/>
              <a:gd name="connsiteY786" fmla="*/ 895589 h 4267200"/>
              <a:gd name="connsiteX787" fmla="*/ 10019780 w 12192000"/>
              <a:gd name="connsiteY787" fmla="*/ 1298815 h 4267200"/>
              <a:gd name="connsiteX788" fmla="*/ 10372218 w 12192000"/>
              <a:gd name="connsiteY788" fmla="*/ 1146081 h 4267200"/>
              <a:gd name="connsiteX789" fmla="*/ 10896429 w 12192000"/>
              <a:gd name="connsiteY789" fmla="*/ 310883 h 4267200"/>
              <a:gd name="connsiteX790" fmla="*/ 10919735 w 12192000"/>
              <a:gd name="connsiteY790" fmla="*/ 318176 h 4267200"/>
              <a:gd name="connsiteX791" fmla="*/ 10637064 w 12192000"/>
              <a:gd name="connsiteY791" fmla="*/ 935661 h 4267200"/>
              <a:gd name="connsiteX792" fmla="*/ 10516995 w 12192000"/>
              <a:gd name="connsiteY792" fmla="*/ 1070245 h 4267200"/>
              <a:gd name="connsiteX793" fmla="*/ 10868835 w 12192000"/>
              <a:gd name="connsiteY793" fmla="*/ 815534 h 4267200"/>
              <a:gd name="connsiteX794" fmla="*/ 11704547 w 12192000"/>
              <a:gd name="connsiteY794" fmla="*/ 465665 h 4267200"/>
              <a:gd name="connsiteX795" fmla="*/ 12033562 w 12192000"/>
              <a:gd name="connsiteY795" fmla="*/ 350012 h 4267200"/>
              <a:gd name="connsiteX796" fmla="*/ 12025537 w 12192000"/>
              <a:gd name="connsiteY796" fmla="*/ 382666 h 4267200"/>
              <a:gd name="connsiteX797" fmla="*/ 11088649 w 12192000"/>
              <a:gd name="connsiteY797" fmla="*/ 1056676 h 4267200"/>
              <a:gd name="connsiteX798" fmla="*/ 10561600 w 12192000"/>
              <a:gd name="connsiteY798" fmla="*/ 1229477 h 4267200"/>
              <a:gd name="connsiteX799" fmla="*/ 10280797 w 12192000"/>
              <a:gd name="connsiteY799" fmla="*/ 1263181 h 4267200"/>
              <a:gd name="connsiteX800" fmla="*/ 10083376 w 12192000"/>
              <a:gd name="connsiteY800" fmla="*/ 1334114 h 4267200"/>
              <a:gd name="connsiteX801" fmla="*/ 10832582 w 12192000"/>
              <a:gd name="connsiteY801" fmla="*/ 1687356 h 4267200"/>
              <a:gd name="connsiteX802" fmla="*/ 10839263 w 12192000"/>
              <a:gd name="connsiteY802" fmla="*/ 1683743 h 4267200"/>
              <a:gd name="connsiteX803" fmla="*/ 11350910 w 12192000"/>
              <a:gd name="connsiteY803" fmla="*/ 1443899 h 4267200"/>
              <a:gd name="connsiteX804" fmla="*/ 11360346 w 12192000"/>
              <a:gd name="connsiteY804" fmla="*/ 1429225 h 4267200"/>
              <a:gd name="connsiteX805" fmla="*/ 12167580 w 12192000"/>
              <a:gd name="connsiteY805" fmla="*/ 789523 h 4267200"/>
              <a:gd name="connsiteX806" fmla="*/ 12192000 w 12192000"/>
              <a:gd name="connsiteY806" fmla="*/ 769876 h 4267200"/>
              <a:gd name="connsiteX807" fmla="*/ 12192000 w 12192000"/>
              <a:gd name="connsiteY807" fmla="*/ 802845 h 4267200"/>
              <a:gd name="connsiteX808" fmla="*/ 12173558 w 12192000"/>
              <a:gd name="connsiteY808" fmla="*/ 821317 h 4267200"/>
              <a:gd name="connsiteX809" fmla="*/ 12117398 w 12192000"/>
              <a:gd name="connsiteY809" fmla="*/ 877374 h 4267200"/>
              <a:gd name="connsiteX810" fmla="*/ 11472926 w 12192000"/>
              <a:gd name="connsiteY810" fmla="*/ 1344259 h 4267200"/>
              <a:gd name="connsiteX811" fmla="*/ 11666978 w 12192000"/>
              <a:gd name="connsiteY811" fmla="*/ 1215889 h 4267200"/>
              <a:gd name="connsiteX812" fmla="*/ 11707200 w 12192000"/>
              <a:gd name="connsiteY812" fmla="*/ 1192361 h 4267200"/>
              <a:gd name="connsiteX813" fmla="*/ 12144637 w 12192000"/>
              <a:gd name="connsiteY813" fmla="*/ 858646 h 4267200"/>
              <a:gd name="connsiteX814" fmla="*/ 12192000 w 12192000"/>
              <a:gd name="connsiteY814" fmla="*/ 810414 h 4267200"/>
              <a:gd name="connsiteX815" fmla="*/ 12192000 w 12192000"/>
              <a:gd name="connsiteY815" fmla="*/ 916439 h 4267200"/>
              <a:gd name="connsiteX816" fmla="*/ 12150630 w 12192000"/>
              <a:gd name="connsiteY816" fmla="*/ 982925 h 4267200"/>
              <a:gd name="connsiteX817" fmla="*/ 11389484 w 12192000"/>
              <a:gd name="connsiteY817" fmla="*/ 1469889 h 4267200"/>
              <a:gd name="connsiteX818" fmla="*/ 10923736 w 12192000"/>
              <a:gd name="connsiteY818" fmla="*/ 1721439 h 4267200"/>
              <a:gd name="connsiteX819" fmla="*/ 11091913 w 12192000"/>
              <a:gd name="connsiteY819" fmla="*/ 1780406 h 4267200"/>
              <a:gd name="connsiteX820" fmla="*/ 11771238 w 12192000"/>
              <a:gd name="connsiteY820" fmla="*/ 1944400 h 4267200"/>
              <a:gd name="connsiteX821" fmla="*/ 11783166 w 12192000"/>
              <a:gd name="connsiteY821" fmla="*/ 1931422 h 4267200"/>
              <a:gd name="connsiteX822" fmla="*/ 12131988 w 12192000"/>
              <a:gd name="connsiteY822" fmla="*/ 1574357 h 4267200"/>
              <a:gd name="connsiteX823" fmla="*/ 12192000 w 12192000"/>
              <a:gd name="connsiteY823" fmla="*/ 1537429 h 4267200"/>
              <a:gd name="connsiteX824" fmla="*/ 12192000 w 12192000"/>
              <a:gd name="connsiteY824" fmla="*/ 1589108 h 4267200"/>
              <a:gd name="connsiteX825" fmla="*/ 12112105 w 12192000"/>
              <a:gd name="connsiteY825" fmla="*/ 1640352 h 4267200"/>
              <a:gd name="connsiteX826" fmla="*/ 11849203 w 12192000"/>
              <a:gd name="connsiteY826" fmla="*/ 1900149 h 4267200"/>
              <a:gd name="connsiteX827" fmla="*/ 11946326 w 12192000"/>
              <a:gd name="connsiteY827" fmla="*/ 1822808 h 4267200"/>
              <a:gd name="connsiteX828" fmla="*/ 12055863 w 12192000"/>
              <a:gd name="connsiteY828" fmla="*/ 1735914 h 4267200"/>
              <a:gd name="connsiteX829" fmla="*/ 12150816 w 12192000"/>
              <a:gd name="connsiteY829" fmla="*/ 1678902 h 4267200"/>
              <a:gd name="connsiteX830" fmla="*/ 12192000 w 12192000"/>
              <a:gd name="connsiteY830" fmla="*/ 1655121 h 4267200"/>
              <a:gd name="connsiteX831" fmla="*/ 12192000 w 12192000"/>
              <a:gd name="connsiteY831" fmla="*/ 1686869 h 4267200"/>
              <a:gd name="connsiteX832" fmla="*/ 12163772 w 12192000"/>
              <a:gd name="connsiteY832" fmla="*/ 1703058 h 4267200"/>
              <a:gd name="connsiteX833" fmla="*/ 12070597 w 12192000"/>
              <a:gd name="connsiteY833" fmla="*/ 1758893 h 4267200"/>
              <a:gd name="connsiteX834" fmla="*/ 11963621 w 12192000"/>
              <a:gd name="connsiteY834" fmla="*/ 1844299 h 4267200"/>
              <a:gd name="connsiteX835" fmla="*/ 11886604 w 12192000"/>
              <a:gd name="connsiteY835" fmla="*/ 1907617 h 4267200"/>
              <a:gd name="connsiteX836" fmla="*/ 12153575 w 12192000"/>
              <a:gd name="connsiteY836" fmla="*/ 1786372 h 4267200"/>
              <a:gd name="connsiteX837" fmla="*/ 12192000 w 12192000"/>
              <a:gd name="connsiteY837" fmla="*/ 1759693 h 4267200"/>
              <a:gd name="connsiteX838" fmla="*/ 12192000 w 12192000"/>
              <a:gd name="connsiteY838" fmla="*/ 1809459 h 4267200"/>
              <a:gd name="connsiteX839" fmla="*/ 12121362 w 12192000"/>
              <a:gd name="connsiteY839" fmla="*/ 1857561 h 4267200"/>
              <a:gd name="connsiteX840" fmla="*/ 11895949 w 12192000"/>
              <a:gd name="connsiteY840" fmla="*/ 1963079 h 4267200"/>
              <a:gd name="connsiteX841" fmla="*/ 12192000 w 12192000"/>
              <a:gd name="connsiteY841" fmla="*/ 1990579 h 4267200"/>
              <a:gd name="connsiteX842" fmla="*/ 12192000 w 12192000"/>
              <a:gd name="connsiteY842" fmla="*/ 2065582 h 4267200"/>
              <a:gd name="connsiteX843" fmla="*/ 12153918 w 12192000"/>
              <a:gd name="connsiteY843" fmla="*/ 2063926 h 4267200"/>
              <a:gd name="connsiteX844" fmla="*/ 12192000 w 12192000"/>
              <a:gd name="connsiteY844" fmla="*/ 2085104 h 4267200"/>
              <a:gd name="connsiteX845" fmla="*/ 12192000 w 12192000"/>
              <a:gd name="connsiteY845" fmla="*/ 2178471 h 4267200"/>
              <a:gd name="connsiteX846" fmla="*/ 12085355 w 12192000"/>
              <a:gd name="connsiteY846" fmla="*/ 2122457 h 4267200"/>
              <a:gd name="connsiteX847" fmla="*/ 12192000 w 12192000"/>
              <a:gd name="connsiteY847" fmla="*/ 2196158 h 4267200"/>
              <a:gd name="connsiteX848" fmla="*/ 12192000 w 12192000"/>
              <a:gd name="connsiteY848" fmla="*/ 2230374 h 4267200"/>
              <a:gd name="connsiteX849" fmla="*/ 12041237 w 12192000"/>
              <a:gd name="connsiteY849" fmla="*/ 2126309 h 4267200"/>
              <a:gd name="connsiteX850" fmla="*/ 12174450 w 12192000"/>
              <a:gd name="connsiteY850" fmla="*/ 2262541 h 4267200"/>
              <a:gd name="connsiteX851" fmla="*/ 12192000 w 12192000"/>
              <a:gd name="connsiteY851" fmla="*/ 2275857 h 4267200"/>
              <a:gd name="connsiteX852" fmla="*/ 12192000 w 12192000"/>
              <a:gd name="connsiteY852" fmla="*/ 2377131 h 4267200"/>
              <a:gd name="connsiteX853" fmla="*/ 12155801 w 12192000"/>
              <a:gd name="connsiteY853" fmla="*/ 2349925 h 4267200"/>
              <a:gd name="connsiteX854" fmla="*/ 11930164 w 12192000"/>
              <a:gd name="connsiteY854" fmla="*/ 2041945 h 4267200"/>
              <a:gd name="connsiteX855" fmla="*/ 11561767 w 12192000"/>
              <a:gd name="connsiteY855" fmla="*/ 1984479 h 4267200"/>
              <a:gd name="connsiteX856" fmla="*/ 11987997 w 12192000"/>
              <a:gd name="connsiteY856" fmla="*/ 3153822 h 4267200"/>
              <a:gd name="connsiteX857" fmla="*/ 11926558 w 12192000"/>
              <a:gd name="connsiteY857" fmla="*/ 3203134 h 4267200"/>
              <a:gd name="connsiteX858" fmla="*/ 11440430 w 12192000"/>
              <a:gd name="connsiteY858" fmla="*/ 1973028 h 4267200"/>
              <a:gd name="connsiteX859" fmla="*/ 11446754 w 12192000"/>
              <a:gd name="connsiteY859" fmla="*/ 1959605 h 4267200"/>
              <a:gd name="connsiteX860" fmla="*/ 11050651 w 12192000"/>
              <a:gd name="connsiteY860" fmla="*/ 1850495 h 4267200"/>
              <a:gd name="connsiteX861" fmla="*/ 10389960 w 12192000"/>
              <a:gd name="connsiteY861" fmla="*/ 1586232 h 4267200"/>
              <a:gd name="connsiteX862" fmla="*/ 10500699 w 12192000"/>
              <a:gd name="connsiteY862" fmla="*/ 1913175 h 4267200"/>
              <a:gd name="connsiteX863" fmla="*/ 10507814 w 12192000"/>
              <a:gd name="connsiteY863" fmla="*/ 1920694 h 4267200"/>
              <a:gd name="connsiteX864" fmla="*/ 10518908 w 12192000"/>
              <a:gd name="connsiteY864" fmla="*/ 1911226 h 4267200"/>
              <a:gd name="connsiteX865" fmla="*/ 11258935 w 12192000"/>
              <a:gd name="connsiteY865" fmla="*/ 2442781 h 4267200"/>
              <a:gd name="connsiteX866" fmla="*/ 11211663 w 12192000"/>
              <a:gd name="connsiteY866" fmla="*/ 2510325 h 4267200"/>
              <a:gd name="connsiteX867" fmla="*/ 10571295 w 12192000"/>
              <a:gd name="connsiteY867" fmla="*/ 2105302 h 4267200"/>
              <a:gd name="connsiteX868" fmla="*/ 10435737 w 12192000"/>
              <a:gd name="connsiteY868" fmla="*/ 2805672 h 4267200"/>
              <a:gd name="connsiteX869" fmla="*/ 10206831 w 12192000"/>
              <a:gd name="connsiteY869" fmla="*/ 3151701 h 4267200"/>
              <a:gd name="connsiteX870" fmla="*/ 10196482 w 12192000"/>
              <a:gd name="connsiteY870" fmla="*/ 3135084 h 4267200"/>
              <a:gd name="connsiteX871" fmla="*/ 10381882 w 12192000"/>
              <a:gd name="connsiteY871" fmla="*/ 2155807 h 4267200"/>
              <a:gd name="connsiteX872" fmla="*/ 10439260 w 12192000"/>
              <a:gd name="connsiteY872" fmla="*/ 1962486 h 4267200"/>
              <a:gd name="connsiteX873" fmla="*/ 10439409 w 12192000"/>
              <a:gd name="connsiteY873" fmla="*/ 1960615 h 4267200"/>
              <a:gd name="connsiteX874" fmla="*/ 10439915 w 12192000"/>
              <a:gd name="connsiteY874" fmla="*/ 1951821 h 4267200"/>
              <a:gd name="connsiteX875" fmla="*/ 10314241 w 12192000"/>
              <a:gd name="connsiteY875" fmla="*/ 1556749 h 4267200"/>
              <a:gd name="connsiteX876" fmla="*/ 10315061 w 12192000"/>
              <a:gd name="connsiteY876" fmla="*/ 1548729 h 4267200"/>
              <a:gd name="connsiteX877" fmla="*/ 9526158 w 12192000"/>
              <a:gd name="connsiteY877" fmla="*/ 1071804 h 4267200"/>
              <a:gd name="connsiteX878" fmla="*/ 9758689 w 12192000"/>
              <a:gd name="connsiteY878" fmla="*/ 1585512 h 4267200"/>
              <a:gd name="connsiteX879" fmla="*/ 9941392 w 12192000"/>
              <a:gd name="connsiteY879" fmla="*/ 2432858 h 4267200"/>
              <a:gd name="connsiteX880" fmla="*/ 9887724 w 12192000"/>
              <a:gd name="connsiteY880" fmla="*/ 2495762 h 4267200"/>
              <a:gd name="connsiteX881" fmla="*/ 9587446 w 12192000"/>
              <a:gd name="connsiteY881" fmla="*/ 1872898 h 4267200"/>
              <a:gd name="connsiteX882" fmla="*/ 9462810 w 12192000"/>
              <a:gd name="connsiteY882" fmla="*/ 1288346 h 4267200"/>
              <a:gd name="connsiteX883" fmla="*/ 9318575 w 12192000"/>
              <a:gd name="connsiteY883" fmla="*/ 1540820 h 4267200"/>
              <a:gd name="connsiteX884" fmla="*/ 9191090 w 12192000"/>
              <a:gd name="connsiteY884" fmla="*/ 1688355 h 4267200"/>
              <a:gd name="connsiteX885" fmla="*/ 9177757 w 12192000"/>
              <a:gd name="connsiteY885" fmla="*/ 1683354 h 4267200"/>
              <a:gd name="connsiteX886" fmla="*/ 9274865 w 12192000"/>
              <a:gd name="connsiteY886" fmla="*/ 1336896 h 4267200"/>
              <a:gd name="connsiteX887" fmla="*/ 9478649 w 12192000"/>
              <a:gd name="connsiteY887" fmla="*/ 1173376 h 4267200"/>
              <a:gd name="connsiteX888" fmla="*/ 9482281 w 12192000"/>
              <a:gd name="connsiteY888" fmla="*/ 1167830 h 4267200"/>
              <a:gd name="connsiteX889" fmla="*/ 9438637 w 12192000"/>
              <a:gd name="connsiteY889" fmla="*/ 1015438 h 4267200"/>
              <a:gd name="connsiteX890" fmla="*/ 9439458 w 12192000"/>
              <a:gd name="connsiteY890" fmla="*/ 1007420 h 4267200"/>
              <a:gd name="connsiteX891" fmla="*/ 9197105 w 12192000"/>
              <a:gd name="connsiteY891" fmla="*/ 808882 h 4267200"/>
              <a:gd name="connsiteX892" fmla="*/ 8973607 w 12192000"/>
              <a:gd name="connsiteY892" fmla="*/ 597733 h 4267200"/>
              <a:gd name="connsiteX893" fmla="*/ 8967512 w 12192000"/>
              <a:gd name="connsiteY893" fmla="*/ 1795211 h 4267200"/>
              <a:gd name="connsiteX894" fmla="*/ 8912526 w 12192000"/>
              <a:gd name="connsiteY894" fmla="*/ 1841464 h 4267200"/>
              <a:gd name="connsiteX895" fmla="*/ 8893391 w 12192000"/>
              <a:gd name="connsiteY895" fmla="*/ 572788 h 4267200"/>
              <a:gd name="connsiteX896" fmla="*/ 8902990 w 12192000"/>
              <a:gd name="connsiteY896" fmla="*/ 560750 h 4267200"/>
              <a:gd name="connsiteX897" fmla="*/ 8919102 w 12192000"/>
              <a:gd name="connsiteY897" fmla="*/ 542471 h 4267200"/>
              <a:gd name="connsiteX898" fmla="*/ 8661728 w 12192000"/>
              <a:gd name="connsiteY898" fmla="*/ 250903 h 4267200"/>
              <a:gd name="connsiteX899" fmla="*/ 8357758 w 12192000"/>
              <a:gd name="connsiteY899" fmla="*/ 0 h 4267200"/>
              <a:gd name="connsiteX900" fmla="*/ 8405492 w 12192000"/>
              <a:gd name="connsiteY900" fmla="*/ 0 h 4267200"/>
              <a:gd name="connsiteX901" fmla="*/ 8392083 w 12192000"/>
              <a:gd name="connsiteY901" fmla="*/ 30495 h 4267200"/>
              <a:gd name="connsiteX902" fmla="*/ 8339888 w 12192000"/>
              <a:gd name="connsiteY902" fmla="*/ 306259 h 4267200"/>
              <a:gd name="connsiteX903" fmla="*/ 8473847 w 12192000"/>
              <a:gd name="connsiteY903" fmla="*/ 727373 h 4267200"/>
              <a:gd name="connsiteX904" fmla="*/ 8454081 w 12192000"/>
              <a:gd name="connsiteY904" fmla="*/ 1611960 h 4267200"/>
              <a:gd name="connsiteX905" fmla="*/ 8396000 w 12192000"/>
              <a:gd name="connsiteY905" fmla="*/ 1663986 h 4267200"/>
              <a:gd name="connsiteX906" fmla="*/ 8238881 w 12192000"/>
              <a:gd name="connsiteY906" fmla="*/ 368438 h 4267200"/>
              <a:gd name="connsiteX907" fmla="*/ 7668140 w 12192000"/>
              <a:gd name="connsiteY907" fmla="*/ 942511 h 4267200"/>
              <a:gd name="connsiteX908" fmla="*/ 7637853 w 12192000"/>
              <a:gd name="connsiteY908" fmla="*/ 942567 h 4267200"/>
              <a:gd name="connsiteX909" fmla="*/ 7909649 w 12192000"/>
              <a:gd name="connsiteY909" fmla="*/ 489150 h 4267200"/>
              <a:gd name="connsiteX910" fmla="*/ 8256182 w 12192000"/>
              <a:gd name="connsiteY910" fmla="*/ 301724 h 4267200"/>
              <a:gd name="connsiteX911" fmla="*/ 8255912 w 12192000"/>
              <a:gd name="connsiteY911" fmla="*/ 276498 h 4267200"/>
              <a:gd name="connsiteX912" fmla="*/ 8315225 w 12192000"/>
              <a:gd name="connsiteY912" fmla="*/ 89075 h 4267200"/>
              <a:gd name="connsiteX913" fmla="*/ 7497388 w 12192000"/>
              <a:gd name="connsiteY913" fmla="*/ 0 h 4267200"/>
              <a:gd name="connsiteX914" fmla="*/ 7560921 w 12192000"/>
              <a:gd name="connsiteY914" fmla="*/ 0 h 4267200"/>
              <a:gd name="connsiteX915" fmla="*/ 7546742 w 12192000"/>
              <a:gd name="connsiteY915" fmla="*/ 68966 h 4267200"/>
              <a:gd name="connsiteX916" fmla="*/ 7488853 w 12192000"/>
              <a:gd name="connsiteY916" fmla="*/ 535687 h 4267200"/>
              <a:gd name="connsiteX917" fmla="*/ 7529509 w 12192000"/>
              <a:gd name="connsiteY917" fmla="*/ 380358 h 4267200"/>
              <a:gd name="connsiteX918" fmla="*/ 7585939 w 12192000"/>
              <a:gd name="connsiteY918" fmla="*/ 184712 h 4267200"/>
              <a:gd name="connsiteX919" fmla="*/ 7621792 w 12192000"/>
              <a:gd name="connsiteY919" fmla="*/ 87864 h 4267200"/>
              <a:gd name="connsiteX920" fmla="*/ 7654204 w 12192000"/>
              <a:gd name="connsiteY920" fmla="*/ 0 h 4267200"/>
              <a:gd name="connsiteX921" fmla="*/ 7683986 w 12192000"/>
              <a:gd name="connsiteY921" fmla="*/ 0 h 4267200"/>
              <a:gd name="connsiteX922" fmla="*/ 7647914 w 12192000"/>
              <a:gd name="connsiteY922" fmla="*/ 97640 h 4267200"/>
              <a:gd name="connsiteX923" fmla="*/ 7612524 w 12192000"/>
              <a:gd name="connsiteY923" fmla="*/ 193392 h 4267200"/>
              <a:gd name="connsiteX924" fmla="*/ 7557013 w 12192000"/>
              <a:gd name="connsiteY924" fmla="*/ 386853 h 4267200"/>
              <a:gd name="connsiteX925" fmla="*/ 7517286 w 12192000"/>
              <a:gd name="connsiteY925" fmla="*/ 539999 h 4267200"/>
              <a:gd name="connsiteX926" fmla="*/ 7704204 w 12192000"/>
              <a:gd name="connsiteY926" fmla="*/ 152292 h 4267200"/>
              <a:gd name="connsiteX927" fmla="*/ 7756975 w 12192000"/>
              <a:gd name="connsiteY927" fmla="*/ 0 h 4267200"/>
              <a:gd name="connsiteX928" fmla="*/ 7837329 w 12192000"/>
              <a:gd name="connsiteY928" fmla="*/ 0 h 4267200"/>
              <a:gd name="connsiteX929" fmla="*/ 7821760 w 12192000"/>
              <a:gd name="connsiteY929" fmla="*/ 65656 h 4267200"/>
              <a:gd name="connsiteX930" fmla="*/ 7488925 w 12192000"/>
              <a:gd name="connsiteY930" fmla="*/ 763628 h 4267200"/>
              <a:gd name="connsiteX931" fmla="*/ 7419999 w 12192000"/>
              <a:gd name="connsiteY931" fmla="*/ 774360 h 4267200"/>
              <a:gd name="connsiteX932" fmla="*/ 7487820 w 12192000"/>
              <a:gd name="connsiteY932" fmla="*/ 37416 h 4267200"/>
              <a:gd name="connsiteX933" fmla="*/ 3882765 w 12192000"/>
              <a:gd name="connsiteY933" fmla="*/ 0 h 4267200"/>
              <a:gd name="connsiteX934" fmla="*/ 3995099 w 12192000"/>
              <a:gd name="connsiteY934" fmla="*/ 0 h 4267200"/>
              <a:gd name="connsiteX935" fmla="*/ 4163818 w 12192000"/>
              <a:gd name="connsiteY935" fmla="*/ 234104 h 4267200"/>
              <a:gd name="connsiteX936" fmla="*/ 4172099 w 12192000"/>
              <a:gd name="connsiteY936" fmla="*/ 234207 h 4267200"/>
              <a:gd name="connsiteX937" fmla="*/ 4784282 w 12192000"/>
              <a:gd name="connsiteY937" fmla="*/ 276561 h 4267200"/>
              <a:gd name="connsiteX938" fmla="*/ 4801687 w 12192000"/>
              <a:gd name="connsiteY938" fmla="*/ 267764 h 4267200"/>
              <a:gd name="connsiteX939" fmla="*/ 6082788 w 12192000"/>
              <a:gd name="connsiteY939" fmla="*/ 64119 h 4267200"/>
              <a:gd name="connsiteX940" fmla="*/ 6099442 w 12192000"/>
              <a:gd name="connsiteY940" fmla="*/ 82568 h 4267200"/>
              <a:gd name="connsiteX941" fmla="*/ 4804137 w 12192000"/>
              <a:gd name="connsiteY941" fmla="*/ 320931 h 4267200"/>
              <a:gd name="connsiteX942" fmla="*/ 4227047 w 12192000"/>
              <a:gd name="connsiteY942" fmla="*/ 313415 h 4267200"/>
              <a:gd name="connsiteX943" fmla="*/ 4346041 w 12192000"/>
              <a:gd name="connsiteY943" fmla="*/ 456086 h 4267200"/>
              <a:gd name="connsiteX944" fmla="*/ 4870967 w 12192000"/>
              <a:gd name="connsiteY944" fmla="*/ 963061 h 4267200"/>
              <a:gd name="connsiteX945" fmla="*/ 4889647 w 12192000"/>
              <a:gd name="connsiteY945" fmla="*/ 957147 h 4267200"/>
              <a:gd name="connsiteX946" fmla="*/ 5422504 w 12192000"/>
              <a:gd name="connsiteY946" fmla="*/ 805191 h 4267200"/>
              <a:gd name="connsiteX947" fmla="*/ 6087656 w 12192000"/>
              <a:gd name="connsiteY947" fmla="*/ 826703 h 4267200"/>
              <a:gd name="connsiteX948" fmla="*/ 6058717 w 12192000"/>
              <a:gd name="connsiteY948" fmla="*/ 865992 h 4267200"/>
              <a:gd name="connsiteX949" fmla="*/ 4974153 w 12192000"/>
              <a:gd name="connsiteY949" fmla="*/ 1045456 h 4267200"/>
              <a:gd name="connsiteX950" fmla="*/ 5627835 w 12192000"/>
              <a:gd name="connsiteY950" fmla="*/ 1472077 h 4267200"/>
              <a:gd name="connsiteX951" fmla="*/ 5629817 w 12192000"/>
              <a:gd name="connsiteY951" fmla="*/ 1471412 h 4267200"/>
              <a:gd name="connsiteX952" fmla="*/ 5634124 w 12192000"/>
              <a:gd name="connsiteY952" fmla="*/ 1470572 h 4267200"/>
              <a:gd name="connsiteX953" fmla="*/ 5755832 w 12192000"/>
              <a:gd name="connsiteY953" fmla="*/ 1383886 h 4267200"/>
              <a:gd name="connsiteX954" fmla="*/ 6014186 w 12192000"/>
              <a:gd name="connsiteY954" fmla="*/ 1279799 h 4267200"/>
              <a:gd name="connsiteX955" fmla="*/ 6901619 w 12192000"/>
              <a:gd name="connsiteY955" fmla="*/ 1047874 h 4267200"/>
              <a:gd name="connsiteX956" fmla="*/ 6931566 w 12192000"/>
              <a:gd name="connsiteY956" fmla="*/ 1062034 h 4267200"/>
              <a:gd name="connsiteX957" fmla="*/ 5790982 w 12192000"/>
              <a:gd name="connsiteY957" fmla="*/ 1561380 h 4267200"/>
              <a:gd name="connsiteX958" fmla="*/ 6188971 w 12192000"/>
              <a:gd name="connsiteY958" fmla="*/ 1755168 h 4267200"/>
              <a:gd name="connsiteX959" fmla="*/ 6202446 w 12192000"/>
              <a:gd name="connsiteY959" fmla="*/ 1752268 h 4267200"/>
              <a:gd name="connsiteX960" fmla="*/ 7179560 w 12192000"/>
              <a:gd name="connsiteY960" fmla="*/ 1467551 h 4267200"/>
              <a:gd name="connsiteX961" fmla="*/ 7158730 w 12192000"/>
              <a:gd name="connsiteY961" fmla="*/ 1507835 h 4267200"/>
              <a:gd name="connsiteX962" fmla="*/ 6326959 w 12192000"/>
              <a:gd name="connsiteY962" fmla="*/ 1817686 h 4267200"/>
              <a:gd name="connsiteX963" fmla="*/ 6537433 w 12192000"/>
              <a:gd name="connsiteY963" fmla="*/ 1907790 h 4267200"/>
              <a:gd name="connsiteX964" fmla="*/ 6550221 w 12192000"/>
              <a:gd name="connsiteY964" fmla="*/ 1910729 h 4267200"/>
              <a:gd name="connsiteX965" fmla="*/ 6964438 w 12192000"/>
              <a:gd name="connsiteY965" fmla="*/ 2209505 h 4267200"/>
              <a:gd name="connsiteX966" fmla="*/ 7367862 w 12192000"/>
              <a:gd name="connsiteY966" fmla="*/ 2806833 h 4267200"/>
              <a:gd name="connsiteX967" fmla="*/ 7364329 w 12192000"/>
              <a:gd name="connsiteY967" fmla="*/ 2826907 h 4267200"/>
              <a:gd name="connsiteX968" fmla="*/ 7290545 w 12192000"/>
              <a:gd name="connsiteY968" fmla="*/ 2850663 h 4267200"/>
              <a:gd name="connsiteX969" fmla="*/ 6472036 w 12192000"/>
              <a:gd name="connsiteY969" fmla="*/ 1959003 h 4267200"/>
              <a:gd name="connsiteX970" fmla="*/ 5792897 w 12192000"/>
              <a:gd name="connsiteY970" fmla="*/ 1647747 h 4267200"/>
              <a:gd name="connsiteX971" fmla="*/ 5842751 w 12192000"/>
              <a:gd name="connsiteY971" fmla="*/ 1816112 h 4267200"/>
              <a:gd name="connsiteX972" fmla="*/ 5847424 w 12192000"/>
              <a:gd name="connsiteY972" fmla="*/ 1815776 h 4267200"/>
              <a:gd name="connsiteX973" fmla="*/ 6399821 w 12192000"/>
              <a:gd name="connsiteY973" fmla="*/ 2344799 h 4267200"/>
              <a:gd name="connsiteX974" fmla="*/ 6323232 w 12192000"/>
              <a:gd name="connsiteY974" fmla="*/ 2389634 h 4267200"/>
              <a:gd name="connsiteX975" fmla="*/ 5942958 w 12192000"/>
              <a:gd name="connsiteY975" fmla="*/ 2077708 h 4267200"/>
              <a:gd name="connsiteX976" fmla="*/ 5921559 w 12192000"/>
              <a:gd name="connsiteY976" fmla="*/ 2378596 h 4267200"/>
              <a:gd name="connsiteX977" fmla="*/ 5817651 w 12192000"/>
              <a:gd name="connsiteY977" fmla="*/ 3023919 h 4267200"/>
              <a:gd name="connsiteX978" fmla="*/ 5729634 w 12192000"/>
              <a:gd name="connsiteY978" fmla="*/ 3051849 h 4267200"/>
              <a:gd name="connsiteX979" fmla="*/ 5611018 w 12192000"/>
              <a:gd name="connsiteY979" fmla="*/ 2316769 h 4267200"/>
              <a:gd name="connsiteX980" fmla="*/ 5687608 w 12192000"/>
              <a:gd name="connsiteY980" fmla="*/ 2039972 h 4267200"/>
              <a:gd name="connsiteX981" fmla="*/ 5657554 w 12192000"/>
              <a:gd name="connsiteY981" fmla="*/ 1576445 h 4267200"/>
              <a:gd name="connsiteX982" fmla="*/ 5150475 w 12192000"/>
              <a:gd name="connsiteY982" fmla="*/ 1274012 h 4267200"/>
              <a:gd name="connsiteX983" fmla="*/ 5349142 w 12192000"/>
              <a:gd name="connsiteY983" fmla="*/ 2204405 h 4267200"/>
              <a:gd name="connsiteX984" fmla="*/ 5262214 w 12192000"/>
              <a:gd name="connsiteY984" fmla="*/ 2233836 h 4267200"/>
              <a:gd name="connsiteX985" fmla="*/ 4981539 w 12192000"/>
              <a:gd name="connsiteY985" fmla="*/ 1542201 h 4267200"/>
              <a:gd name="connsiteX986" fmla="*/ 4958461 w 12192000"/>
              <a:gd name="connsiteY986" fmla="*/ 1136957 h 4267200"/>
              <a:gd name="connsiteX987" fmla="*/ 4655015 w 12192000"/>
              <a:gd name="connsiteY987" fmla="*/ 891426 h 4267200"/>
              <a:gd name="connsiteX988" fmla="*/ 4348002 w 12192000"/>
              <a:gd name="connsiteY988" fmla="*/ 2205895 h 4267200"/>
              <a:gd name="connsiteX989" fmla="*/ 4262250 w 12192000"/>
              <a:gd name="connsiteY989" fmla="*/ 2219972 h 4267200"/>
              <a:gd name="connsiteX990" fmla="*/ 4550611 w 12192000"/>
              <a:gd name="connsiteY990" fmla="*/ 817540 h 4267200"/>
              <a:gd name="connsiteX991" fmla="*/ 4564418 w 12192000"/>
              <a:gd name="connsiteY991" fmla="*/ 808293 h 4267200"/>
              <a:gd name="connsiteX992" fmla="*/ 4266388 w 12192000"/>
              <a:gd name="connsiteY992" fmla="*/ 500083 h 4267200"/>
              <a:gd name="connsiteX993" fmla="*/ 4032842 w 12192000"/>
              <a:gd name="connsiteY993" fmla="*/ 211809 h 4267200"/>
              <a:gd name="connsiteX994" fmla="*/ 3721337 w 12192000"/>
              <a:gd name="connsiteY994" fmla="*/ 0 h 4267200"/>
              <a:gd name="connsiteX995" fmla="*/ 3797544 w 12192000"/>
              <a:gd name="connsiteY995" fmla="*/ 0 h 4267200"/>
              <a:gd name="connsiteX996" fmla="*/ 3775734 w 12192000"/>
              <a:gd name="connsiteY996" fmla="*/ 95131 h 4267200"/>
              <a:gd name="connsiteX997" fmla="*/ 3724807 w 12192000"/>
              <a:gd name="connsiteY997" fmla="*/ 272257 h 4267200"/>
              <a:gd name="connsiteX998" fmla="*/ 3726844 w 12192000"/>
              <a:gd name="connsiteY998" fmla="*/ 282988 h 4267200"/>
              <a:gd name="connsiteX999" fmla="*/ 3742664 w 12192000"/>
              <a:gd name="connsiteY999" fmla="*/ 279918 h 4267200"/>
              <a:gd name="connsiteX1000" fmla="*/ 4103910 w 12192000"/>
              <a:gd name="connsiteY1000" fmla="*/ 1161917 h 4267200"/>
              <a:gd name="connsiteX1001" fmla="*/ 4020269 w 12192000"/>
              <a:gd name="connsiteY1001" fmla="*/ 1200406 h 4267200"/>
              <a:gd name="connsiteX1002" fmla="*/ 3674882 w 12192000"/>
              <a:gd name="connsiteY1002" fmla="*/ 488524 h 4267200"/>
              <a:gd name="connsiteX1003" fmla="*/ 3132682 w 12192000"/>
              <a:gd name="connsiteY1003" fmla="*/ 1072284 h 4267200"/>
              <a:gd name="connsiteX1004" fmla="*/ 2716346 w 12192000"/>
              <a:gd name="connsiteY1004" fmla="*/ 1276376 h 4267200"/>
              <a:gd name="connsiteX1005" fmla="*/ 2716772 w 12192000"/>
              <a:gd name="connsiteY1005" fmla="*/ 1255462 h 4267200"/>
              <a:gd name="connsiteX1006" fmla="*/ 3471096 w 12192000"/>
              <a:gd name="connsiteY1006" fmla="*/ 437072 h 4267200"/>
              <a:gd name="connsiteX1007" fmla="*/ 3639057 w 12192000"/>
              <a:gd name="connsiteY1007" fmla="*/ 286334 h 4267200"/>
              <a:gd name="connsiteX1008" fmla="*/ 3640309 w 12192000"/>
              <a:gd name="connsiteY1008" fmla="*/ 284664 h 4267200"/>
              <a:gd name="connsiteX1009" fmla="*/ 3646022 w 12192000"/>
              <a:gd name="connsiteY1009" fmla="*/ 276711 h 4267200"/>
              <a:gd name="connsiteX1010" fmla="*/ 3707943 w 12192000"/>
              <a:gd name="connsiteY1010" fmla="*/ 65958 h 4267200"/>
              <a:gd name="connsiteX1011" fmla="*/ 2867960 w 12192000"/>
              <a:gd name="connsiteY1011" fmla="*/ 0 h 4267200"/>
              <a:gd name="connsiteX1012" fmla="*/ 2926351 w 12192000"/>
              <a:gd name="connsiteY1012" fmla="*/ 0 h 4267200"/>
              <a:gd name="connsiteX1013" fmla="*/ 2902823 w 12192000"/>
              <a:gd name="connsiteY1013" fmla="*/ 262929 h 4267200"/>
              <a:gd name="connsiteX1014" fmla="*/ 2940663 w 12192000"/>
              <a:gd name="connsiteY1014" fmla="*/ 140884 h 4267200"/>
              <a:gd name="connsiteX1015" fmla="*/ 2947039 w 12192000"/>
              <a:gd name="connsiteY1015" fmla="*/ 122524 h 4267200"/>
              <a:gd name="connsiteX1016" fmla="*/ 2984316 w 12192000"/>
              <a:gd name="connsiteY1016" fmla="*/ 0 h 4267200"/>
              <a:gd name="connsiteX1017" fmla="*/ 3016114 w 12192000"/>
              <a:gd name="connsiteY1017" fmla="*/ 0 h 4267200"/>
              <a:gd name="connsiteX1018" fmla="*/ 2979949 w 12192000"/>
              <a:gd name="connsiteY1018" fmla="*/ 119274 h 4267200"/>
              <a:gd name="connsiteX1019" fmla="*/ 3023879 w 12192000"/>
              <a:gd name="connsiteY1019" fmla="*/ 0 h 4267200"/>
              <a:gd name="connsiteX1020" fmla="*/ 3105400 w 12192000"/>
              <a:gd name="connsiteY1020" fmla="*/ 0 h 4267200"/>
              <a:gd name="connsiteX1021" fmla="*/ 3094669 w 12192000"/>
              <a:gd name="connsiteY1021" fmla="*/ 30308 h 4267200"/>
              <a:gd name="connsiteX1022" fmla="*/ 2901945 w 12192000"/>
              <a:gd name="connsiteY1022" fmla="*/ 466538 h 4267200"/>
              <a:gd name="connsiteX1023" fmla="*/ 2815209 w 12192000"/>
              <a:gd name="connsiteY1023" fmla="*/ 497361 h 4267200"/>
              <a:gd name="connsiteX1024" fmla="*/ 2844845 w 12192000"/>
              <a:gd name="connsiteY1024" fmla="*/ 127638 h 4267200"/>
              <a:gd name="connsiteX1025" fmla="*/ 1057230 w 12192000"/>
              <a:gd name="connsiteY1025" fmla="*/ 0 h 4267200"/>
              <a:gd name="connsiteX1026" fmla="*/ 1111003 w 12192000"/>
              <a:gd name="connsiteY1026" fmla="*/ 0 h 4267200"/>
              <a:gd name="connsiteX1027" fmla="*/ 1125553 w 12192000"/>
              <a:gd name="connsiteY1027" fmla="*/ 52588 h 4267200"/>
              <a:gd name="connsiteX1028" fmla="*/ 1304276 w 12192000"/>
              <a:gd name="connsiteY1028" fmla="*/ 476275 h 4267200"/>
              <a:gd name="connsiteX1029" fmla="*/ 1492066 w 12192000"/>
              <a:gd name="connsiteY1029" fmla="*/ 886333 h 4267200"/>
              <a:gd name="connsiteX1030" fmla="*/ 1423698 w 12192000"/>
              <a:gd name="connsiteY1030" fmla="*/ 710817 h 4267200"/>
              <a:gd name="connsiteX1031" fmla="*/ 1357609 w 12192000"/>
              <a:gd name="connsiteY1031" fmla="*/ 532892 h 4267200"/>
              <a:gd name="connsiteX1032" fmla="*/ 1309550 w 12192000"/>
              <a:gd name="connsiteY1032" fmla="*/ 374031 h 4267200"/>
              <a:gd name="connsiteX1033" fmla="*/ 1193673 w 12192000"/>
              <a:gd name="connsiteY1033" fmla="*/ 49533 h 4267200"/>
              <a:gd name="connsiteX1034" fmla="*/ 1164391 w 12192000"/>
              <a:gd name="connsiteY1034" fmla="*/ 0 h 4267200"/>
              <a:gd name="connsiteX1035" fmla="*/ 1200666 w 12192000"/>
              <a:gd name="connsiteY1035" fmla="*/ 0 h 4267200"/>
              <a:gd name="connsiteX1036" fmla="*/ 1223408 w 12192000"/>
              <a:gd name="connsiteY1036" fmla="*/ 38996 h 4267200"/>
              <a:gd name="connsiteX1037" fmla="*/ 1339635 w 12192000"/>
              <a:gd name="connsiteY1037" fmla="*/ 365517 h 4267200"/>
              <a:gd name="connsiteX1038" fmla="*/ 1387469 w 12192000"/>
              <a:gd name="connsiteY1038" fmla="*/ 523079 h 4267200"/>
              <a:gd name="connsiteX1039" fmla="*/ 1452685 w 12192000"/>
              <a:gd name="connsiteY1039" fmla="*/ 699806 h 4267200"/>
              <a:gd name="connsiteX1040" fmla="*/ 1492092 w 12192000"/>
              <a:gd name="connsiteY1040" fmla="*/ 800424 h 4267200"/>
              <a:gd name="connsiteX1041" fmla="*/ 1455302 w 12192000"/>
              <a:gd name="connsiteY1041" fmla="*/ 632913 h 4267200"/>
              <a:gd name="connsiteX1042" fmla="*/ 1222336 w 12192000"/>
              <a:gd name="connsiteY1042" fmla="*/ 9480 h 4267200"/>
              <a:gd name="connsiteX1043" fmla="*/ 1214634 w 12192000"/>
              <a:gd name="connsiteY1043" fmla="*/ 0 h 4267200"/>
              <a:gd name="connsiteX1044" fmla="*/ 1289827 w 12192000"/>
              <a:gd name="connsiteY1044" fmla="*/ 0 h 4267200"/>
              <a:gd name="connsiteX1045" fmla="*/ 1321076 w 12192000"/>
              <a:gd name="connsiteY1045" fmla="*/ 59722 h 4267200"/>
              <a:gd name="connsiteX1046" fmla="*/ 1512579 w 12192000"/>
              <a:gd name="connsiteY1046" fmla="*/ 626441 h 4267200"/>
              <a:gd name="connsiteX1047" fmla="*/ 1506076 w 12192000"/>
              <a:gd name="connsiteY1047" fmla="*/ 1089289 h 4267200"/>
              <a:gd name="connsiteX1048" fmla="*/ 1486346 w 12192000"/>
              <a:gd name="connsiteY1048" fmla="*/ 1079919 h 4267200"/>
              <a:gd name="connsiteX1049" fmla="*/ 1070511 w 12192000"/>
              <a:gd name="connsiteY1049" fmla="*/ 48609 h 4267200"/>
              <a:gd name="connsiteX1050" fmla="*/ 43151 w 12192000"/>
              <a:gd name="connsiteY1050" fmla="*/ 0 h 4267200"/>
              <a:gd name="connsiteX1051" fmla="*/ 95283 w 12192000"/>
              <a:gd name="connsiteY1051" fmla="*/ 0 h 4267200"/>
              <a:gd name="connsiteX1052" fmla="*/ 300708 w 12192000"/>
              <a:gd name="connsiteY1052" fmla="*/ 154571 h 4267200"/>
              <a:gd name="connsiteX1053" fmla="*/ 530414 w 12192000"/>
              <a:gd name="connsiteY1053" fmla="*/ 354673 h 4267200"/>
              <a:gd name="connsiteX1054" fmla="*/ 333785 w 12192000"/>
              <a:gd name="connsiteY1054" fmla="*/ 161564 h 4267200"/>
              <a:gd name="connsiteX1055" fmla="*/ 147005 w 12192000"/>
              <a:gd name="connsiteY1055" fmla="*/ 0 h 4267200"/>
              <a:gd name="connsiteX1056" fmla="*/ 272509 w 12192000"/>
              <a:gd name="connsiteY1056" fmla="*/ 0 h 4267200"/>
              <a:gd name="connsiteX1057" fmla="*/ 326276 w 12192000"/>
              <a:gd name="connsiteY1057" fmla="*/ 45847 h 4267200"/>
              <a:gd name="connsiteX1058" fmla="*/ 823759 w 12192000"/>
              <a:gd name="connsiteY1058" fmla="*/ 574145 h 4267200"/>
              <a:gd name="connsiteX1059" fmla="*/ 811254 w 12192000"/>
              <a:gd name="connsiteY1059" fmla="*/ 665546 h 4267200"/>
              <a:gd name="connsiteX1060" fmla="*/ 154042 w 12192000"/>
              <a:gd name="connsiteY1060" fmla="*/ 261522 h 4267200"/>
              <a:gd name="connsiteX1061" fmla="*/ 13550 w 12192000"/>
              <a:gd name="connsiteY1061" fmla="*/ 158423 h 4267200"/>
              <a:gd name="connsiteX1062" fmla="*/ 0 w 12192000"/>
              <a:gd name="connsiteY1062" fmla="*/ 146618 h 4267200"/>
              <a:gd name="connsiteX1063" fmla="*/ 0 w 12192000"/>
              <a:gd name="connsiteY1063" fmla="*/ 59161 h 4267200"/>
              <a:gd name="connsiteX1064" fmla="*/ 45427 w 12192000"/>
              <a:gd name="connsiteY1064" fmla="*/ 101078 h 4267200"/>
              <a:gd name="connsiteX1065" fmla="*/ 630103 w 12192000"/>
              <a:gd name="connsiteY1065" fmla="*/ 485885 h 4267200"/>
              <a:gd name="connsiteX1066" fmla="*/ 532040 w 12192000"/>
              <a:gd name="connsiteY1066" fmla="*/ 399359 h 4267200"/>
              <a:gd name="connsiteX1067" fmla="*/ 517618 w 12192000"/>
              <a:gd name="connsiteY1067" fmla="*/ 385726 h 4267200"/>
              <a:gd name="connsiteX1068" fmla="*/ 285074 w 12192000"/>
              <a:gd name="connsiteY1068" fmla="*/ 182755 h 426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Lst>
            <a:rect l="l" t="t" r="r" b="b"/>
            <a:pathLst>
              <a:path w="12192000" h="4267200">
                <a:moveTo>
                  <a:pt x="2537169" y="4125568"/>
                </a:moveTo>
                <a:cubicBezTo>
                  <a:pt x="2788218" y="4126068"/>
                  <a:pt x="3025872" y="4161336"/>
                  <a:pt x="3246267" y="4262961"/>
                </a:cubicBezTo>
                <a:lnTo>
                  <a:pt x="3253970" y="4267200"/>
                </a:lnTo>
                <a:lnTo>
                  <a:pt x="3071791" y="4267200"/>
                </a:lnTo>
                <a:lnTo>
                  <a:pt x="2975095" y="4243356"/>
                </a:lnTo>
                <a:cubicBezTo>
                  <a:pt x="2862058" y="4220032"/>
                  <a:pt x="2745568" y="4209031"/>
                  <a:pt x="2626982" y="4206450"/>
                </a:cubicBezTo>
                <a:cubicBezTo>
                  <a:pt x="2581807" y="4205467"/>
                  <a:pt x="2536327" y="4205706"/>
                  <a:pt x="2490617" y="4206951"/>
                </a:cubicBezTo>
                <a:cubicBezTo>
                  <a:pt x="2601507" y="4219748"/>
                  <a:pt x="2711611" y="4236309"/>
                  <a:pt x="2819869" y="4252936"/>
                </a:cubicBezTo>
                <a:lnTo>
                  <a:pt x="2900997" y="4267200"/>
                </a:lnTo>
                <a:lnTo>
                  <a:pt x="2705858" y="4267200"/>
                </a:lnTo>
                <a:lnTo>
                  <a:pt x="2561467" y="4246270"/>
                </a:lnTo>
                <a:cubicBezTo>
                  <a:pt x="2476258" y="4235123"/>
                  <a:pt x="2390533" y="4225627"/>
                  <a:pt x="2305292" y="4219492"/>
                </a:cubicBezTo>
                <a:lnTo>
                  <a:pt x="2409349" y="4267200"/>
                </a:lnTo>
                <a:lnTo>
                  <a:pt x="2266705" y="4267200"/>
                </a:lnTo>
                <a:lnTo>
                  <a:pt x="2183576" y="4227150"/>
                </a:lnTo>
                <a:cubicBezTo>
                  <a:pt x="2170260" y="4220226"/>
                  <a:pt x="2115765" y="4150220"/>
                  <a:pt x="2151029" y="4146947"/>
                </a:cubicBezTo>
                <a:cubicBezTo>
                  <a:pt x="2282770" y="4133761"/>
                  <a:pt x="2411644" y="4125319"/>
                  <a:pt x="2537169" y="4125568"/>
                </a:cubicBezTo>
                <a:close/>
                <a:moveTo>
                  <a:pt x="9258094" y="3958602"/>
                </a:moveTo>
                <a:cubicBezTo>
                  <a:pt x="9013678" y="4006086"/>
                  <a:pt x="8768731" y="4060051"/>
                  <a:pt x="8526712" y="4119804"/>
                </a:cubicBezTo>
                <a:cubicBezTo>
                  <a:pt x="8781748" y="4123003"/>
                  <a:pt x="9026494" y="4069940"/>
                  <a:pt x="9258094" y="3958602"/>
                </a:cubicBezTo>
                <a:close/>
                <a:moveTo>
                  <a:pt x="9168987" y="3919232"/>
                </a:moveTo>
                <a:cubicBezTo>
                  <a:pt x="8975366" y="3912045"/>
                  <a:pt x="8788341" y="3989836"/>
                  <a:pt x="8603910" y="4068895"/>
                </a:cubicBezTo>
                <a:cubicBezTo>
                  <a:pt x="8818554" y="4017452"/>
                  <a:pt x="9035976" y="3970366"/>
                  <a:pt x="9252382" y="3927759"/>
                </a:cubicBezTo>
                <a:cubicBezTo>
                  <a:pt x="9224441" y="3923020"/>
                  <a:pt x="9196646" y="3920259"/>
                  <a:pt x="9168987" y="3919232"/>
                </a:cubicBezTo>
                <a:close/>
                <a:moveTo>
                  <a:pt x="1635889" y="3709494"/>
                </a:moveTo>
                <a:lnTo>
                  <a:pt x="1634800" y="3731111"/>
                </a:lnTo>
                <a:cubicBezTo>
                  <a:pt x="1634800" y="3731111"/>
                  <a:pt x="1635342" y="3716795"/>
                  <a:pt x="1635889" y="3709494"/>
                </a:cubicBezTo>
                <a:close/>
                <a:moveTo>
                  <a:pt x="3174829" y="3620110"/>
                </a:moveTo>
                <a:cubicBezTo>
                  <a:pt x="3177710" y="3619202"/>
                  <a:pt x="3182308" y="3620648"/>
                  <a:pt x="3189263" y="3625726"/>
                </a:cubicBezTo>
                <a:cubicBezTo>
                  <a:pt x="3348177" y="3744655"/>
                  <a:pt x="3463235" y="3908187"/>
                  <a:pt x="3560912" y="4079863"/>
                </a:cubicBezTo>
                <a:cubicBezTo>
                  <a:pt x="3582321" y="4117314"/>
                  <a:pt x="3599153" y="4153173"/>
                  <a:pt x="3611854" y="4188366"/>
                </a:cubicBezTo>
                <a:lnTo>
                  <a:pt x="3631583" y="4267200"/>
                </a:lnTo>
                <a:lnTo>
                  <a:pt x="3575699" y="4267200"/>
                </a:lnTo>
                <a:lnTo>
                  <a:pt x="3575567" y="4263588"/>
                </a:lnTo>
                <a:cubicBezTo>
                  <a:pt x="3563792" y="4170010"/>
                  <a:pt x="3527316" y="4081090"/>
                  <a:pt x="3467355" y="3988130"/>
                </a:cubicBezTo>
                <a:cubicBezTo>
                  <a:pt x="3420192" y="3915029"/>
                  <a:pt x="3371016" y="3849934"/>
                  <a:pt x="3310753" y="3787140"/>
                </a:cubicBezTo>
                <a:cubicBezTo>
                  <a:pt x="3303466" y="3779509"/>
                  <a:pt x="3297626" y="3773227"/>
                  <a:pt x="3291335" y="3767420"/>
                </a:cubicBezTo>
                <a:cubicBezTo>
                  <a:pt x="3324815" y="3824296"/>
                  <a:pt x="3358740" y="3880691"/>
                  <a:pt x="3390805" y="3937163"/>
                </a:cubicBezTo>
                <a:cubicBezTo>
                  <a:pt x="3450145" y="4040978"/>
                  <a:pt x="3506325" y="4144397"/>
                  <a:pt x="3545740" y="4251102"/>
                </a:cubicBezTo>
                <a:lnTo>
                  <a:pt x="3550709" y="4267200"/>
                </a:lnTo>
                <a:lnTo>
                  <a:pt x="3513586" y="4267200"/>
                </a:lnTo>
                <a:lnTo>
                  <a:pt x="3470728" y="4152456"/>
                </a:lnTo>
                <a:cubicBezTo>
                  <a:pt x="3439124" y="4085665"/>
                  <a:pt x="3402484" y="4019598"/>
                  <a:pt x="3364433" y="3953121"/>
                </a:cubicBezTo>
                <a:lnTo>
                  <a:pt x="3316479" y="3872136"/>
                </a:lnTo>
                <a:lnTo>
                  <a:pt x="3504482" y="4267200"/>
                </a:lnTo>
                <a:lnTo>
                  <a:pt x="3467547" y="4267200"/>
                </a:lnTo>
                <a:lnTo>
                  <a:pt x="3177952" y="3657386"/>
                </a:lnTo>
                <a:cubicBezTo>
                  <a:pt x="3172991" y="3646754"/>
                  <a:pt x="3166185" y="3622836"/>
                  <a:pt x="3174829" y="3620110"/>
                </a:cubicBezTo>
                <a:close/>
                <a:moveTo>
                  <a:pt x="11279315" y="3618448"/>
                </a:moveTo>
                <a:cubicBezTo>
                  <a:pt x="11299830" y="3614620"/>
                  <a:pt x="11318737" y="3618623"/>
                  <a:pt x="11317765" y="3638405"/>
                </a:cubicBezTo>
                <a:cubicBezTo>
                  <a:pt x="11309587" y="3820966"/>
                  <a:pt x="11315203" y="4012597"/>
                  <a:pt x="11304886" y="4200582"/>
                </a:cubicBezTo>
                <a:lnTo>
                  <a:pt x="11298904" y="4267200"/>
                </a:lnTo>
                <a:lnTo>
                  <a:pt x="11213088" y="4267200"/>
                </a:lnTo>
                <a:lnTo>
                  <a:pt x="11219157" y="4210725"/>
                </a:lnTo>
                <a:cubicBezTo>
                  <a:pt x="11223807" y="4119600"/>
                  <a:pt x="11224640" y="4027718"/>
                  <a:pt x="11225213" y="3936722"/>
                </a:cubicBezTo>
                <a:cubicBezTo>
                  <a:pt x="11207028" y="4022695"/>
                  <a:pt x="11194593" y="4110355"/>
                  <a:pt x="11182914" y="4196771"/>
                </a:cubicBezTo>
                <a:lnTo>
                  <a:pt x="11172266" y="4267200"/>
                </a:lnTo>
                <a:lnTo>
                  <a:pt x="11140975" y="4267200"/>
                </a:lnTo>
                <a:lnTo>
                  <a:pt x="11152239" y="4192628"/>
                </a:lnTo>
                <a:cubicBezTo>
                  <a:pt x="11165272" y="4096160"/>
                  <a:pt x="11178361" y="3997344"/>
                  <a:pt x="11201005" y="3900089"/>
                </a:cubicBezTo>
                <a:cubicBezTo>
                  <a:pt x="11166930" y="3979173"/>
                  <a:pt x="11134730" y="4058831"/>
                  <a:pt x="11105754" y="4139192"/>
                </a:cubicBezTo>
                <a:lnTo>
                  <a:pt x="11065821" y="4267200"/>
                </a:lnTo>
                <a:lnTo>
                  <a:pt x="10978133" y="4267200"/>
                </a:lnTo>
                <a:lnTo>
                  <a:pt x="11088889" y="3963916"/>
                </a:lnTo>
                <a:cubicBezTo>
                  <a:pt x="11133459" y="3856779"/>
                  <a:pt x="11181967" y="3750740"/>
                  <a:pt x="11231212" y="3645474"/>
                </a:cubicBezTo>
                <a:cubicBezTo>
                  <a:pt x="11236675" y="3633934"/>
                  <a:pt x="11258799" y="3622276"/>
                  <a:pt x="11279315" y="3618448"/>
                </a:cubicBezTo>
                <a:close/>
                <a:moveTo>
                  <a:pt x="10296877" y="3526602"/>
                </a:moveTo>
                <a:cubicBezTo>
                  <a:pt x="10305089" y="3527517"/>
                  <a:pt x="10311503" y="3531079"/>
                  <a:pt x="10314210" y="3538353"/>
                </a:cubicBezTo>
                <a:cubicBezTo>
                  <a:pt x="10361472" y="3659113"/>
                  <a:pt x="10407318" y="3780392"/>
                  <a:pt x="10450858" y="3902477"/>
                </a:cubicBezTo>
                <a:lnTo>
                  <a:pt x="10572255" y="4267200"/>
                </a:lnTo>
                <a:lnTo>
                  <a:pt x="10477642" y="4267200"/>
                </a:lnTo>
                <a:lnTo>
                  <a:pt x="10436479" y="4144570"/>
                </a:lnTo>
                <a:cubicBezTo>
                  <a:pt x="10386976" y="3995354"/>
                  <a:pt x="10333255" y="3848072"/>
                  <a:pt x="10277529" y="3701307"/>
                </a:cubicBezTo>
                <a:cubicBezTo>
                  <a:pt x="10277467" y="3703640"/>
                  <a:pt x="10276853" y="3706334"/>
                  <a:pt x="10276797" y="3708672"/>
                </a:cubicBezTo>
                <a:cubicBezTo>
                  <a:pt x="10284209" y="3854149"/>
                  <a:pt x="10331835" y="3999199"/>
                  <a:pt x="10385906" y="4147031"/>
                </a:cubicBezTo>
                <a:lnTo>
                  <a:pt x="10431445" y="4267200"/>
                </a:lnTo>
                <a:lnTo>
                  <a:pt x="10398237" y="4267200"/>
                </a:lnTo>
                <a:lnTo>
                  <a:pt x="10356661" y="4157302"/>
                </a:lnTo>
                <a:cubicBezTo>
                  <a:pt x="10321871" y="4061517"/>
                  <a:pt x="10289232" y="3966669"/>
                  <a:pt x="10268559" y="3871054"/>
                </a:cubicBezTo>
                <a:cubicBezTo>
                  <a:pt x="10272790" y="3985997"/>
                  <a:pt x="10299544" y="4094770"/>
                  <a:pt x="10340065" y="4201637"/>
                </a:cubicBezTo>
                <a:lnTo>
                  <a:pt x="10368861" y="4267200"/>
                </a:lnTo>
                <a:lnTo>
                  <a:pt x="10267862" y="4267200"/>
                </a:lnTo>
                <a:lnTo>
                  <a:pt x="10236210" y="4185635"/>
                </a:lnTo>
                <a:cubicBezTo>
                  <a:pt x="10169925" y="3991261"/>
                  <a:pt x="10150284" y="3789583"/>
                  <a:pt x="10225980" y="3561061"/>
                </a:cubicBezTo>
                <a:cubicBezTo>
                  <a:pt x="10231424" y="3544935"/>
                  <a:pt x="10272241" y="3523857"/>
                  <a:pt x="10296877" y="3526602"/>
                </a:cubicBezTo>
                <a:close/>
                <a:moveTo>
                  <a:pt x="3429186" y="3458784"/>
                </a:moveTo>
                <a:cubicBezTo>
                  <a:pt x="3434043" y="3458424"/>
                  <a:pt x="3439865" y="3459167"/>
                  <a:pt x="3446761" y="3461278"/>
                </a:cubicBezTo>
                <a:cubicBezTo>
                  <a:pt x="3801752" y="3568638"/>
                  <a:pt x="4119982" y="3746863"/>
                  <a:pt x="4419733" y="3963555"/>
                </a:cubicBezTo>
                <a:cubicBezTo>
                  <a:pt x="4508451" y="4027538"/>
                  <a:pt x="4593765" y="4093753"/>
                  <a:pt x="4659448" y="4172746"/>
                </a:cubicBezTo>
                <a:lnTo>
                  <a:pt x="4719140" y="4267200"/>
                </a:lnTo>
                <a:lnTo>
                  <a:pt x="4641222" y="4267200"/>
                </a:lnTo>
                <a:lnTo>
                  <a:pt x="4599968" y="4207074"/>
                </a:lnTo>
                <a:cubicBezTo>
                  <a:pt x="4478590" y="4057581"/>
                  <a:pt x="4278987" y="3946713"/>
                  <a:pt x="4136093" y="3858466"/>
                </a:cubicBezTo>
                <a:cubicBezTo>
                  <a:pt x="3985171" y="3764831"/>
                  <a:pt x="3831168" y="3687155"/>
                  <a:pt x="3670252" y="3622798"/>
                </a:cubicBezTo>
                <a:lnTo>
                  <a:pt x="3817258" y="3723577"/>
                </a:lnTo>
                <a:cubicBezTo>
                  <a:pt x="3878082" y="3765387"/>
                  <a:pt x="3941278" y="3808498"/>
                  <a:pt x="4000461" y="3855966"/>
                </a:cubicBezTo>
                <a:cubicBezTo>
                  <a:pt x="4030299" y="3879926"/>
                  <a:pt x="4059233" y="3904849"/>
                  <a:pt x="4088180" y="3929774"/>
                </a:cubicBezTo>
                <a:cubicBezTo>
                  <a:pt x="4119532" y="3956928"/>
                  <a:pt x="4151864" y="3984979"/>
                  <a:pt x="4184555" y="4010683"/>
                </a:cubicBezTo>
                <a:cubicBezTo>
                  <a:pt x="4252374" y="4064322"/>
                  <a:pt x="4327401" y="4112085"/>
                  <a:pt x="4399563" y="4158106"/>
                </a:cubicBezTo>
                <a:cubicBezTo>
                  <a:pt x="4448555" y="4189447"/>
                  <a:pt x="4498141" y="4221114"/>
                  <a:pt x="4546299" y="4254934"/>
                </a:cubicBezTo>
                <a:lnTo>
                  <a:pt x="4561743" y="4267200"/>
                </a:lnTo>
                <a:lnTo>
                  <a:pt x="4509274" y="4267200"/>
                </a:lnTo>
                <a:lnTo>
                  <a:pt x="4383389" y="4184369"/>
                </a:lnTo>
                <a:cubicBezTo>
                  <a:pt x="4310251" y="4137460"/>
                  <a:pt x="4234739" y="4089250"/>
                  <a:pt x="4165508" y="4035196"/>
                </a:cubicBezTo>
                <a:cubicBezTo>
                  <a:pt x="4131846" y="4008598"/>
                  <a:pt x="4099524" y="3980549"/>
                  <a:pt x="4068162" y="3953394"/>
                </a:cubicBezTo>
                <a:cubicBezTo>
                  <a:pt x="4039704" y="3928919"/>
                  <a:pt x="4010763" y="3903992"/>
                  <a:pt x="3981416" y="3880482"/>
                </a:cubicBezTo>
                <a:cubicBezTo>
                  <a:pt x="3923199" y="3833909"/>
                  <a:pt x="3860482" y="3791236"/>
                  <a:pt x="3800147" y="3749872"/>
                </a:cubicBezTo>
                <a:lnTo>
                  <a:pt x="3655073" y="3650884"/>
                </a:lnTo>
                <a:cubicBezTo>
                  <a:pt x="3768399" y="3765347"/>
                  <a:pt x="3873410" y="3884450"/>
                  <a:pt x="3989938" y="3991685"/>
                </a:cubicBezTo>
                <a:cubicBezTo>
                  <a:pt x="4106468" y="4098916"/>
                  <a:pt x="4234512" y="4194281"/>
                  <a:pt x="4393907" y="4261258"/>
                </a:cubicBezTo>
                <a:lnTo>
                  <a:pt x="4408201" y="4267200"/>
                </a:lnTo>
                <a:lnTo>
                  <a:pt x="4250346" y="4267200"/>
                </a:lnTo>
                <a:lnTo>
                  <a:pt x="4245269" y="4265040"/>
                </a:lnTo>
                <a:cubicBezTo>
                  <a:pt x="4167858" y="4230709"/>
                  <a:pt x="4095232" y="4193560"/>
                  <a:pt x="4036318" y="4147013"/>
                </a:cubicBezTo>
                <a:cubicBezTo>
                  <a:pt x="3810777" y="3969273"/>
                  <a:pt x="3654591" y="3720297"/>
                  <a:pt x="3432098" y="3537312"/>
                </a:cubicBezTo>
                <a:cubicBezTo>
                  <a:pt x="3408505" y="3517876"/>
                  <a:pt x="3395188" y="3461306"/>
                  <a:pt x="3429186" y="3458784"/>
                </a:cubicBezTo>
                <a:close/>
                <a:moveTo>
                  <a:pt x="9334796" y="3456584"/>
                </a:moveTo>
                <a:cubicBezTo>
                  <a:pt x="9406875" y="3608228"/>
                  <a:pt x="9503788" y="3758542"/>
                  <a:pt x="9651570" y="3826505"/>
                </a:cubicBezTo>
                <a:cubicBezTo>
                  <a:pt x="9559808" y="3686686"/>
                  <a:pt x="9456900" y="3564734"/>
                  <a:pt x="9334796" y="3456584"/>
                </a:cubicBezTo>
                <a:close/>
                <a:moveTo>
                  <a:pt x="4440129" y="3448571"/>
                </a:moveTo>
                <a:cubicBezTo>
                  <a:pt x="4500684" y="3600308"/>
                  <a:pt x="4765312" y="3823987"/>
                  <a:pt x="4856525" y="3915351"/>
                </a:cubicBezTo>
                <a:cubicBezTo>
                  <a:pt x="4921046" y="3979838"/>
                  <a:pt x="4987678" y="4047617"/>
                  <a:pt x="5059055" y="4108918"/>
                </a:cubicBezTo>
                <a:cubicBezTo>
                  <a:pt x="5130436" y="4170218"/>
                  <a:pt x="5206561" y="4225043"/>
                  <a:pt x="5290070" y="4263619"/>
                </a:cubicBezTo>
                <a:cubicBezTo>
                  <a:pt x="5126032" y="4132785"/>
                  <a:pt x="4978794" y="3979858"/>
                  <a:pt x="4834991" y="3830985"/>
                </a:cubicBezTo>
                <a:cubicBezTo>
                  <a:pt x="4709629" y="3700933"/>
                  <a:pt x="4579958" y="3567796"/>
                  <a:pt x="4440129" y="3448571"/>
                </a:cubicBezTo>
                <a:close/>
                <a:moveTo>
                  <a:pt x="5425834" y="3162785"/>
                </a:moveTo>
                <a:cubicBezTo>
                  <a:pt x="5393133" y="3300089"/>
                  <a:pt x="5401723" y="3491623"/>
                  <a:pt x="5401644" y="3617847"/>
                </a:cubicBezTo>
                <a:cubicBezTo>
                  <a:pt x="5401790" y="3807859"/>
                  <a:pt x="5425483" y="3992734"/>
                  <a:pt x="5467256" y="4175494"/>
                </a:cubicBezTo>
                <a:cubicBezTo>
                  <a:pt x="5469824" y="3971868"/>
                  <a:pt x="5459296" y="3766904"/>
                  <a:pt x="5448069" y="3567554"/>
                </a:cubicBezTo>
                <a:close/>
                <a:moveTo>
                  <a:pt x="1318687" y="3113840"/>
                </a:moveTo>
                <a:cubicBezTo>
                  <a:pt x="1233126" y="3142037"/>
                  <a:pt x="1148133" y="3174161"/>
                  <a:pt x="1066793" y="3212171"/>
                </a:cubicBezTo>
                <a:cubicBezTo>
                  <a:pt x="1042399" y="3223712"/>
                  <a:pt x="1017440" y="3235542"/>
                  <a:pt x="993319" y="3247648"/>
                </a:cubicBezTo>
                <a:cubicBezTo>
                  <a:pt x="947600" y="3269890"/>
                  <a:pt x="900765" y="3292688"/>
                  <a:pt x="853081" y="3312410"/>
                </a:cubicBezTo>
                <a:cubicBezTo>
                  <a:pt x="837376" y="3318884"/>
                  <a:pt x="821948" y="3324526"/>
                  <a:pt x="805957" y="3330443"/>
                </a:cubicBezTo>
                <a:cubicBezTo>
                  <a:pt x="973723" y="3284161"/>
                  <a:pt x="1193682" y="3229943"/>
                  <a:pt x="1318687" y="3113840"/>
                </a:cubicBezTo>
                <a:close/>
                <a:moveTo>
                  <a:pt x="5453702" y="3090882"/>
                </a:moveTo>
                <a:lnTo>
                  <a:pt x="5480135" y="3565802"/>
                </a:lnTo>
                <a:cubicBezTo>
                  <a:pt x="5490809" y="3762845"/>
                  <a:pt x="5501220" y="3965024"/>
                  <a:pt x="5499023" y="4166310"/>
                </a:cubicBezTo>
                <a:cubicBezTo>
                  <a:pt x="5546233" y="3984186"/>
                  <a:pt x="5562118" y="3799116"/>
                  <a:pt x="5547022" y="3607838"/>
                </a:cubicBezTo>
                <a:cubicBezTo>
                  <a:pt x="5541143" y="3530760"/>
                  <a:pt x="5529684" y="3453908"/>
                  <a:pt x="5515964" y="3378541"/>
                </a:cubicBezTo>
                <a:cubicBezTo>
                  <a:pt x="5505773" y="3321668"/>
                  <a:pt x="5475310" y="3095607"/>
                  <a:pt x="5453702" y="3090882"/>
                </a:cubicBezTo>
                <a:close/>
                <a:moveTo>
                  <a:pt x="9790480" y="3078533"/>
                </a:moveTo>
                <a:cubicBezTo>
                  <a:pt x="9782502" y="3134217"/>
                  <a:pt x="9773626" y="3189710"/>
                  <a:pt x="9763295" y="3245370"/>
                </a:cubicBezTo>
                <a:cubicBezTo>
                  <a:pt x="9730259" y="3421320"/>
                  <a:pt x="9693170" y="3586065"/>
                  <a:pt x="9736458" y="3758413"/>
                </a:cubicBezTo>
                <a:cubicBezTo>
                  <a:pt x="9741385" y="3680922"/>
                  <a:pt x="9752472" y="3603320"/>
                  <a:pt x="9763499" y="3528057"/>
                </a:cubicBezTo>
                <a:cubicBezTo>
                  <a:pt x="9778184" y="3430521"/>
                  <a:pt x="9793478" y="3330298"/>
                  <a:pt x="9793906" y="3231157"/>
                </a:cubicBezTo>
                <a:cubicBezTo>
                  <a:pt x="9793949" y="3202011"/>
                  <a:pt x="9792735" y="3172131"/>
                  <a:pt x="9791874" y="3142788"/>
                </a:cubicBezTo>
                <a:cubicBezTo>
                  <a:pt x="9791175" y="3121009"/>
                  <a:pt x="9790832" y="3099770"/>
                  <a:pt x="9790480" y="3078533"/>
                </a:cubicBezTo>
                <a:close/>
                <a:moveTo>
                  <a:pt x="1238695" y="3076820"/>
                </a:moveTo>
                <a:cubicBezTo>
                  <a:pt x="1051055" y="3082190"/>
                  <a:pt x="886407" y="3192548"/>
                  <a:pt x="716371" y="3293249"/>
                </a:cubicBezTo>
                <a:cubicBezTo>
                  <a:pt x="670943" y="3320259"/>
                  <a:pt x="625512" y="3345868"/>
                  <a:pt x="579522" y="3371759"/>
                </a:cubicBezTo>
                <a:cubicBezTo>
                  <a:pt x="586257" y="3369787"/>
                  <a:pt x="592991" y="3367806"/>
                  <a:pt x="600288" y="3365555"/>
                </a:cubicBezTo>
                <a:cubicBezTo>
                  <a:pt x="680240" y="3341573"/>
                  <a:pt x="762713" y="3317034"/>
                  <a:pt x="840692" y="3284921"/>
                </a:cubicBezTo>
                <a:cubicBezTo>
                  <a:pt x="887813" y="3265484"/>
                  <a:pt x="934087" y="3242968"/>
                  <a:pt x="979248" y="3221003"/>
                </a:cubicBezTo>
                <a:cubicBezTo>
                  <a:pt x="1004208" y="3209175"/>
                  <a:pt x="1028322" y="3197074"/>
                  <a:pt x="1053282" y="3185247"/>
                </a:cubicBezTo>
                <a:cubicBezTo>
                  <a:pt x="1139666" y="3144704"/>
                  <a:pt x="1229994" y="3110602"/>
                  <a:pt x="1320603" y="3081281"/>
                </a:cubicBezTo>
                <a:cubicBezTo>
                  <a:pt x="1292776" y="3077429"/>
                  <a:pt x="1265502" y="3076054"/>
                  <a:pt x="1238695" y="3076820"/>
                </a:cubicBezTo>
                <a:close/>
                <a:moveTo>
                  <a:pt x="5425627" y="2954192"/>
                </a:moveTo>
                <a:cubicBezTo>
                  <a:pt x="5441934" y="2956815"/>
                  <a:pt x="5467954" y="2996115"/>
                  <a:pt x="5470770" y="3005435"/>
                </a:cubicBezTo>
                <a:cubicBezTo>
                  <a:pt x="5591522" y="3395900"/>
                  <a:pt x="5656650" y="3795361"/>
                  <a:pt x="5567647" y="4190286"/>
                </a:cubicBezTo>
                <a:lnTo>
                  <a:pt x="5545854" y="4267200"/>
                </a:lnTo>
                <a:lnTo>
                  <a:pt x="5391871" y="4267200"/>
                </a:lnTo>
                <a:lnTo>
                  <a:pt x="5318171" y="4175818"/>
                </a:lnTo>
                <a:cubicBezTo>
                  <a:pt x="5204859" y="4048423"/>
                  <a:pt x="5075331" y="3936412"/>
                  <a:pt x="4943646" y="3822916"/>
                </a:cubicBezTo>
                <a:cubicBezTo>
                  <a:pt x="4828850" y="3724110"/>
                  <a:pt x="4714058" y="3625311"/>
                  <a:pt x="4594837" y="3532274"/>
                </a:cubicBezTo>
                <a:cubicBezTo>
                  <a:pt x="4562450" y="3507077"/>
                  <a:pt x="4474786" y="3410282"/>
                  <a:pt x="4441737" y="3399734"/>
                </a:cubicBezTo>
                <a:cubicBezTo>
                  <a:pt x="4437014" y="3398227"/>
                  <a:pt x="4433408" y="3398482"/>
                  <a:pt x="4431236" y="3400954"/>
                </a:cubicBezTo>
                <a:cubicBezTo>
                  <a:pt x="4474088" y="3436036"/>
                  <a:pt x="4516531" y="3472527"/>
                  <a:pt x="4557150" y="3510023"/>
                </a:cubicBezTo>
                <a:cubicBezTo>
                  <a:pt x="4661606" y="3606446"/>
                  <a:pt x="4760255" y="3709152"/>
                  <a:pt x="4856936" y="3809146"/>
                </a:cubicBezTo>
                <a:cubicBezTo>
                  <a:pt x="4939779" y="3895025"/>
                  <a:pt x="5024071" y="3982240"/>
                  <a:pt x="5111996" y="4065759"/>
                </a:cubicBezTo>
                <a:cubicBezTo>
                  <a:pt x="5155961" y="4107518"/>
                  <a:pt x="5200834" y="4148352"/>
                  <a:pt x="5246890" y="4187633"/>
                </a:cubicBezTo>
                <a:lnTo>
                  <a:pt x="5347266" y="4267200"/>
                </a:lnTo>
                <a:lnTo>
                  <a:pt x="5164092" y="4267200"/>
                </a:lnTo>
                <a:lnTo>
                  <a:pt x="5108945" y="4232176"/>
                </a:lnTo>
                <a:cubicBezTo>
                  <a:pt x="4772838" y="3999708"/>
                  <a:pt x="4490756" y="3581960"/>
                  <a:pt x="4294126" y="3303048"/>
                </a:cubicBezTo>
                <a:cubicBezTo>
                  <a:pt x="4284225" y="3288537"/>
                  <a:pt x="4271318" y="3233630"/>
                  <a:pt x="4305321" y="3256953"/>
                </a:cubicBezTo>
                <a:cubicBezTo>
                  <a:pt x="4530520" y="3414680"/>
                  <a:pt x="4740956" y="3587440"/>
                  <a:pt x="4949299" y="3766336"/>
                </a:cubicBezTo>
                <a:cubicBezTo>
                  <a:pt x="5065543" y="3866477"/>
                  <a:pt x="5184542" y="3965579"/>
                  <a:pt x="5291452" y="4076801"/>
                </a:cubicBezTo>
                <a:cubicBezTo>
                  <a:pt x="5309900" y="4095629"/>
                  <a:pt x="5393714" y="4211504"/>
                  <a:pt x="5434998" y="4254100"/>
                </a:cubicBezTo>
                <a:cubicBezTo>
                  <a:pt x="5369347" y="4172892"/>
                  <a:pt x="5356822" y="3836202"/>
                  <a:pt x="5351015" y="3760989"/>
                </a:cubicBezTo>
                <a:cubicBezTo>
                  <a:pt x="5330486" y="3492147"/>
                  <a:pt x="5355823" y="3228927"/>
                  <a:pt x="5413780" y="2966265"/>
                </a:cubicBezTo>
                <a:cubicBezTo>
                  <a:pt x="5415835" y="2956520"/>
                  <a:pt x="5420191" y="2953318"/>
                  <a:pt x="5425627" y="2954192"/>
                </a:cubicBezTo>
                <a:close/>
                <a:moveTo>
                  <a:pt x="8380397" y="2896659"/>
                </a:moveTo>
                <a:cubicBezTo>
                  <a:pt x="8455275" y="3038078"/>
                  <a:pt x="8545153" y="3173735"/>
                  <a:pt x="8634801" y="3304169"/>
                </a:cubicBezTo>
                <a:cubicBezTo>
                  <a:pt x="8726195" y="3437326"/>
                  <a:pt x="8821496" y="3600936"/>
                  <a:pt x="8971448" y="3675946"/>
                </a:cubicBezTo>
                <a:cubicBezTo>
                  <a:pt x="8910775" y="3621244"/>
                  <a:pt x="8864937" y="3553231"/>
                  <a:pt x="8820691" y="3486482"/>
                </a:cubicBezTo>
                <a:cubicBezTo>
                  <a:pt x="8816331" y="3480073"/>
                  <a:pt x="8811972" y="3473665"/>
                  <a:pt x="8807612" y="3467256"/>
                </a:cubicBezTo>
                <a:cubicBezTo>
                  <a:pt x="8727274" y="3347730"/>
                  <a:pt x="8640362" y="3230102"/>
                  <a:pt x="8556796" y="3116474"/>
                </a:cubicBezTo>
                <a:cubicBezTo>
                  <a:pt x="8515702" y="3060746"/>
                  <a:pt x="8472667" y="3003195"/>
                  <a:pt x="8427018" y="2948853"/>
                </a:cubicBezTo>
                <a:cubicBezTo>
                  <a:pt x="8411728" y="2931040"/>
                  <a:pt x="8396239" y="2914119"/>
                  <a:pt x="8380397" y="2896659"/>
                </a:cubicBezTo>
                <a:close/>
                <a:moveTo>
                  <a:pt x="9831020" y="2871730"/>
                </a:moveTo>
                <a:lnTo>
                  <a:pt x="9827707" y="2915231"/>
                </a:lnTo>
                <a:cubicBezTo>
                  <a:pt x="9824540" y="2960178"/>
                  <a:pt x="9821168" y="3006017"/>
                  <a:pt x="9820699" y="3051540"/>
                </a:cubicBezTo>
                <a:cubicBezTo>
                  <a:pt x="9820458" y="3081589"/>
                  <a:pt x="9821664" y="3111470"/>
                  <a:pt x="9822525" y="3140814"/>
                </a:cubicBezTo>
                <a:cubicBezTo>
                  <a:pt x="9823738" y="3170696"/>
                  <a:pt x="9824947" y="3200579"/>
                  <a:pt x="9824704" y="3230628"/>
                </a:cubicBezTo>
                <a:cubicBezTo>
                  <a:pt x="9823869" y="3331557"/>
                  <a:pt x="9808712" y="3433224"/>
                  <a:pt x="9793821" y="3531652"/>
                </a:cubicBezTo>
                <a:cubicBezTo>
                  <a:pt x="9783066" y="3603683"/>
                  <a:pt x="9772446" y="3677150"/>
                  <a:pt x="9767436" y="3750864"/>
                </a:cubicBezTo>
                <a:cubicBezTo>
                  <a:pt x="9782786" y="3724954"/>
                  <a:pt x="9799440" y="3697443"/>
                  <a:pt x="9814477" y="3662531"/>
                </a:cubicBezTo>
                <a:cubicBezTo>
                  <a:pt x="9926754" y="3406015"/>
                  <a:pt x="9892054" y="3133900"/>
                  <a:pt x="9831020" y="2871730"/>
                </a:cubicBezTo>
                <a:close/>
                <a:moveTo>
                  <a:pt x="8380521" y="2850596"/>
                </a:moveTo>
                <a:cubicBezTo>
                  <a:pt x="8404481" y="2875897"/>
                  <a:pt x="8428794" y="2901731"/>
                  <a:pt x="8451446" y="2928627"/>
                </a:cubicBezTo>
                <a:cubicBezTo>
                  <a:pt x="8497446" y="2983517"/>
                  <a:pt x="8540828" y="3041610"/>
                  <a:pt x="8582269" y="3097880"/>
                </a:cubicBezTo>
                <a:cubicBezTo>
                  <a:pt x="8666744" y="3211700"/>
                  <a:pt x="8753998" y="3329876"/>
                  <a:pt x="8833783" y="3449753"/>
                </a:cubicBezTo>
                <a:cubicBezTo>
                  <a:pt x="8838143" y="3456162"/>
                  <a:pt x="8842503" y="3462572"/>
                  <a:pt x="8846863" y="3468981"/>
                </a:cubicBezTo>
                <a:cubicBezTo>
                  <a:pt x="8881714" y="3521040"/>
                  <a:pt x="8917610" y="3574725"/>
                  <a:pt x="8960046" y="3620389"/>
                </a:cubicBezTo>
                <a:cubicBezTo>
                  <a:pt x="8847240" y="3316219"/>
                  <a:pt x="8665033" y="3014288"/>
                  <a:pt x="8380521" y="2850596"/>
                </a:cubicBezTo>
                <a:close/>
                <a:moveTo>
                  <a:pt x="9854151" y="2642862"/>
                </a:moveTo>
                <a:cubicBezTo>
                  <a:pt x="9862376" y="2644690"/>
                  <a:pt x="9868748" y="2649859"/>
                  <a:pt x="9871341" y="2659697"/>
                </a:cubicBezTo>
                <a:cubicBezTo>
                  <a:pt x="9936549" y="2907705"/>
                  <a:pt x="10004418" y="3164740"/>
                  <a:pt x="9966678" y="3423399"/>
                </a:cubicBezTo>
                <a:cubicBezTo>
                  <a:pt x="9951724" y="3524170"/>
                  <a:pt x="9914841" y="3605244"/>
                  <a:pt x="9880832" y="3700562"/>
                </a:cubicBezTo>
                <a:cubicBezTo>
                  <a:pt x="9817639" y="3880472"/>
                  <a:pt x="9825316" y="4002022"/>
                  <a:pt x="9896024" y="4178295"/>
                </a:cubicBezTo>
                <a:lnTo>
                  <a:pt x="10028060" y="4267200"/>
                </a:lnTo>
                <a:lnTo>
                  <a:pt x="9651813" y="4267200"/>
                </a:lnTo>
                <a:lnTo>
                  <a:pt x="9814527" y="4248048"/>
                </a:lnTo>
                <a:cubicBezTo>
                  <a:pt x="9748431" y="4225943"/>
                  <a:pt x="9681848" y="4217991"/>
                  <a:pt x="9615182" y="4220499"/>
                </a:cubicBezTo>
                <a:cubicBezTo>
                  <a:pt x="9565183" y="4222381"/>
                  <a:pt x="9515136" y="4230147"/>
                  <a:pt x="9465210" y="4242240"/>
                </a:cubicBezTo>
                <a:lnTo>
                  <a:pt x="9387108" y="4267200"/>
                </a:lnTo>
                <a:lnTo>
                  <a:pt x="9268441" y="4267200"/>
                </a:lnTo>
                <a:lnTo>
                  <a:pt x="9307676" y="4251276"/>
                </a:lnTo>
                <a:cubicBezTo>
                  <a:pt x="9459842" y="4196603"/>
                  <a:pt x="9613869" y="4164948"/>
                  <a:pt x="9761570" y="4182283"/>
                </a:cubicBezTo>
                <a:cubicBezTo>
                  <a:pt x="9633677" y="4101602"/>
                  <a:pt x="9502269" y="4023929"/>
                  <a:pt x="9368237" y="3949470"/>
                </a:cubicBezTo>
                <a:cubicBezTo>
                  <a:pt x="9363677" y="3950852"/>
                  <a:pt x="9358768" y="3951697"/>
                  <a:pt x="9354614" y="3951288"/>
                </a:cubicBezTo>
                <a:cubicBezTo>
                  <a:pt x="9045666" y="4112095"/>
                  <a:pt x="8711508" y="4184792"/>
                  <a:pt x="8364351" y="4159267"/>
                </a:cubicBezTo>
                <a:cubicBezTo>
                  <a:pt x="8322605" y="4156073"/>
                  <a:pt x="8373028" y="4125362"/>
                  <a:pt x="8386567" y="4119760"/>
                </a:cubicBezTo>
                <a:cubicBezTo>
                  <a:pt x="8661942" y="4017222"/>
                  <a:pt x="8938634" y="3857115"/>
                  <a:pt x="9231713" y="3873539"/>
                </a:cubicBezTo>
                <a:cubicBezTo>
                  <a:pt x="9162796" y="3836374"/>
                  <a:pt x="9093324" y="3799562"/>
                  <a:pt x="9023301" y="3763109"/>
                </a:cubicBezTo>
                <a:cubicBezTo>
                  <a:pt x="9018245" y="3762512"/>
                  <a:pt x="9014299" y="3761207"/>
                  <a:pt x="9010556" y="3758998"/>
                </a:cubicBezTo>
                <a:cubicBezTo>
                  <a:pt x="8818026" y="3719652"/>
                  <a:pt x="8714888" y="3571783"/>
                  <a:pt x="8604324" y="3417171"/>
                </a:cubicBezTo>
                <a:cubicBezTo>
                  <a:pt x="8460937" y="3216099"/>
                  <a:pt x="8313620" y="2999153"/>
                  <a:pt x="8218577" y="2770227"/>
                </a:cubicBezTo>
                <a:cubicBezTo>
                  <a:pt x="8215211" y="2762227"/>
                  <a:pt x="8217371" y="2755481"/>
                  <a:pt x="8222774" y="2749954"/>
                </a:cubicBezTo>
                <a:cubicBezTo>
                  <a:pt x="8238990" y="2733370"/>
                  <a:pt x="8284424" y="2727735"/>
                  <a:pt x="8297623" y="2731935"/>
                </a:cubicBezTo>
                <a:cubicBezTo>
                  <a:pt x="8726387" y="2883841"/>
                  <a:pt x="8964880" y="3311498"/>
                  <a:pt x="9090618" y="3716225"/>
                </a:cubicBezTo>
                <a:cubicBezTo>
                  <a:pt x="9321070" y="3835548"/>
                  <a:pt x="9546131" y="3959850"/>
                  <a:pt x="9762441" y="4093587"/>
                </a:cubicBezTo>
                <a:cubicBezTo>
                  <a:pt x="9739891" y="4035197"/>
                  <a:pt x="9720655" y="3974696"/>
                  <a:pt x="9717826" y="3916719"/>
                </a:cubicBezTo>
                <a:cubicBezTo>
                  <a:pt x="9716379" y="3916883"/>
                  <a:pt x="9714371" y="3917401"/>
                  <a:pt x="9713123" y="3916663"/>
                </a:cubicBezTo>
                <a:cubicBezTo>
                  <a:pt x="9419408" y="3876118"/>
                  <a:pt x="9276568" y="3571232"/>
                  <a:pt x="9175594" y="3326950"/>
                </a:cubicBezTo>
                <a:cubicBezTo>
                  <a:pt x="9162477" y="3295477"/>
                  <a:pt x="9234580" y="3273123"/>
                  <a:pt x="9253941" y="3287566"/>
                </a:cubicBezTo>
                <a:cubicBezTo>
                  <a:pt x="9396995" y="3390749"/>
                  <a:pt x="9519263" y="3506453"/>
                  <a:pt x="9625671" y="3639960"/>
                </a:cubicBezTo>
                <a:cubicBezTo>
                  <a:pt x="9622492" y="3540061"/>
                  <a:pt x="9637797" y="3439839"/>
                  <a:pt x="9656881" y="3333361"/>
                </a:cubicBezTo>
                <a:cubicBezTo>
                  <a:pt x="9696972" y="3116116"/>
                  <a:pt x="9713720" y="2891570"/>
                  <a:pt x="9782066" y="2680771"/>
                </a:cubicBezTo>
                <a:cubicBezTo>
                  <a:pt x="9788129" y="2661952"/>
                  <a:pt x="9829478" y="2637374"/>
                  <a:pt x="9854151" y="2642862"/>
                </a:cubicBezTo>
                <a:close/>
                <a:moveTo>
                  <a:pt x="11114299" y="2390555"/>
                </a:moveTo>
                <a:lnTo>
                  <a:pt x="11113373" y="2392739"/>
                </a:lnTo>
                <a:lnTo>
                  <a:pt x="11117197" y="2394358"/>
                </a:lnTo>
                <a:cubicBezTo>
                  <a:pt x="11116333" y="2393349"/>
                  <a:pt x="11115474" y="2392343"/>
                  <a:pt x="11114299" y="2390555"/>
                </a:cubicBezTo>
                <a:close/>
                <a:moveTo>
                  <a:pt x="10506276" y="2118977"/>
                </a:moveTo>
                <a:cubicBezTo>
                  <a:pt x="10510550" y="2257918"/>
                  <a:pt x="10470507" y="2393544"/>
                  <a:pt x="10431542" y="2525128"/>
                </a:cubicBezTo>
                <a:cubicBezTo>
                  <a:pt x="10417502" y="2571972"/>
                  <a:pt x="10403548" y="2620144"/>
                  <a:pt x="10391375" y="2667145"/>
                </a:cubicBezTo>
                <a:cubicBezTo>
                  <a:pt x="10377290" y="2721696"/>
                  <a:pt x="10366481" y="2777642"/>
                  <a:pt x="10355047" y="2832031"/>
                </a:cubicBezTo>
                <a:lnTo>
                  <a:pt x="10336080" y="2927011"/>
                </a:lnTo>
                <a:cubicBezTo>
                  <a:pt x="10349636" y="2893472"/>
                  <a:pt x="10367643" y="2846374"/>
                  <a:pt x="10389394" y="2782834"/>
                </a:cubicBezTo>
                <a:cubicBezTo>
                  <a:pt x="10448427" y="2611467"/>
                  <a:pt x="10546967" y="2325483"/>
                  <a:pt x="10506276" y="2118977"/>
                </a:cubicBezTo>
                <a:close/>
                <a:moveTo>
                  <a:pt x="11538179" y="2090376"/>
                </a:moveTo>
                <a:cubicBezTo>
                  <a:pt x="11552237" y="2136248"/>
                  <a:pt x="11565750" y="2181883"/>
                  <a:pt x="11577479" y="2228695"/>
                </a:cubicBezTo>
                <a:lnTo>
                  <a:pt x="11586754" y="2266098"/>
                </a:lnTo>
                <a:cubicBezTo>
                  <a:pt x="11593656" y="2295423"/>
                  <a:pt x="11600787" y="2324193"/>
                  <a:pt x="11609011" y="2353427"/>
                </a:cubicBezTo>
                <a:cubicBezTo>
                  <a:pt x="11644349" y="2475257"/>
                  <a:pt x="11704023" y="2591295"/>
                  <a:pt x="11761579" y="2703223"/>
                </a:cubicBezTo>
                <a:cubicBezTo>
                  <a:pt x="11802170" y="2782214"/>
                  <a:pt x="11843944" y="2862994"/>
                  <a:pt x="11877711" y="2947465"/>
                </a:cubicBezTo>
                <a:cubicBezTo>
                  <a:pt x="11815017" y="2640863"/>
                  <a:pt x="11724956" y="2342636"/>
                  <a:pt x="11538179" y="2090376"/>
                </a:cubicBezTo>
                <a:close/>
                <a:moveTo>
                  <a:pt x="6604735" y="2041381"/>
                </a:moveTo>
                <a:cubicBezTo>
                  <a:pt x="6726311" y="2327927"/>
                  <a:pt x="6916754" y="2606522"/>
                  <a:pt x="7204487" y="2742112"/>
                </a:cubicBezTo>
                <a:cubicBezTo>
                  <a:pt x="7179895" y="2719491"/>
                  <a:pt x="7154936" y="2696378"/>
                  <a:pt x="7131592" y="2672096"/>
                </a:cubicBezTo>
                <a:cubicBezTo>
                  <a:pt x="7084181" y="2622518"/>
                  <a:pt x="7039271" y="2569608"/>
                  <a:pt x="6996344" y="2518310"/>
                </a:cubicBezTo>
                <a:cubicBezTo>
                  <a:pt x="6908871" y="2414600"/>
                  <a:pt x="6818501" y="2306884"/>
                  <a:pt x="6735495" y="2196890"/>
                </a:cubicBezTo>
                <a:lnTo>
                  <a:pt x="6721901" y="2179274"/>
                </a:lnTo>
                <a:cubicBezTo>
                  <a:pt x="6685654" y="2131523"/>
                  <a:pt x="6648317" y="2082278"/>
                  <a:pt x="6604735" y="2041381"/>
                </a:cubicBezTo>
                <a:close/>
                <a:moveTo>
                  <a:pt x="11488421" y="2034549"/>
                </a:moveTo>
                <a:cubicBezTo>
                  <a:pt x="11459234" y="2371132"/>
                  <a:pt x="11651925" y="2658088"/>
                  <a:pt x="11840356" y="2932293"/>
                </a:cubicBezTo>
                <a:cubicBezTo>
                  <a:pt x="11809128" y="2858555"/>
                  <a:pt x="11772688" y="2786473"/>
                  <a:pt x="11736331" y="2715710"/>
                </a:cubicBezTo>
                <a:cubicBezTo>
                  <a:pt x="11678147" y="2602235"/>
                  <a:pt x="11617611" y="2485181"/>
                  <a:pt x="11581560" y="2360474"/>
                </a:cubicBezTo>
                <a:cubicBezTo>
                  <a:pt x="11573334" y="2331239"/>
                  <a:pt x="11565889" y="2301693"/>
                  <a:pt x="11558442" y="2272139"/>
                </a:cubicBezTo>
                <a:lnTo>
                  <a:pt x="11549169" y="2234734"/>
                </a:lnTo>
                <a:cubicBezTo>
                  <a:pt x="11532130" y="2167007"/>
                  <a:pt x="11511443" y="2100302"/>
                  <a:pt x="11488421" y="2034549"/>
                </a:cubicBezTo>
                <a:close/>
                <a:moveTo>
                  <a:pt x="10468916" y="2032338"/>
                </a:moveTo>
                <a:cubicBezTo>
                  <a:pt x="10450533" y="2081859"/>
                  <a:pt x="10434093" y="2132840"/>
                  <a:pt x="10421480" y="2185446"/>
                </a:cubicBezTo>
                <a:cubicBezTo>
                  <a:pt x="10388668" y="2317695"/>
                  <a:pt x="10374105" y="2457032"/>
                  <a:pt x="10351264" y="2591574"/>
                </a:cubicBezTo>
                <a:cubicBezTo>
                  <a:pt x="10332355" y="2700098"/>
                  <a:pt x="10281261" y="2959166"/>
                  <a:pt x="10294485" y="2991809"/>
                </a:cubicBezTo>
                <a:lnTo>
                  <a:pt x="10327850" y="2826310"/>
                </a:lnTo>
                <a:cubicBezTo>
                  <a:pt x="10338741" y="2771690"/>
                  <a:pt x="10350331" y="2715434"/>
                  <a:pt x="10364099" y="2660098"/>
                </a:cubicBezTo>
                <a:cubicBezTo>
                  <a:pt x="10376185" y="2611783"/>
                  <a:pt x="10390682" y="2563843"/>
                  <a:pt x="10404725" y="2516991"/>
                </a:cubicBezTo>
                <a:cubicBezTo>
                  <a:pt x="10443463" y="2385961"/>
                  <a:pt x="10483500" y="2250332"/>
                  <a:pt x="10478071" y="2114122"/>
                </a:cubicBezTo>
                <a:cubicBezTo>
                  <a:pt x="10476867" y="2086568"/>
                  <a:pt x="10473555" y="2059413"/>
                  <a:pt x="10468916" y="2032338"/>
                </a:cubicBezTo>
                <a:close/>
                <a:moveTo>
                  <a:pt x="10573132" y="1991479"/>
                </a:moveTo>
                <a:cubicBezTo>
                  <a:pt x="10722027" y="2144650"/>
                  <a:pt x="10877543" y="2280670"/>
                  <a:pt x="11066880" y="2371770"/>
                </a:cubicBezTo>
                <a:cubicBezTo>
                  <a:pt x="10930664" y="2234271"/>
                  <a:pt x="10767866" y="2088089"/>
                  <a:pt x="10573132" y="1991479"/>
                </a:cubicBezTo>
                <a:close/>
                <a:moveTo>
                  <a:pt x="6591670" y="1988277"/>
                </a:moveTo>
                <a:cubicBezTo>
                  <a:pt x="6653650" y="2036451"/>
                  <a:pt x="6701310" y="2098809"/>
                  <a:pt x="6747349" y="2160069"/>
                </a:cubicBezTo>
                <a:lnTo>
                  <a:pt x="6760943" y="2177686"/>
                </a:lnTo>
                <a:cubicBezTo>
                  <a:pt x="6844486" y="2287290"/>
                  <a:pt x="6934499" y="2394502"/>
                  <a:pt x="7021065" y="2498102"/>
                </a:cubicBezTo>
                <a:cubicBezTo>
                  <a:pt x="7063629" y="2548900"/>
                  <a:pt x="7108178" y="2601313"/>
                  <a:pt x="7155223" y="2650386"/>
                </a:cubicBezTo>
                <a:cubicBezTo>
                  <a:pt x="7170968" y="2666443"/>
                  <a:pt x="7186885" y="2681619"/>
                  <a:pt x="7203167" y="2697288"/>
                </a:cubicBezTo>
                <a:cubicBezTo>
                  <a:pt x="7124362" y="2565928"/>
                  <a:pt x="7030837" y="2441422"/>
                  <a:pt x="6937703" y="2321981"/>
                </a:cubicBezTo>
                <a:cubicBezTo>
                  <a:pt x="6842752" y="2200032"/>
                  <a:pt x="6742965" y="2048781"/>
                  <a:pt x="6591670" y="1988277"/>
                </a:cubicBezTo>
                <a:close/>
                <a:moveTo>
                  <a:pt x="5798671" y="1981601"/>
                </a:moveTo>
                <a:cubicBezTo>
                  <a:pt x="5784234" y="2008086"/>
                  <a:pt x="5768551" y="2036236"/>
                  <a:pt x="5754709" y="2071454"/>
                </a:cubicBezTo>
                <a:cubicBezTo>
                  <a:pt x="5651219" y="2330361"/>
                  <a:pt x="5694208" y="2592217"/>
                  <a:pt x="5763044" y="2842206"/>
                </a:cubicBezTo>
                <a:lnTo>
                  <a:pt x="5764974" y="2799609"/>
                </a:lnTo>
                <a:cubicBezTo>
                  <a:pt x="5766710" y="2755616"/>
                  <a:pt x="5768626" y="2710738"/>
                  <a:pt x="5767665" y="2666409"/>
                </a:cubicBezTo>
                <a:cubicBezTo>
                  <a:pt x="5766964" y="2637156"/>
                  <a:pt x="5764828" y="2608182"/>
                  <a:pt x="5763055" y="2579705"/>
                </a:cubicBezTo>
                <a:cubicBezTo>
                  <a:pt x="5760913" y="2550734"/>
                  <a:pt x="5758780" y="2521760"/>
                  <a:pt x="5758079" y="2492508"/>
                </a:cubicBezTo>
                <a:cubicBezTo>
                  <a:pt x="5755745" y="2394242"/>
                  <a:pt x="5767619" y="2294070"/>
                  <a:pt x="5779325" y="2197069"/>
                </a:cubicBezTo>
                <a:cubicBezTo>
                  <a:pt x="5787753" y="2126095"/>
                  <a:pt x="5796001" y="2053736"/>
                  <a:pt x="5798671" y="1981601"/>
                </a:cubicBezTo>
                <a:close/>
                <a:moveTo>
                  <a:pt x="5829202" y="1971679"/>
                </a:moveTo>
                <a:cubicBezTo>
                  <a:pt x="5826736" y="2047481"/>
                  <a:pt x="5818154" y="2123904"/>
                  <a:pt x="5809558" y="2198043"/>
                </a:cubicBezTo>
                <a:cubicBezTo>
                  <a:pt x="5798026" y="2294159"/>
                  <a:pt x="5785973" y="2392938"/>
                  <a:pt x="5788653" y="2489430"/>
                </a:cubicBezTo>
                <a:cubicBezTo>
                  <a:pt x="5789524" y="2517790"/>
                  <a:pt x="5791665" y="2546759"/>
                  <a:pt x="5793439" y="2575235"/>
                </a:cubicBezTo>
                <a:cubicBezTo>
                  <a:pt x="5794815" y="2596366"/>
                  <a:pt x="5795822" y="2617001"/>
                  <a:pt x="5796837" y="2637633"/>
                </a:cubicBezTo>
                <a:cubicBezTo>
                  <a:pt x="5803017" y="2582794"/>
                  <a:pt x="5810098" y="2528066"/>
                  <a:pt x="5818614" y="2473055"/>
                </a:cubicBezTo>
                <a:cubicBezTo>
                  <a:pt x="5845917" y="2299125"/>
                  <a:pt x="5877599" y="2135758"/>
                  <a:pt x="5829202" y="1971679"/>
                </a:cubicBezTo>
                <a:close/>
                <a:moveTo>
                  <a:pt x="10578769" y="1962963"/>
                </a:moveTo>
                <a:cubicBezTo>
                  <a:pt x="10773649" y="2057701"/>
                  <a:pt x="10936285" y="2201237"/>
                  <a:pt x="11073823" y="2338658"/>
                </a:cubicBezTo>
                <a:cubicBezTo>
                  <a:pt x="10938241" y="2169232"/>
                  <a:pt x="10752627" y="1968969"/>
                  <a:pt x="10578769" y="1962963"/>
                </a:cubicBezTo>
                <a:close/>
                <a:moveTo>
                  <a:pt x="5911389" y="1898371"/>
                </a:moveTo>
                <a:cubicBezTo>
                  <a:pt x="6006914" y="2026768"/>
                  <a:pt x="6112955" y="2136857"/>
                  <a:pt x="6237627" y="2231921"/>
                </a:cubicBezTo>
                <a:cubicBezTo>
                  <a:pt x="6161282" y="2090381"/>
                  <a:pt x="6060308" y="1952200"/>
                  <a:pt x="5911389" y="1898371"/>
                </a:cubicBezTo>
                <a:close/>
                <a:moveTo>
                  <a:pt x="6944437" y="1575402"/>
                </a:moveTo>
                <a:cubicBezTo>
                  <a:pt x="6732842" y="1643305"/>
                  <a:pt x="6518352" y="1707201"/>
                  <a:pt x="6304730" y="1766654"/>
                </a:cubicBezTo>
                <a:cubicBezTo>
                  <a:pt x="6527947" y="1784949"/>
                  <a:pt x="6737901" y="1680839"/>
                  <a:pt x="6944437" y="1575402"/>
                </a:cubicBezTo>
                <a:close/>
                <a:moveTo>
                  <a:pt x="7019523" y="1519450"/>
                </a:moveTo>
                <a:cubicBezTo>
                  <a:pt x="6766096" y="1537552"/>
                  <a:pt x="6524653" y="1609537"/>
                  <a:pt x="6298091" y="1737122"/>
                </a:cubicBezTo>
                <a:cubicBezTo>
                  <a:pt x="6539381" y="1670594"/>
                  <a:pt x="6780997" y="1597715"/>
                  <a:pt x="7019523" y="1519450"/>
                </a:cubicBezTo>
                <a:close/>
                <a:moveTo>
                  <a:pt x="2399523" y="1428234"/>
                </a:moveTo>
                <a:cubicBezTo>
                  <a:pt x="2324192" y="1539775"/>
                  <a:pt x="2267478" y="1713586"/>
                  <a:pt x="2224982" y="1826201"/>
                </a:cubicBezTo>
                <a:cubicBezTo>
                  <a:pt x="2161246" y="1995817"/>
                  <a:pt x="2120250" y="2168765"/>
                  <a:pt x="2096099" y="2345900"/>
                </a:cubicBezTo>
                <a:cubicBezTo>
                  <a:pt x="2166834" y="2165047"/>
                  <a:pt x="2226331" y="1978598"/>
                  <a:pt x="2283317" y="1796925"/>
                </a:cubicBezTo>
                <a:close/>
                <a:moveTo>
                  <a:pt x="2448558" y="1373435"/>
                </a:moveTo>
                <a:lnTo>
                  <a:pt x="2312521" y="1806140"/>
                </a:lnTo>
                <a:cubicBezTo>
                  <a:pt x="2255817" y="1985569"/>
                  <a:pt x="2197150" y="2169492"/>
                  <a:pt x="2127533" y="2348380"/>
                </a:cubicBezTo>
                <a:cubicBezTo>
                  <a:pt x="2230881" y="2201722"/>
                  <a:pt x="2307261" y="2041905"/>
                  <a:pt x="2358080" y="1866134"/>
                </a:cubicBezTo>
                <a:cubicBezTo>
                  <a:pt x="2378743" y="1795373"/>
                  <a:pt x="2394349" y="1722940"/>
                  <a:pt x="2407436" y="1651070"/>
                </a:cubicBezTo>
                <a:cubicBezTo>
                  <a:pt x="2417458" y="1596892"/>
                  <a:pt x="2466254" y="1384915"/>
                  <a:pt x="2448558" y="1373435"/>
                </a:cubicBezTo>
                <a:close/>
                <a:moveTo>
                  <a:pt x="278707" y="1352270"/>
                </a:moveTo>
                <a:lnTo>
                  <a:pt x="321570" y="1861610"/>
                </a:lnTo>
                <a:cubicBezTo>
                  <a:pt x="336248" y="1725752"/>
                  <a:pt x="317508" y="1584885"/>
                  <a:pt x="294281" y="1440658"/>
                </a:cubicBezTo>
                <a:close/>
                <a:moveTo>
                  <a:pt x="1423821" y="1351958"/>
                </a:moveTo>
                <a:cubicBezTo>
                  <a:pt x="1426859" y="1507722"/>
                  <a:pt x="1587831" y="1796280"/>
                  <a:pt x="1638521" y="1908470"/>
                </a:cubicBezTo>
                <a:cubicBezTo>
                  <a:pt x="1674424" y="1987707"/>
                  <a:pt x="1711105" y="2070587"/>
                  <a:pt x="1754199" y="2149284"/>
                </a:cubicBezTo>
                <a:cubicBezTo>
                  <a:pt x="1797295" y="2227981"/>
                  <a:pt x="1846801" y="2302493"/>
                  <a:pt x="1908359" y="2364988"/>
                </a:cubicBezTo>
                <a:cubicBezTo>
                  <a:pt x="1805946" y="2193096"/>
                  <a:pt x="1725953" y="2007134"/>
                  <a:pt x="1647661" y="1825945"/>
                </a:cubicBezTo>
                <a:cubicBezTo>
                  <a:pt x="1579500" y="1667751"/>
                  <a:pt x="1508533" y="1505355"/>
                  <a:pt x="1423821" y="1351958"/>
                </a:cubicBezTo>
                <a:close/>
                <a:moveTo>
                  <a:pt x="9518298" y="1338235"/>
                </a:moveTo>
                <a:cubicBezTo>
                  <a:pt x="9531977" y="1651120"/>
                  <a:pt x="9677527" y="1999242"/>
                  <a:pt x="9838009" y="2272553"/>
                </a:cubicBezTo>
                <a:cubicBezTo>
                  <a:pt x="9825312" y="2235634"/>
                  <a:pt x="9815180" y="2197225"/>
                  <a:pt x="9805906" y="2159819"/>
                </a:cubicBezTo>
                <a:lnTo>
                  <a:pt x="9801623" y="2142555"/>
                </a:lnTo>
                <a:cubicBezTo>
                  <a:pt x="9756626" y="1964482"/>
                  <a:pt x="9698390" y="1787247"/>
                  <a:pt x="9628671" y="1617375"/>
                </a:cubicBezTo>
                <a:cubicBezTo>
                  <a:pt x="9618364" y="1593060"/>
                  <a:pt x="9608603" y="1568967"/>
                  <a:pt x="9598299" y="1544643"/>
                </a:cubicBezTo>
                <a:cubicBezTo>
                  <a:pt x="9570133" y="1477354"/>
                  <a:pt x="9541339" y="1408510"/>
                  <a:pt x="9518298" y="1338235"/>
                </a:cubicBezTo>
                <a:close/>
                <a:moveTo>
                  <a:pt x="1431890" y="1306475"/>
                </a:moveTo>
                <a:cubicBezTo>
                  <a:pt x="1458339" y="1352187"/>
                  <a:pt x="1483952" y="1399016"/>
                  <a:pt x="1507597" y="1446132"/>
                </a:cubicBezTo>
                <a:cubicBezTo>
                  <a:pt x="1568403" y="1567288"/>
                  <a:pt x="1621917" y="1692101"/>
                  <a:pt x="1674586" y="1813832"/>
                </a:cubicBezTo>
                <a:cubicBezTo>
                  <a:pt x="1719648" y="1918315"/>
                  <a:pt x="1765554" y="2024477"/>
                  <a:pt x="1815950" y="2128564"/>
                </a:cubicBezTo>
                <a:cubicBezTo>
                  <a:pt x="1866346" y="2232648"/>
                  <a:pt x="1921228" y="2334658"/>
                  <a:pt x="1984242" y="2430829"/>
                </a:cubicBezTo>
                <a:cubicBezTo>
                  <a:pt x="1994073" y="2437830"/>
                  <a:pt x="2003908" y="2444836"/>
                  <a:pt x="2014023" y="2450995"/>
                </a:cubicBezTo>
                <a:cubicBezTo>
                  <a:pt x="1956448" y="2239741"/>
                  <a:pt x="1853160" y="2049325"/>
                  <a:pt x="1747337" y="1855264"/>
                </a:cubicBezTo>
                <a:cubicBezTo>
                  <a:pt x="1678102" y="1728504"/>
                  <a:pt x="1608870" y="1601753"/>
                  <a:pt x="1533749" y="1478656"/>
                </a:cubicBezTo>
                <a:cubicBezTo>
                  <a:pt x="1510398" y="1440515"/>
                  <a:pt x="1454048" y="1294657"/>
                  <a:pt x="1431890" y="1306475"/>
                </a:cubicBezTo>
                <a:close/>
                <a:moveTo>
                  <a:pt x="5052692" y="1292994"/>
                </a:moveTo>
                <a:cubicBezTo>
                  <a:pt x="5103155" y="1406739"/>
                  <a:pt x="5153078" y="1520878"/>
                  <a:pt x="5200661" y="1635186"/>
                </a:cubicBezTo>
                <a:cubicBezTo>
                  <a:pt x="5238218" y="1725483"/>
                  <a:pt x="5273610" y="1815047"/>
                  <a:pt x="5297138" y="1906351"/>
                </a:cubicBezTo>
                <a:cubicBezTo>
                  <a:pt x="5281533" y="1683399"/>
                  <a:pt x="5177210" y="1491946"/>
                  <a:pt x="5052692" y="1292994"/>
                </a:cubicBezTo>
                <a:close/>
                <a:moveTo>
                  <a:pt x="9528078" y="1278636"/>
                </a:moveTo>
                <a:cubicBezTo>
                  <a:pt x="9552982" y="1365794"/>
                  <a:pt x="9588937" y="1451189"/>
                  <a:pt x="9623946" y="1534260"/>
                </a:cubicBezTo>
                <a:lnTo>
                  <a:pt x="9654858" y="1607218"/>
                </a:lnTo>
                <a:cubicBezTo>
                  <a:pt x="9724183" y="1774989"/>
                  <a:pt x="9781702" y="1949347"/>
                  <a:pt x="9826304" y="2125320"/>
                </a:cubicBezTo>
                <a:cubicBezTo>
                  <a:pt x="9794296" y="1963695"/>
                  <a:pt x="9753660" y="1804203"/>
                  <a:pt x="9701198" y="1646797"/>
                </a:cubicBezTo>
                <a:cubicBezTo>
                  <a:pt x="9655682" y="1511000"/>
                  <a:pt x="9586050" y="1397178"/>
                  <a:pt x="9528078" y="1278636"/>
                </a:cubicBezTo>
                <a:close/>
                <a:moveTo>
                  <a:pt x="5009948" y="1273619"/>
                </a:moveTo>
                <a:cubicBezTo>
                  <a:pt x="5013363" y="1406203"/>
                  <a:pt x="5078144" y="1538571"/>
                  <a:pt x="5121777" y="1654213"/>
                </a:cubicBezTo>
                <a:cubicBezTo>
                  <a:pt x="5175625" y="1795269"/>
                  <a:pt x="5233597" y="1934093"/>
                  <a:pt x="5293545" y="2072247"/>
                </a:cubicBezTo>
                <a:cubicBezTo>
                  <a:pt x="5293533" y="2069971"/>
                  <a:pt x="5294060" y="2067298"/>
                  <a:pt x="5294042" y="2065019"/>
                </a:cubicBezTo>
                <a:cubicBezTo>
                  <a:pt x="5282123" y="1924099"/>
                  <a:pt x="5230273" y="1786942"/>
                  <a:pt x="5171936" y="1647613"/>
                </a:cubicBezTo>
                <a:cubicBezTo>
                  <a:pt x="5119977" y="1522743"/>
                  <a:pt x="5065315" y="1397539"/>
                  <a:pt x="5009948" y="1273619"/>
                </a:cubicBezTo>
                <a:close/>
                <a:moveTo>
                  <a:pt x="655236" y="1268632"/>
                </a:moveTo>
                <a:cubicBezTo>
                  <a:pt x="717895" y="1408869"/>
                  <a:pt x="771574" y="1550454"/>
                  <a:pt x="839521" y="1685315"/>
                </a:cubicBezTo>
                <a:cubicBezTo>
                  <a:pt x="907470" y="1820177"/>
                  <a:pt x="989683" y="1948318"/>
                  <a:pt x="1109416" y="2061663"/>
                </a:cubicBezTo>
                <a:cubicBezTo>
                  <a:pt x="1177718" y="2126399"/>
                  <a:pt x="1244319" y="2184954"/>
                  <a:pt x="1298300" y="2247742"/>
                </a:cubicBezTo>
                <a:cubicBezTo>
                  <a:pt x="1250168" y="2156040"/>
                  <a:pt x="1187457" y="2071655"/>
                  <a:pt x="1125871" y="1989513"/>
                </a:cubicBezTo>
                <a:cubicBezTo>
                  <a:pt x="1076370" y="1923070"/>
                  <a:pt x="1025189" y="1854667"/>
                  <a:pt x="981574" y="1783157"/>
                </a:cubicBezTo>
                <a:cubicBezTo>
                  <a:pt x="960475" y="1748106"/>
                  <a:pt x="941058" y="1712211"/>
                  <a:pt x="922198" y="1677437"/>
                </a:cubicBezTo>
                <a:cubicBezTo>
                  <a:pt x="905028" y="1646031"/>
                  <a:pt x="887579" y="1614059"/>
                  <a:pt x="869293" y="1583214"/>
                </a:cubicBezTo>
                <a:cubicBezTo>
                  <a:pt x="832994" y="1522086"/>
                  <a:pt x="791368" y="1462924"/>
                  <a:pt x="751431" y="1405731"/>
                </a:cubicBezTo>
                <a:close/>
                <a:moveTo>
                  <a:pt x="6516292" y="1263064"/>
                </a:moveTo>
                <a:cubicBezTo>
                  <a:pt x="6288018" y="1373581"/>
                  <a:pt x="6031500" y="1451909"/>
                  <a:pt x="5736320" y="1501803"/>
                </a:cubicBezTo>
                <a:cubicBezTo>
                  <a:pt x="6001708" y="1565837"/>
                  <a:pt x="6267694" y="1408906"/>
                  <a:pt x="6516292" y="1263064"/>
                </a:cubicBezTo>
                <a:close/>
                <a:moveTo>
                  <a:pt x="291466" y="1250369"/>
                </a:moveTo>
                <a:cubicBezTo>
                  <a:pt x="302228" y="1312380"/>
                  <a:pt x="313548" y="1374109"/>
                  <a:pt x="323180" y="1435283"/>
                </a:cubicBezTo>
                <a:cubicBezTo>
                  <a:pt x="347262" y="1585402"/>
                  <a:pt x="366566" y="1733005"/>
                  <a:pt x="349381" y="1875041"/>
                </a:cubicBezTo>
                <a:cubicBezTo>
                  <a:pt x="398887" y="1761016"/>
                  <a:pt x="404047" y="1643975"/>
                  <a:pt x="374363" y="1506494"/>
                </a:cubicBezTo>
                <a:cubicBezTo>
                  <a:pt x="356845" y="1425406"/>
                  <a:pt x="334841" y="1350786"/>
                  <a:pt x="302168" y="1274495"/>
                </a:cubicBezTo>
                <a:cubicBezTo>
                  <a:pt x="298229" y="1265236"/>
                  <a:pt x="295129" y="1257666"/>
                  <a:pt x="291466" y="1250369"/>
                </a:cubicBezTo>
                <a:close/>
                <a:moveTo>
                  <a:pt x="678222" y="1248670"/>
                </a:moveTo>
                <a:lnTo>
                  <a:pt x="775536" y="1388015"/>
                </a:lnTo>
                <a:cubicBezTo>
                  <a:pt x="815764" y="1445771"/>
                  <a:pt x="857669" y="1505484"/>
                  <a:pt x="894529" y="1567739"/>
                </a:cubicBezTo>
                <a:cubicBezTo>
                  <a:pt x="913103" y="1599148"/>
                  <a:pt x="930546" y="1631115"/>
                  <a:pt x="948000" y="1663088"/>
                </a:cubicBezTo>
                <a:cubicBezTo>
                  <a:pt x="966853" y="1697859"/>
                  <a:pt x="986277" y="1733757"/>
                  <a:pt x="1006812" y="1767683"/>
                </a:cubicBezTo>
                <a:cubicBezTo>
                  <a:pt x="1049303" y="1838347"/>
                  <a:pt x="1100205" y="1906189"/>
                  <a:pt x="1149133" y="1971513"/>
                </a:cubicBezTo>
                <a:cubicBezTo>
                  <a:pt x="1215506" y="2060384"/>
                  <a:pt x="1283561" y="2151216"/>
                  <a:pt x="1333952" y="2251620"/>
                </a:cubicBezTo>
                <a:lnTo>
                  <a:pt x="1337329" y="2258350"/>
                </a:lnTo>
                <a:cubicBezTo>
                  <a:pt x="1352131" y="2023413"/>
                  <a:pt x="1145204" y="1784597"/>
                  <a:pt x="1014726" y="1615556"/>
                </a:cubicBezTo>
                <a:cubicBezTo>
                  <a:pt x="911517" y="1481269"/>
                  <a:pt x="800192" y="1360189"/>
                  <a:pt x="678222" y="1248670"/>
                </a:cubicBezTo>
                <a:close/>
                <a:moveTo>
                  <a:pt x="9441752" y="1245311"/>
                </a:moveTo>
                <a:cubicBezTo>
                  <a:pt x="9367449" y="1271794"/>
                  <a:pt x="9313207" y="1329954"/>
                  <a:pt x="9278979" y="1406236"/>
                </a:cubicBezTo>
                <a:cubicBezTo>
                  <a:pt x="9261017" y="1445630"/>
                  <a:pt x="9242585" y="1502850"/>
                  <a:pt x="9235540" y="1546869"/>
                </a:cubicBezTo>
                <a:cubicBezTo>
                  <a:pt x="9223867" y="1618535"/>
                  <a:pt x="9230001" y="1614698"/>
                  <a:pt x="9264074" y="1557016"/>
                </a:cubicBezTo>
                <a:cubicBezTo>
                  <a:pt x="9325587" y="1454296"/>
                  <a:pt x="9384605" y="1349880"/>
                  <a:pt x="9441752" y="1245311"/>
                </a:cubicBezTo>
                <a:close/>
                <a:moveTo>
                  <a:pt x="6691602" y="1140573"/>
                </a:moveTo>
                <a:cubicBezTo>
                  <a:pt x="6646175" y="1158238"/>
                  <a:pt x="6598950" y="1175684"/>
                  <a:pt x="6571100" y="1183662"/>
                </a:cubicBezTo>
                <a:cubicBezTo>
                  <a:pt x="6462406" y="1213607"/>
                  <a:pt x="6352215" y="1234713"/>
                  <a:pt x="6241687" y="1257600"/>
                </a:cubicBezTo>
                <a:cubicBezTo>
                  <a:pt x="6040746" y="1299467"/>
                  <a:pt x="5893317" y="1420819"/>
                  <a:pt x="5693009" y="1478256"/>
                </a:cubicBezTo>
                <a:cubicBezTo>
                  <a:pt x="6021285" y="1426507"/>
                  <a:pt x="6301876" y="1340642"/>
                  <a:pt x="6548420" y="1214599"/>
                </a:cubicBezTo>
                <a:cubicBezTo>
                  <a:pt x="6567440" y="1204628"/>
                  <a:pt x="6586456" y="1194658"/>
                  <a:pt x="6605473" y="1184686"/>
                </a:cubicBezTo>
                <a:cubicBezTo>
                  <a:pt x="6633823" y="1169483"/>
                  <a:pt x="6662531" y="1154778"/>
                  <a:pt x="6691602" y="1140573"/>
                </a:cubicBezTo>
                <a:close/>
                <a:moveTo>
                  <a:pt x="4002475" y="1037802"/>
                </a:moveTo>
                <a:cubicBezTo>
                  <a:pt x="4001933" y="1038196"/>
                  <a:pt x="4000861" y="1038973"/>
                  <a:pt x="4000324" y="1039362"/>
                </a:cubicBezTo>
                <a:cubicBezTo>
                  <a:pt x="4001046" y="1040360"/>
                  <a:pt x="4002134" y="1041861"/>
                  <a:pt x="4002862" y="1042866"/>
                </a:cubicBezTo>
                <a:cubicBezTo>
                  <a:pt x="4002672" y="1041472"/>
                  <a:pt x="4002487" y="1040086"/>
                  <a:pt x="4002475" y="1037802"/>
                </a:cubicBezTo>
                <a:close/>
                <a:moveTo>
                  <a:pt x="506322" y="1020997"/>
                </a:moveTo>
                <a:cubicBezTo>
                  <a:pt x="513282" y="1018930"/>
                  <a:pt x="522180" y="1021005"/>
                  <a:pt x="533068" y="1029409"/>
                </a:cubicBezTo>
                <a:cubicBezTo>
                  <a:pt x="813777" y="1244537"/>
                  <a:pt x="1037861" y="1510547"/>
                  <a:pt x="1232525" y="1804675"/>
                </a:cubicBezTo>
                <a:cubicBezTo>
                  <a:pt x="1347857" y="1978510"/>
                  <a:pt x="1448039" y="2155739"/>
                  <a:pt x="1388858" y="2368011"/>
                </a:cubicBezTo>
                <a:cubicBezTo>
                  <a:pt x="1387462" y="2372226"/>
                  <a:pt x="1385496" y="2375314"/>
                  <a:pt x="1384098" y="2378125"/>
                </a:cubicBezTo>
                <a:cubicBezTo>
                  <a:pt x="1412260" y="2438425"/>
                  <a:pt x="1428077" y="2506324"/>
                  <a:pt x="1425393" y="2589124"/>
                </a:cubicBezTo>
                <a:cubicBezTo>
                  <a:pt x="1425681" y="2592488"/>
                  <a:pt x="1424559" y="2594453"/>
                  <a:pt x="1424001" y="2597541"/>
                </a:cubicBezTo>
                <a:cubicBezTo>
                  <a:pt x="1672217" y="2669579"/>
                  <a:pt x="1915127" y="2759032"/>
                  <a:pt x="2152729" y="2864487"/>
                </a:cubicBezTo>
                <a:cubicBezTo>
                  <a:pt x="2132903" y="2746636"/>
                  <a:pt x="2106350" y="2629357"/>
                  <a:pt x="2020609" y="2539671"/>
                </a:cubicBezTo>
                <a:cubicBezTo>
                  <a:pt x="2019486" y="2538832"/>
                  <a:pt x="2019482" y="2537426"/>
                  <a:pt x="2018920" y="2536309"/>
                </a:cubicBezTo>
                <a:cubicBezTo>
                  <a:pt x="1612986" y="2284320"/>
                  <a:pt x="1451410" y="1593008"/>
                  <a:pt x="1342441" y="1173017"/>
                </a:cubicBezTo>
                <a:cubicBezTo>
                  <a:pt x="1338482" y="1156742"/>
                  <a:pt x="1345418" y="1103405"/>
                  <a:pt x="1367925" y="1135648"/>
                </a:cubicBezTo>
                <a:cubicBezTo>
                  <a:pt x="1515878" y="1352095"/>
                  <a:pt x="1645605" y="1576999"/>
                  <a:pt x="1771401" y="1806673"/>
                </a:cubicBezTo>
                <a:cubicBezTo>
                  <a:pt x="1841477" y="1935111"/>
                  <a:pt x="1914363" y="2063547"/>
                  <a:pt x="1972385" y="2198735"/>
                </a:cubicBezTo>
                <a:cubicBezTo>
                  <a:pt x="1982518" y="2221738"/>
                  <a:pt x="2018367" y="2353316"/>
                  <a:pt x="2040892" y="2405205"/>
                </a:cubicBezTo>
                <a:cubicBezTo>
                  <a:pt x="2009600" y="2310668"/>
                  <a:pt x="2111587" y="2005996"/>
                  <a:pt x="2131689" y="1936926"/>
                </a:cubicBezTo>
                <a:cubicBezTo>
                  <a:pt x="2203731" y="1690111"/>
                  <a:pt x="2314813" y="1463729"/>
                  <a:pt x="2454820" y="1248808"/>
                </a:cubicBezTo>
                <a:cubicBezTo>
                  <a:pt x="2475264" y="1216788"/>
                  <a:pt x="2493340" y="1290570"/>
                  <a:pt x="2492512" y="1302920"/>
                </a:cubicBezTo>
                <a:cubicBezTo>
                  <a:pt x="2465675" y="1747535"/>
                  <a:pt x="2370053" y="2178216"/>
                  <a:pt x="2081216" y="2527513"/>
                </a:cubicBezTo>
                <a:cubicBezTo>
                  <a:pt x="2081497" y="2528073"/>
                  <a:pt x="2081211" y="2528916"/>
                  <a:pt x="2081211" y="2528916"/>
                </a:cubicBezTo>
                <a:cubicBezTo>
                  <a:pt x="2150699" y="2633778"/>
                  <a:pt x="2178105" y="2756954"/>
                  <a:pt x="2199067" y="2884061"/>
                </a:cubicBezTo>
                <a:cubicBezTo>
                  <a:pt x="2641128" y="3084915"/>
                  <a:pt x="3028660" y="3311628"/>
                  <a:pt x="3192586" y="3411496"/>
                </a:cubicBezTo>
                <a:cubicBezTo>
                  <a:pt x="3356510" y="3511368"/>
                  <a:pt x="3237401" y="3517312"/>
                  <a:pt x="3182620" y="3483279"/>
                </a:cubicBezTo>
                <a:cubicBezTo>
                  <a:pt x="3055506" y="3404310"/>
                  <a:pt x="2789863" y="3259545"/>
                  <a:pt x="2435119" y="3080173"/>
                </a:cubicBezTo>
                <a:lnTo>
                  <a:pt x="2410152" y="3063751"/>
                </a:lnTo>
                <a:lnTo>
                  <a:pt x="2408099" y="3064403"/>
                </a:lnTo>
                <a:lnTo>
                  <a:pt x="2407218" y="3070324"/>
                </a:lnTo>
                <a:cubicBezTo>
                  <a:pt x="2402612" y="3079171"/>
                  <a:pt x="2394080" y="3088906"/>
                  <a:pt x="2380138" y="3099341"/>
                </a:cubicBezTo>
                <a:cubicBezTo>
                  <a:pt x="2194333" y="3283170"/>
                  <a:pt x="1992503" y="3449064"/>
                  <a:pt x="1765923" y="3581043"/>
                </a:cubicBezTo>
                <a:cubicBezTo>
                  <a:pt x="1744896" y="3593696"/>
                  <a:pt x="1723857" y="3603555"/>
                  <a:pt x="1702258" y="3612286"/>
                </a:cubicBezTo>
                <a:cubicBezTo>
                  <a:pt x="1664333" y="3650747"/>
                  <a:pt x="1731601" y="3589836"/>
                  <a:pt x="1538370" y="3811804"/>
                </a:cubicBezTo>
                <a:cubicBezTo>
                  <a:pt x="1473491" y="3921431"/>
                  <a:pt x="1402113" y="4025542"/>
                  <a:pt x="1325720" y="4125411"/>
                </a:cubicBezTo>
                <a:lnTo>
                  <a:pt x="1206279" y="4267200"/>
                </a:lnTo>
                <a:lnTo>
                  <a:pt x="1115040" y="4267200"/>
                </a:lnTo>
                <a:lnTo>
                  <a:pt x="1258195" y="4099624"/>
                </a:lnTo>
                <a:cubicBezTo>
                  <a:pt x="1315987" y="4027073"/>
                  <a:pt x="1371166" y="3952247"/>
                  <a:pt x="1423113" y="3874565"/>
                </a:cubicBezTo>
                <a:lnTo>
                  <a:pt x="1260565" y="4031982"/>
                </a:lnTo>
                <a:cubicBezTo>
                  <a:pt x="1197929" y="4092559"/>
                  <a:pt x="1134310" y="4154329"/>
                  <a:pt x="1073327" y="4218727"/>
                </a:cubicBezTo>
                <a:lnTo>
                  <a:pt x="1032294" y="4267200"/>
                </a:lnTo>
                <a:lnTo>
                  <a:pt x="993830" y="4267200"/>
                </a:lnTo>
                <a:lnTo>
                  <a:pt x="1051860" y="4198693"/>
                </a:lnTo>
                <a:cubicBezTo>
                  <a:pt x="1113440" y="4133732"/>
                  <a:pt x="1177549" y="4071540"/>
                  <a:pt x="1240607" y="4010401"/>
                </a:cubicBezTo>
                <a:lnTo>
                  <a:pt x="1310106" y="3943217"/>
                </a:lnTo>
                <a:cubicBezTo>
                  <a:pt x="1174685" y="4033303"/>
                  <a:pt x="1054913" y="4139624"/>
                  <a:pt x="952103" y="4265972"/>
                </a:cubicBezTo>
                <a:lnTo>
                  <a:pt x="951207" y="4267200"/>
                </a:lnTo>
                <a:lnTo>
                  <a:pt x="862760" y="4267200"/>
                </a:lnTo>
                <a:lnTo>
                  <a:pt x="909145" y="4199225"/>
                </a:lnTo>
                <a:cubicBezTo>
                  <a:pt x="998789" y="4086824"/>
                  <a:pt x="1101084" y="3991246"/>
                  <a:pt x="1214067" y="3908561"/>
                </a:cubicBezTo>
                <a:cubicBezTo>
                  <a:pt x="1023317" y="3973399"/>
                  <a:pt x="824392" y="4020568"/>
                  <a:pt x="640967" y="4105601"/>
                </a:cubicBezTo>
                <a:cubicBezTo>
                  <a:pt x="549674" y="4147907"/>
                  <a:pt x="460581" y="4194508"/>
                  <a:pt x="372807" y="4243651"/>
                </a:cubicBezTo>
                <a:lnTo>
                  <a:pt x="332830" y="4267200"/>
                </a:lnTo>
                <a:lnTo>
                  <a:pt x="168301" y="4267200"/>
                </a:lnTo>
                <a:lnTo>
                  <a:pt x="278002" y="4201399"/>
                </a:lnTo>
                <a:cubicBezTo>
                  <a:pt x="359885" y="4153808"/>
                  <a:pt x="442683" y="4107866"/>
                  <a:pt x="527241" y="4065078"/>
                </a:cubicBezTo>
                <a:cubicBezTo>
                  <a:pt x="838255" y="3908281"/>
                  <a:pt x="1212318" y="3863093"/>
                  <a:pt x="1510397" y="3684705"/>
                </a:cubicBezTo>
                <a:cubicBezTo>
                  <a:pt x="1390337" y="3729510"/>
                  <a:pt x="1267181" y="3766747"/>
                  <a:pt x="1146550" y="3802012"/>
                </a:cubicBezTo>
                <a:cubicBezTo>
                  <a:pt x="997862" y="3845736"/>
                  <a:pt x="843568" y="3890871"/>
                  <a:pt x="698834" y="3952272"/>
                </a:cubicBezTo>
                <a:cubicBezTo>
                  <a:pt x="519814" y="4027898"/>
                  <a:pt x="352828" y="4127506"/>
                  <a:pt x="192528" y="4236299"/>
                </a:cubicBezTo>
                <a:lnTo>
                  <a:pt x="148586" y="4267200"/>
                </a:lnTo>
                <a:lnTo>
                  <a:pt x="98116" y="4267200"/>
                </a:lnTo>
                <a:lnTo>
                  <a:pt x="169669" y="4216852"/>
                </a:lnTo>
                <a:cubicBezTo>
                  <a:pt x="333361" y="4105506"/>
                  <a:pt x="504130" y="4002947"/>
                  <a:pt x="687572" y="3925629"/>
                </a:cubicBezTo>
                <a:cubicBezTo>
                  <a:pt x="833705" y="3864223"/>
                  <a:pt x="989118" y="3818520"/>
                  <a:pt x="1138365" y="3774515"/>
                </a:cubicBezTo>
                <a:cubicBezTo>
                  <a:pt x="1260121" y="3738686"/>
                  <a:pt x="1384681" y="3701451"/>
                  <a:pt x="1505579" y="3655526"/>
                </a:cubicBezTo>
                <a:cubicBezTo>
                  <a:pt x="1442294" y="3658846"/>
                  <a:pt x="1378650" y="3655854"/>
                  <a:pt x="1313114" y="3655216"/>
                </a:cubicBezTo>
                <a:cubicBezTo>
                  <a:pt x="1247578" y="3654578"/>
                  <a:pt x="1180153" y="3656293"/>
                  <a:pt x="1109304" y="3669030"/>
                </a:cubicBezTo>
                <a:cubicBezTo>
                  <a:pt x="794692" y="3725281"/>
                  <a:pt x="516258" y="3901624"/>
                  <a:pt x="258951" y="4111994"/>
                </a:cubicBezTo>
                <a:lnTo>
                  <a:pt x="80807" y="4267200"/>
                </a:lnTo>
                <a:lnTo>
                  <a:pt x="0" y="4267200"/>
                </a:lnTo>
                <a:lnTo>
                  <a:pt x="0" y="4233763"/>
                </a:lnTo>
                <a:lnTo>
                  <a:pt x="36881" y="4200118"/>
                </a:lnTo>
                <a:cubicBezTo>
                  <a:pt x="302143" y="3962792"/>
                  <a:pt x="585478" y="3740226"/>
                  <a:pt x="910534" y="3629753"/>
                </a:cubicBezTo>
                <a:cubicBezTo>
                  <a:pt x="1140280" y="3551663"/>
                  <a:pt x="1356783" y="3624873"/>
                  <a:pt x="1578717" y="3575982"/>
                </a:cubicBezTo>
                <a:cubicBezTo>
                  <a:pt x="1857881" y="3513822"/>
                  <a:pt x="2134207" y="3238918"/>
                  <a:pt x="2338780" y="3033725"/>
                </a:cubicBezTo>
                <a:cubicBezTo>
                  <a:pt x="2165203" y="2949506"/>
                  <a:pt x="1987990" y="2873430"/>
                  <a:pt x="1807991" y="2807184"/>
                </a:cubicBezTo>
                <a:cubicBezTo>
                  <a:pt x="1696192" y="2934214"/>
                  <a:pt x="1567238" y="3035444"/>
                  <a:pt x="1416358" y="3112571"/>
                </a:cubicBezTo>
                <a:cubicBezTo>
                  <a:pt x="1318658" y="3280278"/>
                  <a:pt x="1112986" y="3321000"/>
                  <a:pt x="939066" y="3378798"/>
                </a:cubicBezTo>
                <a:cubicBezTo>
                  <a:pt x="668357" y="3469020"/>
                  <a:pt x="393418" y="3543804"/>
                  <a:pt x="115099" y="3607650"/>
                </a:cubicBezTo>
                <a:cubicBezTo>
                  <a:pt x="80589" y="3615844"/>
                  <a:pt x="67554" y="3533906"/>
                  <a:pt x="97284" y="3520393"/>
                </a:cubicBezTo>
                <a:cubicBezTo>
                  <a:pt x="382521" y="3387774"/>
                  <a:pt x="642160" y="3215335"/>
                  <a:pt x="922050" y="3074867"/>
                </a:cubicBezTo>
                <a:cubicBezTo>
                  <a:pt x="1080787" y="2995199"/>
                  <a:pt x="1233979" y="2960447"/>
                  <a:pt x="1405265" y="3016319"/>
                </a:cubicBezTo>
                <a:cubicBezTo>
                  <a:pt x="1406106" y="3016600"/>
                  <a:pt x="1406671" y="3017724"/>
                  <a:pt x="1407512" y="3018001"/>
                </a:cubicBezTo>
                <a:cubicBezTo>
                  <a:pt x="1526420" y="2954115"/>
                  <a:pt x="1632390" y="2874245"/>
                  <a:pt x="1726266" y="2777274"/>
                </a:cubicBezTo>
                <a:cubicBezTo>
                  <a:pt x="1369635" y="2651515"/>
                  <a:pt x="1000990" y="2561972"/>
                  <a:pt x="625390" y="2514541"/>
                </a:cubicBezTo>
                <a:cubicBezTo>
                  <a:pt x="624559" y="2519877"/>
                  <a:pt x="622878" y="2524928"/>
                  <a:pt x="619799" y="2527180"/>
                </a:cubicBezTo>
                <a:cubicBezTo>
                  <a:pt x="509037" y="2598914"/>
                  <a:pt x="403069" y="2677377"/>
                  <a:pt x="310030" y="2771818"/>
                </a:cubicBezTo>
                <a:cubicBezTo>
                  <a:pt x="266034" y="2817076"/>
                  <a:pt x="224887" y="2891795"/>
                  <a:pt x="173877" y="2937056"/>
                </a:cubicBezTo>
                <a:cubicBezTo>
                  <a:pt x="145840" y="3003792"/>
                  <a:pt x="113686" y="3071134"/>
                  <a:pt x="77889" y="3138440"/>
                </a:cubicBezTo>
                <a:lnTo>
                  <a:pt x="0" y="3271395"/>
                </a:lnTo>
                <a:lnTo>
                  <a:pt x="0" y="3153002"/>
                </a:lnTo>
                <a:lnTo>
                  <a:pt x="2386" y="3149203"/>
                </a:lnTo>
                <a:cubicBezTo>
                  <a:pt x="33821" y="3095439"/>
                  <a:pt x="63030" y="3041490"/>
                  <a:pt x="89753" y="2987702"/>
                </a:cubicBezTo>
                <a:cubicBezTo>
                  <a:pt x="85546" y="2993322"/>
                  <a:pt x="81066" y="2999788"/>
                  <a:pt x="76869" y="3005404"/>
                </a:cubicBezTo>
                <a:cubicBezTo>
                  <a:pt x="63139" y="3024231"/>
                  <a:pt x="48575" y="3042776"/>
                  <a:pt x="32049" y="3065814"/>
                </a:cubicBezTo>
                <a:lnTo>
                  <a:pt x="0" y="3108744"/>
                </a:lnTo>
                <a:lnTo>
                  <a:pt x="0" y="3058059"/>
                </a:lnTo>
                <a:lnTo>
                  <a:pt x="7610" y="3047889"/>
                </a:lnTo>
                <a:cubicBezTo>
                  <a:pt x="24410" y="3025415"/>
                  <a:pt x="38695" y="3006301"/>
                  <a:pt x="52419" y="2987479"/>
                </a:cubicBezTo>
                <a:cubicBezTo>
                  <a:pt x="54382" y="2984385"/>
                  <a:pt x="57184" y="2981579"/>
                  <a:pt x="59142" y="2978488"/>
                </a:cubicBezTo>
                <a:lnTo>
                  <a:pt x="0" y="3015334"/>
                </a:lnTo>
                <a:lnTo>
                  <a:pt x="0" y="2914286"/>
                </a:lnTo>
                <a:lnTo>
                  <a:pt x="36383" y="2901128"/>
                </a:lnTo>
                <a:cubicBezTo>
                  <a:pt x="76283" y="2885228"/>
                  <a:pt x="116303" y="2866415"/>
                  <a:pt x="156329" y="2840533"/>
                </a:cubicBezTo>
                <a:cubicBezTo>
                  <a:pt x="229785" y="2792431"/>
                  <a:pt x="289125" y="2682604"/>
                  <a:pt x="358355" y="2620471"/>
                </a:cubicBezTo>
                <a:cubicBezTo>
                  <a:pt x="406846" y="2577174"/>
                  <a:pt x="457591" y="2538372"/>
                  <a:pt x="510577" y="2501244"/>
                </a:cubicBezTo>
                <a:cubicBezTo>
                  <a:pt x="411488" y="2490937"/>
                  <a:pt x="311929" y="2483543"/>
                  <a:pt x="211967" y="2479171"/>
                </a:cubicBezTo>
                <a:lnTo>
                  <a:pt x="0" y="2476398"/>
                </a:lnTo>
                <a:lnTo>
                  <a:pt x="0" y="2389189"/>
                </a:lnTo>
                <a:lnTo>
                  <a:pt x="103062" y="2389518"/>
                </a:lnTo>
                <a:cubicBezTo>
                  <a:pt x="239716" y="2392822"/>
                  <a:pt x="375712" y="2401808"/>
                  <a:pt x="510734" y="2416201"/>
                </a:cubicBezTo>
                <a:cubicBezTo>
                  <a:pt x="453295" y="2294758"/>
                  <a:pt x="388809" y="2156489"/>
                  <a:pt x="279257" y="2092102"/>
                </a:cubicBezTo>
                <a:cubicBezTo>
                  <a:pt x="214509" y="2054029"/>
                  <a:pt x="140169" y="2030776"/>
                  <a:pt x="65265" y="2006049"/>
                </a:cubicBezTo>
                <a:lnTo>
                  <a:pt x="0" y="1982532"/>
                </a:lnTo>
                <a:lnTo>
                  <a:pt x="0" y="1912789"/>
                </a:lnTo>
                <a:lnTo>
                  <a:pt x="97460" y="1953725"/>
                </a:lnTo>
                <a:cubicBezTo>
                  <a:pt x="140146" y="1968817"/>
                  <a:pt x="181972" y="1973804"/>
                  <a:pt x="221272" y="1980766"/>
                </a:cubicBezTo>
                <a:cubicBezTo>
                  <a:pt x="184478" y="1960612"/>
                  <a:pt x="148800" y="1938494"/>
                  <a:pt x="116765" y="1911033"/>
                </a:cubicBezTo>
                <a:cubicBezTo>
                  <a:pt x="78825" y="1878815"/>
                  <a:pt x="47051" y="1840696"/>
                  <a:pt x="16405" y="1803412"/>
                </a:cubicBezTo>
                <a:lnTo>
                  <a:pt x="0" y="1784777"/>
                </a:lnTo>
                <a:lnTo>
                  <a:pt x="0" y="1740082"/>
                </a:lnTo>
                <a:lnTo>
                  <a:pt x="39394" y="1784856"/>
                </a:lnTo>
                <a:cubicBezTo>
                  <a:pt x="69479" y="1821014"/>
                  <a:pt x="100126" y="1858299"/>
                  <a:pt x="135813" y="1888838"/>
                </a:cubicBezTo>
                <a:cubicBezTo>
                  <a:pt x="168411" y="1916009"/>
                  <a:pt x="204933" y="1938411"/>
                  <a:pt x="242575" y="1958841"/>
                </a:cubicBezTo>
                <a:cubicBezTo>
                  <a:pt x="195379" y="1882642"/>
                  <a:pt x="141547" y="1815083"/>
                  <a:pt x="82197" y="1754826"/>
                </a:cubicBezTo>
                <a:lnTo>
                  <a:pt x="0" y="1679650"/>
                </a:lnTo>
                <a:lnTo>
                  <a:pt x="0" y="1602463"/>
                </a:lnTo>
                <a:lnTo>
                  <a:pt x="84689" y="1677442"/>
                </a:lnTo>
                <a:cubicBezTo>
                  <a:pt x="165950" y="1759826"/>
                  <a:pt x="237786" y="1855565"/>
                  <a:pt x="298437" y="1968019"/>
                </a:cubicBezTo>
                <a:lnTo>
                  <a:pt x="227269" y="1114064"/>
                </a:lnTo>
                <a:cubicBezTo>
                  <a:pt x="226129" y="1099191"/>
                  <a:pt x="230003" y="1062136"/>
                  <a:pt x="248003" y="1089613"/>
                </a:cubicBezTo>
                <a:cubicBezTo>
                  <a:pt x="349844" y="1249160"/>
                  <a:pt x="397556" y="1433768"/>
                  <a:pt x="427020" y="1619803"/>
                </a:cubicBezTo>
                <a:cubicBezTo>
                  <a:pt x="453086" y="1782272"/>
                  <a:pt x="422387" y="1897385"/>
                  <a:pt x="340345" y="2027739"/>
                </a:cubicBezTo>
                <a:cubicBezTo>
                  <a:pt x="347373" y="2033339"/>
                  <a:pt x="354114" y="2038383"/>
                  <a:pt x="360865" y="2044827"/>
                </a:cubicBezTo>
                <a:cubicBezTo>
                  <a:pt x="443500" y="2128340"/>
                  <a:pt x="506078" y="2306190"/>
                  <a:pt x="560414" y="2421457"/>
                </a:cubicBezTo>
                <a:cubicBezTo>
                  <a:pt x="831022" y="2452769"/>
                  <a:pt x="1098019" y="2506255"/>
                  <a:pt x="1359703" y="2578554"/>
                </a:cubicBezTo>
                <a:lnTo>
                  <a:pt x="1359422" y="2577994"/>
                </a:lnTo>
                <a:cubicBezTo>
                  <a:pt x="1370467" y="2269807"/>
                  <a:pt x="976420" y="2084880"/>
                  <a:pt x="828701" y="1839520"/>
                </a:cubicBezTo>
                <a:cubicBezTo>
                  <a:pt x="687172" y="1605098"/>
                  <a:pt x="631475" y="1330413"/>
                  <a:pt x="494427" y="1092333"/>
                </a:cubicBezTo>
                <a:cubicBezTo>
                  <a:pt x="481980" y="1070671"/>
                  <a:pt x="485440" y="1027197"/>
                  <a:pt x="506322" y="1020997"/>
                </a:cubicBezTo>
                <a:close/>
                <a:moveTo>
                  <a:pt x="4570198" y="978081"/>
                </a:moveTo>
                <a:cubicBezTo>
                  <a:pt x="4555714" y="1028259"/>
                  <a:pt x="4540870" y="1077934"/>
                  <a:pt x="4523691" y="1127776"/>
                </a:cubicBezTo>
                <a:lnTo>
                  <a:pt x="4509875" y="1167552"/>
                </a:lnTo>
                <a:cubicBezTo>
                  <a:pt x="4498703" y="1198545"/>
                  <a:pt x="4488074" y="1229138"/>
                  <a:pt x="4478168" y="1260735"/>
                </a:cubicBezTo>
                <a:cubicBezTo>
                  <a:pt x="4437866" y="1392962"/>
                  <a:pt x="4423333" y="1532451"/>
                  <a:pt x="4409309" y="1666996"/>
                </a:cubicBezTo>
                <a:cubicBezTo>
                  <a:pt x="4399387" y="1761934"/>
                  <a:pt x="4389478" y="1859162"/>
                  <a:pt x="4370031" y="1955666"/>
                </a:cubicBezTo>
                <a:cubicBezTo>
                  <a:pt x="4495511" y="1636562"/>
                  <a:pt x="4590903" y="1311031"/>
                  <a:pt x="4570198" y="978081"/>
                </a:cubicBezTo>
                <a:close/>
                <a:moveTo>
                  <a:pt x="12149131" y="959050"/>
                </a:moveTo>
                <a:cubicBezTo>
                  <a:pt x="12135265" y="975072"/>
                  <a:pt x="12121401" y="991089"/>
                  <a:pt x="12105664" y="1006960"/>
                </a:cubicBezTo>
                <a:cubicBezTo>
                  <a:pt x="12040174" y="1071943"/>
                  <a:pt x="11966532" y="1125748"/>
                  <a:pt x="11883102" y="1184424"/>
                </a:cubicBezTo>
                <a:cubicBezTo>
                  <a:pt x="11822339" y="1227583"/>
                  <a:pt x="11746281" y="1281016"/>
                  <a:pt x="11665174" y="1317493"/>
                </a:cubicBezTo>
                <a:cubicBezTo>
                  <a:pt x="11640620" y="1328342"/>
                  <a:pt x="11615753" y="1338416"/>
                  <a:pt x="11590337" y="1348256"/>
                </a:cubicBezTo>
                <a:cubicBezTo>
                  <a:pt x="11556383" y="1361567"/>
                  <a:pt x="11523739" y="1374791"/>
                  <a:pt x="11492588" y="1390573"/>
                </a:cubicBezTo>
                <a:cubicBezTo>
                  <a:pt x="11632969" y="1358579"/>
                  <a:pt x="11770492" y="1298342"/>
                  <a:pt x="11888865" y="1220988"/>
                </a:cubicBezTo>
                <a:cubicBezTo>
                  <a:pt x="11984266" y="1158366"/>
                  <a:pt x="12085135" y="1064584"/>
                  <a:pt x="12149131" y="959050"/>
                </a:cubicBezTo>
                <a:close/>
                <a:moveTo>
                  <a:pt x="4557898" y="900011"/>
                </a:moveTo>
                <a:cubicBezTo>
                  <a:pt x="4330292" y="1199280"/>
                  <a:pt x="4335713" y="1567725"/>
                  <a:pt x="4344840" y="1922038"/>
                </a:cubicBezTo>
                <a:cubicBezTo>
                  <a:pt x="4360210" y="1836882"/>
                  <a:pt x="4369815" y="1750562"/>
                  <a:pt x="4378710" y="1665516"/>
                </a:cubicBezTo>
                <a:cubicBezTo>
                  <a:pt x="4393083" y="1529197"/>
                  <a:pt x="4407432" y="1388309"/>
                  <a:pt x="4448798" y="1253024"/>
                </a:cubicBezTo>
                <a:cubicBezTo>
                  <a:pt x="4458700" y="1221425"/>
                  <a:pt x="4469507" y="1189944"/>
                  <a:pt x="4480315" y="1158454"/>
                </a:cubicBezTo>
                <a:lnTo>
                  <a:pt x="4494133" y="1118676"/>
                </a:lnTo>
                <a:cubicBezTo>
                  <a:pt x="4518925" y="1046526"/>
                  <a:pt x="4539765" y="973431"/>
                  <a:pt x="4557898" y="900011"/>
                </a:cubicBezTo>
                <a:close/>
                <a:moveTo>
                  <a:pt x="5870151" y="898890"/>
                </a:moveTo>
                <a:cubicBezTo>
                  <a:pt x="5866911" y="898948"/>
                  <a:pt x="5864574" y="899121"/>
                  <a:pt x="5861335" y="899177"/>
                </a:cubicBezTo>
                <a:lnTo>
                  <a:pt x="5843702" y="899748"/>
                </a:lnTo>
                <a:cubicBezTo>
                  <a:pt x="5780018" y="902412"/>
                  <a:pt x="5714210" y="911192"/>
                  <a:pt x="5651107" y="920306"/>
                </a:cubicBezTo>
                <a:cubicBezTo>
                  <a:pt x="5588537" y="929031"/>
                  <a:pt x="5523624" y="937920"/>
                  <a:pt x="5459407" y="940975"/>
                </a:cubicBezTo>
                <a:cubicBezTo>
                  <a:pt x="5431523" y="942110"/>
                  <a:pt x="5402918" y="942237"/>
                  <a:pt x="5374846" y="941988"/>
                </a:cubicBezTo>
                <a:cubicBezTo>
                  <a:pt x="5336157" y="941792"/>
                  <a:pt x="5295497" y="942268"/>
                  <a:pt x="5256105" y="945632"/>
                </a:cubicBezTo>
                <a:cubicBezTo>
                  <a:pt x="5206829" y="950064"/>
                  <a:pt x="5155964" y="960232"/>
                  <a:pt x="5107071" y="969720"/>
                </a:cubicBezTo>
                <a:cubicBezTo>
                  <a:pt x="5071129" y="976700"/>
                  <a:pt x="5035177" y="983681"/>
                  <a:pt x="4998681" y="988771"/>
                </a:cubicBezTo>
                <a:cubicBezTo>
                  <a:pt x="5256175" y="1057755"/>
                  <a:pt x="5597864" y="989418"/>
                  <a:pt x="5870151" y="898890"/>
                </a:cubicBezTo>
                <a:close/>
                <a:moveTo>
                  <a:pt x="12190084" y="854709"/>
                </a:moveTo>
                <a:cubicBezTo>
                  <a:pt x="12181324" y="863235"/>
                  <a:pt x="12172252" y="870980"/>
                  <a:pt x="12162947" y="879275"/>
                </a:cubicBezTo>
                <a:cubicBezTo>
                  <a:pt x="12028326" y="998039"/>
                  <a:pt x="11883371" y="1121443"/>
                  <a:pt x="11721478" y="1216434"/>
                </a:cubicBezTo>
                <a:lnTo>
                  <a:pt x="11680712" y="1239730"/>
                </a:lnTo>
                <a:cubicBezTo>
                  <a:pt x="11620220" y="1274640"/>
                  <a:pt x="11558177" y="1310180"/>
                  <a:pt x="11505347" y="1352837"/>
                </a:cubicBezTo>
                <a:cubicBezTo>
                  <a:pt x="11530133" y="1341442"/>
                  <a:pt x="11555544" y="1331600"/>
                  <a:pt x="11580962" y="1321759"/>
                </a:cubicBezTo>
                <a:cubicBezTo>
                  <a:pt x="11605590" y="1312227"/>
                  <a:pt x="11630227" y="1302697"/>
                  <a:pt x="11654234" y="1291618"/>
                </a:cubicBezTo>
                <a:cubicBezTo>
                  <a:pt x="11733018" y="1256083"/>
                  <a:pt x="11807521" y="1203284"/>
                  <a:pt x="11867274" y="1160983"/>
                </a:cubicBezTo>
                <a:cubicBezTo>
                  <a:pt x="11949151" y="1102940"/>
                  <a:pt x="12022324" y="1050225"/>
                  <a:pt x="12086035" y="986418"/>
                </a:cubicBezTo>
                <a:cubicBezTo>
                  <a:pt x="12128278" y="944429"/>
                  <a:pt x="12163191" y="899980"/>
                  <a:pt x="12190084" y="854709"/>
                </a:cubicBezTo>
                <a:close/>
                <a:moveTo>
                  <a:pt x="5504425" y="848067"/>
                </a:moveTo>
                <a:cubicBezTo>
                  <a:pt x="5313518" y="848319"/>
                  <a:pt x="5144450" y="894555"/>
                  <a:pt x="4968849" y="962318"/>
                </a:cubicBezTo>
                <a:cubicBezTo>
                  <a:pt x="5013986" y="957830"/>
                  <a:pt x="5059460" y="949291"/>
                  <a:pt x="5104039" y="940634"/>
                </a:cubicBezTo>
                <a:cubicBezTo>
                  <a:pt x="5153465" y="930752"/>
                  <a:pt x="5205230" y="920703"/>
                  <a:pt x="5256311" y="916490"/>
                </a:cubicBezTo>
                <a:cubicBezTo>
                  <a:pt x="5297138" y="912849"/>
                  <a:pt x="5338158" y="912871"/>
                  <a:pt x="5377381" y="912671"/>
                </a:cubicBezTo>
                <a:cubicBezTo>
                  <a:pt x="5405093" y="912428"/>
                  <a:pt x="5432627" y="913077"/>
                  <a:pt x="5460148" y="911442"/>
                </a:cubicBezTo>
                <a:cubicBezTo>
                  <a:pt x="5522934" y="908669"/>
                  <a:pt x="5586937" y="899666"/>
                  <a:pt x="5648971" y="891331"/>
                </a:cubicBezTo>
                <a:cubicBezTo>
                  <a:pt x="5712974" y="882328"/>
                  <a:pt x="5779324" y="873155"/>
                  <a:pt x="5844807" y="870718"/>
                </a:cubicBezTo>
                <a:lnTo>
                  <a:pt x="5862975" y="869756"/>
                </a:lnTo>
                <a:cubicBezTo>
                  <a:pt x="5882405" y="869405"/>
                  <a:pt x="5902011" y="868171"/>
                  <a:pt x="5920887" y="865929"/>
                </a:cubicBezTo>
                <a:cubicBezTo>
                  <a:pt x="5782825" y="855356"/>
                  <a:pt x="5643867" y="846954"/>
                  <a:pt x="5504425" y="848067"/>
                </a:cubicBezTo>
                <a:close/>
                <a:moveTo>
                  <a:pt x="8924104" y="777000"/>
                </a:moveTo>
                <a:cubicBezTo>
                  <a:pt x="8923664" y="782606"/>
                  <a:pt x="8922673" y="787979"/>
                  <a:pt x="8921999" y="794136"/>
                </a:cubicBezTo>
                <a:cubicBezTo>
                  <a:pt x="8919582" y="810498"/>
                  <a:pt x="8917940" y="826538"/>
                  <a:pt x="8916066" y="843129"/>
                </a:cubicBezTo>
                <a:cubicBezTo>
                  <a:pt x="8910698" y="896870"/>
                  <a:pt x="8909926" y="951907"/>
                  <a:pt x="8909852" y="1005313"/>
                </a:cubicBezTo>
                <a:cubicBezTo>
                  <a:pt x="8907936" y="1206014"/>
                  <a:pt x="8906433" y="1413328"/>
                  <a:pt x="8936982" y="1614896"/>
                </a:cubicBezTo>
                <a:lnTo>
                  <a:pt x="8939706" y="1632791"/>
                </a:lnTo>
                <a:lnTo>
                  <a:pt x="8946691" y="1680170"/>
                </a:lnTo>
                <a:cubicBezTo>
                  <a:pt x="8947341" y="1669501"/>
                  <a:pt x="8947217" y="1659149"/>
                  <a:pt x="8947643" y="1649028"/>
                </a:cubicBezTo>
                <a:cubicBezTo>
                  <a:pt x="8950646" y="1394060"/>
                  <a:pt x="8954155" y="1130296"/>
                  <a:pt x="8931687" y="871628"/>
                </a:cubicBezTo>
                <a:lnTo>
                  <a:pt x="8929804" y="850229"/>
                </a:lnTo>
                <a:cubicBezTo>
                  <a:pt x="8927750" y="826182"/>
                  <a:pt x="8925696" y="802134"/>
                  <a:pt x="8924104" y="777000"/>
                </a:cubicBezTo>
                <a:close/>
                <a:moveTo>
                  <a:pt x="8951219" y="764662"/>
                </a:moveTo>
                <a:cubicBezTo>
                  <a:pt x="8952434" y="792211"/>
                  <a:pt x="8955277" y="820458"/>
                  <a:pt x="8957270" y="847698"/>
                </a:cubicBezTo>
                <a:lnTo>
                  <a:pt x="8959153" y="869097"/>
                </a:lnTo>
                <a:cubicBezTo>
                  <a:pt x="8981354" y="1119277"/>
                  <a:pt x="8978808" y="1373147"/>
                  <a:pt x="8976081" y="1619865"/>
                </a:cubicBezTo>
                <a:cubicBezTo>
                  <a:pt x="9043646" y="1335574"/>
                  <a:pt x="9035127" y="1045475"/>
                  <a:pt x="8951219" y="764662"/>
                </a:cubicBezTo>
                <a:close/>
                <a:moveTo>
                  <a:pt x="8898081" y="630137"/>
                </a:moveTo>
                <a:cubicBezTo>
                  <a:pt x="8735190" y="940376"/>
                  <a:pt x="8800852" y="1302315"/>
                  <a:pt x="8910095" y="1626691"/>
                </a:cubicBezTo>
                <a:lnTo>
                  <a:pt x="8908822" y="1619067"/>
                </a:lnTo>
                <a:cubicBezTo>
                  <a:pt x="8877873" y="1415398"/>
                  <a:pt x="8879292" y="1206762"/>
                  <a:pt x="8881669" y="1004967"/>
                </a:cubicBezTo>
                <a:cubicBezTo>
                  <a:pt x="8881975" y="951016"/>
                  <a:pt x="8882434" y="895204"/>
                  <a:pt x="8888265" y="840369"/>
                </a:cubicBezTo>
                <a:cubicBezTo>
                  <a:pt x="8890137" y="823783"/>
                  <a:pt x="8892011" y="807192"/>
                  <a:pt x="8894429" y="790831"/>
                </a:cubicBezTo>
                <a:cubicBezTo>
                  <a:pt x="8901122" y="737010"/>
                  <a:pt x="8907725" y="681866"/>
                  <a:pt x="8898081" y="630137"/>
                </a:cubicBezTo>
                <a:close/>
                <a:moveTo>
                  <a:pt x="11491396" y="623931"/>
                </a:moveTo>
                <a:cubicBezTo>
                  <a:pt x="11465686" y="637515"/>
                  <a:pt x="11440209" y="650546"/>
                  <a:pt x="11413329" y="662344"/>
                </a:cubicBezTo>
                <a:cubicBezTo>
                  <a:pt x="11268660" y="727282"/>
                  <a:pt x="11113102" y="758642"/>
                  <a:pt x="10966547" y="818916"/>
                </a:cubicBezTo>
                <a:cubicBezTo>
                  <a:pt x="10793574" y="889896"/>
                  <a:pt x="10652020" y="1008307"/>
                  <a:pt x="10498883" y="1111507"/>
                </a:cubicBezTo>
                <a:cubicBezTo>
                  <a:pt x="10559155" y="1098395"/>
                  <a:pt x="10616158" y="1067158"/>
                  <a:pt x="10671292" y="1035777"/>
                </a:cubicBezTo>
                <a:lnTo>
                  <a:pt x="10685894" y="1027151"/>
                </a:lnTo>
                <a:cubicBezTo>
                  <a:pt x="10821548" y="950027"/>
                  <a:pt x="10965272" y="882756"/>
                  <a:pt x="11104337" y="817377"/>
                </a:cubicBezTo>
                <a:cubicBezTo>
                  <a:pt x="11233375" y="757414"/>
                  <a:pt x="11364889" y="694633"/>
                  <a:pt x="11491396" y="623931"/>
                </a:cubicBezTo>
                <a:close/>
                <a:moveTo>
                  <a:pt x="10779304" y="584486"/>
                </a:moveTo>
                <a:cubicBezTo>
                  <a:pt x="10740583" y="648568"/>
                  <a:pt x="10699136" y="711502"/>
                  <a:pt x="10658378" y="772788"/>
                </a:cubicBezTo>
                <a:cubicBezTo>
                  <a:pt x="10594579" y="868744"/>
                  <a:pt x="10529620" y="967431"/>
                  <a:pt x="10475581" y="1070739"/>
                </a:cubicBezTo>
                <a:cubicBezTo>
                  <a:pt x="10578194" y="966751"/>
                  <a:pt x="10672522" y="819977"/>
                  <a:pt x="10735178" y="693281"/>
                </a:cubicBezTo>
                <a:close/>
                <a:moveTo>
                  <a:pt x="10132488" y="518596"/>
                </a:moveTo>
                <a:cubicBezTo>
                  <a:pt x="10047856" y="532980"/>
                  <a:pt x="9963302" y="548687"/>
                  <a:pt x="9879465" y="567273"/>
                </a:cubicBezTo>
                <a:cubicBezTo>
                  <a:pt x="9683016" y="611580"/>
                  <a:pt x="9523495" y="697916"/>
                  <a:pt x="9364243" y="809468"/>
                </a:cubicBezTo>
                <a:cubicBezTo>
                  <a:pt x="9364793" y="809701"/>
                  <a:pt x="9365336" y="809931"/>
                  <a:pt x="9366655" y="809848"/>
                </a:cubicBezTo>
                <a:cubicBezTo>
                  <a:pt x="9558665" y="728900"/>
                  <a:pt x="9742999" y="656935"/>
                  <a:pt x="9914233" y="596159"/>
                </a:cubicBezTo>
                <a:close/>
                <a:moveTo>
                  <a:pt x="10264524" y="501747"/>
                </a:moveTo>
                <a:lnTo>
                  <a:pt x="9922837" y="622979"/>
                </a:lnTo>
                <a:cubicBezTo>
                  <a:pt x="9763806" y="679263"/>
                  <a:pt x="9594234" y="745243"/>
                  <a:pt x="9416908" y="818889"/>
                </a:cubicBezTo>
                <a:cubicBezTo>
                  <a:pt x="9417689" y="818579"/>
                  <a:pt x="9417689" y="818579"/>
                  <a:pt x="9418234" y="818810"/>
                </a:cubicBezTo>
                <a:cubicBezTo>
                  <a:pt x="9717394" y="764555"/>
                  <a:pt x="10002904" y="633058"/>
                  <a:pt x="10264524" y="501747"/>
                </a:cubicBezTo>
                <a:close/>
                <a:moveTo>
                  <a:pt x="10802699" y="488163"/>
                </a:moveTo>
                <a:lnTo>
                  <a:pt x="10618739" y="734118"/>
                </a:lnTo>
                <a:lnTo>
                  <a:pt x="10604580" y="753877"/>
                </a:lnTo>
                <a:cubicBezTo>
                  <a:pt x="10575714" y="793161"/>
                  <a:pt x="10550336" y="828772"/>
                  <a:pt x="10529643" y="867004"/>
                </a:cubicBezTo>
                <a:cubicBezTo>
                  <a:pt x="10501301" y="918746"/>
                  <a:pt x="10479284" y="973805"/>
                  <a:pt x="10462194" y="1035452"/>
                </a:cubicBezTo>
                <a:cubicBezTo>
                  <a:pt x="10514547" y="939156"/>
                  <a:pt x="10575176" y="847655"/>
                  <a:pt x="10635117" y="757788"/>
                </a:cubicBezTo>
                <a:cubicBezTo>
                  <a:pt x="10692800" y="670189"/>
                  <a:pt x="10751735" y="581180"/>
                  <a:pt x="10802699" y="488163"/>
                </a:cubicBezTo>
                <a:close/>
                <a:moveTo>
                  <a:pt x="10359107" y="485136"/>
                </a:moveTo>
                <a:cubicBezTo>
                  <a:pt x="10100692" y="616512"/>
                  <a:pt x="9815681" y="755947"/>
                  <a:pt x="9515108" y="825701"/>
                </a:cubicBezTo>
                <a:cubicBezTo>
                  <a:pt x="9825509" y="831572"/>
                  <a:pt x="10104184" y="667562"/>
                  <a:pt x="10359107" y="485136"/>
                </a:cubicBezTo>
                <a:close/>
                <a:moveTo>
                  <a:pt x="11886089" y="483936"/>
                </a:moveTo>
                <a:cubicBezTo>
                  <a:pt x="11800033" y="547295"/>
                  <a:pt x="11710455" y="605296"/>
                  <a:pt x="11622890" y="661575"/>
                </a:cubicBezTo>
                <a:cubicBezTo>
                  <a:pt x="11437051" y="781189"/>
                  <a:pt x="11244843" y="905190"/>
                  <a:pt x="11038640" y="996875"/>
                </a:cubicBezTo>
                <a:cubicBezTo>
                  <a:pt x="10885656" y="1064725"/>
                  <a:pt x="10725662" y="1114166"/>
                  <a:pt x="10561310" y="1145020"/>
                </a:cubicBezTo>
                <a:cubicBezTo>
                  <a:pt x="10596460" y="1154752"/>
                  <a:pt x="10632933" y="1164394"/>
                  <a:pt x="10675127" y="1163586"/>
                </a:cubicBezTo>
                <a:cubicBezTo>
                  <a:pt x="10827145" y="1160350"/>
                  <a:pt x="10989398" y="1058435"/>
                  <a:pt x="11120351" y="990907"/>
                </a:cubicBezTo>
                <a:cubicBezTo>
                  <a:pt x="11302032" y="897860"/>
                  <a:pt x="11481110" y="797268"/>
                  <a:pt x="11648506" y="680145"/>
                </a:cubicBezTo>
                <a:cubicBezTo>
                  <a:pt x="11691733" y="649515"/>
                  <a:pt x="11821224" y="550475"/>
                  <a:pt x="11886089" y="483936"/>
                </a:cubicBezTo>
                <a:close/>
                <a:moveTo>
                  <a:pt x="3607114" y="467441"/>
                </a:moveTo>
                <a:cubicBezTo>
                  <a:pt x="3528124" y="599478"/>
                  <a:pt x="3410482" y="705343"/>
                  <a:pt x="3296242" y="807991"/>
                </a:cubicBezTo>
                <a:cubicBezTo>
                  <a:pt x="3255418" y="844446"/>
                  <a:pt x="3213877" y="882186"/>
                  <a:pt x="3174674" y="919759"/>
                </a:cubicBezTo>
                <a:cubicBezTo>
                  <a:pt x="3129209" y="963390"/>
                  <a:pt x="3085915" y="1010032"/>
                  <a:pt x="3042978" y="1054894"/>
                </a:cubicBezTo>
                <a:lnTo>
                  <a:pt x="2968914" y="1133756"/>
                </a:lnTo>
                <a:cubicBezTo>
                  <a:pt x="3001355" y="1109480"/>
                  <a:pt x="3045966" y="1074853"/>
                  <a:pt x="3103823" y="1026814"/>
                </a:cubicBezTo>
                <a:cubicBezTo>
                  <a:pt x="3260201" y="897449"/>
                  <a:pt x="3521192" y="681569"/>
                  <a:pt x="3607114" y="467441"/>
                </a:cubicBezTo>
                <a:close/>
                <a:moveTo>
                  <a:pt x="10784544" y="465669"/>
                </a:moveTo>
                <a:cubicBezTo>
                  <a:pt x="10662409" y="521478"/>
                  <a:pt x="10422179" y="894258"/>
                  <a:pt x="10426419" y="1062158"/>
                </a:cubicBezTo>
                <a:cubicBezTo>
                  <a:pt x="10438657" y="1011968"/>
                  <a:pt x="10453241" y="965354"/>
                  <a:pt x="10471732" y="921679"/>
                </a:cubicBezTo>
                <a:cubicBezTo>
                  <a:pt x="10481672" y="898200"/>
                  <a:pt x="10492705" y="875187"/>
                  <a:pt x="10504824" y="852631"/>
                </a:cubicBezTo>
                <a:cubicBezTo>
                  <a:pt x="10526215" y="812759"/>
                  <a:pt x="10552604" y="776291"/>
                  <a:pt x="10582237" y="736692"/>
                </a:cubicBezTo>
                <a:lnTo>
                  <a:pt x="10596401" y="716935"/>
                </a:lnTo>
                <a:cubicBezTo>
                  <a:pt x="10661482" y="628604"/>
                  <a:pt x="10720448" y="548625"/>
                  <a:pt x="10784544" y="465669"/>
                </a:cubicBezTo>
                <a:close/>
                <a:moveTo>
                  <a:pt x="11916494" y="422768"/>
                </a:moveTo>
                <a:cubicBezTo>
                  <a:pt x="11840345" y="436884"/>
                  <a:pt x="11770712" y="482734"/>
                  <a:pt x="11703185" y="528178"/>
                </a:cubicBezTo>
                <a:lnTo>
                  <a:pt x="11680755" y="543149"/>
                </a:lnTo>
                <a:cubicBezTo>
                  <a:pt x="11503085" y="661715"/>
                  <a:pt x="11307002" y="753816"/>
                  <a:pt x="11116818" y="842623"/>
                </a:cubicBezTo>
                <a:cubicBezTo>
                  <a:pt x="10977992" y="907459"/>
                  <a:pt x="10835051" y="974411"/>
                  <a:pt x="10700164" y="1051220"/>
                </a:cubicBezTo>
                <a:lnTo>
                  <a:pt x="10685570" y="1059849"/>
                </a:lnTo>
                <a:cubicBezTo>
                  <a:pt x="10652486" y="1078679"/>
                  <a:pt x="10619176" y="1098052"/>
                  <a:pt x="10584288" y="1113543"/>
                </a:cubicBezTo>
                <a:cubicBezTo>
                  <a:pt x="10736655" y="1082118"/>
                  <a:pt x="10884823" y="1034762"/>
                  <a:pt x="11026698" y="971858"/>
                </a:cubicBezTo>
                <a:cubicBezTo>
                  <a:pt x="11231114" y="881353"/>
                  <a:pt x="11422542" y="757667"/>
                  <a:pt x="11607604" y="638368"/>
                </a:cubicBezTo>
                <a:cubicBezTo>
                  <a:pt x="11712249" y="570645"/>
                  <a:pt x="11819449" y="501435"/>
                  <a:pt x="11919452" y="423380"/>
                </a:cubicBezTo>
                <a:cubicBezTo>
                  <a:pt x="11918363" y="422918"/>
                  <a:pt x="11917811" y="422686"/>
                  <a:pt x="11916494" y="422768"/>
                </a:cubicBezTo>
                <a:close/>
                <a:moveTo>
                  <a:pt x="8148168" y="416949"/>
                </a:moveTo>
                <a:cubicBezTo>
                  <a:pt x="8041447" y="489578"/>
                  <a:pt x="7951585" y="589312"/>
                  <a:pt x="7862052" y="694330"/>
                </a:cubicBezTo>
                <a:lnTo>
                  <a:pt x="7808002" y="759654"/>
                </a:lnTo>
                <a:close/>
                <a:moveTo>
                  <a:pt x="8295299" y="416143"/>
                </a:moveTo>
                <a:cubicBezTo>
                  <a:pt x="8303328" y="454953"/>
                  <a:pt x="8309263" y="494162"/>
                  <a:pt x="8309124" y="534021"/>
                </a:cubicBezTo>
                <a:cubicBezTo>
                  <a:pt x="8309177" y="581042"/>
                  <a:pt x="8301211" y="627240"/>
                  <a:pt x="8293154" y="672115"/>
                </a:cubicBezTo>
                <a:cubicBezTo>
                  <a:pt x="8287455" y="703824"/>
                  <a:pt x="8281839" y="736857"/>
                  <a:pt x="8279099" y="769176"/>
                </a:cubicBezTo>
                <a:cubicBezTo>
                  <a:pt x="8271208" y="866910"/>
                  <a:pt x="8290164" y="965070"/>
                  <a:pt x="8309186" y="1060039"/>
                </a:cubicBezTo>
                <a:cubicBezTo>
                  <a:pt x="8338258" y="1208834"/>
                  <a:pt x="8368983" y="1362838"/>
                  <a:pt x="8410512" y="1511108"/>
                </a:cubicBezTo>
                <a:cubicBezTo>
                  <a:pt x="8445511" y="1186645"/>
                  <a:pt x="8463496" y="815698"/>
                  <a:pt x="8351657" y="521768"/>
                </a:cubicBezTo>
                <a:cubicBezTo>
                  <a:pt x="8336376" y="481820"/>
                  <a:pt x="8314355" y="448679"/>
                  <a:pt x="8295299" y="416143"/>
                </a:cubicBezTo>
                <a:close/>
                <a:moveTo>
                  <a:pt x="8266483" y="414244"/>
                </a:moveTo>
                <a:cubicBezTo>
                  <a:pt x="8162811" y="736679"/>
                  <a:pt x="8223592" y="1050836"/>
                  <a:pt x="8343425" y="1357811"/>
                </a:cubicBezTo>
                <a:cubicBezTo>
                  <a:pt x="8320496" y="1259904"/>
                  <a:pt x="8300994" y="1161513"/>
                  <a:pt x="8282114" y="1064671"/>
                </a:cubicBezTo>
                <a:cubicBezTo>
                  <a:pt x="8263238" y="967838"/>
                  <a:pt x="8243336" y="867346"/>
                  <a:pt x="8251298" y="766414"/>
                </a:cubicBezTo>
                <a:cubicBezTo>
                  <a:pt x="8253954" y="732777"/>
                  <a:pt x="8259797" y="699198"/>
                  <a:pt x="8265729" y="666939"/>
                </a:cubicBezTo>
                <a:cubicBezTo>
                  <a:pt x="8273319" y="623158"/>
                  <a:pt x="8281376" y="578281"/>
                  <a:pt x="8281494" y="533909"/>
                </a:cubicBezTo>
                <a:cubicBezTo>
                  <a:pt x="8281080" y="493822"/>
                  <a:pt x="8274834" y="453832"/>
                  <a:pt x="8266483" y="414244"/>
                </a:cubicBezTo>
                <a:close/>
                <a:moveTo>
                  <a:pt x="8140802" y="388720"/>
                </a:moveTo>
                <a:cubicBezTo>
                  <a:pt x="8028462" y="422924"/>
                  <a:pt x="7941106" y="490876"/>
                  <a:pt x="7860379" y="596411"/>
                </a:cubicBezTo>
                <a:cubicBezTo>
                  <a:pt x="7812773" y="658663"/>
                  <a:pt x="7772566" y="720182"/>
                  <a:pt x="7737688" y="790400"/>
                </a:cubicBezTo>
                <a:cubicBezTo>
                  <a:pt x="7733439" y="798902"/>
                  <a:pt x="7729892" y="805767"/>
                  <a:pt x="7726885" y="812869"/>
                </a:cubicBezTo>
                <a:cubicBezTo>
                  <a:pt x="7764906" y="767160"/>
                  <a:pt x="7802380" y="721219"/>
                  <a:pt x="7840490" y="676832"/>
                </a:cubicBezTo>
                <a:cubicBezTo>
                  <a:pt x="7933738" y="567590"/>
                  <a:pt x="8028101" y="463327"/>
                  <a:pt x="8140802" y="388720"/>
                </a:cubicBezTo>
                <a:close/>
                <a:moveTo>
                  <a:pt x="3744487" y="383136"/>
                </a:moveTo>
                <a:cubicBezTo>
                  <a:pt x="3789590" y="603780"/>
                  <a:pt x="3850997" y="811848"/>
                  <a:pt x="3970213" y="995559"/>
                </a:cubicBezTo>
                <a:cubicBezTo>
                  <a:pt x="3927384" y="796159"/>
                  <a:pt x="3865366" y="574806"/>
                  <a:pt x="3744487" y="383136"/>
                </a:cubicBezTo>
                <a:close/>
                <a:moveTo>
                  <a:pt x="3624562" y="367041"/>
                </a:moveTo>
                <a:cubicBezTo>
                  <a:pt x="3578160" y="403736"/>
                  <a:pt x="3532667" y="442805"/>
                  <a:pt x="3489712" y="485386"/>
                </a:cubicBezTo>
                <a:cubicBezTo>
                  <a:pt x="3380716" y="591858"/>
                  <a:pt x="3284219" y="714458"/>
                  <a:pt x="3182994" y="828265"/>
                </a:cubicBezTo>
                <a:cubicBezTo>
                  <a:pt x="3100902" y="919812"/>
                  <a:pt x="2899469" y="1135252"/>
                  <a:pt x="2892114" y="1172635"/>
                </a:cubicBezTo>
                <a:lnTo>
                  <a:pt x="3021459" y="1035385"/>
                </a:lnTo>
                <a:cubicBezTo>
                  <a:pt x="3064036" y="990026"/>
                  <a:pt x="3108229" y="943501"/>
                  <a:pt x="3153873" y="898971"/>
                </a:cubicBezTo>
                <a:cubicBezTo>
                  <a:pt x="3193783" y="860125"/>
                  <a:pt x="3235680" y="822883"/>
                  <a:pt x="3276511" y="786423"/>
                </a:cubicBezTo>
                <a:cubicBezTo>
                  <a:pt x="3390214" y="684175"/>
                  <a:pt x="3507852" y="578306"/>
                  <a:pt x="3584154" y="448218"/>
                </a:cubicBezTo>
                <a:cubicBezTo>
                  <a:pt x="3599491" y="421848"/>
                  <a:pt x="3612660" y="394752"/>
                  <a:pt x="3624562" y="367041"/>
                </a:cubicBezTo>
                <a:close/>
                <a:moveTo>
                  <a:pt x="3766672" y="359429"/>
                </a:moveTo>
                <a:cubicBezTo>
                  <a:pt x="3888797" y="549425"/>
                  <a:pt x="3952247" y="768223"/>
                  <a:pt x="3996338" y="968237"/>
                </a:cubicBezTo>
                <a:cubicBezTo>
                  <a:pt x="3973140" y="739339"/>
                  <a:pt x="3922473" y="455576"/>
                  <a:pt x="3766672" y="359429"/>
                </a:cubicBezTo>
                <a:close/>
                <a:moveTo>
                  <a:pt x="5805386" y="239240"/>
                </a:moveTo>
                <a:cubicBezTo>
                  <a:pt x="5783116" y="246988"/>
                  <a:pt x="5760847" y="254734"/>
                  <a:pt x="5736947" y="261367"/>
                </a:cubicBezTo>
                <a:cubicBezTo>
                  <a:pt x="5638133" y="287976"/>
                  <a:pt x="5538513" y="299897"/>
                  <a:pt x="5427012" y="311272"/>
                </a:cubicBezTo>
                <a:cubicBezTo>
                  <a:pt x="5345554" y="319953"/>
                  <a:pt x="5243942" y="330268"/>
                  <a:pt x="5147818" y="322112"/>
                </a:cubicBezTo>
                <a:cubicBezTo>
                  <a:pt x="5118835" y="319462"/>
                  <a:pt x="5090027" y="315925"/>
                  <a:pt x="5060854" y="311882"/>
                </a:cubicBezTo>
                <a:cubicBezTo>
                  <a:pt x="5021780" y="306636"/>
                  <a:pt x="4983964" y="301993"/>
                  <a:pt x="4945989" y="300516"/>
                </a:cubicBezTo>
                <a:cubicBezTo>
                  <a:pt x="5093776" y="343728"/>
                  <a:pt x="5255799" y="359063"/>
                  <a:pt x="5410479" y="348434"/>
                </a:cubicBezTo>
                <a:cubicBezTo>
                  <a:pt x="5535307" y="339607"/>
                  <a:pt x="5683741" y="304513"/>
                  <a:pt x="5805386" y="239240"/>
                </a:cubicBezTo>
                <a:close/>
                <a:moveTo>
                  <a:pt x="5905192" y="163079"/>
                </a:moveTo>
                <a:cubicBezTo>
                  <a:pt x="5892074" y="166484"/>
                  <a:pt x="5879136" y="168997"/>
                  <a:pt x="5865655" y="171901"/>
                </a:cubicBezTo>
                <a:cubicBezTo>
                  <a:pt x="5671371" y="212758"/>
                  <a:pt x="5464843" y="252569"/>
                  <a:pt x="5259740" y="257013"/>
                </a:cubicBezTo>
                <a:cubicBezTo>
                  <a:pt x="5242649" y="257191"/>
                  <a:pt x="5225558" y="257369"/>
                  <a:pt x="5208466" y="257550"/>
                </a:cubicBezTo>
                <a:cubicBezTo>
                  <a:pt x="5132177" y="258666"/>
                  <a:pt x="5054091" y="259560"/>
                  <a:pt x="4980204" y="271903"/>
                </a:cubicBezTo>
                <a:cubicBezTo>
                  <a:pt x="5009725" y="274165"/>
                  <a:pt x="5038894" y="278201"/>
                  <a:pt x="5068068" y="282244"/>
                </a:cubicBezTo>
                <a:cubicBezTo>
                  <a:pt x="5096338" y="286164"/>
                  <a:pt x="5124608" y="290090"/>
                  <a:pt x="5153231" y="292240"/>
                </a:cubicBezTo>
                <a:cubicBezTo>
                  <a:pt x="5246661" y="300067"/>
                  <a:pt x="5346469" y="289533"/>
                  <a:pt x="5426491" y="281128"/>
                </a:cubicBezTo>
                <a:cubicBezTo>
                  <a:pt x="5536189" y="269536"/>
                  <a:pt x="5634727" y="258390"/>
                  <a:pt x="5731212" y="231951"/>
                </a:cubicBezTo>
                <a:cubicBezTo>
                  <a:pt x="5794995" y="214721"/>
                  <a:pt x="5853525" y="191373"/>
                  <a:pt x="5905192" y="163079"/>
                </a:cubicBezTo>
                <a:close/>
                <a:moveTo>
                  <a:pt x="5944437" y="113829"/>
                </a:moveTo>
                <a:cubicBezTo>
                  <a:pt x="5917256" y="119186"/>
                  <a:pt x="5863594" y="140199"/>
                  <a:pt x="5825032" y="146405"/>
                </a:cubicBezTo>
                <a:cubicBezTo>
                  <a:pt x="5539893" y="189777"/>
                  <a:pt x="5237140" y="170377"/>
                  <a:pt x="4955599" y="247008"/>
                </a:cubicBezTo>
                <a:cubicBezTo>
                  <a:pt x="5038637" y="230314"/>
                  <a:pt x="5125543" y="229138"/>
                  <a:pt x="5210104" y="228123"/>
                </a:cubicBezTo>
                <a:cubicBezTo>
                  <a:pt x="5227195" y="227945"/>
                  <a:pt x="5244285" y="227765"/>
                  <a:pt x="5261015" y="227087"/>
                </a:cubicBezTo>
                <a:cubicBezTo>
                  <a:pt x="5463242" y="223204"/>
                  <a:pt x="5667966" y="183171"/>
                  <a:pt x="5861181" y="143093"/>
                </a:cubicBezTo>
                <a:cubicBezTo>
                  <a:pt x="5895331" y="135893"/>
                  <a:pt x="5928215" y="128080"/>
                  <a:pt x="5961252" y="114820"/>
                </a:cubicBezTo>
                <a:cubicBezTo>
                  <a:pt x="5959615" y="111998"/>
                  <a:pt x="5953497" y="112044"/>
                  <a:pt x="5944437" y="113829"/>
                </a:cubicBezTo>
                <a:close/>
                <a:moveTo>
                  <a:pt x="9095810" y="0"/>
                </a:moveTo>
                <a:lnTo>
                  <a:pt x="9215999" y="0"/>
                </a:lnTo>
                <a:lnTo>
                  <a:pt x="9250991" y="17650"/>
                </a:lnTo>
                <a:cubicBezTo>
                  <a:pt x="9345825" y="54329"/>
                  <a:pt x="9448424" y="64330"/>
                  <a:pt x="9551793" y="69947"/>
                </a:cubicBezTo>
                <a:cubicBezTo>
                  <a:pt x="9773323" y="81971"/>
                  <a:pt x="9993517" y="56091"/>
                  <a:pt x="10211701" y="15192"/>
                </a:cubicBezTo>
                <a:cubicBezTo>
                  <a:pt x="10030564" y="37013"/>
                  <a:pt x="9847820" y="45912"/>
                  <a:pt x="9665014" y="41266"/>
                </a:cubicBezTo>
                <a:cubicBezTo>
                  <a:pt x="9560295" y="38460"/>
                  <a:pt x="9467175" y="31066"/>
                  <a:pt x="9382567" y="18583"/>
                </a:cubicBezTo>
                <a:lnTo>
                  <a:pt x="9283159" y="0"/>
                </a:lnTo>
                <a:lnTo>
                  <a:pt x="9469266" y="0"/>
                </a:lnTo>
                <a:lnTo>
                  <a:pt x="9504117" y="4274"/>
                </a:lnTo>
                <a:cubicBezTo>
                  <a:pt x="9555272" y="8689"/>
                  <a:pt x="9609472" y="11637"/>
                  <a:pt x="9667223" y="13232"/>
                </a:cubicBezTo>
                <a:cubicBezTo>
                  <a:pt x="9740740" y="15225"/>
                  <a:pt x="9814266" y="15008"/>
                  <a:pt x="9887703" y="12601"/>
                </a:cubicBezTo>
                <a:lnTo>
                  <a:pt x="10088930" y="0"/>
                </a:lnTo>
                <a:lnTo>
                  <a:pt x="10544171" y="0"/>
                </a:lnTo>
                <a:lnTo>
                  <a:pt x="10392396" y="36772"/>
                </a:lnTo>
                <a:cubicBezTo>
                  <a:pt x="10070832" y="110795"/>
                  <a:pt x="9739873" y="167441"/>
                  <a:pt x="9413803" y="131277"/>
                </a:cubicBezTo>
                <a:cubicBezTo>
                  <a:pt x="9315472" y="120226"/>
                  <a:pt x="9243539" y="84460"/>
                  <a:pt x="9174626" y="44983"/>
                </a:cubicBezTo>
                <a:close/>
                <a:moveTo>
                  <a:pt x="8474998" y="0"/>
                </a:moveTo>
                <a:lnTo>
                  <a:pt x="8573502" y="0"/>
                </a:lnTo>
                <a:lnTo>
                  <a:pt x="8659539" y="117664"/>
                </a:lnTo>
                <a:cubicBezTo>
                  <a:pt x="8833725" y="341427"/>
                  <a:pt x="9029703" y="551148"/>
                  <a:pt x="9248507" y="743734"/>
                </a:cubicBezTo>
                <a:cubicBezTo>
                  <a:pt x="9268744" y="761313"/>
                  <a:pt x="9289217" y="778348"/>
                  <a:pt x="9309457" y="795932"/>
                </a:cubicBezTo>
                <a:cubicBezTo>
                  <a:pt x="9458210" y="686371"/>
                  <a:pt x="9607233" y="585288"/>
                  <a:pt x="9785496" y="530713"/>
                </a:cubicBezTo>
                <a:cubicBezTo>
                  <a:pt x="10009630" y="462073"/>
                  <a:pt x="10250992" y="434854"/>
                  <a:pt x="10482828" y="399738"/>
                </a:cubicBezTo>
                <a:cubicBezTo>
                  <a:pt x="10519933" y="394202"/>
                  <a:pt x="10478550" y="453937"/>
                  <a:pt x="10468382" y="461219"/>
                </a:cubicBezTo>
                <a:cubicBezTo>
                  <a:pt x="10161572" y="688641"/>
                  <a:pt x="9818370" y="924476"/>
                  <a:pt x="9430790" y="895589"/>
                </a:cubicBezTo>
                <a:cubicBezTo>
                  <a:pt x="9617112" y="1044003"/>
                  <a:pt x="9813963" y="1178199"/>
                  <a:pt x="10019780" y="1298815"/>
                </a:cubicBezTo>
                <a:cubicBezTo>
                  <a:pt x="10142151" y="1263712"/>
                  <a:pt x="10256792" y="1186061"/>
                  <a:pt x="10372218" y="1146081"/>
                </a:cubicBezTo>
                <a:cubicBezTo>
                  <a:pt x="10279439" y="901425"/>
                  <a:pt x="10751513" y="443317"/>
                  <a:pt x="10896429" y="310883"/>
                </a:cubicBezTo>
                <a:cubicBezTo>
                  <a:pt x="10907980" y="300321"/>
                  <a:pt x="10927341" y="295643"/>
                  <a:pt x="10919735" y="318176"/>
                </a:cubicBezTo>
                <a:cubicBezTo>
                  <a:pt x="10845552" y="531416"/>
                  <a:pt x="10769057" y="750112"/>
                  <a:pt x="10637064" y="935661"/>
                </a:cubicBezTo>
                <a:cubicBezTo>
                  <a:pt x="10618262" y="961821"/>
                  <a:pt x="10471373" y="1105010"/>
                  <a:pt x="10516995" y="1070245"/>
                </a:cubicBezTo>
                <a:cubicBezTo>
                  <a:pt x="10630585" y="984423"/>
                  <a:pt x="10740230" y="886628"/>
                  <a:pt x="10868835" y="815534"/>
                </a:cubicBezTo>
                <a:cubicBezTo>
                  <a:pt x="11133493" y="669415"/>
                  <a:pt x="11435682" y="612577"/>
                  <a:pt x="11704547" y="465665"/>
                </a:cubicBezTo>
                <a:cubicBezTo>
                  <a:pt x="11748194" y="441649"/>
                  <a:pt x="11962368" y="287033"/>
                  <a:pt x="12033562" y="350012"/>
                </a:cubicBezTo>
                <a:cubicBezTo>
                  <a:pt x="12042008" y="357446"/>
                  <a:pt x="12029170" y="377121"/>
                  <a:pt x="12025537" y="382666"/>
                </a:cubicBezTo>
                <a:cubicBezTo>
                  <a:pt x="11835636" y="694348"/>
                  <a:pt x="11402055" y="895784"/>
                  <a:pt x="11088649" y="1056676"/>
                </a:cubicBezTo>
                <a:cubicBezTo>
                  <a:pt x="10916755" y="1144851"/>
                  <a:pt x="10757473" y="1230645"/>
                  <a:pt x="10561600" y="1229477"/>
                </a:cubicBezTo>
                <a:cubicBezTo>
                  <a:pt x="10456897" y="1228927"/>
                  <a:pt x="10388434" y="1221837"/>
                  <a:pt x="10280797" y="1263181"/>
                </a:cubicBezTo>
                <a:cubicBezTo>
                  <a:pt x="10214114" y="1288380"/>
                  <a:pt x="10149765" y="1312641"/>
                  <a:pt x="10083376" y="1334114"/>
                </a:cubicBezTo>
                <a:cubicBezTo>
                  <a:pt x="10323674" y="1470609"/>
                  <a:pt x="10574467" y="1588379"/>
                  <a:pt x="10832582" y="1687356"/>
                </a:cubicBezTo>
                <a:cubicBezTo>
                  <a:pt x="10835145" y="1685866"/>
                  <a:pt x="10837160" y="1684144"/>
                  <a:pt x="10839263" y="1683743"/>
                </a:cubicBezTo>
                <a:cubicBezTo>
                  <a:pt x="11026680" y="1639479"/>
                  <a:pt x="11198523" y="1559010"/>
                  <a:pt x="11350910" y="1443899"/>
                </a:cubicBezTo>
                <a:cubicBezTo>
                  <a:pt x="11353302" y="1439761"/>
                  <a:pt x="11356166" y="1434532"/>
                  <a:pt x="11360346" y="1429225"/>
                </a:cubicBezTo>
                <a:cubicBezTo>
                  <a:pt x="11568454" y="1154547"/>
                  <a:pt x="11893126" y="995756"/>
                  <a:pt x="12167580" y="789523"/>
                </a:cubicBezTo>
                <a:lnTo>
                  <a:pt x="12192000" y="769876"/>
                </a:lnTo>
                <a:lnTo>
                  <a:pt x="12192000" y="802845"/>
                </a:lnTo>
                <a:lnTo>
                  <a:pt x="12173558" y="821317"/>
                </a:lnTo>
                <a:cubicBezTo>
                  <a:pt x="12156328" y="839775"/>
                  <a:pt x="12135859" y="862655"/>
                  <a:pt x="12117398" y="877374"/>
                </a:cubicBezTo>
                <a:cubicBezTo>
                  <a:pt x="11911342" y="1038644"/>
                  <a:pt x="11659100" y="1158472"/>
                  <a:pt x="11472926" y="1344259"/>
                </a:cubicBezTo>
                <a:cubicBezTo>
                  <a:pt x="11530856" y="1294104"/>
                  <a:pt x="11599815" y="1254410"/>
                  <a:pt x="11666978" y="1215889"/>
                </a:cubicBezTo>
                <a:cubicBezTo>
                  <a:pt x="11680568" y="1208123"/>
                  <a:pt x="11694155" y="1200357"/>
                  <a:pt x="11707200" y="1192361"/>
                </a:cubicBezTo>
                <a:cubicBezTo>
                  <a:pt x="11867081" y="1099094"/>
                  <a:pt x="12010478" y="976320"/>
                  <a:pt x="12144637" y="858646"/>
                </a:cubicBezTo>
                <a:lnTo>
                  <a:pt x="12192000" y="810414"/>
                </a:lnTo>
                <a:lnTo>
                  <a:pt x="12192000" y="916439"/>
                </a:lnTo>
                <a:lnTo>
                  <a:pt x="12150630" y="982925"/>
                </a:lnTo>
                <a:cubicBezTo>
                  <a:pt x="11972246" y="1237618"/>
                  <a:pt x="11719654" y="1416530"/>
                  <a:pt x="11389484" y="1469889"/>
                </a:cubicBezTo>
                <a:cubicBezTo>
                  <a:pt x="11249700" y="1582602"/>
                  <a:pt x="11093517" y="1667134"/>
                  <a:pt x="10923736" y="1721439"/>
                </a:cubicBezTo>
                <a:cubicBezTo>
                  <a:pt x="10979487" y="1741826"/>
                  <a:pt x="11035469" y="1761662"/>
                  <a:pt x="11091913" y="1780406"/>
                </a:cubicBezTo>
                <a:cubicBezTo>
                  <a:pt x="11318237" y="1855623"/>
                  <a:pt x="11544464" y="1908264"/>
                  <a:pt x="11771238" y="1944400"/>
                </a:cubicBezTo>
                <a:cubicBezTo>
                  <a:pt x="11775181" y="1939634"/>
                  <a:pt x="11778904" y="1935410"/>
                  <a:pt x="11783166" y="1931422"/>
                </a:cubicBezTo>
                <a:cubicBezTo>
                  <a:pt x="11885723" y="1797152"/>
                  <a:pt x="11990570" y="1669642"/>
                  <a:pt x="12131988" y="1574357"/>
                </a:cubicBezTo>
                <a:lnTo>
                  <a:pt x="12192000" y="1537429"/>
                </a:lnTo>
                <a:lnTo>
                  <a:pt x="12192000" y="1589108"/>
                </a:lnTo>
                <a:lnTo>
                  <a:pt x="12112105" y="1640352"/>
                </a:lnTo>
                <a:cubicBezTo>
                  <a:pt x="12011319" y="1713959"/>
                  <a:pt x="11928638" y="1801479"/>
                  <a:pt x="11849203" y="1900149"/>
                </a:cubicBezTo>
                <a:cubicBezTo>
                  <a:pt x="11883038" y="1876488"/>
                  <a:pt x="11915071" y="1849494"/>
                  <a:pt x="11946326" y="1822808"/>
                </a:cubicBezTo>
                <a:cubicBezTo>
                  <a:pt x="11980834" y="1792997"/>
                  <a:pt x="12017130" y="1762011"/>
                  <a:pt x="12055863" y="1735914"/>
                </a:cubicBezTo>
                <a:cubicBezTo>
                  <a:pt x="12086678" y="1714840"/>
                  <a:pt x="12119524" y="1696556"/>
                  <a:pt x="12150816" y="1678902"/>
                </a:cubicBezTo>
                <a:lnTo>
                  <a:pt x="12192000" y="1655121"/>
                </a:lnTo>
                <a:lnTo>
                  <a:pt x="12192000" y="1686869"/>
                </a:lnTo>
                <a:lnTo>
                  <a:pt x="12163772" y="1703058"/>
                </a:lnTo>
                <a:cubicBezTo>
                  <a:pt x="12132704" y="1720165"/>
                  <a:pt x="12100405" y="1738677"/>
                  <a:pt x="12070597" y="1758893"/>
                </a:cubicBezTo>
                <a:cubicBezTo>
                  <a:pt x="12033422" y="1784357"/>
                  <a:pt x="11997904" y="1815035"/>
                  <a:pt x="11963621" y="1844299"/>
                </a:cubicBezTo>
                <a:cubicBezTo>
                  <a:pt x="11938421" y="1865816"/>
                  <a:pt x="11913214" y="1887338"/>
                  <a:pt x="11886604" y="1907617"/>
                </a:cubicBezTo>
                <a:cubicBezTo>
                  <a:pt x="11977116" y="1884856"/>
                  <a:pt x="12067233" y="1841647"/>
                  <a:pt x="12153575" y="1786372"/>
                </a:cubicBezTo>
                <a:lnTo>
                  <a:pt x="12192000" y="1759693"/>
                </a:lnTo>
                <a:lnTo>
                  <a:pt x="12192000" y="1809459"/>
                </a:lnTo>
                <a:lnTo>
                  <a:pt x="12121362" y="1857561"/>
                </a:lnTo>
                <a:cubicBezTo>
                  <a:pt x="12048187" y="1902591"/>
                  <a:pt x="11972544" y="1939172"/>
                  <a:pt x="11895949" y="1963079"/>
                </a:cubicBezTo>
                <a:lnTo>
                  <a:pt x="12192000" y="1990579"/>
                </a:lnTo>
                <a:lnTo>
                  <a:pt x="12192000" y="2065582"/>
                </a:lnTo>
                <a:lnTo>
                  <a:pt x="12153918" y="2063926"/>
                </a:lnTo>
                <a:lnTo>
                  <a:pt x="12192000" y="2085104"/>
                </a:lnTo>
                <a:lnTo>
                  <a:pt x="12192000" y="2178471"/>
                </a:lnTo>
                <a:lnTo>
                  <a:pt x="12085355" y="2122457"/>
                </a:lnTo>
                <a:lnTo>
                  <a:pt x="12192000" y="2196158"/>
                </a:lnTo>
                <a:lnTo>
                  <a:pt x="12192000" y="2230374"/>
                </a:lnTo>
                <a:lnTo>
                  <a:pt x="12041237" y="2126309"/>
                </a:lnTo>
                <a:cubicBezTo>
                  <a:pt x="12076493" y="2177612"/>
                  <a:pt x="12124001" y="2222030"/>
                  <a:pt x="12174450" y="2262541"/>
                </a:cubicBezTo>
                <a:lnTo>
                  <a:pt x="12192000" y="2275857"/>
                </a:lnTo>
                <a:lnTo>
                  <a:pt x="12192000" y="2377131"/>
                </a:lnTo>
                <a:lnTo>
                  <a:pt x="12155801" y="2349925"/>
                </a:lnTo>
                <a:cubicBezTo>
                  <a:pt x="12047062" y="2264619"/>
                  <a:pt x="11950704" y="2181979"/>
                  <a:pt x="11930164" y="2041945"/>
                </a:cubicBezTo>
                <a:cubicBezTo>
                  <a:pt x="11807338" y="2027929"/>
                  <a:pt x="11684723" y="2008847"/>
                  <a:pt x="11561767" y="1984479"/>
                </a:cubicBezTo>
                <a:cubicBezTo>
                  <a:pt x="11829168" y="2318516"/>
                  <a:pt x="11916257" y="2737804"/>
                  <a:pt x="11987997" y="3153822"/>
                </a:cubicBezTo>
                <a:cubicBezTo>
                  <a:pt x="11991834" y="3176690"/>
                  <a:pt x="11945766" y="3233800"/>
                  <a:pt x="11926558" y="3203134"/>
                </a:cubicBezTo>
                <a:cubicBezTo>
                  <a:pt x="11688637" y="2826855"/>
                  <a:pt x="11343207" y="2452063"/>
                  <a:pt x="11440430" y="1973028"/>
                </a:cubicBezTo>
                <a:cubicBezTo>
                  <a:pt x="11441503" y="1968973"/>
                  <a:pt x="11443583" y="1964061"/>
                  <a:pt x="11446754" y="1959605"/>
                </a:cubicBezTo>
                <a:cubicBezTo>
                  <a:pt x="11314670" y="1929437"/>
                  <a:pt x="11182797" y="1894208"/>
                  <a:pt x="11050651" y="1850495"/>
                </a:cubicBezTo>
                <a:cubicBezTo>
                  <a:pt x="10825423" y="1775743"/>
                  <a:pt x="10604642" y="1687421"/>
                  <a:pt x="10389960" y="1586232"/>
                </a:cubicBezTo>
                <a:cubicBezTo>
                  <a:pt x="10423849" y="1697796"/>
                  <a:pt x="10481699" y="1805979"/>
                  <a:pt x="10500699" y="1913175"/>
                </a:cubicBezTo>
                <a:cubicBezTo>
                  <a:pt x="10502971" y="1915419"/>
                  <a:pt x="10505550" y="1918445"/>
                  <a:pt x="10507814" y="1920694"/>
                </a:cubicBezTo>
                <a:cubicBezTo>
                  <a:pt x="10511536" y="1916469"/>
                  <a:pt x="10515800" y="1912482"/>
                  <a:pt x="10518908" y="1911226"/>
                </a:cubicBezTo>
                <a:cubicBezTo>
                  <a:pt x="10803133" y="1788841"/>
                  <a:pt x="11118572" y="2264893"/>
                  <a:pt x="11258935" y="2442781"/>
                </a:cubicBezTo>
                <a:cubicBezTo>
                  <a:pt x="11271929" y="2459223"/>
                  <a:pt x="11230610" y="2515770"/>
                  <a:pt x="11211663" y="2510325"/>
                </a:cubicBezTo>
                <a:cubicBezTo>
                  <a:pt x="10952813" y="2437432"/>
                  <a:pt x="10754880" y="2286035"/>
                  <a:pt x="10571295" y="2105302"/>
                </a:cubicBezTo>
                <a:cubicBezTo>
                  <a:pt x="10593939" y="2333141"/>
                  <a:pt x="10477445" y="2625036"/>
                  <a:pt x="10435737" y="2805672"/>
                </a:cubicBezTo>
                <a:cubicBezTo>
                  <a:pt x="10398299" y="2965580"/>
                  <a:pt x="10359478" y="3078554"/>
                  <a:pt x="10206831" y="3151701"/>
                </a:cubicBezTo>
                <a:cubicBezTo>
                  <a:pt x="10193935" y="3157832"/>
                  <a:pt x="10194572" y="3142650"/>
                  <a:pt x="10196482" y="3135084"/>
                </a:cubicBezTo>
                <a:cubicBezTo>
                  <a:pt x="10274073" y="2811909"/>
                  <a:pt x="10304290" y="2478979"/>
                  <a:pt x="10381882" y="2155807"/>
                </a:cubicBezTo>
                <a:cubicBezTo>
                  <a:pt x="10395105" y="2100241"/>
                  <a:pt x="10437104" y="2020803"/>
                  <a:pt x="10439260" y="1962486"/>
                </a:cubicBezTo>
                <a:cubicBezTo>
                  <a:pt x="10439491" y="1961942"/>
                  <a:pt x="10439175" y="1961166"/>
                  <a:pt x="10439409" y="1960615"/>
                </a:cubicBezTo>
                <a:cubicBezTo>
                  <a:pt x="10439475" y="1957427"/>
                  <a:pt x="10440085" y="1954468"/>
                  <a:pt x="10439915" y="1951821"/>
                </a:cubicBezTo>
                <a:cubicBezTo>
                  <a:pt x="10433959" y="1836632"/>
                  <a:pt x="10332627" y="1683636"/>
                  <a:pt x="10314241" y="1556749"/>
                </a:cubicBezTo>
                <a:cubicBezTo>
                  <a:pt x="10313847" y="1554649"/>
                  <a:pt x="10314451" y="1551688"/>
                  <a:pt x="10315061" y="1548729"/>
                </a:cubicBezTo>
                <a:cubicBezTo>
                  <a:pt x="10038413" y="1412938"/>
                  <a:pt x="9774128" y="1254043"/>
                  <a:pt x="9526158" y="1071804"/>
                </a:cubicBezTo>
                <a:cubicBezTo>
                  <a:pt x="9586547" y="1245450"/>
                  <a:pt x="9699054" y="1407035"/>
                  <a:pt x="9758689" y="1585512"/>
                </a:cubicBezTo>
                <a:cubicBezTo>
                  <a:pt x="9851296" y="1860991"/>
                  <a:pt x="9909066" y="2144264"/>
                  <a:pt x="9941392" y="2432858"/>
                </a:cubicBezTo>
                <a:cubicBezTo>
                  <a:pt x="9942776" y="2446319"/>
                  <a:pt x="9898852" y="2512059"/>
                  <a:pt x="9887724" y="2495762"/>
                </a:cubicBezTo>
                <a:cubicBezTo>
                  <a:pt x="9758830" y="2305989"/>
                  <a:pt x="9675953" y="2083557"/>
                  <a:pt x="9587446" y="1872898"/>
                </a:cubicBezTo>
                <a:cubicBezTo>
                  <a:pt x="9504836" y="1675682"/>
                  <a:pt x="9450239" y="1492905"/>
                  <a:pt x="9462810" y="1288346"/>
                </a:cubicBezTo>
                <a:cubicBezTo>
                  <a:pt x="9416080" y="1372857"/>
                  <a:pt x="9368030" y="1457457"/>
                  <a:pt x="9318575" y="1540820"/>
                </a:cubicBezTo>
                <a:cubicBezTo>
                  <a:pt x="9284037" y="1599587"/>
                  <a:pt x="9257140" y="1661598"/>
                  <a:pt x="9191090" y="1688355"/>
                </a:cubicBezTo>
                <a:cubicBezTo>
                  <a:pt x="9186426" y="1690241"/>
                  <a:pt x="9179411" y="1688563"/>
                  <a:pt x="9177757" y="1683354"/>
                </a:cubicBezTo>
                <a:cubicBezTo>
                  <a:pt x="9143528" y="1583238"/>
                  <a:pt x="9220115" y="1420588"/>
                  <a:pt x="9274865" y="1336896"/>
                </a:cubicBezTo>
                <a:cubicBezTo>
                  <a:pt x="9324504" y="1260695"/>
                  <a:pt x="9393212" y="1200294"/>
                  <a:pt x="9478649" y="1173376"/>
                </a:cubicBezTo>
                <a:cubicBezTo>
                  <a:pt x="9479343" y="1171736"/>
                  <a:pt x="9480811" y="1169782"/>
                  <a:pt x="9482281" y="1167830"/>
                </a:cubicBezTo>
                <a:cubicBezTo>
                  <a:pt x="9463542" y="1119335"/>
                  <a:pt x="9448141" y="1069035"/>
                  <a:pt x="9438637" y="1015438"/>
                </a:cubicBezTo>
                <a:cubicBezTo>
                  <a:pt x="9438473" y="1012795"/>
                  <a:pt x="9438847" y="1010377"/>
                  <a:pt x="9439458" y="1007420"/>
                </a:cubicBezTo>
                <a:cubicBezTo>
                  <a:pt x="9356819" y="944106"/>
                  <a:pt x="9275563" y="877509"/>
                  <a:pt x="9197105" y="808882"/>
                </a:cubicBezTo>
                <a:cubicBezTo>
                  <a:pt x="9119732" y="740719"/>
                  <a:pt x="9045390" y="669969"/>
                  <a:pt x="8973607" y="597733"/>
                </a:cubicBezTo>
                <a:cubicBezTo>
                  <a:pt x="9117865" y="988437"/>
                  <a:pt x="9115639" y="1402749"/>
                  <a:pt x="8967512" y="1795211"/>
                </a:cubicBezTo>
                <a:cubicBezTo>
                  <a:pt x="8964595" y="1803635"/>
                  <a:pt x="8922055" y="1866099"/>
                  <a:pt x="8912526" y="1841464"/>
                </a:cubicBezTo>
                <a:cubicBezTo>
                  <a:pt x="8756044" y="1433999"/>
                  <a:pt x="8647107" y="967467"/>
                  <a:pt x="8893391" y="572788"/>
                </a:cubicBezTo>
                <a:cubicBezTo>
                  <a:pt x="8896018" y="568101"/>
                  <a:pt x="8899507" y="564428"/>
                  <a:pt x="8902990" y="560750"/>
                </a:cubicBezTo>
                <a:cubicBezTo>
                  <a:pt x="8907633" y="554349"/>
                  <a:pt x="8913596" y="547863"/>
                  <a:pt x="8919102" y="542471"/>
                </a:cubicBezTo>
                <a:cubicBezTo>
                  <a:pt x="8828814" y="448553"/>
                  <a:pt x="8743025" y="351231"/>
                  <a:pt x="8661728" y="250903"/>
                </a:cubicBezTo>
                <a:close/>
                <a:moveTo>
                  <a:pt x="8357758" y="0"/>
                </a:moveTo>
                <a:lnTo>
                  <a:pt x="8405492" y="0"/>
                </a:lnTo>
                <a:lnTo>
                  <a:pt x="8392083" y="30495"/>
                </a:lnTo>
                <a:cubicBezTo>
                  <a:pt x="8354166" y="121698"/>
                  <a:pt x="8324318" y="217584"/>
                  <a:pt x="8339888" y="306259"/>
                </a:cubicBezTo>
                <a:cubicBezTo>
                  <a:pt x="8364400" y="446040"/>
                  <a:pt x="8455049" y="577127"/>
                  <a:pt x="8473847" y="727373"/>
                </a:cubicBezTo>
                <a:cubicBezTo>
                  <a:pt x="8510300" y="1013846"/>
                  <a:pt x="8488635" y="1326579"/>
                  <a:pt x="8454081" y="1611960"/>
                </a:cubicBezTo>
                <a:cubicBezTo>
                  <a:pt x="8452268" y="1625361"/>
                  <a:pt x="8409518" y="1692886"/>
                  <a:pt x="8396000" y="1663986"/>
                </a:cubicBezTo>
                <a:cubicBezTo>
                  <a:pt x="8190763" y="1233305"/>
                  <a:pt x="8063839" y="818387"/>
                  <a:pt x="8238881" y="368438"/>
                </a:cubicBezTo>
                <a:lnTo>
                  <a:pt x="7668140" y="942511"/>
                </a:lnTo>
                <a:cubicBezTo>
                  <a:pt x="7658137" y="952438"/>
                  <a:pt x="7629107" y="972341"/>
                  <a:pt x="7637853" y="942567"/>
                </a:cubicBezTo>
                <a:cubicBezTo>
                  <a:pt x="7690270" y="771614"/>
                  <a:pt x="7793861" y="624255"/>
                  <a:pt x="7909649" y="489150"/>
                </a:cubicBezTo>
                <a:cubicBezTo>
                  <a:pt x="8010566" y="370919"/>
                  <a:pt x="8112174" y="322520"/>
                  <a:pt x="8256182" y="301724"/>
                </a:cubicBezTo>
                <a:cubicBezTo>
                  <a:pt x="8255907" y="293239"/>
                  <a:pt x="8255408" y="285302"/>
                  <a:pt x="8255912" y="276498"/>
                </a:cubicBezTo>
                <a:cubicBezTo>
                  <a:pt x="8260651" y="221208"/>
                  <a:pt x="8285427" y="155085"/>
                  <a:pt x="8315225" y="89075"/>
                </a:cubicBezTo>
                <a:close/>
                <a:moveTo>
                  <a:pt x="7497388" y="0"/>
                </a:moveTo>
                <a:lnTo>
                  <a:pt x="7560921" y="0"/>
                </a:lnTo>
                <a:lnTo>
                  <a:pt x="7546742" y="68966"/>
                </a:lnTo>
                <a:cubicBezTo>
                  <a:pt x="7513334" y="225436"/>
                  <a:pt x="7494394" y="379659"/>
                  <a:pt x="7488853" y="535687"/>
                </a:cubicBezTo>
                <a:lnTo>
                  <a:pt x="7529509" y="380358"/>
                </a:lnTo>
                <a:cubicBezTo>
                  <a:pt x="7546426" y="316055"/>
                  <a:pt x="7563725" y="249346"/>
                  <a:pt x="7585939" y="184712"/>
                </a:cubicBezTo>
                <a:cubicBezTo>
                  <a:pt x="7597162" y="152119"/>
                  <a:pt x="7609478" y="119997"/>
                  <a:pt x="7621792" y="87864"/>
                </a:cubicBezTo>
                <a:lnTo>
                  <a:pt x="7654204" y="0"/>
                </a:lnTo>
                <a:lnTo>
                  <a:pt x="7683986" y="0"/>
                </a:lnTo>
                <a:lnTo>
                  <a:pt x="7647914" y="97640"/>
                </a:lnTo>
                <a:cubicBezTo>
                  <a:pt x="7635833" y="129221"/>
                  <a:pt x="7623516" y="161350"/>
                  <a:pt x="7612524" y="193392"/>
                </a:cubicBezTo>
                <a:cubicBezTo>
                  <a:pt x="7590775" y="256933"/>
                  <a:pt x="7573702" y="323103"/>
                  <a:pt x="7557013" y="386853"/>
                </a:cubicBezTo>
                <a:lnTo>
                  <a:pt x="7517286" y="539999"/>
                </a:lnTo>
                <a:cubicBezTo>
                  <a:pt x="7579804" y="409054"/>
                  <a:pt x="7648790" y="283748"/>
                  <a:pt x="7704204" y="152292"/>
                </a:cubicBezTo>
                <a:lnTo>
                  <a:pt x="7756975" y="0"/>
                </a:lnTo>
                <a:lnTo>
                  <a:pt x="7837329" y="0"/>
                </a:lnTo>
                <a:lnTo>
                  <a:pt x="7821760" y="65656"/>
                </a:lnTo>
                <a:cubicBezTo>
                  <a:pt x="7739780" y="311007"/>
                  <a:pt x="7576279" y="519263"/>
                  <a:pt x="7488925" y="763628"/>
                </a:cubicBezTo>
                <a:cubicBezTo>
                  <a:pt x="7478308" y="793254"/>
                  <a:pt x="7422482" y="826275"/>
                  <a:pt x="7419999" y="774360"/>
                </a:cubicBezTo>
                <a:cubicBezTo>
                  <a:pt x="7407159" y="524115"/>
                  <a:pt x="7434412" y="279259"/>
                  <a:pt x="7487820" y="37416"/>
                </a:cubicBezTo>
                <a:close/>
                <a:moveTo>
                  <a:pt x="3882765" y="0"/>
                </a:moveTo>
                <a:lnTo>
                  <a:pt x="3995099" y="0"/>
                </a:lnTo>
                <a:lnTo>
                  <a:pt x="4163818" y="234104"/>
                </a:lnTo>
                <a:cubicBezTo>
                  <a:pt x="4167056" y="234046"/>
                  <a:pt x="4169933" y="233486"/>
                  <a:pt x="4172099" y="234207"/>
                </a:cubicBezTo>
                <a:cubicBezTo>
                  <a:pt x="4370329" y="290447"/>
                  <a:pt x="4575890" y="304753"/>
                  <a:pt x="4784282" y="276561"/>
                </a:cubicBezTo>
                <a:cubicBezTo>
                  <a:pt x="4788943" y="273941"/>
                  <a:pt x="4794689" y="270546"/>
                  <a:pt x="4801687" y="267764"/>
                </a:cubicBezTo>
                <a:cubicBezTo>
                  <a:pt x="5207052" y="98325"/>
                  <a:pt x="5661672" y="149587"/>
                  <a:pt x="6082788" y="64119"/>
                </a:cubicBezTo>
                <a:cubicBezTo>
                  <a:pt x="6097705" y="60940"/>
                  <a:pt x="6122565" y="65809"/>
                  <a:pt x="6099442" y="82568"/>
                </a:cubicBezTo>
                <a:cubicBezTo>
                  <a:pt x="5702970" y="366122"/>
                  <a:pt x="5250177" y="483706"/>
                  <a:pt x="4804137" y="320931"/>
                </a:cubicBezTo>
                <a:cubicBezTo>
                  <a:pt x="4608728" y="353445"/>
                  <a:pt x="4415104" y="351091"/>
                  <a:pt x="4227047" y="313415"/>
                </a:cubicBezTo>
                <a:cubicBezTo>
                  <a:pt x="4265992" y="361495"/>
                  <a:pt x="4305481" y="409180"/>
                  <a:pt x="4346041" y="456086"/>
                </a:cubicBezTo>
                <a:cubicBezTo>
                  <a:pt x="4508645" y="644218"/>
                  <a:pt x="4684629" y="811207"/>
                  <a:pt x="4870967" y="963061"/>
                </a:cubicBezTo>
                <a:cubicBezTo>
                  <a:pt x="4877428" y="960662"/>
                  <a:pt x="4883360" y="958653"/>
                  <a:pt x="4889647" y="957147"/>
                </a:cubicBezTo>
                <a:cubicBezTo>
                  <a:pt x="5063790" y="885104"/>
                  <a:pt x="5235998" y="820573"/>
                  <a:pt x="5422504" y="805191"/>
                </a:cubicBezTo>
                <a:cubicBezTo>
                  <a:pt x="5643719" y="786779"/>
                  <a:pt x="5869113" y="808075"/>
                  <a:pt x="6087656" y="826703"/>
                </a:cubicBezTo>
                <a:cubicBezTo>
                  <a:pt x="6118977" y="829180"/>
                  <a:pt x="6064821" y="863092"/>
                  <a:pt x="6058717" y="865992"/>
                </a:cubicBezTo>
                <a:cubicBezTo>
                  <a:pt x="5757093" y="988464"/>
                  <a:pt x="5312094" y="1115658"/>
                  <a:pt x="4974153" y="1045456"/>
                </a:cubicBezTo>
                <a:cubicBezTo>
                  <a:pt x="5180499" y="1203411"/>
                  <a:pt x="5398986" y="1344171"/>
                  <a:pt x="5627835" y="1472077"/>
                </a:cubicBezTo>
                <a:cubicBezTo>
                  <a:pt x="5628372" y="1471688"/>
                  <a:pt x="5629279" y="1471800"/>
                  <a:pt x="5629817" y="1471412"/>
                </a:cubicBezTo>
                <a:cubicBezTo>
                  <a:pt x="5631249" y="1471132"/>
                  <a:pt x="5633225" y="1470462"/>
                  <a:pt x="5634124" y="1470572"/>
                </a:cubicBezTo>
                <a:cubicBezTo>
                  <a:pt x="5647257" y="1469448"/>
                  <a:pt x="5751167" y="1386498"/>
                  <a:pt x="5755832" y="1383886"/>
                </a:cubicBezTo>
                <a:cubicBezTo>
                  <a:pt x="5837996" y="1338827"/>
                  <a:pt x="5925989" y="1306339"/>
                  <a:pt x="6014186" y="1279799"/>
                </a:cubicBezTo>
                <a:cubicBezTo>
                  <a:pt x="6310230" y="1190367"/>
                  <a:pt x="6608567" y="1157268"/>
                  <a:pt x="6901619" y="1047874"/>
                </a:cubicBezTo>
                <a:cubicBezTo>
                  <a:pt x="6921553" y="1040293"/>
                  <a:pt x="6976591" y="1037028"/>
                  <a:pt x="6931566" y="1062034"/>
                </a:cubicBezTo>
                <a:cubicBezTo>
                  <a:pt x="6610108" y="1243134"/>
                  <a:pt x="6183662" y="1573592"/>
                  <a:pt x="5790982" y="1561380"/>
                </a:cubicBezTo>
                <a:cubicBezTo>
                  <a:pt x="5920545" y="1629240"/>
                  <a:pt x="6053507" y="1693876"/>
                  <a:pt x="6188971" y="1755168"/>
                </a:cubicBezTo>
                <a:cubicBezTo>
                  <a:pt x="6193458" y="1753446"/>
                  <a:pt x="6198307" y="1752214"/>
                  <a:pt x="6202446" y="1752268"/>
                </a:cubicBezTo>
                <a:cubicBezTo>
                  <a:pt x="6504288" y="1570118"/>
                  <a:pt x="6833930" y="1471594"/>
                  <a:pt x="7179560" y="1467551"/>
                </a:cubicBezTo>
                <a:cubicBezTo>
                  <a:pt x="7221126" y="1467186"/>
                  <a:pt x="7172003" y="1501258"/>
                  <a:pt x="7158730" y="1507835"/>
                </a:cubicBezTo>
                <a:cubicBezTo>
                  <a:pt x="6888412" y="1630502"/>
                  <a:pt x="6618589" y="1809287"/>
                  <a:pt x="6326959" y="1817686"/>
                </a:cubicBezTo>
                <a:cubicBezTo>
                  <a:pt x="6396578" y="1848113"/>
                  <a:pt x="6466739" y="1878148"/>
                  <a:pt x="6537433" y="1907790"/>
                </a:cubicBezTo>
                <a:cubicBezTo>
                  <a:pt x="6542473" y="1907949"/>
                  <a:pt x="6546435" y="1908891"/>
                  <a:pt x="6550221" y="1910729"/>
                </a:cubicBezTo>
                <a:cubicBezTo>
                  <a:pt x="6742694" y="1932993"/>
                  <a:pt x="6849771" y="2068278"/>
                  <a:pt x="6964438" y="2209505"/>
                </a:cubicBezTo>
                <a:cubicBezTo>
                  <a:pt x="7113162" y="2393201"/>
                  <a:pt x="7266286" y="2592015"/>
                  <a:pt x="7367862" y="2806833"/>
                </a:cubicBezTo>
                <a:cubicBezTo>
                  <a:pt x="7371456" y="2814338"/>
                  <a:pt x="7369522" y="2821080"/>
                  <a:pt x="7364329" y="2826907"/>
                </a:cubicBezTo>
                <a:cubicBezTo>
                  <a:pt x="7348741" y="2844389"/>
                  <a:pt x="7303788" y="2853651"/>
                  <a:pt x="7290545" y="2850663"/>
                </a:cubicBezTo>
                <a:cubicBezTo>
                  <a:pt x="6859896" y="2738539"/>
                  <a:pt x="6609607" y="2342306"/>
                  <a:pt x="6472036" y="1959003"/>
                </a:cubicBezTo>
                <a:cubicBezTo>
                  <a:pt x="6239391" y="1862081"/>
                  <a:pt x="6011946" y="1759868"/>
                  <a:pt x="5792897" y="1647747"/>
                </a:cubicBezTo>
                <a:cubicBezTo>
                  <a:pt x="5817125" y="1702679"/>
                  <a:pt x="5838127" y="1759942"/>
                  <a:pt x="5842751" y="1816112"/>
                </a:cubicBezTo>
                <a:cubicBezTo>
                  <a:pt x="5844184" y="1815832"/>
                  <a:pt x="5846161" y="1815162"/>
                  <a:pt x="5847424" y="1815776"/>
                </a:cubicBezTo>
                <a:cubicBezTo>
                  <a:pt x="6140442" y="1830791"/>
                  <a:pt x="6291873" y="2115536"/>
                  <a:pt x="6399821" y="2344799"/>
                </a:cubicBezTo>
                <a:cubicBezTo>
                  <a:pt x="6413837" y="2374329"/>
                  <a:pt x="6342916" y="2402075"/>
                  <a:pt x="6323232" y="2389634"/>
                </a:cubicBezTo>
                <a:cubicBezTo>
                  <a:pt x="6177906" y="2301146"/>
                  <a:pt x="6052833" y="2198747"/>
                  <a:pt x="5942958" y="2077708"/>
                </a:cubicBezTo>
                <a:cubicBezTo>
                  <a:pt x="5949243" y="2174636"/>
                  <a:pt x="5937179" y="2273417"/>
                  <a:pt x="5921559" y="2378596"/>
                </a:cubicBezTo>
                <a:cubicBezTo>
                  <a:pt x="5888539" y="2593290"/>
                  <a:pt x="5878937" y="2813146"/>
                  <a:pt x="5817651" y="3023919"/>
                </a:cubicBezTo>
                <a:cubicBezTo>
                  <a:pt x="5810408" y="3049005"/>
                  <a:pt x="5741174" y="3089270"/>
                  <a:pt x="5729634" y="3051849"/>
                </a:cubicBezTo>
                <a:cubicBezTo>
                  <a:pt x="5657096" y="2815984"/>
                  <a:pt x="5581632" y="2571559"/>
                  <a:pt x="5611018" y="2316769"/>
                </a:cubicBezTo>
                <a:cubicBezTo>
                  <a:pt x="5622715" y="2217484"/>
                  <a:pt x="5656813" y="2135538"/>
                  <a:pt x="5687608" y="2039972"/>
                </a:cubicBezTo>
                <a:cubicBezTo>
                  <a:pt x="5744741" y="1859679"/>
                  <a:pt x="5733310" y="1742061"/>
                  <a:pt x="5657554" y="1576445"/>
                </a:cubicBezTo>
                <a:cubicBezTo>
                  <a:pt x="5483232" y="1483028"/>
                  <a:pt x="5313009" y="1382833"/>
                  <a:pt x="5150475" y="1274012"/>
                </a:cubicBezTo>
                <a:cubicBezTo>
                  <a:pt x="5326569" y="1559959"/>
                  <a:pt x="5457991" y="1838600"/>
                  <a:pt x="5349142" y="2204405"/>
                </a:cubicBezTo>
                <a:cubicBezTo>
                  <a:pt x="5342604" y="2225928"/>
                  <a:pt x="5273881" y="2261245"/>
                  <a:pt x="5262214" y="2233836"/>
                </a:cubicBezTo>
                <a:cubicBezTo>
                  <a:pt x="5160759" y="2006724"/>
                  <a:pt x="5064863" y="1777114"/>
                  <a:pt x="4981539" y="1542201"/>
                </a:cubicBezTo>
                <a:cubicBezTo>
                  <a:pt x="4932755" y="1405876"/>
                  <a:pt x="4893729" y="1278486"/>
                  <a:pt x="4958461" y="1136957"/>
                </a:cubicBezTo>
                <a:cubicBezTo>
                  <a:pt x="4854219" y="1059900"/>
                  <a:pt x="4753195" y="978221"/>
                  <a:pt x="4655015" y="891426"/>
                </a:cubicBezTo>
                <a:cubicBezTo>
                  <a:pt x="4700834" y="1342763"/>
                  <a:pt x="4530476" y="1779853"/>
                  <a:pt x="4348002" y="2205895"/>
                </a:cubicBezTo>
                <a:cubicBezTo>
                  <a:pt x="4337873" y="2229260"/>
                  <a:pt x="4261560" y="2258626"/>
                  <a:pt x="4262250" y="2219972"/>
                </a:cubicBezTo>
                <a:cubicBezTo>
                  <a:pt x="4268663" y="1744520"/>
                  <a:pt x="4175629" y="1214471"/>
                  <a:pt x="4550611" y="817540"/>
                </a:cubicBezTo>
                <a:cubicBezTo>
                  <a:pt x="4554014" y="814312"/>
                  <a:pt x="4558850" y="810804"/>
                  <a:pt x="4564418" y="808293"/>
                </a:cubicBezTo>
                <a:cubicBezTo>
                  <a:pt x="4461330" y="711325"/>
                  <a:pt x="4361455" y="609738"/>
                  <a:pt x="4266388" y="500083"/>
                </a:cubicBezTo>
                <a:cubicBezTo>
                  <a:pt x="4185451" y="406519"/>
                  <a:pt x="4107556" y="310364"/>
                  <a:pt x="4032842" y="211809"/>
                </a:cubicBezTo>
                <a:close/>
                <a:moveTo>
                  <a:pt x="3721337" y="0"/>
                </a:moveTo>
                <a:lnTo>
                  <a:pt x="3797544" y="0"/>
                </a:lnTo>
                <a:lnTo>
                  <a:pt x="3775734" y="95131"/>
                </a:lnTo>
                <a:cubicBezTo>
                  <a:pt x="3762598" y="156923"/>
                  <a:pt x="3748081" y="217234"/>
                  <a:pt x="3724807" y="272257"/>
                </a:cubicBezTo>
                <a:cubicBezTo>
                  <a:pt x="3725550" y="275539"/>
                  <a:pt x="3726109" y="279707"/>
                  <a:pt x="3726844" y="282988"/>
                </a:cubicBezTo>
                <a:cubicBezTo>
                  <a:pt x="3732776" y="280979"/>
                  <a:pt x="3739065" y="279475"/>
                  <a:pt x="3742664" y="279918"/>
                </a:cubicBezTo>
                <a:cubicBezTo>
                  <a:pt x="4076263" y="313585"/>
                  <a:pt x="4081377" y="922622"/>
                  <a:pt x="4103910" y="1161917"/>
                </a:cubicBezTo>
                <a:cubicBezTo>
                  <a:pt x="4106010" y="1184045"/>
                  <a:pt x="4034389" y="1215360"/>
                  <a:pt x="4020269" y="1200406"/>
                </a:cubicBezTo>
                <a:cubicBezTo>
                  <a:pt x="3826459" y="997506"/>
                  <a:pt x="3735339" y="752983"/>
                  <a:pt x="3674882" y="488524"/>
                </a:cubicBezTo>
                <a:cubicBezTo>
                  <a:pt x="3559684" y="713184"/>
                  <a:pt x="3278706" y="925237"/>
                  <a:pt x="3132682" y="1072284"/>
                </a:cubicBezTo>
                <a:cubicBezTo>
                  <a:pt x="3002939" y="1202191"/>
                  <a:pt x="2899935" y="1287527"/>
                  <a:pt x="2716346" y="1276376"/>
                </a:cubicBezTo>
                <a:cubicBezTo>
                  <a:pt x="2700863" y="1275390"/>
                  <a:pt x="2710506" y="1261536"/>
                  <a:pt x="2716772" y="1255462"/>
                </a:cubicBezTo>
                <a:cubicBezTo>
                  <a:pt x="2980750" y="993927"/>
                  <a:pt x="3207119" y="698608"/>
                  <a:pt x="3471096" y="437072"/>
                </a:cubicBezTo>
                <a:cubicBezTo>
                  <a:pt x="3516376" y="392044"/>
                  <a:pt x="3602281" y="339698"/>
                  <a:pt x="3639057" y="286334"/>
                </a:cubicBezTo>
                <a:cubicBezTo>
                  <a:pt x="3639591" y="285947"/>
                  <a:pt x="3639767" y="285058"/>
                  <a:pt x="3640309" y="284664"/>
                </a:cubicBezTo>
                <a:cubicBezTo>
                  <a:pt x="3642272" y="281720"/>
                  <a:pt x="3644597" y="279273"/>
                  <a:pt x="3646022" y="276711"/>
                </a:cubicBezTo>
                <a:cubicBezTo>
                  <a:pt x="3677659" y="221350"/>
                  <a:pt x="3693078" y="144742"/>
                  <a:pt x="3707943" y="65958"/>
                </a:cubicBezTo>
                <a:close/>
                <a:moveTo>
                  <a:pt x="2867960" y="0"/>
                </a:moveTo>
                <a:lnTo>
                  <a:pt x="2926351" y="0"/>
                </a:lnTo>
                <a:lnTo>
                  <a:pt x="2902823" y="262929"/>
                </a:lnTo>
                <a:cubicBezTo>
                  <a:pt x="2913215" y="221824"/>
                  <a:pt x="2926844" y="180662"/>
                  <a:pt x="2940663" y="140884"/>
                </a:cubicBezTo>
                <a:lnTo>
                  <a:pt x="2947039" y="122524"/>
                </a:lnTo>
                <a:lnTo>
                  <a:pt x="2984316" y="0"/>
                </a:lnTo>
                <a:lnTo>
                  <a:pt x="3016114" y="0"/>
                </a:lnTo>
                <a:lnTo>
                  <a:pt x="2979949" y="119274"/>
                </a:lnTo>
                <a:lnTo>
                  <a:pt x="3023879" y="0"/>
                </a:lnTo>
                <a:lnTo>
                  <a:pt x="3105400" y="0"/>
                </a:lnTo>
                <a:lnTo>
                  <a:pt x="3094669" y="30308"/>
                </a:lnTo>
                <a:cubicBezTo>
                  <a:pt x="3037894" y="178003"/>
                  <a:pt x="2973232" y="323305"/>
                  <a:pt x="2901945" y="466538"/>
                </a:cubicBezTo>
                <a:cubicBezTo>
                  <a:pt x="2895180" y="479835"/>
                  <a:pt x="2815686" y="518381"/>
                  <a:pt x="2815209" y="497361"/>
                </a:cubicBezTo>
                <a:cubicBezTo>
                  <a:pt x="2812746" y="375148"/>
                  <a:pt x="2825702" y="251298"/>
                  <a:pt x="2844845" y="127638"/>
                </a:cubicBezTo>
                <a:close/>
                <a:moveTo>
                  <a:pt x="1057230" y="0"/>
                </a:moveTo>
                <a:lnTo>
                  <a:pt x="1111003" y="0"/>
                </a:lnTo>
                <a:lnTo>
                  <a:pt x="1125553" y="52588"/>
                </a:lnTo>
                <a:cubicBezTo>
                  <a:pt x="1174409" y="196547"/>
                  <a:pt x="1244674" y="336170"/>
                  <a:pt x="1304276" y="476275"/>
                </a:cubicBezTo>
                <a:cubicBezTo>
                  <a:pt x="1351896" y="589579"/>
                  <a:pt x="1459984" y="863646"/>
                  <a:pt x="1492066" y="886333"/>
                </a:cubicBezTo>
                <a:lnTo>
                  <a:pt x="1423698" y="710817"/>
                </a:lnTo>
                <a:cubicBezTo>
                  <a:pt x="1401022" y="652964"/>
                  <a:pt x="1378015" y="593152"/>
                  <a:pt x="1357609" y="532892"/>
                </a:cubicBezTo>
                <a:cubicBezTo>
                  <a:pt x="1339853" y="480241"/>
                  <a:pt x="1324587" y="426487"/>
                  <a:pt x="1309550" y="374031"/>
                </a:cubicBezTo>
                <a:cubicBezTo>
                  <a:pt x="1277632" y="264242"/>
                  <a:pt x="1244842" y="151584"/>
                  <a:pt x="1193673" y="49533"/>
                </a:cubicBezTo>
                <a:lnTo>
                  <a:pt x="1164391" y="0"/>
                </a:lnTo>
                <a:lnTo>
                  <a:pt x="1200666" y="0"/>
                </a:lnTo>
                <a:lnTo>
                  <a:pt x="1223408" y="38996"/>
                </a:lnTo>
                <a:cubicBezTo>
                  <a:pt x="1274817" y="142454"/>
                  <a:pt x="1307626" y="255236"/>
                  <a:pt x="1339635" y="365517"/>
                </a:cubicBezTo>
                <a:cubicBezTo>
                  <a:pt x="1354670" y="417965"/>
                  <a:pt x="1370587" y="471608"/>
                  <a:pt x="1387469" y="523079"/>
                </a:cubicBezTo>
                <a:cubicBezTo>
                  <a:pt x="1407105" y="582792"/>
                  <a:pt x="1430659" y="641842"/>
                  <a:pt x="1452685" y="699806"/>
                </a:cubicBezTo>
                <a:lnTo>
                  <a:pt x="1492092" y="800424"/>
                </a:lnTo>
                <a:cubicBezTo>
                  <a:pt x="1484618" y="760762"/>
                  <a:pt x="1473155" y="705686"/>
                  <a:pt x="1455302" y="632913"/>
                </a:cubicBezTo>
                <a:cubicBezTo>
                  <a:pt x="1413478" y="460985"/>
                  <a:pt x="1347194" y="188426"/>
                  <a:pt x="1222336" y="9480"/>
                </a:cubicBezTo>
                <a:lnTo>
                  <a:pt x="1214634" y="0"/>
                </a:lnTo>
                <a:lnTo>
                  <a:pt x="1289827" y="0"/>
                </a:lnTo>
                <a:lnTo>
                  <a:pt x="1321076" y="59722"/>
                </a:lnTo>
                <a:cubicBezTo>
                  <a:pt x="1409905" y="250193"/>
                  <a:pt x="1460341" y="480374"/>
                  <a:pt x="1512579" y="626441"/>
                </a:cubicBezTo>
                <a:cubicBezTo>
                  <a:pt x="1573756" y="799163"/>
                  <a:pt x="1605359" y="928641"/>
                  <a:pt x="1506076" y="1089289"/>
                </a:cubicBezTo>
                <a:cubicBezTo>
                  <a:pt x="1497659" y="1102817"/>
                  <a:pt x="1489109" y="1088176"/>
                  <a:pt x="1486346" y="1079919"/>
                </a:cubicBezTo>
                <a:cubicBezTo>
                  <a:pt x="1364522" y="729689"/>
                  <a:pt x="1192335" y="398839"/>
                  <a:pt x="1070511" y="48609"/>
                </a:cubicBezTo>
                <a:close/>
                <a:moveTo>
                  <a:pt x="43151" y="0"/>
                </a:moveTo>
                <a:lnTo>
                  <a:pt x="95283" y="0"/>
                </a:lnTo>
                <a:lnTo>
                  <a:pt x="300708" y="154571"/>
                </a:lnTo>
                <a:cubicBezTo>
                  <a:pt x="379729" y="218614"/>
                  <a:pt x="456466" y="285481"/>
                  <a:pt x="530414" y="354673"/>
                </a:cubicBezTo>
                <a:cubicBezTo>
                  <a:pt x="466701" y="288424"/>
                  <a:pt x="401285" y="223977"/>
                  <a:pt x="333785" y="161564"/>
                </a:cubicBezTo>
                <a:lnTo>
                  <a:pt x="147005" y="0"/>
                </a:lnTo>
                <a:lnTo>
                  <a:pt x="272509" y="0"/>
                </a:lnTo>
                <a:lnTo>
                  <a:pt x="326276" y="45847"/>
                </a:lnTo>
                <a:cubicBezTo>
                  <a:pt x="505803" y="208268"/>
                  <a:pt x="670600" y="385490"/>
                  <a:pt x="823759" y="574145"/>
                </a:cubicBezTo>
                <a:cubicBezTo>
                  <a:pt x="833168" y="585952"/>
                  <a:pt x="831522" y="674146"/>
                  <a:pt x="811254" y="665546"/>
                </a:cubicBezTo>
                <a:cubicBezTo>
                  <a:pt x="575890" y="564984"/>
                  <a:pt x="364063" y="406029"/>
                  <a:pt x="154042" y="261522"/>
                </a:cubicBezTo>
                <a:cubicBezTo>
                  <a:pt x="104946" y="227663"/>
                  <a:pt x="58037" y="193597"/>
                  <a:pt x="13550" y="158423"/>
                </a:cubicBezTo>
                <a:lnTo>
                  <a:pt x="0" y="146618"/>
                </a:lnTo>
                <a:lnTo>
                  <a:pt x="0" y="59161"/>
                </a:lnTo>
                <a:lnTo>
                  <a:pt x="45427" y="101078"/>
                </a:lnTo>
                <a:cubicBezTo>
                  <a:pt x="223783" y="254949"/>
                  <a:pt x="433006" y="385896"/>
                  <a:pt x="630103" y="485885"/>
                </a:cubicBezTo>
                <a:cubicBezTo>
                  <a:pt x="595938" y="458865"/>
                  <a:pt x="563284" y="428899"/>
                  <a:pt x="532040" y="399359"/>
                </a:cubicBezTo>
                <a:lnTo>
                  <a:pt x="517618" y="385726"/>
                </a:lnTo>
                <a:cubicBezTo>
                  <a:pt x="442853" y="315667"/>
                  <a:pt x="365106" y="247799"/>
                  <a:pt x="285074" y="182755"/>
                </a:cubicBez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17" name="Rectangle 16">
            <a:extLst>
              <a:ext uri="{FF2B5EF4-FFF2-40B4-BE49-F238E27FC236}">
                <a16:creationId xmlns:a16="http://schemas.microsoft.com/office/drawing/2014/main" id="{ED888B23-07FA-482A-96DF-47E31AF1A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457201"/>
            <a:ext cx="11277600" cy="5943598"/>
          </a:xfrm>
          <a:prstGeom prst="rect">
            <a:avLst/>
          </a:prstGeom>
          <a:ln w="12700" cap="flat" cmpd="sng" algn="ctr">
            <a:noFill/>
            <a:prstDash val="solid"/>
            <a:miter lim="800000"/>
          </a:ln>
          <a:effectLst>
            <a:outerShdw blurRad="317500" algn="ctr" rotWithShape="0">
              <a:schemeClr val="tx1">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5" name="Marcador de contenido 2">
            <a:extLst>
              <a:ext uri="{FF2B5EF4-FFF2-40B4-BE49-F238E27FC236}">
                <a16:creationId xmlns:a16="http://schemas.microsoft.com/office/drawing/2014/main" id="{08816F3B-A679-C7EA-B398-6A68A0038606}"/>
              </a:ext>
            </a:extLst>
          </p:cNvPr>
          <p:cNvGraphicFramePr>
            <a:graphicFrameLocks noGrp="1"/>
          </p:cNvGraphicFramePr>
          <p:nvPr>
            <p:ph idx="1"/>
            <p:extLst>
              <p:ext uri="{D42A27DB-BD31-4B8C-83A1-F6EECF244321}">
                <p14:modId xmlns:p14="http://schemas.microsoft.com/office/powerpoint/2010/main" val="2988732452"/>
              </p:ext>
            </p:extLst>
          </p:nvPr>
        </p:nvGraphicFramePr>
        <p:xfrm>
          <a:off x="516987" y="1181686"/>
          <a:ext cx="11277599" cy="50362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586716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CDD5ADC0-E1E3-29C9-E427-8E70F3CD655A}"/>
              </a:ext>
            </a:extLst>
          </p:cNvPr>
          <p:cNvSpPr>
            <a:spLocks noGrp="1"/>
          </p:cNvSpPr>
          <p:nvPr>
            <p:ph idx="1"/>
          </p:nvPr>
        </p:nvSpPr>
        <p:spPr>
          <a:xfrm>
            <a:off x="838200" y="180975"/>
            <a:ext cx="10515600" cy="6562725"/>
          </a:xfrm>
        </p:spPr>
        <p:txBody>
          <a:bodyPr>
            <a:normAutofit fontScale="92500" lnSpcReduction="10000"/>
          </a:bodyPr>
          <a:lstStyle/>
          <a:p>
            <a:pPr algn="just"/>
            <a:r>
              <a:rPr lang="es-CR" dirty="0"/>
              <a:t>Entre los del “primer grupo”, los que se consideran han sumado más elementos son </a:t>
            </a:r>
            <a:r>
              <a:rPr lang="es-CR" i="1" dirty="0"/>
              <a:t>Chile, Brasil, Uruguay, Costa Rica, Perú</a:t>
            </a:r>
            <a:r>
              <a:rPr lang="es-CR" dirty="0"/>
              <a:t>. </a:t>
            </a:r>
          </a:p>
          <a:p>
            <a:pPr algn="just"/>
            <a:endParaRPr lang="es-CR" dirty="0"/>
          </a:p>
          <a:p>
            <a:pPr algn="just"/>
            <a:r>
              <a:rPr lang="es-CR" dirty="0"/>
              <a:t>En el caso de la economía de Chile que ha tenido resultados positivos en cuanto a crecimiento económico, estabilidad y calidad institucional, y una reducción significativa de la pobreza.</a:t>
            </a:r>
          </a:p>
          <a:p>
            <a:pPr algn="just"/>
            <a:endParaRPr lang="es-CR" dirty="0"/>
          </a:p>
          <a:p>
            <a:pPr algn="just"/>
            <a:r>
              <a:rPr lang="es-CR" dirty="0"/>
              <a:t>Chile emergió de su experiencia de reforma del mercado con un </a:t>
            </a:r>
            <a:r>
              <a:rPr lang="es-CR" b="1" dirty="0"/>
              <a:t>Estado</a:t>
            </a:r>
            <a:r>
              <a:rPr lang="es-CR" dirty="0"/>
              <a:t> notablemente </a:t>
            </a:r>
            <a:r>
              <a:rPr lang="es-CR" b="1" dirty="0"/>
              <a:t>más fuerte </a:t>
            </a:r>
            <a:r>
              <a:rPr lang="es-CR" dirty="0"/>
              <a:t>y con una estrategia de exportación coherente que fue generadora de trabajo. </a:t>
            </a:r>
          </a:p>
          <a:p>
            <a:pPr algn="just"/>
            <a:r>
              <a:rPr lang="es-CR" dirty="0"/>
              <a:t>Desde este punto de vista, la experiencia de Chile es un caso exitoso de aplicación de las reformas de mercado, sólo porque estas recomendaciones de política económica se interpretaron y se aplicaron desde un punto de vista más amplio. </a:t>
            </a:r>
          </a:p>
          <a:p>
            <a:pPr algn="just"/>
            <a:r>
              <a:rPr lang="es-CR" dirty="0"/>
              <a:t>En el debate sobre el modelo económico ha influido fuertemente el concepto de Economía Social de Mercado, y su pariente cercano, el planteo de “Crecimiento con equidad” que usó la Concertación.</a:t>
            </a:r>
          </a:p>
        </p:txBody>
      </p:sp>
    </p:spTree>
    <p:extLst>
      <p:ext uri="{BB962C8B-B14F-4D97-AF65-F5344CB8AC3E}">
        <p14:creationId xmlns:p14="http://schemas.microsoft.com/office/powerpoint/2010/main" val="15445687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Marcador de contenido 2">
            <a:extLst>
              <a:ext uri="{FF2B5EF4-FFF2-40B4-BE49-F238E27FC236}">
                <a16:creationId xmlns:a16="http://schemas.microsoft.com/office/drawing/2014/main" id="{18BCF296-4C96-9623-3464-4289DCAFEF57}"/>
              </a:ext>
            </a:extLst>
          </p:cNvPr>
          <p:cNvGraphicFramePr>
            <a:graphicFrameLocks noGrp="1"/>
          </p:cNvGraphicFramePr>
          <p:nvPr>
            <p:ph idx="1"/>
            <p:extLst>
              <p:ext uri="{D42A27DB-BD31-4B8C-83A1-F6EECF244321}">
                <p14:modId xmlns:p14="http://schemas.microsoft.com/office/powerpoint/2010/main" val="2093111451"/>
              </p:ext>
            </p:extLst>
          </p:nvPr>
        </p:nvGraphicFramePr>
        <p:xfrm>
          <a:off x="467140" y="1026942"/>
          <a:ext cx="11353800" cy="51500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Rectángulo 1">
            <a:extLst>
              <a:ext uri="{FF2B5EF4-FFF2-40B4-BE49-F238E27FC236}">
                <a16:creationId xmlns:a16="http://schemas.microsoft.com/office/drawing/2014/main" id="{4CE39946-61A3-DE94-4983-6F2A9EBCDB15}"/>
              </a:ext>
            </a:extLst>
          </p:cNvPr>
          <p:cNvSpPr/>
          <p:nvPr/>
        </p:nvSpPr>
        <p:spPr>
          <a:xfrm>
            <a:off x="3710609" y="0"/>
            <a:ext cx="4903304" cy="10269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a:ln w="0"/>
                <a:solidFill>
                  <a:schemeClr val="bg1"/>
                </a:solidFill>
              </a:rPr>
              <a:t>BRASIL Y PERU</a:t>
            </a:r>
            <a:endParaRPr lang="es-CR" sz="2400" b="1" dirty="0">
              <a:ln w="0"/>
              <a:solidFill>
                <a:schemeClr val="bg1"/>
              </a:solidFill>
            </a:endParaRPr>
          </a:p>
        </p:txBody>
      </p:sp>
    </p:spTree>
    <p:extLst>
      <p:ext uri="{BB962C8B-B14F-4D97-AF65-F5344CB8AC3E}">
        <p14:creationId xmlns:p14="http://schemas.microsoft.com/office/powerpoint/2010/main" val="16206382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7" name="Marcador de contenido 2">
            <a:extLst>
              <a:ext uri="{FF2B5EF4-FFF2-40B4-BE49-F238E27FC236}">
                <a16:creationId xmlns:a16="http://schemas.microsoft.com/office/drawing/2014/main" id="{E593E754-D4AE-7FD8-3BE1-5B09FEB5DC30}"/>
              </a:ext>
            </a:extLst>
          </p:cNvPr>
          <p:cNvSpPr>
            <a:spLocks noGrp="1"/>
          </p:cNvSpPr>
          <p:nvPr>
            <p:ph idx="1"/>
          </p:nvPr>
        </p:nvSpPr>
        <p:spPr>
          <a:xfrm>
            <a:off x="4167272" y="0"/>
            <a:ext cx="7852450" cy="6176963"/>
          </a:xfrm>
        </p:spPr>
        <p:txBody>
          <a:bodyPr anchor="ctr">
            <a:normAutofit/>
          </a:bodyPr>
          <a:lstStyle/>
          <a:p>
            <a:pPr algn="just"/>
            <a:r>
              <a:rPr lang="es-CR" b="1" dirty="0">
                <a:effectLst>
                  <a:outerShdw blurRad="38100" dist="38100" dir="2700000" algn="tl">
                    <a:srgbClr val="000000">
                      <a:alpha val="43137"/>
                    </a:srgbClr>
                  </a:outerShdw>
                </a:effectLst>
              </a:rPr>
              <a:t>Un “segundo grupo” contamos a países como México, Colombia, El Salvador y Guatemala. </a:t>
            </a:r>
          </a:p>
          <a:p>
            <a:pPr algn="just"/>
            <a:r>
              <a:rPr lang="es-CR" dirty="0"/>
              <a:t>Se ha producido, por diversas razones, una inercia en las reformas de libre mercado y no se han complementado en forma significativa rasgos reguladores o sociales de la acción del </a:t>
            </a:r>
            <a:r>
              <a:rPr lang="es-CR" b="1" dirty="0"/>
              <a:t>Estado</a:t>
            </a:r>
            <a:r>
              <a:rPr lang="es-CR" dirty="0"/>
              <a:t>. </a:t>
            </a:r>
          </a:p>
          <a:p>
            <a:pPr algn="just"/>
            <a:r>
              <a:rPr lang="es-CR" dirty="0"/>
              <a:t>La intervención del estado es menos evidente y los actores sociales son débiles. </a:t>
            </a:r>
          </a:p>
          <a:p>
            <a:pPr algn="just"/>
            <a:r>
              <a:rPr lang="es-CR" dirty="0"/>
              <a:t>El estado de bienestar es “asistencialista” y las relaciones laborales dominadas por la flexibilidad.</a:t>
            </a:r>
          </a:p>
        </p:txBody>
      </p:sp>
    </p:spTree>
    <p:extLst>
      <p:ext uri="{BB962C8B-B14F-4D97-AF65-F5344CB8AC3E}">
        <p14:creationId xmlns:p14="http://schemas.microsoft.com/office/powerpoint/2010/main" val="14890855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Marcador de contenido 2">
            <a:extLst>
              <a:ext uri="{FF2B5EF4-FFF2-40B4-BE49-F238E27FC236}">
                <a16:creationId xmlns:a16="http://schemas.microsoft.com/office/drawing/2014/main" id="{CD6FA80A-A515-18D1-F75F-2C245BBB5A3B}"/>
              </a:ext>
            </a:extLst>
          </p:cNvPr>
          <p:cNvGraphicFramePr>
            <a:graphicFrameLocks noGrp="1"/>
          </p:cNvGraphicFramePr>
          <p:nvPr>
            <p:ph idx="1"/>
            <p:extLst>
              <p:ext uri="{D42A27DB-BD31-4B8C-83A1-F6EECF244321}">
                <p14:modId xmlns:p14="http://schemas.microsoft.com/office/powerpoint/2010/main" val="2887763995"/>
              </p:ext>
            </p:extLst>
          </p:nvPr>
        </p:nvGraphicFramePr>
        <p:xfrm>
          <a:off x="140677" y="225083"/>
          <a:ext cx="12051323" cy="64148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Elipse 1">
            <a:extLst>
              <a:ext uri="{FF2B5EF4-FFF2-40B4-BE49-F238E27FC236}">
                <a16:creationId xmlns:a16="http://schemas.microsoft.com/office/drawing/2014/main" id="{C567523E-926B-CD20-029F-882AA99F7767}"/>
              </a:ext>
            </a:extLst>
          </p:cNvPr>
          <p:cNvSpPr/>
          <p:nvPr/>
        </p:nvSpPr>
        <p:spPr>
          <a:xfrm>
            <a:off x="4323268" y="4689"/>
            <a:ext cx="3868615" cy="7877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a:effectLst>
                  <a:outerShdw blurRad="38100" dist="38100" dir="2700000" algn="tl">
                    <a:srgbClr val="000000">
                      <a:alpha val="43137"/>
                    </a:srgbClr>
                  </a:outerShdw>
                </a:effectLst>
              </a:rPr>
              <a:t>MEXICO</a:t>
            </a:r>
            <a:endParaRPr lang="es-CR" sz="2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324115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301F447-EEF7-48F5-AF73-7566EE7F64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7117410-A2A4-4085-9ADC-46744551DB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2772" y="0"/>
            <a:ext cx="10506456" cy="1913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3" name="Rectangle 12">
            <a:extLst>
              <a:ext uri="{FF2B5EF4-FFF2-40B4-BE49-F238E27FC236}">
                <a16:creationId xmlns:a16="http://schemas.microsoft.com/office/drawing/2014/main" id="{99F74EB5-E547-4FB4-95F5-BCC788F3C4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1512994"/>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Marcador de contenido 2">
            <a:extLst>
              <a:ext uri="{FF2B5EF4-FFF2-40B4-BE49-F238E27FC236}">
                <a16:creationId xmlns:a16="http://schemas.microsoft.com/office/drawing/2014/main" id="{42454799-055E-EDFF-FD61-DA82B2F959E4}"/>
              </a:ext>
            </a:extLst>
          </p:cNvPr>
          <p:cNvGraphicFramePr>
            <a:graphicFrameLocks noGrp="1"/>
          </p:cNvGraphicFramePr>
          <p:nvPr>
            <p:ph idx="1"/>
            <p:extLst>
              <p:ext uri="{D42A27DB-BD31-4B8C-83A1-F6EECF244321}">
                <p14:modId xmlns:p14="http://schemas.microsoft.com/office/powerpoint/2010/main" val="359211507"/>
              </p:ext>
            </p:extLst>
          </p:nvPr>
        </p:nvGraphicFramePr>
        <p:xfrm>
          <a:off x="838200" y="478303"/>
          <a:ext cx="11353800" cy="57944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746373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AE2B703B-46F9-481A-A605-82E2A828C4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7DC08613-932A-B4F1-88F6-7C8E7350817C}"/>
              </a:ext>
            </a:extLst>
          </p:cNvPr>
          <p:cNvSpPr>
            <a:spLocks noGrp="1"/>
          </p:cNvSpPr>
          <p:nvPr>
            <p:ph type="title"/>
          </p:nvPr>
        </p:nvSpPr>
        <p:spPr>
          <a:xfrm>
            <a:off x="838200" y="459863"/>
            <a:ext cx="10515600" cy="1004594"/>
          </a:xfrm>
        </p:spPr>
        <p:txBody>
          <a:bodyPr>
            <a:normAutofit/>
          </a:bodyPr>
          <a:lstStyle/>
          <a:p>
            <a:pPr algn="ctr"/>
            <a:r>
              <a:rPr lang="es-CR" b="1">
                <a:solidFill>
                  <a:srgbClr val="FFFFFF"/>
                </a:solidFill>
              </a:rPr>
              <a:t>Interrogantes claves</a:t>
            </a:r>
            <a:r>
              <a:rPr lang="es-CR">
                <a:solidFill>
                  <a:srgbClr val="FFFFFF"/>
                </a:solidFill>
              </a:rPr>
              <a:t>:</a:t>
            </a:r>
          </a:p>
        </p:txBody>
      </p:sp>
      <p:sp>
        <p:nvSpPr>
          <p:cNvPr id="18" name="Rectangle: Rounded Corners 17">
            <a:extLst>
              <a:ext uri="{FF2B5EF4-FFF2-40B4-BE49-F238E27FC236}">
                <a16:creationId xmlns:a16="http://schemas.microsoft.com/office/drawing/2014/main" id="{F13BE4D7-0C3D-4906-B230-A1C5B4665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496" y="1587970"/>
            <a:ext cx="11033008" cy="4768380"/>
          </a:xfrm>
          <a:prstGeom prst="roundRect">
            <a:avLst>
              <a:gd name="adj" fmla="val 3174"/>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Marcador de contenido 2">
            <a:extLst>
              <a:ext uri="{FF2B5EF4-FFF2-40B4-BE49-F238E27FC236}">
                <a16:creationId xmlns:a16="http://schemas.microsoft.com/office/drawing/2014/main" id="{EEA9B890-0156-5E55-573D-D353214F06EA}"/>
              </a:ext>
            </a:extLst>
          </p:cNvPr>
          <p:cNvGraphicFramePr>
            <a:graphicFrameLocks noGrp="1"/>
          </p:cNvGraphicFramePr>
          <p:nvPr>
            <p:ph idx="1"/>
            <p:extLst>
              <p:ext uri="{D42A27DB-BD31-4B8C-83A1-F6EECF244321}">
                <p14:modId xmlns:p14="http://schemas.microsoft.com/office/powerpoint/2010/main" val="2862024345"/>
              </p:ext>
            </p:extLst>
          </p:nvPr>
        </p:nvGraphicFramePr>
        <p:xfrm>
          <a:off x="838200" y="1800911"/>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92708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280C54EF-890E-1842-2EB6-89A20A541EA5}"/>
              </a:ext>
            </a:extLst>
          </p:cNvPr>
          <p:cNvSpPr>
            <a:spLocks noGrp="1"/>
          </p:cNvSpPr>
          <p:nvPr>
            <p:ph type="ctrTitle"/>
          </p:nvPr>
        </p:nvSpPr>
        <p:spPr>
          <a:xfrm>
            <a:off x="5297762" y="640080"/>
            <a:ext cx="6251110" cy="3566160"/>
          </a:xfrm>
        </p:spPr>
        <p:txBody>
          <a:bodyPr anchor="b">
            <a:normAutofit/>
          </a:bodyPr>
          <a:lstStyle/>
          <a:p>
            <a:pPr algn="l"/>
            <a:r>
              <a:rPr lang="es-CR" sz="4200" dirty="0"/>
              <a:t>El papel del estado en la economía según la Economía Social de Mercado: casos y aplicaciones para Latinoamérica </a:t>
            </a:r>
          </a:p>
        </p:txBody>
      </p:sp>
      <p:sp>
        <p:nvSpPr>
          <p:cNvPr id="3" name="Subtítulo 2">
            <a:extLst>
              <a:ext uri="{FF2B5EF4-FFF2-40B4-BE49-F238E27FC236}">
                <a16:creationId xmlns:a16="http://schemas.microsoft.com/office/drawing/2014/main" id="{63314801-51AA-E9FF-A7F8-6CDE52CBECAE}"/>
              </a:ext>
            </a:extLst>
          </p:cNvPr>
          <p:cNvSpPr>
            <a:spLocks noGrp="1"/>
          </p:cNvSpPr>
          <p:nvPr>
            <p:ph type="subTitle" idx="1"/>
          </p:nvPr>
        </p:nvSpPr>
        <p:spPr>
          <a:xfrm>
            <a:off x="5297760" y="4636008"/>
            <a:ext cx="6788223" cy="1572768"/>
          </a:xfrm>
        </p:spPr>
        <p:txBody>
          <a:bodyPr>
            <a:normAutofit/>
          </a:bodyPr>
          <a:lstStyle/>
          <a:p>
            <a:pPr algn="l"/>
            <a:endParaRPr lang="es-CR" sz="1200" dirty="0"/>
          </a:p>
          <a:p>
            <a:pPr algn="l"/>
            <a:endParaRPr lang="es-CR" sz="1200" dirty="0"/>
          </a:p>
          <a:p>
            <a:pPr algn="l"/>
            <a:r>
              <a:rPr lang="es-CR" sz="1200" dirty="0" err="1"/>
              <a:t>Resico</a:t>
            </a:r>
            <a:r>
              <a:rPr lang="es-CR" sz="1200" dirty="0"/>
              <a:t>, Marcelo F.</a:t>
            </a:r>
          </a:p>
          <a:p>
            <a:pPr algn="l"/>
            <a:r>
              <a:rPr lang="es-CR" sz="1200" dirty="0"/>
              <a:t>https://www.kas.de/c/document_library/get_file?uuid=af88be89-b222-f334-8d82-b4aad8a1e3af&amp;groupId=252038</a:t>
            </a:r>
          </a:p>
        </p:txBody>
      </p:sp>
      <p:pic>
        <p:nvPicPr>
          <p:cNvPr id="14" name="Picture 13" descr="Códigos en papeles">
            <a:extLst>
              <a:ext uri="{FF2B5EF4-FFF2-40B4-BE49-F238E27FC236}">
                <a16:creationId xmlns:a16="http://schemas.microsoft.com/office/drawing/2014/main" id="{4913C345-C889-414F-647F-951B911B1E18}"/>
              </a:ext>
            </a:extLst>
          </p:cNvPr>
          <p:cNvPicPr>
            <a:picLocks noChangeAspect="1"/>
          </p:cNvPicPr>
          <p:nvPr/>
        </p:nvPicPr>
        <p:blipFill rotWithShape="1">
          <a:blip r:embed="rId2"/>
          <a:srcRect l="28308" r="26360" b="-1"/>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20"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2862" y="4409267"/>
            <a:ext cx="4243589" cy="18288"/>
          </a:xfrm>
          <a:custGeom>
            <a:avLst/>
            <a:gdLst>
              <a:gd name="connsiteX0" fmla="*/ 0 w 4243589"/>
              <a:gd name="connsiteY0" fmla="*/ 0 h 18288"/>
              <a:gd name="connsiteX1" fmla="*/ 563791 w 4243589"/>
              <a:gd name="connsiteY1" fmla="*/ 0 h 18288"/>
              <a:gd name="connsiteX2" fmla="*/ 1042710 w 4243589"/>
              <a:gd name="connsiteY2" fmla="*/ 0 h 18288"/>
              <a:gd name="connsiteX3" fmla="*/ 1564066 w 4243589"/>
              <a:gd name="connsiteY3" fmla="*/ 0 h 18288"/>
              <a:gd name="connsiteX4" fmla="*/ 2212729 w 4243589"/>
              <a:gd name="connsiteY4" fmla="*/ 0 h 18288"/>
              <a:gd name="connsiteX5" fmla="*/ 2776520 w 4243589"/>
              <a:gd name="connsiteY5" fmla="*/ 0 h 18288"/>
              <a:gd name="connsiteX6" fmla="*/ 3297875 w 4243589"/>
              <a:gd name="connsiteY6" fmla="*/ 0 h 18288"/>
              <a:gd name="connsiteX7" fmla="*/ 4243589 w 4243589"/>
              <a:gd name="connsiteY7" fmla="*/ 0 h 18288"/>
              <a:gd name="connsiteX8" fmla="*/ 4243589 w 4243589"/>
              <a:gd name="connsiteY8" fmla="*/ 18288 h 18288"/>
              <a:gd name="connsiteX9" fmla="*/ 3637362 w 4243589"/>
              <a:gd name="connsiteY9" fmla="*/ 18288 h 18288"/>
              <a:gd name="connsiteX10" fmla="*/ 3116007 w 4243589"/>
              <a:gd name="connsiteY10" fmla="*/ 18288 h 18288"/>
              <a:gd name="connsiteX11" fmla="*/ 2424908 w 4243589"/>
              <a:gd name="connsiteY11" fmla="*/ 18288 h 18288"/>
              <a:gd name="connsiteX12" fmla="*/ 1861117 w 4243589"/>
              <a:gd name="connsiteY12" fmla="*/ 18288 h 18288"/>
              <a:gd name="connsiteX13" fmla="*/ 1382198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17714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7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1500"/>
                                  </p:stCondLst>
                                  <p:iterate>
                                    <p:tmPct val="10000"/>
                                  </p:iterate>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700"/>
                                        <p:tgtEl>
                                          <p:spTgt spid="3">
                                            <p:txEl>
                                              <p:pRg st="3" end="3"/>
                                            </p:txEl>
                                          </p:spTgt>
                                        </p:tgtEl>
                                      </p:cBhvr>
                                    </p:animEffect>
                                  </p:childTnLst>
                                </p:cTn>
                              </p:par>
                              <p:par>
                                <p:cTn id="13" presetID="10" presetClass="entr" presetSubtype="0" fill="hold" grpId="0" nodeType="withEffect">
                                  <p:stCondLst>
                                    <p:cond delay="1000"/>
                                  </p:stCondLst>
                                  <p:iterate>
                                    <p:tmPct val="10000"/>
                                  </p:iterate>
                                  <p:childTnLst>
                                    <p:set>
                                      <p:cBhvr>
                                        <p:cTn id="14" dur="1" fill="hold">
                                          <p:stCondLst>
                                            <p:cond delay="0"/>
                                          </p:stCondLst>
                                        </p:cTn>
                                        <p:tgtEl>
                                          <p:spTgt spid="2"/>
                                        </p:tgtEl>
                                        <p:attrNameLst>
                                          <p:attrName>style.visibility</p:attrName>
                                        </p:attrNameLst>
                                      </p:cBhvr>
                                      <p:to>
                                        <p:strVal val="visible"/>
                                      </p:to>
                                    </p:set>
                                    <p:animEffect transition="in" filter="fade">
                                      <p:cBhvr>
                                        <p:cTn id="15"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301F447-EEF7-48F5-AF73-7566EE7F64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7117410-A2A4-4085-9ADC-46744551DB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2772" y="0"/>
            <a:ext cx="10506456" cy="1913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3" name="Rectangle 12">
            <a:extLst>
              <a:ext uri="{FF2B5EF4-FFF2-40B4-BE49-F238E27FC236}">
                <a16:creationId xmlns:a16="http://schemas.microsoft.com/office/drawing/2014/main" id="{99F74EB5-E547-4FB4-95F5-BCC788F3C4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1512994"/>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Marcador de contenido 2">
            <a:extLst>
              <a:ext uri="{FF2B5EF4-FFF2-40B4-BE49-F238E27FC236}">
                <a16:creationId xmlns:a16="http://schemas.microsoft.com/office/drawing/2014/main" id="{D1D517BB-AB64-5B19-3807-5BCB5154CF2E}"/>
              </a:ext>
            </a:extLst>
          </p:cNvPr>
          <p:cNvGraphicFramePr>
            <a:graphicFrameLocks noGrp="1"/>
          </p:cNvGraphicFramePr>
          <p:nvPr>
            <p:ph idx="1"/>
            <p:extLst>
              <p:ext uri="{D42A27DB-BD31-4B8C-83A1-F6EECF244321}">
                <p14:modId xmlns:p14="http://schemas.microsoft.com/office/powerpoint/2010/main" val="1376465614"/>
              </p:ext>
            </p:extLst>
          </p:nvPr>
        </p:nvGraphicFramePr>
        <p:xfrm>
          <a:off x="838200" y="759655"/>
          <a:ext cx="11353800" cy="55131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591910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Marcador de contenido 2">
            <a:extLst>
              <a:ext uri="{FF2B5EF4-FFF2-40B4-BE49-F238E27FC236}">
                <a16:creationId xmlns:a16="http://schemas.microsoft.com/office/drawing/2014/main" id="{3713FFA2-C925-B91A-C6C1-722DD4C90110}"/>
              </a:ext>
            </a:extLst>
          </p:cNvPr>
          <p:cNvSpPr>
            <a:spLocks noGrp="1"/>
          </p:cNvSpPr>
          <p:nvPr>
            <p:ph idx="1"/>
          </p:nvPr>
        </p:nvSpPr>
        <p:spPr>
          <a:xfrm>
            <a:off x="4013890" y="684849"/>
            <a:ext cx="8021680" cy="6062674"/>
          </a:xfrm>
        </p:spPr>
        <p:txBody>
          <a:bodyPr anchor="ctr">
            <a:noAutofit/>
          </a:bodyPr>
          <a:lstStyle/>
          <a:p>
            <a:r>
              <a:rPr lang="es-CR" sz="2400"/>
              <a:t>De este modo se sostiene que un estado tiene un papel adecuado en la economía cuando: </a:t>
            </a:r>
          </a:p>
          <a:p>
            <a:endParaRPr lang="es-CR" sz="2400"/>
          </a:p>
          <a:p>
            <a:pPr marL="571500" indent="-571500">
              <a:buFont typeface="+mj-lt"/>
              <a:buAutoNum type="romanUcPeriod"/>
            </a:pPr>
            <a:r>
              <a:rPr lang="es-CR" sz="2400"/>
              <a:t>Se basa en una interacción entre el espacio adecuado para la acción del mercado y la empresa privada, junto con áreas específicas de la gestión del estado en cuanto regulador. </a:t>
            </a:r>
          </a:p>
          <a:p>
            <a:pPr marL="571500" indent="-571500">
              <a:buFont typeface="+mj-lt"/>
              <a:buAutoNum type="romanUcPeriod"/>
            </a:pPr>
            <a:endParaRPr lang="es-CR" sz="2400"/>
          </a:p>
          <a:p>
            <a:pPr marL="571500" indent="-571500">
              <a:buFont typeface="+mj-lt"/>
              <a:buAutoNum type="romanUcPeriod"/>
            </a:pPr>
            <a:r>
              <a:rPr lang="es-CR" sz="2400"/>
              <a:t>Se despliega la acción de un “</a:t>
            </a:r>
            <a:r>
              <a:rPr lang="es-CR" sz="2400" b="1"/>
              <a:t>estado fuerte pero limitado</a:t>
            </a:r>
            <a:r>
              <a:rPr lang="es-CR" sz="2400"/>
              <a:t>” en el sentido de evitar la polarización de enfoques o la rígida adhesión a una estrategia unidimensional.</a:t>
            </a:r>
          </a:p>
          <a:p>
            <a:pPr marL="571500" indent="-571500">
              <a:buFont typeface="+mj-lt"/>
              <a:buAutoNum type="romanUcPeriod"/>
            </a:pPr>
            <a:endParaRPr lang="es-CR" sz="2400"/>
          </a:p>
          <a:p>
            <a:pPr marL="571500" indent="-571500">
              <a:buFont typeface="+mj-lt"/>
              <a:buAutoNum type="romanUcPeriod"/>
            </a:pPr>
            <a:r>
              <a:rPr lang="es-CR" sz="2400"/>
              <a:t>Se establecen políticas de mediano y largo plazo con alto consenso social.</a:t>
            </a:r>
          </a:p>
          <a:p>
            <a:pPr marL="0" indent="0">
              <a:buNone/>
            </a:pPr>
            <a:endParaRPr lang="es-CR" sz="2400"/>
          </a:p>
          <a:p>
            <a:pPr marL="571500" indent="-571500">
              <a:buFont typeface="+mj-lt"/>
              <a:buAutoNum type="romanUcPeriod"/>
            </a:pPr>
            <a:r>
              <a:rPr lang="es-CR" sz="2400"/>
              <a:t>Se perfecciona la calidad de la administración pública y la capacitación de los técnicos en las agencias especializadas.</a:t>
            </a:r>
          </a:p>
          <a:p>
            <a:endParaRPr lang="es-CR" sz="2400"/>
          </a:p>
        </p:txBody>
      </p:sp>
    </p:spTree>
    <p:extLst>
      <p:ext uri="{BB962C8B-B14F-4D97-AF65-F5344CB8AC3E}">
        <p14:creationId xmlns:p14="http://schemas.microsoft.com/office/powerpoint/2010/main" val="31965528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E2B703B-46F9-481A-A605-82E2A828C4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DE27D633-B339-1729-E255-35E5DBE1D488}"/>
              </a:ext>
            </a:extLst>
          </p:cNvPr>
          <p:cNvSpPr>
            <a:spLocks noGrp="1"/>
          </p:cNvSpPr>
          <p:nvPr>
            <p:ph type="title"/>
          </p:nvPr>
        </p:nvSpPr>
        <p:spPr>
          <a:xfrm>
            <a:off x="838200" y="459863"/>
            <a:ext cx="10515600" cy="1004594"/>
          </a:xfrm>
        </p:spPr>
        <p:txBody>
          <a:bodyPr>
            <a:normAutofit/>
          </a:bodyPr>
          <a:lstStyle/>
          <a:p>
            <a:pPr algn="ctr"/>
            <a:r>
              <a:rPr lang="es-CR" sz="3200" dirty="0">
                <a:solidFill>
                  <a:schemeClr val="bg1"/>
                </a:solidFill>
                <a:effectLst/>
                <a:latin typeface="Times New Roman" panose="02020603050405020304" pitchFamily="18" charset="0"/>
                <a:ea typeface="Calibri" panose="020F0502020204030204" pitchFamily="34" charset="0"/>
              </a:rPr>
              <a:t>¿</a:t>
            </a:r>
            <a:r>
              <a:rPr lang="en-US" sz="3200" b="1" kern="1200" dirty="0">
                <a:solidFill>
                  <a:schemeClr val="bg1"/>
                </a:solidFill>
                <a:latin typeface="+mj-lt"/>
                <a:ea typeface="+mj-ea"/>
                <a:cs typeface="+mj-cs"/>
              </a:rPr>
              <a:t>Es </a:t>
            </a:r>
            <a:r>
              <a:rPr lang="en-US" sz="3200" b="1" kern="1200" dirty="0" err="1">
                <a:solidFill>
                  <a:schemeClr val="bg1"/>
                </a:solidFill>
                <a:latin typeface="+mj-lt"/>
                <a:ea typeface="+mj-ea"/>
                <a:cs typeface="+mj-cs"/>
              </a:rPr>
              <a:t>posible</a:t>
            </a:r>
            <a:r>
              <a:rPr lang="en-US" sz="3200" b="1" kern="1200" dirty="0">
                <a:solidFill>
                  <a:schemeClr val="bg1"/>
                </a:solidFill>
                <a:latin typeface="+mj-lt"/>
                <a:ea typeface="+mj-ea"/>
                <a:cs typeface="+mj-cs"/>
              </a:rPr>
              <a:t> </a:t>
            </a:r>
            <a:r>
              <a:rPr lang="en-US" sz="3200" b="1" kern="1200" dirty="0" err="1">
                <a:solidFill>
                  <a:schemeClr val="bg1"/>
                </a:solidFill>
                <a:latin typeface="+mj-lt"/>
                <a:ea typeface="+mj-ea"/>
                <a:cs typeface="+mj-cs"/>
              </a:rPr>
              <a:t>lograr</a:t>
            </a:r>
            <a:r>
              <a:rPr lang="en-US" sz="3200" b="1" kern="1200" dirty="0">
                <a:solidFill>
                  <a:schemeClr val="bg1"/>
                </a:solidFill>
                <a:latin typeface="+mj-lt"/>
                <a:ea typeface="+mj-ea"/>
                <a:cs typeface="+mj-cs"/>
              </a:rPr>
              <a:t> un </a:t>
            </a:r>
            <a:r>
              <a:rPr lang="en-US" sz="3200" b="1" kern="1200" dirty="0" err="1">
                <a:solidFill>
                  <a:schemeClr val="bg1"/>
                </a:solidFill>
                <a:latin typeface="+mj-lt"/>
                <a:ea typeface="+mj-ea"/>
                <a:cs typeface="+mj-cs"/>
              </a:rPr>
              <a:t>equilibrio</a:t>
            </a:r>
            <a:r>
              <a:rPr lang="en-US" sz="3200" b="1" kern="1200" dirty="0">
                <a:solidFill>
                  <a:schemeClr val="bg1"/>
                </a:solidFill>
                <a:latin typeface="+mj-lt"/>
                <a:ea typeface="+mj-ea"/>
                <a:cs typeface="+mj-cs"/>
              </a:rPr>
              <a:t> entre </a:t>
            </a:r>
            <a:r>
              <a:rPr lang="en-US" sz="3200" b="1" kern="1200" dirty="0" err="1">
                <a:solidFill>
                  <a:schemeClr val="bg1"/>
                </a:solidFill>
                <a:latin typeface="+mj-lt"/>
                <a:ea typeface="+mj-ea"/>
                <a:cs typeface="+mj-cs"/>
              </a:rPr>
              <a:t>el</a:t>
            </a:r>
            <a:r>
              <a:rPr lang="en-US" sz="3200" b="1" kern="1200" dirty="0">
                <a:solidFill>
                  <a:schemeClr val="bg1"/>
                </a:solidFill>
                <a:latin typeface="+mj-lt"/>
                <a:ea typeface="+mj-ea"/>
                <a:cs typeface="+mj-cs"/>
              </a:rPr>
              <a:t> Estado y lo privado (mercado)?</a:t>
            </a:r>
            <a:endParaRPr lang="es-CR" sz="3200" dirty="0">
              <a:solidFill>
                <a:schemeClr val="bg1"/>
              </a:solidFill>
            </a:endParaRPr>
          </a:p>
        </p:txBody>
      </p:sp>
      <p:sp>
        <p:nvSpPr>
          <p:cNvPr id="11" name="Rectangle: Rounded Corners 10">
            <a:extLst>
              <a:ext uri="{FF2B5EF4-FFF2-40B4-BE49-F238E27FC236}">
                <a16:creationId xmlns:a16="http://schemas.microsoft.com/office/drawing/2014/main" id="{F13BE4D7-0C3D-4906-B230-A1C5B4665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496" y="1587970"/>
            <a:ext cx="11033008" cy="4768380"/>
          </a:xfrm>
          <a:prstGeom prst="roundRect">
            <a:avLst>
              <a:gd name="adj" fmla="val 3174"/>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Marcador de contenido 2">
            <a:extLst>
              <a:ext uri="{FF2B5EF4-FFF2-40B4-BE49-F238E27FC236}">
                <a16:creationId xmlns:a16="http://schemas.microsoft.com/office/drawing/2014/main" id="{57EFA9E7-A348-238C-7C48-DF2C17DFF361}"/>
              </a:ext>
            </a:extLst>
          </p:cNvPr>
          <p:cNvGraphicFramePr>
            <a:graphicFrameLocks noGrp="1"/>
          </p:cNvGraphicFramePr>
          <p:nvPr>
            <p:ph idx="1"/>
            <p:extLst>
              <p:ext uri="{D42A27DB-BD31-4B8C-83A1-F6EECF244321}">
                <p14:modId xmlns:p14="http://schemas.microsoft.com/office/powerpoint/2010/main" val="1991278005"/>
              </p:ext>
            </p:extLst>
          </p:nvPr>
        </p:nvGraphicFramePr>
        <p:xfrm>
          <a:off x="838200" y="1364566"/>
          <a:ext cx="10655105" cy="51152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583920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02EFB315-EDE0-0CC4-D973-8F3E5F40CB51}"/>
              </a:ext>
            </a:extLst>
          </p:cNvPr>
          <p:cNvSpPr>
            <a:spLocks noGrp="1"/>
          </p:cNvSpPr>
          <p:nvPr>
            <p:ph type="title"/>
          </p:nvPr>
        </p:nvSpPr>
        <p:spPr>
          <a:xfrm>
            <a:off x="841248" y="256032"/>
            <a:ext cx="10506456" cy="1014984"/>
          </a:xfrm>
        </p:spPr>
        <p:txBody>
          <a:bodyPr anchor="b">
            <a:normAutofit/>
          </a:bodyPr>
          <a:lstStyle/>
          <a:p>
            <a:r>
              <a:rPr lang="es-CR" b="1" dirty="0">
                <a:effectLst>
                  <a:outerShdw blurRad="38100" dist="38100" dir="2700000" algn="tl">
                    <a:srgbClr val="000000">
                      <a:alpha val="43137"/>
                    </a:srgbClr>
                  </a:outerShdw>
                </a:effectLst>
              </a:rPr>
              <a:t>Papel del estado en la economía</a:t>
            </a:r>
          </a:p>
        </p:txBody>
      </p:sp>
      <p:sp>
        <p:nvSpPr>
          <p:cNvPr id="11" name="Rectangle 10">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3" name="Rectangle 12">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5" name="Marcador de contenido 2">
            <a:extLst>
              <a:ext uri="{FF2B5EF4-FFF2-40B4-BE49-F238E27FC236}">
                <a16:creationId xmlns:a16="http://schemas.microsoft.com/office/drawing/2014/main" id="{C19BEDE9-2391-14DA-6E26-D6B6E2030476}"/>
              </a:ext>
            </a:extLst>
          </p:cNvPr>
          <p:cNvGraphicFramePr>
            <a:graphicFrameLocks noGrp="1"/>
          </p:cNvGraphicFramePr>
          <p:nvPr>
            <p:ph idx="1"/>
            <p:extLst>
              <p:ext uri="{D42A27DB-BD31-4B8C-83A1-F6EECF244321}">
                <p14:modId xmlns:p14="http://schemas.microsoft.com/office/powerpoint/2010/main" val="1011066750"/>
              </p:ext>
            </p:extLst>
          </p:nvPr>
        </p:nvGraphicFramePr>
        <p:xfrm>
          <a:off x="838199" y="1744316"/>
          <a:ext cx="11203745" cy="45394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460005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60B0EFB-53ED-4F35-B05D-F658EA021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Rompecabezas blanco con una pieza roja">
            <a:extLst>
              <a:ext uri="{FF2B5EF4-FFF2-40B4-BE49-F238E27FC236}">
                <a16:creationId xmlns:a16="http://schemas.microsoft.com/office/drawing/2014/main" id="{856C9EAA-41F3-6878-02CC-4AD2F0271FFF}"/>
              </a:ext>
            </a:extLst>
          </p:cNvPr>
          <p:cNvPicPr>
            <a:picLocks noChangeAspect="1"/>
          </p:cNvPicPr>
          <p:nvPr/>
        </p:nvPicPr>
        <p:blipFill rotWithShape="1">
          <a:blip r:embed="rId2"/>
          <a:srcRect l="30889" r="29285"/>
          <a:stretch/>
        </p:blipFill>
        <p:spPr>
          <a:xfrm>
            <a:off x="-7366" y="10"/>
            <a:ext cx="4855591" cy="6857990"/>
          </a:xfrm>
          <a:custGeom>
            <a:avLst/>
            <a:gdLst/>
            <a:ahLst/>
            <a:cxnLst/>
            <a:rect l="l" t="t" r="r" b="b"/>
            <a:pathLst>
              <a:path w="4636517" h="6858000">
                <a:moveTo>
                  <a:pt x="0" y="0"/>
                </a:moveTo>
                <a:lnTo>
                  <a:pt x="4636517" y="0"/>
                </a:lnTo>
                <a:lnTo>
                  <a:pt x="4636517" y="6858000"/>
                </a:lnTo>
                <a:lnTo>
                  <a:pt x="0" y="6858000"/>
                </a:lnTo>
                <a:close/>
              </a:path>
            </a:pathLst>
          </a:custGeom>
        </p:spPr>
      </p:pic>
      <p:sp>
        <p:nvSpPr>
          <p:cNvPr id="11" name="!!Arc">
            <a:extLst>
              <a:ext uri="{FF2B5EF4-FFF2-40B4-BE49-F238E27FC236}">
                <a16:creationId xmlns:a16="http://schemas.microsoft.com/office/drawing/2014/main" id="{835EF3DD-7D43-4A27-8967-A92FD8CC93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73531" y="407987"/>
            <a:ext cx="2987899" cy="2987899"/>
          </a:xfrm>
          <a:prstGeom prst="arc">
            <a:avLst>
              <a:gd name="adj1" fmla="val 16200000"/>
              <a:gd name="adj2" fmla="val 256372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 name="Marcador de contenido 2">
            <a:extLst>
              <a:ext uri="{FF2B5EF4-FFF2-40B4-BE49-F238E27FC236}">
                <a16:creationId xmlns:a16="http://schemas.microsoft.com/office/drawing/2014/main" id="{C30D6CDA-A737-7D3B-97A7-C8A8C32239B6}"/>
              </a:ext>
            </a:extLst>
          </p:cNvPr>
          <p:cNvSpPr>
            <a:spLocks noGrp="1"/>
          </p:cNvSpPr>
          <p:nvPr>
            <p:ph idx="1"/>
          </p:nvPr>
        </p:nvSpPr>
        <p:spPr>
          <a:xfrm>
            <a:off x="4717773" y="622852"/>
            <a:ext cx="7580243" cy="5596973"/>
          </a:xfrm>
        </p:spPr>
        <p:txBody>
          <a:bodyPr>
            <a:normAutofit/>
          </a:bodyPr>
          <a:lstStyle/>
          <a:p>
            <a:r>
              <a:rPr lang="es-CR" dirty="0"/>
              <a:t>Según lo propuesto por el </a:t>
            </a:r>
            <a:r>
              <a:rPr lang="es-CR" dirty="0" err="1"/>
              <a:t>Recico</a:t>
            </a:r>
            <a:r>
              <a:rPr lang="es-CR" dirty="0"/>
              <a:t> se debe de enfatizar en la idea de que se necesita una articulación definida de las tareas que tanto el mercado como el estado deben realizar para conseguir un desarrollo equitativo y sustentable. </a:t>
            </a:r>
          </a:p>
          <a:p>
            <a:endParaRPr lang="es-CR" dirty="0"/>
          </a:p>
          <a:p>
            <a:r>
              <a:rPr lang="es-CR" dirty="0"/>
              <a:t>Usaremos propuesta de la Economía Social de Mercado que propone un estado “fuerte y limitado”. Para analizar críticamente distintas perspectivas al margen de la posición del autor.</a:t>
            </a:r>
          </a:p>
        </p:txBody>
      </p:sp>
    </p:spTree>
    <p:extLst>
      <p:ext uri="{BB962C8B-B14F-4D97-AF65-F5344CB8AC3E}">
        <p14:creationId xmlns:p14="http://schemas.microsoft.com/office/powerpoint/2010/main" val="34376258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Calculadora, lápiz, brújula, dinero y un papel con gráficos impresos en él">
            <a:extLst>
              <a:ext uri="{FF2B5EF4-FFF2-40B4-BE49-F238E27FC236}">
                <a16:creationId xmlns:a16="http://schemas.microsoft.com/office/drawing/2014/main" id="{ED1BC383-A562-50A4-4188-F1330B6075EA}"/>
              </a:ext>
            </a:extLst>
          </p:cNvPr>
          <p:cNvPicPr>
            <a:picLocks noChangeAspect="1"/>
          </p:cNvPicPr>
          <p:nvPr/>
        </p:nvPicPr>
        <p:blipFill rotWithShape="1">
          <a:blip r:embed="rId2"/>
          <a:srcRect l="25243" r="21020" b="-1"/>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 name="Marcador de contenido 2">
            <a:extLst>
              <a:ext uri="{FF2B5EF4-FFF2-40B4-BE49-F238E27FC236}">
                <a16:creationId xmlns:a16="http://schemas.microsoft.com/office/drawing/2014/main" id="{4C213BF3-9DB9-5151-A2D2-764CB808274D}"/>
              </a:ext>
            </a:extLst>
          </p:cNvPr>
          <p:cNvSpPr>
            <a:spLocks noGrp="1"/>
          </p:cNvSpPr>
          <p:nvPr>
            <p:ph idx="1"/>
          </p:nvPr>
        </p:nvSpPr>
        <p:spPr>
          <a:xfrm>
            <a:off x="4442118" y="970671"/>
            <a:ext cx="7577604" cy="4926545"/>
          </a:xfrm>
          <a:solidFill>
            <a:schemeClr val="bg2">
              <a:lumMod val="90000"/>
            </a:schemeClr>
          </a:solidFill>
        </p:spPr>
        <p:txBody>
          <a:bodyPr>
            <a:normAutofit/>
          </a:bodyPr>
          <a:lstStyle/>
          <a:p>
            <a:pPr algn="just"/>
            <a:r>
              <a:rPr lang="es-CR" sz="2600" dirty="0"/>
              <a:t>La Economía Social de Mercado es, al mismo tiempo, una teoría completa de la economía y un modo de organización probado de la economía real. </a:t>
            </a:r>
          </a:p>
          <a:p>
            <a:pPr algn="just"/>
            <a:r>
              <a:rPr lang="es-CR" sz="2600" dirty="0"/>
              <a:t>Este enfoque se desarrolló en Alemania y se aplicó durante la segunda posguerra. </a:t>
            </a:r>
          </a:p>
          <a:p>
            <a:pPr algn="just"/>
            <a:r>
              <a:rPr lang="es-CR" sz="2600" dirty="0"/>
              <a:t>Los resultados de su aplicación fueron considerados positivos e influyeron en soluciones similares en diversos países, incluyendo algunos de nuestra región.</a:t>
            </a:r>
          </a:p>
        </p:txBody>
      </p:sp>
    </p:spTree>
    <p:extLst>
      <p:ext uri="{BB962C8B-B14F-4D97-AF65-F5344CB8AC3E}">
        <p14:creationId xmlns:p14="http://schemas.microsoft.com/office/powerpoint/2010/main" val="1416585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60B0EFB-53ED-4F35-B05D-F658EA021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6" name="Picture 5" descr="Imagen borrosa de una persona&#10;&#10;Descripción generada automáticamente con confianza baja">
            <a:extLst>
              <a:ext uri="{FF2B5EF4-FFF2-40B4-BE49-F238E27FC236}">
                <a16:creationId xmlns:a16="http://schemas.microsoft.com/office/drawing/2014/main" id="{16F040AF-2A20-6AC0-C3BE-C9621563B810}"/>
              </a:ext>
            </a:extLst>
          </p:cNvPr>
          <p:cNvPicPr>
            <a:picLocks noChangeAspect="1"/>
          </p:cNvPicPr>
          <p:nvPr/>
        </p:nvPicPr>
        <p:blipFill rotWithShape="1">
          <a:blip r:embed="rId2"/>
          <a:srcRect t="17709" r="9091" b="5682"/>
          <a:stretch/>
        </p:blipFill>
        <p:spPr>
          <a:xfrm>
            <a:off x="-7366" y="10"/>
            <a:ext cx="4855591" cy="6857990"/>
          </a:xfrm>
          <a:custGeom>
            <a:avLst/>
            <a:gdLst/>
            <a:ahLst/>
            <a:cxnLst/>
            <a:rect l="l" t="t" r="r" b="b"/>
            <a:pathLst>
              <a:path w="4636517" h="6858000">
                <a:moveTo>
                  <a:pt x="0" y="0"/>
                </a:moveTo>
                <a:lnTo>
                  <a:pt x="4636517" y="0"/>
                </a:lnTo>
                <a:lnTo>
                  <a:pt x="4636517" y="6858000"/>
                </a:lnTo>
                <a:lnTo>
                  <a:pt x="0" y="6858000"/>
                </a:lnTo>
                <a:close/>
              </a:path>
            </a:pathLst>
          </a:custGeom>
        </p:spPr>
      </p:pic>
      <p:sp>
        <p:nvSpPr>
          <p:cNvPr id="22" name="Rectangle 21">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c">
            <a:extLst>
              <a:ext uri="{FF2B5EF4-FFF2-40B4-BE49-F238E27FC236}">
                <a16:creationId xmlns:a16="http://schemas.microsoft.com/office/drawing/2014/main" id="{835EF3DD-7D43-4A27-8967-A92FD8CC93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73531" y="407987"/>
            <a:ext cx="2987899" cy="2987899"/>
          </a:xfrm>
          <a:prstGeom prst="arc">
            <a:avLst>
              <a:gd name="adj1" fmla="val 16200000"/>
              <a:gd name="adj2" fmla="val 256372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graphicFrame>
        <p:nvGraphicFramePr>
          <p:cNvPr id="5" name="Marcador de contenido 2">
            <a:extLst>
              <a:ext uri="{FF2B5EF4-FFF2-40B4-BE49-F238E27FC236}">
                <a16:creationId xmlns:a16="http://schemas.microsoft.com/office/drawing/2014/main" id="{FCE20B15-A4E9-B2D8-B2EE-09F22C9EDDD0}"/>
              </a:ext>
            </a:extLst>
          </p:cNvPr>
          <p:cNvGraphicFramePr>
            <a:graphicFrameLocks noGrp="1"/>
          </p:cNvGraphicFramePr>
          <p:nvPr>
            <p:ph idx="1"/>
            <p:extLst>
              <p:ext uri="{D42A27DB-BD31-4B8C-83A1-F6EECF244321}">
                <p14:modId xmlns:p14="http://schemas.microsoft.com/office/powerpoint/2010/main" val="4085697884"/>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54450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60B0EFB-53ED-4F35-B05D-F658EA021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6" name="Picture 5">
            <a:extLst>
              <a:ext uri="{FF2B5EF4-FFF2-40B4-BE49-F238E27FC236}">
                <a16:creationId xmlns:a16="http://schemas.microsoft.com/office/drawing/2014/main" id="{AD139244-404D-B514-5291-CDEE31FB0630}"/>
              </a:ext>
            </a:extLst>
          </p:cNvPr>
          <p:cNvPicPr>
            <a:picLocks noChangeAspect="1"/>
          </p:cNvPicPr>
          <p:nvPr/>
        </p:nvPicPr>
        <p:blipFill rotWithShape="1">
          <a:blip r:embed="rId2"/>
          <a:srcRect l="40076" r="27532" b="-1"/>
          <a:stretch/>
        </p:blipFill>
        <p:spPr>
          <a:xfrm>
            <a:off x="-7366" y="10"/>
            <a:ext cx="4855591" cy="6857990"/>
          </a:xfrm>
          <a:custGeom>
            <a:avLst/>
            <a:gdLst/>
            <a:ahLst/>
            <a:cxnLst/>
            <a:rect l="l" t="t" r="r" b="b"/>
            <a:pathLst>
              <a:path w="4636517" h="6858000">
                <a:moveTo>
                  <a:pt x="0" y="0"/>
                </a:moveTo>
                <a:lnTo>
                  <a:pt x="4636517" y="0"/>
                </a:lnTo>
                <a:lnTo>
                  <a:pt x="4636517" y="6858000"/>
                </a:lnTo>
                <a:lnTo>
                  <a:pt x="0" y="6858000"/>
                </a:lnTo>
                <a:close/>
              </a:path>
            </a:pathLst>
          </a:custGeom>
        </p:spPr>
      </p:pic>
      <p:sp>
        <p:nvSpPr>
          <p:cNvPr id="12" name="!!Arc">
            <a:extLst>
              <a:ext uri="{FF2B5EF4-FFF2-40B4-BE49-F238E27FC236}">
                <a16:creationId xmlns:a16="http://schemas.microsoft.com/office/drawing/2014/main" id="{835EF3DD-7D43-4A27-8967-A92FD8CC93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73531" y="407987"/>
            <a:ext cx="2987899" cy="2987899"/>
          </a:xfrm>
          <a:prstGeom prst="arc">
            <a:avLst>
              <a:gd name="adj1" fmla="val 16200000"/>
              <a:gd name="adj2" fmla="val 256372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graphicFrame>
        <p:nvGraphicFramePr>
          <p:cNvPr id="11" name="Marcador de contenido 2">
            <a:extLst>
              <a:ext uri="{FF2B5EF4-FFF2-40B4-BE49-F238E27FC236}">
                <a16:creationId xmlns:a16="http://schemas.microsoft.com/office/drawing/2014/main" id="{9B7811AE-1DAC-4F0B-71D1-3DD676BB2DB4}"/>
              </a:ext>
            </a:extLst>
          </p:cNvPr>
          <p:cNvGraphicFramePr>
            <a:graphicFrameLocks noGrp="1"/>
          </p:cNvGraphicFramePr>
          <p:nvPr>
            <p:ph idx="1"/>
            <p:extLst>
              <p:ext uri="{D42A27DB-BD31-4B8C-83A1-F6EECF244321}">
                <p14:modId xmlns:p14="http://schemas.microsoft.com/office/powerpoint/2010/main" val="1946431666"/>
              </p:ext>
            </p:extLst>
          </p:nvPr>
        </p:nvGraphicFramePr>
        <p:xfrm>
          <a:off x="4670474" y="534572"/>
          <a:ext cx="7528892" cy="62038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140184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60B0EFB-53ED-4F35-B05D-F658EA021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6" name="Picture 5">
            <a:extLst>
              <a:ext uri="{FF2B5EF4-FFF2-40B4-BE49-F238E27FC236}">
                <a16:creationId xmlns:a16="http://schemas.microsoft.com/office/drawing/2014/main" id="{E04BAB78-8321-17B6-348D-DE1174D29D61}"/>
              </a:ext>
            </a:extLst>
          </p:cNvPr>
          <p:cNvPicPr>
            <a:picLocks noChangeAspect="1"/>
          </p:cNvPicPr>
          <p:nvPr/>
        </p:nvPicPr>
        <p:blipFill rotWithShape="1">
          <a:blip r:embed="rId2"/>
          <a:srcRect l="32261" r="28975"/>
          <a:stretch/>
        </p:blipFill>
        <p:spPr>
          <a:xfrm>
            <a:off x="-7366" y="10"/>
            <a:ext cx="4855591" cy="6857990"/>
          </a:xfrm>
          <a:custGeom>
            <a:avLst/>
            <a:gdLst/>
            <a:ahLst/>
            <a:cxnLst/>
            <a:rect l="l" t="t" r="r" b="b"/>
            <a:pathLst>
              <a:path w="4636517" h="6858000">
                <a:moveTo>
                  <a:pt x="0" y="0"/>
                </a:moveTo>
                <a:lnTo>
                  <a:pt x="4636517" y="0"/>
                </a:lnTo>
                <a:lnTo>
                  <a:pt x="4636517" y="6858000"/>
                </a:lnTo>
                <a:lnTo>
                  <a:pt x="0" y="6858000"/>
                </a:lnTo>
                <a:close/>
              </a:path>
            </a:pathLst>
          </a:custGeom>
        </p:spPr>
      </p:pic>
      <p:sp>
        <p:nvSpPr>
          <p:cNvPr id="12" name="!!Arc">
            <a:extLst>
              <a:ext uri="{FF2B5EF4-FFF2-40B4-BE49-F238E27FC236}">
                <a16:creationId xmlns:a16="http://schemas.microsoft.com/office/drawing/2014/main" id="{835EF3DD-7D43-4A27-8967-A92FD8CC93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73531" y="407987"/>
            <a:ext cx="2987899" cy="2987899"/>
          </a:xfrm>
          <a:prstGeom prst="arc">
            <a:avLst>
              <a:gd name="adj1" fmla="val 16200000"/>
              <a:gd name="adj2" fmla="val 256372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graphicFrame>
        <p:nvGraphicFramePr>
          <p:cNvPr id="5" name="Marcador de contenido 2">
            <a:extLst>
              <a:ext uri="{FF2B5EF4-FFF2-40B4-BE49-F238E27FC236}">
                <a16:creationId xmlns:a16="http://schemas.microsoft.com/office/drawing/2014/main" id="{7E411D65-14A9-9AF0-5276-746812BD9DB7}"/>
              </a:ext>
            </a:extLst>
          </p:cNvPr>
          <p:cNvGraphicFramePr>
            <a:graphicFrameLocks noGrp="1"/>
          </p:cNvGraphicFramePr>
          <p:nvPr>
            <p:ph idx="1"/>
            <p:extLst>
              <p:ext uri="{D42A27DB-BD31-4B8C-83A1-F6EECF244321}">
                <p14:modId xmlns:p14="http://schemas.microsoft.com/office/powerpoint/2010/main" val="450958935"/>
              </p:ext>
            </p:extLst>
          </p:nvPr>
        </p:nvGraphicFramePr>
        <p:xfrm>
          <a:off x="4855591" y="815926"/>
          <a:ext cx="7336409" cy="60420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511782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60B0EFB-53ED-4F35-B05D-F658EA021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6" name="Picture 5" descr="Patrón de fondo&#10;&#10;Descripción generada automáticamente">
            <a:extLst>
              <a:ext uri="{FF2B5EF4-FFF2-40B4-BE49-F238E27FC236}">
                <a16:creationId xmlns:a16="http://schemas.microsoft.com/office/drawing/2014/main" id="{956B2B77-C276-778C-85AE-B907B8AD5376}"/>
              </a:ext>
            </a:extLst>
          </p:cNvPr>
          <p:cNvPicPr>
            <a:picLocks noChangeAspect="1"/>
          </p:cNvPicPr>
          <p:nvPr/>
        </p:nvPicPr>
        <p:blipFill rotWithShape="1">
          <a:blip r:embed="rId2"/>
          <a:srcRect l="36296" r="16443" b="-1"/>
          <a:stretch/>
        </p:blipFill>
        <p:spPr>
          <a:xfrm>
            <a:off x="-7366" y="10"/>
            <a:ext cx="4855591" cy="6857990"/>
          </a:xfrm>
          <a:custGeom>
            <a:avLst/>
            <a:gdLst/>
            <a:ahLst/>
            <a:cxnLst/>
            <a:rect l="l" t="t" r="r" b="b"/>
            <a:pathLst>
              <a:path w="4636517" h="6858000">
                <a:moveTo>
                  <a:pt x="0" y="0"/>
                </a:moveTo>
                <a:lnTo>
                  <a:pt x="4636517" y="0"/>
                </a:lnTo>
                <a:lnTo>
                  <a:pt x="4636517" y="6858000"/>
                </a:lnTo>
                <a:lnTo>
                  <a:pt x="0" y="6858000"/>
                </a:lnTo>
                <a:close/>
              </a:path>
            </a:pathLst>
          </a:custGeom>
        </p:spPr>
      </p:pic>
      <p:sp>
        <p:nvSpPr>
          <p:cNvPr id="12" name="!!Arc">
            <a:extLst>
              <a:ext uri="{FF2B5EF4-FFF2-40B4-BE49-F238E27FC236}">
                <a16:creationId xmlns:a16="http://schemas.microsoft.com/office/drawing/2014/main" id="{835EF3DD-7D43-4A27-8967-A92FD8CC93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73531" y="407987"/>
            <a:ext cx="2987899" cy="2987899"/>
          </a:xfrm>
          <a:prstGeom prst="arc">
            <a:avLst>
              <a:gd name="adj1" fmla="val 16200000"/>
              <a:gd name="adj2" fmla="val 256372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graphicFrame>
        <p:nvGraphicFramePr>
          <p:cNvPr id="5" name="Marcador de contenido 2">
            <a:extLst>
              <a:ext uri="{FF2B5EF4-FFF2-40B4-BE49-F238E27FC236}">
                <a16:creationId xmlns:a16="http://schemas.microsoft.com/office/drawing/2014/main" id="{7AA1FB7F-E753-F7A6-32A9-DE018458E065}"/>
              </a:ext>
            </a:extLst>
          </p:cNvPr>
          <p:cNvGraphicFramePr>
            <a:graphicFrameLocks noGrp="1"/>
          </p:cNvGraphicFramePr>
          <p:nvPr>
            <p:ph idx="1"/>
            <p:extLst>
              <p:ext uri="{D42A27DB-BD31-4B8C-83A1-F6EECF244321}">
                <p14:modId xmlns:p14="http://schemas.microsoft.com/office/powerpoint/2010/main" val="1810106225"/>
              </p:ext>
            </p:extLst>
          </p:nvPr>
        </p:nvGraphicFramePr>
        <p:xfrm>
          <a:off x="4678017" y="503583"/>
          <a:ext cx="7421218" cy="62550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35138509"/>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259</TotalTime>
  <Words>2097</Words>
  <Application>Microsoft Office PowerPoint</Application>
  <PresentationFormat>Panorámica</PresentationFormat>
  <Paragraphs>102</Paragraphs>
  <Slides>22</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22</vt:i4>
      </vt:variant>
    </vt:vector>
  </HeadingPairs>
  <TitlesOfParts>
    <vt:vector size="27" baseType="lpstr">
      <vt:lpstr>Arial</vt:lpstr>
      <vt:lpstr>Calibri</vt:lpstr>
      <vt:lpstr>Calibri Light</vt:lpstr>
      <vt:lpstr>Times New Roman</vt:lpstr>
      <vt:lpstr>Tema de Office</vt:lpstr>
      <vt:lpstr>Presentación de PowerPoint</vt:lpstr>
      <vt:lpstr>El papel del estado en la economía según la Economía Social de Mercado: casos y aplicaciones para Latinoamérica </vt:lpstr>
      <vt:lpstr>Papel del estado en la economía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Interrogantes claves:</vt:lpstr>
      <vt:lpstr>Presentación de PowerPoint</vt:lpstr>
      <vt:lpstr>Presentación de PowerPoint</vt:lpstr>
      <vt:lpstr>Presentación de PowerPoint</vt:lpstr>
      <vt:lpstr>Presentación de PowerPoint</vt:lpstr>
      <vt:lpstr>Presentación de PowerPoint</vt:lpstr>
      <vt:lpstr>Presentación de PowerPoint</vt:lpstr>
      <vt:lpstr>Interrogantes claves:</vt:lpstr>
      <vt:lpstr>Presentación de PowerPoint</vt:lpstr>
      <vt:lpstr>Presentación de PowerPoint</vt:lpstr>
      <vt:lpstr>¿Es posible lograr un equilibrio entre el Estado y lo privado (mercado)?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 papel del estado en la economía según la Economía Social de Mercado: casos y aplicaciones para Latinoamérica</dc:title>
  <dc:creator>BRAYAN DELGADO CHAVES</dc:creator>
  <cp:lastModifiedBy>Roberto Jiménez</cp:lastModifiedBy>
  <cp:revision>8</cp:revision>
  <dcterms:created xsi:type="dcterms:W3CDTF">2022-06-06T17:54:04Z</dcterms:created>
  <dcterms:modified xsi:type="dcterms:W3CDTF">2023-11-25T13:51:54Z</dcterms:modified>
</cp:coreProperties>
</file>