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8" r:id="rId3"/>
    <p:sldId id="260" r:id="rId4"/>
    <p:sldId id="261" r:id="rId5"/>
    <p:sldId id="262" r:id="rId6"/>
    <p:sldId id="259" r:id="rId7"/>
    <p:sldId id="263" r:id="rId8"/>
    <p:sldId id="264" r:id="rId9"/>
    <p:sldId id="257"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 id="284" r:id="rId30"/>
    <p:sldId id="285" r:id="rId31"/>
    <p:sldId id="286" r:id="rId32"/>
    <p:sldId id="287" r:id="rId33"/>
    <p:sldId id="288" r:id="rId34"/>
    <p:sldId id="289" r:id="rId35"/>
    <p:sldId id="292" r:id="rId36"/>
    <p:sldId id="290" r:id="rId37"/>
    <p:sldId id="291" r:id="rId38"/>
    <p:sldId id="293" r:id="rId39"/>
  </p:sldIdLst>
  <p:sldSz cx="12192000" cy="6858000"/>
  <p:notesSz cx="6858000" cy="9144000"/>
  <p:defaultTextStyle>
    <a:defPPr>
      <a:defRPr lang="en-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15"/>
  </p:normalViewPr>
  <p:slideViewPr>
    <p:cSldViewPr snapToGrid="0">
      <p:cViewPr varScale="1">
        <p:scale>
          <a:sx n="78" d="100"/>
          <a:sy n="78" d="100"/>
        </p:scale>
        <p:origin x="17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2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80FC06-C426-4C6C-9666-BC406A1AA4D8}"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700EA36-D8A3-48C8-8DB8-E7DCC4C82C4D}">
      <dgm:prSet/>
      <dgm:spPr/>
      <dgm:t>
        <a:bodyPr/>
        <a:lstStyle/>
        <a:p>
          <a:r>
            <a:rPr lang="en-US" dirty="0" err="1"/>
            <a:t>Habitualmente</a:t>
          </a:r>
          <a:r>
            <a:rPr lang="en-US"/>
            <a:t> los asuntos escogidos corresponden a modas o problemas llamados de actualidad, más que a un interés propio. </a:t>
          </a:r>
        </a:p>
      </dgm:t>
    </dgm:pt>
    <dgm:pt modelId="{0787685A-9927-49D0-86DD-48063E2CDC1F}" type="parTrans" cxnId="{DED53B9C-6CE2-4548-8B31-40FFA8D441C0}">
      <dgm:prSet/>
      <dgm:spPr/>
      <dgm:t>
        <a:bodyPr/>
        <a:lstStyle/>
        <a:p>
          <a:endParaRPr lang="en-US"/>
        </a:p>
      </dgm:t>
    </dgm:pt>
    <dgm:pt modelId="{C30F292D-2E25-4467-97EF-0996651A780C}" type="sibTrans" cxnId="{DED53B9C-6CE2-4548-8B31-40FFA8D441C0}">
      <dgm:prSet/>
      <dgm:spPr/>
      <dgm:t>
        <a:bodyPr/>
        <a:lstStyle/>
        <a:p>
          <a:endParaRPr lang="en-US"/>
        </a:p>
      </dgm:t>
    </dgm:pt>
    <dgm:pt modelId="{DCD90FE6-EA46-4B37-BA73-33610CA877D7}">
      <dgm:prSet/>
      <dgm:spPr/>
      <dgm:t>
        <a:bodyPr/>
        <a:lstStyle/>
        <a:p>
          <a:r>
            <a:rPr lang="en-US"/>
            <a:t>Este es uno de los primeros obstáculos que habrá que salvar. La atracción que se muestre hacia el tema, ha de responder a una demanda de carácter interno intensa. De esta manera, existirá lo indispensable, el compromiso para que la investigación trascienda los límites del cumplimiento del requisito de acreditar un curso de metodología o de investigación, para que en el esfuerzo sea constante. </a:t>
          </a:r>
        </a:p>
      </dgm:t>
    </dgm:pt>
    <dgm:pt modelId="{6D4ACFAF-1FCA-4FAC-8FB9-11ED8F252BC0}" type="parTrans" cxnId="{D3DAD1FF-6B03-4C6B-83D3-FEF8EBB7975B}">
      <dgm:prSet/>
      <dgm:spPr/>
      <dgm:t>
        <a:bodyPr/>
        <a:lstStyle/>
        <a:p>
          <a:endParaRPr lang="en-US"/>
        </a:p>
      </dgm:t>
    </dgm:pt>
    <dgm:pt modelId="{C1A3883E-7F9C-498A-B49E-D8BEF18DB94B}" type="sibTrans" cxnId="{D3DAD1FF-6B03-4C6B-83D3-FEF8EBB7975B}">
      <dgm:prSet/>
      <dgm:spPr/>
      <dgm:t>
        <a:bodyPr/>
        <a:lstStyle/>
        <a:p>
          <a:endParaRPr lang="en-US"/>
        </a:p>
      </dgm:t>
    </dgm:pt>
    <dgm:pt modelId="{2D9C71A3-E560-4233-9A2B-8DC48EE25062}">
      <dgm:prSet/>
      <dgm:spPr/>
      <dgm:t>
        <a:bodyPr/>
        <a:lstStyle/>
        <a:p>
          <a:r>
            <a:rPr lang="en-US"/>
            <a:t>Un estudio serio requiere de un interés que impulse y lleve a la culminación plena. </a:t>
          </a:r>
        </a:p>
      </dgm:t>
    </dgm:pt>
    <dgm:pt modelId="{F3E43E8B-33E4-486A-BE45-83D80B72B9C5}" type="parTrans" cxnId="{C5FA813D-50AD-498F-9E2C-63242AD5B1FC}">
      <dgm:prSet/>
      <dgm:spPr/>
      <dgm:t>
        <a:bodyPr/>
        <a:lstStyle/>
        <a:p>
          <a:endParaRPr lang="en-US"/>
        </a:p>
      </dgm:t>
    </dgm:pt>
    <dgm:pt modelId="{0E508A82-B45F-49AC-94A6-ACCD89A9129D}" type="sibTrans" cxnId="{C5FA813D-50AD-498F-9E2C-63242AD5B1FC}">
      <dgm:prSet/>
      <dgm:spPr/>
      <dgm:t>
        <a:bodyPr/>
        <a:lstStyle/>
        <a:p>
          <a:endParaRPr lang="en-US"/>
        </a:p>
      </dgm:t>
    </dgm:pt>
    <dgm:pt modelId="{390CFE95-60B9-A247-8B70-E17A7A3BC0A1}" type="pres">
      <dgm:prSet presAssocID="{AE80FC06-C426-4C6C-9666-BC406A1AA4D8}" presName="vert0" presStyleCnt="0">
        <dgm:presLayoutVars>
          <dgm:dir/>
          <dgm:animOne val="branch"/>
          <dgm:animLvl val="lvl"/>
        </dgm:presLayoutVars>
      </dgm:prSet>
      <dgm:spPr/>
    </dgm:pt>
    <dgm:pt modelId="{A75C262D-D432-2E4B-B40B-14CAE2CA9FBC}" type="pres">
      <dgm:prSet presAssocID="{F700EA36-D8A3-48C8-8DB8-E7DCC4C82C4D}" presName="thickLine" presStyleLbl="alignNode1" presStyleIdx="0" presStyleCnt="3"/>
      <dgm:spPr/>
    </dgm:pt>
    <dgm:pt modelId="{DA499B0D-1CB2-EA4E-B635-287797EDFBD8}" type="pres">
      <dgm:prSet presAssocID="{F700EA36-D8A3-48C8-8DB8-E7DCC4C82C4D}" presName="horz1" presStyleCnt="0"/>
      <dgm:spPr/>
    </dgm:pt>
    <dgm:pt modelId="{BE99EB4D-4AD4-7448-8052-25E6195AB6DC}" type="pres">
      <dgm:prSet presAssocID="{F700EA36-D8A3-48C8-8DB8-E7DCC4C82C4D}" presName="tx1" presStyleLbl="revTx" presStyleIdx="0" presStyleCnt="3"/>
      <dgm:spPr/>
    </dgm:pt>
    <dgm:pt modelId="{9C1AF851-C2EF-674C-9964-8E247370E032}" type="pres">
      <dgm:prSet presAssocID="{F700EA36-D8A3-48C8-8DB8-E7DCC4C82C4D}" presName="vert1" presStyleCnt="0"/>
      <dgm:spPr/>
    </dgm:pt>
    <dgm:pt modelId="{F13EB24C-A859-5248-B64C-627E52C9788E}" type="pres">
      <dgm:prSet presAssocID="{DCD90FE6-EA46-4B37-BA73-33610CA877D7}" presName="thickLine" presStyleLbl="alignNode1" presStyleIdx="1" presStyleCnt="3"/>
      <dgm:spPr/>
    </dgm:pt>
    <dgm:pt modelId="{03CE902A-B9B2-E740-9BEF-84416245A358}" type="pres">
      <dgm:prSet presAssocID="{DCD90FE6-EA46-4B37-BA73-33610CA877D7}" presName="horz1" presStyleCnt="0"/>
      <dgm:spPr/>
    </dgm:pt>
    <dgm:pt modelId="{27C16CB9-09B7-A643-B5D8-EC180C7745EA}" type="pres">
      <dgm:prSet presAssocID="{DCD90FE6-EA46-4B37-BA73-33610CA877D7}" presName="tx1" presStyleLbl="revTx" presStyleIdx="1" presStyleCnt="3"/>
      <dgm:spPr/>
    </dgm:pt>
    <dgm:pt modelId="{C0E89C26-418B-894C-B14A-5E5B657FB823}" type="pres">
      <dgm:prSet presAssocID="{DCD90FE6-EA46-4B37-BA73-33610CA877D7}" presName="vert1" presStyleCnt="0"/>
      <dgm:spPr/>
    </dgm:pt>
    <dgm:pt modelId="{E021703E-EE5F-6147-BA00-4AAB62BB6D85}" type="pres">
      <dgm:prSet presAssocID="{2D9C71A3-E560-4233-9A2B-8DC48EE25062}" presName="thickLine" presStyleLbl="alignNode1" presStyleIdx="2" presStyleCnt="3"/>
      <dgm:spPr/>
    </dgm:pt>
    <dgm:pt modelId="{884770D7-FC1A-8B4C-B5A7-6E692B6FD497}" type="pres">
      <dgm:prSet presAssocID="{2D9C71A3-E560-4233-9A2B-8DC48EE25062}" presName="horz1" presStyleCnt="0"/>
      <dgm:spPr/>
    </dgm:pt>
    <dgm:pt modelId="{64B48BEC-0A68-5A4E-B9EB-78C16CAA7E17}" type="pres">
      <dgm:prSet presAssocID="{2D9C71A3-E560-4233-9A2B-8DC48EE25062}" presName="tx1" presStyleLbl="revTx" presStyleIdx="2" presStyleCnt="3"/>
      <dgm:spPr/>
    </dgm:pt>
    <dgm:pt modelId="{38E112AB-5880-BB42-A58F-BC3DC3035BBE}" type="pres">
      <dgm:prSet presAssocID="{2D9C71A3-E560-4233-9A2B-8DC48EE25062}" presName="vert1" presStyleCnt="0"/>
      <dgm:spPr/>
    </dgm:pt>
  </dgm:ptLst>
  <dgm:cxnLst>
    <dgm:cxn modelId="{56CE1328-6052-5049-A32A-4FFFB964D40D}" type="presOf" srcId="{AE80FC06-C426-4C6C-9666-BC406A1AA4D8}" destId="{390CFE95-60B9-A247-8B70-E17A7A3BC0A1}" srcOrd="0" destOrd="0" presId="urn:microsoft.com/office/officeart/2008/layout/LinedList"/>
    <dgm:cxn modelId="{B276E82D-9B8A-FC44-B385-4B23CC31DD51}" type="presOf" srcId="{DCD90FE6-EA46-4B37-BA73-33610CA877D7}" destId="{27C16CB9-09B7-A643-B5D8-EC180C7745EA}" srcOrd="0" destOrd="0" presId="urn:microsoft.com/office/officeart/2008/layout/LinedList"/>
    <dgm:cxn modelId="{86338E39-F261-CC46-B6F0-938EF74B8EAC}" type="presOf" srcId="{2D9C71A3-E560-4233-9A2B-8DC48EE25062}" destId="{64B48BEC-0A68-5A4E-B9EB-78C16CAA7E17}" srcOrd="0" destOrd="0" presId="urn:microsoft.com/office/officeart/2008/layout/LinedList"/>
    <dgm:cxn modelId="{C5FA813D-50AD-498F-9E2C-63242AD5B1FC}" srcId="{AE80FC06-C426-4C6C-9666-BC406A1AA4D8}" destId="{2D9C71A3-E560-4233-9A2B-8DC48EE25062}" srcOrd="2" destOrd="0" parTransId="{F3E43E8B-33E4-486A-BE45-83D80B72B9C5}" sibTransId="{0E508A82-B45F-49AC-94A6-ACCD89A9129D}"/>
    <dgm:cxn modelId="{DED53B9C-6CE2-4548-8B31-40FFA8D441C0}" srcId="{AE80FC06-C426-4C6C-9666-BC406A1AA4D8}" destId="{F700EA36-D8A3-48C8-8DB8-E7DCC4C82C4D}" srcOrd="0" destOrd="0" parTransId="{0787685A-9927-49D0-86DD-48063E2CDC1F}" sibTransId="{C30F292D-2E25-4467-97EF-0996651A780C}"/>
    <dgm:cxn modelId="{DA1814BA-2714-A043-8649-6A67471832EF}" type="presOf" srcId="{F700EA36-D8A3-48C8-8DB8-E7DCC4C82C4D}" destId="{BE99EB4D-4AD4-7448-8052-25E6195AB6DC}" srcOrd="0" destOrd="0" presId="urn:microsoft.com/office/officeart/2008/layout/LinedList"/>
    <dgm:cxn modelId="{D3DAD1FF-6B03-4C6B-83D3-FEF8EBB7975B}" srcId="{AE80FC06-C426-4C6C-9666-BC406A1AA4D8}" destId="{DCD90FE6-EA46-4B37-BA73-33610CA877D7}" srcOrd="1" destOrd="0" parTransId="{6D4ACFAF-1FCA-4FAC-8FB9-11ED8F252BC0}" sibTransId="{C1A3883E-7F9C-498A-B49E-D8BEF18DB94B}"/>
    <dgm:cxn modelId="{CFE14AC6-6BF9-6E41-B56D-4D1224750EFF}" type="presParOf" srcId="{390CFE95-60B9-A247-8B70-E17A7A3BC0A1}" destId="{A75C262D-D432-2E4B-B40B-14CAE2CA9FBC}" srcOrd="0" destOrd="0" presId="urn:microsoft.com/office/officeart/2008/layout/LinedList"/>
    <dgm:cxn modelId="{BDFF54D6-16EB-3548-B501-8FA319C16837}" type="presParOf" srcId="{390CFE95-60B9-A247-8B70-E17A7A3BC0A1}" destId="{DA499B0D-1CB2-EA4E-B635-287797EDFBD8}" srcOrd="1" destOrd="0" presId="urn:microsoft.com/office/officeart/2008/layout/LinedList"/>
    <dgm:cxn modelId="{0D1F19E7-0568-DF43-8A41-376942EA0332}" type="presParOf" srcId="{DA499B0D-1CB2-EA4E-B635-287797EDFBD8}" destId="{BE99EB4D-4AD4-7448-8052-25E6195AB6DC}" srcOrd="0" destOrd="0" presId="urn:microsoft.com/office/officeart/2008/layout/LinedList"/>
    <dgm:cxn modelId="{F1D9435E-7F7B-7442-ADEF-9CFEE8212DF6}" type="presParOf" srcId="{DA499B0D-1CB2-EA4E-B635-287797EDFBD8}" destId="{9C1AF851-C2EF-674C-9964-8E247370E032}" srcOrd="1" destOrd="0" presId="urn:microsoft.com/office/officeart/2008/layout/LinedList"/>
    <dgm:cxn modelId="{2925A66E-2410-C448-980B-B0E85907AEF4}" type="presParOf" srcId="{390CFE95-60B9-A247-8B70-E17A7A3BC0A1}" destId="{F13EB24C-A859-5248-B64C-627E52C9788E}" srcOrd="2" destOrd="0" presId="urn:microsoft.com/office/officeart/2008/layout/LinedList"/>
    <dgm:cxn modelId="{7F854123-801D-0E49-B9C5-FC800B0F335C}" type="presParOf" srcId="{390CFE95-60B9-A247-8B70-E17A7A3BC0A1}" destId="{03CE902A-B9B2-E740-9BEF-84416245A358}" srcOrd="3" destOrd="0" presId="urn:microsoft.com/office/officeart/2008/layout/LinedList"/>
    <dgm:cxn modelId="{2EAE42FD-D711-CF41-B154-C995654D47C1}" type="presParOf" srcId="{03CE902A-B9B2-E740-9BEF-84416245A358}" destId="{27C16CB9-09B7-A643-B5D8-EC180C7745EA}" srcOrd="0" destOrd="0" presId="urn:microsoft.com/office/officeart/2008/layout/LinedList"/>
    <dgm:cxn modelId="{AE5ABAAB-F477-594C-A132-E72093AEEF0B}" type="presParOf" srcId="{03CE902A-B9B2-E740-9BEF-84416245A358}" destId="{C0E89C26-418B-894C-B14A-5E5B657FB823}" srcOrd="1" destOrd="0" presId="urn:microsoft.com/office/officeart/2008/layout/LinedList"/>
    <dgm:cxn modelId="{FAB98E1B-7818-F94D-AF37-1B7AD8FD9613}" type="presParOf" srcId="{390CFE95-60B9-A247-8B70-E17A7A3BC0A1}" destId="{E021703E-EE5F-6147-BA00-4AAB62BB6D85}" srcOrd="4" destOrd="0" presId="urn:microsoft.com/office/officeart/2008/layout/LinedList"/>
    <dgm:cxn modelId="{1808CECE-9434-7B49-B336-26AC7A607428}" type="presParOf" srcId="{390CFE95-60B9-A247-8B70-E17A7A3BC0A1}" destId="{884770D7-FC1A-8B4C-B5A7-6E692B6FD497}" srcOrd="5" destOrd="0" presId="urn:microsoft.com/office/officeart/2008/layout/LinedList"/>
    <dgm:cxn modelId="{30410B35-1673-3A45-9CDE-E17B3C325705}" type="presParOf" srcId="{884770D7-FC1A-8B4C-B5A7-6E692B6FD497}" destId="{64B48BEC-0A68-5A4E-B9EB-78C16CAA7E17}" srcOrd="0" destOrd="0" presId="urn:microsoft.com/office/officeart/2008/layout/LinedList"/>
    <dgm:cxn modelId="{189DCC9D-0CA5-4342-A47A-055AE3E528D3}" type="presParOf" srcId="{884770D7-FC1A-8B4C-B5A7-6E692B6FD497}" destId="{38E112AB-5880-BB42-A58F-BC3DC3035BB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22F61E-14B0-4E63-8BA8-345E70EAEE7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ED7B2074-20D0-44C9-95E2-8C3AF02C4375}">
      <dgm:prSet/>
      <dgm:spPr/>
      <dgm:t>
        <a:bodyPr/>
        <a:lstStyle/>
        <a:p>
          <a:pPr>
            <a:lnSpc>
              <a:spcPct val="100000"/>
            </a:lnSpc>
          </a:pPr>
          <a:r>
            <a:rPr lang="en-US" i="1"/>
            <a:t>La operacionalización del objeto de estudio</a:t>
          </a:r>
          <a:r>
            <a:rPr lang="en-US"/>
            <a:t>, el proceso se vuelve inductivo, porque se va de lo más particular, la hipótesis que responde al objetivo general de la investigación, </a:t>
          </a:r>
        </a:p>
      </dgm:t>
    </dgm:pt>
    <dgm:pt modelId="{AD81E0BF-3444-43E9-BF67-1A179B3628BA}" type="parTrans" cxnId="{B929179E-F67A-461E-B45B-68BE8BB004B8}">
      <dgm:prSet/>
      <dgm:spPr/>
      <dgm:t>
        <a:bodyPr/>
        <a:lstStyle/>
        <a:p>
          <a:endParaRPr lang="en-US"/>
        </a:p>
      </dgm:t>
    </dgm:pt>
    <dgm:pt modelId="{D09A6AE0-4239-487B-A630-87E068D54356}" type="sibTrans" cxnId="{B929179E-F67A-461E-B45B-68BE8BB004B8}">
      <dgm:prSet/>
      <dgm:spPr/>
      <dgm:t>
        <a:bodyPr/>
        <a:lstStyle/>
        <a:p>
          <a:endParaRPr lang="en-US"/>
        </a:p>
      </dgm:t>
    </dgm:pt>
    <dgm:pt modelId="{7D49FA45-3957-4167-9063-8FE055174CF5}">
      <dgm:prSet/>
      <dgm:spPr/>
      <dgm:t>
        <a:bodyPr/>
        <a:lstStyle/>
        <a:p>
          <a:pPr>
            <a:lnSpc>
              <a:spcPct val="100000"/>
            </a:lnSpc>
          </a:pPr>
          <a:r>
            <a:rPr lang="en-US"/>
            <a:t>Se desagrega hacia lo más general, en una lógica de “embudo de apertura”, por medio de la definición de variables o categorías de análisis, unidades de análisis, indicadores o subcategorías y aspectos.</a:t>
          </a:r>
        </a:p>
      </dgm:t>
    </dgm:pt>
    <dgm:pt modelId="{0582C7E8-C619-443A-896E-2448027B478B}" type="parTrans" cxnId="{F4C29656-3E74-491A-B4DD-E68C0A2967F4}">
      <dgm:prSet/>
      <dgm:spPr/>
      <dgm:t>
        <a:bodyPr/>
        <a:lstStyle/>
        <a:p>
          <a:endParaRPr lang="en-US"/>
        </a:p>
      </dgm:t>
    </dgm:pt>
    <dgm:pt modelId="{BA58CED6-71CE-4112-9665-3536489956D0}" type="sibTrans" cxnId="{F4C29656-3E74-491A-B4DD-E68C0A2967F4}">
      <dgm:prSet/>
      <dgm:spPr/>
      <dgm:t>
        <a:bodyPr/>
        <a:lstStyle/>
        <a:p>
          <a:endParaRPr lang="en-US"/>
        </a:p>
      </dgm:t>
    </dgm:pt>
    <dgm:pt modelId="{EF6AD549-F2CB-4780-B986-A3D89B5F59AC}">
      <dgm:prSet/>
      <dgm:spPr/>
      <dgm:t>
        <a:bodyPr/>
        <a:lstStyle/>
        <a:p>
          <a:pPr>
            <a:lnSpc>
              <a:spcPct val="100000"/>
            </a:lnSpc>
          </a:pPr>
          <a:r>
            <a:rPr lang="en-US"/>
            <a:t>Hecho esto, la estrategia metodológica define las fuentes, su tratamiento técnico, su localización y, por último, el cronograma de trabajo. </a:t>
          </a:r>
        </a:p>
      </dgm:t>
    </dgm:pt>
    <dgm:pt modelId="{F2AA6493-B5E7-4FE1-A0E3-4FC73F7B8D62}" type="parTrans" cxnId="{4D70A4E8-D5CD-439C-9828-698AF5DEC09B}">
      <dgm:prSet/>
      <dgm:spPr/>
      <dgm:t>
        <a:bodyPr/>
        <a:lstStyle/>
        <a:p>
          <a:endParaRPr lang="en-US"/>
        </a:p>
      </dgm:t>
    </dgm:pt>
    <dgm:pt modelId="{79D69C24-FD1F-4DBE-B598-76D64AAF2D08}" type="sibTrans" cxnId="{4D70A4E8-D5CD-439C-9828-698AF5DEC09B}">
      <dgm:prSet/>
      <dgm:spPr/>
      <dgm:t>
        <a:bodyPr/>
        <a:lstStyle/>
        <a:p>
          <a:endParaRPr lang="en-US"/>
        </a:p>
      </dgm:t>
    </dgm:pt>
    <dgm:pt modelId="{2FFC3AF5-2335-4AAA-BD52-872848EA6197}" type="pres">
      <dgm:prSet presAssocID="{C022F61E-14B0-4E63-8BA8-345E70EAEE7E}" presName="root" presStyleCnt="0">
        <dgm:presLayoutVars>
          <dgm:dir/>
          <dgm:resizeHandles val="exact"/>
        </dgm:presLayoutVars>
      </dgm:prSet>
      <dgm:spPr/>
    </dgm:pt>
    <dgm:pt modelId="{B9231E16-97B9-4BE6-813B-70A1C9804CF1}" type="pres">
      <dgm:prSet presAssocID="{ED7B2074-20D0-44C9-95E2-8C3AF02C4375}" presName="compNode" presStyleCnt="0"/>
      <dgm:spPr/>
    </dgm:pt>
    <dgm:pt modelId="{E4693EB4-05AD-49FD-906C-1598F34F1550}" type="pres">
      <dgm:prSet presAssocID="{ED7B2074-20D0-44C9-95E2-8C3AF02C4375}" presName="bgRect" presStyleLbl="bgShp" presStyleIdx="0" presStyleCnt="3"/>
      <dgm:spPr/>
    </dgm:pt>
    <dgm:pt modelId="{F64DDAAA-07FC-4300-8E92-3F93798BA969}" type="pres">
      <dgm:prSet presAssocID="{ED7B2074-20D0-44C9-95E2-8C3AF02C437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ipboard"/>
        </a:ext>
      </dgm:extLst>
    </dgm:pt>
    <dgm:pt modelId="{32F07DCE-E8F3-44C9-887F-F5F68ACFBA90}" type="pres">
      <dgm:prSet presAssocID="{ED7B2074-20D0-44C9-95E2-8C3AF02C4375}" presName="spaceRect" presStyleCnt="0"/>
      <dgm:spPr/>
    </dgm:pt>
    <dgm:pt modelId="{AD9423BC-A142-4B27-BCB8-513793F28967}" type="pres">
      <dgm:prSet presAssocID="{ED7B2074-20D0-44C9-95E2-8C3AF02C4375}" presName="parTx" presStyleLbl="revTx" presStyleIdx="0" presStyleCnt="3">
        <dgm:presLayoutVars>
          <dgm:chMax val="0"/>
          <dgm:chPref val="0"/>
        </dgm:presLayoutVars>
      </dgm:prSet>
      <dgm:spPr/>
    </dgm:pt>
    <dgm:pt modelId="{2818A0A9-FB0B-48BF-8610-EABF95483219}" type="pres">
      <dgm:prSet presAssocID="{D09A6AE0-4239-487B-A630-87E068D54356}" presName="sibTrans" presStyleCnt="0"/>
      <dgm:spPr/>
    </dgm:pt>
    <dgm:pt modelId="{7833CFD0-C43C-4539-BBE4-330AA00EF980}" type="pres">
      <dgm:prSet presAssocID="{7D49FA45-3957-4167-9063-8FE055174CF5}" presName="compNode" presStyleCnt="0"/>
      <dgm:spPr/>
    </dgm:pt>
    <dgm:pt modelId="{A27F1BAA-AA04-4126-8CB3-6ED8CDC39FDB}" type="pres">
      <dgm:prSet presAssocID="{7D49FA45-3957-4167-9063-8FE055174CF5}" presName="bgRect" presStyleLbl="bgShp" presStyleIdx="1" presStyleCnt="3"/>
      <dgm:spPr/>
    </dgm:pt>
    <dgm:pt modelId="{A50F1F29-7282-4199-AF74-99562C6C1309}" type="pres">
      <dgm:prSet presAssocID="{7D49FA45-3957-4167-9063-8FE055174CF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ilter"/>
        </a:ext>
      </dgm:extLst>
    </dgm:pt>
    <dgm:pt modelId="{6FD63DA0-8C92-40C6-ABD8-639828AFFE49}" type="pres">
      <dgm:prSet presAssocID="{7D49FA45-3957-4167-9063-8FE055174CF5}" presName="spaceRect" presStyleCnt="0"/>
      <dgm:spPr/>
    </dgm:pt>
    <dgm:pt modelId="{AE49C207-59F7-456E-B58E-13F31D43EA49}" type="pres">
      <dgm:prSet presAssocID="{7D49FA45-3957-4167-9063-8FE055174CF5}" presName="parTx" presStyleLbl="revTx" presStyleIdx="1" presStyleCnt="3">
        <dgm:presLayoutVars>
          <dgm:chMax val="0"/>
          <dgm:chPref val="0"/>
        </dgm:presLayoutVars>
      </dgm:prSet>
      <dgm:spPr/>
    </dgm:pt>
    <dgm:pt modelId="{A6A78BDB-DDDC-4B62-8002-27CF346D1377}" type="pres">
      <dgm:prSet presAssocID="{BA58CED6-71CE-4112-9665-3536489956D0}" presName="sibTrans" presStyleCnt="0"/>
      <dgm:spPr/>
    </dgm:pt>
    <dgm:pt modelId="{599180C6-715B-498E-BADF-5FF01E793163}" type="pres">
      <dgm:prSet presAssocID="{EF6AD549-F2CB-4780-B986-A3D89B5F59AC}" presName="compNode" presStyleCnt="0"/>
      <dgm:spPr/>
    </dgm:pt>
    <dgm:pt modelId="{870F6415-45D8-467C-A482-348B9E6D5823}" type="pres">
      <dgm:prSet presAssocID="{EF6AD549-F2CB-4780-B986-A3D89B5F59AC}" presName="bgRect" presStyleLbl="bgShp" presStyleIdx="2" presStyleCnt="3"/>
      <dgm:spPr/>
    </dgm:pt>
    <dgm:pt modelId="{2AE8322C-2722-45B9-A650-39DC33E14315}" type="pres">
      <dgm:prSet presAssocID="{EF6AD549-F2CB-4780-B986-A3D89B5F59A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idge scene"/>
        </a:ext>
      </dgm:extLst>
    </dgm:pt>
    <dgm:pt modelId="{4BE75D30-C07E-407B-BA52-5A112BCACE51}" type="pres">
      <dgm:prSet presAssocID="{EF6AD549-F2CB-4780-B986-A3D89B5F59AC}" presName="spaceRect" presStyleCnt="0"/>
      <dgm:spPr/>
    </dgm:pt>
    <dgm:pt modelId="{DFEC6129-D92C-42E8-B54C-453FD5D03854}" type="pres">
      <dgm:prSet presAssocID="{EF6AD549-F2CB-4780-B986-A3D89B5F59AC}" presName="parTx" presStyleLbl="revTx" presStyleIdx="2" presStyleCnt="3">
        <dgm:presLayoutVars>
          <dgm:chMax val="0"/>
          <dgm:chPref val="0"/>
        </dgm:presLayoutVars>
      </dgm:prSet>
      <dgm:spPr/>
    </dgm:pt>
  </dgm:ptLst>
  <dgm:cxnLst>
    <dgm:cxn modelId="{98ACB502-DA50-4BC4-86B7-648712048FE0}" type="presOf" srcId="{EF6AD549-F2CB-4780-B986-A3D89B5F59AC}" destId="{DFEC6129-D92C-42E8-B54C-453FD5D03854}" srcOrd="0" destOrd="0" presId="urn:microsoft.com/office/officeart/2018/2/layout/IconVerticalSolidList"/>
    <dgm:cxn modelId="{73F5D233-5F5F-4DF5-9D8A-C2B74E9BD8A8}" type="presOf" srcId="{C022F61E-14B0-4E63-8BA8-345E70EAEE7E}" destId="{2FFC3AF5-2335-4AAA-BD52-872848EA6197}" srcOrd="0" destOrd="0" presId="urn:microsoft.com/office/officeart/2018/2/layout/IconVerticalSolidList"/>
    <dgm:cxn modelId="{3692DC68-1661-4A4D-AB8A-5B8DE4462FE8}" type="presOf" srcId="{ED7B2074-20D0-44C9-95E2-8C3AF02C4375}" destId="{AD9423BC-A142-4B27-BCB8-513793F28967}" srcOrd="0" destOrd="0" presId="urn:microsoft.com/office/officeart/2018/2/layout/IconVerticalSolidList"/>
    <dgm:cxn modelId="{F4C29656-3E74-491A-B4DD-E68C0A2967F4}" srcId="{C022F61E-14B0-4E63-8BA8-345E70EAEE7E}" destId="{7D49FA45-3957-4167-9063-8FE055174CF5}" srcOrd="1" destOrd="0" parTransId="{0582C7E8-C619-443A-896E-2448027B478B}" sibTransId="{BA58CED6-71CE-4112-9665-3536489956D0}"/>
    <dgm:cxn modelId="{B929179E-F67A-461E-B45B-68BE8BB004B8}" srcId="{C022F61E-14B0-4E63-8BA8-345E70EAEE7E}" destId="{ED7B2074-20D0-44C9-95E2-8C3AF02C4375}" srcOrd="0" destOrd="0" parTransId="{AD81E0BF-3444-43E9-BF67-1A179B3628BA}" sibTransId="{D09A6AE0-4239-487B-A630-87E068D54356}"/>
    <dgm:cxn modelId="{060D92E4-87D9-4C1F-9C44-0D6EFF0DD965}" type="presOf" srcId="{7D49FA45-3957-4167-9063-8FE055174CF5}" destId="{AE49C207-59F7-456E-B58E-13F31D43EA49}" srcOrd="0" destOrd="0" presId="urn:microsoft.com/office/officeart/2018/2/layout/IconVerticalSolidList"/>
    <dgm:cxn modelId="{4D70A4E8-D5CD-439C-9828-698AF5DEC09B}" srcId="{C022F61E-14B0-4E63-8BA8-345E70EAEE7E}" destId="{EF6AD549-F2CB-4780-B986-A3D89B5F59AC}" srcOrd="2" destOrd="0" parTransId="{F2AA6493-B5E7-4FE1-A0E3-4FC73F7B8D62}" sibTransId="{79D69C24-FD1F-4DBE-B598-76D64AAF2D08}"/>
    <dgm:cxn modelId="{9DCAFE88-14CA-435D-A103-E8ACDD465AD5}" type="presParOf" srcId="{2FFC3AF5-2335-4AAA-BD52-872848EA6197}" destId="{B9231E16-97B9-4BE6-813B-70A1C9804CF1}" srcOrd="0" destOrd="0" presId="urn:microsoft.com/office/officeart/2018/2/layout/IconVerticalSolidList"/>
    <dgm:cxn modelId="{C83B941B-37E5-41F7-AF0B-086D95415BA7}" type="presParOf" srcId="{B9231E16-97B9-4BE6-813B-70A1C9804CF1}" destId="{E4693EB4-05AD-49FD-906C-1598F34F1550}" srcOrd="0" destOrd="0" presId="urn:microsoft.com/office/officeart/2018/2/layout/IconVerticalSolidList"/>
    <dgm:cxn modelId="{8365B762-89B3-4D4B-A3F9-DFC15BF22CC2}" type="presParOf" srcId="{B9231E16-97B9-4BE6-813B-70A1C9804CF1}" destId="{F64DDAAA-07FC-4300-8E92-3F93798BA969}" srcOrd="1" destOrd="0" presId="urn:microsoft.com/office/officeart/2018/2/layout/IconVerticalSolidList"/>
    <dgm:cxn modelId="{97FFA994-E6C3-4C9D-9C3B-931B21AD5D03}" type="presParOf" srcId="{B9231E16-97B9-4BE6-813B-70A1C9804CF1}" destId="{32F07DCE-E8F3-44C9-887F-F5F68ACFBA90}" srcOrd="2" destOrd="0" presId="urn:microsoft.com/office/officeart/2018/2/layout/IconVerticalSolidList"/>
    <dgm:cxn modelId="{B5922667-41CE-4A0B-B911-8B7A30DE27E3}" type="presParOf" srcId="{B9231E16-97B9-4BE6-813B-70A1C9804CF1}" destId="{AD9423BC-A142-4B27-BCB8-513793F28967}" srcOrd="3" destOrd="0" presId="urn:microsoft.com/office/officeart/2018/2/layout/IconVerticalSolidList"/>
    <dgm:cxn modelId="{825FF1AE-225C-41B5-8694-DA4E5E41ACF8}" type="presParOf" srcId="{2FFC3AF5-2335-4AAA-BD52-872848EA6197}" destId="{2818A0A9-FB0B-48BF-8610-EABF95483219}" srcOrd="1" destOrd="0" presId="urn:microsoft.com/office/officeart/2018/2/layout/IconVerticalSolidList"/>
    <dgm:cxn modelId="{C84CB035-DF5D-4EE7-A826-6AC76E4913C3}" type="presParOf" srcId="{2FFC3AF5-2335-4AAA-BD52-872848EA6197}" destId="{7833CFD0-C43C-4539-BBE4-330AA00EF980}" srcOrd="2" destOrd="0" presId="urn:microsoft.com/office/officeart/2018/2/layout/IconVerticalSolidList"/>
    <dgm:cxn modelId="{F65EEACC-B72A-495E-9D30-93215A5B0806}" type="presParOf" srcId="{7833CFD0-C43C-4539-BBE4-330AA00EF980}" destId="{A27F1BAA-AA04-4126-8CB3-6ED8CDC39FDB}" srcOrd="0" destOrd="0" presId="urn:microsoft.com/office/officeart/2018/2/layout/IconVerticalSolidList"/>
    <dgm:cxn modelId="{75DE78A4-3200-4BE1-BEAA-8599BE568476}" type="presParOf" srcId="{7833CFD0-C43C-4539-BBE4-330AA00EF980}" destId="{A50F1F29-7282-4199-AF74-99562C6C1309}" srcOrd="1" destOrd="0" presId="urn:microsoft.com/office/officeart/2018/2/layout/IconVerticalSolidList"/>
    <dgm:cxn modelId="{CB5C84F4-F1BF-4E5A-943B-C44C3A97AFB3}" type="presParOf" srcId="{7833CFD0-C43C-4539-BBE4-330AA00EF980}" destId="{6FD63DA0-8C92-40C6-ABD8-639828AFFE49}" srcOrd="2" destOrd="0" presId="urn:microsoft.com/office/officeart/2018/2/layout/IconVerticalSolidList"/>
    <dgm:cxn modelId="{72157A27-9D74-4F50-A6E2-6EB624226619}" type="presParOf" srcId="{7833CFD0-C43C-4539-BBE4-330AA00EF980}" destId="{AE49C207-59F7-456E-B58E-13F31D43EA49}" srcOrd="3" destOrd="0" presId="urn:microsoft.com/office/officeart/2018/2/layout/IconVerticalSolidList"/>
    <dgm:cxn modelId="{DE8289FF-E870-459E-8D9D-1907D4A061F1}" type="presParOf" srcId="{2FFC3AF5-2335-4AAA-BD52-872848EA6197}" destId="{A6A78BDB-DDDC-4B62-8002-27CF346D1377}" srcOrd="3" destOrd="0" presId="urn:microsoft.com/office/officeart/2018/2/layout/IconVerticalSolidList"/>
    <dgm:cxn modelId="{E7548AB6-3198-4F9B-BB03-ACD1DA71DEE3}" type="presParOf" srcId="{2FFC3AF5-2335-4AAA-BD52-872848EA6197}" destId="{599180C6-715B-498E-BADF-5FF01E793163}" srcOrd="4" destOrd="0" presId="urn:microsoft.com/office/officeart/2018/2/layout/IconVerticalSolidList"/>
    <dgm:cxn modelId="{1E17A39F-FB3E-4081-BD83-A2CE6613B1BB}" type="presParOf" srcId="{599180C6-715B-498E-BADF-5FF01E793163}" destId="{870F6415-45D8-467C-A482-348B9E6D5823}" srcOrd="0" destOrd="0" presId="urn:microsoft.com/office/officeart/2018/2/layout/IconVerticalSolidList"/>
    <dgm:cxn modelId="{C01123A5-28F8-4D73-846E-0FADCC5A9495}" type="presParOf" srcId="{599180C6-715B-498E-BADF-5FF01E793163}" destId="{2AE8322C-2722-45B9-A650-39DC33E14315}" srcOrd="1" destOrd="0" presId="urn:microsoft.com/office/officeart/2018/2/layout/IconVerticalSolidList"/>
    <dgm:cxn modelId="{F8089FD2-F122-4CBA-A0E7-B2859A8BEFA7}" type="presParOf" srcId="{599180C6-715B-498E-BADF-5FF01E793163}" destId="{4BE75D30-C07E-407B-BA52-5A112BCACE51}" srcOrd="2" destOrd="0" presId="urn:microsoft.com/office/officeart/2018/2/layout/IconVerticalSolidList"/>
    <dgm:cxn modelId="{70214D54-A255-41C2-96C5-33DD9A0DD8F9}" type="presParOf" srcId="{599180C6-715B-498E-BADF-5FF01E793163}" destId="{DFEC6129-D92C-42E8-B54C-453FD5D0385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48E5F31-5C5B-4A63-9839-A9662E4AEC15}"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22DFBC2A-0B7C-4984-B2B4-1ADBD8FF940D}">
      <dgm:prSet/>
      <dgm:spPr/>
      <dgm:t>
        <a:bodyPr/>
        <a:lstStyle/>
        <a:p>
          <a:r>
            <a:rPr lang="en-US"/>
            <a:t>El proceso de investigación inicia con el planteamiento de interrogantes o preguntas de trabajo, en relación con el tema de interés. </a:t>
          </a:r>
        </a:p>
      </dgm:t>
    </dgm:pt>
    <dgm:pt modelId="{B78C1719-748F-44DC-B6FB-1F07C70B726C}" type="parTrans" cxnId="{665FD88D-791C-494A-B1E6-0956398682E7}">
      <dgm:prSet/>
      <dgm:spPr/>
      <dgm:t>
        <a:bodyPr/>
        <a:lstStyle/>
        <a:p>
          <a:endParaRPr lang="en-US"/>
        </a:p>
      </dgm:t>
    </dgm:pt>
    <dgm:pt modelId="{E55169A9-78B6-4577-9112-7A7023EDD3A6}" type="sibTrans" cxnId="{665FD88D-791C-494A-B1E6-0956398682E7}">
      <dgm:prSet/>
      <dgm:spPr/>
      <dgm:t>
        <a:bodyPr/>
        <a:lstStyle/>
        <a:p>
          <a:endParaRPr lang="en-US"/>
        </a:p>
      </dgm:t>
    </dgm:pt>
    <dgm:pt modelId="{073B34B8-E32A-4305-A309-34A2F9C48EDC}">
      <dgm:prSet/>
      <dgm:spPr/>
      <dgm:t>
        <a:bodyPr/>
        <a:lstStyle/>
        <a:p>
          <a:r>
            <a:rPr lang="en-US"/>
            <a:t>Estos interrogantes resuelven inquietudes preliminares y específicas en relación con el tema escogido y permiten realizar una primera investigación exploratoria en el campo, con el fin de articular mejor el problema de investigación propuesta (Bernal, 2006, pág. 86). </a:t>
          </a:r>
        </a:p>
      </dgm:t>
    </dgm:pt>
    <dgm:pt modelId="{03C780BE-15ED-4F5D-9328-2066C8AC402C}" type="parTrans" cxnId="{078BE67C-6753-4A19-9404-1C00A787E80E}">
      <dgm:prSet/>
      <dgm:spPr/>
      <dgm:t>
        <a:bodyPr/>
        <a:lstStyle/>
        <a:p>
          <a:endParaRPr lang="en-US"/>
        </a:p>
      </dgm:t>
    </dgm:pt>
    <dgm:pt modelId="{14A67F05-5229-445E-947A-B68519376A72}" type="sibTrans" cxnId="{078BE67C-6753-4A19-9404-1C00A787E80E}">
      <dgm:prSet/>
      <dgm:spPr/>
      <dgm:t>
        <a:bodyPr/>
        <a:lstStyle/>
        <a:p>
          <a:endParaRPr lang="en-US"/>
        </a:p>
      </dgm:t>
    </dgm:pt>
    <dgm:pt modelId="{665102E6-3FB8-48A4-97F5-3ADE3416BE07}">
      <dgm:prSet/>
      <dgm:spPr/>
      <dgm:t>
        <a:bodyPr/>
        <a:lstStyle/>
        <a:p>
          <a:r>
            <a:rPr lang="en-US"/>
            <a:t>Estas preguntas iniciales deben guardarse en un archivo (mental) porque luego son muy útiles para formular objetivos. </a:t>
          </a:r>
        </a:p>
      </dgm:t>
    </dgm:pt>
    <dgm:pt modelId="{5A7C9002-C11B-425B-85BA-E1CA75DC74ED}" type="parTrans" cxnId="{6BE78855-E368-4A79-9F18-61B09782BD42}">
      <dgm:prSet/>
      <dgm:spPr/>
      <dgm:t>
        <a:bodyPr/>
        <a:lstStyle/>
        <a:p>
          <a:endParaRPr lang="en-US"/>
        </a:p>
      </dgm:t>
    </dgm:pt>
    <dgm:pt modelId="{842CBC44-D70E-448C-AACB-59ACE66A4078}" type="sibTrans" cxnId="{6BE78855-E368-4A79-9F18-61B09782BD42}">
      <dgm:prSet/>
      <dgm:spPr/>
      <dgm:t>
        <a:bodyPr/>
        <a:lstStyle/>
        <a:p>
          <a:endParaRPr lang="en-US"/>
        </a:p>
      </dgm:t>
    </dgm:pt>
    <dgm:pt modelId="{D02A0208-B3EC-C547-82E2-126DE30724C8}" type="pres">
      <dgm:prSet presAssocID="{A48E5F31-5C5B-4A63-9839-A9662E4AEC15}" presName="vert0" presStyleCnt="0">
        <dgm:presLayoutVars>
          <dgm:dir/>
          <dgm:animOne val="branch"/>
          <dgm:animLvl val="lvl"/>
        </dgm:presLayoutVars>
      </dgm:prSet>
      <dgm:spPr/>
    </dgm:pt>
    <dgm:pt modelId="{3AF5927C-8627-3640-9F0D-7C9EF7A15B2A}" type="pres">
      <dgm:prSet presAssocID="{22DFBC2A-0B7C-4984-B2B4-1ADBD8FF940D}" presName="thickLine" presStyleLbl="alignNode1" presStyleIdx="0" presStyleCnt="3"/>
      <dgm:spPr/>
    </dgm:pt>
    <dgm:pt modelId="{404C987D-550D-ED49-8A51-D9758D05706A}" type="pres">
      <dgm:prSet presAssocID="{22DFBC2A-0B7C-4984-B2B4-1ADBD8FF940D}" presName="horz1" presStyleCnt="0"/>
      <dgm:spPr/>
    </dgm:pt>
    <dgm:pt modelId="{2FFCD1AE-CF96-1A41-99C3-86DAC7609FEF}" type="pres">
      <dgm:prSet presAssocID="{22DFBC2A-0B7C-4984-B2B4-1ADBD8FF940D}" presName="tx1" presStyleLbl="revTx" presStyleIdx="0" presStyleCnt="3"/>
      <dgm:spPr/>
    </dgm:pt>
    <dgm:pt modelId="{A3FBC148-F87B-0044-97C4-A025286CE6D9}" type="pres">
      <dgm:prSet presAssocID="{22DFBC2A-0B7C-4984-B2B4-1ADBD8FF940D}" presName="vert1" presStyleCnt="0"/>
      <dgm:spPr/>
    </dgm:pt>
    <dgm:pt modelId="{547F3F43-094E-3D47-8F75-6DF4EA467307}" type="pres">
      <dgm:prSet presAssocID="{073B34B8-E32A-4305-A309-34A2F9C48EDC}" presName="thickLine" presStyleLbl="alignNode1" presStyleIdx="1" presStyleCnt="3"/>
      <dgm:spPr/>
    </dgm:pt>
    <dgm:pt modelId="{BC14E660-B90B-4044-BD04-ACFAFA8A7601}" type="pres">
      <dgm:prSet presAssocID="{073B34B8-E32A-4305-A309-34A2F9C48EDC}" presName="horz1" presStyleCnt="0"/>
      <dgm:spPr/>
    </dgm:pt>
    <dgm:pt modelId="{43F8EEBF-0DF3-E54B-AA8D-5E58256A2124}" type="pres">
      <dgm:prSet presAssocID="{073B34B8-E32A-4305-A309-34A2F9C48EDC}" presName="tx1" presStyleLbl="revTx" presStyleIdx="1" presStyleCnt="3"/>
      <dgm:spPr/>
    </dgm:pt>
    <dgm:pt modelId="{8D1CDF94-BE4D-C846-AEDC-E7F609320DAE}" type="pres">
      <dgm:prSet presAssocID="{073B34B8-E32A-4305-A309-34A2F9C48EDC}" presName="vert1" presStyleCnt="0"/>
      <dgm:spPr/>
    </dgm:pt>
    <dgm:pt modelId="{12427CB0-17B8-6F4F-9EC9-F0993544BA79}" type="pres">
      <dgm:prSet presAssocID="{665102E6-3FB8-48A4-97F5-3ADE3416BE07}" presName="thickLine" presStyleLbl="alignNode1" presStyleIdx="2" presStyleCnt="3"/>
      <dgm:spPr/>
    </dgm:pt>
    <dgm:pt modelId="{CEB03954-866A-5544-A30C-C140FF445805}" type="pres">
      <dgm:prSet presAssocID="{665102E6-3FB8-48A4-97F5-3ADE3416BE07}" presName="horz1" presStyleCnt="0"/>
      <dgm:spPr/>
    </dgm:pt>
    <dgm:pt modelId="{894C012F-D9DF-C741-9EFE-0A7937834D37}" type="pres">
      <dgm:prSet presAssocID="{665102E6-3FB8-48A4-97F5-3ADE3416BE07}" presName="tx1" presStyleLbl="revTx" presStyleIdx="2" presStyleCnt="3"/>
      <dgm:spPr/>
    </dgm:pt>
    <dgm:pt modelId="{43ACF698-39E9-4B48-A688-6C2BF992EA12}" type="pres">
      <dgm:prSet presAssocID="{665102E6-3FB8-48A4-97F5-3ADE3416BE07}" presName="vert1" presStyleCnt="0"/>
      <dgm:spPr/>
    </dgm:pt>
  </dgm:ptLst>
  <dgm:cxnLst>
    <dgm:cxn modelId="{D0B75D3A-B1E4-8F4C-A440-6682522BC5AC}" type="presOf" srcId="{665102E6-3FB8-48A4-97F5-3ADE3416BE07}" destId="{894C012F-D9DF-C741-9EFE-0A7937834D37}" srcOrd="0" destOrd="0" presId="urn:microsoft.com/office/officeart/2008/layout/LinedList"/>
    <dgm:cxn modelId="{7EC3346B-BD9F-3D45-B06C-592832AA3B0A}" type="presOf" srcId="{22DFBC2A-0B7C-4984-B2B4-1ADBD8FF940D}" destId="{2FFCD1AE-CF96-1A41-99C3-86DAC7609FEF}" srcOrd="0" destOrd="0" presId="urn:microsoft.com/office/officeart/2008/layout/LinedList"/>
    <dgm:cxn modelId="{6BE78855-E368-4A79-9F18-61B09782BD42}" srcId="{A48E5F31-5C5B-4A63-9839-A9662E4AEC15}" destId="{665102E6-3FB8-48A4-97F5-3ADE3416BE07}" srcOrd="2" destOrd="0" parTransId="{5A7C9002-C11B-425B-85BA-E1CA75DC74ED}" sibTransId="{842CBC44-D70E-448C-AACB-59ACE66A4078}"/>
    <dgm:cxn modelId="{5E100076-4179-694A-B2DB-7A4E02620FAA}" type="presOf" srcId="{073B34B8-E32A-4305-A309-34A2F9C48EDC}" destId="{43F8EEBF-0DF3-E54B-AA8D-5E58256A2124}" srcOrd="0" destOrd="0" presId="urn:microsoft.com/office/officeart/2008/layout/LinedList"/>
    <dgm:cxn modelId="{078BE67C-6753-4A19-9404-1C00A787E80E}" srcId="{A48E5F31-5C5B-4A63-9839-A9662E4AEC15}" destId="{073B34B8-E32A-4305-A309-34A2F9C48EDC}" srcOrd="1" destOrd="0" parTransId="{03C780BE-15ED-4F5D-9328-2066C8AC402C}" sibTransId="{14A67F05-5229-445E-947A-B68519376A72}"/>
    <dgm:cxn modelId="{665FD88D-791C-494A-B1E6-0956398682E7}" srcId="{A48E5F31-5C5B-4A63-9839-A9662E4AEC15}" destId="{22DFBC2A-0B7C-4984-B2B4-1ADBD8FF940D}" srcOrd="0" destOrd="0" parTransId="{B78C1719-748F-44DC-B6FB-1F07C70B726C}" sibTransId="{E55169A9-78B6-4577-9112-7A7023EDD3A6}"/>
    <dgm:cxn modelId="{909A73DD-2CC0-C34B-870A-4BD2B9C2AB1E}" type="presOf" srcId="{A48E5F31-5C5B-4A63-9839-A9662E4AEC15}" destId="{D02A0208-B3EC-C547-82E2-126DE30724C8}" srcOrd="0" destOrd="0" presId="urn:microsoft.com/office/officeart/2008/layout/LinedList"/>
    <dgm:cxn modelId="{1792F80E-A5EB-CE41-B757-0BD016AB71A5}" type="presParOf" srcId="{D02A0208-B3EC-C547-82E2-126DE30724C8}" destId="{3AF5927C-8627-3640-9F0D-7C9EF7A15B2A}" srcOrd="0" destOrd="0" presId="urn:microsoft.com/office/officeart/2008/layout/LinedList"/>
    <dgm:cxn modelId="{FF563E80-512F-0E42-8FE4-833CEB07281D}" type="presParOf" srcId="{D02A0208-B3EC-C547-82E2-126DE30724C8}" destId="{404C987D-550D-ED49-8A51-D9758D05706A}" srcOrd="1" destOrd="0" presId="urn:microsoft.com/office/officeart/2008/layout/LinedList"/>
    <dgm:cxn modelId="{1E473B11-83DF-3644-93D4-7D49DB49B763}" type="presParOf" srcId="{404C987D-550D-ED49-8A51-D9758D05706A}" destId="{2FFCD1AE-CF96-1A41-99C3-86DAC7609FEF}" srcOrd="0" destOrd="0" presId="urn:microsoft.com/office/officeart/2008/layout/LinedList"/>
    <dgm:cxn modelId="{93AE5D5E-BB99-3546-95CC-9EA1B510AE9B}" type="presParOf" srcId="{404C987D-550D-ED49-8A51-D9758D05706A}" destId="{A3FBC148-F87B-0044-97C4-A025286CE6D9}" srcOrd="1" destOrd="0" presId="urn:microsoft.com/office/officeart/2008/layout/LinedList"/>
    <dgm:cxn modelId="{8F42D472-46CE-D347-ADEA-0EDDE3C25347}" type="presParOf" srcId="{D02A0208-B3EC-C547-82E2-126DE30724C8}" destId="{547F3F43-094E-3D47-8F75-6DF4EA467307}" srcOrd="2" destOrd="0" presId="urn:microsoft.com/office/officeart/2008/layout/LinedList"/>
    <dgm:cxn modelId="{E5DDF88B-600F-0B4B-B70E-02D6C1859E6C}" type="presParOf" srcId="{D02A0208-B3EC-C547-82E2-126DE30724C8}" destId="{BC14E660-B90B-4044-BD04-ACFAFA8A7601}" srcOrd="3" destOrd="0" presId="urn:microsoft.com/office/officeart/2008/layout/LinedList"/>
    <dgm:cxn modelId="{3FDCD54F-7A03-3245-AE72-0C969A818145}" type="presParOf" srcId="{BC14E660-B90B-4044-BD04-ACFAFA8A7601}" destId="{43F8EEBF-0DF3-E54B-AA8D-5E58256A2124}" srcOrd="0" destOrd="0" presId="urn:microsoft.com/office/officeart/2008/layout/LinedList"/>
    <dgm:cxn modelId="{7D7DEB20-F38D-2F49-881F-136DC5D1157C}" type="presParOf" srcId="{BC14E660-B90B-4044-BD04-ACFAFA8A7601}" destId="{8D1CDF94-BE4D-C846-AEDC-E7F609320DAE}" srcOrd="1" destOrd="0" presId="urn:microsoft.com/office/officeart/2008/layout/LinedList"/>
    <dgm:cxn modelId="{05C97FF9-C313-CC4B-ABF7-697F61AFB243}" type="presParOf" srcId="{D02A0208-B3EC-C547-82E2-126DE30724C8}" destId="{12427CB0-17B8-6F4F-9EC9-F0993544BA79}" srcOrd="4" destOrd="0" presId="urn:microsoft.com/office/officeart/2008/layout/LinedList"/>
    <dgm:cxn modelId="{0034344E-1D99-074D-B22B-C8955885C1C7}" type="presParOf" srcId="{D02A0208-B3EC-C547-82E2-126DE30724C8}" destId="{CEB03954-866A-5544-A30C-C140FF445805}" srcOrd="5" destOrd="0" presId="urn:microsoft.com/office/officeart/2008/layout/LinedList"/>
    <dgm:cxn modelId="{0F819008-C64B-A643-A18E-3FB56D4E9F16}" type="presParOf" srcId="{CEB03954-866A-5544-A30C-C140FF445805}" destId="{894C012F-D9DF-C741-9EFE-0A7937834D37}" srcOrd="0" destOrd="0" presId="urn:microsoft.com/office/officeart/2008/layout/LinedList"/>
    <dgm:cxn modelId="{C7E6DBB5-18F1-7447-B3B5-BDDD9C588EE1}" type="presParOf" srcId="{CEB03954-866A-5544-A30C-C140FF445805}" destId="{43ACF698-39E9-4B48-A688-6C2BF992EA1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AAEF222-8057-48C5-A30C-CF820FB19908}"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en-US"/>
        </a:p>
      </dgm:t>
    </dgm:pt>
    <dgm:pt modelId="{97E758E9-0384-4B70-A860-C7D03402DF34}">
      <dgm:prSet custT="1"/>
      <dgm:spPr/>
      <dgm:t>
        <a:bodyPr/>
        <a:lstStyle/>
        <a:p>
          <a:r>
            <a:rPr lang="en-US" sz="2400" dirty="0" err="1"/>
            <a:t>En</a:t>
          </a:r>
          <a:r>
            <a:rPr lang="en-US" sz="2400" dirty="0"/>
            <a:t> </a:t>
          </a:r>
          <a:r>
            <a:rPr lang="en-US" sz="2400" dirty="0" err="1"/>
            <a:t>el</a:t>
          </a:r>
          <a:r>
            <a:rPr lang="en-US" sz="2400" dirty="0"/>
            <a:t> </a:t>
          </a:r>
          <a:r>
            <a:rPr lang="en-US" sz="2400" dirty="0" err="1"/>
            <a:t>proceso</a:t>
          </a:r>
          <a:r>
            <a:rPr lang="en-US" sz="2400" dirty="0"/>
            <a:t> de </a:t>
          </a:r>
          <a:r>
            <a:rPr lang="en-US" sz="2400" dirty="0" err="1"/>
            <a:t>construcción</a:t>
          </a:r>
          <a:r>
            <a:rPr lang="en-US" sz="2400" dirty="0"/>
            <a:t> del </a:t>
          </a:r>
          <a:r>
            <a:rPr lang="en-US" sz="2400" dirty="0" err="1"/>
            <a:t>objeto</a:t>
          </a:r>
          <a:r>
            <a:rPr lang="en-US" sz="2400" dirty="0"/>
            <a:t> de </a:t>
          </a:r>
          <a:r>
            <a:rPr lang="en-US" sz="2400" dirty="0" err="1"/>
            <a:t>estudio</a:t>
          </a:r>
          <a:r>
            <a:rPr lang="en-US" sz="2400" dirty="0"/>
            <a:t>, se </a:t>
          </a:r>
          <a:r>
            <a:rPr lang="en-US" sz="2400" dirty="0" err="1"/>
            <a:t>empieza</a:t>
          </a:r>
          <a:r>
            <a:rPr lang="en-US" sz="2400" dirty="0"/>
            <a:t> con un </a:t>
          </a:r>
          <a:r>
            <a:rPr lang="en-US" sz="2400" i="1" dirty="0" err="1"/>
            <a:t>tema</a:t>
          </a:r>
          <a:r>
            <a:rPr lang="en-US" sz="2400" i="1" dirty="0"/>
            <a:t> general</a:t>
          </a:r>
          <a:r>
            <a:rPr lang="en-US" sz="2400" dirty="0"/>
            <a:t>, </a:t>
          </a:r>
          <a:r>
            <a:rPr lang="en-US" sz="2400" dirty="0" err="1"/>
            <a:t>el</a:t>
          </a:r>
          <a:r>
            <a:rPr lang="en-US" sz="2400" dirty="0"/>
            <a:t> </a:t>
          </a:r>
          <a:r>
            <a:rPr lang="en-US" sz="2400" dirty="0" err="1"/>
            <a:t>cual</a:t>
          </a:r>
          <a:r>
            <a:rPr lang="en-US" sz="2400" dirty="0"/>
            <a:t> </a:t>
          </a:r>
          <a:r>
            <a:rPr lang="en-US" sz="2400" dirty="0" err="1"/>
            <a:t>puede</a:t>
          </a:r>
          <a:r>
            <a:rPr lang="en-US" sz="2400" dirty="0"/>
            <a:t> ser </a:t>
          </a:r>
          <a:r>
            <a:rPr lang="en-US" sz="2400" dirty="0" err="1"/>
            <a:t>común</a:t>
          </a:r>
          <a:r>
            <a:rPr lang="en-US" sz="2400" dirty="0"/>
            <a:t> con </a:t>
          </a:r>
          <a:r>
            <a:rPr lang="en-US" sz="2400" dirty="0" err="1"/>
            <a:t>muchos</a:t>
          </a:r>
          <a:r>
            <a:rPr lang="en-US" sz="2400" dirty="0"/>
            <a:t> </a:t>
          </a:r>
          <a:r>
            <a:rPr lang="en-US" sz="2400" dirty="0" err="1"/>
            <a:t>investigadores</a:t>
          </a:r>
          <a:r>
            <a:rPr lang="en-US" sz="2400" dirty="0"/>
            <a:t>, </a:t>
          </a:r>
        </a:p>
      </dgm:t>
    </dgm:pt>
    <dgm:pt modelId="{AD617E99-1C2F-4FA1-84DF-CB3A19F90C8B}" type="parTrans" cxnId="{6ED926E2-593E-4BB8-B937-AC887D0BBE16}">
      <dgm:prSet/>
      <dgm:spPr/>
      <dgm:t>
        <a:bodyPr/>
        <a:lstStyle/>
        <a:p>
          <a:endParaRPr lang="en-US"/>
        </a:p>
      </dgm:t>
    </dgm:pt>
    <dgm:pt modelId="{95FF0A5C-1CA0-42DE-8633-A4E76EE3444F}" type="sibTrans" cxnId="{6ED926E2-593E-4BB8-B937-AC887D0BBE16}">
      <dgm:prSet/>
      <dgm:spPr/>
      <dgm:t>
        <a:bodyPr/>
        <a:lstStyle/>
        <a:p>
          <a:endParaRPr lang="en-US"/>
        </a:p>
      </dgm:t>
    </dgm:pt>
    <dgm:pt modelId="{CAECEC7C-AFD1-4189-BA05-AD65876CB852}">
      <dgm:prSet custT="1"/>
      <dgm:spPr/>
      <dgm:t>
        <a:bodyPr/>
        <a:lstStyle/>
        <a:p>
          <a:r>
            <a:rPr lang="en-US" sz="2400" dirty="0"/>
            <a:t>Al </a:t>
          </a:r>
          <a:r>
            <a:rPr lang="en-US" sz="2400" dirty="0" err="1"/>
            <a:t>intentar</a:t>
          </a:r>
          <a:r>
            <a:rPr lang="en-US" sz="2400" dirty="0"/>
            <a:t> </a:t>
          </a:r>
          <a:r>
            <a:rPr lang="en-US" sz="2400" dirty="0" err="1"/>
            <a:t>delimitar</a:t>
          </a:r>
          <a:r>
            <a:rPr lang="en-US" sz="2400" dirty="0"/>
            <a:t> un </a:t>
          </a:r>
          <a:r>
            <a:rPr lang="en-US" sz="2400" i="1" dirty="0" err="1"/>
            <a:t>objeto</a:t>
          </a:r>
          <a:r>
            <a:rPr lang="en-US" sz="2400" i="1" dirty="0"/>
            <a:t> de </a:t>
          </a:r>
          <a:r>
            <a:rPr lang="en-US" sz="2400" i="1" dirty="0" err="1"/>
            <a:t>estudio</a:t>
          </a:r>
          <a:r>
            <a:rPr lang="en-US" sz="2400" i="1" dirty="0"/>
            <a:t> </a:t>
          </a:r>
          <a:r>
            <a:rPr lang="en-US" sz="2400" dirty="0"/>
            <a:t>particular, </a:t>
          </a:r>
          <a:r>
            <a:rPr lang="en-US" sz="2400" dirty="0" err="1"/>
            <a:t>como</a:t>
          </a:r>
          <a:r>
            <a:rPr lang="en-US" sz="2400" dirty="0"/>
            <a:t> </a:t>
          </a:r>
          <a:r>
            <a:rPr lang="en-US" sz="2400" dirty="0" err="1"/>
            <a:t>patrimonio</a:t>
          </a:r>
          <a:r>
            <a:rPr lang="en-US" sz="2400" dirty="0"/>
            <a:t> </a:t>
          </a:r>
          <a:r>
            <a:rPr lang="en-US" sz="2400" dirty="0" err="1"/>
            <a:t>exclusivo</a:t>
          </a:r>
          <a:r>
            <a:rPr lang="en-US" sz="2400" dirty="0"/>
            <a:t>, del </a:t>
          </a:r>
          <a:r>
            <a:rPr lang="en-US" sz="2400" dirty="0" err="1"/>
            <a:t>investigador</a:t>
          </a:r>
          <a:r>
            <a:rPr lang="en-US" sz="2400" dirty="0"/>
            <a:t>.</a:t>
          </a:r>
        </a:p>
      </dgm:t>
    </dgm:pt>
    <dgm:pt modelId="{C3A7C0D6-16DE-4B7B-9226-FAB2F1C7EC61}" type="parTrans" cxnId="{24C48094-7264-4F33-B985-FA18C9067BB0}">
      <dgm:prSet/>
      <dgm:spPr/>
      <dgm:t>
        <a:bodyPr/>
        <a:lstStyle/>
        <a:p>
          <a:endParaRPr lang="en-US"/>
        </a:p>
      </dgm:t>
    </dgm:pt>
    <dgm:pt modelId="{DFE5514C-531A-4ADC-A5D6-E6F1F147E28A}" type="sibTrans" cxnId="{24C48094-7264-4F33-B985-FA18C9067BB0}">
      <dgm:prSet/>
      <dgm:spPr/>
      <dgm:t>
        <a:bodyPr/>
        <a:lstStyle/>
        <a:p>
          <a:endParaRPr lang="en-US"/>
        </a:p>
      </dgm:t>
    </dgm:pt>
    <dgm:pt modelId="{4586EBF0-4F41-4802-B8CA-0D6C3284543C}">
      <dgm:prSet/>
      <dgm:spPr/>
      <dgm:t>
        <a:bodyPr/>
        <a:lstStyle/>
        <a:p>
          <a:r>
            <a:rPr lang="en-US" dirty="0"/>
            <a:t>Para </a:t>
          </a:r>
          <a:r>
            <a:rPr lang="en-US" dirty="0" err="1"/>
            <a:t>estructurar</a:t>
          </a:r>
          <a:r>
            <a:rPr lang="en-US" dirty="0"/>
            <a:t> la base del </a:t>
          </a:r>
          <a:r>
            <a:rPr lang="en-US" dirty="0" err="1"/>
            <a:t>objeto</a:t>
          </a:r>
          <a:r>
            <a:rPr lang="en-US" dirty="0"/>
            <a:t> de </a:t>
          </a:r>
          <a:r>
            <a:rPr lang="en-US" dirty="0" err="1"/>
            <a:t>estudio</a:t>
          </a:r>
          <a:r>
            <a:rPr lang="en-US" dirty="0"/>
            <a:t> se </a:t>
          </a:r>
          <a:r>
            <a:rPr lang="en-US" dirty="0" err="1"/>
            <a:t>realiza</a:t>
          </a:r>
          <a:r>
            <a:rPr lang="en-US" dirty="0"/>
            <a:t>, un </a:t>
          </a:r>
          <a:r>
            <a:rPr lang="en-US" i="1" dirty="0" err="1"/>
            <a:t>estado</a:t>
          </a:r>
          <a:r>
            <a:rPr lang="en-US" i="1" dirty="0"/>
            <a:t> de la </a:t>
          </a:r>
          <a:r>
            <a:rPr lang="en-US" i="1" dirty="0" err="1"/>
            <a:t>cuestión</a:t>
          </a:r>
          <a:r>
            <a:rPr lang="en-US" i="1" dirty="0"/>
            <a:t> </a:t>
          </a:r>
          <a:r>
            <a:rPr lang="en-US" dirty="0"/>
            <a:t>o </a:t>
          </a:r>
          <a:r>
            <a:rPr lang="en-US" i="1" dirty="0" err="1"/>
            <a:t>estado</a:t>
          </a:r>
          <a:r>
            <a:rPr lang="en-US" i="1" dirty="0"/>
            <a:t> del </a:t>
          </a:r>
          <a:r>
            <a:rPr lang="en-US" i="1" dirty="0" err="1"/>
            <a:t>arte</a:t>
          </a:r>
          <a:r>
            <a:rPr lang="en-US" i="1" dirty="0"/>
            <a:t> </a:t>
          </a:r>
          <a:r>
            <a:rPr lang="en-US" dirty="0"/>
            <a:t>con </a:t>
          </a:r>
          <a:r>
            <a:rPr lang="en-US" dirty="0" err="1"/>
            <a:t>el</a:t>
          </a:r>
          <a:r>
            <a:rPr lang="en-US" dirty="0"/>
            <a:t> que se </a:t>
          </a:r>
          <a:r>
            <a:rPr lang="en-US" dirty="0" err="1"/>
            <a:t>obtiene</a:t>
          </a:r>
          <a:r>
            <a:rPr lang="en-US" dirty="0"/>
            <a:t> </a:t>
          </a:r>
          <a:r>
            <a:rPr lang="en-US" dirty="0" err="1"/>
            <a:t>una</a:t>
          </a:r>
          <a:r>
            <a:rPr lang="en-US" dirty="0"/>
            <a:t> </a:t>
          </a:r>
          <a:r>
            <a:rPr lang="en-US" dirty="0" err="1"/>
            <a:t>visión</a:t>
          </a:r>
          <a:r>
            <a:rPr lang="en-US" dirty="0"/>
            <a:t> </a:t>
          </a:r>
          <a:r>
            <a:rPr lang="en-US" dirty="0" err="1"/>
            <a:t>panorámica</a:t>
          </a:r>
          <a:r>
            <a:rPr lang="en-US" dirty="0"/>
            <a:t> </a:t>
          </a:r>
          <a:r>
            <a:rPr lang="en-US" dirty="0" err="1"/>
            <a:t>preliminar</a:t>
          </a:r>
          <a:r>
            <a:rPr lang="en-US" dirty="0"/>
            <a:t> </a:t>
          </a:r>
          <a:r>
            <a:rPr lang="en-US" dirty="0" err="1"/>
            <a:t>sobre</a:t>
          </a:r>
          <a:r>
            <a:rPr lang="en-US" dirty="0"/>
            <a:t> </a:t>
          </a:r>
          <a:r>
            <a:rPr lang="en-US" dirty="0" err="1"/>
            <a:t>el</a:t>
          </a:r>
          <a:r>
            <a:rPr lang="en-US" dirty="0"/>
            <a:t> </a:t>
          </a:r>
          <a:r>
            <a:rPr lang="en-US" dirty="0" err="1"/>
            <a:t>estado</a:t>
          </a:r>
          <a:r>
            <a:rPr lang="en-US" dirty="0"/>
            <a:t> de </a:t>
          </a:r>
          <a:r>
            <a:rPr lang="en-US" dirty="0" err="1"/>
            <a:t>conocimiento</a:t>
          </a:r>
          <a:r>
            <a:rPr lang="en-US" dirty="0"/>
            <a:t> </a:t>
          </a:r>
          <a:r>
            <a:rPr lang="en-US" dirty="0" err="1"/>
            <a:t>relativo</a:t>
          </a:r>
          <a:r>
            <a:rPr lang="en-US" dirty="0"/>
            <a:t> del </a:t>
          </a:r>
          <a:r>
            <a:rPr lang="en-US" dirty="0" err="1"/>
            <a:t>objeto</a:t>
          </a:r>
          <a:r>
            <a:rPr lang="en-US" dirty="0"/>
            <a:t> de </a:t>
          </a:r>
          <a:r>
            <a:rPr lang="en-US" dirty="0" err="1"/>
            <a:t>investigación</a:t>
          </a:r>
          <a:r>
            <a:rPr lang="en-US" dirty="0"/>
            <a:t> que se </a:t>
          </a:r>
          <a:r>
            <a:rPr lang="en-US" dirty="0" err="1"/>
            <a:t>pretende</a:t>
          </a:r>
          <a:r>
            <a:rPr lang="en-US" dirty="0"/>
            <a:t> </a:t>
          </a:r>
          <a:r>
            <a:rPr lang="en-US" dirty="0" err="1"/>
            <a:t>construir</a:t>
          </a:r>
          <a:r>
            <a:rPr lang="en-US" dirty="0"/>
            <a:t>, tanto </a:t>
          </a:r>
          <a:r>
            <a:rPr lang="en-US" dirty="0" err="1"/>
            <a:t>desde</a:t>
          </a:r>
          <a:r>
            <a:rPr lang="en-US" dirty="0"/>
            <a:t> </a:t>
          </a:r>
          <a:r>
            <a:rPr lang="en-US" dirty="0" err="1"/>
            <a:t>el</a:t>
          </a:r>
          <a:r>
            <a:rPr lang="en-US" dirty="0"/>
            <a:t> punto de vista </a:t>
          </a:r>
          <a:r>
            <a:rPr lang="en-US" dirty="0" err="1"/>
            <a:t>empírico</a:t>
          </a:r>
          <a:r>
            <a:rPr lang="en-US" dirty="0"/>
            <a:t>, vital para la </a:t>
          </a:r>
          <a:r>
            <a:rPr lang="en-US" i="1" dirty="0" err="1"/>
            <a:t>problematización</a:t>
          </a:r>
          <a:r>
            <a:rPr lang="en-US" dirty="0"/>
            <a:t>, </a:t>
          </a:r>
          <a:r>
            <a:rPr lang="en-US" dirty="0" err="1"/>
            <a:t>como</a:t>
          </a:r>
          <a:r>
            <a:rPr lang="en-US" dirty="0"/>
            <a:t> del conceptual, </a:t>
          </a:r>
          <a:r>
            <a:rPr lang="en-US" dirty="0" err="1"/>
            <a:t>muy</a:t>
          </a:r>
          <a:r>
            <a:rPr lang="en-US" dirty="0"/>
            <a:t> </a:t>
          </a:r>
          <a:r>
            <a:rPr lang="en-US" dirty="0" err="1"/>
            <a:t>importante</a:t>
          </a:r>
          <a:r>
            <a:rPr lang="en-US" dirty="0"/>
            <a:t> para la </a:t>
          </a:r>
          <a:r>
            <a:rPr lang="en-US" i="1" dirty="0" err="1"/>
            <a:t>perspectiva</a:t>
          </a:r>
          <a:r>
            <a:rPr lang="en-US" i="1" dirty="0"/>
            <a:t> </a:t>
          </a:r>
          <a:r>
            <a:rPr lang="en-US" i="1" dirty="0" err="1"/>
            <a:t>teórica</a:t>
          </a:r>
          <a:r>
            <a:rPr lang="en-US" dirty="0"/>
            <a:t>. </a:t>
          </a:r>
        </a:p>
      </dgm:t>
    </dgm:pt>
    <dgm:pt modelId="{73D1EA21-7837-4FE5-9573-33B017AAE5A2}" type="parTrans" cxnId="{EC872AC4-E30B-4017-8D53-D87FC30897D5}">
      <dgm:prSet/>
      <dgm:spPr/>
      <dgm:t>
        <a:bodyPr/>
        <a:lstStyle/>
        <a:p>
          <a:endParaRPr lang="en-US"/>
        </a:p>
      </dgm:t>
    </dgm:pt>
    <dgm:pt modelId="{1F01C29C-4CEF-4D8F-B273-2B17F7FA5683}" type="sibTrans" cxnId="{EC872AC4-E30B-4017-8D53-D87FC30897D5}">
      <dgm:prSet/>
      <dgm:spPr/>
      <dgm:t>
        <a:bodyPr/>
        <a:lstStyle/>
        <a:p>
          <a:endParaRPr lang="en-US"/>
        </a:p>
      </dgm:t>
    </dgm:pt>
    <dgm:pt modelId="{710607C4-9788-3A48-891E-DDEA33DDB3B5}" type="pres">
      <dgm:prSet presAssocID="{4AAEF222-8057-48C5-A30C-CF820FB19908}" presName="Name0" presStyleCnt="0">
        <dgm:presLayoutVars>
          <dgm:dir/>
          <dgm:resizeHandles val="exact"/>
        </dgm:presLayoutVars>
      </dgm:prSet>
      <dgm:spPr/>
    </dgm:pt>
    <dgm:pt modelId="{F2F7804F-DB69-164C-9BF6-F871415835FC}" type="pres">
      <dgm:prSet presAssocID="{97E758E9-0384-4B70-A860-C7D03402DF34}" presName="node" presStyleLbl="node1" presStyleIdx="0" presStyleCnt="3" custScaleX="138211" custScaleY="249911">
        <dgm:presLayoutVars>
          <dgm:bulletEnabled val="1"/>
        </dgm:presLayoutVars>
      </dgm:prSet>
      <dgm:spPr/>
    </dgm:pt>
    <dgm:pt modelId="{E667A394-21FA-FB4C-AC7E-E571539516B7}" type="pres">
      <dgm:prSet presAssocID="{95FF0A5C-1CA0-42DE-8633-A4E76EE3444F}" presName="sibTrans" presStyleLbl="sibTrans2D1" presStyleIdx="0" presStyleCnt="2"/>
      <dgm:spPr/>
    </dgm:pt>
    <dgm:pt modelId="{1869A0EB-E622-4B46-A666-DE0A687F4793}" type="pres">
      <dgm:prSet presAssocID="{95FF0A5C-1CA0-42DE-8633-A4E76EE3444F}" presName="connectorText" presStyleLbl="sibTrans2D1" presStyleIdx="0" presStyleCnt="2"/>
      <dgm:spPr/>
    </dgm:pt>
    <dgm:pt modelId="{DCB691FF-823B-0643-8A19-25B1A73EFF7E}" type="pres">
      <dgm:prSet presAssocID="{CAECEC7C-AFD1-4189-BA05-AD65876CB852}" presName="node" presStyleLbl="node1" presStyleIdx="1" presStyleCnt="3" custScaleX="153915" custScaleY="249911">
        <dgm:presLayoutVars>
          <dgm:bulletEnabled val="1"/>
        </dgm:presLayoutVars>
      </dgm:prSet>
      <dgm:spPr/>
    </dgm:pt>
    <dgm:pt modelId="{6423814F-8116-A54F-8C06-E92F348930DA}" type="pres">
      <dgm:prSet presAssocID="{DFE5514C-531A-4ADC-A5D6-E6F1F147E28A}" presName="sibTrans" presStyleLbl="sibTrans2D1" presStyleIdx="1" presStyleCnt="2"/>
      <dgm:spPr/>
    </dgm:pt>
    <dgm:pt modelId="{5E04337C-FA7A-B240-95E8-893C91B1E460}" type="pres">
      <dgm:prSet presAssocID="{DFE5514C-531A-4ADC-A5D6-E6F1F147E28A}" presName="connectorText" presStyleLbl="sibTrans2D1" presStyleIdx="1" presStyleCnt="2"/>
      <dgm:spPr/>
    </dgm:pt>
    <dgm:pt modelId="{816D2B6C-67AE-8541-97C5-1B55484AC56B}" type="pres">
      <dgm:prSet presAssocID="{4586EBF0-4F41-4802-B8CA-0D6C3284543C}" presName="node" presStyleLbl="node1" presStyleIdx="2" presStyleCnt="3" custScaleX="150212" custScaleY="249911">
        <dgm:presLayoutVars>
          <dgm:bulletEnabled val="1"/>
        </dgm:presLayoutVars>
      </dgm:prSet>
      <dgm:spPr/>
    </dgm:pt>
  </dgm:ptLst>
  <dgm:cxnLst>
    <dgm:cxn modelId="{85BC963F-9353-9740-B874-8A30580C9C9C}" type="presOf" srcId="{4AAEF222-8057-48C5-A30C-CF820FB19908}" destId="{710607C4-9788-3A48-891E-DDEA33DDB3B5}" srcOrd="0" destOrd="0" presId="urn:microsoft.com/office/officeart/2005/8/layout/process1"/>
    <dgm:cxn modelId="{8EC9AA50-6F39-AB41-A6EC-4A4D6D401E64}" type="presOf" srcId="{95FF0A5C-1CA0-42DE-8633-A4E76EE3444F}" destId="{E667A394-21FA-FB4C-AC7E-E571539516B7}" srcOrd="0" destOrd="0" presId="urn:microsoft.com/office/officeart/2005/8/layout/process1"/>
    <dgm:cxn modelId="{36C0E777-1BB2-6E49-A840-916DCA867B03}" type="presOf" srcId="{CAECEC7C-AFD1-4189-BA05-AD65876CB852}" destId="{DCB691FF-823B-0643-8A19-25B1A73EFF7E}" srcOrd="0" destOrd="0" presId="urn:microsoft.com/office/officeart/2005/8/layout/process1"/>
    <dgm:cxn modelId="{56E1E180-A25E-F34F-B20E-CFDBF053F60A}" type="presOf" srcId="{4586EBF0-4F41-4802-B8CA-0D6C3284543C}" destId="{816D2B6C-67AE-8541-97C5-1B55484AC56B}" srcOrd="0" destOrd="0" presId="urn:microsoft.com/office/officeart/2005/8/layout/process1"/>
    <dgm:cxn modelId="{3CB4B38B-BE84-9841-B27B-22099A1E579C}" type="presOf" srcId="{DFE5514C-531A-4ADC-A5D6-E6F1F147E28A}" destId="{6423814F-8116-A54F-8C06-E92F348930DA}" srcOrd="0" destOrd="0" presId="urn:microsoft.com/office/officeart/2005/8/layout/process1"/>
    <dgm:cxn modelId="{24C48094-7264-4F33-B985-FA18C9067BB0}" srcId="{4AAEF222-8057-48C5-A30C-CF820FB19908}" destId="{CAECEC7C-AFD1-4189-BA05-AD65876CB852}" srcOrd="1" destOrd="0" parTransId="{C3A7C0D6-16DE-4B7B-9226-FAB2F1C7EC61}" sibTransId="{DFE5514C-531A-4ADC-A5D6-E6F1F147E28A}"/>
    <dgm:cxn modelId="{B388C1A0-829D-6F43-BF67-5F377054F149}" type="presOf" srcId="{95FF0A5C-1CA0-42DE-8633-A4E76EE3444F}" destId="{1869A0EB-E622-4B46-A666-DE0A687F4793}" srcOrd="1" destOrd="0" presId="urn:microsoft.com/office/officeart/2005/8/layout/process1"/>
    <dgm:cxn modelId="{EC872AC4-E30B-4017-8D53-D87FC30897D5}" srcId="{4AAEF222-8057-48C5-A30C-CF820FB19908}" destId="{4586EBF0-4F41-4802-B8CA-0D6C3284543C}" srcOrd="2" destOrd="0" parTransId="{73D1EA21-7837-4FE5-9573-33B017AAE5A2}" sibTransId="{1F01C29C-4CEF-4D8F-B273-2B17F7FA5683}"/>
    <dgm:cxn modelId="{06851ED1-47A5-3945-93C2-4FE75686CAC2}" type="presOf" srcId="{97E758E9-0384-4B70-A860-C7D03402DF34}" destId="{F2F7804F-DB69-164C-9BF6-F871415835FC}" srcOrd="0" destOrd="0" presId="urn:microsoft.com/office/officeart/2005/8/layout/process1"/>
    <dgm:cxn modelId="{9580F6D9-E581-F046-9212-A86BCB19390D}" type="presOf" srcId="{DFE5514C-531A-4ADC-A5D6-E6F1F147E28A}" destId="{5E04337C-FA7A-B240-95E8-893C91B1E460}" srcOrd="1" destOrd="0" presId="urn:microsoft.com/office/officeart/2005/8/layout/process1"/>
    <dgm:cxn modelId="{6ED926E2-593E-4BB8-B937-AC887D0BBE16}" srcId="{4AAEF222-8057-48C5-A30C-CF820FB19908}" destId="{97E758E9-0384-4B70-A860-C7D03402DF34}" srcOrd="0" destOrd="0" parTransId="{AD617E99-1C2F-4FA1-84DF-CB3A19F90C8B}" sibTransId="{95FF0A5C-1CA0-42DE-8633-A4E76EE3444F}"/>
    <dgm:cxn modelId="{27AC1E4A-B08A-1444-8573-12816E6CBE75}" type="presParOf" srcId="{710607C4-9788-3A48-891E-DDEA33DDB3B5}" destId="{F2F7804F-DB69-164C-9BF6-F871415835FC}" srcOrd="0" destOrd="0" presId="urn:microsoft.com/office/officeart/2005/8/layout/process1"/>
    <dgm:cxn modelId="{977FC757-2AD8-254C-8DD9-DB1C8EF8885A}" type="presParOf" srcId="{710607C4-9788-3A48-891E-DDEA33DDB3B5}" destId="{E667A394-21FA-FB4C-AC7E-E571539516B7}" srcOrd="1" destOrd="0" presId="urn:microsoft.com/office/officeart/2005/8/layout/process1"/>
    <dgm:cxn modelId="{420BAB97-82A4-C64F-B470-F4B601B16EB8}" type="presParOf" srcId="{E667A394-21FA-FB4C-AC7E-E571539516B7}" destId="{1869A0EB-E622-4B46-A666-DE0A687F4793}" srcOrd="0" destOrd="0" presId="urn:microsoft.com/office/officeart/2005/8/layout/process1"/>
    <dgm:cxn modelId="{8353B403-C6BF-6D4A-ADFC-2209F43FF6DB}" type="presParOf" srcId="{710607C4-9788-3A48-891E-DDEA33DDB3B5}" destId="{DCB691FF-823B-0643-8A19-25B1A73EFF7E}" srcOrd="2" destOrd="0" presId="urn:microsoft.com/office/officeart/2005/8/layout/process1"/>
    <dgm:cxn modelId="{A015346B-69EE-544D-8078-40BEC55E63D3}" type="presParOf" srcId="{710607C4-9788-3A48-891E-DDEA33DDB3B5}" destId="{6423814F-8116-A54F-8C06-E92F348930DA}" srcOrd="3" destOrd="0" presId="urn:microsoft.com/office/officeart/2005/8/layout/process1"/>
    <dgm:cxn modelId="{8353B369-D38B-2B40-9F18-516410F09F0F}" type="presParOf" srcId="{6423814F-8116-A54F-8C06-E92F348930DA}" destId="{5E04337C-FA7A-B240-95E8-893C91B1E460}" srcOrd="0" destOrd="0" presId="urn:microsoft.com/office/officeart/2005/8/layout/process1"/>
    <dgm:cxn modelId="{654E33C4-A7EF-F24C-BB86-5084038255C9}" type="presParOf" srcId="{710607C4-9788-3A48-891E-DDEA33DDB3B5}" destId="{816D2B6C-67AE-8541-97C5-1B55484AC56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7CFB51B-A3E4-442F-A525-41DE56F7204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FEA0C33-2A1A-47D9-93D5-A058248DE2E6}">
      <dgm:prSet/>
      <dgm:spPr/>
      <dgm:t>
        <a:bodyPr/>
        <a:lstStyle/>
        <a:p>
          <a:r>
            <a:rPr lang="en-US" dirty="0" err="1"/>
            <a:t>Esto</a:t>
          </a:r>
          <a:r>
            <a:rPr lang="en-US" dirty="0"/>
            <a:t> </a:t>
          </a:r>
          <a:r>
            <a:rPr lang="en-US" dirty="0" err="1"/>
            <a:t>evita</a:t>
          </a:r>
          <a:r>
            <a:rPr lang="en-US" dirty="0"/>
            <a:t> la </a:t>
          </a:r>
          <a:r>
            <a:rPr lang="en-US" dirty="0" err="1"/>
            <a:t>redundancia</a:t>
          </a:r>
          <a:r>
            <a:rPr lang="en-US" dirty="0"/>
            <a:t> </a:t>
          </a:r>
          <a:r>
            <a:rPr lang="en-US" dirty="0" err="1"/>
            <a:t>investigativa</a:t>
          </a:r>
          <a:r>
            <a:rPr lang="en-US" dirty="0"/>
            <a:t>  y </a:t>
          </a:r>
          <a:r>
            <a:rPr lang="en-US" dirty="0" err="1"/>
            <a:t>proporciona</a:t>
          </a:r>
          <a:r>
            <a:rPr lang="en-US" dirty="0"/>
            <a:t> </a:t>
          </a:r>
          <a:r>
            <a:rPr lang="en-US" dirty="0" err="1"/>
            <a:t>los</a:t>
          </a:r>
          <a:r>
            <a:rPr lang="en-US" dirty="0"/>
            <a:t> </a:t>
          </a:r>
          <a:r>
            <a:rPr lang="en-US" dirty="0" err="1"/>
            <a:t>insumos</a:t>
          </a:r>
          <a:r>
            <a:rPr lang="en-US" dirty="0"/>
            <a:t> indispensables para </a:t>
          </a:r>
          <a:r>
            <a:rPr lang="en-US" dirty="0" err="1"/>
            <a:t>construir</a:t>
          </a:r>
          <a:r>
            <a:rPr lang="en-US" dirty="0"/>
            <a:t> la </a:t>
          </a:r>
          <a:r>
            <a:rPr lang="en-US" dirty="0" err="1"/>
            <a:t>problematización</a:t>
          </a:r>
          <a:r>
            <a:rPr lang="en-US" dirty="0"/>
            <a:t> y </a:t>
          </a:r>
          <a:r>
            <a:rPr lang="en-US" dirty="0" err="1"/>
            <a:t>justificación</a:t>
          </a:r>
          <a:r>
            <a:rPr lang="en-US" dirty="0"/>
            <a:t> de </a:t>
          </a:r>
          <a:r>
            <a:rPr lang="en-US" dirty="0" err="1"/>
            <a:t>dicho</a:t>
          </a:r>
          <a:r>
            <a:rPr lang="en-US" dirty="0"/>
            <a:t> </a:t>
          </a:r>
          <a:r>
            <a:rPr lang="en-US" dirty="0" err="1"/>
            <a:t>objeto</a:t>
          </a:r>
          <a:r>
            <a:rPr lang="en-US" dirty="0"/>
            <a:t>, </a:t>
          </a:r>
          <a:r>
            <a:rPr lang="en-US" dirty="0" err="1"/>
            <a:t>así</a:t>
          </a:r>
          <a:r>
            <a:rPr lang="en-US" dirty="0"/>
            <a:t> </a:t>
          </a:r>
          <a:r>
            <a:rPr lang="en-US" dirty="0" err="1"/>
            <a:t>como</a:t>
          </a:r>
          <a:r>
            <a:rPr lang="en-US" dirty="0"/>
            <a:t> </a:t>
          </a:r>
          <a:r>
            <a:rPr lang="en-US" dirty="0" err="1"/>
            <a:t>su</a:t>
          </a:r>
          <a:r>
            <a:rPr lang="en-US" dirty="0"/>
            <a:t> </a:t>
          </a:r>
          <a:r>
            <a:rPr lang="en-US" dirty="0" err="1"/>
            <a:t>perspectiva</a:t>
          </a:r>
          <a:r>
            <a:rPr lang="en-US" dirty="0"/>
            <a:t> </a:t>
          </a:r>
          <a:r>
            <a:rPr lang="en-US" dirty="0" err="1"/>
            <a:t>teórica</a:t>
          </a:r>
          <a:r>
            <a:rPr lang="en-US" dirty="0"/>
            <a:t> y, con </a:t>
          </a:r>
          <a:r>
            <a:rPr lang="en-US" dirty="0" err="1"/>
            <a:t>ello</a:t>
          </a:r>
          <a:r>
            <a:rPr lang="en-US" dirty="0"/>
            <a:t>, </a:t>
          </a:r>
          <a:r>
            <a:rPr lang="en-US" dirty="0" err="1"/>
            <a:t>cercar</a:t>
          </a:r>
          <a:r>
            <a:rPr lang="en-US" dirty="0"/>
            <a:t> </a:t>
          </a:r>
          <a:r>
            <a:rPr lang="en-US" dirty="0" err="1"/>
            <a:t>el</a:t>
          </a:r>
          <a:r>
            <a:rPr lang="en-US" dirty="0"/>
            <a:t> </a:t>
          </a:r>
          <a:r>
            <a:rPr lang="en-US" dirty="0" err="1"/>
            <a:t>terreno</a:t>
          </a:r>
          <a:r>
            <a:rPr lang="en-US" dirty="0"/>
            <a:t> de </a:t>
          </a:r>
          <a:r>
            <a:rPr lang="en-US" dirty="0" err="1"/>
            <a:t>trabajo</a:t>
          </a:r>
          <a:r>
            <a:rPr lang="en-US" dirty="0"/>
            <a:t> </a:t>
          </a:r>
          <a:r>
            <a:rPr lang="en-US" dirty="0" err="1"/>
            <a:t>propio</a:t>
          </a:r>
          <a:r>
            <a:rPr lang="en-US" dirty="0"/>
            <a:t>, </a:t>
          </a:r>
          <a:r>
            <a:rPr lang="en-US" dirty="0" err="1"/>
            <a:t>frente</a:t>
          </a:r>
          <a:r>
            <a:rPr lang="en-US" dirty="0"/>
            <a:t> al de </a:t>
          </a:r>
          <a:r>
            <a:rPr lang="en-US" dirty="0" err="1"/>
            <a:t>otros</a:t>
          </a:r>
          <a:r>
            <a:rPr lang="en-US" dirty="0"/>
            <a:t> </a:t>
          </a:r>
          <a:r>
            <a:rPr lang="en-US" dirty="0" err="1"/>
            <a:t>investigadores</a:t>
          </a:r>
          <a:r>
            <a:rPr lang="en-US" dirty="0"/>
            <a:t> (Hernández, Fernández, &amp; Baptista, 2010, </a:t>
          </a:r>
          <a:r>
            <a:rPr lang="en-US" dirty="0" err="1"/>
            <a:t>pág</a:t>
          </a:r>
          <a:r>
            <a:rPr lang="en-US" dirty="0"/>
            <a:t>. 28). </a:t>
          </a:r>
        </a:p>
      </dgm:t>
    </dgm:pt>
    <dgm:pt modelId="{DC0E3784-F514-476D-8E37-2E5902329641}" type="parTrans" cxnId="{9BB3834B-C333-4EA5-A725-0992C73B30D6}">
      <dgm:prSet/>
      <dgm:spPr/>
      <dgm:t>
        <a:bodyPr/>
        <a:lstStyle/>
        <a:p>
          <a:endParaRPr lang="en-US"/>
        </a:p>
      </dgm:t>
    </dgm:pt>
    <dgm:pt modelId="{49E1B08E-61CF-4217-9524-E3BADA19328F}" type="sibTrans" cxnId="{9BB3834B-C333-4EA5-A725-0992C73B30D6}">
      <dgm:prSet/>
      <dgm:spPr/>
      <dgm:t>
        <a:bodyPr/>
        <a:lstStyle/>
        <a:p>
          <a:endParaRPr lang="en-US"/>
        </a:p>
      </dgm:t>
    </dgm:pt>
    <dgm:pt modelId="{FC52FC23-E5A8-4FBB-9E1E-3915B00B9B87}">
      <dgm:prSet/>
      <dgm:spPr/>
      <dgm:t>
        <a:bodyPr/>
        <a:lstStyle/>
        <a:p>
          <a:r>
            <a:rPr lang="en-US"/>
            <a:t>Es fundamental la revisión bibliográfica y de fuentes documentales y primarias, lo cual implica visitar y revisar bibliotecas y centros de información, así como instituciones y organismos directamente relacionados con la temática que interesa abordar, ir a conferencias y charlas sobre el tema, conversar con expertos e investigadores que hayan trabajado en este, en algún sentido, o realizar alguna entrevista exploratoria a una persona relacionada con el objeto -funcionario, gerente, político o empresario, por ejemplo. </a:t>
          </a:r>
        </a:p>
      </dgm:t>
    </dgm:pt>
    <dgm:pt modelId="{10B466E4-1D7B-4FC2-9D34-3471C56B961A}" type="parTrans" cxnId="{EC54F38F-AA43-455D-826F-CCB61FF12CBC}">
      <dgm:prSet/>
      <dgm:spPr/>
      <dgm:t>
        <a:bodyPr/>
        <a:lstStyle/>
        <a:p>
          <a:endParaRPr lang="en-US"/>
        </a:p>
      </dgm:t>
    </dgm:pt>
    <dgm:pt modelId="{97CF1F2E-B19E-410A-8630-729CDAED077B}" type="sibTrans" cxnId="{EC54F38F-AA43-455D-826F-CCB61FF12CBC}">
      <dgm:prSet/>
      <dgm:spPr/>
      <dgm:t>
        <a:bodyPr/>
        <a:lstStyle/>
        <a:p>
          <a:endParaRPr lang="en-US"/>
        </a:p>
      </dgm:t>
    </dgm:pt>
    <dgm:pt modelId="{0A6DD304-0E1D-F548-BEBC-AE6076C781B4}" type="pres">
      <dgm:prSet presAssocID="{97CFB51B-A3E4-442F-A525-41DE56F7204A}" presName="linear" presStyleCnt="0">
        <dgm:presLayoutVars>
          <dgm:animLvl val="lvl"/>
          <dgm:resizeHandles val="exact"/>
        </dgm:presLayoutVars>
      </dgm:prSet>
      <dgm:spPr/>
    </dgm:pt>
    <dgm:pt modelId="{1428BCF0-98DE-D444-A4D8-BCC1D7A6F4F5}" type="pres">
      <dgm:prSet presAssocID="{EFEA0C33-2A1A-47D9-93D5-A058248DE2E6}" presName="parentText" presStyleLbl="node1" presStyleIdx="0" presStyleCnt="2">
        <dgm:presLayoutVars>
          <dgm:chMax val="0"/>
          <dgm:bulletEnabled val="1"/>
        </dgm:presLayoutVars>
      </dgm:prSet>
      <dgm:spPr/>
    </dgm:pt>
    <dgm:pt modelId="{A2A04958-7260-A140-BFEE-8D333C0F7EC0}" type="pres">
      <dgm:prSet presAssocID="{49E1B08E-61CF-4217-9524-E3BADA19328F}" presName="spacer" presStyleCnt="0"/>
      <dgm:spPr/>
    </dgm:pt>
    <dgm:pt modelId="{8FC08A25-9DFF-C943-ABDF-F5562086E0C1}" type="pres">
      <dgm:prSet presAssocID="{FC52FC23-E5A8-4FBB-9E1E-3915B00B9B87}" presName="parentText" presStyleLbl="node1" presStyleIdx="1" presStyleCnt="2">
        <dgm:presLayoutVars>
          <dgm:chMax val="0"/>
          <dgm:bulletEnabled val="1"/>
        </dgm:presLayoutVars>
      </dgm:prSet>
      <dgm:spPr/>
    </dgm:pt>
  </dgm:ptLst>
  <dgm:cxnLst>
    <dgm:cxn modelId="{9BB3834B-C333-4EA5-A725-0992C73B30D6}" srcId="{97CFB51B-A3E4-442F-A525-41DE56F7204A}" destId="{EFEA0C33-2A1A-47D9-93D5-A058248DE2E6}" srcOrd="0" destOrd="0" parTransId="{DC0E3784-F514-476D-8E37-2E5902329641}" sibTransId="{49E1B08E-61CF-4217-9524-E3BADA19328F}"/>
    <dgm:cxn modelId="{EC54F38F-AA43-455D-826F-CCB61FF12CBC}" srcId="{97CFB51B-A3E4-442F-A525-41DE56F7204A}" destId="{FC52FC23-E5A8-4FBB-9E1E-3915B00B9B87}" srcOrd="1" destOrd="0" parTransId="{10B466E4-1D7B-4FC2-9D34-3471C56B961A}" sibTransId="{97CF1F2E-B19E-410A-8630-729CDAED077B}"/>
    <dgm:cxn modelId="{3F5A349D-9BE6-FB48-94C8-58A329853B08}" type="presOf" srcId="{FC52FC23-E5A8-4FBB-9E1E-3915B00B9B87}" destId="{8FC08A25-9DFF-C943-ABDF-F5562086E0C1}" srcOrd="0" destOrd="0" presId="urn:microsoft.com/office/officeart/2005/8/layout/vList2"/>
    <dgm:cxn modelId="{1D4CDBAA-1C59-5049-B668-7FA6DB138742}" type="presOf" srcId="{97CFB51B-A3E4-442F-A525-41DE56F7204A}" destId="{0A6DD304-0E1D-F548-BEBC-AE6076C781B4}" srcOrd="0" destOrd="0" presId="urn:microsoft.com/office/officeart/2005/8/layout/vList2"/>
    <dgm:cxn modelId="{A3E067DE-8BE8-3246-A838-DC09B6EC3A82}" type="presOf" srcId="{EFEA0C33-2A1A-47D9-93D5-A058248DE2E6}" destId="{1428BCF0-98DE-D444-A4D8-BCC1D7A6F4F5}" srcOrd="0" destOrd="0" presId="urn:microsoft.com/office/officeart/2005/8/layout/vList2"/>
    <dgm:cxn modelId="{D2B59371-1EDB-9D43-9BD9-5281CCBB0F9F}" type="presParOf" srcId="{0A6DD304-0E1D-F548-BEBC-AE6076C781B4}" destId="{1428BCF0-98DE-D444-A4D8-BCC1D7A6F4F5}" srcOrd="0" destOrd="0" presId="urn:microsoft.com/office/officeart/2005/8/layout/vList2"/>
    <dgm:cxn modelId="{C6D9C246-5467-4C42-8DC5-52C70A4A8F88}" type="presParOf" srcId="{0A6DD304-0E1D-F548-BEBC-AE6076C781B4}" destId="{A2A04958-7260-A140-BFEE-8D333C0F7EC0}" srcOrd="1" destOrd="0" presId="urn:microsoft.com/office/officeart/2005/8/layout/vList2"/>
    <dgm:cxn modelId="{7C5BCB87-DF6D-3448-A918-1BD0625B5FAC}" type="presParOf" srcId="{0A6DD304-0E1D-F548-BEBC-AE6076C781B4}" destId="{8FC08A25-9DFF-C943-ABDF-F5562086E0C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79194BF-D525-4898-BC9B-EC332E68426F}"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4D96103A-75CD-43FD-AC6A-B23AD2465A57}">
      <dgm:prSet custT="1"/>
      <dgm:spPr/>
      <dgm:t>
        <a:bodyPr/>
        <a:lstStyle/>
        <a:p>
          <a:r>
            <a:rPr lang="en-US" sz="2000" dirty="0" err="1"/>
            <a:t>En</a:t>
          </a:r>
          <a:r>
            <a:rPr lang="en-US" sz="2000" dirty="0"/>
            <a:t> </a:t>
          </a:r>
          <a:r>
            <a:rPr lang="en-US" sz="2000" dirty="0" err="1"/>
            <a:t>esta</a:t>
          </a:r>
          <a:r>
            <a:rPr lang="en-US" sz="2000" dirty="0"/>
            <a:t> </a:t>
          </a:r>
          <a:r>
            <a:rPr lang="en-US" sz="2000" dirty="0" err="1"/>
            <a:t>revisión</a:t>
          </a:r>
          <a:r>
            <a:rPr lang="en-US" sz="2000" dirty="0"/>
            <a:t>, </a:t>
          </a:r>
          <a:r>
            <a:rPr lang="en-US" sz="2000" dirty="0" err="1"/>
            <a:t>debería</a:t>
          </a:r>
          <a:r>
            <a:rPr lang="en-US" sz="2000" dirty="0"/>
            <a:t> </a:t>
          </a:r>
          <a:r>
            <a:rPr lang="en-US" sz="2000" dirty="0" err="1"/>
            <a:t>incluir</a:t>
          </a:r>
          <a:r>
            <a:rPr lang="en-US" sz="2000" dirty="0"/>
            <a:t> no </a:t>
          </a:r>
          <a:r>
            <a:rPr lang="en-US" sz="2000" dirty="0" err="1"/>
            <a:t>menos</a:t>
          </a:r>
          <a:r>
            <a:rPr lang="en-US" sz="2000" dirty="0"/>
            <a:t> de </a:t>
          </a:r>
          <a:r>
            <a:rPr lang="en-US" sz="2000" dirty="0" err="1"/>
            <a:t>unas</a:t>
          </a:r>
          <a:r>
            <a:rPr lang="en-US" sz="2000" dirty="0"/>
            <a:t> 15 </a:t>
          </a:r>
          <a:r>
            <a:rPr lang="en-US" sz="2000" dirty="0" err="1"/>
            <a:t>fuentes</a:t>
          </a:r>
          <a:r>
            <a:rPr lang="en-US" sz="2000" dirty="0"/>
            <a:t> </a:t>
          </a:r>
          <a:r>
            <a:rPr lang="en-US" sz="2000" dirty="0" err="1"/>
            <a:t>ubicadas</a:t>
          </a:r>
          <a:r>
            <a:rPr lang="en-US" sz="2000" dirty="0"/>
            <a:t>, es </a:t>
          </a:r>
          <a:r>
            <a:rPr lang="en-US" sz="2000" dirty="0" err="1"/>
            <a:t>importante</a:t>
          </a:r>
          <a:r>
            <a:rPr lang="en-US" sz="2000" dirty="0"/>
            <a:t> </a:t>
          </a:r>
          <a:r>
            <a:rPr lang="en-US" sz="2000" dirty="0" err="1"/>
            <a:t>entender</a:t>
          </a:r>
          <a:r>
            <a:rPr lang="en-US" sz="2000" dirty="0"/>
            <a:t> la </a:t>
          </a:r>
          <a:r>
            <a:rPr lang="en-US" sz="2000" dirty="0" err="1"/>
            <a:t>diferencia</a:t>
          </a:r>
          <a:r>
            <a:rPr lang="en-US" sz="2000" dirty="0"/>
            <a:t> entre </a:t>
          </a:r>
          <a:r>
            <a:rPr lang="en-US" sz="2000" dirty="0" err="1"/>
            <a:t>documentos</a:t>
          </a:r>
          <a:r>
            <a:rPr lang="en-US" sz="2000" dirty="0"/>
            <a:t> </a:t>
          </a:r>
          <a:r>
            <a:rPr lang="en-US" sz="2000" i="1" dirty="0" err="1"/>
            <a:t>académicos</a:t>
          </a:r>
          <a:r>
            <a:rPr lang="en-US" sz="2000" i="1" dirty="0"/>
            <a:t> </a:t>
          </a:r>
          <a:r>
            <a:rPr lang="en-US" sz="2000" dirty="0"/>
            <a:t>y </a:t>
          </a:r>
          <a:r>
            <a:rPr lang="en-US" sz="2000" dirty="0" err="1"/>
            <a:t>documentos</a:t>
          </a:r>
          <a:r>
            <a:rPr lang="en-US" sz="2000" dirty="0"/>
            <a:t> </a:t>
          </a:r>
          <a:r>
            <a:rPr lang="en-US" sz="2000" i="1" dirty="0" err="1"/>
            <a:t>empíricos</a:t>
          </a:r>
          <a:r>
            <a:rPr lang="en-US" sz="2000" dirty="0"/>
            <a:t>. </a:t>
          </a:r>
        </a:p>
      </dgm:t>
    </dgm:pt>
    <dgm:pt modelId="{9567D231-5949-431B-A254-C9EAB444A838}" type="parTrans" cxnId="{95B5515E-5311-4F1B-9EAB-095D97F93346}">
      <dgm:prSet/>
      <dgm:spPr/>
      <dgm:t>
        <a:bodyPr/>
        <a:lstStyle/>
        <a:p>
          <a:endParaRPr lang="en-US"/>
        </a:p>
      </dgm:t>
    </dgm:pt>
    <dgm:pt modelId="{853F537D-EE71-46AA-845A-CD3C2415BE04}" type="sibTrans" cxnId="{95B5515E-5311-4F1B-9EAB-095D97F93346}">
      <dgm:prSet/>
      <dgm:spPr/>
      <dgm:t>
        <a:bodyPr/>
        <a:lstStyle/>
        <a:p>
          <a:endParaRPr lang="en-US"/>
        </a:p>
      </dgm:t>
    </dgm:pt>
    <dgm:pt modelId="{FF67C356-2289-4E6C-A527-996F3491AC3F}">
      <dgm:prSet/>
      <dgm:spPr/>
      <dgm:t>
        <a:bodyPr/>
        <a:lstStyle/>
        <a:p>
          <a:r>
            <a:rPr lang="en-US" dirty="0"/>
            <a:t>Los </a:t>
          </a:r>
          <a:r>
            <a:rPr lang="en-US" dirty="0" err="1"/>
            <a:t>documentos</a:t>
          </a:r>
          <a:r>
            <a:rPr lang="en-US" dirty="0"/>
            <a:t> </a:t>
          </a:r>
          <a:r>
            <a:rPr lang="en-US" dirty="0" err="1"/>
            <a:t>académicos</a:t>
          </a:r>
          <a:r>
            <a:rPr lang="en-US" dirty="0"/>
            <a:t> son de </a:t>
          </a:r>
          <a:r>
            <a:rPr lang="en-US" dirty="0" err="1"/>
            <a:t>vocación</a:t>
          </a:r>
          <a:r>
            <a:rPr lang="en-US" dirty="0"/>
            <a:t> </a:t>
          </a:r>
          <a:r>
            <a:rPr lang="en-US" dirty="0" err="1"/>
            <a:t>estrictamente</a:t>
          </a:r>
          <a:r>
            <a:rPr lang="en-US" dirty="0"/>
            <a:t> </a:t>
          </a:r>
          <a:r>
            <a:rPr lang="en-US" dirty="0" err="1"/>
            <a:t>académica</a:t>
          </a:r>
          <a:r>
            <a:rPr lang="en-US" dirty="0"/>
            <a:t> que, </a:t>
          </a:r>
          <a:r>
            <a:rPr lang="en-US" dirty="0" err="1"/>
            <a:t>aunque</a:t>
          </a:r>
          <a:r>
            <a:rPr lang="en-US" dirty="0"/>
            <a:t> no </a:t>
          </a:r>
          <a:r>
            <a:rPr lang="en-US" dirty="0" err="1"/>
            <a:t>infalibles</a:t>
          </a:r>
          <a:r>
            <a:rPr lang="en-US" dirty="0"/>
            <a:t>, </a:t>
          </a:r>
          <a:r>
            <a:rPr lang="en-US" dirty="0" err="1"/>
            <a:t>desde</a:t>
          </a:r>
          <a:r>
            <a:rPr lang="en-US" dirty="0"/>
            <a:t> </a:t>
          </a:r>
          <a:r>
            <a:rPr lang="en-US" dirty="0" err="1"/>
            <a:t>luego</a:t>
          </a:r>
          <a:r>
            <a:rPr lang="en-US" dirty="0"/>
            <a:t>, se </a:t>
          </a:r>
          <a:r>
            <a:rPr lang="en-US" dirty="0" err="1"/>
            <a:t>supone</a:t>
          </a:r>
          <a:r>
            <a:rPr lang="en-US" dirty="0"/>
            <a:t> que sus </a:t>
          </a:r>
          <a:r>
            <a:rPr lang="en-US" dirty="0" err="1"/>
            <a:t>aportaciones</a:t>
          </a:r>
          <a:r>
            <a:rPr lang="en-US" dirty="0"/>
            <a:t> </a:t>
          </a:r>
          <a:r>
            <a:rPr lang="en-US" dirty="0" err="1"/>
            <a:t>tienen</a:t>
          </a:r>
          <a:r>
            <a:rPr lang="en-US" dirty="0"/>
            <a:t> la </a:t>
          </a:r>
          <a:r>
            <a:rPr lang="en-US" dirty="0" err="1"/>
            <a:t>verificación</a:t>
          </a:r>
          <a:r>
            <a:rPr lang="en-US" dirty="0"/>
            <a:t> </a:t>
          </a:r>
          <a:r>
            <a:rPr lang="en-US" dirty="0" err="1"/>
            <a:t>científica</a:t>
          </a:r>
          <a:r>
            <a:rPr lang="en-US" dirty="0"/>
            <a:t> </a:t>
          </a:r>
          <a:r>
            <a:rPr lang="en-US" dirty="0" err="1"/>
            <a:t>necesaria</a:t>
          </a:r>
          <a:r>
            <a:rPr lang="en-US" dirty="0"/>
            <a:t> que </a:t>
          </a:r>
          <a:r>
            <a:rPr lang="en-US" dirty="0" err="1"/>
            <a:t>exige</a:t>
          </a:r>
          <a:r>
            <a:rPr lang="en-US" dirty="0"/>
            <a:t> la academia y que </a:t>
          </a:r>
          <a:r>
            <a:rPr lang="en-US" dirty="0" err="1"/>
            <a:t>corresponden</a:t>
          </a:r>
          <a:r>
            <a:rPr lang="en-US" dirty="0"/>
            <a:t> con </a:t>
          </a:r>
          <a:r>
            <a:rPr lang="en-US" dirty="0" err="1"/>
            <a:t>investigaciones</a:t>
          </a:r>
          <a:r>
            <a:rPr lang="en-US" dirty="0"/>
            <a:t> de </a:t>
          </a:r>
          <a:r>
            <a:rPr lang="en-US" dirty="0" err="1"/>
            <a:t>universidades</a:t>
          </a:r>
          <a:r>
            <a:rPr lang="en-US" dirty="0"/>
            <a:t> y </a:t>
          </a:r>
          <a:r>
            <a:rPr lang="en-US" dirty="0" err="1"/>
            <a:t>centros</a:t>
          </a:r>
          <a:r>
            <a:rPr lang="en-US" dirty="0"/>
            <a:t> de </a:t>
          </a:r>
          <a:r>
            <a:rPr lang="en-US" dirty="0" err="1"/>
            <a:t>investigación</a:t>
          </a:r>
          <a:r>
            <a:rPr lang="en-US" dirty="0"/>
            <a:t> </a:t>
          </a:r>
          <a:r>
            <a:rPr lang="en-US" dirty="0" err="1"/>
            <a:t>especializados</a:t>
          </a:r>
          <a:r>
            <a:rPr lang="en-US" dirty="0"/>
            <a:t> y </a:t>
          </a:r>
          <a:r>
            <a:rPr lang="en-US" dirty="0" err="1"/>
            <a:t>reconocidos</a:t>
          </a:r>
          <a:r>
            <a:rPr lang="en-US" dirty="0"/>
            <a:t> y </a:t>
          </a:r>
          <a:r>
            <a:rPr lang="en-US" dirty="0" err="1"/>
            <a:t>brindan</a:t>
          </a:r>
          <a:r>
            <a:rPr lang="en-US" dirty="0"/>
            <a:t> </a:t>
          </a:r>
          <a:r>
            <a:rPr lang="en-US" dirty="0" err="1"/>
            <a:t>confiabilidad</a:t>
          </a:r>
          <a:r>
            <a:rPr lang="en-US" dirty="0"/>
            <a:t>.</a:t>
          </a:r>
        </a:p>
      </dgm:t>
    </dgm:pt>
    <dgm:pt modelId="{4DDEB1BE-34A3-4F60-B098-935FD1016460}" type="parTrans" cxnId="{A3DF0BC1-C5C3-4041-BB2F-4C84A118545D}">
      <dgm:prSet/>
      <dgm:spPr/>
      <dgm:t>
        <a:bodyPr/>
        <a:lstStyle/>
        <a:p>
          <a:endParaRPr lang="en-US"/>
        </a:p>
      </dgm:t>
    </dgm:pt>
    <dgm:pt modelId="{1BD0EABF-5CF8-469F-9C5D-D3B09E0B9DA5}" type="sibTrans" cxnId="{A3DF0BC1-C5C3-4041-BB2F-4C84A118545D}">
      <dgm:prSet/>
      <dgm:spPr/>
      <dgm:t>
        <a:bodyPr/>
        <a:lstStyle/>
        <a:p>
          <a:endParaRPr lang="en-US"/>
        </a:p>
      </dgm:t>
    </dgm:pt>
    <dgm:pt modelId="{86C95F19-2B11-BA4E-8D21-5EC83F6CB40C}" type="pres">
      <dgm:prSet presAssocID="{C79194BF-D525-4898-BC9B-EC332E68426F}" presName="hierChild1" presStyleCnt="0">
        <dgm:presLayoutVars>
          <dgm:chPref val="1"/>
          <dgm:dir/>
          <dgm:animOne val="branch"/>
          <dgm:animLvl val="lvl"/>
          <dgm:resizeHandles/>
        </dgm:presLayoutVars>
      </dgm:prSet>
      <dgm:spPr/>
    </dgm:pt>
    <dgm:pt modelId="{16B8F8BF-804A-9443-9FFB-520FEFBFB824}" type="pres">
      <dgm:prSet presAssocID="{4D96103A-75CD-43FD-AC6A-B23AD2465A57}" presName="hierRoot1" presStyleCnt="0"/>
      <dgm:spPr/>
    </dgm:pt>
    <dgm:pt modelId="{FA182246-7F6C-2D4D-8570-2684271206DC}" type="pres">
      <dgm:prSet presAssocID="{4D96103A-75CD-43FD-AC6A-B23AD2465A57}" presName="composite" presStyleCnt="0"/>
      <dgm:spPr/>
    </dgm:pt>
    <dgm:pt modelId="{3AB7688E-2181-7C49-ADEC-7D7F1D0AAC9D}" type="pres">
      <dgm:prSet presAssocID="{4D96103A-75CD-43FD-AC6A-B23AD2465A57}" presName="background" presStyleLbl="node0" presStyleIdx="0" presStyleCnt="2"/>
      <dgm:spPr/>
    </dgm:pt>
    <dgm:pt modelId="{7E7B8648-16FE-A247-BCB4-722946BA46D8}" type="pres">
      <dgm:prSet presAssocID="{4D96103A-75CD-43FD-AC6A-B23AD2465A57}" presName="text" presStyleLbl="fgAcc0" presStyleIdx="0" presStyleCnt="2" custLinFactNeighborX="-543" custLinFactNeighborY="-3391">
        <dgm:presLayoutVars>
          <dgm:chPref val="3"/>
        </dgm:presLayoutVars>
      </dgm:prSet>
      <dgm:spPr/>
    </dgm:pt>
    <dgm:pt modelId="{A6C4970B-A380-CB40-B8AE-BE10B8CE7DA7}" type="pres">
      <dgm:prSet presAssocID="{4D96103A-75CD-43FD-AC6A-B23AD2465A57}" presName="hierChild2" presStyleCnt="0"/>
      <dgm:spPr/>
    </dgm:pt>
    <dgm:pt modelId="{E1FAE840-5FFF-2549-BF01-E95C13D77E44}" type="pres">
      <dgm:prSet presAssocID="{FF67C356-2289-4E6C-A527-996F3491AC3F}" presName="hierRoot1" presStyleCnt="0"/>
      <dgm:spPr/>
    </dgm:pt>
    <dgm:pt modelId="{BF1B2947-24DA-4D4F-9FC4-E7D1DF4B6C15}" type="pres">
      <dgm:prSet presAssocID="{FF67C356-2289-4E6C-A527-996F3491AC3F}" presName="composite" presStyleCnt="0"/>
      <dgm:spPr/>
    </dgm:pt>
    <dgm:pt modelId="{74678F82-C12E-A649-BB22-265F4E1C85A1}" type="pres">
      <dgm:prSet presAssocID="{FF67C356-2289-4E6C-A527-996F3491AC3F}" presName="background" presStyleLbl="node0" presStyleIdx="1" presStyleCnt="2"/>
      <dgm:spPr/>
    </dgm:pt>
    <dgm:pt modelId="{9F0FC333-29B1-3647-A007-9293A3D52C26}" type="pres">
      <dgm:prSet presAssocID="{FF67C356-2289-4E6C-A527-996F3491AC3F}" presName="text" presStyleLbl="fgAcc0" presStyleIdx="1" presStyleCnt="2">
        <dgm:presLayoutVars>
          <dgm:chPref val="3"/>
        </dgm:presLayoutVars>
      </dgm:prSet>
      <dgm:spPr/>
    </dgm:pt>
    <dgm:pt modelId="{6C37DFE0-7CC9-A244-A4D9-08F6745443D8}" type="pres">
      <dgm:prSet presAssocID="{FF67C356-2289-4E6C-A527-996F3491AC3F}" presName="hierChild2" presStyleCnt="0"/>
      <dgm:spPr/>
    </dgm:pt>
  </dgm:ptLst>
  <dgm:cxnLst>
    <dgm:cxn modelId="{452EF805-F17A-C54F-A31D-138B9F7D5642}" type="presOf" srcId="{4D96103A-75CD-43FD-AC6A-B23AD2465A57}" destId="{7E7B8648-16FE-A247-BCB4-722946BA46D8}" srcOrd="0" destOrd="0" presId="urn:microsoft.com/office/officeart/2005/8/layout/hierarchy1"/>
    <dgm:cxn modelId="{4E3D703E-4698-374D-ABAF-428F5CF8A9BC}" type="presOf" srcId="{FF67C356-2289-4E6C-A527-996F3491AC3F}" destId="{9F0FC333-29B1-3647-A007-9293A3D52C26}" srcOrd="0" destOrd="0" presId="urn:microsoft.com/office/officeart/2005/8/layout/hierarchy1"/>
    <dgm:cxn modelId="{95B5515E-5311-4F1B-9EAB-095D97F93346}" srcId="{C79194BF-D525-4898-BC9B-EC332E68426F}" destId="{4D96103A-75CD-43FD-AC6A-B23AD2465A57}" srcOrd="0" destOrd="0" parTransId="{9567D231-5949-431B-A254-C9EAB444A838}" sibTransId="{853F537D-EE71-46AA-845A-CD3C2415BE04}"/>
    <dgm:cxn modelId="{113C24B2-7999-104D-A74E-C3E7F83E4395}" type="presOf" srcId="{C79194BF-D525-4898-BC9B-EC332E68426F}" destId="{86C95F19-2B11-BA4E-8D21-5EC83F6CB40C}" srcOrd="0" destOrd="0" presId="urn:microsoft.com/office/officeart/2005/8/layout/hierarchy1"/>
    <dgm:cxn modelId="{A3DF0BC1-C5C3-4041-BB2F-4C84A118545D}" srcId="{C79194BF-D525-4898-BC9B-EC332E68426F}" destId="{FF67C356-2289-4E6C-A527-996F3491AC3F}" srcOrd="1" destOrd="0" parTransId="{4DDEB1BE-34A3-4F60-B098-935FD1016460}" sibTransId="{1BD0EABF-5CF8-469F-9C5D-D3B09E0B9DA5}"/>
    <dgm:cxn modelId="{149C6309-83CB-5C4B-9CC1-ED63DACE7744}" type="presParOf" srcId="{86C95F19-2B11-BA4E-8D21-5EC83F6CB40C}" destId="{16B8F8BF-804A-9443-9FFB-520FEFBFB824}" srcOrd="0" destOrd="0" presId="urn:microsoft.com/office/officeart/2005/8/layout/hierarchy1"/>
    <dgm:cxn modelId="{175EF74D-B439-0B42-BB04-7D5C7ADDB6A3}" type="presParOf" srcId="{16B8F8BF-804A-9443-9FFB-520FEFBFB824}" destId="{FA182246-7F6C-2D4D-8570-2684271206DC}" srcOrd="0" destOrd="0" presId="urn:microsoft.com/office/officeart/2005/8/layout/hierarchy1"/>
    <dgm:cxn modelId="{6BCABF74-5DE8-9447-A2DE-1F049A912864}" type="presParOf" srcId="{FA182246-7F6C-2D4D-8570-2684271206DC}" destId="{3AB7688E-2181-7C49-ADEC-7D7F1D0AAC9D}" srcOrd="0" destOrd="0" presId="urn:microsoft.com/office/officeart/2005/8/layout/hierarchy1"/>
    <dgm:cxn modelId="{8BD862BD-2D91-304D-9080-118AD03D89A3}" type="presParOf" srcId="{FA182246-7F6C-2D4D-8570-2684271206DC}" destId="{7E7B8648-16FE-A247-BCB4-722946BA46D8}" srcOrd="1" destOrd="0" presId="urn:microsoft.com/office/officeart/2005/8/layout/hierarchy1"/>
    <dgm:cxn modelId="{D4330DB4-8093-5C49-BB7B-EA95A181D917}" type="presParOf" srcId="{16B8F8BF-804A-9443-9FFB-520FEFBFB824}" destId="{A6C4970B-A380-CB40-B8AE-BE10B8CE7DA7}" srcOrd="1" destOrd="0" presId="urn:microsoft.com/office/officeart/2005/8/layout/hierarchy1"/>
    <dgm:cxn modelId="{517AC1D9-1E1F-164F-B996-F54AA9611AE4}" type="presParOf" srcId="{86C95F19-2B11-BA4E-8D21-5EC83F6CB40C}" destId="{E1FAE840-5FFF-2549-BF01-E95C13D77E44}" srcOrd="1" destOrd="0" presId="urn:microsoft.com/office/officeart/2005/8/layout/hierarchy1"/>
    <dgm:cxn modelId="{9333BD74-08EA-E84C-977C-8CC9F2AB06C3}" type="presParOf" srcId="{E1FAE840-5FFF-2549-BF01-E95C13D77E44}" destId="{BF1B2947-24DA-4D4F-9FC4-E7D1DF4B6C15}" srcOrd="0" destOrd="0" presId="urn:microsoft.com/office/officeart/2005/8/layout/hierarchy1"/>
    <dgm:cxn modelId="{17B4AE92-C6EC-E246-8A28-4B34E2E9361C}" type="presParOf" srcId="{BF1B2947-24DA-4D4F-9FC4-E7D1DF4B6C15}" destId="{74678F82-C12E-A649-BB22-265F4E1C85A1}" srcOrd="0" destOrd="0" presId="urn:microsoft.com/office/officeart/2005/8/layout/hierarchy1"/>
    <dgm:cxn modelId="{C848468B-5A9D-9243-955B-973F60050790}" type="presParOf" srcId="{BF1B2947-24DA-4D4F-9FC4-E7D1DF4B6C15}" destId="{9F0FC333-29B1-3647-A007-9293A3D52C26}" srcOrd="1" destOrd="0" presId="urn:microsoft.com/office/officeart/2005/8/layout/hierarchy1"/>
    <dgm:cxn modelId="{3BE6DB28-39B6-9D4B-B349-D2D83028B697}" type="presParOf" srcId="{E1FAE840-5FFF-2549-BF01-E95C13D77E44}" destId="{6C37DFE0-7CC9-A244-A4D9-08F6745443D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1A1043D-EACD-4F38-A623-BB71391F83EA}"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A330F503-C177-448A-8CC3-95BA50B1198E}">
      <dgm:prSet custT="1"/>
      <dgm:spPr/>
      <dgm:t>
        <a:bodyPr/>
        <a:lstStyle/>
        <a:p>
          <a:r>
            <a:rPr lang="en-US" sz="1900" i="1" dirty="0"/>
            <a:t>“</a:t>
          </a:r>
          <a:r>
            <a:rPr lang="en-US" sz="2400" i="1" dirty="0"/>
            <a:t>El </a:t>
          </a:r>
          <a:r>
            <a:rPr lang="en-US" sz="2400" i="1" dirty="0" err="1"/>
            <a:t>propósito</a:t>
          </a:r>
          <a:r>
            <a:rPr lang="en-US" sz="2400" i="1" dirty="0"/>
            <a:t> de la </a:t>
          </a:r>
          <a:r>
            <a:rPr lang="en-US" sz="2400" i="1" dirty="0" err="1"/>
            <a:t>revisión</a:t>
          </a:r>
          <a:r>
            <a:rPr lang="en-US" sz="2400" i="1" dirty="0"/>
            <a:t> de </a:t>
          </a:r>
          <a:r>
            <a:rPr lang="en-US" sz="2400" i="1" dirty="0" err="1"/>
            <a:t>los</a:t>
          </a:r>
          <a:r>
            <a:rPr lang="en-US" sz="2400" i="1" dirty="0"/>
            <a:t> </a:t>
          </a:r>
          <a:r>
            <a:rPr lang="en-US" sz="2400" i="1" dirty="0" err="1"/>
            <a:t>estudios</a:t>
          </a:r>
          <a:r>
            <a:rPr lang="en-US" sz="2400" i="1" dirty="0"/>
            <a:t> que </a:t>
          </a:r>
          <a:r>
            <a:rPr lang="en-US" sz="2400" i="1" dirty="0" err="1"/>
            <a:t>han</a:t>
          </a:r>
          <a:r>
            <a:rPr lang="en-US" sz="2400" i="1" dirty="0"/>
            <a:t> </a:t>
          </a:r>
          <a:r>
            <a:rPr lang="en-US" sz="2400" i="1" dirty="0" err="1"/>
            <a:t>abordado</a:t>
          </a:r>
          <a:r>
            <a:rPr lang="en-US" sz="2400" i="1" dirty="0"/>
            <a:t> </a:t>
          </a:r>
          <a:r>
            <a:rPr lang="en-US" sz="2400" i="1" dirty="0" err="1"/>
            <a:t>el</a:t>
          </a:r>
          <a:r>
            <a:rPr lang="en-US" sz="2400" i="1" dirty="0"/>
            <a:t> </a:t>
          </a:r>
          <a:r>
            <a:rPr lang="en-US" sz="2400" i="1" dirty="0" err="1"/>
            <a:t>problema</a:t>
          </a:r>
          <a:r>
            <a:rPr lang="en-US" sz="2400" i="1" dirty="0"/>
            <a:t> es </a:t>
          </a:r>
          <a:r>
            <a:rPr lang="en-US" sz="2400" i="1" dirty="0" err="1"/>
            <a:t>justificar</a:t>
          </a:r>
          <a:r>
            <a:rPr lang="en-US" sz="2400" i="1" dirty="0"/>
            <a:t> la </a:t>
          </a:r>
          <a:r>
            <a:rPr lang="en-US" sz="2400" i="1" dirty="0" err="1"/>
            <a:t>importancia</a:t>
          </a:r>
          <a:r>
            <a:rPr lang="en-US" sz="2400" i="1" dirty="0"/>
            <a:t> de la </a:t>
          </a:r>
          <a:r>
            <a:rPr lang="en-US" sz="2400" i="1" dirty="0" err="1"/>
            <a:t>investigación</a:t>
          </a:r>
          <a:r>
            <a:rPr lang="en-US" sz="2400" i="1" dirty="0"/>
            <a:t> y </a:t>
          </a:r>
          <a:r>
            <a:rPr lang="en-US" sz="2400" i="1" dirty="0" err="1"/>
            <a:t>crear</a:t>
          </a:r>
          <a:r>
            <a:rPr lang="en-US" sz="2400" i="1" dirty="0"/>
            <a:t> las </a:t>
          </a:r>
          <a:r>
            <a:rPr lang="en-US" sz="2400" i="1" dirty="0" err="1"/>
            <a:t>distinciones</a:t>
          </a:r>
          <a:r>
            <a:rPr lang="en-US" sz="2400" i="1" dirty="0"/>
            <a:t> entre </a:t>
          </a:r>
          <a:r>
            <a:rPr lang="en-US" sz="2400" i="1" dirty="0" err="1"/>
            <a:t>los</a:t>
          </a:r>
          <a:r>
            <a:rPr lang="en-US" sz="2400" i="1" dirty="0"/>
            <a:t> </a:t>
          </a:r>
          <a:r>
            <a:rPr lang="en-US" sz="2400" i="1" dirty="0" err="1"/>
            <a:t>estudios</a:t>
          </a:r>
          <a:r>
            <a:rPr lang="en-US" sz="2400" i="1" dirty="0"/>
            <a:t> </a:t>
          </a:r>
          <a:r>
            <a:rPr lang="en-US" sz="2400" i="1" dirty="0" err="1"/>
            <a:t>anteriores</a:t>
          </a:r>
          <a:r>
            <a:rPr lang="en-US" sz="2400" i="1" dirty="0"/>
            <a:t> y </a:t>
          </a:r>
          <a:r>
            <a:rPr lang="en-US" sz="2400" i="1" dirty="0" err="1"/>
            <a:t>el</a:t>
          </a:r>
          <a:r>
            <a:rPr lang="en-US" sz="2400" i="1" dirty="0"/>
            <a:t> </a:t>
          </a:r>
          <a:r>
            <a:rPr lang="en-US" sz="2400" i="1" dirty="0" err="1"/>
            <a:t>propuesto</a:t>
          </a:r>
          <a:r>
            <a:rPr lang="en-US" sz="2400" i="1" dirty="0"/>
            <a:t>.</a:t>
          </a:r>
          <a:endParaRPr lang="en-US" sz="2400" dirty="0"/>
        </a:p>
      </dgm:t>
    </dgm:pt>
    <dgm:pt modelId="{37037909-3A64-4157-A178-DADF2A3FB42C}" type="parTrans" cxnId="{EECC4225-3A5E-45B1-A35C-FAB89ACAB595}">
      <dgm:prSet/>
      <dgm:spPr/>
      <dgm:t>
        <a:bodyPr/>
        <a:lstStyle/>
        <a:p>
          <a:endParaRPr lang="en-US"/>
        </a:p>
      </dgm:t>
    </dgm:pt>
    <dgm:pt modelId="{C3CC5791-1487-4C34-8B21-AA533D0E87F6}" type="sibTrans" cxnId="{EECC4225-3A5E-45B1-A35C-FAB89ACAB595}">
      <dgm:prSet/>
      <dgm:spPr/>
      <dgm:t>
        <a:bodyPr/>
        <a:lstStyle/>
        <a:p>
          <a:endParaRPr lang="en-US"/>
        </a:p>
      </dgm:t>
    </dgm:pt>
    <dgm:pt modelId="{E5C97908-4B2E-43B8-9CCF-F87995F39E66}">
      <dgm:prSet custT="1"/>
      <dgm:spPr/>
      <dgm:t>
        <a:bodyPr/>
        <a:lstStyle/>
        <a:p>
          <a:r>
            <a:rPr lang="en-US" sz="1900" i="1" dirty="0"/>
            <a:t>[…] </a:t>
          </a:r>
          <a:r>
            <a:rPr lang="en-US" sz="2000" i="1" dirty="0"/>
            <a:t>Los </a:t>
          </a:r>
          <a:r>
            <a:rPr lang="en-US" sz="2000" i="1" dirty="0" err="1"/>
            <a:t>investigadores</a:t>
          </a:r>
          <a:r>
            <a:rPr lang="en-US" sz="2000" i="1" dirty="0"/>
            <a:t> no </a:t>
          </a:r>
          <a:r>
            <a:rPr lang="en-US" sz="2000" i="1" dirty="0" err="1"/>
            <a:t>quieren</a:t>
          </a:r>
          <a:r>
            <a:rPr lang="en-US" sz="2000" i="1" dirty="0"/>
            <a:t> </a:t>
          </a:r>
          <a:r>
            <a:rPr lang="en-US" sz="2000" i="1" dirty="0" err="1"/>
            <a:t>desarrollar</a:t>
          </a:r>
          <a:r>
            <a:rPr lang="en-US" sz="2000" i="1" dirty="0"/>
            <a:t> </a:t>
          </a:r>
          <a:r>
            <a:rPr lang="en-US" sz="2000" i="1" dirty="0" err="1"/>
            <a:t>estudios</a:t>
          </a:r>
          <a:r>
            <a:rPr lang="en-US" sz="2000" i="1" dirty="0"/>
            <a:t> que </a:t>
          </a:r>
          <a:r>
            <a:rPr lang="en-US" sz="2000" i="1" dirty="0" err="1"/>
            <a:t>repliquen</a:t>
          </a:r>
          <a:r>
            <a:rPr lang="en-US" sz="2000" i="1" dirty="0"/>
            <a:t> </a:t>
          </a:r>
          <a:r>
            <a:rPr lang="en-US" sz="2000" i="1" dirty="0" err="1"/>
            <a:t>exactamente</a:t>
          </a:r>
          <a:r>
            <a:rPr lang="en-US" sz="2000" i="1" dirty="0"/>
            <a:t> lo que </a:t>
          </a:r>
          <a:r>
            <a:rPr lang="en-US" sz="2000" i="1" dirty="0" err="1"/>
            <a:t>otros</a:t>
          </a:r>
          <a:r>
            <a:rPr lang="en-US" sz="2000" i="1" dirty="0"/>
            <a:t> </a:t>
          </a:r>
          <a:r>
            <a:rPr lang="en-US" sz="2000" i="1" dirty="0" err="1"/>
            <a:t>ya</a:t>
          </a:r>
          <a:r>
            <a:rPr lang="en-US" sz="2000" i="1" dirty="0"/>
            <a:t> </a:t>
          </a:r>
          <a:r>
            <a:rPr lang="en-US" sz="2000" i="1" dirty="0" err="1"/>
            <a:t>hicieron</a:t>
          </a:r>
          <a:r>
            <a:rPr lang="en-US" sz="2000" i="1" dirty="0"/>
            <a:t>. Los </a:t>
          </a:r>
          <a:r>
            <a:rPr lang="en-US" sz="2000" i="1" dirty="0" err="1"/>
            <a:t>nuevos</a:t>
          </a:r>
          <a:r>
            <a:rPr lang="en-US" sz="2000" i="1" dirty="0"/>
            <a:t> </a:t>
          </a:r>
          <a:r>
            <a:rPr lang="en-US" sz="2000" i="1" dirty="0" err="1"/>
            <a:t>estudios</a:t>
          </a:r>
          <a:r>
            <a:rPr lang="en-US" sz="2000" i="1" dirty="0"/>
            <a:t> </a:t>
          </a:r>
          <a:r>
            <a:rPr lang="en-US" sz="2000" i="1" dirty="0" err="1"/>
            <a:t>pretenden</a:t>
          </a:r>
          <a:r>
            <a:rPr lang="en-US" sz="2000" i="1" dirty="0"/>
            <a:t> </a:t>
          </a:r>
          <a:r>
            <a:rPr lang="en-US" sz="2000" i="1" dirty="0" err="1"/>
            <a:t>adicionar</a:t>
          </a:r>
          <a:r>
            <a:rPr lang="en-US" sz="2000" i="1" dirty="0"/>
            <a:t> a la </a:t>
          </a:r>
          <a:r>
            <a:rPr lang="en-US" sz="2000" i="1" dirty="0" err="1"/>
            <a:t>literatura</a:t>
          </a:r>
          <a:r>
            <a:rPr lang="en-US" sz="2000" i="1" dirty="0"/>
            <a:t> </a:t>
          </a:r>
          <a:r>
            <a:rPr lang="en-US" sz="2000" i="1" dirty="0" err="1"/>
            <a:t>existente</a:t>
          </a:r>
          <a:r>
            <a:rPr lang="en-US" sz="2000" i="1" dirty="0"/>
            <a:t>, </a:t>
          </a:r>
          <a:r>
            <a:rPr lang="en-US" sz="2000" i="1" dirty="0" err="1"/>
            <a:t>así</a:t>
          </a:r>
          <a:r>
            <a:rPr lang="en-US" sz="2000" i="1" dirty="0"/>
            <a:t> </a:t>
          </a:r>
          <a:r>
            <a:rPr lang="en-US" sz="2000" i="1" dirty="0" err="1"/>
            <a:t>como</a:t>
          </a:r>
          <a:r>
            <a:rPr lang="en-US" sz="2000" i="1" dirty="0"/>
            <a:t> extender o </a:t>
          </a:r>
          <a:r>
            <a:rPr lang="en-US" sz="2000" i="1" dirty="0" err="1"/>
            <a:t>recomprobar</a:t>
          </a:r>
          <a:r>
            <a:rPr lang="en-US" sz="2000" i="1" dirty="0"/>
            <a:t> lo que </a:t>
          </a:r>
          <a:r>
            <a:rPr lang="en-US" sz="2000" i="1" dirty="0" err="1"/>
            <a:t>otros</a:t>
          </a:r>
          <a:r>
            <a:rPr lang="en-US" sz="2000" i="1" dirty="0"/>
            <a:t> </a:t>
          </a:r>
          <a:r>
            <a:rPr lang="en-US" sz="2000" i="1" dirty="0" err="1"/>
            <a:t>ya</a:t>
          </a:r>
          <a:r>
            <a:rPr lang="en-US" sz="2000" i="1" dirty="0"/>
            <a:t> </a:t>
          </a:r>
          <a:r>
            <a:rPr lang="en-US" sz="2000" i="1" dirty="0" err="1"/>
            <a:t>han</a:t>
          </a:r>
          <a:r>
            <a:rPr lang="en-US" sz="2000" i="1" dirty="0"/>
            <a:t> </a:t>
          </a:r>
          <a:r>
            <a:rPr lang="en-US" sz="2000" i="1" dirty="0" err="1"/>
            <a:t>examinado</a:t>
          </a:r>
          <a:r>
            <a:rPr lang="en-US" sz="2000" i="1" dirty="0"/>
            <a:t>” </a:t>
          </a:r>
          <a:r>
            <a:rPr lang="en-US" sz="2000" dirty="0"/>
            <a:t>(</a:t>
          </a:r>
          <a:r>
            <a:rPr lang="en-US" sz="2000" dirty="0" err="1"/>
            <a:t>Cresswell</a:t>
          </a:r>
          <a:r>
            <a:rPr lang="en-US" sz="2000" dirty="0"/>
            <a:t>, 2003, </a:t>
          </a:r>
          <a:r>
            <a:rPr lang="en-US" sz="2000" dirty="0" err="1"/>
            <a:t>pág</a:t>
          </a:r>
          <a:r>
            <a:rPr lang="en-US" sz="2000" dirty="0"/>
            <a:t>. 81)</a:t>
          </a:r>
        </a:p>
      </dgm:t>
    </dgm:pt>
    <dgm:pt modelId="{96A2E78C-E6A7-444F-8A5A-9A6C81E6D564}" type="parTrans" cxnId="{A733AF7D-A79B-4948-993E-CA3DF1D98117}">
      <dgm:prSet/>
      <dgm:spPr/>
      <dgm:t>
        <a:bodyPr/>
        <a:lstStyle/>
        <a:p>
          <a:endParaRPr lang="en-US"/>
        </a:p>
      </dgm:t>
    </dgm:pt>
    <dgm:pt modelId="{085C0A28-1FF3-43A5-BA41-09A4696AF2F4}" type="sibTrans" cxnId="{A733AF7D-A79B-4948-993E-CA3DF1D98117}">
      <dgm:prSet/>
      <dgm:spPr/>
      <dgm:t>
        <a:bodyPr/>
        <a:lstStyle/>
        <a:p>
          <a:endParaRPr lang="en-US"/>
        </a:p>
      </dgm:t>
    </dgm:pt>
    <dgm:pt modelId="{94584D2D-6E93-BB41-A3CB-310D6FC9CDD6}" type="pres">
      <dgm:prSet presAssocID="{E1A1043D-EACD-4F38-A623-BB71391F83EA}" presName="outerComposite" presStyleCnt="0">
        <dgm:presLayoutVars>
          <dgm:chMax val="5"/>
          <dgm:dir/>
          <dgm:resizeHandles val="exact"/>
        </dgm:presLayoutVars>
      </dgm:prSet>
      <dgm:spPr/>
    </dgm:pt>
    <dgm:pt modelId="{A798E7D3-9B2C-4A47-A541-451D2B0C63ED}" type="pres">
      <dgm:prSet presAssocID="{E1A1043D-EACD-4F38-A623-BB71391F83EA}" presName="dummyMaxCanvas" presStyleCnt="0">
        <dgm:presLayoutVars/>
      </dgm:prSet>
      <dgm:spPr/>
    </dgm:pt>
    <dgm:pt modelId="{FDE04BDA-E2D6-5947-B926-0413AB95A7CD}" type="pres">
      <dgm:prSet presAssocID="{E1A1043D-EACD-4F38-A623-BB71391F83EA}" presName="TwoNodes_1" presStyleLbl="node1" presStyleIdx="0" presStyleCnt="2">
        <dgm:presLayoutVars>
          <dgm:bulletEnabled val="1"/>
        </dgm:presLayoutVars>
      </dgm:prSet>
      <dgm:spPr/>
    </dgm:pt>
    <dgm:pt modelId="{7E4F3A62-1B40-3342-8907-C24EC0B40381}" type="pres">
      <dgm:prSet presAssocID="{E1A1043D-EACD-4F38-A623-BB71391F83EA}" presName="TwoNodes_2" presStyleLbl="node1" presStyleIdx="1" presStyleCnt="2">
        <dgm:presLayoutVars>
          <dgm:bulletEnabled val="1"/>
        </dgm:presLayoutVars>
      </dgm:prSet>
      <dgm:spPr/>
    </dgm:pt>
    <dgm:pt modelId="{C0CDA8F6-52E4-E24E-B374-6C3425C68DEE}" type="pres">
      <dgm:prSet presAssocID="{E1A1043D-EACD-4F38-A623-BB71391F83EA}" presName="TwoConn_1-2" presStyleLbl="fgAccFollowNode1" presStyleIdx="0" presStyleCnt="1">
        <dgm:presLayoutVars>
          <dgm:bulletEnabled val="1"/>
        </dgm:presLayoutVars>
      </dgm:prSet>
      <dgm:spPr/>
    </dgm:pt>
    <dgm:pt modelId="{6235D1C3-A39B-0243-85AA-A333B28D7FC7}" type="pres">
      <dgm:prSet presAssocID="{E1A1043D-EACD-4F38-A623-BB71391F83EA}" presName="TwoNodes_1_text" presStyleLbl="node1" presStyleIdx="1" presStyleCnt="2">
        <dgm:presLayoutVars>
          <dgm:bulletEnabled val="1"/>
        </dgm:presLayoutVars>
      </dgm:prSet>
      <dgm:spPr/>
    </dgm:pt>
    <dgm:pt modelId="{5E73E191-9385-364F-B359-404118134F81}" type="pres">
      <dgm:prSet presAssocID="{E1A1043D-EACD-4F38-A623-BB71391F83EA}" presName="TwoNodes_2_text" presStyleLbl="node1" presStyleIdx="1" presStyleCnt="2">
        <dgm:presLayoutVars>
          <dgm:bulletEnabled val="1"/>
        </dgm:presLayoutVars>
      </dgm:prSet>
      <dgm:spPr/>
    </dgm:pt>
  </dgm:ptLst>
  <dgm:cxnLst>
    <dgm:cxn modelId="{B4420C16-77DE-0345-8702-A7D1613B0CD3}" type="presOf" srcId="{E5C97908-4B2E-43B8-9CCF-F87995F39E66}" destId="{5E73E191-9385-364F-B359-404118134F81}" srcOrd="1" destOrd="0" presId="urn:microsoft.com/office/officeart/2005/8/layout/vProcess5"/>
    <dgm:cxn modelId="{2799D921-A187-9E4E-BFC3-8DFDB2BC68FA}" type="presOf" srcId="{E5C97908-4B2E-43B8-9CCF-F87995F39E66}" destId="{7E4F3A62-1B40-3342-8907-C24EC0B40381}" srcOrd="0" destOrd="0" presId="urn:microsoft.com/office/officeart/2005/8/layout/vProcess5"/>
    <dgm:cxn modelId="{EECC4225-3A5E-45B1-A35C-FAB89ACAB595}" srcId="{E1A1043D-EACD-4F38-A623-BB71391F83EA}" destId="{A330F503-C177-448A-8CC3-95BA50B1198E}" srcOrd="0" destOrd="0" parTransId="{37037909-3A64-4157-A178-DADF2A3FB42C}" sibTransId="{C3CC5791-1487-4C34-8B21-AA533D0E87F6}"/>
    <dgm:cxn modelId="{DADDDF6D-C810-144B-A171-CBDBE5C6EEEE}" type="presOf" srcId="{A330F503-C177-448A-8CC3-95BA50B1198E}" destId="{6235D1C3-A39B-0243-85AA-A333B28D7FC7}" srcOrd="1" destOrd="0" presId="urn:microsoft.com/office/officeart/2005/8/layout/vProcess5"/>
    <dgm:cxn modelId="{A733AF7D-A79B-4948-993E-CA3DF1D98117}" srcId="{E1A1043D-EACD-4F38-A623-BB71391F83EA}" destId="{E5C97908-4B2E-43B8-9CCF-F87995F39E66}" srcOrd="1" destOrd="0" parTransId="{96A2E78C-E6A7-444F-8A5A-9A6C81E6D564}" sibTransId="{085C0A28-1FF3-43A5-BA41-09A4696AF2F4}"/>
    <dgm:cxn modelId="{B2CF7AB8-03BF-9145-8035-F3B473E3EFEA}" type="presOf" srcId="{A330F503-C177-448A-8CC3-95BA50B1198E}" destId="{FDE04BDA-E2D6-5947-B926-0413AB95A7CD}" srcOrd="0" destOrd="0" presId="urn:microsoft.com/office/officeart/2005/8/layout/vProcess5"/>
    <dgm:cxn modelId="{0BCB6AD1-34FB-E847-9DF5-3B44E0F766B9}" type="presOf" srcId="{E1A1043D-EACD-4F38-A623-BB71391F83EA}" destId="{94584D2D-6E93-BB41-A3CB-310D6FC9CDD6}" srcOrd="0" destOrd="0" presId="urn:microsoft.com/office/officeart/2005/8/layout/vProcess5"/>
    <dgm:cxn modelId="{2BFF28F6-134F-D644-9D82-4AECB63FB50B}" type="presOf" srcId="{C3CC5791-1487-4C34-8B21-AA533D0E87F6}" destId="{C0CDA8F6-52E4-E24E-B374-6C3425C68DEE}" srcOrd="0" destOrd="0" presId="urn:microsoft.com/office/officeart/2005/8/layout/vProcess5"/>
    <dgm:cxn modelId="{C4B97729-AADE-E446-922B-1751A4AF0183}" type="presParOf" srcId="{94584D2D-6E93-BB41-A3CB-310D6FC9CDD6}" destId="{A798E7D3-9B2C-4A47-A541-451D2B0C63ED}" srcOrd="0" destOrd="0" presId="urn:microsoft.com/office/officeart/2005/8/layout/vProcess5"/>
    <dgm:cxn modelId="{41561D92-2327-B146-A97A-A2F6F4D6596C}" type="presParOf" srcId="{94584D2D-6E93-BB41-A3CB-310D6FC9CDD6}" destId="{FDE04BDA-E2D6-5947-B926-0413AB95A7CD}" srcOrd="1" destOrd="0" presId="urn:microsoft.com/office/officeart/2005/8/layout/vProcess5"/>
    <dgm:cxn modelId="{7E44BEAE-C1B8-004C-952F-A2B2E5BFB43D}" type="presParOf" srcId="{94584D2D-6E93-BB41-A3CB-310D6FC9CDD6}" destId="{7E4F3A62-1B40-3342-8907-C24EC0B40381}" srcOrd="2" destOrd="0" presId="urn:microsoft.com/office/officeart/2005/8/layout/vProcess5"/>
    <dgm:cxn modelId="{5E654586-B0AA-CA43-A99E-A8ECA8F5F641}" type="presParOf" srcId="{94584D2D-6E93-BB41-A3CB-310D6FC9CDD6}" destId="{C0CDA8F6-52E4-E24E-B374-6C3425C68DEE}" srcOrd="3" destOrd="0" presId="urn:microsoft.com/office/officeart/2005/8/layout/vProcess5"/>
    <dgm:cxn modelId="{E8B1C2BB-1279-C041-AE4C-B8D335C7E181}" type="presParOf" srcId="{94584D2D-6E93-BB41-A3CB-310D6FC9CDD6}" destId="{6235D1C3-A39B-0243-85AA-A333B28D7FC7}" srcOrd="4" destOrd="0" presId="urn:microsoft.com/office/officeart/2005/8/layout/vProcess5"/>
    <dgm:cxn modelId="{894E593A-D61B-7C4A-8159-C93123EF135B}" type="presParOf" srcId="{94584D2D-6E93-BB41-A3CB-310D6FC9CDD6}" destId="{5E73E191-9385-364F-B359-404118134F81}"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3D05CFC-9758-4064-9F38-FF4640A707BC}" type="doc">
      <dgm:prSet loTypeId="urn:microsoft.com/office/officeart/2005/8/layout/hierarchy1" loCatId="hierarchy" qsTypeId="urn:microsoft.com/office/officeart/2005/8/quickstyle/simple1" qsCatId="simple" csTypeId="urn:microsoft.com/office/officeart/2005/8/colors/accent4_2" csCatId="accent4"/>
      <dgm:spPr/>
      <dgm:t>
        <a:bodyPr/>
        <a:lstStyle/>
        <a:p>
          <a:endParaRPr lang="en-US"/>
        </a:p>
      </dgm:t>
    </dgm:pt>
    <dgm:pt modelId="{5EAC535D-ADB7-49C1-A57D-76E8DA5C485F}">
      <dgm:prSet/>
      <dgm:spPr/>
      <dgm:t>
        <a:bodyPr/>
        <a:lstStyle/>
        <a:p>
          <a:r>
            <a:rPr lang="en-US"/>
            <a:t>Toda investigación científica debe partir de una toma de posición epistemológica, cuando menos preliminar, sobre la orientación del estudio; sea que se trata de uno de corte cuantitativo, cualitativo o mixto (Hernández, Fernández, &amp; Baptista, 2010, pág. 3). </a:t>
          </a:r>
        </a:p>
      </dgm:t>
    </dgm:pt>
    <dgm:pt modelId="{8470E545-3924-4437-AB5D-53C40896C75D}" type="parTrans" cxnId="{19656FB0-5562-43A7-BCC4-2492A6406124}">
      <dgm:prSet/>
      <dgm:spPr/>
      <dgm:t>
        <a:bodyPr/>
        <a:lstStyle/>
        <a:p>
          <a:endParaRPr lang="en-US"/>
        </a:p>
      </dgm:t>
    </dgm:pt>
    <dgm:pt modelId="{A199329A-A78C-4050-B2EE-EE796ABAD59F}" type="sibTrans" cxnId="{19656FB0-5562-43A7-BCC4-2492A6406124}">
      <dgm:prSet/>
      <dgm:spPr/>
      <dgm:t>
        <a:bodyPr/>
        <a:lstStyle/>
        <a:p>
          <a:endParaRPr lang="en-US"/>
        </a:p>
      </dgm:t>
    </dgm:pt>
    <dgm:pt modelId="{AD886198-8662-4528-876A-2540ECCDE951}">
      <dgm:prSet/>
      <dgm:spPr/>
      <dgm:t>
        <a:bodyPr/>
        <a:lstStyle/>
        <a:p>
          <a:r>
            <a:rPr lang="en-US"/>
            <a:t>Existen tres grandes paradigmas que han estado en pugna, durante la llamada modernidad: el positivista, el fenomenológico y la teoría crítica (Rojas de Escalona, 2010, pág. 17). </a:t>
          </a:r>
        </a:p>
      </dgm:t>
    </dgm:pt>
    <dgm:pt modelId="{F5C17A3D-2525-4482-8199-105E7F6A3850}" type="parTrans" cxnId="{B11BAEE0-E5A3-48B5-8A79-AC4083386EB6}">
      <dgm:prSet/>
      <dgm:spPr/>
      <dgm:t>
        <a:bodyPr/>
        <a:lstStyle/>
        <a:p>
          <a:endParaRPr lang="en-US"/>
        </a:p>
      </dgm:t>
    </dgm:pt>
    <dgm:pt modelId="{2F993429-E9ED-40A9-A59E-A6F1461022C5}" type="sibTrans" cxnId="{B11BAEE0-E5A3-48B5-8A79-AC4083386EB6}">
      <dgm:prSet/>
      <dgm:spPr/>
      <dgm:t>
        <a:bodyPr/>
        <a:lstStyle/>
        <a:p>
          <a:endParaRPr lang="en-US"/>
        </a:p>
      </dgm:t>
    </dgm:pt>
    <dgm:pt modelId="{2E07C5CB-035B-124C-9BE1-6C09AD375D8D}" type="pres">
      <dgm:prSet presAssocID="{A3D05CFC-9758-4064-9F38-FF4640A707BC}" presName="hierChild1" presStyleCnt="0">
        <dgm:presLayoutVars>
          <dgm:chPref val="1"/>
          <dgm:dir/>
          <dgm:animOne val="branch"/>
          <dgm:animLvl val="lvl"/>
          <dgm:resizeHandles/>
        </dgm:presLayoutVars>
      </dgm:prSet>
      <dgm:spPr/>
    </dgm:pt>
    <dgm:pt modelId="{5A36C4A5-7F04-E74A-B133-8C0B75887CC6}" type="pres">
      <dgm:prSet presAssocID="{5EAC535D-ADB7-49C1-A57D-76E8DA5C485F}" presName="hierRoot1" presStyleCnt="0"/>
      <dgm:spPr/>
    </dgm:pt>
    <dgm:pt modelId="{65D691A3-220C-E444-A8C6-CD85BB0749B9}" type="pres">
      <dgm:prSet presAssocID="{5EAC535D-ADB7-49C1-A57D-76E8DA5C485F}" presName="composite" presStyleCnt="0"/>
      <dgm:spPr/>
    </dgm:pt>
    <dgm:pt modelId="{54334A9E-C811-4C41-9D90-E9BB43FC94F2}" type="pres">
      <dgm:prSet presAssocID="{5EAC535D-ADB7-49C1-A57D-76E8DA5C485F}" presName="background" presStyleLbl="node0" presStyleIdx="0" presStyleCnt="2"/>
      <dgm:spPr/>
    </dgm:pt>
    <dgm:pt modelId="{0A18A990-7F94-8C4F-8069-4D166A604926}" type="pres">
      <dgm:prSet presAssocID="{5EAC535D-ADB7-49C1-A57D-76E8DA5C485F}" presName="text" presStyleLbl="fgAcc0" presStyleIdx="0" presStyleCnt="2">
        <dgm:presLayoutVars>
          <dgm:chPref val="3"/>
        </dgm:presLayoutVars>
      </dgm:prSet>
      <dgm:spPr/>
    </dgm:pt>
    <dgm:pt modelId="{6AD0D45A-9CC2-EA48-AE1A-C35957BB4F54}" type="pres">
      <dgm:prSet presAssocID="{5EAC535D-ADB7-49C1-A57D-76E8DA5C485F}" presName="hierChild2" presStyleCnt="0"/>
      <dgm:spPr/>
    </dgm:pt>
    <dgm:pt modelId="{556AE057-8772-334C-814A-80CAE1B98B7D}" type="pres">
      <dgm:prSet presAssocID="{AD886198-8662-4528-876A-2540ECCDE951}" presName="hierRoot1" presStyleCnt="0"/>
      <dgm:spPr/>
    </dgm:pt>
    <dgm:pt modelId="{F2ABAC39-0CA5-9243-8125-7BFF50D53686}" type="pres">
      <dgm:prSet presAssocID="{AD886198-8662-4528-876A-2540ECCDE951}" presName="composite" presStyleCnt="0"/>
      <dgm:spPr/>
    </dgm:pt>
    <dgm:pt modelId="{62EB4C95-1E31-1A4E-A3AC-95A603710FA7}" type="pres">
      <dgm:prSet presAssocID="{AD886198-8662-4528-876A-2540ECCDE951}" presName="background" presStyleLbl="node0" presStyleIdx="1" presStyleCnt="2"/>
      <dgm:spPr/>
    </dgm:pt>
    <dgm:pt modelId="{1B174AAE-FDDC-EE4F-A79C-01E7B185B34F}" type="pres">
      <dgm:prSet presAssocID="{AD886198-8662-4528-876A-2540ECCDE951}" presName="text" presStyleLbl="fgAcc0" presStyleIdx="1" presStyleCnt="2">
        <dgm:presLayoutVars>
          <dgm:chPref val="3"/>
        </dgm:presLayoutVars>
      </dgm:prSet>
      <dgm:spPr/>
    </dgm:pt>
    <dgm:pt modelId="{32D05D8F-115E-9D4B-86B0-3E12A3DCBC16}" type="pres">
      <dgm:prSet presAssocID="{AD886198-8662-4528-876A-2540ECCDE951}" presName="hierChild2" presStyleCnt="0"/>
      <dgm:spPr/>
    </dgm:pt>
  </dgm:ptLst>
  <dgm:cxnLst>
    <dgm:cxn modelId="{E8C7F122-1C3B-F64D-9333-605BB1E1B1C5}" type="presOf" srcId="{5EAC535D-ADB7-49C1-A57D-76E8DA5C485F}" destId="{0A18A990-7F94-8C4F-8069-4D166A604926}" srcOrd="0" destOrd="0" presId="urn:microsoft.com/office/officeart/2005/8/layout/hierarchy1"/>
    <dgm:cxn modelId="{A8806C32-6A3B-9C43-AE70-5D1F609B0F60}" type="presOf" srcId="{AD886198-8662-4528-876A-2540ECCDE951}" destId="{1B174AAE-FDDC-EE4F-A79C-01E7B185B34F}" srcOrd="0" destOrd="0" presId="urn:microsoft.com/office/officeart/2005/8/layout/hierarchy1"/>
    <dgm:cxn modelId="{19656FB0-5562-43A7-BCC4-2492A6406124}" srcId="{A3D05CFC-9758-4064-9F38-FF4640A707BC}" destId="{5EAC535D-ADB7-49C1-A57D-76E8DA5C485F}" srcOrd="0" destOrd="0" parTransId="{8470E545-3924-4437-AB5D-53C40896C75D}" sibTransId="{A199329A-A78C-4050-B2EE-EE796ABAD59F}"/>
    <dgm:cxn modelId="{B11BAEE0-E5A3-48B5-8A79-AC4083386EB6}" srcId="{A3D05CFC-9758-4064-9F38-FF4640A707BC}" destId="{AD886198-8662-4528-876A-2540ECCDE951}" srcOrd="1" destOrd="0" parTransId="{F5C17A3D-2525-4482-8199-105E7F6A3850}" sibTransId="{2F993429-E9ED-40A9-A59E-A6F1461022C5}"/>
    <dgm:cxn modelId="{23476BE1-1CA1-C349-A872-D4BAA3A7F6E3}" type="presOf" srcId="{A3D05CFC-9758-4064-9F38-FF4640A707BC}" destId="{2E07C5CB-035B-124C-9BE1-6C09AD375D8D}" srcOrd="0" destOrd="0" presId="urn:microsoft.com/office/officeart/2005/8/layout/hierarchy1"/>
    <dgm:cxn modelId="{02A3BE3B-932B-984D-9E83-EB5D4CFE79B6}" type="presParOf" srcId="{2E07C5CB-035B-124C-9BE1-6C09AD375D8D}" destId="{5A36C4A5-7F04-E74A-B133-8C0B75887CC6}" srcOrd="0" destOrd="0" presId="urn:microsoft.com/office/officeart/2005/8/layout/hierarchy1"/>
    <dgm:cxn modelId="{556313E0-06A3-1340-92FE-BF057418A673}" type="presParOf" srcId="{5A36C4A5-7F04-E74A-B133-8C0B75887CC6}" destId="{65D691A3-220C-E444-A8C6-CD85BB0749B9}" srcOrd="0" destOrd="0" presId="urn:microsoft.com/office/officeart/2005/8/layout/hierarchy1"/>
    <dgm:cxn modelId="{210D8C70-069D-9E4E-8DB2-38B0A15C3741}" type="presParOf" srcId="{65D691A3-220C-E444-A8C6-CD85BB0749B9}" destId="{54334A9E-C811-4C41-9D90-E9BB43FC94F2}" srcOrd="0" destOrd="0" presId="urn:microsoft.com/office/officeart/2005/8/layout/hierarchy1"/>
    <dgm:cxn modelId="{EFB84604-A8AF-9B43-BD4E-3586C3BEBE43}" type="presParOf" srcId="{65D691A3-220C-E444-A8C6-CD85BB0749B9}" destId="{0A18A990-7F94-8C4F-8069-4D166A604926}" srcOrd="1" destOrd="0" presId="urn:microsoft.com/office/officeart/2005/8/layout/hierarchy1"/>
    <dgm:cxn modelId="{0F38F2CD-B414-384E-9497-0AAA766B9794}" type="presParOf" srcId="{5A36C4A5-7F04-E74A-B133-8C0B75887CC6}" destId="{6AD0D45A-9CC2-EA48-AE1A-C35957BB4F54}" srcOrd="1" destOrd="0" presId="urn:microsoft.com/office/officeart/2005/8/layout/hierarchy1"/>
    <dgm:cxn modelId="{F7E5F28E-DCF8-1C4C-8FCF-DF7E5CD0E059}" type="presParOf" srcId="{2E07C5CB-035B-124C-9BE1-6C09AD375D8D}" destId="{556AE057-8772-334C-814A-80CAE1B98B7D}" srcOrd="1" destOrd="0" presId="urn:microsoft.com/office/officeart/2005/8/layout/hierarchy1"/>
    <dgm:cxn modelId="{A208A0A3-7588-644B-A0A8-89A1430DC463}" type="presParOf" srcId="{556AE057-8772-334C-814A-80CAE1B98B7D}" destId="{F2ABAC39-0CA5-9243-8125-7BFF50D53686}" srcOrd="0" destOrd="0" presId="urn:microsoft.com/office/officeart/2005/8/layout/hierarchy1"/>
    <dgm:cxn modelId="{173D00AB-771D-714A-B831-1BB3CBA14D93}" type="presParOf" srcId="{F2ABAC39-0CA5-9243-8125-7BFF50D53686}" destId="{62EB4C95-1E31-1A4E-A3AC-95A603710FA7}" srcOrd="0" destOrd="0" presId="urn:microsoft.com/office/officeart/2005/8/layout/hierarchy1"/>
    <dgm:cxn modelId="{F68EF227-6382-2A4A-8201-AF65AC039158}" type="presParOf" srcId="{F2ABAC39-0CA5-9243-8125-7BFF50D53686}" destId="{1B174AAE-FDDC-EE4F-A79C-01E7B185B34F}" srcOrd="1" destOrd="0" presId="urn:microsoft.com/office/officeart/2005/8/layout/hierarchy1"/>
    <dgm:cxn modelId="{B5749030-5E30-B547-920D-387BB5BEB0D9}" type="presParOf" srcId="{556AE057-8772-334C-814A-80CAE1B98B7D}" destId="{32D05D8F-115E-9D4B-86B0-3E12A3DCBC1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96DA257-3F86-4294-A194-4EF11B93C308}" type="doc">
      <dgm:prSet loTypeId="urn:microsoft.com/office/officeart/2016/7/layout/BasicProcessNew" loCatId="process" qsTypeId="urn:microsoft.com/office/officeart/2005/8/quickstyle/simple1" qsCatId="simple" csTypeId="urn:microsoft.com/office/officeart/2005/8/colors/accent1_2" csCatId="accent1" phldr="1"/>
      <dgm:spPr/>
      <dgm:t>
        <a:bodyPr/>
        <a:lstStyle/>
        <a:p>
          <a:endParaRPr lang="en-US"/>
        </a:p>
      </dgm:t>
    </dgm:pt>
    <dgm:pt modelId="{271FD5B6-B6B3-42A7-9D96-B9648267E283}">
      <dgm:prSet/>
      <dgm:spPr/>
      <dgm:t>
        <a:bodyPr/>
        <a:lstStyle/>
        <a:p>
          <a:r>
            <a:rPr lang="en-US" dirty="0"/>
            <a:t>La </a:t>
          </a:r>
          <a:r>
            <a:rPr lang="en-US" i="1" dirty="0" err="1"/>
            <a:t>fenomenología</a:t>
          </a:r>
          <a:r>
            <a:rPr lang="en-US" i="1" dirty="0"/>
            <a:t> </a:t>
          </a:r>
          <a:r>
            <a:rPr lang="en-US" i="1" dirty="0" err="1"/>
            <a:t>interpretativa</a:t>
          </a:r>
          <a:r>
            <a:rPr lang="en-US" dirty="0"/>
            <a:t>, </a:t>
          </a:r>
          <a:r>
            <a:rPr lang="en-US" dirty="0" err="1"/>
            <a:t>fundada</a:t>
          </a:r>
          <a:r>
            <a:rPr lang="en-US" dirty="0"/>
            <a:t> </a:t>
          </a:r>
          <a:r>
            <a:rPr lang="en-US" dirty="0" err="1"/>
            <a:t>principalmente</a:t>
          </a:r>
          <a:r>
            <a:rPr lang="en-US" dirty="0"/>
            <a:t> </a:t>
          </a:r>
          <a:r>
            <a:rPr lang="en-US" dirty="0" err="1"/>
            <a:t>por</a:t>
          </a:r>
          <a:r>
            <a:rPr lang="en-US" dirty="0"/>
            <a:t> </a:t>
          </a:r>
          <a:r>
            <a:rPr lang="en-US" dirty="0" err="1"/>
            <a:t>Dilthey</a:t>
          </a:r>
          <a:r>
            <a:rPr lang="en-US" dirty="0"/>
            <a:t> y Weber, </a:t>
          </a:r>
          <a:r>
            <a:rPr lang="en-US" dirty="0" err="1"/>
            <a:t>constituye</a:t>
          </a:r>
          <a:r>
            <a:rPr lang="en-US" dirty="0"/>
            <a:t> lo </a:t>
          </a:r>
          <a:r>
            <a:rPr lang="en-US" dirty="0" err="1"/>
            <a:t>opuesto</a:t>
          </a:r>
          <a:r>
            <a:rPr lang="en-US" dirty="0"/>
            <a:t> al </a:t>
          </a:r>
          <a:r>
            <a:rPr lang="en-US" dirty="0" err="1"/>
            <a:t>positivismo</a:t>
          </a:r>
          <a:r>
            <a:rPr lang="en-US" dirty="0"/>
            <a:t>, al </a:t>
          </a:r>
          <a:r>
            <a:rPr lang="en-US" dirty="0" err="1"/>
            <a:t>rescatar</a:t>
          </a:r>
          <a:r>
            <a:rPr lang="en-US" dirty="0"/>
            <a:t> </a:t>
          </a:r>
          <a:r>
            <a:rPr lang="en-US" dirty="0" err="1"/>
            <a:t>el</a:t>
          </a:r>
          <a:r>
            <a:rPr lang="en-US" dirty="0"/>
            <a:t> </a:t>
          </a:r>
          <a:r>
            <a:rPr lang="en-US" dirty="0" err="1"/>
            <a:t>componente</a:t>
          </a:r>
          <a:r>
            <a:rPr lang="en-US" dirty="0"/>
            <a:t> </a:t>
          </a:r>
          <a:r>
            <a:rPr lang="en-US" dirty="0" err="1"/>
            <a:t>subjetivo</a:t>
          </a:r>
          <a:r>
            <a:rPr lang="en-US" dirty="0"/>
            <a:t> de la </a:t>
          </a:r>
          <a:r>
            <a:rPr lang="en-US" dirty="0" err="1"/>
            <a:t>realidad</a:t>
          </a:r>
          <a:r>
            <a:rPr lang="en-US" dirty="0"/>
            <a:t> social y </a:t>
          </a:r>
          <a:r>
            <a:rPr lang="en-US" dirty="0" err="1"/>
            <a:t>económica</a:t>
          </a:r>
          <a:r>
            <a:rPr lang="en-US" dirty="0"/>
            <a:t> y, con </a:t>
          </a:r>
          <a:r>
            <a:rPr lang="en-US" dirty="0" err="1"/>
            <a:t>ello</a:t>
          </a:r>
          <a:r>
            <a:rPr lang="en-US" dirty="0"/>
            <a:t>, </a:t>
          </a:r>
          <a:r>
            <a:rPr lang="en-US" dirty="0" err="1"/>
            <a:t>poner</a:t>
          </a:r>
          <a:r>
            <a:rPr lang="en-US" dirty="0"/>
            <a:t> a </a:t>
          </a:r>
          <a:r>
            <a:rPr lang="en-US" dirty="0" err="1"/>
            <a:t>jugar</a:t>
          </a:r>
          <a:r>
            <a:rPr lang="en-US" dirty="0"/>
            <a:t> la </a:t>
          </a:r>
          <a:r>
            <a:rPr lang="en-US" dirty="0" err="1"/>
            <a:t>subjetividad</a:t>
          </a:r>
          <a:r>
            <a:rPr lang="en-US" dirty="0"/>
            <a:t> </a:t>
          </a:r>
          <a:r>
            <a:rPr lang="en-US" dirty="0" err="1"/>
            <a:t>en</a:t>
          </a:r>
          <a:r>
            <a:rPr lang="en-US" dirty="0"/>
            <a:t> la </a:t>
          </a:r>
          <a:r>
            <a:rPr lang="en-US" dirty="0" err="1"/>
            <a:t>ecuación</a:t>
          </a:r>
          <a:r>
            <a:rPr lang="en-US" dirty="0"/>
            <a:t> de la </a:t>
          </a:r>
          <a:r>
            <a:rPr lang="en-US" dirty="0" err="1"/>
            <a:t>investigación</a:t>
          </a:r>
          <a:r>
            <a:rPr lang="en-US" dirty="0"/>
            <a:t> social. </a:t>
          </a:r>
        </a:p>
      </dgm:t>
    </dgm:pt>
    <dgm:pt modelId="{1E367837-EB21-4FCA-A008-CD74FAA144F7}" type="parTrans" cxnId="{E760BC59-B58E-4465-99A4-06278651369E}">
      <dgm:prSet/>
      <dgm:spPr/>
      <dgm:t>
        <a:bodyPr/>
        <a:lstStyle/>
        <a:p>
          <a:endParaRPr lang="en-US"/>
        </a:p>
      </dgm:t>
    </dgm:pt>
    <dgm:pt modelId="{0E6DA2AE-0036-4148-99C5-365C5746338E}" type="sibTrans" cxnId="{E760BC59-B58E-4465-99A4-06278651369E}">
      <dgm:prSet/>
      <dgm:spPr/>
      <dgm:t>
        <a:bodyPr/>
        <a:lstStyle/>
        <a:p>
          <a:endParaRPr lang="en-US"/>
        </a:p>
      </dgm:t>
    </dgm:pt>
    <dgm:pt modelId="{5541DA3A-DE02-44A1-B1F3-0856729EE1F1}">
      <dgm:prSet/>
      <dgm:spPr/>
      <dgm:t>
        <a:bodyPr/>
        <a:lstStyle/>
        <a:p>
          <a:r>
            <a:rPr lang="en-US"/>
            <a:t>La importancia por la construcción del sentido y la intersubjetividad desde el mundo de la vida cotidiana de las personas, fuera en la familia, en el círculo social, en las instituciones o en las empresas.</a:t>
          </a:r>
        </a:p>
      </dgm:t>
    </dgm:pt>
    <dgm:pt modelId="{8E3880C6-0946-46C4-A100-CAA6EC63CB6E}" type="parTrans" cxnId="{873C5131-0CD0-4039-992B-DF183D3AB446}">
      <dgm:prSet/>
      <dgm:spPr/>
      <dgm:t>
        <a:bodyPr/>
        <a:lstStyle/>
        <a:p>
          <a:endParaRPr lang="en-US"/>
        </a:p>
      </dgm:t>
    </dgm:pt>
    <dgm:pt modelId="{FC9E13DC-B9EF-4E75-8A80-D57753789BCD}" type="sibTrans" cxnId="{873C5131-0CD0-4039-992B-DF183D3AB446}">
      <dgm:prSet/>
      <dgm:spPr/>
      <dgm:t>
        <a:bodyPr/>
        <a:lstStyle/>
        <a:p>
          <a:endParaRPr lang="en-US"/>
        </a:p>
      </dgm:t>
    </dgm:pt>
    <dgm:pt modelId="{8676DB67-D29D-3E4C-AF32-B20A32161DCD}" type="pres">
      <dgm:prSet presAssocID="{E96DA257-3F86-4294-A194-4EF11B93C308}" presName="Name0" presStyleCnt="0">
        <dgm:presLayoutVars>
          <dgm:dir/>
          <dgm:resizeHandles val="exact"/>
        </dgm:presLayoutVars>
      </dgm:prSet>
      <dgm:spPr/>
    </dgm:pt>
    <dgm:pt modelId="{24E4A96E-EE67-0C4F-BF4E-DD9E910A8B0C}" type="pres">
      <dgm:prSet presAssocID="{271FD5B6-B6B3-42A7-9D96-B9648267E283}" presName="node" presStyleLbl="node1" presStyleIdx="0" presStyleCnt="3" custScaleY="156744">
        <dgm:presLayoutVars>
          <dgm:bulletEnabled val="1"/>
        </dgm:presLayoutVars>
      </dgm:prSet>
      <dgm:spPr/>
    </dgm:pt>
    <dgm:pt modelId="{71C47AE0-475F-EA46-ADB0-718E7991E54E}" type="pres">
      <dgm:prSet presAssocID="{0E6DA2AE-0036-4148-99C5-365C5746338E}" presName="sibTransSpacerBeforeConnector" presStyleCnt="0"/>
      <dgm:spPr/>
    </dgm:pt>
    <dgm:pt modelId="{DDF4EB91-7F83-9A4B-96CC-0538B2868AB8}" type="pres">
      <dgm:prSet presAssocID="{0E6DA2AE-0036-4148-99C5-365C5746338E}" presName="sibTrans" presStyleLbl="node1" presStyleIdx="1" presStyleCnt="3"/>
      <dgm:spPr/>
    </dgm:pt>
    <dgm:pt modelId="{47EBCA0D-1CF7-B647-A2EC-21C6E3DBDD89}" type="pres">
      <dgm:prSet presAssocID="{0E6DA2AE-0036-4148-99C5-365C5746338E}" presName="sibTransSpacerAfterConnector" presStyleCnt="0"/>
      <dgm:spPr/>
    </dgm:pt>
    <dgm:pt modelId="{E7344A14-D864-A242-ABEA-9D8CF250A5EE}" type="pres">
      <dgm:prSet presAssocID="{5541DA3A-DE02-44A1-B1F3-0856729EE1F1}" presName="node" presStyleLbl="node1" presStyleIdx="2" presStyleCnt="3" custScaleY="156744">
        <dgm:presLayoutVars>
          <dgm:bulletEnabled val="1"/>
        </dgm:presLayoutVars>
      </dgm:prSet>
      <dgm:spPr/>
    </dgm:pt>
  </dgm:ptLst>
  <dgm:cxnLst>
    <dgm:cxn modelId="{10048200-A8FF-9E4D-BF31-372AC8FDBE17}" type="presOf" srcId="{5541DA3A-DE02-44A1-B1F3-0856729EE1F1}" destId="{E7344A14-D864-A242-ABEA-9D8CF250A5EE}" srcOrd="0" destOrd="0" presId="urn:microsoft.com/office/officeart/2016/7/layout/BasicProcessNew"/>
    <dgm:cxn modelId="{6C378619-047C-254E-AC2B-7BC7201159C2}" type="presOf" srcId="{0E6DA2AE-0036-4148-99C5-365C5746338E}" destId="{DDF4EB91-7F83-9A4B-96CC-0538B2868AB8}" srcOrd="0" destOrd="0" presId="urn:microsoft.com/office/officeart/2016/7/layout/BasicProcessNew"/>
    <dgm:cxn modelId="{873C5131-0CD0-4039-992B-DF183D3AB446}" srcId="{E96DA257-3F86-4294-A194-4EF11B93C308}" destId="{5541DA3A-DE02-44A1-B1F3-0856729EE1F1}" srcOrd="1" destOrd="0" parTransId="{8E3880C6-0946-46C4-A100-CAA6EC63CB6E}" sibTransId="{FC9E13DC-B9EF-4E75-8A80-D57753789BCD}"/>
    <dgm:cxn modelId="{C8AFAC4E-8E62-FF46-A63E-14148C443A62}" type="presOf" srcId="{E96DA257-3F86-4294-A194-4EF11B93C308}" destId="{8676DB67-D29D-3E4C-AF32-B20A32161DCD}" srcOrd="0" destOrd="0" presId="urn:microsoft.com/office/officeart/2016/7/layout/BasicProcessNew"/>
    <dgm:cxn modelId="{E760BC59-B58E-4465-99A4-06278651369E}" srcId="{E96DA257-3F86-4294-A194-4EF11B93C308}" destId="{271FD5B6-B6B3-42A7-9D96-B9648267E283}" srcOrd="0" destOrd="0" parTransId="{1E367837-EB21-4FCA-A008-CD74FAA144F7}" sibTransId="{0E6DA2AE-0036-4148-99C5-365C5746338E}"/>
    <dgm:cxn modelId="{E8818BFB-4D17-8641-B24A-5AF5EB0CB2E6}" type="presOf" srcId="{271FD5B6-B6B3-42A7-9D96-B9648267E283}" destId="{24E4A96E-EE67-0C4F-BF4E-DD9E910A8B0C}" srcOrd="0" destOrd="0" presId="urn:microsoft.com/office/officeart/2016/7/layout/BasicProcessNew"/>
    <dgm:cxn modelId="{74E5E8D6-4F44-C444-9C90-C439584562A9}" type="presParOf" srcId="{8676DB67-D29D-3E4C-AF32-B20A32161DCD}" destId="{24E4A96E-EE67-0C4F-BF4E-DD9E910A8B0C}" srcOrd="0" destOrd="0" presId="urn:microsoft.com/office/officeart/2016/7/layout/BasicProcessNew"/>
    <dgm:cxn modelId="{483DF76B-5753-C14D-B23B-D2994A9A66D4}" type="presParOf" srcId="{8676DB67-D29D-3E4C-AF32-B20A32161DCD}" destId="{71C47AE0-475F-EA46-ADB0-718E7991E54E}" srcOrd="1" destOrd="0" presId="urn:microsoft.com/office/officeart/2016/7/layout/BasicProcessNew"/>
    <dgm:cxn modelId="{ADF8E198-01B9-ED4A-A942-96E8B5AA5841}" type="presParOf" srcId="{8676DB67-D29D-3E4C-AF32-B20A32161DCD}" destId="{DDF4EB91-7F83-9A4B-96CC-0538B2868AB8}" srcOrd="2" destOrd="0" presId="urn:microsoft.com/office/officeart/2016/7/layout/BasicProcessNew"/>
    <dgm:cxn modelId="{AE17AA25-ACF8-BD43-8B7F-E8E8CEE76DC4}" type="presParOf" srcId="{8676DB67-D29D-3E4C-AF32-B20A32161DCD}" destId="{47EBCA0D-1CF7-B647-A2EC-21C6E3DBDD89}" srcOrd="3" destOrd="0" presId="urn:microsoft.com/office/officeart/2016/7/layout/BasicProcessNew"/>
    <dgm:cxn modelId="{314BBE1C-B762-2140-A78B-8C469EC30449}" type="presParOf" srcId="{8676DB67-D29D-3E4C-AF32-B20A32161DCD}" destId="{E7344A14-D864-A242-ABEA-9D8CF250A5EE}" srcOrd="4"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8398398-D47F-4129-B7AC-72354DF1B75F}" type="doc">
      <dgm:prSet loTypeId="urn:microsoft.com/office/officeart/2016/7/layout/BasicLinearProcessNumbered" loCatId="process" qsTypeId="urn:microsoft.com/office/officeart/2005/8/quickstyle/simple1" qsCatId="simple" csTypeId="urn:microsoft.com/office/officeart/2005/8/colors/colorful1" csCatId="colorful" phldr="1"/>
      <dgm:spPr/>
      <dgm:t>
        <a:bodyPr/>
        <a:lstStyle/>
        <a:p>
          <a:endParaRPr lang="en-US"/>
        </a:p>
      </dgm:t>
    </dgm:pt>
    <dgm:pt modelId="{3BA49E49-9F0E-4A6E-8E7A-417B4C184EC1}">
      <dgm:prSet custT="1"/>
      <dgm:spPr/>
      <dgm:t>
        <a:bodyPr/>
        <a:lstStyle/>
        <a:p>
          <a:r>
            <a:rPr lang="en-US" sz="2400" dirty="0"/>
            <a:t>La </a:t>
          </a:r>
          <a:r>
            <a:rPr lang="en-US" sz="2400" dirty="0" err="1"/>
            <a:t>realidad</a:t>
          </a:r>
          <a:r>
            <a:rPr lang="en-US" sz="2400" dirty="0"/>
            <a:t> se </a:t>
          </a:r>
          <a:r>
            <a:rPr lang="en-US" sz="2400" dirty="0" err="1"/>
            <a:t>presenta</a:t>
          </a:r>
          <a:r>
            <a:rPr lang="en-US" sz="2400" dirty="0"/>
            <a:t> </a:t>
          </a:r>
          <a:r>
            <a:rPr lang="en-US" sz="2400" dirty="0" err="1"/>
            <a:t>en</a:t>
          </a:r>
          <a:r>
            <a:rPr lang="en-US" sz="2400" dirty="0"/>
            <a:t> dos </a:t>
          </a:r>
          <a:r>
            <a:rPr lang="en-US" sz="2400" dirty="0" err="1"/>
            <a:t>niveles</a:t>
          </a:r>
          <a:r>
            <a:rPr lang="en-US" sz="2400" dirty="0"/>
            <a:t>: </a:t>
          </a:r>
          <a:r>
            <a:rPr lang="en-US" sz="2400" dirty="0" err="1"/>
            <a:t>por</a:t>
          </a:r>
          <a:r>
            <a:rPr lang="en-US" sz="2400" dirty="0"/>
            <a:t> un </a:t>
          </a:r>
          <a:r>
            <a:rPr lang="en-US" sz="2400" dirty="0" err="1"/>
            <a:t>lado</a:t>
          </a:r>
          <a:r>
            <a:rPr lang="en-US" sz="2400" dirty="0"/>
            <a:t>, la </a:t>
          </a:r>
          <a:r>
            <a:rPr lang="en-US" sz="2400" dirty="0" err="1"/>
            <a:t>vida</a:t>
          </a:r>
          <a:r>
            <a:rPr lang="en-US" sz="2400" dirty="0"/>
            <a:t> </a:t>
          </a:r>
          <a:r>
            <a:rPr lang="en-US" sz="2400" dirty="0" err="1"/>
            <a:t>cotidiana</a:t>
          </a:r>
          <a:r>
            <a:rPr lang="en-US" sz="2400" dirty="0"/>
            <a:t> de las personas </a:t>
          </a:r>
          <a:r>
            <a:rPr lang="en-US" sz="2400" dirty="0" err="1"/>
            <a:t>representa</a:t>
          </a:r>
          <a:r>
            <a:rPr lang="en-US" sz="2400" dirty="0"/>
            <a:t> la </a:t>
          </a:r>
          <a:r>
            <a:rPr lang="en-US" sz="2400" dirty="0" err="1"/>
            <a:t>experiencia</a:t>
          </a:r>
          <a:r>
            <a:rPr lang="en-US" sz="2400" dirty="0"/>
            <a:t> </a:t>
          </a:r>
          <a:r>
            <a:rPr lang="en-US" sz="2400" dirty="0" err="1"/>
            <a:t>efectiva</a:t>
          </a:r>
          <a:r>
            <a:rPr lang="en-US" sz="2400" dirty="0"/>
            <a:t> y </a:t>
          </a:r>
          <a:r>
            <a:rPr lang="en-US" sz="2400" dirty="0" err="1"/>
            <a:t>pragmática</a:t>
          </a:r>
          <a:r>
            <a:rPr lang="en-US" sz="2400" dirty="0"/>
            <a:t> -a la </a:t>
          </a:r>
          <a:r>
            <a:rPr lang="en-US" sz="2400" dirty="0" err="1"/>
            <a:t>sazón</a:t>
          </a:r>
          <a:r>
            <a:rPr lang="en-US" sz="2400" dirty="0"/>
            <a:t> “</a:t>
          </a:r>
          <a:r>
            <a:rPr lang="en-US" sz="2400" dirty="0" err="1"/>
            <a:t>objetivada</a:t>
          </a:r>
          <a:r>
            <a:rPr lang="en-US" sz="2400" dirty="0"/>
            <a:t>”-, que </a:t>
          </a:r>
          <a:r>
            <a:rPr lang="en-US" sz="2400" dirty="0" err="1"/>
            <a:t>experimenta</a:t>
          </a:r>
          <a:r>
            <a:rPr lang="en-US" sz="2400" dirty="0"/>
            <a:t> </a:t>
          </a:r>
          <a:r>
            <a:rPr lang="en-US" sz="2400" dirty="0" err="1"/>
            <a:t>el</a:t>
          </a:r>
          <a:r>
            <a:rPr lang="en-US" sz="2400" dirty="0"/>
            <a:t> ser </a:t>
          </a:r>
          <a:r>
            <a:rPr lang="en-US" sz="2400" dirty="0" err="1"/>
            <a:t>humano</a:t>
          </a:r>
          <a:r>
            <a:rPr lang="en-US" sz="2400" dirty="0"/>
            <a:t>; </a:t>
          </a:r>
        </a:p>
      </dgm:t>
    </dgm:pt>
    <dgm:pt modelId="{B0BD4649-5164-4F7A-BA7F-81D3A6DF6711}" type="parTrans" cxnId="{4429A4EB-8480-430D-BAC7-0D318D5B9283}">
      <dgm:prSet/>
      <dgm:spPr/>
      <dgm:t>
        <a:bodyPr/>
        <a:lstStyle/>
        <a:p>
          <a:endParaRPr lang="en-US"/>
        </a:p>
      </dgm:t>
    </dgm:pt>
    <dgm:pt modelId="{F5372B84-628C-4BD1-B777-A5CC9BCD8336}" type="sibTrans" cxnId="{4429A4EB-8480-430D-BAC7-0D318D5B9283}">
      <dgm:prSet phldrT="1" phldr="0"/>
      <dgm:spPr/>
      <dgm:t>
        <a:bodyPr/>
        <a:lstStyle/>
        <a:p>
          <a:r>
            <a:rPr lang="en-US"/>
            <a:t>1</a:t>
          </a:r>
        </a:p>
      </dgm:t>
    </dgm:pt>
    <dgm:pt modelId="{4222953B-D9AE-4BE5-8FAC-E16AAEF3FF26}">
      <dgm:prSet custT="1"/>
      <dgm:spPr/>
      <dgm:t>
        <a:bodyPr/>
        <a:lstStyle/>
        <a:p>
          <a:r>
            <a:rPr lang="en-US" sz="2200" dirty="0" err="1"/>
            <a:t>por</a:t>
          </a:r>
          <a:r>
            <a:rPr lang="en-US" sz="2200" dirty="0"/>
            <a:t> </a:t>
          </a:r>
          <a:r>
            <a:rPr lang="en-US" sz="2200" dirty="0" err="1"/>
            <a:t>otro</a:t>
          </a:r>
          <a:r>
            <a:rPr lang="en-US" sz="2200" dirty="0"/>
            <a:t>, </a:t>
          </a:r>
          <a:r>
            <a:rPr lang="en-US" sz="2200" dirty="0" err="1"/>
            <a:t>los</a:t>
          </a:r>
          <a:r>
            <a:rPr lang="en-US" sz="2200" dirty="0"/>
            <a:t> </a:t>
          </a:r>
          <a:r>
            <a:rPr lang="en-US" sz="2200" dirty="0" err="1"/>
            <a:t>procesos</a:t>
          </a:r>
          <a:r>
            <a:rPr lang="en-US" sz="2200" dirty="0"/>
            <a:t> de </a:t>
          </a:r>
          <a:r>
            <a:rPr lang="en-US" sz="2200" dirty="0" err="1"/>
            <a:t>segundo</a:t>
          </a:r>
          <a:r>
            <a:rPr lang="en-US" sz="2200" dirty="0"/>
            <a:t> </a:t>
          </a:r>
          <a:r>
            <a:rPr lang="en-US" sz="2200" dirty="0" err="1"/>
            <a:t>orden</a:t>
          </a:r>
          <a:r>
            <a:rPr lang="en-US" sz="2200" dirty="0"/>
            <a:t>, </a:t>
          </a:r>
          <a:r>
            <a:rPr lang="en-US" sz="2200" dirty="0" err="1"/>
            <a:t>como</a:t>
          </a:r>
          <a:r>
            <a:rPr lang="en-US" sz="2200" dirty="0"/>
            <a:t> la </a:t>
          </a:r>
          <a:r>
            <a:rPr lang="en-US" sz="2200" dirty="0" err="1"/>
            <a:t>misma</a:t>
          </a:r>
          <a:r>
            <a:rPr lang="en-US" sz="2200" dirty="0"/>
            <a:t> </a:t>
          </a:r>
          <a:r>
            <a:rPr lang="en-US" sz="2200" dirty="0" err="1"/>
            <a:t>ciencia</a:t>
          </a:r>
          <a:r>
            <a:rPr lang="en-US" sz="2200" dirty="0"/>
            <a:t>, la </a:t>
          </a:r>
          <a:r>
            <a:rPr lang="en-US" sz="2200" dirty="0" err="1"/>
            <a:t>política</a:t>
          </a:r>
          <a:r>
            <a:rPr lang="en-US" sz="2200" dirty="0"/>
            <a:t> o la </a:t>
          </a:r>
          <a:r>
            <a:rPr lang="en-US" sz="2200" dirty="0" err="1"/>
            <a:t>religión</a:t>
          </a:r>
          <a:r>
            <a:rPr lang="en-US" sz="2200" dirty="0"/>
            <a:t>, que </a:t>
          </a:r>
          <a:r>
            <a:rPr lang="en-US" sz="2200" dirty="0" err="1"/>
            <a:t>expresan</a:t>
          </a:r>
          <a:r>
            <a:rPr lang="en-US" sz="2200" dirty="0"/>
            <a:t> </a:t>
          </a:r>
          <a:r>
            <a:rPr lang="en-US" sz="2200" dirty="0" err="1"/>
            <a:t>esferas</a:t>
          </a:r>
          <a:r>
            <a:rPr lang="en-US" sz="2200" dirty="0"/>
            <a:t> de </a:t>
          </a:r>
          <a:r>
            <a:rPr lang="en-US" sz="2200" dirty="0" err="1"/>
            <a:t>sentido</a:t>
          </a:r>
          <a:r>
            <a:rPr lang="en-US" sz="2200" dirty="0"/>
            <a:t> </a:t>
          </a:r>
          <a:r>
            <a:rPr lang="en-US" sz="2200" dirty="0" err="1"/>
            <a:t>lingüísticamente</a:t>
          </a:r>
          <a:r>
            <a:rPr lang="en-US" sz="2200" dirty="0"/>
            <a:t> </a:t>
          </a:r>
          <a:r>
            <a:rPr lang="en-US" sz="2200" dirty="0" err="1"/>
            <a:t>producidas</a:t>
          </a:r>
          <a:r>
            <a:rPr lang="en-US" sz="2200" dirty="0"/>
            <a:t> </a:t>
          </a:r>
          <a:r>
            <a:rPr lang="en-US" sz="2200" dirty="0" err="1"/>
            <a:t>desde</a:t>
          </a:r>
          <a:r>
            <a:rPr lang="en-US" sz="2200" dirty="0"/>
            <a:t> la </a:t>
          </a:r>
          <a:r>
            <a:rPr lang="en-US" sz="2200" dirty="0" err="1"/>
            <a:t>vida</a:t>
          </a:r>
          <a:r>
            <a:rPr lang="en-US" sz="2200" dirty="0"/>
            <a:t> </a:t>
          </a:r>
          <a:r>
            <a:rPr lang="en-US" sz="2200" dirty="0" err="1"/>
            <a:t>cotidiana</a:t>
          </a:r>
          <a:r>
            <a:rPr lang="en-US" sz="2200" dirty="0"/>
            <a:t> y que la </a:t>
          </a:r>
          <a:r>
            <a:rPr lang="en-US" sz="2200" dirty="0" err="1"/>
            <a:t>determinan</a:t>
          </a:r>
          <a:r>
            <a:rPr lang="en-US" sz="2200" dirty="0"/>
            <a:t> </a:t>
          </a:r>
          <a:r>
            <a:rPr lang="en-US" sz="2200" dirty="0" err="1"/>
            <a:t>como</a:t>
          </a:r>
          <a:r>
            <a:rPr lang="en-US" sz="2200" dirty="0"/>
            <a:t> </a:t>
          </a:r>
          <a:r>
            <a:rPr lang="en-US" sz="2200" dirty="0" err="1"/>
            <a:t>entidades</a:t>
          </a:r>
          <a:r>
            <a:rPr lang="en-US" sz="2200" dirty="0"/>
            <a:t> </a:t>
          </a:r>
          <a:r>
            <a:rPr lang="en-US" sz="2200" dirty="0" err="1"/>
            <a:t>objetivas</a:t>
          </a:r>
          <a:r>
            <a:rPr lang="en-US" sz="2200" dirty="0"/>
            <a:t> de </a:t>
          </a:r>
          <a:r>
            <a:rPr lang="en-US" sz="2200" dirty="0" err="1"/>
            <a:t>referencia</a:t>
          </a:r>
          <a:r>
            <a:rPr lang="en-US" sz="2200" dirty="0"/>
            <a:t> de las personas (Berger &amp; </a:t>
          </a:r>
          <a:r>
            <a:rPr lang="en-US" sz="2200" dirty="0" err="1"/>
            <a:t>Luckmann</a:t>
          </a:r>
          <a:r>
            <a:rPr lang="en-US" sz="2200" dirty="0"/>
            <a:t>, 2001, </a:t>
          </a:r>
          <a:r>
            <a:rPr lang="en-US" sz="2200" dirty="0" err="1"/>
            <a:t>págs</a:t>
          </a:r>
          <a:r>
            <a:rPr lang="en-US" sz="2200" dirty="0"/>
            <a:t>. 36-38). </a:t>
          </a:r>
        </a:p>
      </dgm:t>
    </dgm:pt>
    <dgm:pt modelId="{BCF5CBE1-E4DB-48A6-86AB-C488DA0B1350}" type="parTrans" cxnId="{ACBA0BD3-5E0B-4383-8248-31E6538934FA}">
      <dgm:prSet/>
      <dgm:spPr/>
      <dgm:t>
        <a:bodyPr/>
        <a:lstStyle/>
        <a:p>
          <a:endParaRPr lang="en-US"/>
        </a:p>
      </dgm:t>
    </dgm:pt>
    <dgm:pt modelId="{FDC03A99-BCD3-46F5-9066-2C3CD2BD4827}" type="sibTrans" cxnId="{ACBA0BD3-5E0B-4383-8248-31E6538934FA}">
      <dgm:prSet phldrT="2" phldr="0"/>
      <dgm:spPr/>
      <dgm:t>
        <a:bodyPr/>
        <a:lstStyle/>
        <a:p>
          <a:r>
            <a:rPr lang="en-US"/>
            <a:t>2</a:t>
          </a:r>
        </a:p>
      </dgm:t>
    </dgm:pt>
    <dgm:pt modelId="{E9006DD8-0DF3-3341-8FB9-68E11C9B58C8}" type="pres">
      <dgm:prSet presAssocID="{78398398-D47F-4129-B7AC-72354DF1B75F}" presName="Name0" presStyleCnt="0">
        <dgm:presLayoutVars>
          <dgm:animLvl val="lvl"/>
          <dgm:resizeHandles val="exact"/>
        </dgm:presLayoutVars>
      </dgm:prSet>
      <dgm:spPr/>
    </dgm:pt>
    <dgm:pt modelId="{86E6EB11-B472-F64A-A3F2-271BE535B982}" type="pres">
      <dgm:prSet presAssocID="{3BA49E49-9F0E-4A6E-8E7A-417B4C184EC1}" presName="compositeNode" presStyleCnt="0">
        <dgm:presLayoutVars>
          <dgm:bulletEnabled val="1"/>
        </dgm:presLayoutVars>
      </dgm:prSet>
      <dgm:spPr/>
    </dgm:pt>
    <dgm:pt modelId="{CCDB5E02-83EB-D648-AE87-E57DC24D7E85}" type="pres">
      <dgm:prSet presAssocID="{3BA49E49-9F0E-4A6E-8E7A-417B4C184EC1}" presName="bgRect" presStyleLbl="bgAccFollowNode1" presStyleIdx="0" presStyleCnt="2"/>
      <dgm:spPr/>
    </dgm:pt>
    <dgm:pt modelId="{D1DC203E-0DF4-B64F-955B-F9BEBCD124DC}" type="pres">
      <dgm:prSet presAssocID="{F5372B84-628C-4BD1-B777-A5CC9BCD8336}" presName="sibTransNodeCircle" presStyleLbl="alignNode1" presStyleIdx="0" presStyleCnt="4">
        <dgm:presLayoutVars>
          <dgm:chMax val="0"/>
          <dgm:bulletEnabled/>
        </dgm:presLayoutVars>
      </dgm:prSet>
      <dgm:spPr/>
    </dgm:pt>
    <dgm:pt modelId="{97A1F772-0250-0B42-B4D6-28CF0B3E9787}" type="pres">
      <dgm:prSet presAssocID="{3BA49E49-9F0E-4A6E-8E7A-417B4C184EC1}" presName="bottomLine" presStyleLbl="alignNode1" presStyleIdx="1" presStyleCnt="4">
        <dgm:presLayoutVars/>
      </dgm:prSet>
      <dgm:spPr/>
    </dgm:pt>
    <dgm:pt modelId="{3E16419C-69DE-0849-A506-A1F96532634E}" type="pres">
      <dgm:prSet presAssocID="{3BA49E49-9F0E-4A6E-8E7A-417B4C184EC1}" presName="nodeText" presStyleLbl="bgAccFollowNode1" presStyleIdx="0" presStyleCnt="2">
        <dgm:presLayoutVars>
          <dgm:bulletEnabled val="1"/>
        </dgm:presLayoutVars>
      </dgm:prSet>
      <dgm:spPr/>
    </dgm:pt>
    <dgm:pt modelId="{4BE8E91F-6F99-2541-9A1D-97F29B16A45E}" type="pres">
      <dgm:prSet presAssocID="{F5372B84-628C-4BD1-B777-A5CC9BCD8336}" presName="sibTrans" presStyleCnt="0"/>
      <dgm:spPr/>
    </dgm:pt>
    <dgm:pt modelId="{928693C5-52B2-A649-93E6-2BF77A3FCFB1}" type="pres">
      <dgm:prSet presAssocID="{4222953B-D9AE-4BE5-8FAC-E16AAEF3FF26}" presName="compositeNode" presStyleCnt="0">
        <dgm:presLayoutVars>
          <dgm:bulletEnabled val="1"/>
        </dgm:presLayoutVars>
      </dgm:prSet>
      <dgm:spPr/>
    </dgm:pt>
    <dgm:pt modelId="{ABB66AA5-F9BF-164E-903A-22C8E5B76193}" type="pres">
      <dgm:prSet presAssocID="{4222953B-D9AE-4BE5-8FAC-E16AAEF3FF26}" presName="bgRect" presStyleLbl="bgAccFollowNode1" presStyleIdx="1" presStyleCnt="2"/>
      <dgm:spPr/>
    </dgm:pt>
    <dgm:pt modelId="{5DE67638-7961-FB45-98F4-6CCCF90CF071}" type="pres">
      <dgm:prSet presAssocID="{FDC03A99-BCD3-46F5-9066-2C3CD2BD4827}" presName="sibTransNodeCircle" presStyleLbl="alignNode1" presStyleIdx="2" presStyleCnt="4">
        <dgm:presLayoutVars>
          <dgm:chMax val="0"/>
          <dgm:bulletEnabled/>
        </dgm:presLayoutVars>
      </dgm:prSet>
      <dgm:spPr/>
    </dgm:pt>
    <dgm:pt modelId="{48C382C0-5BD9-6E45-9212-9FEEE0627E58}" type="pres">
      <dgm:prSet presAssocID="{4222953B-D9AE-4BE5-8FAC-E16AAEF3FF26}" presName="bottomLine" presStyleLbl="alignNode1" presStyleIdx="3" presStyleCnt="4">
        <dgm:presLayoutVars/>
      </dgm:prSet>
      <dgm:spPr/>
    </dgm:pt>
    <dgm:pt modelId="{BB701BEB-7B48-7448-9E3C-92E4A38144E0}" type="pres">
      <dgm:prSet presAssocID="{4222953B-D9AE-4BE5-8FAC-E16AAEF3FF26}" presName="nodeText" presStyleLbl="bgAccFollowNode1" presStyleIdx="1" presStyleCnt="2">
        <dgm:presLayoutVars>
          <dgm:bulletEnabled val="1"/>
        </dgm:presLayoutVars>
      </dgm:prSet>
      <dgm:spPr/>
    </dgm:pt>
  </dgm:ptLst>
  <dgm:cxnLst>
    <dgm:cxn modelId="{9116880B-D222-9E40-84ED-6AE1C373D201}" type="presOf" srcId="{78398398-D47F-4129-B7AC-72354DF1B75F}" destId="{E9006DD8-0DF3-3341-8FB9-68E11C9B58C8}" srcOrd="0" destOrd="0" presId="urn:microsoft.com/office/officeart/2016/7/layout/BasicLinearProcessNumbered"/>
    <dgm:cxn modelId="{8A42132C-D7F6-8C49-844E-05BC3B20ED39}" type="presOf" srcId="{4222953B-D9AE-4BE5-8FAC-E16AAEF3FF26}" destId="{BB701BEB-7B48-7448-9E3C-92E4A38144E0}" srcOrd="1" destOrd="0" presId="urn:microsoft.com/office/officeart/2016/7/layout/BasicLinearProcessNumbered"/>
    <dgm:cxn modelId="{445EAF36-8FE6-F443-9965-FFF5004060E8}" type="presOf" srcId="{3BA49E49-9F0E-4A6E-8E7A-417B4C184EC1}" destId="{CCDB5E02-83EB-D648-AE87-E57DC24D7E85}" srcOrd="0" destOrd="0" presId="urn:microsoft.com/office/officeart/2016/7/layout/BasicLinearProcessNumbered"/>
    <dgm:cxn modelId="{95EA4C3E-EC7E-9D43-B5FF-459201CB498E}" type="presOf" srcId="{4222953B-D9AE-4BE5-8FAC-E16AAEF3FF26}" destId="{ABB66AA5-F9BF-164E-903A-22C8E5B76193}" srcOrd="0" destOrd="0" presId="urn:microsoft.com/office/officeart/2016/7/layout/BasicLinearProcessNumbered"/>
    <dgm:cxn modelId="{7B0E064E-5900-3643-8BDE-475393650183}" type="presOf" srcId="{F5372B84-628C-4BD1-B777-A5CC9BCD8336}" destId="{D1DC203E-0DF4-B64F-955B-F9BEBCD124DC}" srcOrd="0" destOrd="0" presId="urn:microsoft.com/office/officeart/2016/7/layout/BasicLinearProcessNumbered"/>
    <dgm:cxn modelId="{8096DB7E-B9B7-0C42-A448-55FF4BEA4984}" type="presOf" srcId="{3BA49E49-9F0E-4A6E-8E7A-417B4C184EC1}" destId="{3E16419C-69DE-0849-A506-A1F96532634E}" srcOrd="1" destOrd="0" presId="urn:microsoft.com/office/officeart/2016/7/layout/BasicLinearProcessNumbered"/>
    <dgm:cxn modelId="{E7782799-428A-0F4D-ACA6-AB1FF8396ECA}" type="presOf" srcId="{FDC03A99-BCD3-46F5-9066-2C3CD2BD4827}" destId="{5DE67638-7961-FB45-98F4-6CCCF90CF071}" srcOrd="0" destOrd="0" presId="urn:microsoft.com/office/officeart/2016/7/layout/BasicLinearProcessNumbered"/>
    <dgm:cxn modelId="{ACBA0BD3-5E0B-4383-8248-31E6538934FA}" srcId="{78398398-D47F-4129-B7AC-72354DF1B75F}" destId="{4222953B-D9AE-4BE5-8FAC-E16AAEF3FF26}" srcOrd="1" destOrd="0" parTransId="{BCF5CBE1-E4DB-48A6-86AB-C488DA0B1350}" sibTransId="{FDC03A99-BCD3-46F5-9066-2C3CD2BD4827}"/>
    <dgm:cxn modelId="{4429A4EB-8480-430D-BAC7-0D318D5B9283}" srcId="{78398398-D47F-4129-B7AC-72354DF1B75F}" destId="{3BA49E49-9F0E-4A6E-8E7A-417B4C184EC1}" srcOrd="0" destOrd="0" parTransId="{B0BD4649-5164-4F7A-BA7F-81D3A6DF6711}" sibTransId="{F5372B84-628C-4BD1-B777-A5CC9BCD8336}"/>
    <dgm:cxn modelId="{2BA1B88D-E3A7-2247-A0E6-DCCCBD11FA7C}" type="presParOf" srcId="{E9006DD8-0DF3-3341-8FB9-68E11C9B58C8}" destId="{86E6EB11-B472-F64A-A3F2-271BE535B982}" srcOrd="0" destOrd="0" presId="urn:microsoft.com/office/officeart/2016/7/layout/BasicLinearProcessNumbered"/>
    <dgm:cxn modelId="{3B3CC79D-B7AE-D547-B7F3-DC796F4025B7}" type="presParOf" srcId="{86E6EB11-B472-F64A-A3F2-271BE535B982}" destId="{CCDB5E02-83EB-D648-AE87-E57DC24D7E85}" srcOrd="0" destOrd="0" presId="urn:microsoft.com/office/officeart/2016/7/layout/BasicLinearProcessNumbered"/>
    <dgm:cxn modelId="{3034352B-365F-9D47-9B04-F281C8C36E53}" type="presParOf" srcId="{86E6EB11-B472-F64A-A3F2-271BE535B982}" destId="{D1DC203E-0DF4-B64F-955B-F9BEBCD124DC}" srcOrd="1" destOrd="0" presId="urn:microsoft.com/office/officeart/2016/7/layout/BasicLinearProcessNumbered"/>
    <dgm:cxn modelId="{2D9BB463-ABFC-9C48-8562-16ADDC459BF6}" type="presParOf" srcId="{86E6EB11-B472-F64A-A3F2-271BE535B982}" destId="{97A1F772-0250-0B42-B4D6-28CF0B3E9787}" srcOrd="2" destOrd="0" presId="urn:microsoft.com/office/officeart/2016/7/layout/BasicLinearProcessNumbered"/>
    <dgm:cxn modelId="{DEA3A7BC-B8B7-4E47-89E8-7B603988360A}" type="presParOf" srcId="{86E6EB11-B472-F64A-A3F2-271BE535B982}" destId="{3E16419C-69DE-0849-A506-A1F96532634E}" srcOrd="3" destOrd="0" presId="urn:microsoft.com/office/officeart/2016/7/layout/BasicLinearProcessNumbered"/>
    <dgm:cxn modelId="{98D8406B-83F5-AD4D-A691-203C97968819}" type="presParOf" srcId="{E9006DD8-0DF3-3341-8FB9-68E11C9B58C8}" destId="{4BE8E91F-6F99-2541-9A1D-97F29B16A45E}" srcOrd="1" destOrd="0" presId="urn:microsoft.com/office/officeart/2016/7/layout/BasicLinearProcessNumbered"/>
    <dgm:cxn modelId="{A7C8D36D-A889-464E-94E7-1E8F8078D19D}" type="presParOf" srcId="{E9006DD8-0DF3-3341-8FB9-68E11C9B58C8}" destId="{928693C5-52B2-A649-93E6-2BF77A3FCFB1}" srcOrd="2" destOrd="0" presId="urn:microsoft.com/office/officeart/2016/7/layout/BasicLinearProcessNumbered"/>
    <dgm:cxn modelId="{06575CC6-7EED-3C4E-955F-A3B84A4621B0}" type="presParOf" srcId="{928693C5-52B2-A649-93E6-2BF77A3FCFB1}" destId="{ABB66AA5-F9BF-164E-903A-22C8E5B76193}" srcOrd="0" destOrd="0" presId="urn:microsoft.com/office/officeart/2016/7/layout/BasicLinearProcessNumbered"/>
    <dgm:cxn modelId="{F3291FCC-B20B-7F45-AE5B-4B1BE585164C}" type="presParOf" srcId="{928693C5-52B2-A649-93E6-2BF77A3FCFB1}" destId="{5DE67638-7961-FB45-98F4-6CCCF90CF071}" srcOrd="1" destOrd="0" presId="urn:microsoft.com/office/officeart/2016/7/layout/BasicLinearProcessNumbered"/>
    <dgm:cxn modelId="{464CD858-E964-9044-9138-1FCB32D26CFA}" type="presParOf" srcId="{928693C5-52B2-A649-93E6-2BF77A3FCFB1}" destId="{48C382C0-5BD9-6E45-9212-9FEEE0627E58}" srcOrd="2" destOrd="0" presId="urn:microsoft.com/office/officeart/2016/7/layout/BasicLinearProcessNumbered"/>
    <dgm:cxn modelId="{D5B2CC2B-DD70-1043-8AE3-FA55611DE5EF}" type="presParOf" srcId="{928693C5-52B2-A649-93E6-2BF77A3FCFB1}" destId="{BB701BEB-7B48-7448-9E3C-92E4A38144E0}"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D98D29C-BA11-4F7F-A682-3A1F4E55D690}"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en-US"/>
        </a:p>
      </dgm:t>
    </dgm:pt>
    <dgm:pt modelId="{FFD3D231-5E54-47E1-870F-3A4DF2E6B10C}">
      <dgm:prSet/>
      <dgm:spPr/>
      <dgm:t>
        <a:bodyPr/>
        <a:lstStyle/>
        <a:p>
          <a:r>
            <a:rPr lang="en-US" i="1" dirty="0"/>
            <a:t>La </a:t>
          </a:r>
          <a:r>
            <a:rPr lang="en-US" i="1" dirty="0" err="1"/>
            <a:t>teoría</a:t>
          </a:r>
          <a:r>
            <a:rPr lang="en-US" i="1" dirty="0"/>
            <a:t> </a:t>
          </a:r>
          <a:r>
            <a:rPr lang="en-US" i="1" dirty="0" err="1"/>
            <a:t>crítica</a:t>
          </a:r>
          <a:r>
            <a:rPr lang="en-US" i="1" dirty="0"/>
            <a:t> </a:t>
          </a:r>
          <a:r>
            <a:rPr lang="en-US" dirty="0"/>
            <a:t>de la Escuela de Frankfurt </a:t>
          </a:r>
          <a:r>
            <a:rPr lang="en-US" dirty="0" err="1"/>
            <a:t>hace</a:t>
          </a:r>
          <a:r>
            <a:rPr lang="en-US" dirty="0"/>
            <a:t> un </a:t>
          </a:r>
          <a:r>
            <a:rPr lang="en-US" dirty="0" err="1"/>
            <a:t>cuestionamiento</a:t>
          </a:r>
          <a:r>
            <a:rPr lang="en-US" dirty="0"/>
            <a:t> </a:t>
          </a:r>
          <a:r>
            <a:rPr lang="en-US" dirty="0" err="1"/>
            <a:t>agresivo</a:t>
          </a:r>
          <a:r>
            <a:rPr lang="en-US" dirty="0"/>
            <a:t> del </a:t>
          </a:r>
          <a:r>
            <a:rPr lang="en-US" dirty="0" err="1"/>
            <a:t>empirismo</a:t>
          </a:r>
          <a:r>
            <a:rPr lang="en-US" dirty="0"/>
            <a:t> </a:t>
          </a:r>
          <a:r>
            <a:rPr lang="en-US" dirty="0" err="1"/>
            <a:t>científico</a:t>
          </a:r>
          <a:r>
            <a:rPr lang="en-US" dirty="0"/>
            <a:t> </a:t>
          </a:r>
          <a:r>
            <a:rPr lang="en-US" dirty="0" err="1"/>
            <a:t>como</a:t>
          </a:r>
          <a:r>
            <a:rPr lang="en-US" dirty="0"/>
            <a:t> un </a:t>
          </a:r>
          <a:r>
            <a:rPr lang="en-US" dirty="0" err="1"/>
            <a:t>mecanismo</a:t>
          </a:r>
          <a:r>
            <a:rPr lang="en-US" dirty="0"/>
            <a:t> de </a:t>
          </a:r>
          <a:r>
            <a:rPr lang="en-US" dirty="0" err="1"/>
            <a:t>dominación</a:t>
          </a:r>
          <a:r>
            <a:rPr lang="en-US" dirty="0"/>
            <a:t> </a:t>
          </a:r>
          <a:r>
            <a:rPr lang="en-US" dirty="0" err="1"/>
            <a:t>propio</a:t>
          </a:r>
          <a:r>
            <a:rPr lang="en-US" dirty="0"/>
            <a:t> del </a:t>
          </a:r>
          <a:r>
            <a:rPr lang="en-US" dirty="0" err="1"/>
            <a:t>capitalismo</a:t>
          </a:r>
          <a:r>
            <a:rPr lang="en-US" dirty="0"/>
            <a:t>, que no </a:t>
          </a:r>
          <a:r>
            <a:rPr lang="en-US" dirty="0" err="1"/>
            <a:t>sólo</a:t>
          </a:r>
          <a:r>
            <a:rPr lang="en-US" dirty="0"/>
            <a:t> </a:t>
          </a:r>
          <a:r>
            <a:rPr lang="en-US" dirty="0" err="1"/>
            <a:t>ata</a:t>
          </a:r>
          <a:r>
            <a:rPr lang="en-US" dirty="0"/>
            <a:t> </a:t>
          </a:r>
          <a:r>
            <a:rPr lang="en-US" dirty="0" err="1"/>
            <a:t>el</a:t>
          </a:r>
          <a:r>
            <a:rPr lang="en-US" dirty="0"/>
            <a:t> </a:t>
          </a:r>
          <a:r>
            <a:rPr lang="en-US" dirty="0" err="1"/>
            <a:t>desarrollo</a:t>
          </a:r>
          <a:r>
            <a:rPr lang="en-US" dirty="0"/>
            <a:t> del </a:t>
          </a:r>
          <a:r>
            <a:rPr lang="en-US" dirty="0" err="1"/>
            <a:t>conocimiento</a:t>
          </a:r>
          <a:r>
            <a:rPr lang="en-US" dirty="0"/>
            <a:t> </a:t>
          </a:r>
          <a:r>
            <a:rPr lang="en-US" dirty="0" err="1"/>
            <a:t>sino</a:t>
          </a:r>
          <a:r>
            <a:rPr lang="en-US" dirty="0"/>
            <a:t> que, </a:t>
          </a:r>
          <a:r>
            <a:rPr lang="en-US" dirty="0" err="1"/>
            <a:t>además</a:t>
          </a:r>
          <a:r>
            <a:rPr lang="en-US" dirty="0"/>
            <a:t>, </a:t>
          </a:r>
          <a:r>
            <a:rPr lang="en-US" dirty="0" err="1"/>
            <a:t>impide</a:t>
          </a:r>
          <a:r>
            <a:rPr lang="en-US" dirty="0"/>
            <a:t> a </a:t>
          </a:r>
          <a:r>
            <a:rPr lang="en-US" dirty="0" err="1"/>
            <a:t>los</a:t>
          </a:r>
          <a:r>
            <a:rPr lang="en-US" dirty="0"/>
            <a:t> </a:t>
          </a:r>
          <a:r>
            <a:rPr lang="en-US" dirty="0" err="1"/>
            <a:t>individuos</a:t>
          </a:r>
          <a:r>
            <a:rPr lang="en-US" dirty="0"/>
            <a:t> </a:t>
          </a:r>
          <a:r>
            <a:rPr lang="en-US" dirty="0" err="1"/>
            <a:t>utilizar</a:t>
          </a:r>
          <a:r>
            <a:rPr lang="en-US" dirty="0"/>
            <a:t> la </a:t>
          </a:r>
          <a:r>
            <a:rPr lang="en-US" dirty="0" err="1"/>
            <a:t>razón</a:t>
          </a:r>
          <a:r>
            <a:rPr lang="en-US" dirty="0"/>
            <a:t> </a:t>
          </a:r>
          <a:r>
            <a:rPr lang="en-US" dirty="0" err="1"/>
            <a:t>como</a:t>
          </a:r>
          <a:r>
            <a:rPr lang="en-US" dirty="0"/>
            <a:t> </a:t>
          </a:r>
          <a:r>
            <a:rPr lang="en-US" dirty="0" err="1"/>
            <a:t>herramienta</a:t>
          </a:r>
          <a:r>
            <a:rPr lang="en-US" dirty="0"/>
            <a:t> </a:t>
          </a:r>
          <a:r>
            <a:rPr lang="en-US" dirty="0" err="1"/>
            <a:t>emancipatoria</a:t>
          </a:r>
          <a:r>
            <a:rPr lang="en-US" dirty="0"/>
            <a:t>. </a:t>
          </a:r>
        </a:p>
      </dgm:t>
    </dgm:pt>
    <dgm:pt modelId="{7A44FDA9-9031-407F-AC16-1B7783EABA57}" type="parTrans" cxnId="{D25883BD-78F2-4182-8742-ABD38EC6872C}">
      <dgm:prSet/>
      <dgm:spPr/>
      <dgm:t>
        <a:bodyPr/>
        <a:lstStyle/>
        <a:p>
          <a:endParaRPr lang="en-US"/>
        </a:p>
      </dgm:t>
    </dgm:pt>
    <dgm:pt modelId="{0492D286-D31C-44E7-B332-242A6B3DD90B}" type="sibTrans" cxnId="{D25883BD-78F2-4182-8742-ABD38EC6872C}">
      <dgm:prSet/>
      <dgm:spPr/>
      <dgm:t>
        <a:bodyPr/>
        <a:lstStyle/>
        <a:p>
          <a:endParaRPr lang="en-US"/>
        </a:p>
      </dgm:t>
    </dgm:pt>
    <dgm:pt modelId="{36FF8535-7BBF-490F-B4B7-54A4BB53C7DE}">
      <dgm:prSet/>
      <dgm:spPr/>
      <dgm:t>
        <a:bodyPr/>
        <a:lstStyle/>
        <a:p>
          <a:r>
            <a:rPr lang="en-US"/>
            <a:t>La razón instrumental, expresada en el capitalismo de alto consumo, aliena al individuo al no permitirle ver su capacidad transformadora y al nulificar el contenido humano para generar acción comunicativa, al tenor de la teoría habermasiana y, con ello, romper con la colonización alienante impuesta desde el sistema de poder, de producción y cultural de la sociedad (Touraine, 1999, págs. 152-156). </a:t>
          </a:r>
        </a:p>
      </dgm:t>
    </dgm:pt>
    <dgm:pt modelId="{621358A6-9044-4CC2-B842-D05F042F87F5}" type="parTrans" cxnId="{64DE417F-ADD9-45D5-9BD3-251A4E2535AC}">
      <dgm:prSet/>
      <dgm:spPr/>
      <dgm:t>
        <a:bodyPr/>
        <a:lstStyle/>
        <a:p>
          <a:endParaRPr lang="en-US"/>
        </a:p>
      </dgm:t>
    </dgm:pt>
    <dgm:pt modelId="{99CDFFA0-1608-43D8-BC03-F592D0293632}" type="sibTrans" cxnId="{64DE417F-ADD9-45D5-9BD3-251A4E2535AC}">
      <dgm:prSet/>
      <dgm:spPr/>
      <dgm:t>
        <a:bodyPr/>
        <a:lstStyle/>
        <a:p>
          <a:endParaRPr lang="en-US"/>
        </a:p>
      </dgm:t>
    </dgm:pt>
    <dgm:pt modelId="{C18B0DFF-D002-174E-A1A2-8138A70ACB91}" type="pres">
      <dgm:prSet presAssocID="{8D98D29C-BA11-4F7F-A682-3A1F4E55D690}" presName="Name0" presStyleCnt="0">
        <dgm:presLayoutVars>
          <dgm:dir/>
          <dgm:resizeHandles val="exact"/>
        </dgm:presLayoutVars>
      </dgm:prSet>
      <dgm:spPr/>
    </dgm:pt>
    <dgm:pt modelId="{05DA655D-7EC2-0741-AB6B-56F59C5373F3}" type="pres">
      <dgm:prSet presAssocID="{FFD3D231-5E54-47E1-870F-3A4DF2E6B10C}" presName="node" presStyleLbl="node1" presStyleIdx="0" presStyleCnt="2" custScaleY="131678">
        <dgm:presLayoutVars>
          <dgm:bulletEnabled val="1"/>
        </dgm:presLayoutVars>
      </dgm:prSet>
      <dgm:spPr/>
    </dgm:pt>
    <dgm:pt modelId="{B6CC8287-1AC5-D442-B912-F07FCE73D2E4}" type="pres">
      <dgm:prSet presAssocID="{0492D286-D31C-44E7-B332-242A6B3DD90B}" presName="sibTrans" presStyleLbl="sibTrans2D1" presStyleIdx="0" presStyleCnt="1"/>
      <dgm:spPr/>
    </dgm:pt>
    <dgm:pt modelId="{9BC71F7C-23B7-4346-9D74-9DFEC0DB69CD}" type="pres">
      <dgm:prSet presAssocID="{0492D286-D31C-44E7-B332-242A6B3DD90B}" presName="connectorText" presStyleLbl="sibTrans2D1" presStyleIdx="0" presStyleCnt="1"/>
      <dgm:spPr/>
    </dgm:pt>
    <dgm:pt modelId="{36A74F00-AFEB-AE4C-91C7-29A5A98F55E6}" type="pres">
      <dgm:prSet presAssocID="{36FF8535-7BBF-490F-B4B7-54A4BB53C7DE}" presName="node" presStyleLbl="node1" presStyleIdx="1" presStyleCnt="2" custScaleY="131678">
        <dgm:presLayoutVars>
          <dgm:bulletEnabled val="1"/>
        </dgm:presLayoutVars>
      </dgm:prSet>
      <dgm:spPr/>
    </dgm:pt>
  </dgm:ptLst>
  <dgm:cxnLst>
    <dgm:cxn modelId="{EFA2E261-0F35-F146-BA88-2F28B9A82F08}" type="presOf" srcId="{0492D286-D31C-44E7-B332-242A6B3DD90B}" destId="{B6CC8287-1AC5-D442-B912-F07FCE73D2E4}" srcOrd="0" destOrd="0" presId="urn:microsoft.com/office/officeart/2005/8/layout/process1"/>
    <dgm:cxn modelId="{572D554F-BBC4-AE4D-B316-FAF1A5DB9DB5}" type="presOf" srcId="{FFD3D231-5E54-47E1-870F-3A4DF2E6B10C}" destId="{05DA655D-7EC2-0741-AB6B-56F59C5373F3}" srcOrd="0" destOrd="0" presId="urn:microsoft.com/office/officeart/2005/8/layout/process1"/>
    <dgm:cxn modelId="{C71CC758-6ABB-D240-885A-BCAA2F87FE05}" type="presOf" srcId="{8D98D29C-BA11-4F7F-A682-3A1F4E55D690}" destId="{C18B0DFF-D002-174E-A1A2-8138A70ACB91}" srcOrd="0" destOrd="0" presId="urn:microsoft.com/office/officeart/2005/8/layout/process1"/>
    <dgm:cxn modelId="{64DE417F-ADD9-45D5-9BD3-251A4E2535AC}" srcId="{8D98D29C-BA11-4F7F-A682-3A1F4E55D690}" destId="{36FF8535-7BBF-490F-B4B7-54A4BB53C7DE}" srcOrd="1" destOrd="0" parTransId="{621358A6-9044-4CC2-B842-D05F042F87F5}" sibTransId="{99CDFFA0-1608-43D8-BC03-F592D0293632}"/>
    <dgm:cxn modelId="{D25883BD-78F2-4182-8742-ABD38EC6872C}" srcId="{8D98D29C-BA11-4F7F-A682-3A1F4E55D690}" destId="{FFD3D231-5E54-47E1-870F-3A4DF2E6B10C}" srcOrd="0" destOrd="0" parTransId="{7A44FDA9-9031-407F-AC16-1B7783EABA57}" sibTransId="{0492D286-D31C-44E7-B332-242A6B3DD90B}"/>
    <dgm:cxn modelId="{B07BF0F8-DE6D-004D-A561-7EF35E4B1BAA}" type="presOf" srcId="{0492D286-D31C-44E7-B332-242A6B3DD90B}" destId="{9BC71F7C-23B7-4346-9D74-9DFEC0DB69CD}" srcOrd="1" destOrd="0" presId="urn:microsoft.com/office/officeart/2005/8/layout/process1"/>
    <dgm:cxn modelId="{5DC255FF-9C46-4D43-9915-EA6CB1538139}" type="presOf" srcId="{36FF8535-7BBF-490F-B4B7-54A4BB53C7DE}" destId="{36A74F00-AFEB-AE4C-91C7-29A5A98F55E6}" srcOrd="0" destOrd="0" presId="urn:microsoft.com/office/officeart/2005/8/layout/process1"/>
    <dgm:cxn modelId="{44FCCFA1-BB81-0C4B-AFB1-01D8842090A1}" type="presParOf" srcId="{C18B0DFF-D002-174E-A1A2-8138A70ACB91}" destId="{05DA655D-7EC2-0741-AB6B-56F59C5373F3}" srcOrd="0" destOrd="0" presId="urn:microsoft.com/office/officeart/2005/8/layout/process1"/>
    <dgm:cxn modelId="{8B6A0946-068F-F147-BCCF-058C1E8D0CFF}" type="presParOf" srcId="{C18B0DFF-D002-174E-A1A2-8138A70ACB91}" destId="{B6CC8287-1AC5-D442-B912-F07FCE73D2E4}" srcOrd="1" destOrd="0" presId="urn:microsoft.com/office/officeart/2005/8/layout/process1"/>
    <dgm:cxn modelId="{7ECF7504-3144-0E4C-BF95-9C0F48CA7E38}" type="presParOf" srcId="{B6CC8287-1AC5-D442-B912-F07FCE73D2E4}" destId="{9BC71F7C-23B7-4346-9D74-9DFEC0DB69CD}" srcOrd="0" destOrd="0" presId="urn:microsoft.com/office/officeart/2005/8/layout/process1"/>
    <dgm:cxn modelId="{294F3B4E-812D-DC4A-A8B4-2CDBD149C1B0}" type="presParOf" srcId="{C18B0DFF-D002-174E-A1A2-8138A70ACB91}" destId="{36A74F00-AFEB-AE4C-91C7-29A5A98F55E6}"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50F3E9-669A-4662-AE6C-51F98888251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F6D9BC7-94A7-4F02-896E-3B0DD6B32373}">
      <dgm:prSet/>
      <dgm:spPr/>
      <dgm:t>
        <a:bodyPr/>
        <a:lstStyle/>
        <a:p>
          <a:pPr>
            <a:lnSpc>
              <a:spcPct val="100000"/>
            </a:lnSpc>
          </a:pPr>
          <a:r>
            <a:rPr lang="en-US"/>
            <a:t>El </a:t>
          </a:r>
          <a:r>
            <a:rPr lang="en-US" err="1"/>
            <a:t>tema</a:t>
          </a:r>
          <a:r>
            <a:rPr lang="en-US"/>
            <a:t> </a:t>
          </a:r>
          <a:r>
            <a:rPr lang="en-US" err="1"/>
            <a:t>objeto</a:t>
          </a:r>
          <a:r>
            <a:rPr lang="en-US"/>
            <a:t> de </a:t>
          </a:r>
          <a:r>
            <a:rPr lang="en-US" err="1"/>
            <a:t>una</a:t>
          </a:r>
          <a:r>
            <a:rPr lang="en-US"/>
            <a:t> </a:t>
          </a:r>
          <a:r>
            <a:rPr lang="en-US" err="1"/>
            <a:t>investigación</a:t>
          </a:r>
          <a:r>
            <a:rPr lang="en-US"/>
            <a:t> </a:t>
          </a:r>
          <a:r>
            <a:rPr lang="en-US" err="1"/>
            <a:t>debe</a:t>
          </a:r>
          <a:r>
            <a:rPr lang="en-US"/>
            <a:t> responder a un </a:t>
          </a:r>
          <a:r>
            <a:rPr lang="en-US" err="1"/>
            <a:t>interés</a:t>
          </a:r>
          <a:r>
            <a:rPr lang="en-US"/>
            <a:t> </a:t>
          </a:r>
          <a:r>
            <a:rPr lang="en-US" err="1"/>
            <a:t>por</a:t>
          </a:r>
          <a:r>
            <a:rPr lang="en-US"/>
            <a:t> saber, </a:t>
          </a:r>
          <a:r>
            <a:rPr lang="en-US" err="1"/>
            <a:t>construir</a:t>
          </a:r>
          <a:r>
            <a:rPr lang="en-US"/>
            <a:t> o </a:t>
          </a:r>
          <a:r>
            <a:rPr lang="en-US" err="1"/>
            <a:t>transformar</a:t>
          </a:r>
          <a:r>
            <a:rPr lang="en-US"/>
            <a:t> y no al </a:t>
          </a:r>
          <a:r>
            <a:rPr lang="en-US" err="1"/>
            <a:t>sólo</a:t>
          </a:r>
          <a:r>
            <a:rPr lang="en-US"/>
            <a:t> </a:t>
          </a:r>
          <a:r>
            <a:rPr lang="en-US" err="1"/>
            <a:t>hecho</a:t>
          </a:r>
          <a:r>
            <a:rPr lang="en-US"/>
            <a:t> de </a:t>
          </a:r>
          <a:r>
            <a:rPr lang="en-US" err="1"/>
            <a:t>cumplir</a:t>
          </a:r>
          <a:r>
            <a:rPr lang="en-US"/>
            <a:t> con </a:t>
          </a:r>
          <a:r>
            <a:rPr lang="en-US" err="1"/>
            <a:t>requisitos</a:t>
          </a:r>
          <a:r>
            <a:rPr lang="en-US"/>
            <a:t> de </a:t>
          </a:r>
          <a:r>
            <a:rPr lang="en-US" err="1"/>
            <a:t>trabajos</a:t>
          </a:r>
          <a:r>
            <a:rPr lang="en-US"/>
            <a:t> que </a:t>
          </a:r>
          <a:r>
            <a:rPr lang="en-US" err="1"/>
            <a:t>lleguen</a:t>
          </a:r>
          <a:r>
            <a:rPr lang="en-US"/>
            <a:t> a </a:t>
          </a:r>
          <a:r>
            <a:rPr lang="en-US" err="1"/>
            <a:t>supeditar</a:t>
          </a:r>
          <a:r>
            <a:rPr lang="en-US"/>
            <a:t> </a:t>
          </a:r>
          <a:r>
            <a:rPr lang="en-US" err="1"/>
            <a:t>el</a:t>
          </a:r>
          <a:r>
            <a:rPr lang="en-US"/>
            <a:t> </a:t>
          </a:r>
          <a:r>
            <a:rPr lang="en-US" err="1"/>
            <a:t>desarrollo</a:t>
          </a:r>
          <a:r>
            <a:rPr lang="en-US"/>
            <a:t> de la </a:t>
          </a:r>
          <a:r>
            <a:rPr lang="en-US" err="1"/>
            <a:t>investigación</a:t>
          </a:r>
          <a:r>
            <a:rPr lang="en-US"/>
            <a:t>. </a:t>
          </a:r>
        </a:p>
      </dgm:t>
    </dgm:pt>
    <dgm:pt modelId="{041D1B44-2134-4561-B347-9581C28CA222}" type="parTrans" cxnId="{20F34C5D-637D-4C54-A606-150AD8BD29FD}">
      <dgm:prSet/>
      <dgm:spPr/>
      <dgm:t>
        <a:bodyPr/>
        <a:lstStyle/>
        <a:p>
          <a:endParaRPr lang="en-US"/>
        </a:p>
      </dgm:t>
    </dgm:pt>
    <dgm:pt modelId="{D2D4FA21-286F-4C80-A714-27D419C4E01A}" type="sibTrans" cxnId="{20F34C5D-637D-4C54-A606-150AD8BD29FD}">
      <dgm:prSet/>
      <dgm:spPr/>
      <dgm:t>
        <a:bodyPr/>
        <a:lstStyle/>
        <a:p>
          <a:endParaRPr lang="en-US"/>
        </a:p>
      </dgm:t>
    </dgm:pt>
    <dgm:pt modelId="{2BDC4F0E-67A5-49D7-B122-75155067BF58}">
      <dgm:prSet/>
      <dgm:spPr/>
      <dgm:t>
        <a:bodyPr/>
        <a:lstStyle/>
        <a:p>
          <a:pPr algn="just">
            <a:lnSpc>
              <a:spcPct val="100000"/>
            </a:lnSpc>
          </a:pPr>
          <a:r>
            <a:rPr lang="en-US"/>
            <a:t>Si </a:t>
          </a:r>
          <a:r>
            <a:rPr lang="en-US" err="1"/>
            <a:t>el</a:t>
          </a:r>
          <a:r>
            <a:rPr lang="en-US"/>
            <a:t> </a:t>
          </a:r>
          <a:r>
            <a:rPr lang="en-US" err="1"/>
            <a:t>esfuerzo</a:t>
          </a:r>
          <a:r>
            <a:rPr lang="en-US"/>
            <a:t> </a:t>
          </a:r>
          <a:r>
            <a:rPr lang="en-US" err="1"/>
            <a:t>obedece</a:t>
          </a:r>
          <a:r>
            <a:rPr lang="en-US"/>
            <a:t> a la </a:t>
          </a:r>
          <a:r>
            <a:rPr lang="en-US" err="1"/>
            <a:t>necesidad</a:t>
          </a:r>
          <a:r>
            <a:rPr lang="en-US"/>
            <a:t> de </a:t>
          </a:r>
          <a:r>
            <a:rPr lang="en-US" err="1"/>
            <a:t>cumplir</a:t>
          </a:r>
          <a:r>
            <a:rPr lang="en-US"/>
            <a:t> con la </a:t>
          </a:r>
          <a:r>
            <a:rPr lang="en-US" err="1"/>
            <a:t>elaboración</a:t>
          </a:r>
          <a:r>
            <a:rPr lang="en-US"/>
            <a:t> del </a:t>
          </a:r>
          <a:r>
            <a:rPr lang="en-US" err="1"/>
            <a:t>trabajo</a:t>
          </a:r>
          <a:r>
            <a:rPr lang="en-US"/>
            <a:t> de </a:t>
          </a:r>
          <a:r>
            <a:rPr lang="en-US" err="1"/>
            <a:t>tesis</a:t>
          </a:r>
          <a:r>
            <a:rPr lang="en-US"/>
            <a:t>, </a:t>
          </a:r>
          <a:r>
            <a:rPr lang="en-US" err="1"/>
            <a:t>dicha</a:t>
          </a:r>
          <a:r>
            <a:rPr lang="en-US"/>
            <a:t> </a:t>
          </a:r>
          <a:r>
            <a:rPr lang="en-US" err="1"/>
            <a:t>tarea</a:t>
          </a:r>
          <a:r>
            <a:rPr lang="en-US"/>
            <a:t> </a:t>
          </a:r>
          <a:r>
            <a:rPr lang="en-US" err="1"/>
            <a:t>debe</a:t>
          </a:r>
          <a:r>
            <a:rPr lang="en-US"/>
            <a:t> </a:t>
          </a:r>
          <a:r>
            <a:rPr lang="en-US" err="1"/>
            <a:t>reconocerse</a:t>
          </a:r>
          <a:r>
            <a:rPr lang="en-US"/>
            <a:t> </a:t>
          </a:r>
          <a:r>
            <a:rPr lang="en-US" err="1"/>
            <a:t>como</a:t>
          </a:r>
          <a:r>
            <a:rPr lang="en-US"/>
            <a:t> la </a:t>
          </a:r>
          <a:r>
            <a:rPr lang="en-US" err="1"/>
            <a:t>puesta</a:t>
          </a:r>
          <a:r>
            <a:rPr lang="en-US"/>
            <a:t> </a:t>
          </a:r>
          <a:r>
            <a:rPr lang="en-US" err="1"/>
            <a:t>en</a:t>
          </a:r>
          <a:r>
            <a:rPr lang="en-US"/>
            <a:t> </a:t>
          </a:r>
          <a:r>
            <a:rPr lang="en-US" err="1"/>
            <a:t>práctica</a:t>
          </a:r>
          <a:r>
            <a:rPr lang="en-US"/>
            <a:t> de </a:t>
          </a:r>
          <a:r>
            <a:rPr lang="en-US" err="1"/>
            <a:t>algunos</a:t>
          </a:r>
          <a:r>
            <a:rPr lang="en-US"/>
            <a:t> </a:t>
          </a:r>
          <a:r>
            <a:rPr lang="en-US" err="1"/>
            <a:t>métodos</a:t>
          </a:r>
          <a:r>
            <a:rPr lang="en-US"/>
            <a:t> y </a:t>
          </a:r>
          <a:r>
            <a:rPr lang="en-US" err="1"/>
            <a:t>técnicas</a:t>
          </a:r>
          <a:r>
            <a:rPr lang="en-US"/>
            <a:t> de </a:t>
          </a:r>
          <a:r>
            <a:rPr lang="en-US" err="1"/>
            <a:t>investigación</a:t>
          </a:r>
          <a:r>
            <a:rPr lang="en-US"/>
            <a:t>. Sin embargo, </a:t>
          </a:r>
          <a:r>
            <a:rPr lang="en-US" err="1"/>
            <a:t>esto</a:t>
          </a:r>
          <a:r>
            <a:rPr lang="en-US"/>
            <a:t>  </a:t>
          </a:r>
          <a:r>
            <a:rPr lang="en-US" err="1"/>
            <a:t>parece</a:t>
          </a:r>
          <a:r>
            <a:rPr lang="en-US"/>
            <a:t> </a:t>
          </a:r>
          <a:r>
            <a:rPr lang="en-US" err="1"/>
            <a:t>obedecer</a:t>
          </a:r>
          <a:r>
            <a:rPr lang="en-US"/>
            <a:t> </a:t>
          </a:r>
          <a:r>
            <a:rPr lang="en-US" err="1"/>
            <a:t>más</a:t>
          </a:r>
          <a:r>
            <a:rPr lang="en-US"/>
            <a:t> a un </a:t>
          </a:r>
          <a:r>
            <a:rPr lang="en-US" err="1"/>
            <a:t>proceso</a:t>
          </a:r>
          <a:r>
            <a:rPr lang="en-US"/>
            <a:t> de </a:t>
          </a:r>
          <a:r>
            <a:rPr lang="en-US" err="1"/>
            <a:t>simulación</a:t>
          </a:r>
          <a:r>
            <a:rPr lang="en-US"/>
            <a:t>. </a:t>
          </a:r>
        </a:p>
      </dgm:t>
    </dgm:pt>
    <dgm:pt modelId="{FB371B47-81FE-471A-83B4-9DE98E12AB24}" type="parTrans" cxnId="{84A913CA-019B-4D3A-9E71-D25E298B4A25}">
      <dgm:prSet/>
      <dgm:spPr/>
      <dgm:t>
        <a:bodyPr/>
        <a:lstStyle/>
        <a:p>
          <a:endParaRPr lang="en-US"/>
        </a:p>
      </dgm:t>
    </dgm:pt>
    <dgm:pt modelId="{886A23B0-54BA-4A92-83D4-079D470E72C3}" type="sibTrans" cxnId="{84A913CA-019B-4D3A-9E71-D25E298B4A25}">
      <dgm:prSet/>
      <dgm:spPr/>
      <dgm:t>
        <a:bodyPr/>
        <a:lstStyle/>
        <a:p>
          <a:endParaRPr lang="en-US"/>
        </a:p>
      </dgm:t>
    </dgm:pt>
    <dgm:pt modelId="{951291DA-F9EE-4807-A324-9FC581B91749}">
      <dgm:prSet/>
      <dgm:spPr/>
      <dgm:t>
        <a:bodyPr/>
        <a:lstStyle/>
        <a:p>
          <a:pPr>
            <a:lnSpc>
              <a:spcPct val="100000"/>
            </a:lnSpc>
          </a:pPr>
          <a:r>
            <a:rPr lang="en-US"/>
            <a:t>Este </a:t>
          </a:r>
          <a:r>
            <a:rPr lang="en-US" err="1"/>
            <a:t>esfuerzo</a:t>
          </a:r>
          <a:r>
            <a:rPr lang="en-US"/>
            <a:t> es </a:t>
          </a:r>
          <a:r>
            <a:rPr lang="en-US" err="1"/>
            <a:t>inútil</a:t>
          </a:r>
          <a:r>
            <a:rPr lang="en-US"/>
            <a:t> y </a:t>
          </a:r>
          <a:r>
            <a:rPr lang="en-US" err="1"/>
            <a:t>costoso</a:t>
          </a:r>
          <a:r>
            <a:rPr lang="en-US"/>
            <a:t>, </a:t>
          </a:r>
          <a:r>
            <a:rPr lang="en-US" err="1"/>
            <a:t>fingir</a:t>
          </a:r>
          <a:r>
            <a:rPr lang="en-US"/>
            <a:t> que se </a:t>
          </a:r>
          <a:r>
            <a:rPr lang="en-US" err="1"/>
            <a:t>investiga</a:t>
          </a:r>
          <a:r>
            <a:rPr lang="en-US"/>
            <a:t>, </a:t>
          </a:r>
          <a:r>
            <a:rPr lang="en-US" err="1"/>
            <a:t>desvirtúa</a:t>
          </a:r>
          <a:r>
            <a:rPr lang="en-US"/>
            <a:t> </a:t>
          </a:r>
          <a:r>
            <a:rPr lang="en-US" err="1"/>
            <a:t>el</a:t>
          </a:r>
          <a:r>
            <a:rPr lang="en-US"/>
            <a:t> </a:t>
          </a:r>
          <a:r>
            <a:rPr lang="en-US" err="1"/>
            <a:t>proceso</a:t>
          </a:r>
          <a:r>
            <a:rPr lang="en-US"/>
            <a:t> de </a:t>
          </a:r>
          <a:r>
            <a:rPr lang="en-US" err="1"/>
            <a:t>generación</a:t>
          </a:r>
          <a:r>
            <a:rPr lang="en-US"/>
            <a:t> de </a:t>
          </a:r>
          <a:r>
            <a:rPr lang="en-US" err="1"/>
            <a:t>conocimiento</a:t>
          </a:r>
          <a:r>
            <a:rPr lang="en-US"/>
            <a:t>. </a:t>
          </a:r>
        </a:p>
      </dgm:t>
    </dgm:pt>
    <dgm:pt modelId="{48060162-9A5D-4D33-9849-9FE35D7F919D}" type="parTrans" cxnId="{F88E59C6-713D-43EF-AB50-04F731259074}">
      <dgm:prSet/>
      <dgm:spPr/>
      <dgm:t>
        <a:bodyPr/>
        <a:lstStyle/>
        <a:p>
          <a:endParaRPr lang="en-US"/>
        </a:p>
      </dgm:t>
    </dgm:pt>
    <dgm:pt modelId="{B9461CC5-FDCC-469B-A0C1-AE9CBBFA9334}" type="sibTrans" cxnId="{F88E59C6-713D-43EF-AB50-04F731259074}">
      <dgm:prSet/>
      <dgm:spPr/>
      <dgm:t>
        <a:bodyPr/>
        <a:lstStyle/>
        <a:p>
          <a:endParaRPr lang="en-US"/>
        </a:p>
      </dgm:t>
    </dgm:pt>
    <dgm:pt modelId="{3C77B6FD-261E-45F3-9F88-F6CF5936CEBE}" type="pres">
      <dgm:prSet presAssocID="{F450F3E9-669A-4662-AE6C-51F98888251B}" presName="root" presStyleCnt="0">
        <dgm:presLayoutVars>
          <dgm:dir/>
          <dgm:resizeHandles val="exact"/>
        </dgm:presLayoutVars>
      </dgm:prSet>
      <dgm:spPr/>
    </dgm:pt>
    <dgm:pt modelId="{BB3F43D3-87E7-41EF-A4A9-4B7A3396E6A5}" type="pres">
      <dgm:prSet presAssocID="{4F6D9BC7-94A7-4F02-896E-3B0DD6B32373}" presName="compNode" presStyleCnt="0"/>
      <dgm:spPr/>
    </dgm:pt>
    <dgm:pt modelId="{07286962-989E-485C-810A-B4ABFD51CED5}" type="pres">
      <dgm:prSet presAssocID="{4F6D9BC7-94A7-4F02-896E-3B0DD6B32373}" presName="bgRect" presStyleLbl="bgShp" presStyleIdx="0" presStyleCnt="3"/>
      <dgm:spPr/>
    </dgm:pt>
    <dgm:pt modelId="{26715919-0EBE-4D72-BE32-9987EC171E61}" type="pres">
      <dgm:prSet presAssocID="{4F6D9BC7-94A7-4F02-896E-3B0DD6B3237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Quotes"/>
        </a:ext>
      </dgm:extLst>
    </dgm:pt>
    <dgm:pt modelId="{8FC90020-E4A9-408E-9FD5-BD5A04574ED5}" type="pres">
      <dgm:prSet presAssocID="{4F6D9BC7-94A7-4F02-896E-3B0DD6B32373}" presName="spaceRect" presStyleCnt="0"/>
      <dgm:spPr/>
    </dgm:pt>
    <dgm:pt modelId="{4AB4D0EA-C276-47A7-BA78-6B9ADCCD97D4}" type="pres">
      <dgm:prSet presAssocID="{4F6D9BC7-94A7-4F02-896E-3B0DD6B32373}" presName="parTx" presStyleLbl="revTx" presStyleIdx="0" presStyleCnt="3">
        <dgm:presLayoutVars>
          <dgm:chMax val="0"/>
          <dgm:chPref val="0"/>
        </dgm:presLayoutVars>
      </dgm:prSet>
      <dgm:spPr/>
    </dgm:pt>
    <dgm:pt modelId="{59B1C78E-D73B-44C3-832A-A2039D714136}" type="pres">
      <dgm:prSet presAssocID="{D2D4FA21-286F-4C80-A714-27D419C4E01A}" presName="sibTrans" presStyleCnt="0"/>
      <dgm:spPr/>
    </dgm:pt>
    <dgm:pt modelId="{B8114286-5A90-45C7-88AC-B85FB9310486}" type="pres">
      <dgm:prSet presAssocID="{2BDC4F0E-67A5-49D7-B122-75155067BF58}" presName="compNode" presStyleCnt="0"/>
      <dgm:spPr/>
    </dgm:pt>
    <dgm:pt modelId="{EE60FEB9-2EB7-45C1-B753-403C083309BE}" type="pres">
      <dgm:prSet presAssocID="{2BDC4F0E-67A5-49D7-B122-75155067BF58}" presName="bgRect" presStyleLbl="bgShp" presStyleIdx="1" presStyleCnt="3"/>
      <dgm:spPr/>
    </dgm:pt>
    <dgm:pt modelId="{8C7A43D6-1057-4C08-999E-E9389D27EFF0}" type="pres">
      <dgm:prSet presAssocID="{2BDC4F0E-67A5-49D7-B122-75155067BF5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mark"/>
        </a:ext>
      </dgm:extLst>
    </dgm:pt>
    <dgm:pt modelId="{EC4FBAAE-9157-46A0-B110-1C6C9DF342DD}" type="pres">
      <dgm:prSet presAssocID="{2BDC4F0E-67A5-49D7-B122-75155067BF58}" presName="spaceRect" presStyleCnt="0"/>
      <dgm:spPr/>
    </dgm:pt>
    <dgm:pt modelId="{D3D2CB1A-19C8-4840-A0CB-C0D3A70E57B5}" type="pres">
      <dgm:prSet presAssocID="{2BDC4F0E-67A5-49D7-B122-75155067BF58}" presName="parTx" presStyleLbl="revTx" presStyleIdx="1" presStyleCnt="3">
        <dgm:presLayoutVars>
          <dgm:chMax val="0"/>
          <dgm:chPref val="0"/>
        </dgm:presLayoutVars>
      </dgm:prSet>
      <dgm:spPr/>
    </dgm:pt>
    <dgm:pt modelId="{01E57771-B748-4DD4-AD12-E443A6C4716D}" type="pres">
      <dgm:prSet presAssocID="{886A23B0-54BA-4A92-83D4-079D470E72C3}" presName="sibTrans" presStyleCnt="0"/>
      <dgm:spPr/>
    </dgm:pt>
    <dgm:pt modelId="{14D3F997-A8A3-412A-ABE3-C24766B83D18}" type="pres">
      <dgm:prSet presAssocID="{951291DA-F9EE-4807-A324-9FC581B91749}" presName="compNode" presStyleCnt="0"/>
      <dgm:spPr/>
    </dgm:pt>
    <dgm:pt modelId="{0B1AE87A-A0F7-4DCA-B08A-1B896A956264}" type="pres">
      <dgm:prSet presAssocID="{951291DA-F9EE-4807-A324-9FC581B91749}" presName="bgRect" presStyleLbl="bgShp" presStyleIdx="2" presStyleCnt="3"/>
      <dgm:spPr/>
    </dgm:pt>
    <dgm:pt modelId="{CD7EBC18-55C6-4D63-99B2-3C2D253D3FB0}" type="pres">
      <dgm:prSet presAssocID="{951291DA-F9EE-4807-A324-9FC581B9174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ooter"/>
        </a:ext>
      </dgm:extLst>
    </dgm:pt>
    <dgm:pt modelId="{936F755E-4359-4311-961D-8BFF0C80FEFD}" type="pres">
      <dgm:prSet presAssocID="{951291DA-F9EE-4807-A324-9FC581B91749}" presName="spaceRect" presStyleCnt="0"/>
      <dgm:spPr/>
    </dgm:pt>
    <dgm:pt modelId="{A2D46586-986B-4F81-A4E6-AD8ABAA6F149}" type="pres">
      <dgm:prSet presAssocID="{951291DA-F9EE-4807-A324-9FC581B91749}" presName="parTx" presStyleLbl="revTx" presStyleIdx="2" presStyleCnt="3">
        <dgm:presLayoutVars>
          <dgm:chMax val="0"/>
          <dgm:chPref val="0"/>
        </dgm:presLayoutVars>
      </dgm:prSet>
      <dgm:spPr/>
    </dgm:pt>
  </dgm:ptLst>
  <dgm:cxnLst>
    <dgm:cxn modelId="{187A0E1F-CE46-4AC5-863E-4A6D341FF553}" type="presOf" srcId="{F450F3E9-669A-4662-AE6C-51F98888251B}" destId="{3C77B6FD-261E-45F3-9F88-F6CF5936CEBE}" srcOrd="0" destOrd="0" presId="urn:microsoft.com/office/officeart/2018/2/layout/IconVerticalSolidList"/>
    <dgm:cxn modelId="{20F34C5D-637D-4C54-A606-150AD8BD29FD}" srcId="{F450F3E9-669A-4662-AE6C-51F98888251B}" destId="{4F6D9BC7-94A7-4F02-896E-3B0DD6B32373}" srcOrd="0" destOrd="0" parTransId="{041D1B44-2134-4561-B347-9581C28CA222}" sibTransId="{D2D4FA21-286F-4C80-A714-27D419C4E01A}"/>
    <dgm:cxn modelId="{3A7D5B9D-A7A9-41DF-B02B-9BF2C188536B}" type="presOf" srcId="{4F6D9BC7-94A7-4F02-896E-3B0DD6B32373}" destId="{4AB4D0EA-C276-47A7-BA78-6B9ADCCD97D4}" srcOrd="0" destOrd="0" presId="urn:microsoft.com/office/officeart/2018/2/layout/IconVerticalSolidList"/>
    <dgm:cxn modelId="{FA86E8BC-52E2-4193-822D-1538B677585C}" type="presOf" srcId="{951291DA-F9EE-4807-A324-9FC581B91749}" destId="{A2D46586-986B-4F81-A4E6-AD8ABAA6F149}" srcOrd="0" destOrd="0" presId="urn:microsoft.com/office/officeart/2018/2/layout/IconVerticalSolidList"/>
    <dgm:cxn modelId="{07662BC1-F0B0-4312-B7C8-6C2E25292D3E}" type="presOf" srcId="{2BDC4F0E-67A5-49D7-B122-75155067BF58}" destId="{D3D2CB1A-19C8-4840-A0CB-C0D3A70E57B5}" srcOrd="0" destOrd="0" presId="urn:microsoft.com/office/officeart/2018/2/layout/IconVerticalSolidList"/>
    <dgm:cxn modelId="{F88E59C6-713D-43EF-AB50-04F731259074}" srcId="{F450F3E9-669A-4662-AE6C-51F98888251B}" destId="{951291DA-F9EE-4807-A324-9FC581B91749}" srcOrd="2" destOrd="0" parTransId="{48060162-9A5D-4D33-9849-9FE35D7F919D}" sibTransId="{B9461CC5-FDCC-469B-A0C1-AE9CBBFA9334}"/>
    <dgm:cxn modelId="{84A913CA-019B-4D3A-9E71-D25E298B4A25}" srcId="{F450F3E9-669A-4662-AE6C-51F98888251B}" destId="{2BDC4F0E-67A5-49D7-B122-75155067BF58}" srcOrd="1" destOrd="0" parTransId="{FB371B47-81FE-471A-83B4-9DE98E12AB24}" sibTransId="{886A23B0-54BA-4A92-83D4-079D470E72C3}"/>
    <dgm:cxn modelId="{4BC76A36-A8A9-4EC9-BB8E-3E49DE655771}" type="presParOf" srcId="{3C77B6FD-261E-45F3-9F88-F6CF5936CEBE}" destId="{BB3F43D3-87E7-41EF-A4A9-4B7A3396E6A5}" srcOrd="0" destOrd="0" presId="urn:microsoft.com/office/officeart/2018/2/layout/IconVerticalSolidList"/>
    <dgm:cxn modelId="{BFD842CD-CBD0-4BBD-840A-6D42B67948DF}" type="presParOf" srcId="{BB3F43D3-87E7-41EF-A4A9-4B7A3396E6A5}" destId="{07286962-989E-485C-810A-B4ABFD51CED5}" srcOrd="0" destOrd="0" presId="urn:microsoft.com/office/officeart/2018/2/layout/IconVerticalSolidList"/>
    <dgm:cxn modelId="{7D694C5E-B26C-4145-95D3-284897394DA7}" type="presParOf" srcId="{BB3F43D3-87E7-41EF-A4A9-4B7A3396E6A5}" destId="{26715919-0EBE-4D72-BE32-9987EC171E61}" srcOrd="1" destOrd="0" presId="urn:microsoft.com/office/officeart/2018/2/layout/IconVerticalSolidList"/>
    <dgm:cxn modelId="{95607D38-BCAE-42B2-9BB0-32C639D85386}" type="presParOf" srcId="{BB3F43D3-87E7-41EF-A4A9-4B7A3396E6A5}" destId="{8FC90020-E4A9-408E-9FD5-BD5A04574ED5}" srcOrd="2" destOrd="0" presId="urn:microsoft.com/office/officeart/2018/2/layout/IconVerticalSolidList"/>
    <dgm:cxn modelId="{B1D199BB-C525-4D21-9E84-D4C53B5A6E37}" type="presParOf" srcId="{BB3F43D3-87E7-41EF-A4A9-4B7A3396E6A5}" destId="{4AB4D0EA-C276-47A7-BA78-6B9ADCCD97D4}" srcOrd="3" destOrd="0" presId="urn:microsoft.com/office/officeart/2018/2/layout/IconVerticalSolidList"/>
    <dgm:cxn modelId="{CEC406AA-1327-4781-AA70-F288970F4B65}" type="presParOf" srcId="{3C77B6FD-261E-45F3-9F88-F6CF5936CEBE}" destId="{59B1C78E-D73B-44C3-832A-A2039D714136}" srcOrd="1" destOrd="0" presId="urn:microsoft.com/office/officeart/2018/2/layout/IconVerticalSolidList"/>
    <dgm:cxn modelId="{9050EC3F-195B-4EBD-829E-FCC2DA62409D}" type="presParOf" srcId="{3C77B6FD-261E-45F3-9F88-F6CF5936CEBE}" destId="{B8114286-5A90-45C7-88AC-B85FB9310486}" srcOrd="2" destOrd="0" presId="urn:microsoft.com/office/officeart/2018/2/layout/IconVerticalSolidList"/>
    <dgm:cxn modelId="{232D3ED1-ACB4-44A9-A584-456F3DC8134A}" type="presParOf" srcId="{B8114286-5A90-45C7-88AC-B85FB9310486}" destId="{EE60FEB9-2EB7-45C1-B753-403C083309BE}" srcOrd="0" destOrd="0" presId="urn:microsoft.com/office/officeart/2018/2/layout/IconVerticalSolidList"/>
    <dgm:cxn modelId="{FFFF82A3-3273-4AAE-9D0E-F8B5DCC54DC3}" type="presParOf" srcId="{B8114286-5A90-45C7-88AC-B85FB9310486}" destId="{8C7A43D6-1057-4C08-999E-E9389D27EFF0}" srcOrd="1" destOrd="0" presId="urn:microsoft.com/office/officeart/2018/2/layout/IconVerticalSolidList"/>
    <dgm:cxn modelId="{2CF3DB86-240C-4209-A5DF-4F4B8584C6AC}" type="presParOf" srcId="{B8114286-5A90-45C7-88AC-B85FB9310486}" destId="{EC4FBAAE-9157-46A0-B110-1C6C9DF342DD}" srcOrd="2" destOrd="0" presId="urn:microsoft.com/office/officeart/2018/2/layout/IconVerticalSolidList"/>
    <dgm:cxn modelId="{81474F7C-CD6E-4887-AD74-393C60230F93}" type="presParOf" srcId="{B8114286-5A90-45C7-88AC-B85FB9310486}" destId="{D3D2CB1A-19C8-4840-A0CB-C0D3A70E57B5}" srcOrd="3" destOrd="0" presId="urn:microsoft.com/office/officeart/2018/2/layout/IconVerticalSolidList"/>
    <dgm:cxn modelId="{0BCD5F91-1EE3-474B-B59A-16C720659118}" type="presParOf" srcId="{3C77B6FD-261E-45F3-9F88-F6CF5936CEBE}" destId="{01E57771-B748-4DD4-AD12-E443A6C4716D}" srcOrd="3" destOrd="0" presId="urn:microsoft.com/office/officeart/2018/2/layout/IconVerticalSolidList"/>
    <dgm:cxn modelId="{6D4009C0-ECCD-4E4A-988D-6A43AB7411D7}" type="presParOf" srcId="{3C77B6FD-261E-45F3-9F88-F6CF5936CEBE}" destId="{14D3F997-A8A3-412A-ABE3-C24766B83D18}" srcOrd="4" destOrd="0" presId="urn:microsoft.com/office/officeart/2018/2/layout/IconVerticalSolidList"/>
    <dgm:cxn modelId="{41EBA505-8BB4-49D6-8AA4-FB27E7D54452}" type="presParOf" srcId="{14D3F997-A8A3-412A-ABE3-C24766B83D18}" destId="{0B1AE87A-A0F7-4DCA-B08A-1B896A956264}" srcOrd="0" destOrd="0" presId="urn:microsoft.com/office/officeart/2018/2/layout/IconVerticalSolidList"/>
    <dgm:cxn modelId="{8797C3DC-EA09-468B-93A1-4CFD3A9CD0A7}" type="presParOf" srcId="{14D3F997-A8A3-412A-ABE3-C24766B83D18}" destId="{CD7EBC18-55C6-4D63-99B2-3C2D253D3FB0}" srcOrd="1" destOrd="0" presId="urn:microsoft.com/office/officeart/2018/2/layout/IconVerticalSolidList"/>
    <dgm:cxn modelId="{C55A4168-F915-4175-93C7-122EFC63E0CE}" type="presParOf" srcId="{14D3F997-A8A3-412A-ABE3-C24766B83D18}" destId="{936F755E-4359-4311-961D-8BFF0C80FEFD}" srcOrd="2" destOrd="0" presId="urn:microsoft.com/office/officeart/2018/2/layout/IconVerticalSolidList"/>
    <dgm:cxn modelId="{2C6B24D0-E255-4A27-B7EB-7B0C8F021B47}" type="presParOf" srcId="{14D3F997-A8A3-412A-ABE3-C24766B83D18}" destId="{A2D46586-986B-4F81-A4E6-AD8ABAA6F1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0F8765A-668F-40C4-B387-AA56D4853BB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B78ABF2B-ED04-4A83-A829-88599B7D42E0}">
      <dgm:prSet/>
      <dgm:spPr/>
      <dgm:t>
        <a:bodyPr/>
        <a:lstStyle/>
        <a:p>
          <a:pPr>
            <a:lnSpc>
              <a:spcPct val="100000"/>
            </a:lnSpc>
          </a:pPr>
          <a:r>
            <a:rPr lang="en-US" i="1"/>
            <a:t>La postura epistemológica cualitativa </a:t>
          </a:r>
          <a:r>
            <a:rPr lang="en-US"/>
            <a:t>pretende construir conocimiento de los campos de lo social, cultural, político y económico, a partir de la descripción e interpretación de lo que dicen los sujetos involucrados, lo cual habla de un enfoque que no gusta quedarse en la superficialidad del dato estadístico, sino que indaga en las profundidades mismas del ser humano (Rojas de Escalona, 2010, pág. 63). </a:t>
          </a:r>
        </a:p>
      </dgm:t>
    </dgm:pt>
    <dgm:pt modelId="{D9F476AA-9744-4243-AD5B-E6CD914F1CBA}" type="parTrans" cxnId="{8E41DD7D-67D5-411F-A08D-05B2C31795EE}">
      <dgm:prSet/>
      <dgm:spPr/>
      <dgm:t>
        <a:bodyPr/>
        <a:lstStyle/>
        <a:p>
          <a:endParaRPr lang="en-US"/>
        </a:p>
      </dgm:t>
    </dgm:pt>
    <dgm:pt modelId="{474037B0-AE26-4F86-AA12-4587EC139900}" type="sibTrans" cxnId="{8E41DD7D-67D5-411F-A08D-05B2C31795EE}">
      <dgm:prSet/>
      <dgm:spPr/>
      <dgm:t>
        <a:bodyPr/>
        <a:lstStyle/>
        <a:p>
          <a:endParaRPr lang="en-US"/>
        </a:p>
      </dgm:t>
    </dgm:pt>
    <dgm:pt modelId="{F8AAD367-CD38-46A2-BFE2-5F28E1FE6BCD}">
      <dgm:prSet/>
      <dgm:spPr/>
      <dgm:t>
        <a:bodyPr/>
        <a:lstStyle/>
        <a:p>
          <a:pPr>
            <a:lnSpc>
              <a:spcPct val="100000"/>
            </a:lnSpc>
          </a:pPr>
          <a:r>
            <a:rPr lang="en-US"/>
            <a:t>La problematización, por lo tanto, tiende a ser </a:t>
          </a:r>
          <a:r>
            <a:rPr lang="en-US" i="1"/>
            <a:t>constructivista</a:t>
          </a:r>
          <a:r>
            <a:rPr lang="en-US"/>
            <a:t>, es decir, más inductiva, flexible y emergente, en el tanto la indagación de los sujetos permite ir construyendo el “objeto” de estudio en el contexto de un “diálogo” entre este y el investigador. </a:t>
          </a:r>
        </a:p>
      </dgm:t>
    </dgm:pt>
    <dgm:pt modelId="{B42B8078-61DA-4A12-85C6-7555BC5BB9B5}" type="parTrans" cxnId="{CAC80695-6590-43E0-BC99-D4DCFADDCC40}">
      <dgm:prSet/>
      <dgm:spPr/>
      <dgm:t>
        <a:bodyPr/>
        <a:lstStyle/>
        <a:p>
          <a:endParaRPr lang="en-US"/>
        </a:p>
      </dgm:t>
    </dgm:pt>
    <dgm:pt modelId="{91EE372C-EADB-48B8-9F61-664A4C49F9A6}" type="sibTrans" cxnId="{CAC80695-6590-43E0-BC99-D4DCFADDCC40}">
      <dgm:prSet/>
      <dgm:spPr/>
      <dgm:t>
        <a:bodyPr/>
        <a:lstStyle/>
        <a:p>
          <a:endParaRPr lang="en-US"/>
        </a:p>
      </dgm:t>
    </dgm:pt>
    <dgm:pt modelId="{C3F62675-279A-4042-A888-322C93AE92C8}" type="pres">
      <dgm:prSet presAssocID="{40F8765A-668F-40C4-B387-AA56D4853BB1}" presName="vert0" presStyleCnt="0">
        <dgm:presLayoutVars>
          <dgm:dir/>
          <dgm:animOne val="branch"/>
          <dgm:animLvl val="lvl"/>
        </dgm:presLayoutVars>
      </dgm:prSet>
      <dgm:spPr/>
    </dgm:pt>
    <dgm:pt modelId="{0FADC593-6E6A-3840-AEB5-83D1054D9F9E}" type="pres">
      <dgm:prSet presAssocID="{B78ABF2B-ED04-4A83-A829-88599B7D42E0}" presName="thickLine" presStyleLbl="alignNode1" presStyleIdx="0" presStyleCnt="2"/>
      <dgm:spPr/>
    </dgm:pt>
    <dgm:pt modelId="{64043B4F-5711-024F-9444-51DFF4F9334B}" type="pres">
      <dgm:prSet presAssocID="{B78ABF2B-ED04-4A83-A829-88599B7D42E0}" presName="horz1" presStyleCnt="0"/>
      <dgm:spPr/>
    </dgm:pt>
    <dgm:pt modelId="{9290CC0D-95AE-494B-8298-619D746560D6}" type="pres">
      <dgm:prSet presAssocID="{B78ABF2B-ED04-4A83-A829-88599B7D42E0}" presName="tx1" presStyleLbl="revTx" presStyleIdx="0" presStyleCnt="2"/>
      <dgm:spPr/>
    </dgm:pt>
    <dgm:pt modelId="{303BE180-F704-0541-B56B-0E1C41CB7CD9}" type="pres">
      <dgm:prSet presAssocID="{B78ABF2B-ED04-4A83-A829-88599B7D42E0}" presName="vert1" presStyleCnt="0"/>
      <dgm:spPr/>
    </dgm:pt>
    <dgm:pt modelId="{713B4573-44DF-4C49-BECE-71268016946F}" type="pres">
      <dgm:prSet presAssocID="{F8AAD367-CD38-46A2-BFE2-5F28E1FE6BCD}" presName="thickLine" presStyleLbl="alignNode1" presStyleIdx="1" presStyleCnt="2"/>
      <dgm:spPr/>
    </dgm:pt>
    <dgm:pt modelId="{A38A20D4-761F-9148-AB52-0AEA99734585}" type="pres">
      <dgm:prSet presAssocID="{F8AAD367-CD38-46A2-BFE2-5F28E1FE6BCD}" presName="horz1" presStyleCnt="0"/>
      <dgm:spPr/>
    </dgm:pt>
    <dgm:pt modelId="{E0B705A8-50AA-444F-9BB6-410826833198}" type="pres">
      <dgm:prSet presAssocID="{F8AAD367-CD38-46A2-BFE2-5F28E1FE6BCD}" presName="tx1" presStyleLbl="revTx" presStyleIdx="1" presStyleCnt="2"/>
      <dgm:spPr/>
    </dgm:pt>
    <dgm:pt modelId="{BFC6574B-B1AC-8D41-B0D4-EC7C916B8C45}" type="pres">
      <dgm:prSet presAssocID="{F8AAD367-CD38-46A2-BFE2-5F28E1FE6BCD}" presName="vert1" presStyleCnt="0"/>
      <dgm:spPr/>
    </dgm:pt>
  </dgm:ptLst>
  <dgm:cxnLst>
    <dgm:cxn modelId="{00B60909-5E05-EA42-B787-B2C05D33980C}" type="presOf" srcId="{F8AAD367-CD38-46A2-BFE2-5F28E1FE6BCD}" destId="{E0B705A8-50AA-444F-9BB6-410826833198}" srcOrd="0" destOrd="0" presId="urn:microsoft.com/office/officeart/2008/layout/LinedList"/>
    <dgm:cxn modelId="{3AE5C34A-0E09-904C-BE83-BC75979C1A97}" type="presOf" srcId="{40F8765A-668F-40C4-B387-AA56D4853BB1}" destId="{C3F62675-279A-4042-A888-322C93AE92C8}" srcOrd="0" destOrd="0" presId="urn:microsoft.com/office/officeart/2008/layout/LinedList"/>
    <dgm:cxn modelId="{8E41DD7D-67D5-411F-A08D-05B2C31795EE}" srcId="{40F8765A-668F-40C4-B387-AA56D4853BB1}" destId="{B78ABF2B-ED04-4A83-A829-88599B7D42E0}" srcOrd="0" destOrd="0" parTransId="{D9F476AA-9744-4243-AD5B-E6CD914F1CBA}" sibTransId="{474037B0-AE26-4F86-AA12-4587EC139900}"/>
    <dgm:cxn modelId="{CAC80695-6590-43E0-BC99-D4DCFADDCC40}" srcId="{40F8765A-668F-40C4-B387-AA56D4853BB1}" destId="{F8AAD367-CD38-46A2-BFE2-5F28E1FE6BCD}" srcOrd="1" destOrd="0" parTransId="{B42B8078-61DA-4A12-85C6-7555BC5BB9B5}" sibTransId="{91EE372C-EADB-48B8-9F61-664A4C49F9A6}"/>
    <dgm:cxn modelId="{7E46B4E5-5B9D-874E-B496-5ED07AE02760}" type="presOf" srcId="{B78ABF2B-ED04-4A83-A829-88599B7D42E0}" destId="{9290CC0D-95AE-494B-8298-619D746560D6}" srcOrd="0" destOrd="0" presId="urn:microsoft.com/office/officeart/2008/layout/LinedList"/>
    <dgm:cxn modelId="{412CE823-D9A3-094F-BE87-AF2C91AA4041}" type="presParOf" srcId="{C3F62675-279A-4042-A888-322C93AE92C8}" destId="{0FADC593-6E6A-3840-AEB5-83D1054D9F9E}" srcOrd="0" destOrd="0" presId="urn:microsoft.com/office/officeart/2008/layout/LinedList"/>
    <dgm:cxn modelId="{961C1394-5CCC-E541-B531-EE19B76FB8FB}" type="presParOf" srcId="{C3F62675-279A-4042-A888-322C93AE92C8}" destId="{64043B4F-5711-024F-9444-51DFF4F9334B}" srcOrd="1" destOrd="0" presId="urn:microsoft.com/office/officeart/2008/layout/LinedList"/>
    <dgm:cxn modelId="{5C7384D3-7E60-1B4B-8102-4A7758403BDC}" type="presParOf" srcId="{64043B4F-5711-024F-9444-51DFF4F9334B}" destId="{9290CC0D-95AE-494B-8298-619D746560D6}" srcOrd="0" destOrd="0" presId="urn:microsoft.com/office/officeart/2008/layout/LinedList"/>
    <dgm:cxn modelId="{FC17FE37-0B8A-6D41-98A9-F85407EC21A8}" type="presParOf" srcId="{64043B4F-5711-024F-9444-51DFF4F9334B}" destId="{303BE180-F704-0541-B56B-0E1C41CB7CD9}" srcOrd="1" destOrd="0" presId="urn:microsoft.com/office/officeart/2008/layout/LinedList"/>
    <dgm:cxn modelId="{9C97C4E8-3ED0-B64E-A833-58F06BB41C48}" type="presParOf" srcId="{C3F62675-279A-4042-A888-322C93AE92C8}" destId="{713B4573-44DF-4C49-BECE-71268016946F}" srcOrd="2" destOrd="0" presId="urn:microsoft.com/office/officeart/2008/layout/LinedList"/>
    <dgm:cxn modelId="{729EC535-6B9F-8D47-8853-84DBBC8A2176}" type="presParOf" srcId="{C3F62675-279A-4042-A888-322C93AE92C8}" destId="{A38A20D4-761F-9148-AB52-0AEA99734585}" srcOrd="3" destOrd="0" presId="urn:microsoft.com/office/officeart/2008/layout/LinedList"/>
    <dgm:cxn modelId="{2A994FD5-1FF0-7743-9E6F-9006739540D2}" type="presParOf" srcId="{A38A20D4-761F-9148-AB52-0AEA99734585}" destId="{E0B705A8-50AA-444F-9BB6-410826833198}" srcOrd="0" destOrd="0" presId="urn:microsoft.com/office/officeart/2008/layout/LinedList"/>
    <dgm:cxn modelId="{B40385FD-85ED-A740-AA80-2C0FBB104F5F}" type="presParOf" srcId="{A38A20D4-761F-9148-AB52-0AEA99734585}" destId="{BFC6574B-B1AC-8D41-B0D4-EC7C916B8C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27CD1AD-328C-4ED6-8CC5-1D29D9E0C7D5}"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64F85366-9757-498F-9D67-F299E4395BBA}">
      <dgm:prSet/>
      <dgm:spPr/>
      <dgm:t>
        <a:bodyPr/>
        <a:lstStyle/>
        <a:p>
          <a:r>
            <a:rPr lang="en-US" dirty="0"/>
            <a:t>La </a:t>
          </a:r>
          <a:r>
            <a:rPr lang="en-US" dirty="0" err="1"/>
            <a:t>postura</a:t>
          </a:r>
          <a:r>
            <a:rPr lang="en-US" dirty="0"/>
            <a:t> </a:t>
          </a:r>
          <a:r>
            <a:rPr lang="en-US" dirty="0" err="1"/>
            <a:t>epistemológica</a:t>
          </a:r>
          <a:r>
            <a:rPr lang="en-US" dirty="0"/>
            <a:t> </a:t>
          </a:r>
          <a:r>
            <a:rPr lang="en-US" dirty="0" err="1"/>
            <a:t>cuantitativa</a:t>
          </a:r>
          <a:r>
            <a:rPr lang="en-US" dirty="0"/>
            <a:t> se </a:t>
          </a:r>
          <a:r>
            <a:rPr lang="en-US" dirty="0" err="1"/>
            <a:t>enfoca</a:t>
          </a:r>
          <a:r>
            <a:rPr lang="en-US" dirty="0"/>
            <a:t> </a:t>
          </a:r>
          <a:r>
            <a:rPr lang="en-US" dirty="0" err="1"/>
            <a:t>hacia</a:t>
          </a:r>
          <a:r>
            <a:rPr lang="en-US" dirty="0"/>
            <a:t> la </a:t>
          </a:r>
          <a:r>
            <a:rPr lang="en-US" dirty="0" err="1"/>
            <a:t>construcción</a:t>
          </a:r>
          <a:r>
            <a:rPr lang="en-US" dirty="0"/>
            <a:t> de </a:t>
          </a:r>
          <a:r>
            <a:rPr lang="en-US" dirty="0" err="1"/>
            <a:t>conocimiento</a:t>
          </a:r>
          <a:r>
            <a:rPr lang="en-US" dirty="0"/>
            <a:t> </a:t>
          </a:r>
          <a:r>
            <a:rPr lang="en-US" dirty="0" err="1"/>
            <a:t>sobre</a:t>
          </a:r>
          <a:r>
            <a:rPr lang="en-US" dirty="0"/>
            <a:t> la base de la </a:t>
          </a:r>
          <a:r>
            <a:rPr lang="en-US" dirty="0" err="1"/>
            <a:t>medición</a:t>
          </a:r>
          <a:r>
            <a:rPr lang="en-US" dirty="0"/>
            <a:t> </a:t>
          </a:r>
          <a:r>
            <a:rPr lang="en-US" dirty="0" err="1"/>
            <a:t>numérica</a:t>
          </a:r>
          <a:r>
            <a:rPr lang="en-US" dirty="0"/>
            <a:t> de </a:t>
          </a:r>
          <a:r>
            <a:rPr lang="en-US" dirty="0" err="1"/>
            <a:t>los</a:t>
          </a:r>
          <a:r>
            <a:rPr lang="en-US" dirty="0"/>
            <a:t> </a:t>
          </a:r>
          <a:r>
            <a:rPr lang="en-US" dirty="0" err="1"/>
            <a:t>fenómenos</a:t>
          </a:r>
          <a:r>
            <a:rPr lang="en-US" dirty="0"/>
            <a:t> </a:t>
          </a:r>
          <a:r>
            <a:rPr lang="en-US" dirty="0" err="1"/>
            <a:t>sociales</a:t>
          </a:r>
          <a:r>
            <a:rPr lang="en-US" dirty="0"/>
            <a:t>, </a:t>
          </a:r>
          <a:r>
            <a:rPr lang="en-US" dirty="0" err="1"/>
            <a:t>económicos</a:t>
          </a:r>
          <a:r>
            <a:rPr lang="en-US" dirty="0"/>
            <a:t> y </a:t>
          </a:r>
          <a:r>
            <a:rPr lang="en-US" dirty="0" err="1"/>
            <a:t>políticos</a:t>
          </a:r>
          <a:r>
            <a:rPr lang="en-US" dirty="0"/>
            <a:t>, lo que </a:t>
          </a:r>
          <a:r>
            <a:rPr lang="en-US" dirty="0" err="1"/>
            <a:t>permite</a:t>
          </a:r>
          <a:r>
            <a:rPr lang="en-US" dirty="0"/>
            <a:t>, a </a:t>
          </a:r>
          <a:r>
            <a:rPr lang="en-US" dirty="0" err="1"/>
            <a:t>partir</a:t>
          </a:r>
          <a:r>
            <a:rPr lang="en-US" dirty="0"/>
            <a:t> de </a:t>
          </a:r>
          <a:r>
            <a:rPr lang="en-US" dirty="0" err="1"/>
            <a:t>una</a:t>
          </a:r>
          <a:r>
            <a:rPr lang="en-US" dirty="0"/>
            <a:t> </a:t>
          </a:r>
          <a:r>
            <a:rPr lang="en-US" dirty="0" err="1"/>
            <a:t>universo</a:t>
          </a:r>
          <a:r>
            <a:rPr lang="en-US" dirty="0"/>
            <a:t> </a:t>
          </a:r>
          <a:r>
            <a:rPr lang="en-US" dirty="0" err="1"/>
            <a:t>delimitado</a:t>
          </a:r>
          <a:r>
            <a:rPr lang="en-US" dirty="0"/>
            <a:t> de </a:t>
          </a:r>
          <a:r>
            <a:rPr lang="en-US" dirty="0" err="1"/>
            <a:t>sujetos</a:t>
          </a:r>
          <a:r>
            <a:rPr lang="en-US" dirty="0"/>
            <a:t>, </a:t>
          </a:r>
          <a:r>
            <a:rPr lang="en-US" dirty="0" err="1"/>
            <a:t>obtener</a:t>
          </a:r>
          <a:r>
            <a:rPr lang="en-US" dirty="0"/>
            <a:t> </a:t>
          </a:r>
          <a:r>
            <a:rPr lang="en-US" dirty="0" err="1"/>
            <a:t>datos</a:t>
          </a:r>
          <a:r>
            <a:rPr lang="en-US" dirty="0"/>
            <a:t> </a:t>
          </a:r>
          <a:r>
            <a:rPr lang="en-US" dirty="0" err="1"/>
            <a:t>tratables</a:t>
          </a:r>
          <a:r>
            <a:rPr lang="en-US" dirty="0"/>
            <a:t> </a:t>
          </a:r>
          <a:r>
            <a:rPr lang="en-US" dirty="0" err="1"/>
            <a:t>matemáticamente</a:t>
          </a:r>
          <a:r>
            <a:rPr lang="en-US" dirty="0"/>
            <a:t> y, </a:t>
          </a:r>
          <a:r>
            <a:rPr lang="en-US" dirty="0" err="1"/>
            <a:t>en</a:t>
          </a:r>
          <a:r>
            <a:rPr lang="en-US" dirty="0"/>
            <a:t> </a:t>
          </a:r>
          <a:r>
            <a:rPr lang="en-US" dirty="0" err="1"/>
            <a:t>muchos</a:t>
          </a:r>
          <a:r>
            <a:rPr lang="en-US" dirty="0"/>
            <a:t> </a:t>
          </a:r>
          <a:r>
            <a:rPr lang="en-US" dirty="0" err="1"/>
            <a:t>casos</a:t>
          </a:r>
          <a:r>
            <a:rPr lang="en-US" dirty="0"/>
            <a:t>, </a:t>
          </a:r>
          <a:r>
            <a:rPr lang="en-US" dirty="0" err="1"/>
            <a:t>inferibles</a:t>
          </a:r>
          <a:r>
            <a:rPr lang="en-US" dirty="0"/>
            <a:t> </a:t>
          </a:r>
          <a:r>
            <a:rPr lang="en-US" dirty="0" err="1"/>
            <a:t>estadísticamente</a:t>
          </a:r>
          <a:r>
            <a:rPr lang="en-US" dirty="0"/>
            <a:t>. </a:t>
          </a:r>
        </a:p>
      </dgm:t>
    </dgm:pt>
    <dgm:pt modelId="{2709B6D0-5AE5-4D22-B80E-1398152729C3}" type="parTrans" cxnId="{EE17E9A1-7C70-4E9B-88D6-7864A05405DF}">
      <dgm:prSet/>
      <dgm:spPr/>
      <dgm:t>
        <a:bodyPr/>
        <a:lstStyle/>
        <a:p>
          <a:endParaRPr lang="en-US"/>
        </a:p>
      </dgm:t>
    </dgm:pt>
    <dgm:pt modelId="{4E796C48-9C6E-4437-94F1-37B9CF406D9B}" type="sibTrans" cxnId="{EE17E9A1-7C70-4E9B-88D6-7864A05405DF}">
      <dgm:prSet/>
      <dgm:spPr/>
      <dgm:t>
        <a:bodyPr/>
        <a:lstStyle/>
        <a:p>
          <a:endParaRPr lang="en-US"/>
        </a:p>
      </dgm:t>
    </dgm:pt>
    <dgm:pt modelId="{933C7399-5712-412C-97D4-4D816C1152C5}">
      <dgm:prSet/>
      <dgm:spPr/>
      <dgm:t>
        <a:bodyPr/>
        <a:lstStyle/>
        <a:p>
          <a:r>
            <a:rPr lang="en-US" dirty="0"/>
            <a:t>Al </a:t>
          </a:r>
          <a:r>
            <a:rPr lang="en-US" dirty="0" err="1"/>
            <a:t>hacer</a:t>
          </a:r>
          <a:r>
            <a:rPr lang="en-US" dirty="0"/>
            <a:t> </a:t>
          </a:r>
          <a:r>
            <a:rPr lang="en-US" dirty="0" err="1"/>
            <a:t>énfasis</a:t>
          </a:r>
          <a:r>
            <a:rPr lang="en-US" dirty="0"/>
            <a:t> </a:t>
          </a:r>
          <a:r>
            <a:rPr lang="en-US" dirty="0" err="1"/>
            <a:t>en</a:t>
          </a:r>
          <a:r>
            <a:rPr lang="en-US" dirty="0"/>
            <a:t> </a:t>
          </a:r>
          <a:r>
            <a:rPr lang="en-US" dirty="0" err="1"/>
            <a:t>el</a:t>
          </a:r>
          <a:r>
            <a:rPr lang="en-US" dirty="0"/>
            <a:t> </a:t>
          </a:r>
          <a:r>
            <a:rPr lang="en-US" dirty="0" err="1"/>
            <a:t>dato</a:t>
          </a:r>
          <a:r>
            <a:rPr lang="en-US" dirty="0"/>
            <a:t> </a:t>
          </a:r>
          <a:r>
            <a:rPr lang="en-US" dirty="0" err="1"/>
            <a:t>cuantitativo</a:t>
          </a:r>
          <a:r>
            <a:rPr lang="en-US" dirty="0"/>
            <a:t>, </a:t>
          </a:r>
          <a:r>
            <a:rPr lang="en-US" dirty="0" err="1"/>
            <a:t>esta</a:t>
          </a:r>
          <a:r>
            <a:rPr lang="en-US" dirty="0"/>
            <a:t> </a:t>
          </a:r>
          <a:r>
            <a:rPr lang="en-US" dirty="0" err="1"/>
            <a:t>estrategia</a:t>
          </a:r>
          <a:r>
            <a:rPr lang="en-US" dirty="0"/>
            <a:t> de </a:t>
          </a:r>
          <a:r>
            <a:rPr lang="en-US" dirty="0" err="1"/>
            <a:t>investigación</a:t>
          </a:r>
          <a:r>
            <a:rPr lang="en-US" dirty="0"/>
            <a:t> no se </a:t>
          </a:r>
          <a:r>
            <a:rPr lang="en-US" dirty="0" err="1"/>
            <a:t>sumerge</a:t>
          </a:r>
          <a:r>
            <a:rPr lang="en-US" dirty="0"/>
            <a:t> </a:t>
          </a:r>
          <a:r>
            <a:rPr lang="en-US" dirty="0" err="1"/>
            <a:t>en</a:t>
          </a:r>
          <a:r>
            <a:rPr lang="en-US" dirty="0"/>
            <a:t> las </a:t>
          </a:r>
          <a:r>
            <a:rPr lang="en-US" dirty="0" err="1"/>
            <a:t>profundidades</a:t>
          </a:r>
          <a:r>
            <a:rPr lang="en-US" dirty="0"/>
            <a:t> del </a:t>
          </a:r>
          <a:r>
            <a:rPr lang="en-US" dirty="0" err="1"/>
            <a:t>océano</a:t>
          </a:r>
          <a:r>
            <a:rPr lang="en-US" dirty="0"/>
            <a:t> de la </a:t>
          </a:r>
          <a:r>
            <a:rPr lang="en-US" dirty="0" err="1"/>
            <a:t>realidad</a:t>
          </a:r>
          <a:r>
            <a:rPr lang="en-US" dirty="0"/>
            <a:t> </a:t>
          </a:r>
          <a:r>
            <a:rPr lang="en-US" dirty="0" err="1"/>
            <a:t>sociopolítica</a:t>
          </a:r>
          <a:r>
            <a:rPr lang="en-US" dirty="0"/>
            <a:t>, </a:t>
          </a:r>
          <a:r>
            <a:rPr lang="en-US" dirty="0" err="1"/>
            <a:t>económica</a:t>
          </a:r>
          <a:r>
            <a:rPr lang="en-US" dirty="0"/>
            <a:t> y cultural, </a:t>
          </a:r>
          <a:r>
            <a:rPr lang="en-US" dirty="0" err="1"/>
            <a:t>sino</a:t>
          </a:r>
          <a:r>
            <a:rPr lang="en-US" dirty="0"/>
            <a:t> que se </a:t>
          </a:r>
          <a:r>
            <a:rPr lang="en-US" dirty="0" err="1"/>
            <a:t>queda</a:t>
          </a:r>
          <a:r>
            <a:rPr lang="en-US" dirty="0"/>
            <a:t> </a:t>
          </a:r>
          <a:r>
            <a:rPr lang="en-US" dirty="0" err="1"/>
            <a:t>en</a:t>
          </a:r>
          <a:r>
            <a:rPr lang="en-US" dirty="0"/>
            <a:t> la </a:t>
          </a:r>
          <a:r>
            <a:rPr lang="en-US" dirty="0" err="1"/>
            <a:t>universalidad</a:t>
          </a:r>
          <a:r>
            <a:rPr lang="en-US" dirty="0"/>
            <a:t> de </a:t>
          </a:r>
          <a:r>
            <a:rPr lang="en-US" dirty="0" err="1"/>
            <a:t>este</a:t>
          </a:r>
          <a:r>
            <a:rPr lang="en-US" dirty="0"/>
            <a:t>, para </a:t>
          </a:r>
          <a:r>
            <a:rPr lang="en-US" dirty="0" err="1"/>
            <a:t>mirar</a:t>
          </a:r>
          <a:r>
            <a:rPr lang="en-US" dirty="0"/>
            <a:t> a lo </a:t>
          </a:r>
          <a:r>
            <a:rPr lang="en-US" dirty="0" err="1"/>
            <a:t>lejos</a:t>
          </a:r>
          <a:r>
            <a:rPr lang="en-US" dirty="0"/>
            <a:t> y </a:t>
          </a:r>
          <a:r>
            <a:rPr lang="en-US" dirty="0" err="1"/>
            <a:t>ver</a:t>
          </a:r>
          <a:r>
            <a:rPr lang="en-US" dirty="0"/>
            <a:t> </a:t>
          </a:r>
          <a:r>
            <a:rPr lang="en-US" dirty="0" err="1"/>
            <a:t>los</a:t>
          </a:r>
          <a:r>
            <a:rPr lang="en-US" dirty="0"/>
            <a:t> contornos </a:t>
          </a:r>
          <a:r>
            <a:rPr lang="en-US" dirty="0" err="1"/>
            <a:t>generales</a:t>
          </a:r>
          <a:r>
            <a:rPr lang="en-US" dirty="0"/>
            <a:t>. </a:t>
          </a:r>
        </a:p>
      </dgm:t>
    </dgm:pt>
    <dgm:pt modelId="{52DA4535-9F66-4864-AEE6-B965A8567D6A}" type="parTrans" cxnId="{FBDF1509-C9B8-4F9F-8AAA-9E15DE02DB58}">
      <dgm:prSet/>
      <dgm:spPr/>
      <dgm:t>
        <a:bodyPr/>
        <a:lstStyle/>
        <a:p>
          <a:endParaRPr lang="en-US"/>
        </a:p>
      </dgm:t>
    </dgm:pt>
    <dgm:pt modelId="{03E273C0-6869-4BA6-9B36-BE37376B3729}" type="sibTrans" cxnId="{FBDF1509-C9B8-4F9F-8AAA-9E15DE02DB58}">
      <dgm:prSet/>
      <dgm:spPr/>
      <dgm:t>
        <a:bodyPr/>
        <a:lstStyle/>
        <a:p>
          <a:endParaRPr lang="en-US"/>
        </a:p>
      </dgm:t>
    </dgm:pt>
    <dgm:pt modelId="{B5D27EC5-E237-3146-83CD-8A9120D43942}" type="pres">
      <dgm:prSet presAssocID="{927CD1AD-328C-4ED6-8CC5-1D29D9E0C7D5}" presName="hierChild1" presStyleCnt="0">
        <dgm:presLayoutVars>
          <dgm:chPref val="1"/>
          <dgm:dir/>
          <dgm:animOne val="branch"/>
          <dgm:animLvl val="lvl"/>
          <dgm:resizeHandles/>
        </dgm:presLayoutVars>
      </dgm:prSet>
      <dgm:spPr/>
    </dgm:pt>
    <dgm:pt modelId="{CF33C192-B1F7-9D46-83A0-2268769DC4EA}" type="pres">
      <dgm:prSet presAssocID="{64F85366-9757-498F-9D67-F299E4395BBA}" presName="hierRoot1" presStyleCnt="0"/>
      <dgm:spPr/>
    </dgm:pt>
    <dgm:pt modelId="{013A3801-CDA1-744A-8BB0-1A745FA53BEE}" type="pres">
      <dgm:prSet presAssocID="{64F85366-9757-498F-9D67-F299E4395BBA}" presName="composite" presStyleCnt="0"/>
      <dgm:spPr/>
    </dgm:pt>
    <dgm:pt modelId="{89E89258-0CCB-2E47-8E6A-D26E19BF4FCA}" type="pres">
      <dgm:prSet presAssocID="{64F85366-9757-498F-9D67-F299E4395BBA}" presName="background" presStyleLbl="node0" presStyleIdx="0" presStyleCnt="2"/>
      <dgm:spPr/>
    </dgm:pt>
    <dgm:pt modelId="{4B9C4F7D-B918-DD4D-9DFC-FDB429E2676D}" type="pres">
      <dgm:prSet presAssocID="{64F85366-9757-498F-9D67-F299E4395BBA}" presName="text" presStyleLbl="fgAcc0" presStyleIdx="0" presStyleCnt="2" custScaleY="145121">
        <dgm:presLayoutVars>
          <dgm:chPref val="3"/>
        </dgm:presLayoutVars>
      </dgm:prSet>
      <dgm:spPr/>
    </dgm:pt>
    <dgm:pt modelId="{28502123-A711-1143-B07E-6C1F0DE92C60}" type="pres">
      <dgm:prSet presAssocID="{64F85366-9757-498F-9D67-F299E4395BBA}" presName="hierChild2" presStyleCnt="0"/>
      <dgm:spPr/>
    </dgm:pt>
    <dgm:pt modelId="{1872C9EF-C742-8545-A8C3-F1B4FA7396B0}" type="pres">
      <dgm:prSet presAssocID="{933C7399-5712-412C-97D4-4D816C1152C5}" presName="hierRoot1" presStyleCnt="0"/>
      <dgm:spPr/>
    </dgm:pt>
    <dgm:pt modelId="{F4D05E88-AAB4-B947-B1E8-DC1E025237EB}" type="pres">
      <dgm:prSet presAssocID="{933C7399-5712-412C-97D4-4D816C1152C5}" presName="composite" presStyleCnt="0"/>
      <dgm:spPr/>
    </dgm:pt>
    <dgm:pt modelId="{4F5C9533-F685-094D-A99F-6F9A20B0C98F}" type="pres">
      <dgm:prSet presAssocID="{933C7399-5712-412C-97D4-4D816C1152C5}" presName="background" presStyleLbl="node0" presStyleIdx="1" presStyleCnt="2"/>
      <dgm:spPr/>
    </dgm:pt>
    <dgm:pt modelId="{376D30D9-A6BB-D445-90B8-6920B8B66AB0}" type="pres">
      <dgm:prSet presAssocID="{933C7399-5712-412C-97D4-4D816C1152C5}" presName="text" presStyleLbl="fgAcc0" presStyleIdx="1" presStyleCnt="2" custScaleY="145121">
        <dgm:presLayoutVars>
          <dgm:chPref val="3"/>
        </dgm:presLayoutVars>
      </dgm:prSet>
      <dgm:spPr/>
    </dgm:pt>
    <dgm:pt modelId="{59E36E98-AC61-9A46-B1F1-CCAC98BA287E}" type="pres">
      <dgm:prSet presAssocID="{933C7399-5712-412C-97D4-4D816C1152C5}" presName="hierChild2" presStyleCnt="0"/>
      <dgm:spPr/>
    </dgm:pt>
  </dgm:ptLst>
  <dgm:cxnLst>
    <dgm:cxn modelId="{FBDF1509-C9B8-4F9F-8AAA-9E15DE02DB58}" srcId="{927CD1AD-328C-4ED6-8CC5-1D29D9E0C7D5}" destId="{933C7399-5712-412C-97D4-4D816C1152C5}" srcOrd="1" destOrd="0" parTransId="{52DA4535-9F66-4864-AEE6-B965A8567D6A}" sibTransId="{03E273C0-6869-4BA6-9B36-BE37376B3729}"/>
    <dgm:cxn modelId="{01B35D0F-6FEF-5E46-8B21-5AD3523D56CE}" type="presOf" srcId="{64F85366-9757-498F-9D67-F299E4395BBA}" destId="{4B9C4F7D-B918-DD4D-9DFC-FDB429E2676D}" srcOrd="0" destOrd="0" presId="urn:microsoft.com/office/officeart/2005/8/layout/hierarchy1"/>
    <dgm:cxn modelId="{C034C064-E2B1-BC40-BCAC-F16990261527}" type="presOf" srcId="{927CD1AD-328C-4ED6-8CC5-1D29D9E0C7D5}" destId="{B5D27EC5-E237-3146-83CD-8A9120D43942}" srcOrd="0" destOrd="0" presId="urn:microsoft.com/office/officeart/2005/8/layout/hierarchy1"/>
    <dgm:cxn modelId="{EE17E9A1-7C70-4E9B-88D6-7864A05405DF}" srcId="{927CD1AD-328C-4ED6-8CC5-1D29D9E0C7D5}" destId="{64F85366-9757-498F-9D67-F299E4395BBA}" srcOrd="0" destOrd="0" parTransId="{2709B6D0-5AE5-4D22-B80E-1398152729C3}" sibTransId="{4E796C48-9C6E-4437-94F1-37B9CF406D9B}"/>
    <dgm:cxn modelId="{7414EFD3-D684-E846-8021-67BCFD7B545C}" type="presOf" srcId="{933C7399-5712-412C-97D4-4D816C1152C5}" destId="{376D30D9-A6BB-D445-90B8-6920B8B66AB0}" srcOrd="0" destOrd="0" presId="urn:microsoft.com/office/officeart/2005/8/layout/hierarchy1"/>
    <dgm:cxn modelId="{EF4496D8-6ED1-CA4C-90E8-50A9A285A36B}" type="presParOf" srcId="{B5D27EC5-E237-3146-83CD-8A9120D43942}" destId="{CF33C192-B1F7-9D46-83A0-2268769DC4EA}" srcOrd="0" destOrd="0" presId="urn:microsoft.com/office/officeart/2005/8/layout/hierarchy1"/>
    <dgm:cxn modelId="{B0921112-9C16-EC4C-8CE4-F429BB9A7DB4}" type="presParOf" srcId="{CF33C192-B1F7-9D46-83A0-2268769DC4EA}" destId="{013A3801-CDA1-744A-8BB0-1A745FA53BEE}" srcOrd="0" destOrd="0" presId="urn:microsoft.com/office/officeart/2005/8/layout/hierarchy1"/>
    <dgm:cxn modelId="{CC786D58-78E7-F944-A1DE-44C348784361}" type="presParOf" srcId="{013A3801-CDA1-744A-8BB0-1A745FA53BEE}" destId="{89E89258-0CCB-2E47-8E6A-D26E19BF4FCA}" srcOrd="0" destOrd="0" presId="urn:microsoft.com/office/officeart/2005/8/layout/hierarchy1"/>
    <dgm:cxn modelId="{BC555C55-64F0-6640-9779-CDBCCC1694B7}" type="presParOf" srcId="{013A3801-CDA1-744A-8BB0-1A745FA53BEE}" destId="{4B9C4F7D-B918-DD4D-9DFC-FDB429E2676D}" srcOrd="1" destOrd="0" presId="urn:microsoft.com/office/officeart/2005/8/layout/hierarchy1"/>
    <dgm:cxn modelId="{BBEF5033-52A5-BC47-9B16-3B6515BED671}" type="presParOf" srcId="{CF33C192-B1F7-9D46-83A0-2268769DC4EA}" destId="{28502123-A711-1143-B07E-6C1F0DE92C60}" srcOrd="1" destOrd="0" presId="urn:microsoft.com/office/officeart/2005/8/layout/hierarchy1"/>
    <dgm:cxn modelId="{8BC4B6E7-73A2-3C45-A4F0-708CB0E2A796}" type="presParOf" srcId="{B5D27EC5-E237-3146-83CD-8A9120D43942}" destId="{1872C9EF-C742-8545-A8C3-F1B4FA7396B0}" srcOrd="1" destOrd="0" presId="urn:microsoft.com/office/officeart/2005/8/layout/hierarchy1"/>
    <dgm:cxn modelId="{596B3C2F-3ABA-8B40-AF42-D5D68214C3B2}" type="presParOf" srcId="{1872C9EF-C742-8545-A8C3-F1B4FA7396B0}" destId="{F4D05E88-AAB4-B947-B1E8-DC1E025237EB}" srcOrd="0" destOrd="0" presId="urn:microsoft.com/office/officeart/2005/8/layout/hierarchy1"/>
    <dgm:cxn modelId="{A9DC6757-460A-FE49-9F07-B7CF656B0F63}" type="presParOf" srcId="{F4D05E88-AAB4-B947-B1E8-DC1E025237EB}" destId="{4F5C9533-F685-094D-A99F-6F9A20B0C98F}" srcOrd="0" destOrd="0" presId="urn:microsoft.com/office/officeart/2005/8/layout/hierarchy1"/>
    <dgm:cxn modelId="{F833C92E-D2B7-644A-94A6-BD377A7D7818}" type="presParOf" srcId="{F4D05E88-AAB4-B947-B1E8-DC1E025237EB}" destId="{376D30D9-A6BB-D445-90B8-6920B8B66AB0}" srcOrd="1" destOrd="0" presId="urn:microsoft.com/office/officeart/2005/8/layout/hierarchy1"/>
    <dgm:cxn modelId="{48ADAACE-DE5E-ED45-9F6E-1FF29ACC98A9}" type="presParOf" srcId="{1872C9EF-C742-8545-A8C3-F1B4FA7396B0}" destId="{59E36E98-AC61-9A46-B1F1-CCAC98BA287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075721A-7E05-41FD-940D-C6EF030242D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5BA46FC-9537-4AF0-B9E8-D35EEB15D55C}">
      <dgm:prSet/>
      <dgm:spPr/>
      <dgm:t>
        <a:bodyPr/>
        <a:lstStyle/>
        <a:p>
          <a:r>
            <a:rPr lang="en-US" dirty="0"/>
            <a:t>La </a:t>
          </a:r>
          <a:r>
            <a:rPr lang="en-US" dirty="0" err="1"/>
            <a:t>problematización</a:t>
          </a:r>
          <a:r>
            <a:rPr lang="en-US" dirty="0"/>
            <a:t> </a:t>
          </a:r>
          <a:r>
            <a:rPr lang="en-US" dirty="0" err="1"/>
            <a:t>tiende</a:t>
          </a:r>
          <a:r>
            <a:rPr lang="en-US" dirty="0"/>
            <a:t> a ser </a:t>
          </a:r>
          <a:r>
            <a:rPr lang="en-US" dirty="0" err="1"/>
            <a:t>más</a:t>
          </a:r>
          <a:r>
            <a:rPr lang="en-US" dirty="0"/>
            <a:t> </a:t>
          </a:r>
          <a:r>
            <a:rPr lang="en-US" dirty="0" err="1"/>
            <a:t>deductiva</a:t>
          </a:r>
          <a:r>
            <a:rPr lang="en-US" dirty="0"/>
            <a:t>, </a:t>
          </a:r>
          <a:r>
            <a:rPr lang="en-US" dirty="0" err="1"/>
            <a:t>mecánica</a:t>
          </a:r>
          <a:r>
            <a:rPr lang="en-US" dirty="0"/>
            <a:t> y </a:t>
          </a:r>
          <a:r>
            <a:rPr lang="en-US" dirty="0" err="1"/>
            <a:t>evidente</a:t>
          </a:r>
          <a:r>
            <a:rPr lang="en-US" dirty="0"/>
            <a:t>, </a:t>
          </a:r>
          <a:r>
            <a:rPr lang="en-US" dirty="0" err="1"/>
            <a:t>en</a:t>
          </a:r>
          <a:r>
            <a:rPr lang="en-US" dirty="0"/>
            <a:t> </a:t>
          </a:r>
          <a:r>
            <a:rPr lang="en-US" dirty="0" err="1"/>
            <a:t>el</a:t>
          </a:r>
          <a:r>
            <a:rPr lang="en-US" dirty="0"/>
            <a:t> tanto se </a:t>
          </a:r>
          <a:r>
            <a:rPr lang="en-US" dirty="0" err="1"/>
            <a:t>concentra</a:t>
          </a:r>
          <a:r>
            <a:rPr lang="en-US" dirty="0"/>
            <a:t> </a:t>
          </a:r>
          <a:r>
            <a:rPr lang="en-US" dirty="0" err="1"/>
            <a:t>en</a:t>
          </a:r>
          <a:r>
            <a:rPr lang="en-US" dirty="0"/>
            <a:t> la </a:t>
          </a:r>
          <a:r>
            <a:rPr lang="en-US" dirty="0" err="1"/>
            <a:t>cuantificación</a:t>
          </a:r>
          <a:r>
            <a:rPr lang="en-US" dirty="0"/>
            <a:t> del </a:t>
          </a:r>
          <a:r>
            <a:rPr lang="en-US" dirty="0" err="1"/>
            <a:t>dato</a:t>
          </a:r>
          <a:r>
            <a:rPr lang="en-US" dirty="0"/>
            <a:t> “dado”, </a:t>
          </a:r>
          <a:r>
            <a:rPr lang="en-US" dirty="0" err="1"/>
            <a:t>presuntamente</a:t>
          </a:r>
          <a:r>
            <a:rPr lang="en-US" dirty="0"/>
            <a:t>, “</a:t>
          </a:r>
          <a:r>
            <a:rPr lang="en-US" dirty="0" err="1"/>
            <a:t>objetivo</a:t>
          </a:r>
          <a:r>
            <a:rPr lang="en-US" dirty="0"/>
            <a:t>”. </a:t>
          </a:r>
        </a:p>
      </dgm:t>
    </dgm:pt>
    <dgm:pt modelId="{A82EB3C9-4271-46C4-AC3E-0B6B9D4275FD}" type="parTrans" cxnId="{FB7EAE01-398F-45D7-98EA-9BFD735FDBDA}">
      <dgm:prSet/>
      <dgm:spPr/>
      <dgm:t>
        <a:bodyPr/>
        <a:lstStyle/>
        <a:p>
          <a:endParaRPr lang="en-US"/>
        </a:p>
      </dgm:t>
    </dgm:pt>
    <dgm:pt modelId="{14288F48-146E-4443-AAB3-89F38AF70CF7}" type="sibTrans" cxnId="{FB7EAE01-398F-45D7-98EA-9BFD735FDBDA}">
      <dgm:prSet/>
      <dgm:spPr/>
      <dgm:t>
        <a:bodyPr/>
        <a:lstStyle/>
        <a:p>
          <a:endParaRPr lang="en-US"/>
        </a:p>
      </dgm:t>
    </dgm:pt>
    <dgm:pt modelId="{ADEB61D2-E1C1-4B31-A41D-3832BAF06D0E}">
      <dgm:prSet/>
      <dgm:spPr/>
      <dgm:t>
        <a:bodyPr/>
        <a:lstStyle/>
        <a:p>
          <a:r>
            <a:rPr lang="en-US" dirty="0"/>
            <a:t>De </a:t>
          </a:r>
          <a:r>
            <a:rPr lang="en-US" dirty="0" err="1"/>
            <a:t>esta</a:t>
          </a:r>
          <a:r>
            <a:rPr lang="en-US" dirty="0"/>
            <a:t> forma, </a:t>
          </a:r>
          <a:r>
            <a:rPr lang="en-US" dirty="0" err="1"/>
            <a:t>mientras</a:t>
          </a:r>
          <a:r>
            <a:rPr lang="en-US" dirty="0"/>
            <a:t> la </a:t>
          </a:r>
          <a:r>
            <a:rPr lang="en-US" dirty="0" err="1"/>
            <a:t>investigación</a:t>
          </a:r>
          <a:r>
            <a:rPr lang="en-US" dirty="0"/>
            <a:t> </a:t>
          </a:r>
          <a:r>
            <a:rPr lang="en-US" dirty="0" err="1"/>
            <a:t>cuantitativa</a:t>
          </a:r>
          <a:r>
            <a:rPr lang="en-US" dirty="0"/>
            <a:t> </a:t>
          </a:r>
          <a:r>
            <a:rPr lang="en-US" dirty="0" err="1"/>
            <a:t>estudia</a:t>
          </a:r>
          <a:r>
            <a:rPr lang="en-US" dirty="0"/>
            <a:t> la </a:t>
          </a:r>
          <a:r>
            <a:rPr lang="en-US" dirty="0" err="1"/>
            <a:t>relación</a:t>
          </a:r>
          <a:r>
            <a:rPr lang="en-US" dirty="0"/>
            <a:t> y </a:t>
          </a:r>
          <a:r>
            <a:rPr lang="en-US" dirty="0" err="1"/>
            <a:t>asociación</a:t>
          </a:r>
          <a:r>
            <a:rPr lang="en-US" dirty="0"/>
            <a:t> entre variables </a:t>
          </a:r>
          <a:r>
            <a:rPr lang="en-US" dirty="0" err="1"/>
            <a:t>cuantificables</a:t>
          </a:r>
          <a:r>
            <a:rPr lang="en-US" dirty="0"/>
            <a:t>, la </a:t>
          </a:r>
          <a:r>
            <a:rPr lang="en-US" dirty="0" err="1"/>
            <a:t>cualitativa</a:t>
          </a:r>
          <a:r>
            <a:rPr lang="en-US" dirty="0"/>
            <a:t> </a:t>
          </a:r>
          <a:r>
            <a:rPr lang="en-US" dirty="0" err="1"/>
            <a:t>hace</a:t>
          </a:r>
          <a:r>
            <a:rPr lang="en-US" dirty="0"/>
            <a:t> lo </a:t>
          </a:r>
          <a:r>
            <a:rPr lang="en-US" dirty="0" err="1"/>
            <a:t>propio</a:t>
          </a:r>
          <a:r>
            <a:rPr lang="en-US" dirty="0"/>
            <a:t> </a:t>
          </a:r>
          <a:r>
            <a:rPr lang="en-US" dirty="0" err="1"/>
            <a:t>en</a:t>
          </a:r>
          <a:r>
            <a:rPr lang="en-US" dirty="0"/>
            <a:t> </a:t>
          </a:r>
          <a:r>
            <a:rPr lang="en-US" dirty="0" err="1"/>
            <a:t>contextos</a:t>
          </a:r>
          <a:r>
            <a:rPr lang="en-US" dirty="0"/>
            <a:t> </a:t>
          </a:r>
          <a:r>
            <a:rPr lang="en-US" dirty="0" err="1"/>
            <a:t>situacionales</a:t>
          </a:r>
          <a:r>
            <a:rPr lang="en-US" dirty="0"/>
            <a:t> y </a:t>
          </a:r>
          <a:r>
            <a:rPr lang="en-US" dirty="0" err="1"/>
            <a:t>estructurales</a:t>
          </a:r>
          <a:r>
            <a:rPr lang="en-US" dirty="0"/>
            <a:t> (López-Herrera, 2009, </a:t>
          </a:r>
          <a:r>
            <a:rPr lang="en-US" dirty="0" err="1"/>
            <a:t>pág</a:t>
          </a:r>
          <a:r>
            <a:rPr lang="en-US" dirty="0"/>
            <a:t>. 132) </a:t>
          </a:r>
        </a:p>
      </dgm:t>
    </dgm:pt>
    <dgm:pt modelId="{9C82CA12-B740-4DDD-ABFD-74D8DADC44FB}" type="parTrans" cxnId="{C1AC3EFC-63E8-4A9B-8980-DB076CB7D256}">
      <dgm:prSet/>
      <dgm:spPr/>
      <dgm:t>
        <a:bodyPr/>
        <a:lstStyle/>
        <a:p>
          <a:endParaRPr lang="en-US"/>
        </a:p>
      </dgm:t>
    </dgm:pt>
    <dgm:pt modelId="{F1E349C2-C17E-4F30-A143-4AAD1C7D8F20}" type="sibTrans" cxnId="{C1AC3EFC-63E8-4A9B-8980-DB076CB7D256}">
      <dgm:prSet/>
      <dgm:spPr/>
      <dgm:t>
        <a:bodyPr/>
        <a:lstStyle/>
        <a:p>
          <a:endParaRPr lang="en-US"/>
        </a:p>
      </dgm:t>
    </dgm:pt>
    <dgm:pt modelId="{FBA1A47E-A8DE-49D1-92FB-149C6157D5E0}" type="pres">
      <dgm:prSet presAssocID="{C075721A-7E05-41FD-940D-C6EF030242D9}" presName="root" presStyleCnt="0">
        <dgm:presLayoutVars>
          <dgm:dir/>
          <dgm:resizeHandles val="exact"/>
        </dgm:presLayoutVars>
      </dgm:prSet>
      <dgm:spPr/>
    </dgm:pt>
    <dgm:pt modelId="{7A23EAC2-F2A3-4126-AABD-8081D20AC3B7}" type="pres">
      <dgm:prSet presAssocID="{C5BA46FC-9537-4AF0-B9E8-D35EEB15D55C}" presName="compNode" presStyleCnt="0"/>
      <dgm:spPr/>
    </dgm:pt>
    <dgm:pt modelId="{1E0F8228-03D6-4402-B5D9-429A88C1D13E}" type="pres">
      <dgm:prSet presAssocID="{C5BA46FC-9537-4AF0-B9E8-D35EEB15D55C}" presName="bgRect" presStyleLbl="bgShp" presStyleIdx="0" presStyleCnt="2"/>
      <dgm:spPr/>
    </dgm:pt>
    <dgm:pt modelId="{3A0CD495-81FF-4B35-AF04-C3BA1B08C563}" type="pres">
      <dgm:prSet presAssocID="{C5BA46FC-9537-4AF0-B9E8-D35EEB15D55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elder"/>
        </a:ext>
      </dgm:extLst>
    </dgm:pt>
    <dgm:pt modelId="{7A954E4D-BF9C-410F-BCDE-950717A45590}" type="pres">
      <dgm:prSet presAssocID="{C5BA46FC-9537-4AF0-B9E8-D35EEB15D55C}" presName="spaceRect" presStyleCnt="0"/>
      <dgm:spPr/>
    </dgm:pt>
    <dgm:pt modelId="{7EC820D2-030A-4D81-A4BA-D3C816064D71}" type="pres">
      <dgm:prSet presAssocID="{C5BA46FC-9537-4AF0-B9E8-D35EEB15D55C}" presName="parTx" presStyleLbl="revTx" presStyleIdx="0" presStyleCnt="2">
        <dgm:presLayoutVars>
          <dgm:chMax val="0"/>
          <dgm:chPref val="0"/>
        </dgm:presLayoutVars>
      </dgm:prSet>
      <dgm:spPr/>
    </dgm:pt>
    <dgm:pt modelId="{3BDC85AF-2745-429E-B56D-E0EE7D3831A4}" type="pres">
      <dgm:prSet presAssocID="{14288F48-146E-4443-AAB3-89F38AF70CF7}" presName="sibTrans" presStyleCnt="0"/>
      <dgm:spPr/>
    </dgm:pt>
    <dgm:pt modelId="{96704607-65E9-44F1-B890-F4E17D1276DC}" type="pres">
      <dgm:prSet presAssocID="{ADEB61D2-E1C1-4B31-A41D-3832BAF06D0E}" presName="compNode" presStyleCnt="0"/>
      <dgm:spPr/>
    </dgm:pt>
    <dgm:pt modelId="{4191DB53-CEC0-4430-BEE5-920F516FF88D}" type="pres">
      <dgm:prSet presAssocID="{ADEB61D2-E1C1-4B31-A41D-3832BAF06D0E}" presName="bgRect" presStyleLbl="bgShp" presStyleIdx="1" presStyleCnt="2"/>
      <dgm:spPr/>
    </dgm:pt>
    <dgm:pt modelId="{F7A30110-A9E9-49F6-9322-0B4E766E93AB}" type="pres">
      <dgm:prSet presAssocID="{ADEB61D2-E1C1-4B31-A41D-3832BAF06D0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atistics"/>
        </a:ext>
      </dgm:extLst>
    </dgm:pt>
    <dgm:pt modelId="{20D56C25-CD1B-44A2-AD00-F21C68C717F6}" type="pres">
      <dgm:prSet presAssocID="{ADEB61D2-E1C1-4B31-A41D-3832BAF06D0E}" presName="spaceRect" presStyleCnt="0"/>
      <dgm:spPr/>
    </dgm:pt>
    <dgm:pt modelId="{45A22D31-3B05-44FC-A899-890B4AD3E2B0}" type="pres">
      <dgm:prSet presAssocID="{ADEB61D2-E1C1-4B31-A41D-3832BAF06D0E}" presName="parTx" presStyleLbl="revTx" presStyleIdx="1" presStyleCnt="2">
        <dgm:presLayoutVars>
          <dgm:chMax val="0"/>
          <dgm:chPref val="0"/>
        </dgm:presLayoutVars>
      </dgm:prSet>
      <dgm:spPr/>
    </dgm:pt>
  </dgm:ptLst>
  <dgm:cxnLst>
    <dgm:cxn modelId="{FB7EAE01-398F-45D7-98EA-9BFD735FDBDA}" srcId="{C075721A-7E05-41FD-940D-C6EF030242D9}" destId="{C5BA46FC-9537-4AF0-B9E8-D35EEB15D55C}" srcOrd="0" destOrd="0" parTransId="{A82EB3C9-4271-46C4-AC3E-0B6B9D4275FD}" sibTransId="{14288F48-146E-4443-AAB3-89F38AF70CF7}"/>
    <dgm:cxn modelId="{EE964F35-4D28-438E-9473-D8CE8C76A4D1}" type="presOf" srcId="{C5BA46FC-9537-4AF0-B9E8-D35EEB15D55C}" destId="{7EC820D2-030A-4D81-A4BA-D3C816064D71}" srcOrd="0" destOrd="0" presId="urn:microsoft.com/office/officeart/2018/2/layout/IconVerticalSolidList"/>
    <dgm:cxn modelId="{7EFD5A8B-5A8E-4173-8FCA-F82E642759AC}" type="presOf" srcId="{ADEB61D2-E1C1-4B31-A41D-3832BAF06D0E}" destId="{45A22D31-3B05-44FC-A899-890B4AD3E2B0}" srcOrd="0" destOrd="0" presId="urn:microsoft.com/office/officeart/2018/2/layout/IconVerticalSolidList"/>
    <dgm:cxn modelId="{E379E0AA-3C69-4015-8C66-1FFA795E5AE3}" type="presOf" srcId="{C075721A-7E05-41FD-940D-C6EF030242D9}" destId="{FBA1A47E-A8DE-49D1-92FB-149C6157D5E0}" srcOrd="0" destOrd="0" presId="urn:microsoft.com/office/officeart/2018/2/layout/IconVerticalSolidList"/>
    <dgm:cxn modelId="{C1AC3EFC-63E8-4A9B-8980-DB076CB7D256}" srcId="{C075721A-7E05-41FD-940D-C6EF030242D9}" destId="{ADEB61D2-E1C1-4B31-A41D-3832BAF06D0E}" srcOrd="1" destOrd="0" parTransId="{9C82CA12-B740-4DDD-ABFD-74D8DADC44FB}" sibTransId="{F1E349C2-C17E-4F30-A143-4AAD1C7D8F20}"/>
    <dgm:cxn modelId="{9796015C-93D8-41A9-B582-5C1318C086B6}" type="presParOf" srcId="{FBA1A47E-A8DE-49D1-92FB-149C6157D5E0}" destId="{7A23EAC2-F2A3-4126-AABD-8081D20AC3B7}" srcOrd="0" destOrd="0" presId="urn:microsoft.com/office/officeart/2018/2/layout/IconVerticalSolidList"/>
    <dgm:cxn modelId="{EE9526D6-7F34-48F1-B571-138C9BD4D761}" type="presParOf" srcId="{7A23EAC2-F2A3-4126-AABD-8081D20AC3B7}" destId="{1E0F8228-03D6-4402-B5D9-429A88C1D13E}" srcOrd="0" destOrd="0" presId="urn:microsoft.com/office/officeart/2018/2/layout/IconVerticalSolidList"/>
    <dgm:cxn modelId="{0ACE5B8B-D6C6-45D5-B2A5-545675B2FC4E}" type="presParOf" srcId="{7A23EAC2-F2A3-4126-AABD-8081D20AC3B7}" destId="{3A0CD495-81FF-4B35-AF04-C3BA1B08C563}" srcOrd="1" destOrd="0" presId="urn:microsoft.com/office/officeart/2018/2/layout/IconVerticalSolidList"/>
    <dgm:cxn modelId="{D6550105-AD63-4D74-9C9A-16F70D7D211F}" type="presParOf" srcId="{7A23EAC2-F2A3-4126-AABD-8081D20AC3B7}" destId="{7A954E4D-BF9C-410F-BCDE-950717A45590}" srcOrd="2" destOrd="0" presId="urn:microsoft.com/office/officeart/2018/2/layout/IconVerticalSolidList"/>
    <dgm:cxn modelId="{FBA07FB6-E8DD-465E-B6DD-9D0E6383EA13}" type="presParOf" srcId="{7A23EAC2-F2A3-4126-AABD-8081D20AC3B7}" destId="{7EC820D2-030A-4D81-A4BA-D3C816064D71}" srcOrd="3" destOrd="0" presId="urn:microsoft.com/office/officeart/2018/2/layout/IconVerticalSolidList"/>
    <dgm:cxn modelId="{E4C5869D-FC05-4BB1-86D0-44A59772B3CE}" type="presParOf" srcId="{FBA1A47E-A8DE-49D1-92FB-149C6157D5E0}" destId="{3BDC85AF-2745-429E-B56D-E0EE7D3831A4}" srcOrd="1" destOrd="0" presId="urn:microsoft.com/office/officeart/2018/2/layout/IconVerticalSolidList"/>
    <dgm:cxn modelId="{D5AF435A-077E-448D-AB81-E068629FE2E2}" type="presParOf" srcId="{FBA1A47E-A8DE-49D1-92FB-149C6157D5E0}" destId="{96704607-65E9-44F1-B890-F4E17D1276DC}" srcOrd="2" destOrd="0" presId="urn:microsoft.com/office/officeart/2018/2/layout/IconVerticalSolidList"/>
    <dgm:cxn modelId="{6525AC8A-33CA-484D-A088-4212B9CE34D4}" type="presParOf" srcId="{96704607-65E9-44F1-B890-F4E17D1276DC}" destId="{4191DB53-CEC0-4430-BEE5-920F516FF88D}" srcOrd="0" destOrd="0" presId="urn:microsoft.com/office/officeart/2018/2/layout/IconVerticalSolidList"/>
    <dgm:cxn modelId="{C6736F34-3449-4670-A863-C9E912F94FE6}" type="presParOf" srcId="{96704607-65E9-44F1-B890-F4E17D1276DC}" destId="{F7A30110-A9E9-49F6-9322-0B4E766E93AB}" srcOrd="1" destOrd="0" presId="urn:microsoft.com/office/officeart/2018/2/layout/IconVerticalSolidList"/>
    <dgm:cxn modelId="{29BC28C7-CB15-4E92-8D47-39843039001A}" type="presParOf" srcId="{96704607-65E9-44F1-B890-F4E17D1276DC}" destId="{20D56C25-CD1B-44A2-AD00-F21C68C717F6}" srcOrd="2" destOrd="0" presId="urn:microsoft.com/office/officeart/2018/2/layout/IconVerticalSolidList"/>
    <dgm:cxn modelId="{D3C784DA-47BA-4C7E-BF76-B995FF86FD0C}" type="presParOf" srcId="{96704607-65E9-44F1-B890-F4E17D1276DC}" destId="{45A22D31-3B05-44FC-A899-890B4AD3E2B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2152B27-4526-4E51-8256-E9980703071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260C48D-2AFA-467B-8D1D-9D6BCD605E2F}">
      <dgm:prSet/>
      <dgm:spPr/>
      <dgm:t>
        <a:bodyPr/>
        <a:lstStyle/>
        <a:p>
          <a:r>
            <a:rPr lang="en-US"/>
            <a:t>La dicotomía entre lo cuantitativo y lo cualitativo ha empezado a desdibujarse en los últimos años y, al parecer, los </a:t>
          </a:r>
          <a:r>
            <a:rPr lang="en-US" i="1"/>
            <a:t>enfoques complementarios o mixtos</a:t>
          </a:r>
          <a:r>
            <a:rPr lang="en-US"/>
            <a:t>, como una reivindicación de lo cualitativo, han venido ganando terreno después de décadas de dominio cuantitativista (Valles, 1997, págs. 38-39). </a:t>
          </a:r>
        </a:p>
      </dgm:t>
    </dgm:pt>
    <dgm:pt modelId="{7D94D478-7210-4FF1-BB4D-C3813D67AE16}" type="parTrans" cxnId="{F909C1CC-6821-4D20-AF79-617224FFF523}">
      <dgm:prSet/>
      <dgm:spPr/>
      <dgm:t>
        <a:bodyPr/>
        <a:lstStyle/>
        <a:p>
          <a:endParaRPr lang="en-US"/>
        </a:p>
      </dgm:t>
    </dgm:pt>
    <dgm:pt modelId="{E1F5AF7C-ED69-4841-AD8E-F6C74FA0625E}" type="sibTrans" cxnId="{F909C1CC-6821-4D20-AF79-617224FFF523}">
      <dgm:prSet/>
      <dgm:spPr/>
      <dgm:t>
        <a:bodyPr/>
        <a:lstStyle/>
        <a:p>
          <a:endParaRPr lang="en-US"/>
        </a:p>
      </dgm:t>
    </dgm:pt>
    <dgm:pt modelId="{A2A4B93A-6D1D-416B-8E29-8D97F907F9C4}">
      <dgm:prSet/>
      <dgm:spPr/>
      <dgm:t>
        <a:bodyPr/>
        <a:lstStyle/>
        <a:p>
          <a:r>
            <a:rPr lang="en-US"/>
            <a:t>La polémica se ve superada por la cuestión de las </a:t>
          </a:r>
          <a:r>
            <a:rPr lang="en-US" i="1"/>
            <a:t>técnicas, </a:t>
          </a:r>
          <a:r>
            <a:rPr lang="en-US"/>
            <a:t>lo que significa que las mejores oportunidades para ambos enfoques es, precisamente, desvincular ambos momentos señalados, el epistémico y el técnico. De esta forma, se debe concluir que la complementariedad se ha fortalecido en el terreno de la investigación.</a:t>
          </a:r>
        </a:p>
      </dgm:t>
    </dgm:pt>
    <dgm:pt modelId="{A22C1ADA-8AA2-470B-ADFA-C5B4B618FE6F}" type="parTrans" cxnId="{DEBFB7FC-5673-49E0-BFAD-1C231CB363AA}">
      <dgm:prSet/>
      <dgm:spPr/>
      <dgm:t>
        <a:bodyPr/>
        <a:lstStyle/>
        <a:p>
          <a:endParaRPr lang="en-US"/>
        </a:p>
      </dgm:t>
    </dgm:pt>
    <dgm:pt modelId="{3E7C6A88-0D79-4307-911B-8A0944E9DBE5}" type="sibTrans" cxnId="{DEBFB7FC-5673-49E0-BFAD-1C231CB363AA}">
      <dgm:prSet/>
      <dgm:spPr/>
      <dgm:t>
        <a:bodyPr/>
        <a:lstStyle/>
        <a:p>
          <a:endParaRPr lang="en-US"/>
        </a:p>
      </dgm:t>
    </dgm:pt>
    <dgm:pt modelId="{F714308C-2195-314F-9305-5A4B90D1302D}" type="pres">
      <dgm:prSet presAssocID="{42152B27-4526-4E51-8256-E9980703071B}" presName="linear" presStyleCnt="0">
        <dgm:presLayoutVars>
          <dgm:animLvl val="lvl"/>
          <dgm:resizeHandles val="exact"/>
        </dgm:presLayoutVars>
      </dgm:prSet>
      <dgm:spPr/>
    </dgm:pt>
    <dgm:pt modelId="{1CD17D67-9853-C641-AEC9-2753FDA381CD}" type="pres">
      <dgm:prSet presAssocID="{D260C48D-2AFA-467B-8D1D-9D6BCD605E2F}" presName="parentText" presStyleLbl="node1" presStyleIdx="0" presStyleCnt="2">
        <dgm:presLayoutVars>
          <dgm:chMax val="0"/>
          <dgm:bulletEnabled val="1"/>
        </dgm:presLayoutVars>
      </dgm:prSet>
      <dgm:spPr/>
    </dgm:pt>
    <dgm:pt modelId="{DF0AD63C-183B-5440-9EF7-CA2D31879189}" type="pres">
      <dgm:prSet presAssocID="{E1F5AF7C-ED69-4841-AD8E-F6C74FA0625E}" presName="spacer" presStyleCnt="0"/>
      <dgm:spPr/>
    </dgm:pt>
    <dgm:pt modelId="{3E7D0653-9AF7-C24A-99ED-DA6491D8DC2C}" type="pres">
      <dgm:prSet presAssocID="{A2A4B93A-6D1D-416B-8E29-8D97F907F9C4}" presName="parentText" presStyleLbl="node1" presStyleIdx="1" presStyleCnt="2">
        <dgm:presLayoutVars>
          <dgm:chMax val="0"/>
          <dgm:bulletEnabled val="1"/>
        </dgm:presLayoutVars>
      </dgm:prSet>
      <dgm:spPr/>
    </dgm:pt>
  </dgm:ptLst>
  <dgm:cxnLst>
    <dgm:cxn modelId="{41B5A609-58A3-184F-B929-5544774D2370}" type="presOf" srcId="{A2A4B93A-6D1D-416B-8E29-8D97F907F9C4}" destId="{3E7D0653-9AF7-C24A-99ED-DA6491D8DC2C}" srcOrd="0" destOrd="0" presId="urn:microsoft.com/office/officeart/2005/8/layout/vList2"/>
    <dgm:cxn modelId="{F4F15826-F39C-B84A-A7DB-421B47DD1CE4}" type="presOf" srcId="{42152B27-4526-4E51-8256-E9980703071B}" destId="{F714308C-2195-314F-9305-5A4B90D1302D}" srcOrd="0" destOrd="0" presId="urn:microsoft.com/office/officeart/2005/8/layout/vList2"/>
    <dgm:cxn modelId="{86C9AB78-D94A-2743-A237-72245449BACC}" type="presOf" srcId="{D260C48D-2AFA-467B-8D1D-9D6BCD605E2F}" destId="{1CD17D67-9853-C641-AEC9-2753FDA381CD}" srcOrd="0" destOrd="0" presId="urn:microsoft.com/office/officeart/2005/8/layout/vList2"/>
    <dgm:cxn modelId="{F909C1CC-6821-4D20-AF79-617224FFF523}" srcId="{42152B27-4526-4E51-8256-E9980703071B}" destId="{D260C48D-2AFA-467B-8D1D-9D6BCD605E2F}" srcOrd="0" destOrd="0" parTransId="{7D94D478-7210-4FF1-BB4D-C3813D67AE16}" sibTransId="{E1F5AF7C-ED69-4841-AD8E-F6C74FA0625E}"/>
    <dgm:cxn modelId="{DEBFB7FC-5673-49E0-BFAD-1C231CB363AA}" srcId="{42152B27-4526-4E51-8256-E9980703071B}" destId="{A2A4B93A-6D1D-416B-8E29-8D97F907F9C4}" srcOrd="1" destOrd="0" parTransId="{A22C1ADA-8AA2-470B-ADFA-C5B4B618FE6F}" sibTransId="{3E7C6A88-0D79-4307-911B-8A0944E9DBE5}"/>
    <dgm:cxn modelId="{7C87949A-5C44-5F4C-A472-4E2EB4DC8C21}" type="presParOf" srcId="{F714308C-2195-314F-9305-5A4B90D1302D}" destId="{1CD17D67-9853-C641-AEC9-2753FDA381CD}" srcOrd="0" destOrd="0" presId="urn:microsoft.com/office/officeart/2005/8/layout/vList2"/>
    <dgm:cxn modelId="{6992849E-1915-A24D-850D-A123497CE900}" type="presParOf" srcId="{F714308C-2195-314F-9305-5A4B90D1302D}" destId="{DF0AD63C-183B-5440-9EF7-CA2D31879189}" srcOrd="1" destOrd="0" presId="urn:microsoft.com/office/officeart/2005/8/layout/vList2"/>
    <dgm:cxn modelId="{79E6E6E5-F383-8A41-B1FC-072E7EEB0F3F}" type="presParOf" srcId="{F714308C-2195-314F-9305-5A4B90D1302D}" destId="{3E7D0653-9AF7-C24A-99ED-DA6491D8DC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910EB56-149D-41CD-98C5-F8B86B2C773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2A178B4-6B44-4587-A202-30EEBF5B1FAC}">
      <dgm:prSet/>
      <dgm:spPr/>
      <dgm:t>
        <a:bodyPr/>
        <a:lstStyle/>
        <a:p>
          <a:r>
            <a:rPr lang="en-US"/>
            <a:t>Una vez delimitado con mayor claridad el problema general de investigación y zanjada la cuestión de la postura epistemológica, a partir de este ejercicio de interrogación-investigación exploratoria -preguntas iniciales y estado del arte-, se puede proceder a desarrollar la justificación, la cual corresponde con la primera etapa formal del Proyecto.</a:t>
          </a:r>
        </a:p>
      </dgm:t>
    </dgm:pt>
    <dgm:pt modelId="{39BE63F3-4063-45AD-BF2A-B4BFCFC2B4D0}" type="parTrans" cxnId="{EE4530BE-F924-4A92-9E9F-1DF098D17ABA}">
      <dgm:prSet/>
      <dgm:spPr/>
      <dgm:t>
        <a:bodyPr/>
        <a:lstStyle/>
        <a:p>
          <a:endParaRPr lang="en-US"/>
        </a:p>
      </dgm:t>
    </dgm:pt>
    <dgm:pt modelId="{2BA814DF-AB42-405F-A06F-1AC59B1473C0}" type="sibTrans" cxnId="{EE4530BE-F924-4A92-9E9F-1DF098D17ABA}">
      <dgm:prSet/>
      <dgm:spPr/>
      <dgm:t>
        <a:bodyPr/>
        <a:lstStyle/>
        <a:p>
          <a:endParaRPr lang="en-US"/>
        </a:p>
      </dgm:t>
    </dgm:pt>
    <dgm:pt modelId="{F663B72E-7AD1-4C9C-8E39-ADBFCF81EE15}">
      <dgm:prSet/>
      <dgm:spPr/>
      <dgm:t>
        <a:bodyPr/>
        <a:lstStyle/>
        <a:p>
          <a:r>
            <a:rPr lang="en-US"/>
            <a:t>La justificación es una primera relación de ideas por medio de la cual el investigador trata de sustentar su objeto de estudio a partir de tres puntos de vista específicos: la importancia del objeto </a:t>
          </a:r>
          <a:r>
            <a:rPr lang="en-US" i="1"/>
            <a:t>para la sociedad </a:t>
          </a:r>
          <a:r>
            <a:rPr lang="en-US"/>
            <a:t>considerada; la relevancia </a:t>
          </a:r>
          <a:r>
            <a:rPr lang="en-US" i="1"/>
            <a:t>para la disciplina </a:t>
          </a:r>
          <a:r>
            <a:rPr lang="en-US"/>
            <a:t>en cuestión y la </a:t>
          </a:r>
          <a:r>
            <a:rPr lang="en-US" i="1"/>
            <a:t>importancia operativa</a:t>
          </a:r>
          <a:r>
            <a:rPr lang="en-US"/>
            <a:t>, cuando se trata de un ejercicio con pretensiones prácticas o aplicadas. </a:t>
          </a:r>
        </a:p>
      </dgm:t>
    </dgm:pt>
    <dgm:pt modelId="{078BCF49-6AA7-467D-A2F3-AE0B50ECF33E}" type="parTrans" cxnId="{7C6DE2FC-F56D-418D-B04B-D13DF45DA914}">
      <dgm:prSet/>
      <dgm:spPr/>
      <dgm:t>
        <a:bodyPr/>
        <a:lstStyle/>
        <a:p>
          <a:endParaRPr lang="en-US"/>
        </a:p>
      </dgm:t>
    </dgm:pt>
    <dgm:pt modelId="{E3221E39-F1A1-435E-85B8-F33397045B95}" type="sibTrans" cxnId="{7C6DE2FC-F56D-418D-B04B-D13DF45DA914}">
      <dgm:prSet/>
      <dgm:spPr/>
      <dgm:t>
        <a:bodyPr/>
        <a:lstStyle/>
        <a:p>
          <a:endParaRPr lang="en-US"/>
        </a:p>
      </dgm:t>
    </dgm:pt>
    <dgm:pt modelId="{B846D514-F9EA-4B4B-A98B-600C40F541FA}" type="pres">
      <dgm:prSet presAssocID="{5910EB56-149D-41CD-98C5-F8B86B2C7739}" presName="vert0" presStyleCnt="0">
        <dgm:presLayoutVars>
          <dgm:dir/>
          <dgm:animOne val="branch"/>
          <dgm:animLvl val="lvl"/>
        </dgm:presLayoutVars>
      </dgm:prSet>
      <dgm:spPr/>
    </dgm:pt>
    <dgm:pt modelId="{F3D8ECE1-8D84-404D-A73F-89EF9B9920FE}" type="pres">
      <dgm:prSet presAssocID="{42A178B4-6B44-4587-A202-30EEBF5B1FAC}" presName="thickLine" presStyleLbl="alignNode1" presStyleIdx="0" presStyleCnt="2"/>
      <dgm:spPr/>
    </dgm:pt>
    <dgm:pt modelId="{B059AA5D-0440-2749-B6FE-300C01E7DECA}" type="pres">
      <dgm:prSet presAssocID="{42A178B4-6B44-4587-A202-30EEBF5B1FAC}" presName="horz1" presStyleCnt="0"/>
      <dgm:spPr/>
    </dgm:pt>
    <dgm:pt modelId="{A9307C41-358F-5F45-B509-9F86CA994901}" type="pres">
      <dgm:prSet presAssocID="{42A178B4-6B44-4587-A202-30EEBF5B1FAC}" presName="tx1" presStyleLbl="revTx" presStyleIdx="0" presStyleCnt="2"/>
      <dgm:spPr/>
    </dgm:pt>
    <dgm:pt modelId="{6BBC6404-A8F9-6646-9097-303028A8D842}" type="pres">
      <dgm:prSet presAssocID="{42A178B4-6B44-4587-A202-30EEBF5B1FAC}" presName="vert1" presStyleCnt="0"/>
      <dgm:spPr/>
    </dgm:pt>
    <dgm:pt modelId="{C40B81CA-5A6D-C142-893F-9792B442E3AC}" type="pres">
      <dgm:prSet presAssocID="{F663B72E-7AD1-4C9C-8E39-ADBFCF81EE15}" presName="thickLine" presStyleLbl="alignNode1" presStyleIdx="1" presStyleCnt="2"/>
      <dgm:spPr/>
    </dgm:pt>
    <dgm:pt modelId="{541C1121-B0BF-3048-9C6A-8B495017C31A}" type="pres">
      <dgm:prSet presAssocID="{F663B72E-7AD1-4C9C-8E39-ADBFCF81EE15}" presName="horz1" presStyleCnt="0"/>
      <dgm:spPr/>
    </dgm:pt>
    <dgm:pt modelId="{51600457-3D95-9141-935A-2A5DAFAF87D9}" type="pres">
      <dgm:prSet presAssocID="{F663B72E-7AD1-4C9C-8E39-ADBFCF81EE15}" presName="tx1" presStyleLbl="revTx" presStyleIdx="1" presStyleCnt="2"/>
      <dgm:spPr/>
    </dgm:pt>
    <dgm:pt modelId="{772FFE83-F2E9-A44E-B489-E65519FBD6F4}" type="pres">
      <dgm:prSet presAssocID="{F663B72E-7AD1-4C9C-8E39-ADBFCF81EE15}" presName="vert1" presStyleCnt="0"/>
      <dgm:spPr/>
    </dgm:pt>
  </dgm:ptLst>
  <dgm:cxnLst>
    <dgm:cxn modelId="{8C43228C-297A-D049-A785-CC964888D781}" type="presOf" srcId="{F663B72E-7AD1-4C9C-8E39-ADBFCF81EE15}" destId="{51600457-3D95-9141-935A-2A5DAFAF87D9}" srcOrd="0" destOrd="0" presId="urn:microsoft.com/office/officeart/2008/layout/LinedList"/>
    <dgm:cxn modelId="{82A38AAA-4531-2C41-A34A-8E66299EECCF}" type="presOf" srcId="{42A178B4-6B44-4587-A202-30EEBF5B1FAC}" destId="{A9307C41-358F-5F45-B509-9F86CA994901}" srcOrd="0" destOrd="0" presId="urn:microsoft.com/office/officeart/2008/layout/LinedList"/>
    <dgm:cxn modelId="{EE4530BE-F924-4A92-9E9F-1DF098D17ABA}" srcId="{5910EB56-149D-41CD-98C5-F8B86B2C7739}" destId="{42A178B4-6B44-4587-A202-30EEBF5B1FAC}" srcOrd="0" destOrd="0" parTransId="{39BE63F3-4063-45AD-BF2A-B4BFCFC2B4D0}" sibTransId="{2BA814DF-AB42-405F-A06F-1AC59B1473C0}"/>
    <dgm:cxn modelId="{9BCAD0FC-4F3F-9D42-A3BB-DDF3433FC44B}" type="presOf" srcId="{5910EB56-149D-41CD-98C5-F8B86B2C7739}" destId="{B846D514-F9EA-4B4B-A98B-600C40F541FA}" srcOrd="0" destOrd="0" presId="urn:microsoft.com/office/officeart/2008/layout/LinedList"/>
    <dgm:cxn modelId="{7C6DE2FC-F56D-418D-B04B-D13DF45DA914}" srcId="{5910EB56-149D-41CD-98C5-F8B86B2C7739}" destId="{F663B72E-7AD1-4C9C-8E39-ADBFCF81EE15}" srcOrd="1" destOrd="0" parTransId="{078BCF49-6AA7-467D-A2F3-AE0B50ECF33E}" sibTransId="{E3221E39-F1A1-435E-85B8-F33397045B95}"/>
    <dgm:cxn modelId="{0C049E25-6118-D243-A93C-0C2294BD4E75}" type="presParOf" srcId="{B846D514-F9EA-4B4B-A98B-600C40F541FA}" destId="{F3D8ECE1-8D84-404D-A73F-89EF9B9920FE}" srcOrd="0" destOrd="0" presId="urn:microsoft.com/office/officeart/2008/layout/LinedList"/>
    <dgm:cxn modelId="{8D9BFB26-C774-CA4E-BDC4-E8126CE0E910}" type="presParOf" srcId="{B846D514-F9EA-4B4B-A98B-600C40F541FA}" destId="{B059AA5D-0440-2749-B6FE-300C01E7DECA}" srcOrd="1" destOrd="0" presId="urn:microsoft.com/office/officeart/2008/layout/LinedList"/>
    <dgm:cxn modelId="{FD01A1C3-E95A-D94D-AD1D-0C80452417F4}" type="presParOf" srcId="{B059AA5D-0440-2749-B6FE-300C01E7DECA}" destId="{A9307C41-358F-5F45-B509-9F86CA994901}" srcOrd="0" destOrd="0" presId="urn:microsoft.com/office/officeart/2008/layout/LinedList"/>
    <dgm:cxn modelId="{78E35A50-1933-8640-82FE-3621C3EB4FB9}" type="presParOf" srcId="{B059AA5D-0440-2749-B6FE-300C01E7DECA}" destId="{6BBC6404-A8F9-6646-9097-303028A8D842}" srcOrd="1" destOrd="0" presId="urn:microsoft.com/office/officeart/2008/layout/LinedList"/>
    <dgm:cxn modelId="{0A139265-CB55-1843-BAFD-4DC4133047D5}" type="presParOf" srcId="{B846D514-F9EA-4B4B-A98B-600C40F541FA}" destId="{C40B81CA-5A6D-C142-893F-9792B442E3AC}" srcOrd="2" destOrd="0" presId="urn:microsoft.com/office/officeart/2008/layout/LinedList"/>
    <dgm:cxn modelId="{68407185-F916-524C-9A40-92AC855444E8}" type="presParOf" srcId="{B846D514-F9EA-4B4B-A98B-600C40F541FA}" destId="{541C1121-B0BF-3048-9C6A-8B495017C31A}" srcOrd="3" destOrd="0" presId="urn:microsoft.com/office/officeart/2008/layout/LinedList"/>
    <dgm:cxn modelId="{A347A6C5-B6F0-E24A-BBC6-B25ADEFE6CF3}" type="presParOf" srcId="{541C1121-B0BF-3048-9C6A-8B495017C31A}" destId="{51600457-3D95-9141-935A-2A5DAFAF87D9}" srcOrd="0" destOrd="0" presId="urn:microsoft.com/office/officeart/2008/layout/LinedList"/>
    <dgm:cxn modelId="{CD14D847-CA16-E84B-9EDB-465B69687000}" type="presParOf" srcId="{541C1121-B0BF-3048-9C6A-8B495017C31A}" destId="{772FFE83-F2E9-A44E-B489-E65519FBD6F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70CA77B-5890-4F43-AEBB-800A6F52CB79}"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B514AF15-C6EF-4B91-AA9F-A314A413A7DF}">
      <dgm:prSet/>
      <dgm:spPr/>
      <dgm:t>
        <a:bodyPr/>
        <a:lstStyle/>
        <a:p>
          <a:r>
            <a:rPr lang="en-US"/>
            <a:t>Formalmente, esto se vierte en el documento en no más de tres páginas, toda vez que representa una síntesis clara y concreta sobre estos elementos. </a:t>
          </a:r>
        </a:p>
      </dgm:t>
    </dgm:pt>
    <dgm:pt modelId="{4D2D26D4-1D09-4EE7-AAD5-AAD3DD7BD246}" type="parTrans" cxnId="{45344F1A-52B0-43C1-917A-3DB4443E26CE}">
      <dgm:prSet/>
      <dgm:spPr/>
      <dgm:t>
        <a:bodyPr/>
        <a:lstStyle/>
        <a:p>
          <a:endParaRPr lang="en-US"/>
        </a:p>
      </dgm:t>
    </dgm:pt>
    <dgm:pt modelId="{66212C0B-DF51-4E22-B4F3-EB7335EBE70E}" type="sibTrans" cxnId="{45344F1A-52B0-43C1-917A-3DB4443E26CE}">
      <dgm:prSet/>
      <dgm:spPr/>
      <dgm:t>
        <a:bodyPr/>
        <a:lstStyle/>
        <a:p>
          <a:endParaRPr lang="en-US"/>
        </a:p>
      </dgm:t>
    </dgm:pt>
    <dgm:pt modelId="{FE3745E5-2CE8-4903-834B-390E78BE8E92}">
      <dgm:prSet/>
      <dgm:spPr/>
      <dgm:t>
        <a:bodyPr/>
        <a:lstStyle/>
        <a:p>
          <a:r>
            <a:rPr lang="en-US"/>
            <a:t>Desde el punto de vista de </a:t>
          </a:r>
          <a:r>
            <a:rPr lang="en-US" b="1"/>
            <a:t>la importancia del objeto en relación con las necesidades sociales del país o región de interés</a:t>
          </a:r>
          <a:r>
            <a:rPr lang="en-US"/>
            <a:t>, el investigador utiliza su sentido común y capacidad profesional, además de las fuentes ya indagadas, para sustentar este punto del proyecto. </a:t>
          </a:r>
        </a:p>
      </dgm:t>
    </dgm:pt>
    <dgm:pt modelId="{F05B4163-570C-4647-BDA0-3EEDE6A5CEE7}" type="parTrans" cxnId="{9AF42706-BA61-41FC-A3C7-E4F4AFDE492D}">
      <dgm:prSet/>
      <dgm:spPr/>
      <dgm:t>
        <a:bodyPr/>
        <a:lstStyle/>
        <a:p>
          <a:endParaRPr lang="en-US"/>
        </a:p>
      </dgm:t>
    </dgm:pt>
    <dgm:pt modelId="{85839B6B-7125-4324-8AE5-8952C4719A0B}" type="sibTrans" cxnId="{9AF42706-BA61-41FC-A3C7-E4F4AFDE492D}">
      <dgm:prSet/>
      <dgm:spPr/>
      <dgm:t>
        <a:bodyPr/>
        <a:lstStyle/>
        <a:p>
          <a:endParaRPr lang="en-US"/>
        </a:p>
      </dgm:t>
    </dgm:pt>
    <dgm:pt modelId="{4E231E2D-1C25-5C48-8361-F507A2E4869F}" type="pres">
      <dgm:prSet presAssocID="{C70CA77B-5890-4F43-AEBB-800A6F52CB79}" presName="hierChild1" presStyleCnt="0">
        <dgm:presLayoutVars>
          <dgm:chPref val="1"/>
          <dgm:dir/>
          <dgm:animOne val="branch"/>
          <dgm:animLvl val="lvl"/>
          <dgm:resizeHandles/>
        </dgm:presLayoutVars>
      </dgm:prSet>
      <dgm:spPr/>
    </dgm:pt>
    <dgm:pt modelId="{88C12A60-EE93-0B4D-9CDD-180DA9A07907}" type="pres">
      <dgm:prSet presAssocID="{B514AF15-C6EF-4B91-AA9F-A314A413A7DF}" presName="hierRoot1" presStyleCnt="0"/>
      <dgm:spPr/>
    </dgm:pt>
    <dgm:pt modelId="{B8683150-0B38-2043-9FF3-E334B27AE13E}" type="pres">
      <dgm:prSet presAssocID="{B514AF15-C6EF-4B91-AA9F-A314A413A7DF}" presName="composite" presStyleCnt="0"/>
      <dgm:spPr/>
    </dgm:pt>
    <dgm:pt modelId="{1FDC2607-4AC1-A945-9D77-DE9EBF487994}" type="pres">
      <dgm:prSet presAssocID="{B514AF15-C6EF-4B91-AA9F-A314A413A7DF}" presName="background" presStyleLbl="node0" presStyleIdx="0" presStyleCnt="2"/>
      <dgm:spPr/>
    </dgm:pt>
    <dgm:pt modelId="{EADC488C-D462-454E-83F8-D8C974E15748}" type="pres">
      <dgm:prSet presAssocID="{B514AF15-C6EF-4B91-AA9F-A314A413A7DF}" presName="text" presStyleLbl="fgAcc0" presStyleIdx="0" presStyleCnt="2">
        <dgm:presLayoutVars>
          <dgm:chPref val="3"/>
        </dgm:presLayoutVars>
      </dgm:prSet>
      <dgm:spPr/>
    </dgm:pt>
    <dgm:pt modelId="{1E746950-C9DE-FC42-A9C1-07F38E572C60}" type="pres">
      <dgm:prSet presAssocID="{B514AF15-C6EF-4B91-AA9F-A314A413A7DF}" presName="hierChild2" presStyleCnt="0"/>
      <dgm:spPr/>
    </dgm:pt>
    <dgm:pt modelId="{D7889196-AFD2-0E42-BCF4-46BD14A5FF73}" type="pres">
      <dgm:prSet presAssocID="{FE3745E5-2CE8-4903-834B-390E78BE8E92}" presName="hierRoot1" presStyleCnt="0"/>
      <dgm:spPr/>
    </dgm:pt>
    <dgm:pt modelId="{C28C1CEE-1768-4649-8643-FB040F4F9748}" type="pres">
      <dgm:prSet presAssocID="{FE3745E5-2CE8-4903-834B-390E78BE8E92}" presName="composite" presStyleCnt="0"/>
      <dgm:spPr/>
    </dgm:pt>
    <dgm:pt modelId="{F7A10AB5-2F12-F142-BD66-C2CA65B5433E}" type="pres">
      <dgm:prSet presAssocID="{FE3745E5-2CE8-4903-834B-390E78BE8E92}" presName="background" presStyleLbl="node0" presStyleIdx="1" presStyleCnt="2"/>
      <dgm:spPr/>
    </dgm:pt>
    <dgm:pt modelId="{8EB8DA38-7D24-D14D-8529-422D3032FBB7}" type="pres">
      <dgm:prSet presAssocID="{FE3745E5-2CE8-4903-834B-390E78BE8E92}" presName="text" presStyleLbl="fgAcc0" presStyleIdx="1" presStyleCnt="2">
        <dgm:presLayoutVars>
          <dgm:chPref val="3"/>
        </dgm:presLayoutVars>
      </dgm:prSet>
      <dgm:spPr/>
    </dgm:pt>
    <dgm:pt modelId="{37635534-2375-124C-B5CA-F7224D851F1A}" type="pres">
      <dgm:prSet presAssocID="{FE3745E5-2CE8-4903-834B-390E78BE8E92}" presName="hierChild2" presStyleCnt="0"/>
      <dgm:spPr/>
    </dgm:pt>
  </dgm:ptLst>
  <dgm:cxnLst>
    <dgm:cxn modelId="{9AF42706-BA61-41FC-A3C7-E4F4AFDE492D}" srcId="{C70CA77B-5890-4F43-AEBB-800A6F52CB79}" destId="{FE3745E5-2CE8-4903-834B-390E78BE8E92}" srcOrd="1" destOrd="0" parTransId="{F05B4163-570C-4647-BDA0-3EEDE6A5CEE7}" sibTransId="{85839B6B-7125-4324-8AE5-8952C4719A0B}"/>
    <dgm:cxn modelId="{45344F1A-52B0-43C1-917A-3DB4443E26CE}" srcId="{C70CA77B-5890-4F43-AEBB-800A6F52CB79}" destId="{B514AF15-C6EF-4B91-AA9F-A314A413A7DF}" srcOrd="0" destOrd="0" parTransId="{4D2D26D4-1D09-4EE7-AAD5-AAD3DD7BD246}" sibTransId="{66212C0B-DF51-4E22-B4F3-EB7335EBE70E}"/>
    <dgm:cxn modelId="{2960C884-D313-0244-BBB6-A7BF60C25A11}" type="presOf" srcId="{FE3745E5-2CE8-4903-834B-390E78BE8E92}" destId="{8EB8DA38-7D24-D14D-8529-422D3032FBB7}" srcOrd="0" destOrd="0" presId="urn:microsoft.com/office/officeart/2005/8/layout/hierarchy1"/>
    <dgm:cxn modelId="{4F71DC85-41BC-0A4A-9950-93D3EA828061}" type="presOf" srcId="{C70CA77B-5890-4F43-AEBB-800A6F52CB79}" destId="{4E231E2D-1C25-5C48-8361-F507A2E4869F}" srcOrd="0" destOrd="0" presId="urn:microsoft.com/office/officeart/2005/8/layout/hierarchy1"/>
    <dgm:cxn modelId="{8DEBACC4-8478-464A-84C0-4C0F0C257453}" type="presOf" srcId="{B514AF15-C6EF-4B91-AA9F-A314A413A7DF}" destId="{EADC488C-D462-454E-83F8-D8C974E15748}" srcOrd="0" destOrd="0" presId="urn:microsoft.com/office/officeart/2005/8/layout/hierarchy1"/>
    <dgm:cxn modelId="{302C1DDC-B4D9-774E-BD98-0305293C2DC3}" type="presParOf" srcId="{4E231E2D-1C25-5C48-8361-F507A2E4869F}" destId="{88C12A60-EE93-0B4D-9CDD-180DA9A07907}" srcOrd="0" destOrd="0" presId="urn:microsoft.com/office/officeart/2005/8/layout/hierarchy1"/>
    <dgm:cxn modelId="{986DB083-554D-4B46-BF57-CF9F1D400FEE}" type="presParOf" srcId="{88C12A60-EE93-0B4D-9CDD-180DA9A07907}" destId="{B8683150-0B38-2043-9FF3-E334B27AE13E}" srcOrd="0" destOrd="0" presId="urn:microsoft.com/office/officeart/2005/8/layout/hierarchy1"/>
    <dgm:cxn modelId="{48974A96-245E-534A-979E-E8BAE5F72441}" type="presParOf" srcId="{B8683150-0B38-2043-9FF3-E334B27AE13E}" destId="{1FDC2607-4AC1-A945-9D77-DE9EBF487994}" srcOrd="0" destOrd="0" presId="urn:microsoft.com/office/officeart/2005/8/layout/hierarchy1"/>
    <dgm:cxn modelId="{4C7868F2-0C0C-4344-BD94-D94FEF0BF440}" type="presParOf" srcId="{B8683150-0B38-2043-9FF3-E334B27AE13E}" destId="{EADC488C-D462-454E-83F8-D8C974E15748}" srcOrd="1" destOrd="0" presId="urn:microsoft.com/office/officeart/2005/8/layout/hierarchy1"/>
    <dgm:cxn modelId="{215FA0C6-D766-F841-9647-49DBED57D985}" type="presParOf" srcId="{88C12A60-EE93-0B4D-9CDD-180DA9A07907}" destId="{1E746950-C9DE-FC42-A9C1-07F38E572C60}" srcOrd="1" destOrd="0" presId="urn:microsoft.com/office/officeart/2005/8/layout/hierarchy1"/>
    <dgm:cxn modelId="{1C0BC76C-40DC-ED42-87C1-D78A93F01E0B}" type="presParOf" srcId="{4E231E2D-1C25-5C48-8361-F507A2E4869F}" destId="{D7889196-AFD2-0E42-BCF4-46BD14A5FF73}" srcOrd="1" destOrd="0" presId="urn:microsoft.com/office/officeart/2005/8/layout/hierarchy1"/>
    <dgm:cxn modelId="{CEA29219-E774-6741-84BB-E7544C0991B6}" type="presParOf" srcId="{D7889196-AFD2-0E42-BCF4-46BD14A5FF73}" destId="{C28C1CEE-1768-4649-8643-FB040F4F9748}" srcOrd="0" destOrd="0" presId="urn:microsoft.com/office/officeart/2005/8/layout/hierarchy1"/>
    <dgm:cxn modelId="{108D131C-4A97-E44B-98BB-11C2AD314E89}" type="presParOf" srcId="{C28C1CEE-1768-4649-8643-FB040F4F9748}" destId="{F7A10AB5-2F12-F142-BD66-C2CA65B5433E}" srcOrd="0" destOrd="0" presId="urn:microsoft.com/office/officeart/2005/8/layout/hierarchy1"/>
    <dgm:cxn modelId="{06E81517-C1F2-AE4A-BD10-2C81709A01F3}" type="presParOf" srcId="{C28C1CEE-1768-4649-8643-FB040F4F9748}" destId="{8EB8DA38-7D24-D14D-8529-422D3032FBB7}" srcOrd="1" destOrd="0" presId="urn:microsoft.com/office/officeart/2005/8/layout/hierarchy1"/>
    <dgm:cxn modelId="{062A3DC2-F474-454E-AB75-B1B91E89F0E7}" type="presParOf" srcId="{D7889196-AFD2-0E42-BCF4-46BD14A5FF73}" destId="{37635534-2375-124C-B5CA-F7224D851F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132C2EE-6A00-4235-8E44-B1A0FB8AA07C}"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en-US"/>
        </a:p>
      </dgm:t>
    </dgm:pt>
    <dgm:pt modelId="{F5938B9C-F13E-4795-B367-8BD1126E6B7F}">
      <dgm:prSet/>
      <dgm:spPr/>
      <dgm:t>
        <a:bodyPr/>
        <a:lstStyle/>
        <a:p>
          <a:r>
            <a:rPr lang="en-US"/>
            <a:t>La justificación desde el punto de vista de la disciplina en cuestión, sea la ciencia política o cualquier otra ciencia social o económica. </a:t>
          </a:r>
        </a:p>
      </dgm:t>
    </dgm:pt>
    <dgm:pt modelId="{A06C8BCA-5869-400F-A144-FE1DBD24181D}" type="parTrans" cxnId="{7B2E8EDF-8D2E-42FC-A4E7-DD36CE82E65F}">
      <dgm:prSet/>
      <dgm:spPr/>
      <dgm:t>
        <a:bodyPr/>
        <a:lstStyle/>
        <a:p>
          <a:endParaRPr lang="en-US"/>
        </a:p>
      </dgm:t>
    </dgm:pt>
    <dgm:pt modelId="{C250774A-2D9F-44EF-AB06-C0CD722E9F66}" type="sibTrans" cxnId="{7B2E8EDF-8D2E-42FC-A4E7-DD36CE82E65F}">
      <dgm:prSet/>
      <dgm:spPr/>
      <dgm:t>
        <a:bodyPr/>
        <a:lstStyle/>
        <a:p>
          <a:endParaRPr lang="en-US"/>
        </a:p>
      </dgm:t>
    </dgm:pt>
    <dgm:pt modelId="{82C4D906-C67B-4B27-AA79-44B7DCC7D23E}">
      <dgm:prSet/>
      <dgm:spPr/>
      <dgm:t>
        <a:bodyPr/>
        <a:lstStyle/>
        <a:p>
          <a:r>
            <a:rPr lang="en-US"/>
            <a:t>El primer paso para realizar esto corresponde al estado del arte, pues es vital que el investigador determine que no existen investigaciones, tesis, artículos especializados y, en general, libros o ensayos, que hayan abordado la problemática concreta de interés y que invaliden el proyecto de investigación por redundante, así como los aportes novedosos y la utilidad que se deriven de su ejecución (Mendicoa, 2003, pág. 38). </a:t>
          </a:r>
        </a:p>
      </dgm:t>
    </dgm:pt>
    <dgm:pt modelId="{46E201AE-9D51-4A99-BEC9-3315F3A7F786}" type="parTrans" cxnId="{00D308DB-A62A-4E8E-80CD-EE76507E0661}">
      <dgm:prSet/>
      <dgm:spPr/>
      <dgm:t>
        <a:bodyPr/>
        <a:lstStyle/>
        <a:p>
          <a:endParaRPr lang="en-US"/>
        </a:p>
      </dgm:t>
    </dgm:pt>
    <dgm:pt modelId="{1E310160-A9A4-44FC-A1D2-18EDD413BD36}" type="sibTrans" cxnId="{00D308DB-A62A-4E8E-80CD-EE76507E0661}">
      <dgm:prSet/>
      <dgm:spPr/>
      <dgm:t>
        <a:bodyPr/>
        <a:lstStyle/>
        <a:p>
          <a:endParaRPr lang="en-US"/>
        </a:p>
      </dgm:t>
    </dgm:pt>
    <dgm:pt modelId="{CBD292B8-6DCE-E24A-8084-F93839CC183A}" type="pres">
      <dgm:prSet presAssocID="{A132C2EE-6A00-4235-8E44-B1A0FB8AA07C}" presName="Name0" presStyleCnt="0">
        <dgm:presLayoutVars>
          <dgm:dir/>
          <dgm:resizeHandles val="exact"/>
        </dgm:presLayoutVars>
      </dgm:prSet>
      <dgm:spPr/>
    </dgm:pt>
    <dgm:pt modelId="{E90BDBBF-8474-0340-B185-9FE7ECD687A3}" type="pres">
      <dgm:prSet presAssocID="{F5938B9C-F13E-4795-B367-8BD1126E6B7F}" presName="node" presStyleLbl="node1" presStyleIdx="0" presStyleCnt="2" custScaleY="134002">
        <dgm:presLayoutVars>
          <dgm:bulletEnabled val="1"/>
        </dgm:presLayoutVars>
      </dgm:prSet>
      <dgm:spPr/>
    </dgm:pt>
    <dgm:pt modelId="{49CB1520-60DD-AE4A-A542-4920933959C1}" type="pres">
      <dgm:prSet presAssocID="{C250774A-2D9F-44EF-AB06-C0CD722E9F66}" presName="sibTrans" presStyleLbl="sibTrans2D1" presStyleIdx="0" presStyleCnt="1"/>
      <dgm:spPr/>
    </dgm:pt>
    <dgm:pt modelId="{E29461EF-9261-E147-A51B-29651BDAAB97}" type="pres">
      <dgm:prSet presAssocID="{C250774A-2D9F-44EF-AB06-C0CD722E9F66}" presName="connectorText" presStyleLbl="sibTrans2D1" presStyleIdx="0" presStyleCnt="1"/>
      <dgm:spPr/>
    </dgm:pt>
    <dgm:pt modelId="{1D17EF73-35A4-7A46-A16F-CFF94B643D06}" type="pres">
      <dgm:prSet presAssocID="{82C4D906-C67B-4B27-AA79-44B7DCC7D23E}" presName="node" presStyleLbl="node1" presStyleIdx="1" presStyleCnt="2" custScaleY="134002">
        <dgm:presLayoutVars>
          <dgm:bulletEnabled val="1"/>
        </dgm:presLayoutVars>
      </dgm:prSet>
      <dgm:spPr/>
    </dgm:pt>
  </dgm:ptLst>
  <dgm:cxnLst>
    <dgm:cxn modelId="{044B9C19-1A0E-8D4E-A67C-C64CD07345A1}" type="presOf" srcId="{C250774A-2D9F-44EF-AB06-C0CD722E9F66}" destId="{E29461EF-9261-E147-A51B-29651BDAAB97}" srcOrd="1" destOrd="0" presId="urn:microsoft.com/office/officeart/2005/8/layout/process1"/>
    <dgm:cxn modelId="{26849055-4A7A-8449-A1DB-E05FA446E129}" type="presOf" srcId="{C250774A-2D9F-44EF-AB06-C0CD722E9F66}" destId="{49CB1520-60DD-AE4A-A542-4920933959C1}" srcOrd="0" destOrd="0" presId="urn:microsoft.com/office/officeart/2005/8/layout/process1"/>
    <dgm:cxn modelId="{C64FD3A9-F652-9B4B-B9B4-8D72804A6076}" type="presOf" srcId="{F5938B9C-F13E-4795-B367-8BD1126E6B7F}" destId="{E90BDBBF-8474-0340-B185-9FE7ECD687A3}" srcOrd="0" destOrd="0" presId="urn:microsoft.com/office/officeart/2005/8/layout/process1"/>
    <dgm:cxn modelId="{00D308DB-A62A-4E8E-80CD-EE76507E0661}" srcId="{A132C2EE-6A00-4235-8E44-B1A0FB8AA07C}" destId="{82C4D906-C67B-4B27-AA79-44B7DCC7D23E}" srcOrd="1" destOrd="0" parTransId="{46E201AE-9D51-4A99-BEC9-3315F3A7F786}" sibTransId="{1E310160-A9A4-44FC-A1D2-18EDD413BD36}"/>
    <dgm:cxn modelId="{F95727DD-4BCD-4347-B87D-95D21E3D777E}" type="presOf" srcId="{82C4D906-C67B-4B27-AA79-44B7DCC7D23E}" destId="{1D17EF73-35A4-7A46-A16F-CFF94B643D06}" srcOrd="0" destOrd="0" presId="urn:microsoft.com/office/officeart/2005/8/layout/process1"/>
    <dgm:cxn modelId="{7B2E8EDF-8D2E-42FC-A4E7-DD36CE82E65F}" srcId="{A132C2EE-6A00-4235-8E44-B1A0FB8AA07C}" destId="{F5938B9C-F13E-4795-B367-8BD1126E6B7F}" srcOrd="0" destOrd="0" parTransId="{A06C8BCA-5869-400F-A144-FE1DBD24181D}" sibTransId="{C250774A-2D9F-44EF-AB06-C0CD722E9F66}"/>
    <dgm:cxn modelId="{85BA24F5-C7DF-D546-8C7C-1364526AC962}" type="presOf" srcId="{A132C2EE-6A00-4235-8E44-B1A0FB8AA07C}" destId="{CBD292B8-6DCE-E24A-8084-F93839CC183A}" srcOrd="0" destOrd="0" presId="urn:microsoft.com/office/officeart/2005/8/layout/process1"/>
    <dgm:cxn modelId="{0B39F806-9D81-9A44-BA30-03597C76CAC3}" type="presParOf" srcId="{CBD292B8-6DCE-E24A-8084-F93839CC183A}" destId="{E90BDBBF-8474-0340-B185-9FE7ECD687A3}" srcOrd="0" destOrd="0" presId="urn:microsoft.com/office/officeart/2005/8/layout/process1"/>
    <dgm:cxn modelId="{F3787CFF-E718-404A-928F-A0EA02B63593}" type="presParOf" srcId="{CBD292B8-6DCE-E24A-8084-F93839CC183A}" destId="{49CB1520-60DD-AE4A-A542-4920933959C1}" srcOrd="1" destOrd="0" presId="urn:microsoft.com/office/officeart/2005/8/layout/process1"/>
    <dgm:cxn modelId="{6F803CD9-E1C0-204B-988A-FE028111EEAF}" type="presParOf" srcId="{49CB1520-60DD-AE4A-A542-4920933959C1}" destId="{E29461EF-9261-E147-A51B-29651BDAAB97}" srcOrd="0" destOrd="0" presId="urn:microsoft.com/office/officeart/2005/8/layout/process1"/>
    <dgm:cxn modelId="{80EDF8F4-B3E4-674A-9867-CC38A6C0EE62}" type="presParOf" srcId="{CBD292B8-6DCE-E24A-8084-F93839CC183A}" destId="{1D17EF73-35A4-7A46-A16F-CFF94B643D06}"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B72FC08-0746-494D-B1DA-89031DB988DA}"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10320CCE-9F6B-4013-8734-FA401B58C41B}">
      <dgm:prSet/>
      <dgm:spPr/>
      <dgm:t>
        <a:bodyPr/>
        <a:lstStyle/>
        <a:p>
          <a:r>
            <a:rPr lang="en-US"/>
            <a:t>Naturalmente, se trata de investigaciones que correspondan de manera específica y directa con el problema y no aquellas que lo abordan tangencialmente, o bien, desde otra disciplina. </a:t>
          </a:r>
        </a:p>
      </dgm:t>
    </dgm:pt>
    <dgm:pt modelId="{F8AFD5FE-70F7-4B82-858F-83639D8A55AC}" type="parTrans" cxnId="{677E8CC2-14E1-4FA6-80D8-012DAD5CBA86}">
      <dgm:prSet/>
      <dgm:spPr/>
      <dgm:t>
        <a:bodyPr/>
        <a:lstStyle/>
        <a:p>
          <a:endParaRPr lang="en-US"/>
        </a:p>
      </dgm:t>
    </dgm:pt>
    <dgm:pt modelId="{FD64B8B4-F289-47F5-BDC1-E499A84C14AE}" type="sibTrans" cxnId="{677E8CC2-14E1-4FA6-80D8-012DAD5CBA86}">
      <dgm:prSet/>
      <dgm:spPr/>
      <dgm:t>
        <a:bodyPr/>
        <a:lstStyle/>
        <a:p>
          <a:endParaRPr lang="en-US"/>
        </a:p>
      </dgm:t>
    </dgm:pt>
    <dgm:pt modelId="{46E7EF8C-DBB7-4C06-87B8-E238EAD676A4}">
      <dgm:prSet/>
      <dgm:spPr/>
      <dgm:t>
        <a:bodyPr/>
        <a:lstStyle/>
        <a:p>
          <a:r>
            <a:rPr lang="en-US"/>
            <a:t>En la redacción de la justificación, se debe relacionar de manera directa la existencia o inexistencia de dichas investigaciones, y se señalan de manera concreta las </a:t>
          </a:r>
          <a:r>
            <a:rPr lang="en-US" i="1"/>
            <a:t>referencias bibliográficas </a:t>
          </a:r>
          <a:r>
            <a:rPr lang="en-US"/>
            <a:t>de rigor. </a:t>
          </a:r>
        </a:p>
      </dgm:t>
    </dgm:pt>
    <dgm:pt modelId="{4C2D945B-D610-4C4C-A346-7112068462F5}" type="parTrans" cxnId="{C280A37C-99A5-4734-973B-4779DE2EC872}">
      <dgm:prSet/>
      <dgm:spPr/>
      <dgm:t>
        <a:bodyPr/>
        <a:lstStyle/>
        <a:p>
          <a:endParaRPr lang="en-US"/>
        </a:p>
      </dgm:t>
    </dgm:pt>
    <dgm:pt modelId="{4AFF88F5-729A-4DAF-B256-096F0150491D}" type="sibTrans" cxnId="{C280A37C-99A5-4734-973B-4779DE2EC872}">
      <dgm:prSet/>
      <dgm:spPr/>
      <dgm:t>
        <a:bodyPr/>
        <a:lstStyle/>
        <a:p>
          <a:endParaRPr lang="en-US"/>
        </a:p>
      </dgm:t>
    </dgm:pt>
    <dgm:pt modelId="{16D5D9C7-FB6F-4BCA-B1AA-86E1BC401C9B}">
      <dgm:prSet/>
      <dgm:spPr/>
      <dgm:t>
        <a:bodyPr/>
        <a:lstStyle/>
        <a:p>
          <a:r>
            <a:rPr lang="en-US" dirty="0" err="1"/>
            <a:t>Además</a:t>
          </a:r>
          <a:r>
            <a:rPr lang="en-US" dirty="0"/>
            <a:t>, </a:t>
          </a:r>
          <a:r>
            <a:rPr lang="en-US" dirty="0" err="1"/>
            <a:t>debe</a:t>
          </a:r>
          <a:r>
            <a:rPr lang="en-US" dirty="0"/>
            <a:t> </a:t>
          </a:r>
          <a:r>
            <a:rPr lang="en-US" dirty="0" err="1"/>
            <a:t>dejarse</a:t>
          </a:r>
          <a:r>
            <a:rPr lang="en-US" dirty="0"/>
            <a:t> </a:t>
          </a:r>
          <a:r>
            <a:rPr lang="en-US" dirty="0" err="1"/>
            <a:t>en</a:t>
          </a:r>
          <a:r>
            <a:rPr lang="en-US" dirty="0"/>
            <a:t> claro </a:t>
          </a:r>
          <a:r>
            <a:rPr lang="en-US" dirty="0" err="1"/>
            <a:t>el</a:t>
          </a:r>
          <a:r>
            <a:rPr lang="en-US" dirty="0"/>
            <a:t> panorama de </a:t>
          </a:r>
          <a:r>
            <a:rPr lang="en-US" dirty="0" err="1"/>
            <a:t>investigación</a:t>
          </a:r>
          <a:r>
            <a:rPr lang="en-US" dirty="0"/>
            <a:t>, tanto </a:t>
          </a:r>
          <a:r>
            <a:rPr lang="en-US" dirty="0" err="1"/>
            <a:t>en</a:t>
          </a:r>
          <a:r>
            <a:rPr lang="en-US" dirty="0"/>
            <a:t> </a:t>
          </a:r>
          <a:r>
            <a:rPr lang="en-US" dirty="0" err="1"/>
            <a:t>cuanto</a:t>
          </a:r>
          <a:r>
            <a:rPr lang="en-US" dirty="0"/>
            <a:t> a las bases de </a:t>
          </a:r>
          <a:r>
            <a:rPr lang="en-US" dirty="0" err="1"/>
            <a:t>datos</a:t>
          </a:r>
          <a:r>
            <a:rPr lang="en-US" dirty="0"/>
            <a:t> y </a:t>
          </a:r>
          <a:r>
            <a:rPr lang="en-US" dirty="0" err="1"/>
            <a:t>bibliográficas</a:t>
          </a:r>
          <a:r>
            <a:rPr lang="en-US" dirty="0"/>
            <a:t> </a:t>
          </a:r>
          <a:r>
            <a:rPr lang="en-US" dirty="0" err="1"/>
            <a:t>nacionales</a:t>
          </a:r>
          <a:r>
            <a:rPr lang="en-US" dirty="0"/>
            <a:t>, </a:t>
          </a:r>
          <a:r>
            <a:rPr lang="en-US" dirty="0" err="1"/>
            <a:t>como</a:t>
          </a:r>
          <a:r>
            <a:rPr lang="en-US" dirty="0"/>
            <a:t> </a:t>
          </a:r>
          <a:r>
            <a:rPr lang="en-US" dirty="0" err="1"/>
            <a:t>internacionales</a:t>
          </a:r>
          <a:r>
            <a:rPr lang="en-US" dirty="0"/>
            <a:t>. </a:t>
          </a:r>
        </a:p>
      </dgm:t>
    </dgm:pt>
    <dgm:pt modelId="{F5F0462A-C82F-4493-8EE5-7842690B2101}" type="parTrans" cxnId="{BEDF9EE2-D4D2-48FC-92F9-0F7F3E6935E6}">
      <dgm:prSet/>
      <dgm:spPr/>
      <dgm:t>
        <a:bodyPr/>
        <a:lstStyle/>
        <a:p>
          <a:endParaRPr lang="en-US"/>
        </a:p>
      </dgm:t>
    </dgm:pt>
    <dgm:pt modelId="{02A1327B-1992-4FA5-B3E2-675E52530755}" type="sibTrans" cxnId="{BEDF9EE2-D4D2-48FC-92F9-0F7F3E6935E6}">
      <dgm:prSet/>
      <dgm:spPr/>
      <dgm:t>
        <a:bodyPr/>
        <a:lstStyle/>
        <a:p>
          <a:endParaRPr lang="en-US"/>
        </a:p>
      </dgm:t>
    </dgm:pt>
    <dgm:pt modelId="{93AF128A-08AE-9B49-98C4-47D978EBB0B0}" type="pres">
      <dgm:prSet presAssocID="{9B72FC08-0746-494D-B1DA-89031DB988DA}" presName="outerComposite" presStyleCnt="0">
        <dgm:presLayoutVars>
          <dgm:chMax val="5"/>
          <dgm:dir/>
          <dgm:resizeHandles val="exact"/>
        </dgm:presLayoutVars>
      </dgm:prSet>
      <dgm:spPr/>
    </dgm:pt>
    <dgm:pt modelId="{A6DD7C7D-DFED-EE45-A464-C23309D1FC81}" type="pres">
      <dgm:prSet presAssocID="{9B72FC08-0746-494D-B1DA-89031DB988DA}" presName="dummyMaxCanvas" presStyleCnt="0">
        <dgm:presLayoutVars/>
      </dgm:prSet>
      <dgm:spPr/>
    </dgm:pt>
    <dgm:pt modelId="{17934F4E-40C4-D94C-A3A3-FEE37C6EB231}" type="pres">
      <dgm:prSet presAssocID="{9B72FC08-0746-494D-B1DA-89031DB988DA}" presName="ThreeNodes_1" presStyleLbl="node1" presStyleIdx="0" presStyleCnt="3">
        <dgm:presLayoutVars>
          <dgm:bulletEnabled val="1"/>
        </dgm:presLayoutVars>
      </dgm:prSet>
      <dgm:spPr/>
    </dgm:pt>
    <dgm:pt modelId="{B9E56D4E-6D5B-944F-B14F-D02A6636249E}" type="pres">
      <dgm:prSet presAssocID="{9B72FC08-0746-494D-B1DA-89031DB988DA}" presName="ThreeNodes_2" presStyleLbl="node1" presStyleIdx="1" presStyleCnt="3">
        <dgm:presLayoutVars>
          <dgm:bulletEnabled val="1"/>
        </dgm:presLayoutVars>
      </dgm:prSet>
      <dgm:spPr/>
    </dgm:pt>
    <dgm:pt modelId="{D423B524-0874-404A-A86B-B7A003D333F7}" type="pres">
      <dgm:prSet presAssocID="{9B72FC08-0746-494D-B1DA-89031DB988DA}" presName="ThreeNodes_3" presStyleLbl="node1" presStyleIdx="2" presStyleCnt="3">
        <dgm:presLayoutVars>
          <dgm:bulletEnabled val="1"/>
        </dgm:presLayoutVars>
      </dgm:prSet>
      <dgm:spPr/>
    </dgm:pt>
    <dgm:pt modelId="{1D7F2E02-3EBE-0E48-9722-54FEC170D1EF}" type="pres">
      <dgm:prSet presAssocID="{9B72FC08-0746-494D-B1DA-89031DB988DA}" presName="ThreeConn_1-2" presStyleLbl="fgAccFollowNode1" presStyleIdx="0" presStyleCnt="2">
        <dgm:presLayoutVars>
          <dgm:bulletEnabled val="1"/>
        </dgm:presLayoutVars>
      </dgm:prSet>
      <dgm:spPr/>
    </dgm:pt>
    <dgm:pt modelId="{47F2E32C-F802-C442-BC50-9EC0FE32C64A}" type="pres">
      <dgm:prSet presAssocID="{9B72FC08-0746-494D-B1DA-89031DB988DA}" presName="ThreeConn_2-3" presStyleLbl="fgAccFollowNode1" presStyleIdx="1" presStyleCnt="2">
        <dgm:presLayoutVars>
          <dgm:bulletEnabled val="1"/>
        </dgm:presLayoutVars>
      </dgm:prSet>
      <dgm:spPr/>
    </dgm:pt>
    <dgm:pt modelId="{798FB02F-015E-DE4B-95A4-E0352083CD75}" type="pres">
      <dgm:prSet presAssocID="{9B72FC08-0746-494D-B1DA-89031DB988DA}" presName="ThreeNodes_1_text" presStyleLbl="node1" presStyleIdx="2" presStyleCnt="3">
        <dgm:presLayoutVars>
          <dgm:bulletEnabled val="1"/>
        </dgm:presLayoutVars>
      </dgm:prSet>
      <dgm:spPr/>
    </dgm:pt>
    <dgm:pt modelId="{DC7CB855-AB97-4B40-AA82-A7150FB532C7}" type="pres">
      <dgm:prSet presAssocID="{9B72FC08-0746-494D-B1DA-89031DB988DA}" presName="ThreeNodes_2_text" presStyleLbl="node1" presStyleIdx="2" presStyleCnt="3">
        <dgm:presLayoutVars>
          <dgm:bulletEnabled val="1"/>
        </dgm:presLayoutVars>
      </dgm:prSet>
      <dgm:spPr/>
    </dgm:pt>
    <dgm:pt modelId="{A8CFF709-F1BC-274B-BF7E-D8818ED92945}" type="pres">
      <dgm:prSet presAssocID="{9B72FC08-0746-494D-B1DA-89031DB988DA}" presName="ThreeNodes_3_text" presStyleLbl="node1" presStyleIdx="2" presStyleCnt="3">
        <dgm:presLayoutVars>
          <dgm:bulletEnabled val="1"/>
        </dgm:presLayoutVars>
      </dgm:prSet>
      <dgm:spPr/>
    </dgm:pt>
  </dgm:ptLst>
  <dgm:cxnLst>
    <dgm:cxn modelId="{5A809706-BBD7-D240-8021-1A382D722EE5}" type="presOf" srcId="{10320CCE-9F6B-4013-8734-FA401B58C41B}" destId="{798FB02F-015E-DE4B-95A4-E0352083CD75}" srcOrd="1" destOrd="0" presId="urn:microsoft.com/office/officeart/2005/8/layout/vProcess5"/>
    <dgm:cxn modelId="{34F1D33A-40B5-1042-A163-CD224BBEF13D}" type="presOf" srcId="{4AFF88F5-729A-4DAF-B256-096F0150491D}" destId="{47F2E32C-F802-C442-BC50-9EC0FE32C64A}" srcOrd="0" destOrd="0" presId="urn:microsoft.com/office/officeart/2005/8/layout/vProcess5"/>
    <dgm:cxn modelId="{69EA4D43-7B8B-DD42-A013-84E09AF34EFD}" type="presOf" srcId="{46E7EF8C-DBB7-4C06-87B8-E238EAD676A4}" destId="{DC7CB855-AB97-4B40-AA82-A7150FB532C7}" srcOrd="1" destOrd="0" presId="urn:microsoft.com/office/officeart/2005/8/layout/vProcess5"/>
    <dgm:cxn modelId="{0DD36446-E405-6C44-974C-079F76673E2A}" type="presOf" srcId="{16D5D9C7-FB6F-4BCA-B1AA-86E1BC401C9B}" destId="{A8CFF709-F1BC-274B-BF7E-D8818ED92945}" srcOrd="1" destOrd="0" presId="urn:microsoft.com/office/officeart/2005/8/layout/vProcess5"/>
    <dgm:cxn modelId="{73D41968-3905-5C4F-B453-03C6AA66CB10}" type="presOf" srcId="{FD64B8B4-F289-47F5-BDC1-E499A84C14AE}" destId="{1D7F2E02-3EBE-0E48-9722-54FEC170D1EF}" srcOrd="0" destOrd="0" presId="urn:microsoft.com/office/officeart/2005/8/layout/vProcess5"/>
    <dgm:cxn modelId="{69557C6C-ED0D-A740-84E3-2456FA449D88}" type="presOf" srcId="{46E7EF8C-DBB7-4C06-87B8-E238EAD676A4}" destId="{B9E56D4E-6D5B-944F-B14F-D02A6636249E}" srcOrd="0" destOrd="0" presId="urn:microsoft.com/office/officeart/2005/8/layout/vProcess5"/>
    <dgm:cxn modelId="{C280A37C-99A5-4734-973B-4779DE2EC872}" srcId="{9B72FC08-0746-494D-B1DA-89031DB988DA}" destId="{46E7EF8C-DBB7-4C06-87B8-E238EAD676A4}" srcOrd="1" destOrd="0" parTransId="{4C2D945B-D610-4C4C-A346-7112068462F5}" sibTransId="{4AFF88F5-729A-4DAF-B256-096F0150491D}"/>
    <dgm:cxn modelId="{2994AD87-0A10-1549-A4B8-2A20BB6B629D}" type="presOf" srcId="{16D5D9C7-FB6F-4BCA-B1AA-86E1BC401C9B}" destId="{D423B524-0874-404A-A86B-B7A003D333F7}" srcOrd="0" destOrd="0" presId="urn:microsoft.com/office/officeart/2005/8/layout/vProcess5"/>
    <dgm:cxn modelId="{7D567990-A55F-8B4B-927A-957BA02C7732}" type="presOf" srcId="{10320CCE-9F6B-4013-8734-FA401B58C41B}" destId="{17934F4E-40C4-D94C-A3A3-FEE37C6EB231}" srcOrd="0" destOrd="0" presId="urn:microsoft.com/office/officeart/2005/8/layout/vProcess5"/>
    <dgm:cxn modelId="{677E8CC2-14E1-4FA6-80D8-012DAD5CBA86}" srcId="{9B72FC08-0746-494D-B1DA-89031DB988DA}" destId="{10320CCE-9F6B-4013-8734-FA401B58C41B}" srcOrd="0" destOrd="0" parTransId="{F8AFD5FE-70F7-4B82-858F-83639D8A55AC}" sibTransId="{FD64B8B4-F289-47F5-BDC1-E499A84C14AE}"/>
    <dgm:cxn modelId="{3B1AACD2-5738-6D4B-869C-ADC11A25E73B}" type="presOf" srcId="{9B72FC08-0746-494D-B1DA-89031DB988DA}" destId="{93AF128A-08AE-9B49-98C4-47D978EBB0B0}" srcOrd="0" destOrd="0" presId="urn:microsoft.com/office/officeart/2005/8/layout/vProcess5"/>
    <dgm:cxn modelId="{BEDF9EE2-D4D2-48FC-92F9-0F7F3E6935E6}" srcId="{9B72FC08-0746-494D-B1DA-89031DB988DA}" destId="{16D5D9C7-FB6F-4BCA-B1AA-86E1BC401C9B}" srcOrd="2" destOrd="0" parTransId="{F5F0462A-C82F-4493-8EE5-7842690B2101}" sibTransId="{02A1327B-1992-4FA5-B3E2-675E52530755}"/>
    <dgm:cxn modelId="{F23EC314-56BE-3040-BBFF-09B3F22E32B7}" type="presParOf" srcId="{93AF128A-08AE-9B49-98C4-47D978EBB0B0}" destId="{A6DD7C7D-DFED-EE45-A464-C23309D1FC81}" srcOrd="0" destOrd="0" presId="urn:microsoft.com/office/officeart/2005/8/layout/vProcess5"/>
    <dgm:cxn modelId="{0DAD6B22-763A-5B4D-BDC5-684A80B6C3EE}" type="presParOf" srcId="{93AF128A-08AE-9B49-98C4-47D978EBB0B0}" destId="{17934F4E-40C4-D94C-A3A3-FEE37C6EB231}" srcOrd="1" destOrd="0" presId="urn:microsoft.com/office/officeart/2005/8/layout/vProcess5"/>
    <dgm:cxn modelId="{9A9D071A-49AE-D640-9013-20DDC065D665}" type="presParOf" srcId="{93AF128A-08AE-9B49-98C4-47D978EBB0B0}" destId="{B9E56D4E-6D5B-944F-B14F-D02A6636249E}" srcOrd="2" destOrd="0" presId="urn:microsoft.com/office/officeart/2005/8/layout/vProcess5"/>
    <dgm:cxn modelId="{A02B796E-FE5C-9142-A673-EE03A2E9AA79}" type="presParOf" srcId="{93AF128A-08AE-9B49-98C4-47D978EBB0B0}" destId="{D423B524-0874-404A-A86B-B7A003D333F7}" srcOrd="3" destOrd="0" presId="urn:microsoft.com/office/officeart/2005/8/layout/vProcess5"/>
    <dgm:cxn modelId="{56BDEF09-71AD-8C40-B93B-40C0C633985A}" type="presParOf" srcId="{93AF128A-08AE-9B49-98C4-47D978EBB0B0}" destId="{1D7F2E02-3EBE-0E48-9722-54FEC170D1EF}" srcOrd="4" destOrd="0" presId="urn:microsoft.com/office/officeart/2005/8/layout/vProcess5"/>
    <dgm:cxn modelId="{533DBAF4-C8E4-3A4D-8A3E-E6E419E0A177}" type="presParOf" srcId="{93AF128A-08AE-9B49-98C4-47D978EBB0B0}" destId="{47F2E32C-F802-C442-BC50-9EC0FE32C64A}" srcOrd="5" destOrd="0" presId="urn:microsoft.com/office/officeart/2005/8/layout/vProcess5"/>
    <dgm:cxn modelId="{CFB9BD74-C406-0E47-BE82-17D0950F1573}" type="presParOf" srcId="{93AF128A-08AE-9B49-98C4-47D978EBB0B0}" destId="{798FB02F-015E-DE4B-95A4-E0352083CD75}" srcOrd="6" destOrd="0" presId="urn:microsoft.com/office/officeart/2005/8/layout/vProcess5"/>
    <dgm:cxn modelId="{17F57D48-8B51-BA47-9BC7-B61C0746668F}" type="presParOf" srcId="{93AF128A-08AE-9B49-98C4-47D978EBB0B0}" destId="{DC7CB855-AB97-4B40-AA82-A7150FB532C7}" srcOrd="7" destOrd="0" presId="urn:microsoft.com/office/officeart/2005/8/layout/vProcess5"/>
    <dgm:cxn modelId="{B7827D4B-FDDB-9E46-95E9-E6C09C2C1924}" type="presParOf" srcId="{93AF128A-08AE-9B49-98C4-47D978EBB0B0}" destId="{A8CFF709-F1BC-274B-BF7E-D8818ED929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9CD59FA8-2E49-4E9D-BA8B-511C93DE3A2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344F362-C2CA-45F0-B312-3AA87FEED134}">
      <dgm:prSet/>
      <dgm:spPr/>
      <dgm:t>
        <a:bodyPr/>
        <a:lstStyle/>
        <a:p>
          <a:r>
            <a:rPr lang="en-US"/>
            <a:t>El investigador aprovecha el conocimiento generado con antelación, para sus propios fines, lo cual es fundamental para el proceso de conocimiento científico. En suma; </a:t>
          </a:r>
        </a:p>
      </dgm:t>
    </dgm:pt>
    <dgm:pt modelId="{9E3479DD-EBF8-484F-BB89-D67F8468F1D6}" type="parTrans" cxnId="{8B31C4AA-CE1D-44F3-92E3-E3F7E0315EF2}">
      <dgm:prSet/>
      <dgm:spPr/>
      <dgm:t>
        <a:bodyPr/>
        <a:lstStyle/>
        <a:p>
          <a:endParaRPr lang="en-US"/>
        </a:p>
      </dgm:t>
    </dgm:pt>
    <dgm:pt modelId="{FD10D713-F19B-4897-BA46-DBE390D5470E}" type="sibTrans" cxnId="{8B31C4AA-CE1D-44F3-92E3-E3F7E0315EF2}">
      <dgm:prSet/>
      <dgm:spPr/>
      <dgm:t>
        <a:bodyPr/>
        <a:lstStyle/>
        <a:p>
          <a:endParaRPr lang="en-US"/>
        </a:p>
      </dgm:t>
    </dgm:pt>
    <dgm:pt modelId="{93DA7819-C705-4D85-83C2-AF2623096C41}">
      <dgm:prSet/>
      <dgm:spPr/>
      <dgm:t>
        <a:bodyPr/>
        <a:lstStyle/>
        <a:p>
          <a:r>
            <a:rPr lang="en-US" i="1"/>
            <a:t>“Aquí se manifiesta si el estudio puede ser demostrado. No se trata de una investigación ya resuelta. Lo que se va a estudiar permite hacer generalizaciones aplicables a situaciones similares. La investigación afina un concepto teórico, o bien, ofrece resultados capaces de modificar positivamente a teorías existentes” </a:t>
          </a:r>
          <a:r>
            <a:rPr lang="en-US"/>
            <a:t>(Alonso, 2008, pág. 233)</a:t>
          </a:r>
          <a:r>
            <a:rPr lang="en-US" i="1"/>
            <a:t>. </a:t>
          </a:r>
          <a:endParaRPr lang="en-US"/>
        </a:p>
      </dgm:t>
    </dgm:pt>
    <dgm:pt modelId="{32DC8886-70B5-4111-9DA6-76309D0F5891}" type="parTrans" cxnId="{EF9516CE-1BBF-4853-B205-FDA0D4C3BBD9}">
      <dgm:prSet/>
      <dgm:spPr/>
      <dgm:t>
        <a:bodyPr/>
        <a:lstStyle/>
        <a:p>
          <a:endParaRPr lang="en-US"/>
        </a:p>
      </dgm:t>
    </dgm:pt>
    <dgm:pt modelId="{42A6FA7C-D05A-443A-8324-5285374B52A1}" type="sibTrans" cxnId="{EF9516CE-1BBF-4853-B205-FDA0D4C3BBD9}">
      <dgm:prSet/>
      <dgm:spPr/>
      <dgm:t>
        <a:bodyPr/>
        <a:lstStyle/>
        <a:p>
          <a:endParaRPr lang="en-US"/>
        </a:p>
      </dgm:t>
    </dgm:pt>
    <dgm:pt modelId="{5399ECEB-EBFB-B74B-97FF-D3249C1C2087}" type="pres">
      <dgm:prSet presAssocID="{9CD59FA8-2E49-4E9D-BA8B-511C93DE3A24}" presName="linear" presStyleCnt="0">
        <dgm:presLayoutVars>
          <dgm:animLvl val="lvl"/>
          <dgm:resizeHandles val="exact"/>
        </dgm:presLayoutVars>
      </dgm:prSet>
      <dgm:spPr/>
    </dgm:pt>
    <dgm:pt modelId="{34F9C759-495B-5041-8E89-DB7621959F2E}" type="pres">
      <dgm:prSet presAssocID="{2344F362-C2CA-45F0-B312-3AA87FEED134}" presName="parentText" presStyleLbl="node1" presStyleIdx="0" presStyleCnt="2" custLinFactY="-19842" custLinFactNeighborX="5926" custLinFactNeighborY="-100000">
        <dgm:presLayoutVars>
          <dgm:chMax val="0"/>
          <dgm:bulletEnabled val="1"/>
        </dgm:presLayoutVars>
      </dgm:prSet>
      <dgm:spPr/>
    </dgm:pt>
    <dgm:pt modelId="{269DE816-D277-AE4A-AE47-46D0244861AF}" type="pres">
      <dgm:prSet presAssocID="{FD10D713-F19B-4897-BA46-DBE390D5470E}" presName="spacer" presStyleCnt="0"/>
      <dgm:spPr/>
    </dgm:pt>
    <dgm:pt modelId="{2DCE2BEA-3289-044B-A638-7036ECBA716C}" type="pres">
      <dgm:prSet presAssocID="{93DA7819-C705-4D85-83C2-AF2623096C41}" presName="parentText" presStyleLbl="node1" presStyleIdx="1" presStyleCnt="2">
        <dgm:presLayoutVars>
          <dgm:chMax val="0"/>
          <dgm:bulletEnabled val="1"/>
        </dgm:presLayoutVars>
      </dgm:prSet>
      <dgm:spPr/>
    </dgm:pt>
  </dgm:ptLst>
  <dgm:cxnLst>
    <dgm:cxn modelId="{F0B5C766-C026-DC4C-838B-5DC9683A6790}" type="presOf" srcId="{2344F362-C2CA-45F0-B312-3AA87FEED134}" destId="{34F9C759-495B-5041-8E89-DB7621959F2E}" srcOrd="0" destOrd="0" presId="urn:microsoft.com/office/officeart/2005/8/layout/vList2"/>
    <dgm:cxn modelId="{088FF75A-7D15-2A4C-9392-BCDFD8A167ED}" type="presOf" srcId="{93DA7819-C705-4D85-83C2-AF2623096C41}" destId="{2DCE2BEA-3289-044B-A638-7036ECBA716C}" srcOrd="0" destOrd="0" presId="urn:microsoft.com/office/officeart/2005/8/layout/vList2"/>
    <dgm:cxn modelId="{8B31C4AA-CE1D-44F3-92E3-E3F7E0315EF2}" srcId="{9CD59FA8-2E49-4E9D-BA8B-511C93DE3A24}" destId="{2344F362-C2CA-45F0-B312-3AA87FEED134}" srcOrd="0" destOrd="0" parTransId="{9E3479DD-EBF8-484F-BB89-D67F8468F1D6}" sibTransId="{FD10D713-F19B-4897-BA46-DBE390D5470E}"/>
    <dgm:cxn modelId="{656E59BD-04A2-C04F-9A9B-2A2F4FF8FBEB}" type="presOf" srcId="{9CD59FA8-2E49-4E9D-BA8B-511C93DE3A24}" destId="{5399ECEB-EBFB-B74B-97FF-D3249C1C2087}" srcOrd="0" destOrd="0" presId="urn:microsoft.com/office/officeart/2005/8/layout/vList2"/>
    <dgm:cxn modelId="{EF9516CE-1BBF-4853-B205-FDA0D4C3BBD9}" srcId="{9CD59FA8-2E49-4E9D-BA8B-511C93DE3A24}" destId="{93DA7819-C705-4D85-83C2-AF2623096C41}" srcOrd="1" destOrd="0" parTransId="{32DC8886-70B5-4111-9DA6-76309D0F5891}" sibTransId="{42A6FA7C-D05A-443A-8324-5285374B52A1}"/>
    <dgm:cxn modelId="{34D16602-196B-174C-ACEF-5F7C67F4A83B}" type="presParOf" srcId="{5399ECEB-EBFB-B74B-97FF-D3249C1C2087}" destId="{34F9C759-495B-5041-8E89-DB7621959F2E}" srcOrd="0" destOrd="0" presId="urn:microsoft.com/office/officeart/2005/8/layout/vList2"/>
    <dgm:cxn modelId="{86048399-15EA-FF49-8367-493090589394}" type="presParOf" srcId="{5399ECEB-EBFB-B74B-97FF-D3249C1C2087}" destId="{269DE816-D277-AE4A-AE47-46D0244861AF}" srcOrd="1" destOrd="0" presId="urn:microsoft.com/office/officeart/2005/8/layout/vList2"/>
    <dgm:cxn modelId="{52B093CB-BFF8-BE43-B35B-4AC9A39E9871}" type="presParOf" srcId="{5399ECEB-EBFB-B74B-97FF-D3249C1C2087}" destId="{2DCE2BEA-3289-044B-A638-7036ECBA716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A897EE9-A8AD-4072-A5D2-3AC6B7D0B4E9}"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EAE8DF99-5392-481F-BE11-D77B64D00A78}">
      <dgm:prSet/>
      <dgm:spPr/>
      <dgm:t>
        <a:bodyPr/>
        <a:lstStyle/>
        <a:p>
          <a:r>
            <a:rPr lang="en-US"/>
            <a:t>Al tratarse de estudios con vocación práctica, en cualquiera de las ciencias de interés, la justificación también requiere de la dimensión operativa. </a:t>
          </a:r>
        </a:p>
      </dgm:t>
    </dgm:pt>
    <dgm:pt modelId="{A7B20BCD-5B0A-4C41-AF1E-00E27BED04C8}" type="parTrans" cxnId="{B2BC187A-0A85-4C33-946A-44EAAB7A6A2E}">
      <dgm:prSet/>
      <dgm:spPr/>
      <dgm:t>
        <a:bodyPr/>
        <a:lstStyle/>
        <a:p>
          <a:endParaRPr lang="en-US"/>
        </a:p>
      </dgm:t>
    </dgm:pt>
    <dgm:pt modelId="{57D651F3-4E45-45D4-8EFD-09988443E9E6}" type="sibTrans" cxnId="{B2BC187A-0A85-4C33-946A-44EAAB7A6A2E}">
      <dgm:prSet/>
      <dgm:spPr/>
      <dgm:t>
        <a:bodyPr/>
        <a:lstStyle/>
        <a:p>
          <a:endParaRPr lang="en-US"/>
        </a:p>
      </dgm:t>
    </dgm:pt>
    <dgm:pt modelId="{7F98D78E-7098-424A-8721-1D438D8CB731}">
      <dgm:prSet/>
      <dgm:spPr/>
      <dgm:t>
        <a:bodyPr/>
        <a:lstStyle/>
        <a:p>
          <a:r>
            <a:rPr lang="en-US"/>
            <a:t>Por la naturaleza del estudio, la investigación pretende proponer soluciones concretas a un problema dado, generalmente, en el marco de una institución, empresa u organización específica y, en esa línea, debe justificarse el objeto de estudio respecto de las necesidades institucionales y operativas de la organización de interés.</a:t>
          </a:r>
        </a:p>
      </dgm:t>
    </dgm:pt>
    <dgm:pt modelId="{7D3E555A-838A-4BBB-91B4-0E56B2708A66}" type="parTrans" cxnId="{96DC11D3-B887-4343-81C7-992919C4D778}">
      <dgm:prSet/>
      <dgm:spPr/>
      <dgm:t>
        <a:bodyPr/>
        <a:lstStyle/>
        <a:p>
          <a:endParaRPr lang="en-US"/>
        </a:p>
      </dgm:t>
    </dgm:pt>
    <dgm:pt modelId="{F2046E20-1898-41FC-9C56-25C67B94BBEB}" type="sibTrans" cxnId="{96DC11D3-B887-4343-81C7-992919C4D778}">
      <dgm:prSet/>
      <dgm:spPr/>
      <dgm:t>
        <a:bodyPr/>
        <a:lstStyle/>
        <a:p>
          <a:endParaRPr lang="en-US"/>
        </a:p>
      </dgm:t>
    </dgm:pt>
    <dgm:pt modelId="{056D5634-118E-D040-99F6-B156869E8996}" type="pres">
      <dgm:prSet presAssocID="{4A897EE9-A8AD-4072-A5D2-3AC6B7D0B4E9}" presName="vert0" presStyleCnt="0">
        <dgm:presLayoutVars>
          <dgm:dir/>
          <dgm:animOne val="branch"/>
          <dgm:animLvl val="lvl"/>
        </dgm:presLayoutVars>
      </dgm:prSet>
      <dgm:spPr/>
    </dgm:pt>
    <dgm:pt modelId="{470BEB12-8054-0C43-80E4-CDED3624AC4C}" type="pres">
      <dgm:prSet presAssocID="{EAE8DF99-5392-481F-BE11-D77B64D00A78}" presName="thickLine" presStyleLbl="alignNode1" presStyleIdx="0" presStyleCnt="2"/>
      <dgm:spPr/>
    </dgm:pt>
    <dgm:pt modelId="{38AAA251-A190-FA42-ABCA-77EB6207E982}" type="pres">
      <dgm:prSet presAssocID="{EAE8DF99-5392-481F-BE11-D77B64D00A78}" presName="horz1" presStyleCnt="0"/>
      <dgm:spPr/>
    </dgm:pt>
    <dgm:pt modelId="{3B9FD59C-1D3A-D547-A40C-D0D7A67F90C0}" type="pres">
      <dgm:prSet presAssocID="{EAE8DF99-5392-481F-BE11-D77B64D00A78}" presName="tx1" presStyleLbl="revTx" presStyleIdx="0" presStyleCnt="2"/>
      <dgm:spPr/>
    </dgm:pt>
    <dgm:pt modelId="{B10EA027-91EF-D54A-8DBE-7DF7368C4B57}" type="pres">
      <dgm:prSet presAssocID="{EAE8DF99-5392-481F-BE11-D77B64D00A78}" presName="vert1" presStyleCnt="0"/>
      <dgm:spPr/>
    </dgm:pt>
    <dgm:pt modelId="{2A439915-2A17-6848-9B4D-A30691F8CB86}" type="pres">
      <dgm:prSet presAssocID="{7F98D78E-7098-424A-8721-1D438D8CB731}" presName="thickLine" presStyleLbl="alignNode1" presStyleIdx="1" presStyleCnt="2"/>
      <dgm:spPr/>
    </dgm:pt>
    <dgm:pt modelId="{D58F729A-E807-8146-8B65-F985F8AA8FE7}" type="pres">
      <dgm:prSet presAssocID="{7F98D78E-7098-424A-8721-1D438D8CB731}" presName="horz1" presStyleCnt="0"/>
      <dgm:spPr/>
    </dgm:pt>
    <dgm:pt modelId="{1C9D777F-086A-264B-A22F-16F941EAC3BD}" type="pres">
      <dgm:prSet presAssocID="{7F98D78E-7098-424A-8721-1D438D8CB731}" presName="tx1" presStyleLbl="revTx" presStyleIdx="1" presStyleCnt="2"/>
      <dgm:spPr/>
    </dgm:pt>
    <dgm:pt modelId="{70A9D4C0-2AD4-C347-A975-D2FE67679F29}" type="pres">
      <dgm:prSet presAssocID="{7F98D78E-7098-424A-8721-1D438D8CB731}" presName="vert1" presStyleCnt="0"/>
      <dgm:spPr/>
    </dgm:pt>
  </dgm:ptLst>
  <dgm:cxnLst>
    <dgm:cxn modelId="{48196C0A-8E24-D949-A7B6-2AF449CA430F}" type="presOf" srcId="{7F98D78E-7098-424A-8721-1D438D8CB731}" destId="{1C9D777F-086A-264B-A22F-16F941EAC3BD}" srcOrd="0" destOrd="0" presId="urn:microsoft.com/office/officeart/2008/layout/LinedList"/>
    <dgm:cxn modelId="{DE1B9C25-43DB-5E4B-AC70-F250CF4E5DD7}" type="presOf" srcId="{4A897EE9-A8AD-4072-A5D2-3AC6B7D0B4E9}" destId="{056D5634-118E-D040-99F6-B156869E8996}" srcOrd="0" destOrd="0" presId="urn:microsoft.com/office/officeart/2008/layout/LinedList"/>
    <dgm:cxn modelId="{DF253573-64F6-5545-9887-EE33B78FBE39}" type="presOf" srcId="{EAE8DF99-5392-481F-BE11-D77B64D00A78}" destId="{3B9FD59C-1D3A-D547-A40C-D0D7A67F90C0}" srcOrd="0" destOrd="0" presId="urn:microsoft.com/office/officeart/2008/layout/LinedList"/>
    <dgm:cxn modelId="{B2BC187A-0A85-4C33-946A-44EAAB7A6A2E}" srcId="{4A897EE9-A8AD-4072-A5D2-3AC6B7D0B4E9}" destId="{EAE8DF99-5392-481F-BE11-D77B64D00A78}" srcOrd="0" destOrd="0" parTransId="{A7B20BCD-5B0A-4C41-AF1E-00E27BED04C8}" sibTransId="{57D651F3-4E45-45D4-8EFD-09988443E9E6}"/>
    <dgm:cxn modelId="{96DC11D3-B887-4343-81C7-992919C4D778}" srcId="{4A897EE9-A8AD-4072-A5D2-3AC6B7D0B4E9}" destId="{7F98D78E-7098-424A-8721-1D438D8CB731}" srcOrd="1" destOrd="0" parTransId="{7D3E555A-838A-4BBB-91B4-0E56B2708A66}" sibTransId="{F2046E20-1898-41FC-9C56-25C67B94BBEB}"/>
    <dgm:cxn modelId="{34C7B77B-99BA-3743-B971-BC63D1446B89}" type="presParOf" srcId="{056D5634-118E-D040-99F6-B156869E8996}" destId="{470BEB12-8054-0C43-80E4-CDED3624AC4C}" srcOrd="0" destOrd="0" presId="urn:microsoft.com/office/officeart/2008/layout/LinedList"/>
    <dgm:cxn modelId="{1E87AAF9-ADCD-2B47-87E9-68AE1364282F}" type="presParOf" srcId="{056D5634-118E-D040-99F6-B156869E8996}" destId="{38AAA251-A190-FA42-ABCA-77EB6207E982}" srcOrd="1" destOrd="0" presId="urn:microsoft.com/office/officeart/2008/layout/LinedList"/>
    <dgm:cxn modelId="{8591F6A0-8455-B049-880C-446559B69B26}" type="presParOf" srcId="{38AAA251-A190-FA42-ABCA-77EB6207E982}" destId="{3B9FD59C-1D3A-D547-A40C-D0D7A67F90C0}" srcOrd="0" destOrd="0" presId="urn:microsoft.com/office/officeart/2008/layout/LinedList"/>
    <dgm:cxn modelId="{E3A4DE2A-A99D-3844-A4BB-C84EB1315EBB}" type="presParOf" srcId="{38AAA251-A190-FA42-ABCA-77EB6207E982}" destId="{B10EA027-91EF-D54A-8DBE-7DF7368C4B57}" srcOrd="1" destOrd="0" presId="urn:microsoft.com/office/officeart/2008/layout/LinedList"/>
    <dgm:cxn modelId="{EDB3A478-6BB9-5942-B74C-CFF969F05095}" type="presParOf" srcId="{056D5634-118E-D040-99F6-B156869E8996}" destId="{2A439915-2A17-6848-9B4D-A30691F8CB86}" srcOrd="2" destOrd="0" presId="urn:microsoft.com/office/officeart/2008/layout/LinedList"/>
    <dgm:cxn modelId="{E327CEBE-95DE-CB4D-A53B-86BCF811DFDE}" type="presParOf" srcId="{056D5634-118E-D040-99F6-B156869E8996}" destId="{D58F729A-E807-8146-8B65-F985F8AA8FE7}" srcOrd="3" destOrd="0" presId="urn:microsoft.com/office/officeart/2008/layout/LinedList"/>
    <dgm:cxn modelId="{9B2E669E-C4FD-6646-9F15-26DB00C50E9E}" type="presParOf" srcId="{D58F729A-E807-8146-8B65-F985F8AA8FE7}" destId="{1C9D777F-086A-264B-A22F-16F941EAC3BD}" srcOrd="0" destOrd="0" presId="urn:microsoft.com/office/officeart/2008/layout/LinedList"/>
    <dgm:cxn modelId="{E96C1F18-306C-F143-B40B-06542FAE7C1C}" type="presParOf" srcId="{D58F729A-E807-8146-8B65-F985F8AA8FE7}" destId="{70A9D4C0-2AD4-C347-A975-D2FE67679F2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F78F39-D163-4D52-A94A-47C63F67F63F}"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D125A454-D2DA-49BA-A3BD-3D938FD9B24D}">
      <dgm:prSet/>
      <dgm:spPr/>
      <dgm:t>
        <a:bodyPr/>
        <a:lstStyle/>
        <a:p>
          <a:r>
            <a:rPr lang="es-MX"/>
            <a:t>Cuando la preocupación se centra en cubrir requisitos : las citas, completar cuestionarios y la lista de la bibliografía, para así respaldar la seriedad de un trabajo, se trastoca el proceso de conocimiento para conformarlo en simulación.</a:t>
          </a:r>
          <a:endParaRPr lang="en-US"/>
        </a:p>
      </dgm:t>
    </dgm:pt>
    <dgm:pt modelId="{86C10DF4-7DC7-4191-B1AE-F52255A8818D}" type="parTrans" cxnId="{6A3BB31B-815A-4D2B-A648-B62ECD36E978}">
      <dgm:prSet/>
      <dgm:spPr/>
      <dgm:t>
        <a:bodyPr/>
        <a:lstStyle/>
        <a:p>
          <a:endParaRPr lang="en-US"/>
        </a:p>
      </dgm:t>
    </dgm:pt>
    <dgm:pt modelId="{3AC6AA76-20BC-4C14-87CF-903CC5F0DC21}" type="sibTrans" cxnId="{6A3BB31B-815A-4D2B-A648-B62ECD36E978}">
      <dgm:prSet/>
      <dgm:spPr/>
      <dgm:t>
        <a:bodyPr/>
        <a:lstStyle/>
        <a:p>
          <a:endParaRPr lang="en-US"/>
        </a:p>
      </dgm:t>
    </dgm:pt>
    <dgm:pt modelId="{A9DF31AC-6E32-47C3-A123-7B6BB0B9B69E}">
      <dgm:prSet/>
      <dgm:spPr/>
      <dgm:t>
        <a:bodyPr/>
        <a:lstStyle/>
        <a:p>
          <a:r>
            <a:rPr lang="es-MX"/>
            <a:t>El investigador, debe mantenerse en la búsqueda constante, anhelando el final, pero sobre todo disfrutando cada momento del proceso de la investigación.</a:t>
          </a:r>
          <a:endParaRPr lang="en-US"/>
        </a:p>
      </dgm:t>
    </dgm:pt>
    <dgm:pt modelId="{9BB312FE-E388-4D40-A2A7-4573C1D8DA25}" type="parTrans" cxnId="{1C245D53-3704-46EF-95B4-6ACE250061F4}">
      <dgm:prSet/>
      <dgm:spPr/>
      <dgm:t>
        <a:bodyPr/>
        <a:lstStyle/>
        <a:p>
          <a:endParaRPr lang="en-US"/>
        </a:p>
      </dgm:t>
    </dgm:pt>
    <dgm:pt modelId="{937B7945-6D48-4E80-9E62-4071E875BE46}" type="sibTrans" cxnId="{1C245D53-3704-46EF-95B4-6ACE250061F4}">
      <dgm:prSet/>
      <dgm:spPr/>
      <dgm:t>
        <a:bodyPr/>
        <a:lstStyle/>
        <a:p>
          <a:endParaRPr lang="en-US"/>
        </a:p>
      </dgm:t>
    </dgm:pt>
    <dgm:pt modelId="{43E14467-EC3E-4417-96EB-0A91172A5223}" type="pres">
      <dgm:prSet presAssocID="{93F78F39-D163-4D52-A94A-47C63F67F63F}" presName="outerComposite" presStyleCnt="0">
        <dgm:presLayoutVars>
          <dgm:chMax val="5"/>
          <dgm:dir/>
          <dgm:resizeHandles val="exact"/>
        </dgm:presLayoutVars>
      </dgm:prSet>
      <dgm:spPr/>
    </dgm:pt>
    <dgm:pt modelId="{2927C71B-A609-4793-8744-A0181993682C}" type="pres">
      <dgm:prSet presAssocID="{93F78F39-D163-4D52-A94A-47C63F67F63F}" presName="dummyMaxCanvas" presStyleCnt="0">
        <dgm:presLayoutVars/>
      </dgm:prSet>
      <dgm:spPr/>
    </dgm:pt>
    <dgm:pt modelId="{87CBA7DF-FD6E-438E-AD38-314E0D9852A3}" type="pres">
      <dgm:prSet presAssocID="{93F78F39-D163-4D52-A94A-47C63F67F63F}" presName="TwoNodes_1" presStyleLbl="node1" presStyleIdx="0" presStyleCnt="2">
        <dgm:presLayoutVars>
          <dgm:bulletEnabled val="1"/>
        </dgm:presLayoutVars>
      </dgm:prSet>
      <dgm:spPr/>
    </dgm:pt>
    <dgm:pt modelId="{73F38D3A-BC01-40BD-AFAD-DB9D8851BE56}" type="pres">
      <dgm:prSet presAssocID="{93F78F39-D163-4D52-A94A-47C63F67F63F}" presName="TwoNodes_2" presStyleLbl="node1" presStyleIdx="1" presStyleCnt="2">
        <dgm:presLayoutVars>
          <dgm:bulletEnabled val="1"/>
        </dgm:presLayoutVars>
      </dgm:prSet>
      <dgm:spPr/>
    </dgm:pt>
    <dgm:pt modelId="{8BAD8E24-6A79-477C-AA3E-99D061310677}" type="pres">
      <dgm:prSet presAssocID="{93F78F39-D163-4D52-A94A-47C63F67F63F}" presName="TwoConn_1-2" presStyleLbl="fgAccFollowNode1" presStyleIdx="0" presStyleCnt="1">
        <dgm:presLayoutVars>
          <dgm:bulletEnabled val="1"/>
        </dgm:presLayoutVars>
      </dgm:prSet>
      <dgm:spPr/>
    </dgm:pt>
    <dgm:pt modelId="{E06B9506-AC6A-439F-BEAB-DBB2880846BA}" type="pres">
      <dgm:prSet presAssocID="{93F78F39-D163-4D52-A94A-47C63F67F63F}" presName="TwoNodes_1_text" presStyleLbl="node1" presStyleIdx="1" presStyleCnt="2">
        <dgm:presLayoutVars>
          <dgm:bulletEnabled val="1"/>
        </dgm:presLayoutVars>
      </dgm:prSet>
      <dgm:spPr/>
    </dgm:pt>
    <dgm:pt modelId="{F57667CE-B35E-47B8-9791-035A0C20F8B1}" type="pres">
      <dgm:prSet presAssocID="{93F78F39-D163-4D52-A94A-47C63F67F63F}" presName="TwoNodes_2_text" presStyleLbl="node1" presStyleIdx="1" presStyleCnt="2">
        <dgm:presLayoutVars>
          <dgm:bulletEnabled val="1"/>
        </dgm:presLayoutVars>
      </dgm:prSet>
      <dgm:spPr/>
    </dgm:pt>
  </dgm:ptLst>
  <dgm:cxnLst>
    <dgm:cxn modelId="{81A64703-557D-4891-AE86-107ADDCB95B9}" type="presOf" srcId="{D125A454-D2DA-49BA-A3BD-3D938FD9B24D}" destId="{87CBA7DF-FD6E-438E-AD38-314E0D9852A3}" srcOrd="0" destOrd="0" presId="urn:microsoft.com/office/officeart/2005/8/layout/vProcess5"/>
    <dgm:cxn modelId="{41545503-B010-4AB4-B34C-DDA801F0AB9A}" type="presOf" srcId="{3AC6AA76-20BC-4C14-87CF-903CC5F0DC21}" destId="{8BAD8E24-6A79-477C-AA3E-99D061310677}" srcOrd="0" destOrd="0" presId="urn:microsoft.com/office/officeart/2005/8/layout/vProcess5"/>
    <dgm:cxn modelId="{6A3BB31B-815A-4D2B-A648-B62ECD36E978}" srcId="{93F78F39-D163-4D52-A94A-47C63F67F63F}" destId="{D125A454-D2DA-49BA-A3BD-3D938FD9B24D}" srcOrd="0" destOrd="0" parTransId="{86C10DF4-7DC7-4191-B1AE-F52255A8818D}" sibTransId="{3AC6AA76-20BC-4C14-87CF-903CC5F0DC21}"/>
    <dgm:cxn modelId="{88BF5027-46A3-42C1-BD78-1439EFEBBD2E}" type="presOf" srcId="{D125A454-D2DA-49BA-A3BD-3D938FD9B24D}" destId="{E06B9506-AC6A-439F-BEAB-DBB2880846BA}" srcOrd="1" destOrd="0" presId="urn:microsoft.com/office/officeart/2005/8/layout/vProcess5"/>
    <dgm:cxn modelId="{1C245D53-3704-46EF-95B4-6ACE250061F4}" srcId="{93F78F39-D163-4D52-A94A-47C63F67F63F}" destId="{A9DF31AC-6E32-47C3-A123-7B6BB0B9B69E}" srcOrd="1" destOrd="0" parTransId="{9BB312FE-E388-4D40-A2A7-4573C1D8DA25}" sibTransId="{937B7945-6D48-4E80-9E62-4071E875BE46}"/>
    <dgm:cxn modelId="{B65C2858-D25D-4371-BAEF-996E7A2D7BBA}" type="presOf" srcId="{A9DF31AC-6E32-47C3-A123-7B6BB0B9B69E}" destId="{F57667CE-B35E-47B8-9791-035A0C20F8B1}" srcOrd="1" destOrd="0" presId="urn:microsoft.com/office/officeart/2005/8/layout/vProcess5"/>
    <dgm:cxn modelId="{807173BC-1867-4AFE-A9A0-152A73E19231}" type="presOf" srcId="{93F78F39-D163-4D52-A94A-47C63F67F63F}" destId="{43E14467-EC3E-4417-96EB-0A91172A5223}" srcOrd="0" destOrd="0" presId="urn:microsoft.com/office/officeart/2005/8/layout/vProcess5"/>
    <dgm:cxn modelId="{A1E313C5-E971-4DBF-A8D5-A830C7DE974E}" type="presOf" srcId="{A9DF31AC-6E32-47C3-A123-7B6BB0B9B69E}" destId="{73F38D3A-BC01-40BD-AFAD-DB9D8851BE56}" srcOrd="0" destOrd="0" presId="urn:microsoft.com/office/officeart/2005/8/layout/vProcess5"/>
    <dgm:cxn modelId="{CA3DE2A6-47A7-49E3-A682-D41754C997CD}" type="presParOf" srcId="{43E14467-EC3E-4417-96EB-0A91172A5223}" destId="{2927C71B-A609-4793-8744-A0181993682C}" srcOrd="0" destOrd="0" presId="urn:microsoft.com/office/officeart/2005/8/layout/vProcess5"/>
    <dgm:cxn modelId="{96B06DEB-7D9A-42C0-B488-9588EA1503B7}" type="presParOf" srcId="{43E14467-EC3E-4417-96EB-0A91172A5223}" destId="{87CBA7DF-FD6E-438E-AD38-314E0D9852A3}" srcOrd="1" destOrd="0" presId="urn:microsoft.com/office/officeart/2005/8/layout/vProcess5"/>
    <dgm:cxn modelId="{FFBEBB39-A122-451E-B4F2-B3028E1981C0}" type="presParOf" srcId="{43E14467-EC3E-4417-96EB-0A91172A5223}" destId="{73F38D3A-BC01-40BD-AFAD-DB9D8851BE56}" srcOrd="2" destOrd="0" presId="urn:microsoft.com/office/officeart/2005/8/layout/vProcess5"/>
    <dgm:cxn modelId="{CA4E1BC5-5526-4965-9ADE-983D481221DB}" type="presParOf" srcId="{43E14467-EC3E-4417-96EB-0A91172A5223}" destId="{8BAD8E24-6A79-477C-AA3E-99D061310677}" srcOrd="3" destOrd="0" presId="urn:microsoft.com/office/officeart/2005/8/layout/vProcess5"/>
    <dgm:cxn modelId="{EA820BC9-2ACA-4596-B4FC-D60B092822C8}" type="presParOf" srcId="{43E14467-EC3E-4417-96EB-0A91172A5223}" destId="{E06B9506-AC6A-439F-BEAB-DBB2880846BA}" srcOrd="4" destOrd="0" presId="urn:microsoft.com/office/officeart/2005/8/layout/vProcess5"/>
    <dgm:cxn modelId="{89462D22-55F7-4706-9E9F-4B0CF25F8C0C}" type="presParOf" srcId="{43E14467-EC3E-4417-96EB-0A91172A5223}" destId="{F57667CE-B35E-47B8-9791-035A0C20F8B1}"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DE6E4C01-1BD1-4416-8DC5-9689C7753FF1}"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30CA1ADA-CD1C-420D-855D-7D316D6550E1}">
      <dgm:prSet/>
      <dgm:spPr/>
      <dgm:t>
        <a:bodyPr/>
        <a:lstStyle/>
        <a:p>
          <a:r>
            <a:rPr lang="en-US" dirty="0"/>
            <a:t>Una </a:t>
          </a:r>
          <a:r>
            <a:rPr lang="en-US" dirty="0" err="1"/>
            <a:t>vez</a:t>
          </a:r>
          <a:r>
            <a:rPr lang="en-US" dirty="0"/>
            <a:t> </a:t>
          </a:r>
          <a:r>
            <a:rPr lang="en-US" dirty="0" err="1"/>
            <a:t>concluida</a:t>
          </a:r>
          <a:r>
            <a:rPr lang="en-US" dirty="0"/>
            <a:t> la </a:t>
          </a:r>
          <a:r>
            <a:rPr lang="en-US" dirty="0" err="1"/>
            <a:t>justificación</a:t>
          </a:r>
          <a:r>
            <a:rPr lang="en-US" dirty="0"/>
            <a:t>, </a:t>
          </a:r>
          <a:r>
            <a:rPr lang="en-US" dirty="0" err="1"/>
            <a:t>el</a:t>
          </a:r>
          <a:r>
            <a:rPr lang="en-US" dirty="0"/>
            <a:t> </a:t>
          </a:r>
          <a:r>
            <a:rPr lang="en-US" dirty="0" err="1"/>
            <a:t>investigador</a:t>
          </a:r>
          <a:r>
            <a:rPr lang="en-US" dirty="0"/>
            <a:t> </a:t>
          </a:r>
          <a:r>
            <a:rPr lang="en-US" dirty="0" err="1"/>
            <a:t>puede</a:t>
          </a:r>
          <a:r>
            <a:rPr lang="en-US" dirty="0"/>
            <a:t> </a:t>
          </a:r>
          <a:r>
            <a:rPr lang="en-US" dirty="0" err="1"/>
            <a:t>establecer</a:t>
          </a:r>
          <a:r>
            <a:rPr lang="en-US" dirty="0"/>
            <a:t> un </a:t>
          </a:r>
          <a:r>
            <a:rPr lang="en-US" dirty="0" err="1"/>
            <a:t>título</a:t>
          </a:r>
          <a:r>
            <a:rPr lang="en-US" dirty="0"/>
            <a:t> </a:t>
          </a:r>
          <a:r>
            <a:rPr lang="en-US" dirty="0" err="1"/>
            <a:t>tentativo</a:t>
          </a:r>
          <a:r>
            <a:rPr lang="en-US" dirty="0"/>
            <a:t> al </a:t>
          </a:r>
          <a:r>
            <a:rPr lang="en-US" dirty="0" err="1"/>
            <a:t>proyecto</a:t>
          </a:r>
          <a:r>
            <a:rPr lang="en-US" dirty="0"/>
            <a:t>. </a:t>
          </a:r>
        </a:p>
      </dgm:t>
    </dgm:pt>
    <dgm:pt modelId="{5598CE98-95D4-40AB-B893-490B43632B2F}" type="parTrans" cxnId="{8615A0FF-FECA-49EE-9B1E-E5A015B73D20}">
      <dgm:prSet/>
      <dgm:spPr/>
      <dgm:t>
        <a:bodyPr/>
        <a:lstStyle/>
        <a:p>
          <a:endParaRPr lang="en-US"/>
        </a:p>
      </dgm:t>
    </dgm:pt>
    <dgm:pt modelId="{9FAFD82B-12EB-43AE-82EA-02C17BC95225}" type="sibTrans" cxnId="{8615A0FF-FECA-49EE-9B1E-E5A015B73D20}">
      <dgm:prSet/>
      <dgm:spPr/>
      <dgm:t>
        <a:bodyPr/>
        <a:lstStyle/>
        <a:p>
          <a:endParaRPr lang="en-US"/>
        </a:p>
      </dgm:t>
    </dgm:pt>
    <dgm:pt modelId="{40FAFD65-C15D-47E8-82ED-C35D43198815}">
      <dgm:prSet/>
      <dgm:spPr/>
      <dgm:t>
        <a:bodyPr/>
        <a:lstStyle/>
        <a:p>
          <a:r>
            <a:rPr lang="en-US" dirty="0"/>
            <a:t>Este </a:t>
          </a:r>
          <a:r>
            <a:rPr lang="en-US" dirty="0" err="1"/>
            <a:t>ejercicio</a:t>
          </a:r>
          <a:r>
            <a:rPr lang="en-US" dirty="0"/>
            <a:t> es fundamental, </a:t>
          </a:r>
          <a:r>
            <a:rPr lang="en-US" dirty="0" err="1"/>
            <a:t>pues</a:t>
          </a:r>
          <a:r>
            <a:rPr lang="en-US" dirty="0"/>
            <a:t> </a:t>
          </a:r>
          <a:r>
            <a:rPr lang="en-US" dirty="0" err="1"/>
            <a:t>el</a:t>
          </a:r>
          <a:r>
            <a:rPr lang="en-US" dirty="0"/>
            <a:t> </a:t>
          </a:r>
          <a:r>
            <a:rPr lang="en-US" i="1" dirty="0" err="1"/>
            <a:t>título</a:t>
          </a:r>
          <a:r>
            <a:rPr lang="en-US" i="1" dirty="0"/>
            <a:t> </a:t>
          </a:r>
          <a:r>
            <a:rPr lang="en-US" dirty="0" err="1"/>
            <a:t>debe</a:t>
          </a:r>
          <a:r>
            <a:rPr lang="en-US" dirty="0"/>
            <a:t> </a:t>
          </a:r>
          <a:r>
            <a:rPr lang="en-US" dirty="0" err="1"/>
            <a:t>condensar</a:t>
          </a:r>
          <a:r>
            <a:rPr lang="en-US" dirty="0"/>
            <a:t> con </a:t>
          </a:r>
          <a:r>
            <a:rPr lang="en-US" dirty="0" err="1"/>
            <a:t>claridad</a:t>
          </a:r>
          <a:r>
            <a:rPr lang="en-US" dirty="0"/>
            <a:t> </a:t>
          </a:r>
          <a:r>
            <a:rPr lang="en-US" dirty="0" err="1"/>
            <a:t>el</a:t>
          </a:r>
          <a:r>
            <a:rPr lang="en-US" dirty="0"/>
            <a:t> </a:t>
          </a:r>
          <a:r>
            <a:rPr lang="en-US" dirty="0" err="1"/>
            <a:t>objeto</a:t>
          </a:r>
          <a:r>
            <a:rPr lang="en-US" dirty="0"/>
            <a:t> de </a:t>
          </a:r>
          <a:r>
            <a:rPr lang="en-US" dirty="0" err="1"/>
            <a:t>estudio</a:t>
          </a:r>
          <a:r>
            <a:rPr lang="en-US" dirty="0"/>
            <a:t> y, </a:t>
          </a:r>
          <a:r>
            <a:rPr lang="en-US" dirty="0" err="1"/>
            <a:t>además</a:t>
          </a:r>
          <a:r>
            <a:rPr lang="en-US" dirty="0"/>
            <a:t>, </a:t>
          </a:r>
          <a:r>
            <a:rPr lang="en-US" dirty="0" err="1"/>
            <a:t>debe</a:t>
          </a:r>
          <a:r>
            <a:rPr lang="en-US" dirty="0"/>
            <a:t> </a:t>
          </a:r>
          <a:r>
            <a:rPr lang="en-US" dirty="0" err="1"/>
            <a:t>contener</a:t>
          </a:r>
          <a:r>
            <a:rPr lang="en-US" dirty="0"/>
            <a:t> </a:t>
          </a:r>
          <a:r>
            <a:rPr lang="en-US" dirty="0" err="1"/>
            <a:t>claramente</a:t>
          </a:r>
          <a:r>
            <a:rPr lang="en-US" dirty="0"/>
            <a:t> la </a:t>
          </a:r>
          <a:r>
            <a:rPr lang="en-US" dirty="0" err="1"/>
            <a:t>delimitación</a:t>
          </a:r>
          <a:r>
            <a:rPr lang="en-US" dirty="0"/>
            <a:t> temporal de </a:t>
          </a:r>
          <a:r>
            <a:rPr lang="en-US" dirty="0" err="1"/>
            <a:t>este</a:t>
          </a:r>
          <a:r>
            <a:rPr lang="en-US" dirty="0"/>
            <a:t>, </a:t>
          </a:r>
          <a:r>
            <a:rPr lang="en-US" dirty="0" err="1"/>
            <a:t>generalmente</a:t>
          </a:r>
          <a:r>
            <a:rPr lang="en-US" dirty="0"/>
            <a:t>, entre </a:t>
          </a:r>
          <a:r>
            <a:rPr lang="en-US" dirty="0" err="1"/>
            <a:t>paréntesis</a:t>
          </a:r>
          <a:r>
            <a:rPr lang="en-US" dirty="0"/>
            <a:t> y </a:t>
          </a:r>
          <a:r>
            <a:rPr lang="en-US" dirty="0" err="1"/>
            <a:t>debajo</a:t>
          </a:r>
          <a:r>
            <a:rPr lang="en-US" dirty="0"/>
            <a:t> del </a:t>
          </a:r>
          <a:r>
            <a:rPr lang="en-US" dirty="0" err="1"/>
            <a:t>título</a:t>
          </a:r>
          <a:r>
            <a:rPr lang="en-US" dirty="0"/>
            <a:t> principal. </a:t>
          </a:r>
        </a:p>
      </dgm:t>
    </dgm:pt>
    <dgm:pt modelId="{D004CB12-7D75-4EF1-82E9-2F2003E4DD9B}" type="parTrans" cxnId="{7BD95DDD-881A-4F9C-89FC-AA4D0937FC24}">
      <dgm:prSet/>
      <dgm:spPr/>
      <dgm:t>
        <a:bodyPr/>
        <a:lstStyle/>
        <a:p>
          <a:endParaRPr lang="en-US"/>
        </a:p>
      </dgm:t>
    </dgm:pt>
    <dgm:pt modelId="{30355235-FC08-42F6-B578-13CCD2026FEC}" type="sibTrans" cxnId="{7BD95DDD-881A-4F9C-89FC-AA4D0937FC24}">
      <dgm:prSet/>
      <dgm:spPr/>
      <dgm:t>
        <a:bodyPr/>
        <a:lstStyle/>
        <a:p>
          <a:endParaRPr lang="en-US"/>
        </a:p>
      </dgm:t>
    </dgm:pt>
    <dgm:pt modelId="{2477BD51-08DD-5B40-9070-F31537C04192}" type="pres">
      <dgm:prSet presAssocID="{DE6E4C01-1BD1-4416-8DC5-9689C7753FF1}" presName="diagram" presStyleCnt="0">
        <dgm:presLayoutVars>
          <dgm:dir/>
          <dgm:resizeHandles val="exact"/>
        </dgm:presLayoutVars>
      </dgm:prSet>
      <dgm:spPr/>
    </dgm:pt>
    <dgm:pt modelId="{9FDC5AB1-F563-8D4C-A182-06C330C8CE7C}" type="pres">
      <dgm:prSet presAssocID="{30CA1ADA-CD1C-420D-855D-7D316D6550E1}" presName="node" presStyleLbl="node1" presStyleIdx="0" presStyleCnt="2" custScaleY="210061">
        <dgm:presLayoutVars>
          <dgm:bulletEnabled val="1"/>
        </dgm:presLayoutVars>
      </dgm:prSet>
      <dgm:spPr/>
    </dgm:pt>
    <dgm:pt modelId="{19650D03-EEFB-5E48-BF4D-9DD4088AD3BB}" type="pres">
      <dgm:prSet presAssocID="{9FAFD82B-12EB-43AE-82EA-02C17BC95225}" presName="sibTrans" presStyleLbl="sibTrans2D1" presStyleIdx="0" presStyleCnt="1"/>
      <dgm:spPr/>
    </dgm:pt>
    <dgm:pt modelId="{679FB0DA-6BBD-A341-BA2D-3DBC1D428C43}" type="pres">
      <dgm:prSet presAssocID="{9FAFD82B-12EB-43AE-82EA-02C17BC95225}" presName="connectorText" presStyleLbl="sibTrans2D1" presStyleIdx="0" presStyleCnt="1"/>
      <dgm:spPr/>
    </dgm:pt>
    <dgm:pt modelId="{0AC51D4B-8EC4-0A42-B50E-09E97C48E06E}" type="pres">
      <dgm:prSet presAssocID="{40FAFD65-C15D-47E8-82ED-C35D43198815}" presName="node" presStyleLbl="node1" presStyleIdx="1" presStyleCnt="2" custScaleY="210061">
        <dgm:presLayoutVars>
          <dgm:bulletEnabled val="1"/>
        </dgm:presLayoutVars>
      </dgm:prSet>
      <dgm:spPr/>
    </dgm:pt>
  </dgm:ptLst>
  <dgm:cxnLst>
    <dgm:cxn modelId="{54F9A959-265F-4B49-847F-EE3E1368DDB3}" type="presOf" srcId="{DE6E4C01-1BD1-4416-8DC5-9689C7753FF1}" destId="{2477BD51-08DD-5B40-9070-F31537C04192}" srcOrd="0" destOrd="0" presId="urn:microsoft.com/office/officeart/2005/8/layout/process5"/>
    <dgm:cxn modelId="{1283E07B-1DE5-0341-AD88-9ED70173BB29}" type="presOf" srcId="{40FAFD65-C15D-47E8-82ED-C35D43198815}" destId="{0AC51D4B-8EC4-0A42-B50E-09E97C48E06E}" srcOrd="0" destOrd="0" presId="urn:microsoft.com/office/officeart/2005/8/layout/process5"/>
    <dgm:cxn modelId="{635A8C9A-A3EA-9A44-8A74-4FD7ED6CE423}" type="presOf" srcId="{30CA1ADA-CD1C-420D-855D-7D316D6550E1}" destId="{9FDC5AB1-F563-8D4C-A182-06C330C8CE7C}" srcOrd="0" destOrd="0" presId="urn:microsoft.com/office/officeart/2005/8/layout/process5"/>
    <dgm:cxn modelId="{32CCB3A2-1587-1748-BC98-FC056EA07A38}" type="presOf" srcId="{9FAFD82B-12EB-43AE-82EA-02C17BC95225}" destId="{19650D03-EEFB-5E48-BF4D-9DD4088AD3BB}" srcOrd="0" destOrd="0" presId="urn:microsoft.com/office/officeart/2005/8/layout/process5"/>
    <dgm:cxn modelId="{4C0017D6-ED96-F341-AA90-FE24BE9568BB}" type="presOf" srcId="{9FAFD82B-12EB-43AE-82EA-02C17BC95225}" destId="{679FB0DA-6BBD-A341-BA2D-3DBC1D428C43}" srcOrd="1" destOrd="0" presId="urn:microsoft.com/office/officeart/2005/8/layout/process5"/>
    <dgm:cxn modelId="{7BD95DDD-881A-4F9C-89FC-AA4D0937FC24}" srcId="{DE6E4C01-1BD1-4416-8DC5-9689C7753FF1}" destId="{40FAFD65-C15D-47E8-82ED-C35D43198815}" srcOrd="1" destOrd="0" parTransId="{D004CB12-7D75-4EF1-82E9-2F2003E4DD9B}" sibTransId="{30355235-FC08-42F6-B578-13CCD2026FEC}"/>
    <dgm:cxn modelId="{8615A0FF-FECA-49EE-9B1E-E5A015B73D20}" srcId="{DE6E4C01-1BD1-4416-8DC5-9689C7753FF1}" destId="{30CA1ADA-CD1C-420D-855D-7D316D6550E1}" srcOrd="0" destOrd="0" parTransId="{5598CE98-95D4-40AB-B893-490B43632B2F}" sibTransId="{9FAFD82B-12EB-43AE-82EA-02C17BC95225}"/>
    <dgm:cxn modelId="{0243AE5A-D62D-E348-8C18-6F7E73BA8841}" type="presParOf" srcId="{2477BD51-08DD-5B40-9070-F31537C04192}" destId="{9FDC5AB1-F563-8D4C-A182-06C330C8CE7C}" srcOrd="0" destOrd="0" presId="urn:microsoft.com/office/officeart/2005/8/layout/process5"/>
    <dgm:cxn modelId="{E7E2D074-465F-E34D-97B6-5380CD230851}" type="presParOf" srcId="{2477BD51-08DD-5B40-9070-F31537C04192}" destId="{19650D03-EEFB-5E48-BF4D-9DD4088AD3BB}" srcOrd="1" destOrd="0" presId="urn:microsoft.com/office/officeart/2005/8/layout/process5"/>
    <dgm:cxn modelId="{58A9D81F-F220-C94E-88A0-1C0547A6EE60}" type="presParOf" srcId="{19650D03-EEFB-5E48-BF4D-9DD4088AD3BB}" destId="{679FB0DA-6BBD-A341-BA2D-3DBC1D428C43}" srcOrd="0" destOrd="0" presId="urn:microsoft.com/office/officeart/2005/8/layout/process5"/>
    <dgm:cxn modelId="{DB029A3A-9B24-2941-A8EE-B9A3A7CE26FE}" type="presParOf" srcId="{2477BD51-08DD-5B40-9070-F31537C04192}" destId="{0AC51D4B-8EC4-0A42-B50E-09E97C48E06E}" srcOrd="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77091ED-A14E-4C14-9E31-36E972899E44}"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5C174B48-4224-42FD-8DC8-4B8BDAC2CAD1}">
      <dgm:prSet/>
      <dgm:spPr/>
      <dgm:t>
        <a:bodyPr/>
        <a:lstStyle/>
        <a:p>
          <a:r>
            <a:rPr lang="en-US"/>
            <a:t>La delimitación espacial debe plasmarse si la propuesta tiene una clara vocación local o regional. Cuando se trata de una tesis de grado, el título remite directamente al objeto de estudio que se está construyendo, pero cuando se trata de una investigación de orientación práctica o aplicada, el título puede también representar la propuesta que se va a desarrollar.</a:t>
          </a:r>
        </a:p>
      </dgm:t>
    </dgm:pt>
    <dgm:pt modelId="{8E875AA1-463A-46BC-A179-7FFEB15F73B7}" type="parTrans" cxnId="{82BDB39B-FAC7-4E87-8082-EACED104E16A}">
      <dgm:prSet/>
      <dgm:spPr/>
      <dgm:t>
        <a:bodyPr/>
        <a:lstStyle/>
        <a:p>
          <a:endParaRPr lang="en-US"/>
        </a:p>
      </dgm:t>
    </dgm:pt>
    <dgm:pt modelId="{D39D1A9C-4D94-4D08-95A3-FE956A2B6608}" type="sibTrans" cxnId="{82BDB39B-FAC7-4E87-8082-EACED104E16A}">
      <dgm:prSet/>
      <dgm:spPr/>
      <dgm:t>
        <a:bodyPr/>
        <a:lstStyle/>
        <a:p>
          <a:endParaRPr lang="en-US"/>
        </a:p>
      </dgm:t>
    </dgm:pt>
    <dgm:pt modelId="{B6691194-79AD-4315-AF9F-AE1091F71982}">
      <dgm:prSet/>
      <dgm:spPr/>
      <dgm:t>
        <a:bodyPr/>
        <a:lstStyle/>
        <a:p>
          <a:r>
            <a:rPr lang="en-US"/>
            <a:t>Lo importante es que si se opta por esta última alternativa, en el objeto de estudio debe quedar muy claro que la problematización es factual y que la propuesta de solución que subyace al título, corresponde claramente con dicho problema. </a:t>
          </a:r>
        </a:p>
      </dgm:t>
    </dgm:pt>
    <dgm:pt modelId="{39AF8414-EF59-4D89-8152-5E881575C40C}" type="parTrans" cxnId="{7CD19DAF-F9D6-405E-B9F0-033E8580BB2B}">
      <dgm:prSet/>
      <dgm:spPr/>
      <dgm:t>
        <a:bodyPr/>
        <a:lstStyle/>
        <a:p>
          <a:endParaRPr lang="en-US"/>
        </a:p>
      </dgm:t>
    </dgm:pt>
    <dgm:pt modelId="{E56C979A-B7DB-443F-9010-E9FA89EEEE3B}" type="sibTrans" cxnId="{7CD19DAF-F9D6-405E-B9F0-033E8580BB2B}">
      <dgm:prSet/>
      <dgm:spPr/>
      <dgm:t>
        <a:bodyPr/>
        <a:lstStyle/>
        <a:p>
          <a:endParaRPr lang="en-US"/>
        </a:p>
      </dgm:t>
    </dgm:pt>
    <dgm:pt modelId="{890F252A-ED47-A048-8DA9-90261474D6ED}" type="pres">
      <dgm:prSet presAssocID="{F77091ED-A14E-4C14-9E31-36E972899E44}" presName="hierChild1" presStyleCnt="0">
        <dgm:presLayoutVars>
          <dgm:chPref val="1"/>
          <dgm:dir/>
          <dgm:animOne val="branch"/>
          <dgm:animLvl val="lvl"/>
          <dgm:resizeHandles/>
        </dgm:presLayoutVars>
      </dgm:prSet>
      <dgm:spPr/>
    </dgm:pt>
    <dgm:pt modelId="{4FE02241-8D3C-584B-9A16-1EFD9070A030}" type="pres">
      <dgm:prSet presAssocID="{5C174B48-4224-42FD-8DC8-4B8BDAC2CAD1}" presName="hierRoot1" presStyleCnt="0"/>
      <dgm:spPr/>
    </dgm:pt>
    <dgm:pt modelId="{EF970E58-EF4B-AD4F-8DD9-F94717F8866D}" type="pres">
      <dgm:prSet presAssocID="{5C174B48-4224-42FD-8DC8-4B8BDAC2CAD1}" presName="composite" presStyleCnt="0"/>
      <dgm:spPr/>
    </dgm:pt>
    <dgm:pt modelId="{743BB0A3-455A-D24F-B51B-37B45A0E1CCB}" type="pres">
      <dgm:prSet presAssocID="{5C174B48-4224-42FD-8DC8-4B8BDAC2CAD1}" presName="background" presStyleLbl="node0" presStyleIdx="0" presStyleCnt="2"/>
      <dgm:spPr/>
    </dgm:pt>
    <dgm:pt modelId="{BCD0BA03-A948-3E48-B05F-D38D03E027A6}" type="pres">
      <dgm:prSet presAssocID="{5C174B48-4224-42FD-8DC8-4B8BDAC2CAD1}" presName="text" presStyleLbl="fgAcc0" presStyleIdx="0" presStyleCnt="2" custScaleY="142580">
        <dgm:presLayoutVars>
          <dgm:chPref val="3"/>
        </dgm:presLayoutVars>
      </dgm:prSet>
      <dgm:spPr/>
    </dgm:pt>
    <dgm:pt modelId="{71710ECF-CFCF-DE4B-BF43-806A1E1796A7}" type="pres">
      <dgm:prSet presAssocID="{5C174B48-4224-42FD-8DC8-4B8BDAC2CAD1}" presName="hierChild2" presStyleCnt="0"/>
      <dgm:spPr/>
    </dgm:pt>
    <dgm:pt modelId="{A96B5090-71FD-F442-9179-E869A9025997}" type="pres">
      <dgm:prSet presAssocID="{B6691194-79AD-4315-AF9F-AE1091F71982}" presName="hierRoot1" presStyleCnt="0"/>
      <dgm:spPr/>
    </dgm:pt>
    <dgm:pt modelId="{AEE536C3-E5A5-7A47-AD34-1E082A1FAFBD}" type="pres">
      <dgm:prSet presAssocID="{B6691194-79AD-4315-AF9F-AE1091F71982}" presName="composite" presStyleCnt="0"/>
      <dgm:spPr/>
    </dgm:pt>
    <dgm:pt modelId="{06626F98-32FD-9F47-A43B-A4D376561704}" type="pres">
      <dgm:prSet presAssocID="{B6691194-79AD-4315-AF9F-AE1091F71982}" presName="background" presStyleLbl="node0" presStyleIdx="1" presStyleCnt="2"/>
      <dgm:spPr/>
    </dgm:pt>
    <dgm:pt modelId="{C5FB2C48-C0FD-FF42-943B-C5F6D8718468}" type="pres">
      <dgm:prSet presAssocID="{B6691194-79AD-4315-AF9F-AE1091F71982}" presName="text" presStyleLbl="fgAcc0" presStyleIdx="1" presStyleCnt="2" custScaleY="142580">
        <dgm:presLayoutVars>
          <dgm:chPref val="3"/>
        </dgm:presLayoutVars>
      </dgm:prSet>
      <dgm:spPr/>
    </dgm:pt>
    <dgm:pt modelId="{04170D9F-9F91-5D40-AB1D-EA4C51AB4655}" type="pres">
      <dgm:prSet presAssocID="{B6691194-79AD-4315-AF9F-AE1091F71982}" presName="hierChild2" presStyleCnt="0"/>
      <dgm:spPr/>
    </dgm:pt>
  </dgm:ptLst>
  <dgm:cxnLst>
    <dgm:cxn modelId="{8C265588-15FF-AE49-9A52-261B4CE3E8B6}" type="presOf" srcId="{F77091ED-A14E-4C14-9E31-36E972899E44}" destId="{890F252A-ED47-A048-8DA9-90261474D6ED}" srcOrd="0" destOrd="0" presId="urn:microsoft.com/office/officeart/2005/8/layout/hierarchy1"/>
    <dgm:cxn modelId="{82BDB39B-FAC7-4E87-8082-EACED104E16A}" srcId="{F77091ED-A14E-4C14-9E31-36E972899E44}" destId="{5C174B48-4224-42FD-8DC8-4B8BDAC2CAD1}" srcOrd="0" destOrd="0" parTransId="{8E875AA1-463A-46BC-A179-7FFEB15F73B7}" sibTransId="{D39D1A9C-4D94-4D08-95A3-FE956A2B6608}"/>
    <dgm:cxn modelId="{7CD19DAF-F9D6-405E-B9F0-033E8580BB2B}" srcId="{F77091ED-A14E-4C14-9E31-36E972899E44}" destId="{B6691194-79AD-4315-AF9F-AE1091F71982}" srcOrd="1" destOrd="0" parTransId="{39AF8414-EF59-4D89-8152-5E881575C40C}" sibTransId="{E56C979A-B7DB-443F-9010-E9FA89EEEE3B}"/>
    <dgm:cxn modelId="{86BAA1BC-65BB-464D-ABA7-6291D6F9A100}" type="presOf" srcId="{B6691194-79AD-4315-AF9F-AE1091F71982}" destId="{C5FB2C48-C0FD-FF42-943B-C5F6D8718468}" srcOrd="0" destOrd="0" presId="urn:microsoft.com/office/officeart/2005/8/layout/hierarchy1"/>
    <dgm:cxn modelId="{0B1B11CA-B590-0F42-AAB5-AAA55B67C70F}" type="presOf" srcId="{5C174B48-4224-42FD-8DC8-4B8BDAC2CAD1}" destId="{BCD0BA03-A948-3E48-B05F-D38D03E027A6}" srcOrd="0" destOrd="0" presId="urn:microsoft.com/office/officeart/2005/8/layout/hierarchy1"/>
    <dgm:cxn modelId="{5B040F7C-450D-8C4C-96F9-292B6715955C}" type="presParOf" srcId="{890F252A-ED47-A048-8DA9-90261474D6ED}" destId="{4FE02241-8D3C-584B-9A16-1EFD9070A030}" srcOrd="0" destOrd="0" presId="urn:microsoft.com/office/officeart/2005/8/layout/hierarchy1"/>
    <dgm:cxn modelId="{5C7C3EDF-9D3E-9A44-9F22-30F8192EB71B}" type="presParOf" srcId="{4FE02241-8D3C-584B-9A16-1EFD9070A030}" destId="{EF970E58-EF4B-AD4F-8DD9-F94717F8866D}" srcOrd="0" destOrd="0" presId="urn:microsoft.com/office/officeart/2005/8/layout/hierarchy1"/>
    <dgm:cxn modelId="{AFA41914-426A-9E4C-8CA6-7790FAAFDC7C}" type="presParOf" srcId="{EF970E58-EF4B-AD4F-8DD9-F94717F8866D}" destId="{743BB0A3-455A-D24F-B51B-37B45A0E1CCB}" srcOrd="0" destOrd="0" presId="urn:microsoft.com/office/officeart/2005/8/layout/hierarchy1"/>
    <dgm:cxn modelId="{DB917625-7ED7-354D-8C06-6AA563FAFAEB}" type="presParOf" srcId="{EF970E58-EF4B-AD4F-8DD9-F94717F8866D}" destId="{BCD0BA03-A948-3E48-B05F-D38D03E027A6}" srcOrd="1" destOrd="0" presId="urn:microsoft.com/office/officeart/2005/8/layout/hierarchy1"/>
    <dgm:cxn modelId="{011DE5B2-116C-4345-9FA0-FD2861241187}" type="presParOf" srcId="{4FE02241-8D3C-584B-9A16-1EFD9070A030}" destId="{71710ECF-CFCF-DE4B-BF43-806A1E1796A7}" srcOrd="1" destOrd="0" presId="urn:microsoft.com/office/officeart/2005/8/layout/hierarchy1"/>
    <dgm:cxn modelId="{5E58986E-46A5-3148-929D-FA1C57467B5B}" type="presParOf" srcId="{890F252A-ED47-A048-8DA9-90261474D6ED}" destId="{A96B5090-71FD-F442-9179-E869A9025997}" srcOrd="1" destOrd="0" presId="urn:microsoft.com/office/officeart/2005/8/layout/hierarchy1"/>
    <dgm:cxn modelId="{25616700-E116-1B4A-A93E-4C34E248FB31}" type="presParOf" srcId="{A96B5090-71FD-F442-9179-E869A9025997}" destId="{AEE536C3-E5A5-7A47-AD34-1E082A1FAFBD}" srcOrd="0" destOrd="0" presId="urn:microsoft.com/office/officeart/2005/8/layout/hierarchy1"/>
    <dgm:cxn modelId="{C925D9D8-D167-D04C-857B-ED576FA92E9F}" type="presParOf" srcId="{AEE536C3-E5A5-7A47-AD34-1E082A1FAFBD}" destId="{06626F98-32FD-9F47-A43B-A4D376561704}" srcOrd="0" destOrd="0" presId="urn:microsoft.com/office/officeart/2005/8/layout/hierarchy1"/>
    <dgm:cxn modelId="{CFE7D64B-A4C8-2C45-9694-7A509F5A5F0A}" type="presParOf" srcId="{AEE536C3-E5A5-7A47-AD34-1E082A1FAFBD}" destId="{C5FB2C48-C0FD-FF42-943B-C5F6D8718468}" srcOrd="1" destOrd="0" presId="urn:microsoft.com/office/officeart/2005/8/layout/hierarchy1"/>
    <dgm:cxn modelId="{00F4E1C1-9121-724D-BAB7-D11856077986}" type="presParOf" srcId="{A96B5090-71FD-F442-9179-E869A9025997}" destId="{04170D9F-9F91-5D40-AB1D-EA4C51AB465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A16877-D86B-446C-95AE-D651BBD7680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4440A7E-8B67-4A53-BE18-C7D4F7CF6C44}">
      <dgm:prSet/>
      <dgm:spPr/>
      <dgm:t>
        <a:bodyPr/>
        <a:lstStyle/>
        <a:p>
          <a:r>
            <a:rPr lang="es-MX"/>
            <a:t>La necesidad de interés y la pertinencia del objeto de estudio se complica cuando la selección de un tema resulta impreciso y desconocido. Debe ser algo que apasione. </a:t>
          </a:r>
          <a:endParaRPr lang="en-US"/>
        </a:p>
      </dgm:t>
    </dgm:pt>
    <dgm:pt modelId="{8F32941B-6E2D-4163-B1C8-F8E3393B13CA}" type="parTrans" cxnId="{E9891909-6CF5-47CB-9108-51A22D4A2B76}">
      <dgm:prSet/>
      <dgm:spPr/>
      <dgm:t>
        <a:bodyPr/>
        <a:lstStyle/>
        <a:p>
          <a:endParaRPr lang="en-US"/>
        </a:p>
      </dgm:t>
    </dgm:pt>
    <dgm:pt modelId="{BA9CA017-4D7E-43A4-889C-0213501115B9}" type="sibTrans" cxnId="{E9891909-6CF5-47CB-9108-51A22D4A2B76}">
      <dgm:prSet/>
      <dgm:spPr/>
      <dgm:t>
        <a:bodyPr/>
        <a:lstStyle/>
        <a:p>
          <a:endParaRPr lang="en-US"/>
        </a:p>
      </dgm:t>
    </dgm:pt>
    <dgm:pt modelId="{BA5ACC61-B7CD-4BDF-9E4E-FEB6704DC805}">
      <dgm:prSet/>
      <dgm:spPr/>
      <dgm:t>
        <a:bodyPr/>
        <a:lstStyle/>
        <a:p>
          <a:r>
            <a:rPr lang="es-MX"/>
            <a:t>Ante estas condiciones se debe explorar, seleccionar, plantear y delimitar con precisión un problema de investigación, para lo cual se requiere efectuar numerosas consideraciones personales, teóricas y prácticas; lo que implica realizar una problematización.</a:t>
          </a:r>
          <a:endParaRPr lang="en-US"/>
        </a:p>
      </dgm:t>
    </dgm:pt>
    <dgm:pt modelId="{295C5B90-2EB3-48A4-85EA-29F60C6EED8C}" type="parTrans" cxnId="{CD3125DF-1BA1-4C20-9089-4628945C3F3F}">
      <dgm:prSet/>
      <dgm:spPr/>
      <dgm:t>
        <a:bodyPr/>
        <a:lstStyle/>
        <a:p>
          <a:endParaRPr lang="en-US"/>
        </a:p>
      </dgm:t>
    </dgm:pt>
    <dgm:pt modelId="{F6D4A570-E387-4CD0-8D0F-30192C42CB8E}" type="sibTrans" cxnId="{CD3125DF-1BA1-4C20-9089-4628945C3F3F}">
      <dgm:prSet/>
      <dgm:spPr/>
      <dgm:t>
        <a:bodyPr/>
        <a:lstStyle/>
        <a:p>
          <a:endParaRPr lang="en-US"/>
        </a:p>
      </dgm:t>
    </dgm:pt>
    <dgm:pt modelId="{EAF24BE2-5088-4D91-98C3-4D8B0B278015}" type="pres">
      <dgm:prSet presAssocID="{FCA16877-D86B-446C-95AE-D651BBD76802}" presName="root" presStyleCnt="0">
        <dgm:presLayoutVars>
          <dgm:dir/>
          <dgm:resizeHandles val="exact"/>
        </dgm:presLayoutVars>
      </dgm:prSet>
      <dgm:spPr/>
    </dgm:pt>
    <dgm:pt modelId="{0A71DF58-B46C-4E96-ADE0-367BE85D69D9}" type="pres">
      <dgm:prSet presAssocID="{B4440A7E-8B67-4A53-BE18-C7D4F7CF6C44}" presName="compNode" presStyleCnt="0"/>
      <dgm:spPr/>
    </dgm:pt>
    <dgm:pt modelId="{F24036CA-BBD8-4355-A579-2FBF71CBC537}" type="pres">
      <dgm:prSet presAssocID="{B4440A7E-8B67-4A53-BE18-C7D4F7CF6C44}" presName="bgRect" presStyleLbl="bgShp" presStyleIdx="0" presStyleCnt="2"/>
      <dgm:spPr/>
    </dgm:pt>
    <dgm:pt modelId="{5A8633C3-93B8-43D7-9930-7536BA008CEB}" type="pres">
      <dgm:prSet presAssocID="{B4440A7E-8B67-4A53-BE18-C7D4F7CF6C4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E8CE234E-8202-4460-9D91-55726914147D}" type="pres">
      <dgm:prSet presAssocID="{B4440A7E-8B67-4A53-BE18-C7D4F7CF6C44}" presName="spaceRect" presStyleCnt="0"/>
      <dgm:spPr/>
    </dgm:pt>
    <dgm:pt modelId="{BC7BB41F-D0DA-4AF3-BF26-FDA261605EAE}" type="pres">
      <dgm:prSet presAssocID="{B4440A7E-8B67-4A53-BE18-C7D4F7CF6C44}" presName="parTx" presStyleLbl="revTx" presStyleIdx="0" presStyleCnt="2">
        <dgm:presLayoutVars>
          <dgm:chMax val="0"/>
          <dgm:chPref val="0"/>
        </dgm:presLayoutVars>
      </dgm:prSet>
      <dgm:spPr/>
    </dgm:pt>
    <dgm:pt modelId="{E5558AAF-59DA-4A11-92D1-A5DE6CB341C0}" type="pres">
      <dgm:prSet presAssocID="{BA9CA017-4D7E-43A4-889C-0213501115B9}" presName="sibTrans" presStyleCnt="0"/>
      <dgm:spPr/>
    </dgm:pt>
    <dgm:pt modelId="{D7693496-A61E-45D3-85FD-DE896C625117}" type="pres">
      <dgm:prSet presAssocID="{BA5ACC61-B7CD-4BDF-9E4E-FEB6704DC805}" presName="compNode" presStyleCnt="0"/>
      <dgm:spPr/>
    </dgm:pt>
    <dgm:pt modelId="{B4846EF1-0FB6-4967-8CC1-2BCF3838BC6C}" type="pres">
      <dgm:prSet presAssocID="{BA5ACC61-B7CD-4BDF-9E4E-FEB6704DC805}" presName="bgRect" presStyleLbl="bgShp" presStyleIdx="1" presStyleCnt="2"/>
      <dgm:spPr/>
    </dgm:pt>
    <dgm:pt modelId="{78B28BC7-4B84-4242-81DE-DFD98E29CEFE}" type="pres">
      <dgm:prSet presAssocID="{BA5ACC61-B7CD-4BDF-9E4E-FEB6704DC80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A5E9C90-D3C0-4B02-833C-E9C07DF78477}" type="pres">
      <dgm:prSet presAssocID="{BA5ACC61-B7CD-4BDF-9E4E-FEB6704DC805}" presName="spaceRect" presStyleCnt="0"/>
      <dgm:spPr/>
    </dgm:pt>
    <dgm:pt modelId="{93C37BBB-F736-49E8-B4E7-E8AC42A5EC22}" type="pres">
      <dgm:prSet presAssocID="{BA5ACC61-B7CD-4BDF-9E4E-FEB6704DC805}" presName="parTx" presStyleLbl="revTx" presStyleIdx="1" presStyleCnt="2">
        <dgm:presLayoutVars>
          <dgm:chMax val="0"/>
          <dgm:chPref val="0"/>
        </dgm:presLayoutVars>
      </dgm:prSet>
      <dgm:spPr/>
    </dgm:pt>
  </dgm:ptLst>
  <dgm:cxnLst>
    <dgm:cxn modelId="{E9891909-6CF5-47CB-9108-51A22D4A2B76}" srcId="{FCA16877-D86B-446C-95AE-D651BBD76802}" destId="{B4440A7E-8B67-4A53-BE18-C7D4F7CF6C44}" srcOrd="0" destOrd="0" parTransId="{8F32941B-6E2D-4163-B1C8-F8E3393B13CA}" sibTransId="{BA9CA017-4D7E-43A4-889C-0213501115B9}"/>
    <dgm:cxn modelId="{36AD6671-1B22-4DB1-BC9C-EC1530140A74}" type="presOf" srcId="{BA5ACC61-B7CD-4BDF-9E4E-FEB6704DC805}" destId="{93C37BBB-F736-49E8-B4E7-E8AC42A5EC22}" srcOrd="0" destOrd="0" presId="urn:microsoft.com/office/officeart/2018/2/layout/IconVerticalSolidList"/>
    <dgm:cxn modelId="{CD3125DF-1BA1-4C20-9089-4628945C3F3F}" srcId="{FCA16877-D86B-446C-95AE-D651BBD76802}" destId="{BA5ACC61-B7CD-4BDF-9E4E-FEB6704DC805}" srcOrd="1" destOrd="0" parTransId="{295C5B90-2EB3-48A4-85EA-29F60C6EED8C}" sibTransId="{F6D4A570-E387-4CD0-8D0F-30192C42CB8E}"/>
    <dgm:cxn modelId="{1F3267F0-F893-44AC-9AC9-C05ABF382C83}" type="presOf" srcId="{B4440A7E-8B67-4A53-BE18-C7D4F7CF6C44}" destId="{BC7BB41F-D0DA-4AF3-BF26-FDA261605EAE}" srcOrd="0" destOrd="0" presId="urn:microsoft.com/office/officeart/2018/2/layout/IconVerticalSolidList"/>
    <dgm:cxn modelId="{9704E6F7-46EF-40CF-9D61-78653B5CAC46}" type="presOf" srcId="{FCA16877-D86B-446C-95AE-D651BBD76802}" destId="{EAF24BE2-5088-4D91-98C3-4D8B0B278015}" srcOrd="0" destOrd="0" presId="urn:microsoft.com/office/officeart/2018/2/layout/IconVerticalSolidList"/>
    <dgm:cxn modelId="{D47A917E-E2BA-4136-896D-BA713E7B120B}" type="presParOf" srcId="{EAF24BE2-5088-4D91-98C3-4D8B0B278015}" destId="{0A71DF58-B46C-4E96-ADE0-367BE85D69D9}" srcOrd="0" destOrd="0" presId="urn:microsoft.com/office/officeart/2018/2/layout/IconVerticalSolidList"/>
    <dgm:cxn modelId="{8A07ED8F-3A84-4901-857B-0E7A1E442F35}" type="presParOf" srcId="{0A71DF58-B46C-4E96-ADE0-367BE85D69D9}" destId="{F24036CA-BBD8-4355-A579-2FBF71CBC537}" srcOrd="0" destOrd="0" presId="urn:microsoft.com/office/officeart/2018/2/layout/IconVerticalSolidList"/>
    <dgm:cxn modelId="{DB005DE0-CA0E-4753-89D4-793DD53E11BB}" type="presParOf" srcId="{0A71DF58-B46C-4E96-ADE0-367BE85D69D9}" destId="{5A8633C3-93B8-43D7-9930-7536BA008CEB}" srcOrd="1" destOrd="0" presId="urn:microsoft.com/office/officeart/2018/2/layout/IconVerticalSolidList"/>
    <dgm:cxn modelId="{F0CD5D96-13A3-49A6-AEF6-EBF8D7997FD8}" type="presParOf" srcId="{0A71DF58-B46C-4E96-ADE0-367BE85D69D9}" destId="{E8CE234E-8202-4460-9D91-55726914147D}" srcOrd="2" destOrd="0" presId="urn:microsoft.com/office/officeart/2018/2/layout/IconVerticalSolidList"/>
    <dgm:cxn modelId="{214762A5-FAAF-4302-B75C-81C3987718A9}" type="presParOf" srcId="{0A71DF58-B46C-4E96-ADE0-367BE85D69D9}" destId="{BC7BB41F-D0DA-4AF3-BF26-FDA261605EAE}" srcOrd="3" destOrd="0" presId="urn:microsoft.com/office/officeart/2018/2/layout/IconVerticalSolidList"/>
    <dgm:cxn modelId="{DEB8219D-3183-4F12-8C34-CA354520D5E7}" type="presParOf" srcId="{EAF24BE2-5088-4D91-98C3-4D8B0B278015}" destId="{E5558AAF-59DA-4A11-92D1-A5DE6CB341C0}" srcOrd="1" destOrd="0" presId="urn:microsoft.com/office/officeart/2018/2/layout/IconVerticalSolidList"/>
    <dgm:cxn modelId="{DD103FE3-538E-4D8C-B061-3A3A0C1C58D2}" type="presParOf" srcId="{EAF24BE2-5088-4D91-98C3-4D8B0B278015}" destId="{D7693496-A61E-45D3-85FD-DE896C625117}" srcOrd="2" destOrd="0" presId="urn:microsoft.com/office/officeart/2018/2/layout/IconVerticalSolidList"/>
    <dgm:cxn modelId="{4E4EF887-2EBB-4008-B1F5-9F719AD01EED}" type="presParOf" srcId="{D7693496-A61E-45D3-85FD-DE896C625117}" destId="{B4846EF1-0FB6-4967-8CC1-2BCF3838BC6C}" srcOrd="0" destOrd="0" presId="urn:microsoft.com/office/officeart/2018/2/layout/IconVerticalSolidList"/>
    <dgm:cxn modelId="{C2DC85A0-F70F-485B-9A21-27E869B757F6}" type="presParOf" srcId="{D7693496-A61E-45D3-85FD-DE896C625117}" destId="{78B28BC7-4B84-4242-81DE-DFD98E29CEFE}" srcOrd="1" destOrd="0" presId="urn:microsoft.com/office/officeart/2018/2/layout/IconVerticalSolidList"/>
    <dgm:cxn modelId="{1B84CF6B-A7D5-465F-823E-971928F44487}" type="presParOf" srcId="{D7693496-A61E-45D3-85FD-DE896C625117}" destId="{7A5E9C90-D3C0-4B02-833C-E9C07DF78477}" srcOrd="2" destOrd="0" presId="urn:microsoft.com/office/officeart/2018/2/layout/IconVerticalSolidList"/>
    <dgm:cxn modelId="{9B4E9ADD-BDBC-487A-AFF6-9E989625F3C9}" type="presParOf" srcId="{D7693496-A61E-45D3-85FD-DE896C625117}" destId="{93C37BBB-F736-49E8-B4E7-E8AC42A5EC2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07B112-C7AF-44B0-8CC7-A6A98E366AB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73BF07B-046A-44A0-99D9-B25FF2A46381}">
      <dgm:prSet/>
      <dgm:spPr/>
      <dgm:t>
        <a:bodyPr/>
        <a:lstStyle/>
        <a:p>
          <a:r>
            <a:rPr lang="en-US"/>
            <a:t>La problematización persigue como fin último la selección, estructuración y delimitación de un problema de investigación. En este sentido, lo primero es explicar qué es un problema.</a:t>
          </a:r>
        </a:p>
      </dgm:t>
    </dgm:pt>
    <dgm:pt modelId="{D4586F98-CBA1-4079-B8E2-3D7359E527C8}" type="parTrans" cxnId="{6BFDB2E1-4ACD-48A8-9FFA-72B74D5D2FD0}">
      <dgm:prSet/>
      <dgm:spPr/>
      <dgm:t>
        <a:bodyPr/>
        <a:lstStyle/>
        <a:p>
          <a:endParaRPr lang="en-US"/>
        </a:p>
      </dgm:t>
    </dgm:pt>
    <dgm:pt modelId="{451BE7D5-80D0-416D-820D-A128F86C45A7}" type="sibTrans" cxnId="{6BFDB2E1-4ACD-48A8-9FFA-72B74D5D2FD0}">
      <dgm:prSet/>
      <dgm:spPr/>
      <dgm:t>
        <a:bodyPr/>
        <a:lstStyle/>
        <a:p>
          <a:endParaRPr lang="en-US"/>
        </a:p>
      </dgm:t>
    </dgm:pt>
    <dgm:pt modelId="{DA9BCFA2-342E-4411-B387-32147412791E}">
      <dgm:prSet/>
      <dgm:spPr/>
      <dgm:t>
        <a:bodyPr/>
        <a:lstStyle/>
        <a:p>
          <a:r>
            <a:rPr lang="es-MX"/>
            <a:t>Problema es algo que no ocurre como debiera o como se quisiera que aconteciera. Es una situación adversa. </a:t>
          </a:r>
          <a:endParaRPr lang="en-US"/>
        </a:p>
      </dgm:t>
    </dgm:pt>
    <dgm:pt modelId="{E823B33B-EA5B-424E-96BE-2B8D7787E1CE}" type="parTrans" cxnId="{4ED702B2-14B1-4F9E-8C1C-48D58797ABF1}">
      <dgm:prSet/>
      <dgm:spPr/>
      <dgm:t>
        <a:bodyPr/>
        <a:lstStyle/>
        <a:p>
          <a:endParaRPr lang="en-US"/>
        </a:p>
      </dgm:t>
    </dgm:pt>
    <dgm:pt modelId="{BEAF444C-A182-4E04-8E20-E5FB22483402}" type="sibTrans" cxnId="{4ED702B2-14B1-4F9E-8C1C-48D58797ABF1}">
      <dgm:prSet/>
      <dgm:spPr/>
      <dgm:t>
        <a:bodyPr/>
        <a:lstStyle/>
        <a:p>
          <a:endParaRPr lang="en-US"/>
        </a:p>
      </dgm:t>
    </dgm:pt>
    <dgm:pt modelId="{4441A22F-572F-41A5-92A1-1F5E4C81132E}">
      <dgm:prSet/>
      <dgm:spPr/>
      <dgm:t>
        <a:bodyPr/>
        <a:lstStyle/>
        <a:p>
          <a:r>
            <a:rPr lang="es-MX"/>
            <a:t>Es un vacío de información, desconocimiento o falta de datos con respecto de un asunto o fenómeno. </a:t>
          </a:r>
          <a:endParaRPr lang="en-US"/>
        </a:p>
      </dgm:t>
    </dgm:pt>
    <dgm:pt modelId="{A8C98B08-092C-46FA-BF17-0C6DFAB41151}" type="parTrans" cxnId="{20152D9C-82E9-42F6-8ACE-936E174CF03B}">
      <dgm:prSet/>
      <dgm:spPr/>
      <dgm:t>
        <a:bodyPr/>
        <a:lstStyle/>
        <a:p>
          <a:endParaRPr lang="en-US"/>
        </a:p>
      </dgm:t>
    </dgm:pt>
    <dgm:pt modelId="{C0B4F8FD-C942-4C34-8B22-01E653AC3232}" type="sibTrans" cxnId="{20152D9C-82E9-42F6-8ACE-936E174CF03B}">
      <dgm:prSet/>
      <dgm:spPr/>
      <dgm:t>
        <a:bodyPr/>
        <a:lstStyle/>
        <a:p>
          <a:endParaRPr lang="en-US"/>
        </a:p>
      </dgm:t>
    </dgm:pt>
    <dgm:pt modelId="{AEB97C3F-D554-408B-A857-62F805CCEADB}" type="pres">
      <dgm:prSet presAssocID="{7507B112-C7AF-44B0-8CC7-A6A98E366AB0}" presName="linear" presStyleCnt="0">
        <dgm:presLayoutVars>
          <dgm:animLvl val="lvl"/>
          <dgm:resizeHandles val="exact"/>
        </dgm:presLayoutVars>
      </dgm:prSet>
      <dgm:spPr/>
    </dgm:pt>
    <dgm:pt modelId="{2AF357EC-B34B-4549-9DDB-7D152106DEE7}" type="pres">
      <dgm:prSet presAssocID="{773BF07B-046A-44A0-99D9-B25FF2A46381}" presName="parentText" presStyleLbl="node1" presStyleIdx="0" presStyleCnt="3">
        <dgm:presLayoutVars>
          <dgm:chMax val="0"/>
          <dgm:bulletEnabled val="1"/>
        </dgm:presLayoutVars>
      </dgm:prSet>
      <dgm:spPr/>
    </dgm:pt>
    <dgm:pt modelId="{0FC6C24B-697E-4718-A6C2-348DB1ECCD08}" type="pres">
      <dgm:prSet presAssocID="{451BE7D5-80D0-416D-820D-A128F86C45A7}" presName="spacer" presStyleCnt="0"/>
      <dgm:spPr/>
    </dgm:pt>
    <dgm:pt modelId="{2107A541-0AA9-45A8-AA4D-47890C197922}" type="pres">
      <dgm:prSet presAssocID="{DA9BCFA2-342E-4411-B387-32147412791E}" presName="parentText" presStyleLbl="node1" presStyleIdx="1" presStyleCnt="3">
        <dgm:presLayoutVars>
          <dgm:chMax val="0"/>
          <dgm:bulletEnabled val="1"/>
        </dgm:presLayoutVars>
      </dgm:prSet>
      <dgm:spPr/>
    </dgm:pt>
    <dgm:pt modelId="{196F13DA-F8BF-4469-873D-19333E8E3BE2}" type="pres">
      <dgm:prSet presAssocID="{BEAF444C-A182-4E04-8E20-E5FB22483402}" presName="spacer" presStyleCnt="0"/>
      <dgm:spPr/>
    </dgm:pt>
    <dgm:pt modelId="{3CB921C0-3C87-486B-8946-0DE6F4CABB0C}" type="pres">
      <dgm:prSet presAssocID="{4441A22F-572F-41A5-92A1-1F5E4C81132E}" presName="parentText" presStyleLbl="node1" presStyleIdx="2" presStyleCnt="3">
        <dgm:presLayoutVars>
          <dgm:chMax val="0"/>
          <dgm:bulletEnabled val="1"/>
        </dgm:presLayoutVars>
      </dgm:prSet>
      <dgm:spPr/>
    </dgm:pt>
  </dgm:ptLst>
  <dgm:cxnLst>
    <dgm:cxn modelId="{CD0E5A17-D709-424C-81B9-BCEB3B8729F8}" type="presOf" srcId="{7507B112-C7AF-44B0-8CC7-A6A98E366AB0}" destId="{AEB97C3F-D554-408B-A857-62F805CCEADB}" srcOrd="0" destOrd="0" presId="urn:microsoft.com/office/officeart/2005/8/layout/vList2"/>
    <dgm:cxn modelId="{20152D9C-82E9-42F6-8ACE-936E174CF03B}" srcId="{7507B112-C7AF-44B0-8CC7-A6A98E366AB0}" destId="{4441A22F-572F-41A5-92A1-1F5E4C81132E}" srcOrd="2" destOrd="0" parTransId="{A8C98B08-092C-46FA-BF17-0C6DFAB41151}" sibTransId="{C0B4F8FD-C942-4C34-8B22-01E653AC3232}"/>
    <dgm:cxn modelId="{62AFA7AF-D9EF-4712-9859-689846C333B8}" type="presOf" srcId="{773BF07B-046A-44A0-99D9-B25FF2A46381}" destId="{2AF357EC-B34B-4549-9DDB-7D152106DEE7}" srcOrd="0" destOrd="0" presId="urn:microsoft.com/office/officeart/2005/8/layout/vList2"/>
    <dgm:cxn modelId="{4ED702B2-14B1-4F9E-8C1C-48D58797ABF1}" srcId="{7507B112-C7AF-44B0-8CC7-A6A98E366AB0}" destId="{DA9BCFA2-342E-4411-B387-32147412791E}" srcOrd="1" destOrd="0" parTransId="{E823B33B-EA5B-424E-96BE-2B8D7787E1CE}" sibTransId="{BEAF444C-A182-4E04-8E20-E5FB22483402}"/>
    <dgm:cxn modelId="{6BFDB2E1-4ACD-48A8-9FFA-72B74D5D2FD0}" srcId="{7507B112-C7AF-44B0-8CC7-A6A98E366AB0}" destId="{773BF07B-046A-44A0-99D9-B25FF2A46381}" srcOrd="0" destOrd="0" parTransId="{D4586F98-CBA1-4079-B8E2-3D7359E527C8}" sibTransId="{451BE7D5-80D0-416D-820D-A128F86C45A7}"/>
    <dgm:cxn modelId="{61855BE8-AD1F-4146-A7D8-58DF20CDD731}" type="presOf" srcId="{4441A22F-572F-41A5-92A1-1F5E4C81132E}" destId="{3CB921C0-3C87-486B-8946-0DE6F4CABB0C}" srcOrd="0" destOrd="0" presId="urn:microsoft.com/office/officeart/2005/8/layout/vList2"/>
    <dgm:cxn modelId="{8DB9A8EA-69BA-4507-9B67-891B56C17DF5}" type="presOf" srcId="{DA9BCFA2-342E-4411-B387-32147412791E}" destId="{2107A541-0AA9-45A8-AA4D-47890C197922}" srcOrd="0" destOrd="0" presId="urn:microsoft.com/office/officeart/2005/8/layout/vList2"/>
    <dgm:cxn modelId="{93A98990-58C1-4D96-BF7F-178C2EB00C44}" type="presParOf" srcId="{AEB97C3F-D554-408B-A857-62F805CCEADB}" destId="{2AF357EC-B34B-4549-9DDB-7D152106DEE7}" srcOrd="0" destOrd="0" presId="urn:microsoft.com/office/officeart/2005/8/layout/vList2"/>
    <dgm:cxn modelId="{6E0E1EBA-1F5D-4AC1-A466-46F6E37310D8}" type="presParOf" srcId="{AEB97C3F-D554-408B-A857-62F805CCEADB}" destId="{0FC6C24B-697E-4718-A6C2-348DB1ECCD08}" srcOrd="1" destOrd="0" presId="urn:microsoft.com/office/officeart/2005/8/layout/vList2"/>
    <dgm:cxn modelId="{FBDD93B4-A775-46F7-8C20-BFE436103895}" type="presParOf" srcId="{AEB97C3F-D554-408B-A857-62F805CCEADB}" destId="{2107A541-0AA9-45A8-AA4D-47890C197922}" srcOrd="2" destOrd="0" presId="urn:microsoft.com/office/officeart/2005/8/layout/vList2"/>
    <dgm:cxn modelId="{20736D1A-3CA7-4CD2-BA53-9FB72A2CD896}" type="presParOf" srcId="{AEB97C3F-D554-408B-A857-62F805CCEADB}" destId="{196F13DA-F8BF-4469-873D-19333E8E3BE2}" srcOrd="3" destOrd="0" presId="urn:microsoft.com/office/officeart/2005/8/layout/vList2"/>
    <dgm:cxn modelId="{D00FAFF8-49A4-4111-BF74-36202B01B076}" type="presParOf" srcId="{AEB97C3F-D554-408B-A857-62F805CCEADB}" destId="{3CB921C0-3C87-486B-8946-0DE6F4CABB0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0D49C0-17D9-4DB5-BC8F-8E3EA9ACCA10}"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842B4E83-90D2-4835-B478-1EFEED8584AC}">
      <dgm:prSet/>
      <dgm:spPr/>
      <dgm:t>
        <a:bodyPr/>
        <a:lstStyle/>
        <a:p>
          <a:r>
            <a:rPr lang="es-MX"/>
            <a:t>Los vacíos de información son considerados los problemas de investigación, solucionarlos es imprescindible realizar una búsqueda de información. </a:t>
          </a:r>
          <a:endParaRPr lang="en-US"/>
        </a:p>
      </dgm:t>
    </dgm:pt>
    <dgm:pt modelId="{B398F8C1-D4B6-46CE-8E1A-E57D9CB9747C}" type="parTrans" cxnId="{19DB61C9-5F01-4431-A65D-5AA56BE3FF0A}">
      <dgm:prSet/>
      <dgm:spPr/>
      <dgm:t>
        <a:bodyPr/>
        <a:lstStyle/>
        <a:p>
          <a:endParaRPr lang="en-US"/>
        </a:p>
      </dgm:t>
    </dgm:pt>
    <dgm:pt modelId="{F8EE7323-55FD-4884-B663-E9626F5EB050}" type="sibTrans" cxnId="{19DB61C9-5F01-4431-A65D-5AA56BE3FF0A}">
      <dgm:prSet/>
      <dgm:spPr/>
      <dgm:t>
        <a:bodyPr/>
        <a:lstStyle/>
        <a:p>
          <a:endParaRPr lang="en-US"/>
        </a:p>
      </dgm:t>
    </dgm:pt>
    <dgm:pt modelId="{C1CDABF3-82E8-41DA-BAE6-B34152C9F91F}">
      <dgm:prSet/>
      <dgm:spPr/>
      <dgm:t>
        <a:bodyPr/>
        <a:lstStyle/>
        <a:p>
          <a:r>
            <a:rPr lang="es-MX"/>
            <a:t>El término problema «... se designa una dificultad que no puede resolverse automáticamente, sino que requiere una investigación, conceptual o empírica» (Bunge, 1985:195)</a:t>
          </a:r>
          <a:endParaRPr lang="en-US"/>
        </a:p>
      </dgm:t>
    </dgm:pt>
    <dgm:pt modelId="{33821478-4CDA-4A3F-B382-8ACA1811CE83}" type="parTrans" cxnId="{89BE8315-F404-4B53-AE6D-3C20A0CB981C}">
      <dgm:prSet/>
      <dgm:spPr/>
      <dgm:t>
        <a:bodyPr/>
        <a:lstStyle/>
        <a:p>
          <a:endParaRPr lang="en-US"/>
        </a:p>
      </dgm:t>
    </dgm:pt>
    <dgm:pt modelId="{8ECC2A7F-DA4C-4C04-A77A-463593744456}" type="sibTrans" cxnId="{89BE8315-F404-4B53-AE6D-3C20A0CB981C}">
      <dgm:prSet/>
      <dgm:spPr/>
      <dgm:t>
        <a:bodyPr/>
        <a:lstStyle/>
        <a:p>
          <a:endParaRPr lang="en-US"/>
        </a:p>
      </dgm:t>
    </dgm:pt>
    <dgm:pt modelId="{52F04F12-61E2-4BBA-80A9-3A6DC2A2CD77}" type="pres">
      <dgm:prSet presAssocID="{260D49C0-17D9-4DB5-BC8F-8E3EA9ACCA10}" presName="hierChild1" presStyleCnt="0">
        <dgm:presLayoutVars>
          <dgm:chPref val="1"/>
          <dgm:dir/>
          <dgm:animOne val="branch"/>
          <dgm:animLvl val="lvl"/>
          <dgm:resizeHandles/>
        </dgm:presLayoutVars>
      </dgm:prSet>
      <dgm:spPr/>
    </dgm:pt>
    <dgm:pt modelId="{B00414C7-AF14-4104-8472-DD7633B8B751}" type="pres">
      <dgm:prSet presAssocID="{842B4E83-90D2-4835-B478-1EFEED8584AC}" presName="hierRoot1" presStyleCnt="0"/>
      <dgm:spPr/>
    </dgm:pt>
    <dgm:pt modelId="{FB43EFEC-034D-44DC-BA5F-1EAE05618416}" type="pres">
      <dgm:prSet presAssocID="{842B4E83-90D2-4835-B478-1EFEED8584AC}" presName="composite" presStyleCnt="0"/>
      <dgm:spPr/>
    </dgm:pt>
    <dgm:pt modelId="{C629FA2E-E0D6-4C8A-9933-17EA16E805D0}" type="pres">
      <dgm:prSet presAssocID="{842B4E83-90D2-4835-B478-1EFEED8584AC}" presName="background" presStyleLbl="node0" presStyleIdx="0" presStyleCnt="2"/>
      <dgm:spPr/>
    </dgm:pt>
    <dgm:pt modelId="{F1156494-85DF-4423-845B-67BD36F935EF}" type="pres">
      <dgm:prSet presAssocID="{842B4E83-90D2-4835-B478-1EFEED8584AC}" presName="text" presStyleLbl="fgAcc0" presStyleIdx="0" presStyleCnt="2">
        <dgm:presLayoutVars>
          <dgm:chPref val="3"/>
        </dgm:presLayoutVars>
      </dgm:prSet>
      <dgm:spPr/>
    </dgm:pt>
    <dgm:pt modelId="{A4BBD7BA-1203-49E6-B03D-C1036B0C3965}" type="pres">
      <dgm:prSet presAssocID="{842B4E83-90D2-4835-B478-1EFEED8584AC}" presName="hierChild2" presStyleCnt="0"/>
      <dgm:spPr/>
    </dgm:pt>
    <dgm:pt modelId="{E746702D-9FB7-472F-BE86-7F4B6125361F}" type="pres">
      <dgm:prSet presAssocID="{C1CDABF3-82E8-41DA-BAE6-B34152C9F91F}" presName="hierRoot1" presStyleCnt="0"/>
      <dgm:spPr/>
    </dgm:pt>
    <dgm:pt modelId="{2E950F32-53E5-4560-822E-350395A1EDCA}" type="pres">
      <dgm:prSet presAssocID="{C1CDABF3-82E8-41DA-BAE6-B34152C9F91F}" presName="composite" presStyleCnt="0"/>
      <dgm:spPr/>
    </dgm:pt>
    <dgm:pt modelId="{BC090D80-4EE5-4FA7-8F12-00A173BA3D71}" type="pres">
      <dgm:prSet presAssocID="{C1CDABF3-82E8-41DA-BAE6-B34152C9F91F}" presName="background" presStyleLbl="node0" presStyleIdx="1" presStyleCnt="2"/>
      <dgm:spPr/>
    </dgm:pt>
    <dgm:pt modelId="{F8FE347A-452E-4E66-B0DE-FD17362CC804}" type="pres">
      <dgm:prSet presAssocID="{C1CDABF3-82E8-41DA-BAE6-B34152C9F91F}" presName="text" presStyleLbl="fgAcc0" presStyleIdx="1" presStyleCnt="2">
        <dgm:presLayoutVars>
          <dgm:chPref val="3"/>
        </dgm:presLayoutVars>
      </dgm:prSet>
      <dgm:spPr/>
    </dgm:pt>
    <dgm:pt modelId="{5FC97A00-F7A6-4475-AFAD-8265C088B479}" type="pres">
      <dgm:prSet presAssocID="{C1CDABF3-82E8-41DA-BAE6-B34152C9F91F}" presName="hierChild2" presStyleCnt="0"/>
      <dgm:spPr/>
    </dgm:pt>
  </dgm:ptLst>
  <dgm:cxnLst>
    <dgm:cxn modelId="{2C5BDE02-114F-4CCB-817D-9157AE270CC2}" type="presOf" srcId="{C1CDABF3-82E8-41DA-BAE6-B34152C9F91F}" destId="{F8FE347A-452E-4E66-B0DE-FD17362CC804}" srcOrd="0" destOrd="0" presId="urn:microsoft.com/office/officeart/2005/8/layout/hierarchy1"/>
    <dgm:cxn modelId="{89BE8315-F404-4B53-AE6D-3C20A0CB981C}" srcId="{260D49C0-17D9-4DB5-BC8F-8E3EA9ACCA10}" destId="{C1CDABF3-82E8-41DA-BAE6-B34152C9F91F}" srcOrd="1" destOrd="0" parTransId="{33821478-4CDA-4A3F-B382-8ACA1811CE83}" sibTransId="{8ECC2A7F-DA4C-4C04-A77A-463593744456}"/>
    <dgm:cxn modelId="{6318F919-7699-4613-8919-1EF2555D7266}" type="presOf" srcId="{260D49C0-17D9-4DB5-BC8F-8E3EA9ACCA10}" destId="{52F04F12-61E2-4BBA-80A9-3A6DC2A2CD77}" srcOrd="0" destOrd="0" presId="urn:microsoft.com/office/officeart/2005/8/layout/hierarchy1"/>
    <dgm:cxn modelId="{19DB61C9-5F01-4431-A65D-5AA56BE3FF0A}" srcId="{260D49C0-17D9-4DB5-BC8F-8E3EA9ACCA10}" destId="{842B4E83-90D2-4835-B478-1EFEED8584AC}" srcOrd="0" destOrd="0" parTransId="{B398F8C1-D4B6-46CE-8E1A-E57D9CB9747C}" sibTransId="{F8EE7323-55FD-4884-B663-E9626F5EB050}"/>
    <dgm:cxn modelId="{18B335F9-1DC7-4E32-B6A4-9FCBC5295A29}" type="presOf" srcId="{842B4E83-90D2-4835-B478-1EFEED8584AC}" destId="{F1156494-85DF-4423-845B-67BD36F935EF}" srcOrd="0" destOrd="0" presId="urn:microsoft.com/office/officeart/2005/8/layout/hierarchy1"/>
    <dgm:cxn modelId="{C58EF8F1-8164-460C-B6E8-C5A2DDE3F326}" type="presParOf" srcId="{52F04F12-61E2-4BBA-80A9-3A6DC2A2CD77}" destId="{B00414C7-AF14-4104-8472-DD7633B8B751}" srcOrd="0" destOrd="0" presId="urn:microsoft.com/office/officeart/2005/8/layout/hierarchy1"/>
    <dgm:cxn modelId="{B6D50027-AC72-4905-AE37-865DF453E145}" type="presParOf" srcId="{B00414C7-AF14-4104-8472-DD7633B8B751}" destId="{FB43EFEC-034D-44DC-BA5F-1EAE05618416}" srcOrd="0" destOrd="0" presId="urn:microsoft.com/office/officeart/2005/8/layout/hierarchy1"/>
    <dgm:cxn modelId="{CFA55C08-E8EF-4EC4-9F9A-6999227ABC72}" type="presParOf" srcId="{FB43EFEC-034D-44DC-BA5F-1EAE05618416}" destId="{C629FA2E-E0D6-4C8A-9933-17EA16E805D0}" srcOrd="0" destOrd="0" presId="urn:microsoft.com/office/officeart/2005/8/layout/hierarchy1"/>
    <dgm:cxn modelId="{2048226E-8238-4392-9F69-74BFD2A66F90}" type="presParOf" srcId="{FB43EFEC-034D-44DC-BA5F-1EAE05618416}" destId="{F1156494-85DF-4423-845B-67BD36F935EF}" srcOrd="1" destOrd="0" presId="urn:microsoft.com/office/officeart/2005/8/layout/hierarchy1"/>
    <dgm:cxn modelId="{F96FF224-0DE7-49EB-A8AB-8C084F7AF622}" type="presParOf" srcId="{B00414C7-AF14-4104-8472-DD7633B8B751}" destId="{A4BBD7BA-1203-49E6-B03D-C1036B0C3965}" srcOrd="1" destOrd="0" presId="urn:microsoft.com/office/officeart/2005/8/layout/hierarchy1"/>
    <dgm:cxn modelId="{94EA257B-0E83-40A6-8A58-C9834B39F443}" type="presParOf" srcId="{52F04F12-61E2-4BBA-80A9-3A6DC2A2CD77}" destId="{E746702D-9FB7-472F-BE86-7F4B6125361F}" srcOrd="1" destOrd="0" presId="urn:microsoft.com/office/officeart/2005/8/layout/hierarchy1"/>
    <dgm:cxn modelId="{CE48551E-F7A7-4FD7-AA2C-DB6A5F7AB8FC}" type="presParOf" srcId="{E746702D-9FB7-472F-BE86-7F4B6125361F}" destId="{2E950F32-53E5-4560-822E-350395A1EDCA}" srcOrd="0" destOrd="0" presId="urn:microsoft.com/office/officeart/2005/8/layout/hierarchy1"/>
    <dgm:cxn modelId="{5F28E127-24BD-48B0-8451-AC7D6B6AF237}" type="presParOf" srcId="{2E950F32-53E5-4560-822E-350395A1EDCA}" destId="{BC090D80-4EE5-4FA7-8F12-00A173BA3D71}" srcOrd="0" destOrd="0" presId="urn:microsoft.com/office/officeart/2005/8/layout/hierarchy1"/>
    <dgm:cxn modelId="{5255F40D-23EA-4EA6-A4CC-E7291402A5BA}" type="presParOf" srcId="{2E950F32-53E5-4560-822E-350395A1EDCA}" destId="{F8FE347A-452E-4E66-B0DE-FD17362CC804}" srcOrd="1" destOrd="0" presId="urn:microsoft.com/office/officeart/2005/8/layout/hierarchy1"/>
    <dgm:cxn modelId="{A99F1E67-8012-4404-8F6D-EE3EE9BD065C}" type="presParOf" srcId="{E746702D-9FB7-472F-BE86-7F4B6125361F}" destId="{5FC97A00-F7A6-4475-AFAD-8265C088B47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73CDB96-29B8-43C6-A149-897175E8037F}"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8D42300D-374A-4E19-A202-B448685CC892}">
      <dgm:prSet/>
      <dgm:spPr/>
      <dgm:t>
        <a:bodyPr/>
        <a:lstStyle/>
        <a:p>
          <a:r>
            <a:rPr lang="es-MX"/>
            <a:t>Un problema se enuncia en forma de pregunta. </a:t>
          </a:r>
          <a:endParaRPr lang="en-US"/>
        </a:p>
      </dgm:t>
    </dgm:pt>
    <dgm:pt modelId="{A9E790C2-0001-4BA7-B950-6ABAC0BD6C49}" type="parTrans" cxnId="{32DEA7C8-DCC9-4AE1-AEC6-0819FE3AB0A6}">
      <dgm:prSet/>
      <dgm:spPr/>
      <dgm:t>
        <a:bodyPr/>
        <a:lstStyle/>
        <a:p>
          <a:endParaRPr lang="en-US"/>
        </a:p>
      </dgm:t>
    </dgm:pt>
    <dgm:pt modelId="{ABF47B18-69C8-47D4-B322-97B8CB1F3F0F}" type="sibTrans" cxnId="{32DEA7C8-DCC9-4AE1-AEC6-0819FE3AB0A6}">
      <dgm:prSet/>
      <dgm:spPr/>
      <dgm:t>
        <a:bodyPr/>
        <a:lstStyle/>
        <a:p>
          <a:endParaRPr lang="en-US"/>
        </a:p>
      </dgm:t>
    </dgm:pt>
    <dgm:pt modelId="{FA250547-738D-48F9-94A9-07229094BD3C}">
      <dgm:prSet/>
      <dgm:spPr/>
      <dgm:t>
        <a:bodyPr/>
        <a:lstStyle/>
        <a:p>
          <a:r>
            <a:rPr lang="es-MX"/>
            <a:t>Se conforma de esta manera un enunciado interrogativo Es la mejor forma de plantear un problema de investigación. </a:t>
          </a:r>
          <a:endParaRPr lang="en-US"/>
        </a:p>
      </dgm:t>
    </dgm:pt>
    <dgm:pt modelId="{D1F58D25-5DDD-4556-BC41-7D0D14196561}" type="parTrans" cxnId="{57459A10-0136-4D8F-B56F-E664438C2737}">
      <dgm:prSet/>
      <dgm:spPr/>
      <dgm:t>
        <a:bodyPr/>
        <a:lstStyle/>
        <a:p>
          <a:endParaRPr lang="en-US"/>
        </a:p>
      </dgm:t>
    </dgm:pt>
    <dgm:pt modelId="{5FB5C751-D639-4511-A5BE-0B7AEE125190}" type="sibTrans" cxnId="{57459A10-0136-4D8F-B56F-E664438C2737}">
      <dgm:prSet/>
      <dgm:spPr/>
      <dgm:t>
        <a:bodyPr/>
        <a:lstStyle/>
        <a:p>
          <a:endParaRPr lang="en-US"/>
        </a:p>
      </dgm:t>
    </dgm:pt>
    <dgm:pt modelId="{89B179A5-E018-4B99-B845-DC802BD785A1}">
      <dgm:prSet/>
      <dgm:spPr/>
      <dgm:t>
        <a:bodyPr/>
        <a:lstStyle/>
        <a:p>
          <a:r>
            <a:rPr lang="es-MX"/>
            <a:t>Con la estructura gramatical interrogativa se determina el ámbito del asunto en cuestión: Qué, quién, dónde, cuándo, por qué, etcétera, los cuales señalan una cuestión particular.</a:t>
          </a:r>
          <a:endParaRPr lang="en-US"/>
        </a:p>
      </dgm:t>
    </dgm:pt>
    <dgm:pt modelId="{611B0521-988B-40DD-8A47-8EB9CAC5F217}" type="parTrans" cxnId="{A3C2FAD9-3232-4444-90D0-C2F0D5B68DF1}">
      <dgm:prSet/>
      <dgm:spPr/>
      <dgm:t>
        <a:bodyPr/>
        <a:lstStyle/>
        <a:p>
          <a:endParaRPr lang="en-US"/>
        </a:p>
      </dgm:t>
    </dgm:pt>
    <dgm:pt modelId="{DFE34F54-47CB-44CE-BAA2-86D1F4B2FD93}" type="sibTrans" cxnId="{A3C2FAD9-3232-4444-90D0-C2F0D5B68DF1}">
      <dgm:prSet/>
      <dgm:spPr/>
      <dgm:t>
        <a:bodyPr/>
        <a:lstStyle/>
        <a:p>
          <a:endParaRPr lang="en-US"/>
        </a:p>
      </dgm:t>
    </dgm:pt>
    <dgm:pt modelId="{6F2952C7-ECF3-454A-A9E3-943DDD0B1190}" type="pres">
      <dgm:prSet presAssocID="{D73CDB96-29B8-43C6-A149-897175E8037F}" presName="diagram" presStyleCnt="0">
        <dgm:presLayoutVars>
          <dgm:dir/>
          <dgm:resizeHandles val="exact"/>
        </dgm:presLayoutVars>
      </dgm:prSet>
      <dgm:spPr/>
    </dgm:pt>
    <dgm:pt modelId="{5C94095C-D362-494D-A674-EFE49EE28FA8}" type="pres">
      <dgm:prSet presAssocID="{8D42300D-374A-4E19-A202-B448685CC892}" presName="node" presStyleLbl="node1" presStyleIdx="0" presStyleCnt="3">
        <dgm:presLayoutVars>
          <dgm:bulletEnabled val="1"/>
        </dgm:presLayoutVars>
      </dgm:prSet>
      <dgm:spPr/>
    </dgm:pt>
    <dgm:pt modelId="{C3416EF7-E270-4A25-90F2-819A482190DA}" type="pres">
      <dgm:prSet presAssocID="{ABF47B18-69C8-47D4-B322-97B8CB1F3F0F}" presName="sibTrans" presStyleCnt="0"/>
      <dgm:spPr/>
    </dgm:pt>
    <dgm:pt modelId="{201F1BE1-ABDA-403D-8A4A-D7EB16394145}" type="pres">
      <dgm:prSet presAssocID="{FA250547-738D-48F9-94A9-07229094BD3C}" presName="node" presStyleLbl="node1" presStyleIdx="1" presStyleCnt="3">
        <dgm:presLayoutVars>
          <dgm:bulletEnabled val="1"/>
        </dgm:presLayoutVars>
      </dgm:prSet>
      <dgm:spPr/>
    </dgm:pt>
    <dgm:pt modelId="{EE09058F-0482-4ADD-A20A-3D18495BDB7B}" type="pres">
      <dgm:prSet presAssocID="{5FB5C751-D639-4511-A5BE-0B7AEE125190}" presName="sibTrans" presStyleCnt="0"/>
      <dgm:spPr/>
    </dgm:pt>
    <dgm:pt modelId="{3459B2EE-DBA7-4C43-8FBF-F4E95FB67AC3}" type="pres">
      <dgm:prSet presAssocID="{89B179A5-E018-4B99-B845-DC802BD785A1}" presName="node" presStyleLbl="node1" presStyleIdx="2" presStyleCnt="3">
        <dgm:presLayoutVars>
          <dgm:bulletEnabled val="1"/>
        </dgm:presLayoutVars>
      </dgm:prSet>
      <dgm:spPr/>
    </dgm:pt>
  </dgm:ptLst>
  <dgm:cxnLst>
    <dgm:cxn modelId="{3D808A00-072C-442B-81F4-37945DB38B7C}" type="presOf" srcId="{8D42300D-374A-4E19-A202-B448685CC892}" destId="{5C94095C-D362-494D-A674-EFE49EE28FA8}" srcOrd="0" destOrd="0" presId="urn:microsoft.com/office/officeart/2005/8/layout/default"/>
    <dgm:cxn modelId="{57459A10-0136-4D8F-B56F-E664438C2737}" srcId="{D73CDB96-29B8-43C6-A149-897175E8037F}" destId="{FA250547-738D-48F9-94A9-07229094BD3C}" srcOrd="1" destOrd="0" parTransId="{D1F58D25-5DDD-4556-BC41-7D0D14196561}" sibTransId="{5FB5C751-D639-4511-A5BE-0B7AEE125190}"/>
    <dgm:cxn modelId="{A8A72685-9A83-48DA-BEA7-8DE8E5498022}" type="presOf" srcId="{FA250547-738D-48F9-94A9-07229094BD3C}" destId="{201F1BE1-ABDA-403D-8A4A-D7EB16394145}" srcOrd="0" destOrd="0" presId="urn:microsoft.com/office/officeart/2005/8/layout/default"/>
    <dgm:cxn modelId="{32DEA7C8-DCC9-4AE1-AEC6-0819FE3AB0A6}" srcId="{D73CDB96-29B8-43C6-A149-897175E8037F}" destId="{8D42300D-374A-4E19-A202-B448685CC892}" srcOrd="0" destOrd="0" parTransId="{A9E790C2-0001-4BA7-B950-6ABAC0BD6C49}" sibTransId="{ABF47B18-69C8-47D4-B322-97B8CB1F3F0F}"/>
    <dgm:cxn modelId="{A3C2FAD9-3232-4444-90D0-C2F0D5B68DF1}" srcId="{D73CDB96-29B8-43C6-A149-897175E8037F}" destId="{89B179A5-E018-4B99-B845-DC802BD785A1}" srcOrd="2" destOrd="0" parTransId="{611B0521-988B-40DD-8A47-8EB9CAC5F217}" sibTransId="{DFE34F54-47CB-44CE-BAA2-86D1F4B2FD93}"/>
    <dgm:cxn modelId="{F30C98E0-E973-47BF-9901-FCDDFD3C1B77}" type="presOf" srcId="{89B179A5-E018-4B99-B845-DC802BD785A1}" destId="{3459B2EE-DBA7-4C43-8FBF-F4E95FB67AC3}" srcOrd="0" destOrd="0" presId="urn:microsoft.com/office/officeart/2005/8/layout/default"/>
    <dgm:cxn modelId="{49DE4BE6-2818-4634-90C7-B8757C4A4E4B}" type="presOf" srcId="{D73CDB96-29B8-43C6-A149-897175E8037F}" destId="{6F2952C7-ECF3-454A-A9E3-943DDD0B1190}" srcOrd="0" destOrd="0" presId="urn:microsoft.com/office/officeart/2005/8/layout/default"/>
    <dgm:cxn modelId="{4DC200C9-1798-436A-AD19-EB91BBC8BF6C}" type="presParOf" srcId="{6F2952C7-ECF3-454A-A9E3-943DDD0B1190}" destId="{5C94095C-D362-494D-A674-EFE49EE28FA8}" srcOrd="0" destOrd="0" presId="urn:microsoft.com/office/officeart/2005/8/layout/default"/>
    <dgm:cxn modelId="{C0C8DC0F-48FD-4B5B-B33B-A2D8FB97AA72}" type="presParOf" srcId="{6F2952C7-ECF3-454A-A9E3-943DDD0B1190}" destId="{C3416EF7-E270-4A25-90F2-819A482190DA}" srcOrd="1" destOrd="0" presId="urn:microsoft.com/office/officeart/2005/8/layout/default"/>
    <dgm:cxn modelId="{E4F9B935-3F70-456D-BB57-7301B21CADDD}" type="presParOf" srcId="{6F2952C7-ECF3-454A-A9E3-943DDD0B1190}" destId="{201F1BE1-ABDA-403D-8A4A-D7EB16394145}" srcOrd="2" destOrd="0" presId="urn:microsoft.com/office/officeart/2005/8/layout/default"/>
    <dgm:cxn modelId="{058AC834-3D0C-4706-88C6-9B0C762A675D}" type="presParOf" srcId="{6F2952C7-ECF3-454A-A9E3-943DDD0B1190}" destId="{EE09058F-0482-4ADD-A20A-3D18495BDB7B}" srcOrd="3" destOrd="0" presId="urn:microsoft.com/office/officeart/2005/8/layout/default"/>
    <dgm:cxn modelId="{280CF37A-1EC9-4606-B438-4B0657A8DE50}" type="presParOf" srcId="{6F2952C7-ECF3-454A-A9E3-943DDD0B1190}" destId="{3459B2EE-DBA7-4C43-8FBF-F4E95FB67AC3}"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DC77BDB-7719-4524-9D0F-DF0DF1CBEE6C}"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400F5945-0267-4557-9AB9-204B42158D84}">
      <dgm:prSet/>
      <dgm:spPr/>
      <dgm:t>
        <a:bodyPr/>
        <a:lstStyle/>
        <a:p>
          <a:r>
            <a:rPr lang="en-US"/>
            <a:t>La </a:t>
          </a:r>
          <a:r>
            <a:rPr lang="en-US" i="1"/>
            <a:t>justificación </a:t>
          </a:r>
          <a:r>
            <a:rPr lang="en-US"/>
            <a:t>del proyecto de investigación es el primer paso en la construcción del </a:t>
          </a:r>
          <a:r>
            <a:rPr lang="en-US" i="1"/>
            <a:t>objeto de estudio</a:t>
          </a:r>
          <a:r>
            <a:rPr lang="en-US"/>
            <a:t>. </a:t>
          </a:r>
        </a:p>
      </dgm:t>
    </dgm:pt>
    <dgm:pt modelId="{1346BDE2-3283-476E-8FAA-FB6D4D349335}" type="parTrans" cxnId="{88526302-6FEF-44AB-8B50-DE02E9FF2FBA}">
      <dgm:prSet/>
      <dgm:spPr/>
      <dgm:t>
        <a:bodyPr/>
        <a:lstStyle/>
        <a:p>
          <a:endParaRPr lang="en-US"/>
        </a:p>
      </dgm:t>
    </dgm:pt>
    <dgm:pt modelId="{402A8D66-B3A2-4190-9348-52E4F90C626C}" type="sibTrans" cxnId="{88526302-6FEF-44AB-8B50-DE02E9FF2FBA}">
      <dgm:prSet/>
      <dgm:spPr/>
      <dgm:t>
        <a:bodyPr/>
        <a:lstStyle/>
        <a:p>
          <a:endParaRPr lang="en-US"/>
        </a:p>
      </dgm:t>
    </dgm:pt>
    <dgm:pt modelId="{DF20BC19-1F94-474A-9C21-12A51BDBCF20}">
      <dgm:prSet/>
      <dgm:spPr/>
      <dgm:t>
        <a:bodyPr/>
        <a:lstStyle/>
        <a:p>
          <a:r>
            <a:rPr lang="en-US"/>
            <a:t>No se puede problematizar en los campos de las ciencias sociales, económicas y políticas, para la resolución de problemas concretos, si no se establece el soporte justificatorio de dicho objeto. </a:t>
          </a:r>
        </a:p>
      </dgm:t>
    </dgm:pt>
    <dgm:pt modelId="{8C370D25-5779-45F1-9272-05B972B763A4}" type="parTrans" cxnId="{DB13E063-1E69-4658-912A-7CB9611B4F0E}">
      <dgm:prSet/>
      <dgm:spPr/>
      <dgm:t>
        <a:bodyPr/>
        <a:lstStyle/>
        <a:p>
          <a:endParaRPr lang="en-US"/>
        </a:p>
      </dgm:t>
    </dgm:pt>
    <dgm:pt modelId="{052C133E-5EC2-4467-8AF9-F93FF993AA21}" type="sibTrans" cxnId="{DB13E063-1E69-4658-912A-7CB9611B4F0E}">
      <dgm:prSet/>
      <dgm:spPr/>
      <dgm:t>
        <a:bodyPr/>
        <a:lstStyle/>
        <a:p>
          <a:endParaRPr lang="en-US"/>
        </a:p>
      </dgm:t>
    </dgm:pt>
    <dgm:pt modelId="{638805A9-F980-4C2F-815E-A430E4497AA9}">
      <dgm:prSet/>
      <dgm:spPr/>
      <dgm:t>
        <a:bodyPr/>
        <a:lstStyle/>
        <a:p>
          <a:r>
            <a:rPr lang="en-US"/>
            <a:t>Durante la elección del tema intervienen preferencias, intereses y preocupaciones, además del previo conocimiento y experiencia que el investigador ha adquirido durante su formación. El ámbito social y cultural donde el investigador se desenvuelve, también influye de manera importante en la elección del tema. </a:t>
          </a:r>
        </a:p>
      </dgm:t>
    </dgm:pt>
    <dgm:pt modelId="{B7996948-9555-4015-8D22-90315ECD34E7}" type="parTrans" cxnId="{42B4BAC8-895F-44CE-ADBC-416EB4252CAF}">
      <dgm:prSet/>
      <dgm:spPr/>
      <dgm:t>
        <a:bodyPr/>
        <a:lstStyle/>
        <a:p>
          <a:endParaRPr lang="en-US"/>
        </a:p>
      </dgm:t>
    </dgm:pt>
    <dgm:pt modelId="{22264D74-07A4-449F-B8C3-3DBB3FE9A49F}" type="sibTrans" cxnId="{42B4BAC8-895F-44CE-ADBC-416EB4252CAF}">
      <dgm:prSet/>
      <dgm:spPr/>
      <dgm:t>
        <a:bodyPr/>
        <a:lstStyle/>
        <a:p>
          <a:endParaRPr lang="en-US"/>
        </a:p>
      </dgm:t>
    </dgm:pt>
    <dgm:pt modelId="{82ECA8FA-E2FB-724E-91C3-F33B6D415632}" type="pres">
      <dgm:prSet presAssocID="{4DC77BDB-7719-4524-9D0F-DF0DF1CBEE6C}" presName="linear" presStyleCnt="0">
        <dgm:presLayoutVars>
          <dgm:animLvl val="lvl"/>
          <dgm:resizeHandles val="exact"/>
        </dgm:presLayoutVars>
      </dgm:prSet>
      <dgm:spPr/>
    </dgm:pt>
    <dgm:pt modelId="{E11F5631-3BF6-5B41-9EF0-1F75C1F5472A}" type="pres">
      <dgm:prSet presAssocID="{400F5945-0267-4557-9AB9-204B42158D84}" presName="parentText" presStyleLbl="node1" presStyleIdx="0" presStyleCnt="3">
        <dgm:presLayoutVars>
          <dgm:chMax val="0"/>
          <dgm:bulletEnabled val="1"/>
        </dgm:presLayoutVars>
      </dgm:prSet>
      <dgm:spPr/>
    </dgm:pt>
    <dgm:pt modelId="{3ED20C6D-2E6D-484C-BF8D-602F40169A98}" type="pres">
      <dgm:prSet presAssocID="{402A8D66-B3A2-4190-9348-52E4F90C626C}" presName="spacer" presStyleCnt="0"/>
      <dgm:spPr/>
    </dgm:pt>
    <dgm:pt modelId="{1F042C34-A3E2-B542-98F1-D481158D7AFB}" type="pres">
      <dgm:prSet presAssocID="{DF20BC19-1F94-474A-9C21-12A51BDBCF20}" presName="parentText" presStyleLbl="node1" presStyleIdx="1" presStyleCnt="3">
        <dgm:presLayoutVars>
          <dgm:chMax val="0"/>
          <dgm:bulletEnabled val="1"/>
        </dgm:presLayoutVars>
      </dgm:prSet>
      <dgm:spPr/>
    </dgm:pt>
    <dgm:pt modelId="{3C3E1729-579D-BF4B-B0C6-9FBBD10E7C4F}" type="pres">
      <dgm:prSet presAssocID="{052C133E-5EC2-4467-8AF9-F93FF993AA21}" presName="spacer" presStyleCnt="0"/>
      <dgm:spPr/>
    </dgm:pt>
    <dgm:pt modelId="{438A99AE-1D9C-9146-A3D3-76881EC8DC58}" type="pres">
      <dgm:prSet presAssocID="{638805A9-F980-4C2F-815E-A430E4497AA9}" presName="parentText" presStyleLbl="node1" presStyleIdx="2" presStyleCnt="3">
        <dgm:presLayoutVars>
          <dgm:chMax val="0"/>
          <dgm:bulletEnabled val="1"/>
        </dgm:presLayoutVars>
      </dgm:prSet>
      <dgm:spPr/>
    </dgm:pt>
  </dgm:ptLst>
  <dgm:cxnLst>
    <dgm:cxn modelId="{88526302-6FEF-44AB-8B50-DE02E9FF2FBA}" srcId="{4DC77BDB-7719-4524-9D0F-DF0DF1CBEE6C}" destId="{400F5945-0267-4557-9AB9-204B42158D84}" srcOrd="0" destOrd="0" parTransId="{1346BDE2-3283-476E-8FAA-FB6D4D349335}" sibTransId="{402A8D66-B3A2-4190-9348-52E4F90C626C}"/>
    <dgm:cxn modelId="{B98E865F-DFFC-8D40-9240-314825FAA152}" type="presOf" srcId="{400F5945-0267-4557-9AB9-204B42158D84}" destId="{E11F5631-3BF6-5B41-9EF0-1F75C1F5472A}" srcOrd="0" destOrd="0" presId="urn:microsoft.com/office/officeart/2005/8/layout/vList2"/>
    <dgm:cxn modelId="{DB13E063-1E69-4658-912A-7CB9611B4F0E}" srcId="{4DC77BDB-7719-4524-9D0F-DF0DF1CBEE6C}" destId="{DF20BC19-1F94-474A-9C21-12A51BDBCF20}" srcOrd="1" destOrd="0" parTransId="{8C370D25-5779-45F1-9272-05B972B763A4}" sibTransId="{052C133E-5EC2-4467-8AF9-F93FF993AA21}"/>
    <dgm:cxn modelId="{F6C11B4F-3CA6-374F-9A13-9EA95672B021}" type="presOf" srcId="{638805A9-F980-4C2F-815E-A430E4497AA9}" destId="{438A99AE-1D9C-9146-A3D3-76881EC8DC58}" srcOrd="0" destOrd="0" presId="urn:microsoft.com/office/officeart/2005/8/layout/vList2"/>
    <dgm:cxn modelId="{CB1A677F-C6FC-3C48-AF0A-F524DECFB8C0}" type="presOf" srcId="{4DC77BDB-7719-4524-9D0F-DF0DF1CBEE6C}" destId="{82ECA8FA-E2FB-724E-91C3-F33B6D415632}" srcOrd="0" destOrd="0" presId="urn:microsoft.com/office/officeart/2005/8/layout/vList2"/>
    <dgm:cxn modelId="{42B4BAC8-895F-44CE-ADBC-416EB4252CAF}" srcId="{4DC77BDB-7719-4524-9D0F-DF0DF1CBEE6C}" destId="{638805A9-F980-4C2F-815E-A430E4497AA9}" srcOrd="2" destOrd="0" parTransId="{B7996948-9555-4015-8D22-90315ECD34E7}" sibTransId="{22264D74-07A4-449F-B8C3-3DBB3FE9A49F}"/>
    <dgm:cxn modelId="{0FD35FE8-74B8-F643-9AB0-42FFB7C2BEE5}" type="presOf" srcId="{DF20BC19-1F94-474A-9C21-12A51BDBCF20}" destId="{1F042C34-A3E2-B542-98F1-D481158D7AFB}" srcOrd="0" destOrd="0" presId="urn:microsoft.com/office/officeart/2005/8/layout/vList2"/>
    <dgm:cxn modelId="{F3788295-D623-E646-84DA-B12FCAB7E2EA}" type="presParOf" srcId="{82ECA8FA-E2FB-724E-91C3-F33B6D415632}" destId="{E11F5631-3BF6-5B41-9EF0-1F75C1F5472A}" srcOrd="0" destOrd="0" presId="urn:microsoft.com/office/officeart/2005/8/layout/vList2"/>
    <dgm:cxn modelId="{EF800581-5008-6641-9DDB-6D577A23497A}" type="presParOf" srcId="{82ECA8FA-E2FB-724E-91C3-F33B6D415632}" destId="{3ED20C6D-2E6D-484C-BF8D-602F40169A98}" srcOrd="1" destOrd="0" presId="urn:microsoft.com/office/officeart/2005/8/layout/vList2"/>
    <dgm:cxn modelId="{DFE4EC10-4B4F-4C40-8CA3-B80E4A4C6B50}" type="presParOf" srcId="{82ECA8FA-E2FB-724E-91C3-F33B6D415632}" destId="{1F042C34-A3E2-B542-98F1-D481158D7AFB}" srcOrd="2" destOrd="0" presId="urn:microsoft.com/office/officeart/2005/8/layout/vList2"/>
    <dgm:cxn modelId="{78DCBCD7-131D-1C42-AC5E-AA7CA608E51F}" type="presParOf" srcId="{82ECA8FA-E2FB-724E-91C3-F33B6D415632}" destId="{3C3E1729-579D-BF4B-B0C6-9FBBD10E7C4F}" srcOrd="3" destOrd="0" presId="urn:microsoft.com/office/officeart/2005/8/layout/vList2"/>
    <dgm:cxn modelId="{F8265887-DA99-5E45-A9DB-7DF0196F8080}" type="presParOf" srcId="{82ECA8FA-E2FB-724E-91C3-F33B6D415632}" destId="{438A99AE-1D9C-9146-A3D3-76881EC8DC5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AA5515C-7EA4-43D0-99E1-C1DD2F8B634B}"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7E1367D5-C1CA-4EEE-895B-92B151D6284D}">
      <dgm:prSet/>
      <dgm:spPr/>
      <dgm:t>
        <a:bodyPr/>
        <a:lstStyle/>
        <a:p>
          <a:r>
            <a:rPr lang="en-US"/>
            <a:t>Lo que se justifica, en el fondo, es un problema de investigación que se va a plantear, y en algunos casos, que se busca resolver. </a:t>
          </a:r>
        </a:p>
      </dgm:t>
    </dgm:pt>
    <dgm:pt modelId="{FB13B4CA-99D1-4B88-8EFD-D3EA63CB230E}" type="parTrans" cxnId="{92FDD094-D5C9-4C84-9626-84B3B91A0E6C}">
      <dgm:prSet/>
      <dgm:spPr/>
      <dgm:t>
        <a:bodyPr/>
        <a:lstStyle/>
        <a:p>
          <a:endParaRPr lang="en-US"/>
        </a:p>
      </dgm:t>
    </dgm:pt>
    <dgm:pt modelId="{4F558C85-5CBB-458B-989B-7D0097B75BFB}" type="sibTrans" cxnId="{92FDD094-D5C9-4C84-9626-84B3B91A0E6C}">
      <dgm:prSet/>
      <dgm:spPr/>
      <dgm:t>
        <a:bodyPr/>
        <a:lstStyle/>
        <a:p>
          <a:endParaRPr lang="en-US"/>
        </a:p>
      </dgm:t>
    </dgm:pt>
    <dgm:pt modelId="{CC1D971F-F8F7-4ADF-A0D6-2884723C7413}">
      <dgm:prSet/>
      <dgm:spPr/>
      <dgm:t>
        <a:bodyPr/>
        <a:lstStyle/>
        <a:p>
          <a:r>
            <a:rPr lang="en-US"/>
            <a:t>El objeto de estudio se construye deductivamente, se empieza con lo más general, que corresponde con la definición de preguntas múltiples de investigación, para ir “cerrando” o delimitando el objeto por medio de la justificación, el planteamiento del problema y la perspectiva teórica, hasta llegar a los objetivos. </a:t>
          </a:r>
        </a:p>
      </dgm:t>
    </dgm:pt>
    <dgm:pt modelId="{5EA5F18D-FF73-4197-BE53-81BB9972EFE0}" type="parTrans" cxnId="{F3D6AA9D-95BC-4575-97ED-1399B8C18726}">
      <dgm:prSet/>
      <dgm:spPr/>
      <dgm:t>
        <a:bodyPr/>
        <a:lstStyle/>
        <a:p>
          <a:endParaRPr lang="en-US"/>
        </a:p>
      </dgm:t>
    </dgm:pt>
    <dgm:pt modelId="{A6AE644D-F3A8-4EA6-9796-AD76232E325A}" type="sibTrans" cxnId="{F3D6AA9D-95BC-4575-97ED-1399B8C18726}">
      <dgm:prSet/>
      <dgm:spPr/>
      <dgm:t>
        <a:bodyPr/>
        <a:lstStyle/>
        <a:p>
          <a:endParaRPr lang="en-US"/>
        </a:p>
      </dgm:t>
    </dgm:pt>
    <dgm:pt modelId="{A9D6C6F0-6088-D341-BB39-A944F864ED56}" type="pres">
      <dgm:prSet presAssocID="{9AA5515C-7EA4-43D0-99E1-C1DD2F8B634B}" presName="hierChild1" presStyleCnt="0">
        <dgm:presLayoutVars>
          <dgm:chPref val="1"/>
          <dgm:dir/>
          <dgm:animOne val="branch"/>
          <dgm:animLvl val="lvl"/>
          <dgm:resizeHandles/>
        </dgm:presLayoutVars>
      </dgm:prSet>
      <dgm:spPr/>
    </dgm:pt>
    <dgm:pt modelId="{D2DFB36D-2A51-9E41-9109-822D946A67F0}" type="pres">
      <dgm:prSet presAssocID="{7E1367D5-C1CA-4EEE-895B-92B151D6284D}" presName="hierRoot1" presStyleCnt="0"/>
      <dgm:spPr/>
    </dgm:pt>
    <dgm:pt modelId="{3326104C-A9F8-A44B-8D5C-E5DC49B3144B}" type="pres">
      <dgm:prSet presAssocID="{7E1367D5-C1CA-4EEE-895B-92B151D6284D}" presName="composite" presStyleCnt="0"/>
      <dgm:spPr/>
    </dgm:pt>
    <dgm:pt modelId="{E3C43216-F04A-6E41-98A5-96750B970E1A}" type="pres">
      <dgm:prSet presAssocID="{7E1367D5-C1CA-4EEE-895B-92B151D6284D}" presName="background" presStyleLbl="node0" presStyleIdx="0" presStyleCnt="2"/>
      <dgm:spPr/>
    </dgm:pt>
    <dgm:pt modelId="{D5446133-B969-2E48-A3FB-6F22FD444D45}" type="pres">
      <dgm:prSet presAssocID="{7E1367D5-C1CA-4EEE-895B-92B151D6284D}" presName="text" presStyleLbl="fgAcc0" presStyleIdx="0" presStyleCnt="2">
        <dgm:presLayoutVars>
          <dgm:chPref val="3"/>
        </dgm:presLayoutVars>
      </dgm:prSet>
      <dgm:spPr/>
    </dgm:pt>
    <dgm:pt modelId="{C317AAD4-ABE6-3F47-83C1-DBF66341E205}" type="pres">
      <dgm:prSet presAssocID="{7E1367D5-C1CA-4EEE-895B-92B151D6284D}" presName="hierChild2" presStyleCnt="0"/>
      <dgm:spPr/>
    </dgm:pt>
    <dgm:pt modelId="{D73ADDE9-6A89-3641-8BDD-E1BA7BE6FB97}" type="pres">
      <dgm:prSet presAssocID="{CC1D971F-F8F7-4ADF-A0D6-2884723C7413}" presName="hierRoot1" presStyleCnt="0"/>
      <dgm:spPr/>
    </dgm:pt>
    <dgm:pt modelId="{2AD43BA6-56FE-B74C-8063-62E2E0EB8306}" type="pres">
      <dgm:prSet presAssocID="{CC1D971F-F8F7-4ADF-A0D6-2884723C7413}" presName="composite" presStyleCnt="0"/>
      <dgm:spPr/>
    </dgm:pt>
    <dgm:pt modelId="{6A50C2D8-4236-EF43-AE28-51E277EC8EEF}" type="pres">
      <dgm:prSet presAssocID="{CC1D971F-F8F7-4ADF-A0D6-2884723C7413}" presName="background" presStyleLbl="node0" presStyleIdx="1" presStyleCnt="2"/>
      <dgm:spPr/>
    </dgm:pt>
    <dgm:pt modelId="{B4263497-E46E-8C4B-B1A5-E34E5EFB923C}" type="pres">
      <dgm:prSet presAssocID="{CC1D971F-F8F7-4ADF-A0D6-2884723C7413}" presName="text" presStyleLbl="fgAcc0" presStyleIdx="1" presStyleCnt="2">
        <dgm:presLayoutVars>
          <dgm:chPref val="3"/>
        </dgm:presLayoutVars>
      </dgm:prSet>
      <dgm:spPr/>
    </dgm:pt>
    <dgm:pt modelId="{ED3E3698-890E-DA43-BA6D-345C89D26F38}" type="pres">
      <dgm:prSet presAssocID="{CC1D971F-F8F7-4ADF-A0D6-2884723C7413}" presName="hierChild2" presStyleCnt="0"/>
      <dgm:spPr/>
    </dgm:pt>
  </dgm:ptLst>
  <dgm:cxnLst>
    <dgm:cxn modelId="{7517A27D-3E4D-B04B-A689-DDA25BAA8C97}" type="presOf" srcId="{CC1D971F-F8F7-4ADF-A0D6-2884723C7413}" destId="{B4263497-E46E-8C4B-B1A5-E34E5EFB923C}" srcOrd="0" destOrd="0" presId="urn:microsoft.com/office/officeart/2005/8/layout/hierarchy1"/>
    <dgm:cxn modelId="{92FDD094-D5C9-4C84-9626-84B3B91A0E6C}" srcId="{9AA5515C-7EA4-43D0-99E1-C1DD2F8B634B}" destId="{7E1367D5-C1CA-4EEE-895B-92B151D6284D}" srcOrd="0" destOrd="0" parTransId="{FB13B4CA-99D1-4B88-8EFD-D3EA63CB230E}" sibTransId="{4F558C85-5CBB-458B-989B-7D0097B75BFB}"/>
    <dgm:cxn modelId="{F3D6AA9D-95BC-4575-97ED-1399B8C18726}" srcId="{9AA5515C-7EA4-43D0-99E1-C1DD2F8B634B}" destId="{CC1D971F-F8F7-4ADF-A0D6-2884723C7413}" srcOrd="1" destOrd="0" parTransId="{5EA5F18D-FF73-4197-BE53-81BB9972EFE0}" sibTransId="{A6AE644D-F3A8-4EA6-9796-AD76232E325A}"/>
    <dgm:cxn modelId="{2F93D4AB-E114-2E4B-85A6-6717B0B8854B}" type="presOf" srcId="{9AA5515C-7EA4-43D0-99E1-C1DD2F8B634B}" destId="{A9D6C6F0-6088-D341-BB39-A944F864ED56}" srcOrd="0" destOrd="0" presId="urn:microsoft.com/office/officeart/2005/8/layout/hierarchy1"/>
    <dgm:cxn modelId="{BC8604B5-5BA2-4344-945E-BF959642DB6A}" type="presOf" srcId="{7E1367D5-C1CA-4EEE-895B-92B151D6284D}" destId="{D5446133-B969-2E48-A3FB-6F22FD444D45}" srcOrd="0" destOrd="0" presId="urn:microsoft.com/office/officeart/2005/8/layout/hierarchy1"/>
    <dgm:cxn modelId="{929AF30D-9F50-FC47-8587-38D10439BC45}" type="presParOf" srcId="{A9D6C6F0-6088-D341-BB39-A944F864ED56}" destId="{D2DFB36D-2A51-9E41-9109-822D946A67F0}" srcOrd="0" destOrd="0" presId="urn:microsoft.com/office/officeart/2005/8/layout/hierarchy1"/>
    <dgm:cxn modelId="{3303F863-1DDA-E04E-8471-DF174436C1D8}" type="presParOf" srcId="{D2DFB36D-2A51-9E41-9109-822D946A67F0}" destId="{3326104C-A9F8-A44B-8D5C-E5DC49B3144B}" srcOrd="0" destOrd="0" presId="urn:microsoft.com/office/officeart/2005/8/layout/hierarchy1"/>
    <dgm:cxn modelId="{B3752B54-0B91-D941-8672-E65B16405BCF}" type="presParOf" srcId="{3326104C-A9F8-A44B-8D5C-E5DC49B3144B}" destId="{E3C43216-F04A-6E41-98A5-96750B970E1A}" srcOrd="0" destOrd="0" presId="urn:microsoft.com/office/officeart/2005/8/layout/hierarchy1"/>
    <dgm:cxn modelId="{E41F4F31-3634-9D40-8521-7374C5AAFCC0}" type="presParOf" srcId="{3326104C-A9F8-A44B-8D5C-E5DC49B3144B}" destId="{D5446133-B969-2E48-A3FB-6F22FD444D45}" srcOrd="1" destOrd="0" presId="urn:microsoft.com/office/officeart/2005/8/layout/hierarchy1"/>
    <dgm:cxn modelId="{2CE05103-4EA4-AD43-8216-1AF74108C0DC}" type="presParOf" srcId="{D2DFB36D-2A51-9E41-9109-822D946A67F0}" destId="{C317AAD4-ABE6-3F47-83C1-DBF66341E205}" srcOrd="1" destOrd="0" presId="urn:microsoft.com/office/officeart/2005/8/layout/hierarchy1"/>
    <dgm:cxn modelId="{C4133C5E-2780-F84E-877C-70B026A7320F}" type="presParOf" srcId="{A9D6C6F0-6088-D341-BB39-A944F864ED56}" destId="{D73ADDE9-6A89-3641-8BDD-E1BA7BE6FB97}" srcOrd="1" destOrd="0" presId="urn:microsoft.com/office/officeart/2005/8/layout/hierarchy1"/>
    <dgm:cxn modelId="{1DE115C5-3617-064E-9AC1-98707D315D73}" type="presParOf" srcId="{D73ADDE9-6A89-3641-8BDD-E1BA7BE6FB97}" destId="{2AD43BA6-56FE-B74C-8063-62E2E0EB8306}" srcOrd="0" destOrd="0" presId="urn:microsoft.com/office/officeart/2005/8/layout/hierarchy1"/>
    <dgm:cxn modelId="{94244003-C06F-F14A-830E-93DB7C504B48}" type="presParOf" srcId="{2AD43BA6-56FE-B74C-8063-62E2E0EB8306}" destId="{6A50C2D8-4236-EF43-AE28-51E277EC8EEF}" srcOrd="0" destOrd="0" presId="urn:microsoft.com/office/officeart/2005/8/layout/hierarchy1"/>
    <dgm:cxn modelId="{BCC27243-4B0A-134E-86CC-C5BA8502088E}" type="presParOf" srcId="{2AD43BA6-56FE-B74C-8063-62E2E0EB8306}" destId="{B4263497-E46E-8C4B-B1A5-E34E5EFB923C}" srcOrd="1" destOrd="0" presId="urn:microsoft.com/office/officeart/2005/8/layout/hierarchy1"/>
    <dgm:cxn modelId="{CEEDED6C-9554-F749-9888-F9D762EEDF76}" type="presParOf" srcId="{D73ADDE9-6A89-3641-8BDD-E1BA7BE6FB97}" destId="{ED3E3698-890E-DA43-BA6D-345C89D26F3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C262D-D432-2E4B-B40B-14CAE2CA9FBC}">
      <dsp:nvSpPr>
        <dsp:cNvPr id="0" name=""/>
        <dsp:cNvSpPr/>
      </dsp:nvSpPr>
      <dsp:spPr>
        <a:xfrm>
          <a:off x="0" y="2428"/>
          <a:ext cx="610960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99EB4D-4AD4-7448-8052-25E6195AB6DC}">
      <dsp:nvSpPr>
        <dsp:cNvPr id="0" name=""/>
        <dsp:cNvSpPr/>
      </dsp:nvSpPr>
      <dsp:spPr>
        <a:xfrm>
          <a:off x="0" y="2428"/>
          <a:ext cx="6109602" cy="1656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err="1"/>
            <a:t>Habitualmente</a:t>
          </a:r>
          <a:r>
            <a:rPr lang="en-US" sz="1500" kern="1200"/>
            <a:t> los asuntos escogidos corresponden a modas o problemas llamados de actualidad, más que a un interés propio. </a:t>
          </a:r>
        </a:p>
      </dsp:txBody>
      <dsp:txXfrm>
        <a:off x="0" y="2428"/>
        <a:ext cx="6109602" cy="1656445"/>
      </dsp:txXfrm>
    </dsp:sp>
    <dsp:sp modelId="{F13EB24C-A859-5248-B64C-627E52C9788E}">
      <dsp:nvSpPr>
        <dsp:cNvPr id="0" name=""/>
        <dsp:cNvSpPr/>
      </dsp:nvSpPr>
      <dsp:spPr>
        <a:xfrm>
          <a:off x="0" y="1658874"/>
          <a:ext cx="6109602" cy="0"/>
        </a:xfrm>
        <a:prstGeom prst="line">
          <a:avLst/>
        </a:prstGeom>
        <a:solidFill>
          <a:schemeClr val="accent2">
            <a:hueOff val="748454"/>
            <a:satOff val="-337"/>
            <a:lumOff val="3529"/>
            <a:alphaOff val="0"/>
          </a:schemeClr>
        </a:solidFill>
        <a:ln w="12700" cap="flat" cmpd="sng" algn="ctr">
          <a:solidFill>
            <a:schemeClr val="accent2">
              <a:hueOff val="748454"/>
              <a:satOff val="-337"/>
              <a:lumOff val="352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C16CB9-09B7-A643-B5D8-EC180C7745EA}">
      <dsp:nvSpPr>
        <dsp:cNvPr id="0" name=""/>
        <dsp:cNvSpPr/>
      </dsp:nvSpPr>
      <dsp:spPr>
        <a:xfrm>
          <a:off x="0" y="1658874"/>
          <a:ext cx="6109602" cy="1656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Este es uno de los primeros obstáculos que habrá que salvar. La atracción que se muestre hacia el tema, ha de responder a una demanda de carácter interno intensa. De esta manera, existirá lo indispensable, el compromiso para que la investigación trascienda los límites del cumplimiento del requisito de acreditar un curso de metodología o de investigación, para que en el esfuerzo sea constante. </a:t>
          </a:r>
        </a:p>
      </dsp:txBody>
      <dsp:txXfrm>
        <a:off x="0" y="1658874"/>
        <a:ext cx="6109602" cy="1656445"/>
      </dsp:txXfrm>
    </dsp:sp>
    <dsp:sp modelId="{E021703E-EE5F-6147-BA00-4AAB62BB6D85}">
      <dsp:nvSpPr>
        <dsp:cNvPr id="0" name=""/>
        <dsp:cNvSpPr/>
      </dsp:nvSpPr>
      <dsp:spPr>
        <a:xfrm>
          <a:off x="0" y="3315320"/>
          <a:ext cx="6109602" cy="0"/>
        </a:xfrm>
        <a:prstGeom prst="line">
          <a:avLst/>
        </a:prstGeom>
        <a:solidFill>
          <a:schemeClr val="accent2">
            <a:hueOff val="1496908"/>
            <a:satOff val="-674"/>
            <a:lumOff val="7057"/>
            <a:alphaOff val="0"/>
          </a:schemeClr>
        </a:solidFill>
        <a:ln w="12700" cap="flat" cmpd="sng" algn="ctr">
          <a:solidFill>
            <a:schemeClr val="accent2">
              <a:hueOff val="1496908"/>
              <a:satOff val="-674"/>
              <a:lumOff val="70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B48BEC-0A68-5A4E-B9EB-78C16CAA7E17}">
      <dsp:nvSpPr>
        <dsp:cNvPr id="0" name=""/>
        <dsp:cNvSpPr/>
      </dsp:nvSpPr>
      <dsp:spPr>
        <a:xfrm>
          <a:off x="0" y="3315320"/>
          <a:ext cx="6109602" cy="1656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Un estudio serio requiere de un interés que impulse y lleve a la culminación plena. </a:t>
          </a:r>
        </a:p>
      </dsp:txBody>
      <dsp:txXfrm>
        <a:off x="0" y="3315320"/>
        <a:ext cx="6109602" cy="16564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93EB4-05AD-49FD-906C-1598F34F1550}">
      <dsp:nvSpPr>
        <dsp:cNvPr id="0" name=""/>
        <dsp:cNvSpPr/>
      </dsp:nvSpPr>
      <dsp:spPr>
        <a:xfrm>
          <a:off x="0" y="560"/>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4DDAAA-07FC-4300-8E92-3F93798BA969}">
      <dsp:nvSpPr>
        <dsp:cNvPr id="0" name=""/>
        <dsp:cNvSpPr/>
      </dsp:nvSpPr>
      <dsp:spPr>
        <a:xfrm>
          <a:off x="396941" y="295806"/>
          <a:ext cx="721711" cy="7217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9423BC-A142-4B27-BCB8-513793F28967}">
      <dsp:nvSpPr>
        <dsp:cNvPr id="0" name=""/>
        <dsp:cNvSpPr/>
      </dsp:nvSpPr>
      <dsp:spPr>
        <a:xfrm>
          <a:off x="1515593" y="560"/>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933450">
            <a:lnSpc>
              <a:spcPct val="100000"/>
            </a:lnSpc>
            <a:spcBef>
              <a:spcPct val="0"/>
            </a:spcBef>
            <a:spcAft>
              <a:spcPct val="35000"/>
            </a:spcAft>
            <a:buNone/>
          </a:pPr>
          <a:r>
            <a:rPr lang="en-US" sz="2100" i="1" kern="1200"/>
            <a:t>La operacionalización del objeto de estudio</a:t>
          </a:r>
          <a:r>
            <a:rPr lang="en-US" sz="2100" kern="1200"/>
            <a:t>, el proceso se vuelve inductivo, porque se va de lo más particular, la hipótesis que responde al objetivo general de la investigación, </a:t>
          </a:r>
        </a:p>
      </dsp:txBody>
      <dsp:txXfrm>
        <a:off x="1515593" y="560"/>
        <a:ext cx="9137985" cy="1312201"/>
      </dsp:txXfrm>
    </dsp:sp>
    <dsp:sp modelId="{A27F1BAA-AA04-4126-8CB3-6ED8CDC39FDB}">
      <dsp:nvSpPr>
        <dsp:cNvPr id="0" name=""/>
        <dsp:cNvSpPr/>
      </dsp:nvSpPr>
      <dsp:spPr>
        <a:xfrm>
          <a:off x="0" y="1640813"/>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0F1F29-7282-4199-AF74-99562C6C1309}">
      <dsp:nvSpPr>
        <dsp:cNvPr id="0" name=""/>
        <dsp:cNvSpPr/>
      </dsp:nvSpPr>
      <dsp:spPr>
        <a:xfrm>
          <a:off x="396941" y="1936058"/>
          <a:ext cx="721711" cy="7217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49C207-59F7-456E-B58E-13F31D43EA49}">
      <dsp:nvSpPr>
        <dsp:cNvPr id="0" name=""/>
        <dsp:cNvSpPr/>
      </dsp:nvSpPr>
      <dsp:spPr>
        <a:xfrm>
          <a:off x="1515593" y="1640813"/>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933450">
            <a:lnSpc>
              <a:spcPct val="100000"/>
            </a:lnSpc>
            <a:spcBef>
              <a:spcPct val="0"/>
            </a:spcBef>
            <a:spcAft>
              <a:spcPct val="35000"/>
            </a:spcAft>
            <a:buNone/>
          </a:pPr>
          <a:r>
            <a:rPr lang="en-US" sz="2100" kern="1200"/>
            <a:t>Se desagrega hacia lo más general, en una lógica de “embudo de apertura”, por medio de la definición de variables o categorías de análisis, unidades de análisis, indicadores o subcategorías y aspectos.</a:t>
          </a:r>
        </a:p>
      </dsp:txBody>
      <dsp:txXfrm>
        <a:off x="1515593" y="1640813"/>
        <a:ext cx="9137985" cy="1312201"/>
      </dsp:txXfrm>
    </dsp:sp>
    <dsp:sp modelId="{870F6415-45D8-467C-A482-348B9E6D5823}">
      <dsp:nvSpPr>
        <dsp:cNvPr id="0" name=""/>
        <dsp:cNvSpPr/>
      </dsp:nvSpPr>
      <dsp:spPr>
        <a:xfrm>
          <a:off x="0" y="3281065"/>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E8322C-2722-45B9-A650-39DC33E14315}">
      <dsp:nvSpPr>
        <dsp:cNvPr id="0" name=""/>
        <dsp:cNvSpPr/>
      </dsp:nvSpPr>
      <dsp:spPr>
        <a:xfrm>
          <a:off x="396941" y="3576310"/>
          <a:ext cx="721711" cy="7217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EC6129-D92C-42E8-B54C-453FD5D03854}">
      <dsp:nvSpPr>
        <dsp:cNvPr id="0" name=""/>
        <dsp:cNvSpPr/>
      </dsp:nvSpPr>
      <dsp:spPr>
        <a:xfrm>
          <a:off x="1515593" y="3281065"/>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933450">
            <a:lnSpc>
              <a:spcPct val="100000"/>
            </a:lnSpc>
            <a:spcBef>
              <a:spcPct val="0"/>
            </a:spcBef>
            <a:spcAft>
              <a:spcPct val="35000"/>
            </a:spcAft>
            <a:buNone/>
          </a:pPr>
          <a:r>
            <a:rPr lang="en-US" sz="2100" kern="1200"/>
            <a:t>Hecho esto, la estrategia metodológica define las fuentes, su tratamiento técnico, su localización y, por último, el cronograma de trabajo. </a:t>
          </a:r>
        </a:p>
      </dsp:txBody>
      <dsp:txXfrm>
        <a:off x="1515593" y="3281065"/>
        <a:ext cx="9137985" cy="131220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5927C-8627-3640-9F0D-7C9EF7A15B2A}">
      <dsp:nvSpPr>
        <dsp:cNvPr id="0" name=""/>
        <dsp:cNvSpPr/>
      </dsp:nvSpPr>
      <dsp:spPr>
        <a:xfrm>
          <a:off x="0" y="2428"/>
          <a:ext cx="610960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FCD1AE-CF96-1A41-99C3-86DAC7609FEF}">
      <dsp:nvSpPr>
        <dsp:cNvPr id="0" name=""/>
        <dsp:cNvSpPr/>
      </dsp:nvSpPr>
      <dsp:spPr>
        <a:xfrm>
          <a:off x="0" y="2428"/>
          <a:ext cx="6109602" cy="1656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El proceso de investigación inicia con el planteamiento de interrogantes o preguntas de trabajo, en relación con el tema de interés. </a:t>
          </a:r>
        </a:p>
      </dsp:txBody>
      <dsp:txXfrm>
        <a:off x="0" y="2428"/>
        <a:ext cx="6109602" cy="1656445"/>
      </dsp:txXfrm>
    </dsp:sp>
    <dsp:sp modelId="{547F3F43-094E-3D47-8F75-6DF4EA467307}">
      <dsp:nvSpPr>
        <dsp:cNvPr id="0" name=""/>
        <dsp:cNvSpPr/>
      </dsp:nvSpPr>
      <dsp:spPr>
        <a:xfrm>
          <a:off x="0" y="1658874"/>
          <a:ext cx="6109602" cy="0"/>
        </a:xfrm>
        <a:prstGeom prst="line">
          <a:avLst/>
        </a:prstGeom>
        <a:solidFill>
          <a:schemeClr val="accent2">
            <a:hueOff val="748454"/>
            <a:satOff val="-337"/>
            <a:lumOff val="3529"/>
            <a:alphaOff val="0"/>
          </a:schemeClr>
        </a:solidFill>
        <a:ln w="12700" cap="flat" cmpd="sng" algn="ctr">
          <a:solidFill>
            <a:schemeClr val="accent2">
              <a:hueOff val="748454"/>
              <a:satOff val="-337"/>
              <a:lumOff val="352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F8EEBF-0DF3-E54B-AA8D-5E58256A2124}">
      <dsp:nvSpPr>
        <dsp:cNvPr id="0" name=""/>
        <dsp:cNvSpPr/>
      </dsp:nvSpPr>
      <dsp:spPr>
        <a:xfrm>
          <a:off x="0" y="1658874"/>
          <a:ext cx="6109602" cy="1656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Estos interrogantes resuelven inquietudes preliminares y específicas en relación con el tema escogido y permiten realizar una primera investigación exploratoria en el campo, con el fin de articular mejor el problema de investigación propuesta (Bernal, 2006, pág. 86). </a:t>
          </a:r>
        </a:p>
      </dsp:txBody>
      <dsp:txXfrm>
        <a:off x="0" y="1658874"/>
        <a:ext cx="6109602" cy="1656445"/>
      </dsp:txXfrm>
    </dsp:sp>
    <dsp:sp modelId="{12427CB0-17B8-6F4F-9EC9-F0993544BA79}">
      <dsp:nvSpPr>
        <dsp:cNvPr id="0" name=""/>
        <dsp:cNvSpPr/>
      </dsp:nvSpPr>
      <dsp:spPr>
        <a:xfrm>
          <a:off x="0" y="3315320"/>
          <a:ext cx="6109602" cy="0"/>
        </a:xfrm>
        <a:prstGeom prst="line">
          <a:avLst/>
        </a:prstGeom>
        <a:solidFill>
          <a:schemeClr val="accent2">
            <a:hueOff val="1496908"/>
            <a:satOff val="-674"/>
            <a:lumOff val="7057"/>
            <a:alphaOff val="0"/>
          </a:schemeClr>
        </a:solidFill>
        <a:ln w="12700" cap="flat" cmpd="sng" algn="ctr">
          <a:solidFill>
            <a:schemeClr val="accent2">
              <a:hueOff val="1496908"/>
              <a:satOff val="-674"/>
              <a:lumOff val="70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4C012F-D9DF-C741-9EFE-0A7937834D37}">
      <dsp:nvSpPr>
        <dsp:cNvPr id="0" name=""/>
        <dsp:cNvSpPr/>
      </dsp:nvSpPr>
      <dsp:spPr>
        <a:xfrm>
          <a:off x="0" y="3315320"/>
          <a:ext cx="6109602" cy="1656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Estas preguntas iniciales deben guardarse en un archivo (mental) porque luego son muy útiles para formular objetivos. </a:t>
          </a:r>
        </a:p>
      </dsp:txBody>
      <dsp:txXfrm>
        <a:off x="0" y="3315320"/>
        <a:ext cx="6109602" cy="165644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7804F-DB69-164C-9BF6-F871415835FC}">
      <dsp:nvSpPr>
        <dsp:cNvPr id="0" name=""/>
        <dsp:cNvSpPr/>
      </dsp:nvSpPr>
      <dsp:spPr>
        <a:xfrm>
          <a:off x="6853" y="0"/>
          <a:ext cx="3047222" cy="551497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En</a:t>
          </a:r>
          <a:r>
            <a:rPr lang="en-US" sz="2400" kern="1200" dirty="0"/>
            <a:t> </a:t>
          </a:r>
          <a:r>
            <a:rPr lang="en-US" sz="2400" kern="1200" dirty="0" err="1"/>
            <a:t>el</a:t>
          </a:r>
          <a:r>
            <a:rPr lang="en-US" sz="2400" kern="1200" dirty="0"/>
            <a:t> </a:t>
          </a:r>
          <a:r>
            <a:rPr lang="en-US" sz="2400" kern="1200" dirty="0" err="1"/>
            <a:t>proceso</a:t>
          </a:r>
          <a:r>
            <a:rPr lang="en-US" sz="2400" kern="1200" dirty="0"/>
            <a:t> de </a:t>
          </a:r>
          <a:r>
            <a:rPr lang="en-US" sz="2400" kern="1200" dirty="0" err="1"/>
            <a:t>construcción</a:t>
          </a:r>
          <a:r>
            <a:rPr lang="en-US" sz="2400" kern="1200" dirty="0"/>
            <a:t> del </a:t>
          </a:r>
          <a:r>
            <a:rPr lang="en-US" sz="2400" kern="1200" dirty="0" err="1"/>
            <a:t>objeto</a:t>
          </a:r>
          <a:r>
            <a:rPr lang="en-US" sz="2400" kern="1200" dirty="0"/>
            <a:t> de </a:t>
          </a:r>
          <a:r>
            <a:rPr lang="en-US" sz="2400" kern="1200" dirty="0" err="1"/>
            <a:t>estudio</a:t>
          </a:r>
          <a:r>
            <a:rPr lang="en-US" sz="2400" kern="1200" dirty="0"/>
            <a:t>, se </a:t>
          </a:r>
          <a:r>
            <a:rPr lang="en-US" sz="2400" kern="1200" dirty="0" err="1"/>
            <a:t>empieza</a:t>
          </a:r>
          <a:r>
            <a:rPr lang="en-US" sz="2400" kern="1200" dirty="0"/>
            <a:t> con un </a:t>
          </a:r>
          <a:r>
            <a:rPr lang="en-US" sz="2400" i="1" kern="1200" dirty="0" err="1"/>
            <a:t>tema</a:t>
          </a:r>
          <a:r>
            <a:rPr lang="en-US" sz="2400" i="1" kern="1200" dirty="0"/>
            <a:t> general</a:t>
          </a:r>
          <a:r>
            <a:rPr lang="en-US" sz="2400" kern="1200" dirty="0"/>
            <a:t>, </a:t>
          </a:r>
          <a:r>
            <a:rPr lang="en-US" sz="2400" kern="1200" dirty="0" err="1"/>
            <a:t>el</a:t>
          </a:r>
          <a:r>
            <a:rPr lang="en-US" sz="2400" kern="1200" dirty="0"/>
            <a:t> </a:t>
          </a:r>
          <a:r>
            <a:rPr lang="en-US" sz="2400" kern="1200" dirty="0" err="1"/>
            <a:t>cual</a:t>
          </a:r>
          <a:r>
            <a:rPr lang="en-US" sz="2400" kern="1200" dirty="0"/>
            <a:t> </a:t>
          </a:r>
          <a:r>
            <a:rPr lang="en-US" sz="2400" kern="1200" dirty="0" err="1"/>
            <a:t>puede</a:t>
          </a:r>
          <a:r>
            <a:rPr lang="en-US" sz="2400" kern="1200" dirty="0"/>
            <a:t> ser </a:t>
          </a:r>
          <a:r>
            <a:rPr lang="en-US" sz="2400" kern="1200" dirty="0" err="1"/>
            <a:t>común</a:t>
          </a:r>
          <a:r>
            <a:rPr lang="en-US" sz="2400" kern="1200" dirty="0"/>
            <a:t> con </a:t>
          </a:r>
          <a:r>
            <a:rPr lang="en-US" sz="2400" kern="1200" dirty="0" err="1"/>
            <a:t>muchos</a:t>
          </a:r>
          <a:r>
            <a:rPr lang="en-US" sz="2400" kern="1200" dirty="0"/>
            <a:t> </a:t>
          </a:r>
          <a:r>
            <a:rPr lang="en-US" sz="2400" kern="1200" dirty="0" err="1"/>
            <a:t>investigadores</a:t>
          </a:r>
          <a:r>
            <a:rPr lang="en-US" sz="2400" kern="1200" dirty="0"/>
            <a:t>, </a:t>
          </a:r>
        </a:p>
      </dsp:txBody>
      <dsp:txXfrm>
        <a:off x="96103" y="89250"/>
        <a:ext cx="2868722" cy="5336474"/>
      </dsp:txXfrm>
    </dsp:sp>
    <dsp:sp modelId="{E667A394-21FA-FB4C-AC7E-E571539516B7}">
      <dsp:nvSpPr>
        <dsp:cNvPr id="0" name=""/>
        <dsp:cNvSpPr/>
      </dsp:nvSpPr>
      <dsp:spPr>
        <a:xfrm>
          <a:off x="3274551" y="2484096"/>
          <a:ext cx="467409" cy="54678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274551" y="2593452"/>
        <a:ext cx="327186" cy="328068"/>
      </dsp:txXfrm>
    </dsp:sp>
    <dsp:sp modelId="{DCB691FF-823B-0643-8A19-25B1A73EFF7E}">
      <dsp:nvSpPr>
        <dsp:cNvPr id="0" name=""/>
        <dsp:cNvSpPr/>
      </dsp:nvSpPr>
      <dsp:spPr>
        <a:xfrm>
          <a:off x="3935980" y="0"/>
          <a:ext cx="3393458" cy="5514974"/>
        </a:xfrm>
        <a:prstGeom prst="roundRect">
          <a:avLst>
            <a:gd name="adj" fmla="val 10000"/>
          </a:avLst>
        </a:prstGeom>
        <a:solidFill>
          <a:schemeClr val="accent5">
            <a:hueOff val="757891"/>
            <a:satOff val="337"/>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Al </a:t>
          </a:r>
          <a:r>
            <a:rPr lang="en-US" sz="2400" kern="1200" dirty="0" err="1"/>
            <a:t>intentar</a:t>
          </a:r>
          <a:r>
            <a:rPr lang="en-US" sz="2400" kern="1200" dirty="0"/>
            <a:t> </a:t>
          </a:r>
          <a:r>
            <a:rPr lang="en-US" sz="2400" kern="1200" dirty="0" err="1"/>
            <a:t>delimitar</a:t>
          </a:r>
          <a:r>
            <a:rPr lang="en-US" sz="2400" kern="1200" dirty="0"/>
            <a:t> un </a:t>
          </a:r>
          <a:r>
            <a:rPr lang="en-US" sz="2400" i="1" kern="1200" dirty="0" err="1"/>
            <a:t>objeto</a:t>
          </a:r>
          <a:r>
            <a:rPr lang="en-US" sz="2400" i="1" kern="1200" dirty="0"/>
            <a:t> de </a:t>
          </a:r>
          <a:r>
            <a:rPr lang="en-US" sz="2400" i="1" kern="1200" dirty="0" err="1"/>
            <a:t>estudio</a:t>
          </a:r>
          <a:r>
            <a:rPr lang="en-US" sz="2400" i="1" kern="1200" dirty="0"/>
            <a:t> </a:t>
          </a:r>
          <a:r>
            <a:rPr lang="en-US" sz="2400" kern="1200" dirty="0"/>
            <a:t>particular, </a:t>
          </a:r>
          <a:r>
            <a:rPr lang="en-US" sz="2400" kern="1200" dirty="0" err="1"/>
            <a:t>como</a:t>
          </a:r>
          <a:r>
            <a:rPr lang="en-US" sz="2400" kern="1200" dirty="0"/>
            <a:t> </a:t>
          </a:r>
          <a:r>
            <a:rPr lang="en-US" sz="2400" kern="1200" dirty="0" err="1"/>
            <a:t>patrimonio</a:t>
          </a:r>
          <a:r>
            <a:rPr lang="en-US" sz="2400" kern="1200" dirty="0"/>
            <a:t> </a:t>
          </a:r>
          <a:r>
            <a:rPr lang="en-US" sz="2400" kern="1200" dirty="0" err="1"/>
            <a:t>exclusivo</a:t>
          </a:r>
          <a:r>
            <a:rPr lang="en-US" sz="2400" kern="1200" dirty="0"/>
            <a:t>, del </a:t>
          </a:r>
          <a:r>
            <a:rPr lang="en-US" sz="2400" kern="1200" dirty="0" err="1"/>
            <a:t>investigador</a:t>
          </a:r>
          <a:r>
            <a:rPr lang="en-US" sz="2400" kern="1200" dirty="0"/>
            <a:t>.</a:t>
          </a:r>
        </a:p>
      </dsp:txBody>
      <dsp:txXfrm>
        <a:off x="4035371" y="99391"/>
        <a:ext cx="3194676" cy="5316192"/>
      </dsp:txXfrm>
    </dsp:sp>
    <dsp:sp modelId="{6423814F-8116-A54F-8C06-E92F348930DA}">
      <dsp:nvSpPr>
        <dsp:cNvPr id="0" name=""/>
        <dsp:cNvSpPr/>
      </dsp:nvSpPr>
      <dsp:spPr>
        <a:xfrm>
          <a:off x="7549914" y="2484096"/>
          <a:ext cx="467409" cy="546780"/>
        </a:xfrm>
        <a:prstGeom prst="rightArrow">
          <a:avLst>
            <a:gd name="adj1" fmla="val 60000"/>
            <a:gd name="adj2" fmla="val 50000"/>
          </a:avLst>
        </a:prstGeom>
        <a:solidFill>
          <a:schemeClr val="accent5">
            <a:hueOff val="1515782"/>
            <a:satOff val="674"/>
            <a:lumOff val="-70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549914" y="2593452"/>
        <a:ext cx="327186" cy="328068"/>
      </dsp:txXfrm>
    </dsp:sp>
    <dsp:sp modelId="{816D2B6C-67AE-8541-97C5-1B55484AC56B}">
      <dsp:nvSpPr>
        <dsp:cNvPr id="0" name=""/>
        <dsp:cNvSpPr/>
      </dsp:nvSpPr>
      <dsp:spPr>
        <a:xfrm>
          <a:off x="8211342" y="0"/>
          <a:ext cx="3311815" cy="5514974"/>
        </a:xfrm>
        <a:prstGeom prst="roundRect">
          <a:avLst>
            <a:gd name="adj" fmla="val 10000"/>
          </a:avLst>
        </a:prstGeom>
        <a:solidFill>
          <a:schemeClr val="accent5">
            <a:hueOff val="1515782"/>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Para </a:t>
          </a:r>
          <a:r>
            <a:rPr lang="en-US" sz="1900" kern="1200" dirty="0" err="1"/>
            <a:t>estructurar</a:t>
          </a:r>
          <a:r>
            <a:rPr lang="en-US" sz="1900" kern="1200" dirty="0"/>
            <a:t> la base del </a:t>
          </a:r>
          <a:r>
            <a:rPr lang="en-US" sz="1900" kern="1200" dirty="0" err="1"/>
            <a:t>objeto</a:t>
          </a:r>
          <a:r>
            <a:rPr lang="en-US" sz="1900" kern="1200" dirty="0"/>
            <a:t> de </a:t>
          </a:r>
          <a:r>
            <a:rPr lang="en-US" sz="1900" kern="1200" dirty="0" err="1"/>
            <a:t>estudio</a:t>
          </a:r>
          <a:r>
            <a:rPr lang="en-US" sz="1900" kern="1200" dirty="0"/>
            <a:t> se </a:t>
          </a:r>
          <a:r>
            <a:rPr lang="en-US" sz="1900" kern="1200" dirty="0" err="1"/>
            <a:t>realiza</a:t>
          </a:r>
          <a:r>
            <a:rPr lang="en-US" sz="1900" kern="1200" dirty="0"/>
            <a:t>, un </a:t>
          </a:r>
          <a:r>
            <a:rPr lang="en-US" sz="1900" i="1" kern="1200" dirty="0" err="1"/>
            <a:t>estado</a:t>
          </a:r>
          <a:r>
            <a:rPr lang="en-US" sz="1900" i="1" kern="1200" dirty="0"/>
            <a:t> de la </a:t>
          </a:r>
          <a:r>
            <a:rPr lang="en-US" sz="1900" i="1" kern="1200" dirty="0" err="1"/>
            <a:t>cuestión</a:t>
          </a:r>
          <a:r>
            <a:rPr lang="en-US" sz="1900" i="1" kern="1200" dirty="0"/>
            <a:t> </a:t>
          </a:r>
          <a:r>
            <a:rPr lang="en-US" sz="1900" kern="1200" dirty="0"/>
            <a:t>o </a:t>
          </a:r>
          <a:r>
            <a:rPr lang="en-US" sz="1900" i="1" kern="1200" dirty="0" err="1"/>
            <a:t>estado</a:t>
          </a:r>
          <a:r>
            <a:rPr lang="en-US" sz="1900" i="1" kern="1200" dirty="0"/>
            <a:t> del </a:t>
          </a:r>
          <a:r>
            <a:rPr lang="en-US" sz="1900" i="1" kern="1200" dirty="0" err="1"/>
            <a:t>arte</a:t>
          </a:r>
          <a:r>
            <a:rPr lang="en-US" sz="1900" i="1" kern="1200" dirty="0"/>
            <a:t> </a:t>
          </a:r>
          <a:r>
            <a:rPr lang="en-US" sz="1900" kern="1200" dirty="0"/>
            <a:t>con </a:t>
          </a:r>
          <a:r>
            <a:rPr lang="en-US" sz="1900" kern="1200" dirty="0" err="1"/>
            <a:t>el</a:t>
          </a:r>
          <a:r>
            <a:rPr lang="en-US" sz="1900" kern="1200" dirty="0"/>
            <a:t> que se </a:t>
          </a:r>
          <a:r>
            <a:rPr lang="en-US" sz="1900" kern="1200" dirty="0" err="1"/>
            <a:t>obtiene</a:t>
          </a:r>
          <a:r>
            <a:rPr lang="en-US" sz="1900" kern="1200" dirty="0"/>
            <a:t> </a:t>
          </a:r>
          <a:r>
            <a:rPr lang="en-US" sz="1900" kern="1200" dirty="0" err="1"/>
            <a:t>una</a:t>
          </a:r>
          <a:r>
            <a:rPr lang="en-US" sz="1900" kern="1200" dirty="0"/>
            <a:t> </a:t>
          </a:r>
          <a:r>
            <a:rPr lang="en-US" sz="1900" kern="1200" dirty="0" err="1"/>
            <a:t>visión</a:t>
          </a:r>
          <a:r>
            <a:rPr lang="en-US" sz="1900" kern="1200" dirty="0"/>
            <a:t> </a:t>
          </a:r>
          <a:r>
            <a:rPr lang="en-US" sz="1900" kern="1200" dirty="0" err="1"/>
            <a:t>panorámica</a:t>
          </a:r>
          <a:r>
            <a:rPr lang="en-US" sz="1900" kern="1200" dirty="0"/>
            <a:t> </a:t>
          </a:r>
          <a:r>
            <a:rPr lang="en-US" sz="1900" kern="1200" dirty="0" err="1"/>
            <a:t>preliminar</a:t>
          </a:r>
          <a:r>
            <a:rPr lang="en-US" sz="1900" kern="1200" dirty="0"/>
            <a:t> </a:t>
          </a:r>
          <a:r>
            <a:rPr lang="en-US" sz="1900" kern="1200" dirty="0" err="1"/>
            <a:t>sobre</a:t>
          </a:r>
          <a:r>
            <a:rPr lang="en-US" sz="1900" kern="1200" dirty="0"/>
            <a:t> </a:t>
          </a:r>
          <a:r>
            <a:rPr lang="en-US" sz="1900" kern="1200" dirty="0" err="1"/>
            <a:t>el</a:t>
          </a:r>
          <a:r>
            <a:rPr lang="en-US" sz="1900" kern="1200" dirty="0"/>
            <a:t> </a:t>
          </a:r>
          <a:r>
            <a:rPr lang="en-US" sz="1900" kern="1200" dirty="0" err="1"/>
            <a:t>estado</a:t>
          </a:r>
          <a:r>
            <a:rPr lang="en-US" sz="1900" kern="1200" dirty="0"/>
            <a:t> de </a:t>
          </a:r>
          <a:r>
            <a:rPr lang="en-US" sz="1900" kern="1200" dirty="0" err="1"/>
            <a:t>conocimiento</a:t>
          </a:r>
          <a:r>
            <a:rPr lang="en-US" sz="1900" kern="1200" dirty="0"/>
            <a:t> </a:t>
          </a:r>
          <a:r>
            <a:rPr lang="en-US" sz="1900" kern="1200" dirty="0" err="1"/>
            <a:t>relativo</a:t>
          </a:r>
          <a:r>
            <a:rPr lang="en-US" sz="1900" kern="1200" dirty="0"/>
            <a:t> del </a:t>
          </a:r>
          <a:r>
            <a:rPr lang="en-US" sz="1900" kern="1200" dirty="0" err="1"/>
            <a:t>objeto</a:t>
          </a:r>
          <a:r>
            <a:rPr lang="en-US" sz="1900" kern="1200" dirty="0"/>
            <a:t> de </a:t>
          </a:r>
          <a:r>
            <a:rPr lang="en-US" sz="1900" kern="1200" dirty="0" err="1"/>
            <a:t>investigación</a:t>
          </a:r>
          <a:r>
            <a:rPr lang="en-US" sz="1900" kern="1200" dirty="0"/>
            <a:t> que se </a:t>
          </a:r>
          <a:r>
            <a:rPr lang="en-US" sz="1900" kern="1200" dirty="0" err="1"/>
            <a:t>pretende</a:t>
          </a:r>
          <a:r>
            <a:rPr lang="en-US" sz="1900" kern="1200" dirty="0"/>
            <a:t> </a:t>
          </a:r>
          <a:r>
            <a:rPr lang="en-US" sz="1900" kern="1200" dirty="0" err="1"/>
            <a:t>construir</a:t>
          </a:r>
          <a:r>
            <a:rPr lang="en-US" sz="1900" kern="1200" dirty="0"/>
            <a:t>, tanto </a:t>
          </a:r>
          <a:r>
            <a:rPr lang="en-US" sz="1900" kern="1200" dirty="0" err="1"/>
            <a:t>desde</a:t>
          </a:r>
          <a:r>
            <a:rPr lang="en-US" sz="1900" kern="1200" dirty="0"/>
            <a:t> </a:t>
          </a:r>
          <a:r>
            <a:rPr lang="en-US" sz="1900" kern="1200" dirty="0" err="1"/>
            <a:t>el</a:t>
          </a:r>
          <a:r>
            <a:rPr lang="en-US" sz="1900" kern="1200" dirty="0"/>
            <a:t> punto de vista </a:t>
          </a:r>
          <a:r>
            <a:rPr lang="en-US" sz="1900" kern="1200" dirty="0" err="1"/>
            <a:t>empírico</a:t>
          </a:r>
          <a:r>
            <a:rPr lang="en-US" sz="1900" kern="1200" dirty="0"/>
            <a:t>, vital para la </a:t>
          </a:r>
          <a:r>
            <a:rPr lang="en-US" sz="1900" i="1" kern="1200" dirty="0" err="1"/>
            <a:t>problematización</a:t>
          </a:r>
          <a:r>
            <a:rPr lang="en-US" sz="1900" kern="1200" dirty="0"/>
            <a:t>, </a:t>
          </a:r>
          <a:r>
            <a:rPr lang="en-US" sz="1900" kern="1200" dirty="0" err="1"/>
            <a:t>como</a:t>
          </a:r>
          <a:r>
            <a:rPr lang="en-US" sz="1900" kern="1200" dirty="0"/>
            <a:t> del conceptual, </a:t>
          </a:r>
          <a:r>
            <a:rPr lang="en-US" sz="1900" kern="1200" dirty="0" err="1"/>
            <a:t>muy</a:t>
          </a:r>
          <a:r>
            <a:rPr lang="en-US" sz="1900" kern="1200" dirty="0"/>
            <a:t> </a:t>
          </a:r>
          <a:r>
            <a:rPr lang="en-US" sz="1900" kern="1200" dirty="0" err="1"/>
            <a:t>importante</a:t>
          </a:r>
          <a:r>
            <a:rPr lang="en-US" sz="1900" kern="1200" dirty="0"/>
            <a:t> para la </a:t>
          </a:r>
          <a:r>
            <a:rPr lang="en-US" sz="1900" i="1" kern="1200" dirty="0" err="1"/>
            <a:t>perspectiva</a:t>
          </a:r>
          <a:r>
            <a:rPr lang="en-US" sz="1900" i="1" kern="1200" dirty="0"/>
            <a:t> </a:t>
          </a:r>
          <a:r>
            <a:rPr lang="en-US" sz="1900" i="1" kern="1200" dirty="0" err="1"/>
            <a:t>teórica</a:t>
          </a:r>
          <a:r>
            <a:rPr lang="en-US" sz="1900" kern="1200" dirty="0"/>
            <a:t>. </a:t>
          </a:r>
        </a:p>
      </dsp:txBody>
      <dsp:txXfrm>
        <a:off x="8308342" y="97000"/>
        <a:ext cx="3117815" cy="532097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8BCF0-98DE-D444-A4D8-BCC1D7A6F4F5}">
      <dsp:nvSpPr>
        <dsp:cNvPr id="0" name=""/>
        <dsp:cNvSpPr/>
      </dsp:nvSpPr>
      <dsp:spPr>
        <a:xfrm>
          <a:off x="0" y="80443"/>
          <a:ext cx="10653579" cy="26190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err="1"/>
            <a:t>Esto</a:t>
          </a:r>
          <a:r>
            <a:rPr lang="en-US" sz="2200" kern="1200" dirty="0"/>
            <a:t> </a:t>
          </a:r>
          <a:r>
            <a:rPr lang="en-US" sz="2200" kern="1200" dirty="0" err="1"/>
            <a:t>evita</a:t>
          </a:r>
          <a:r>
            <a:rPr lang="en-US" sz="2200" kern="1200" dirty="0"/>
            <a:t> la </a:t>
          </a:r>
          <a:r>
            <a:rPr lang="en-US" sz="2200" kern="1200" dirty="0" err="1"/>
            <a:t>redundancia</a:t>
          </a:r>
          <a:r>
            <a:rPr lang="en-US" sz="2200" kern="1200" dirty="0"/>
            <a:t> </a:t>
          </a:r>
          <a:r>
            <a:rPr lang="en-US" sz="2200" kern="1200" dirty="0" err="1"/>
            <a:t>investigativa</a:t>
          </a:r>
          <a:r>
            <a:rPr lang="en-US" sz="2200" kern="1200" dirty="0"/>
            <a:t>  y </a:t>
          </a:r>
          <a:r>
            <a:rPr lang="en-US" sz="2200" kern="1200" dirty="0" err="1"/>
            <a:t>proporciona</a:t>
          </a:r>
          <a:r>
            <a:rPr lang="en-US" sz="2200" kern="1200" dirty="0"/>
            <a:t> </a:t>
          </a:r>
          <a:r>
            <a:rPr lang="en-US" sz="2200" kern="1200" dirty="0" err="1"/>
            <a:t>los</a:t>
          </a:r>
          <a:r>
            <a:rPr lang="en-US" sz="2200" kern="1200" dirty="0"/>
            <a:t> </a:t>
          </a:r>
          <a:r>
            <a:rPr lang="en-US" sz="2200" kern="1200" dirty="0" err="1"/>
            <a:t>insumos</a:t>
          </a:r>
          <a:r>
            <a:rPr lang="en-US" sz="2200" kern="1200" dirty="0"/>
            <a:t> indispensables para </a:t>
          </a:r>
          <a:r>
            <a:rPr lang="en-US" sz="2200" kern="1200" dirty="0" err="1"/>
            <a:t>construir</a:t>
          </a:r>
          <a:r>
            <a:rPr lang="en-US" sz="2200" kern="1200" dirty="0"/>
            <a:t> la </a:t>
          </a:r>
          <a:r>
            <a:rPr lang="en-US" sz="2200" kern="1200" dirty="0" err="1"/>
            <a:t>problematización</a:t>
          </a:r>
          <a:r>
            <a:rPr lang="en-US" sz="2200" kern="1200" dirty="0"/>
            <a:t> y </a:t>
          </a:r>
          <a:r>
            <a:rPr lang="en-US" sz="2200" kern="1200" dirty="0" err="1"/>
            <a:t>justificación</a:t>
          </a:r>
          <a:r>
            <a:rPr lang="en-US" sz="2200" kern="1200" dirty="0"/>
            <a:t> de </a:t>
          </a:r>
          <a:r>
            <a:rPr lang="en-US" sz="2200" kern="1200" dirty="0" err="1"/>
            <a:t>dicho</a:t>
          </a:r>
          <a:r>
            <a:rPr lang="en-US" sz="2200" kern="1200" dirty="0"/>
            <a:t> </a:t>
          </a:r>
          <a:r>
            <a:rPr lang="en-US" sz="2200" kern="1200" dirty="0" err="1"/>
            <a:t>objeto</a:t>
          </a:r>
          <a:r>
            <a:rPr lang="en-US" sz="2200" kern="1200" dirty="0"/>
            <a:t>, </a:t>
          </a:r>
          <a:r>
            <a:rPr lang="en-US" sz="2200" kern="1200" dirty="0" err="1"/>
            <a:t>así</a:t>
          </a:r>
          <a:r>
            <a:rPr lang="en-US" sz="2200" kern="1200" dirty="0"/>
            <a:t> </a:t>
          </a:r>
          <a:r>
            <a:rPr lang="en-US" sz="2200" kern="1200" dirty="0" err="1"/>
            <a:t>como</a:t>
          </a:r>
          <a:r>
            <a:rPr lang="en-US" sz="2200" kern="1200" dirty="0"/>
            <a:t> </a:t>
          </a:r>
          <a:r>
            <a:rPr lang="en-US" sz="2200" kern="1200" dirty="0" err="1"/>
            <a:t>su</a:t>
          </a:r>
          <a:r>
            <a:rPr lang="en-US" sz="2200" kern="1200" dirty="0"/>
            <a:t> </a:t>
          </a:r>
          <a:r>
            <a:rPr lang="en-US" sz="2200" kern="1200" dirty="0" err="1"/>
            <a:t>perspectiva</a:t>
          </a:r>
          <a:r>
            <a:rPr lang="en-US" sz="2200" kern="1200" dirty="0"/>
            <a:t> </a:t>
          </a:r>
          <a:r>
            <a:rPr lang="en-US" sz="2200" kern="1200" dirty="0" err="1"/>
            <a:t>teórica</a:t>
          </a:r>
          <a:r>
            <a:rPr lang="en-US" sz="2200" kern="1200" dirty="0"/>
            <a:t> y, con </a:t>
          </a:r>
          <a:r>
            <a:rPr lang="en-US" sz="2200" kern="1200" dirty="0" err="1"/>
            <a:t>ello</a:t>
          </a:r>
          <a:r>
            <a:rPr lang="en-US" sz="2200" kern="1200" dirty="0"/>
            <a:t>, </a:t>
          </a:r>
          <a:r>
            <a:rPr lang="en-US" sz="2200" kern="1200" dirty="0" err="1"/>
            <a:t>cercar</a:t>
          </a:r>
          <a:r>
            <a:rPr lang="en-US" sz="2200" kern="1200" dirty="0"/>
            <a:t> </a:t>
          </a:r>
          <a:r>
            <a:rPr lang="en-US" sz="2200" kern="1200" dirty="0" err="1"/>
            <a:t>el</a:t>
          </a:r>
          <a:r>
            <a:rPr lang="en-US" sz="2200" kern="1200" dirty="0"/>
            <a:t> </a:t>
          </a:r>
          <a:r>
            <a:rPr lang="en-US" sz="2200" kern="1200" dirty="0" err="1"/>
            <a:t>terreno</a:t>
          </a:r>
          <a:r>
            <a:rPr lang="en-US" sz="2200" kern="1200" dirty="0"/>
            <a:t> de </a:t>
          </a:r>
          <a:r>
            <a:rPr lang="en-US" sz="2200" kern="1200" dirty="0" err="1"/>
            <a:t>trabajo</a:t>
          </a:r>
          <a:r>
            <a:rPr lang="en-US" sz="2200" kern="1200" dirty="0"/>
            <a:t> </a:t>
          </a:r>
          <a:r>
            <a:rPr lang="en-US" sz="2200" kern="1200" dirty="0" err="1"/>
            <a:t>propio</a:t>
          </a:r>
          <a:r>
            <a:rPr lang="en-US" sz="2200" kern="1200" dirty="0"/>
            <a:t>, </a:t>
          </a:r>
          <a:r>
            <a:rPr lang="en-US" sz="2200" kern="1200" dirty="0" err="1"/>
            <a:t>frente</a:t>
          </a:r>
          <a:r>
            <a:rPr lang="en-US" sz="2200" kern="1200" dirty="0"/>
            <a:t> al de </a:t>
          </a:r>
          <a:r>
            <a:rPr lang="en-US" sz="2200" kern="1200" dirty="0" err="1"/>
            <a:t>otros</a:t>
          </a:r>
          <a:r>
            <a:rPr lang="en-US" sz="2200" kern="1200" dirty="0"/>
            <a:t> </a:t>
          </a:r>
          <a:r>
            <a:rPr lang="en-US" sz="2200" kern="1200" dirty="0" err="1"/>
            <a:t>investigadores</a:t>
          </a:r>
          <a:r>
            <a:rPr lang="en-US" sz="2200" kern="1200" dirty="0"/>
            <a:t> (Hernández, Fernández, &amp; Baptista, 2010, </a:t>
          </a:r>
          <a:r>
            <a:rPr lang="en-US" sz="2200" kern="1200" dirty="0" err="1"/>
            <a:t>pág</a:t>
          </a:r>
          <a:r>
            <a:rPr lang="en-US" sz="2200" kern="1200" dirty="0"/>
            <a:t>. 28). </a:t>
          </a:r>
        </a:p>
      </dsp:txBody>
      <dsp:txXfrm>
        <a:off x="127851" y="208294"/>
        <a:ext cx="10397877" cy="2363343"/>
      </dsp:txXfrm>
    </dsp:sp>
    <dsp:sp modelId="{8FC08A25-9DFF-C943-ABDF-F5562086E0C1}">
      <dsp:nvSpPr>
        <dsp:cNvPr id="0" name=""/>
        <dsp:cNvSpPr/>
      </dsp:nvSpPr>
      <dsp:spPr>
        <a:xfrm>
          <a:off x="0" y="2762848"/>
          <a:ext cx="10653579" cy="26190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Es fundamental la revisión bibliográfica y de fuentes documentales y primarias, lo cual implica visitar y revisar bibliotecas y centros de información, así como instituciones y organismos directamente relacionados con la temática que interesa abordar, ir a conferencias y charlas sobre el tema, conversar con expertos e investigadores que hayan trabajado en este, en algún sentido, o realizar alguna entrevista exploratoria a una persona relacionada con el objeto -funcionario, gerente, político o empresario, por ejemplo. </a:t>
          </a:r>
        </a:p>
      </dsp:txBody>
      <dsp:txXfrm>
        <a:off x="127851" y="2890699"/>
        <a:ext cx="10397877" cy="236334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7688E-2181-7C49-ADEC-7D7F1D0AAC9D}">
      <dsp:nvSpPr>
        <dsp:cNvPr id="0" name=""/>
        <dsp:cNvSpPr/>
      </dsp:nvSpPr>
      <dsp:spPr>
        <a:xfrm>
          <a:off x="-22784" y="715111"/>
          <a:ext cx="4428354" cy="28120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7B8648-16FE-A247-BCB4-722946BA46D8}">
      <dsp:nvSpPr>
        <dsp:cNvPr id="0" name=""/>
        <dsp:cNvSpPr/>
      </dsp:nvSpPr>
      <dsp:spPr>
        <a:xfrm>
          <a:off x="469255" y="1182549"/>
          <a:ext cx="4428354" cy="28120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err="1"/>
            <a:t>En</a:t>
          </a:r>
          <a:r>
            <a:rPr lang="en-US" sz="2000" kern="1200" dirty="0"/>
            <a:t> </a:t>
          </a:r>
          <a:r>
            <a:rPr lang="en-US" sz="2000" kern="1200" dirty="0" err="1"/>
            <a:t>esta</a:t>
          </a:r>
          <a:r>
            <a:rPr lang="en-US" sz="2000" kern="1200" dirty="0"/>
            <a:t> </a:t>
          </a:r>
          <a:r>
            <a:rPr lang="en-US" sz="2000" kern="1200" dirty="0" err="1"/>
            <a:t>revisión</a:t>
          </a:r>
          <a:r>
            <a:rPr lang="en-US" sz="2000" kern="1200" dirty="0"/>
            <a:t>, </a:t>
          </a:r>
          <a:r>
            <a:rPr lang="en-US" sz="2000" kern="1200" dirty="0" err="1"/>
            <a:t>debería</a:t>
          </a:r>
          <a:r>
            <a:rPr lang="en-US" sz="2000" kern="1200" dirty="0"/>
            <a:t> </a:t>
          </a:r>
          <a:r>
            <a:rPr lang="en-US" sz="2000" kern="1200" dirty="0" err="1"/>
            <a:t>incluir</a:t>
          </a:r>
          <a:r>
            <a:rPr lang="en-US" sz="2000" kern="1200" dirty="0"/>
            <a:t> no </a:t>
          </a:r>
          <a:r>
            <a:rPr lang="en-US" sz="2000" kern="1200" dirty="0" err="1"/>
            <a:t>menos</a:t>
          </a:r>
          <a:r>
            <a:rPr lang="en-US" sz="2000" kern="1200" dirty="0"/>
            <a:t> de </a:t>
          </a:r>
          <a:r>
            <a:rPr lang="en-US" sz="2000" kern="1200" dirty="0" err="1"/>
            <a:t>unas</a:t>
          </a:r>
          <a:r>
            <a:rPr lang="en-US" sz="2000" kern="1200" dirty="0"/>
            <a:t> 15 </a:t>
          </a:r>
          <a:r>
            <a:rPr lang="en-US" sz="2000" kern="1200" dirty="0" err="1"/>
            <a:t>fuentes</a:t>
          </a:r>
          <a:r>
            <a:rPr lang="en-US" sz="2000" kern="1200" dirty="0"/>
            <a:t> </a:t>
          </a:r>
          <a:r>
            <a:rPr lang="en-US" sz="2000" kern="1200" dirty="0" err="1"/>
            <a:t>ubicadas</a:t>
          </a:r>
          <a:r>
            <a:rPr lang="en-US" sz="2000" kern="1200" dirty="0"/>
            <a:t>, es </a:t>
          </a:r>
          <a:r>
            <a:rPr lang="en-US" sz="2000" kern="1200" dirty="0" err="1"/>
            <a:t>importante</a:t>
          </a:r>
          <a:r>
            <a:rPr lang="en-US" sz="2000" kern="1200" dirty="0"/>
            <a:t> </a:t>
          </a:r>
          <a:r>
            <a:rPr lang="en-US" sz="2000" kern="1200" dirty="0" err="1"/>
            <a:t>entender</a:t>
          </a:r>
          <a:r>
            <a:rPr lang="en-US" sz="2000" kern="1200" dirty="0"/>
            <a:t> la </a:t>
          </a:r>
          <a:r>
            <a:rPr lang="en-US" sz="2000" kern="1200" dirty="0" err="1"/>
            <a:t>diferencia</a:t>
          </a:r>
          <a:r>
            <a:rPr lang="en-US" sz="2000" kern="1200" dirty="0"/>
            <a:t> entre </a:t>
          </a:r>
          <a:r>
            <a:rPr lang="en-US" sz="2000" kern="1200" dirty="0" err="1"/>
            <a:t>documentos</a:t>
          </a:r>
          <a:r>
            <a:rPr lang="en-US" sz="2000" kern="1200" dirty="0"/>
            <a:t> </a:t>
          </a:r>
          <a:r>
            <a:rPr lang="en-US" sz="2000" i="1" kern="1200" dirty="0" err="1"/>
            <a:t>académicos</a:t>
          </a:r>
          <a:r>
            <a:rPr lang="en-US" sz="2000" i="1" kern="1200" dirty="0"/>
            <a:t> </a:t>
          </a:r>
          <a:r>
            <a:rPr lang="en-US" sz="2000" kern="1200" dirty="0"/>
            <a:t>y </a:t>
          </a:r>
          <a:r>
            <a:rPr lang="en-US" sz="2000" kern="1200" dirty="0" err="1"/>
            <a:t>documentos</a:t>
          </a:r>
          <a:r>
            <a:rPr lang="en-US" sz="2000" kern="1200" dirty="0"/>
            <a:t> </a:t>
          </a:r>
          <a:r>
            <a:rPr lang="en-US" sz="2000" i="1" kern="1200" dirty="0" err="1"/>
            <a:t>empíricos</a:t>
          </a:r>
          <a:r>
            <a:rPr lang="en-US" sz="2000" kern="1200" dirty="0"/>
            <a:t>. </a:t>
          </a:r>
        </a:p>
      </dsp:txBody>
      <dsp:txXfrm>
        <a:off x="551616" y="1264910"/>
        <a:ext cx="4263632" cy="2647282"/>
      </dsp:txXfrm>
    </dsp:sp>
    <dsp:sp modelId="{74678F82-C12E-A649-BB22-265F4E1C85A1}">
      <dsp:nvSpPr>
        <dsp:cNvPr id="0" name=""/>
        <dsp:cNvSpPr/>
      </dsp:nvSpPr>
      <dsp:spPr>
        <a:xfrm>
          <a:off x="5413694" y="810466"/>
          <a:ext cx="4428354" cy="28120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0FC333-29B1-3647-A007-9293A3D52C26}">
      <dsp:nvSpPr>
        <dsp:cNvPr id="0" name=""/>
        <dsp:cNvSpPr/>
      </dsp:nvSpPr>
      <dsp:spPr>
        <a:xfrm>
          <a:off x="5905734" y="1277904"/>
          <a:ext cx="4428354" cy="28120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Los </a:t>
          </a:r>
          <a:r>
            <a:rPr lang="en-US" sz="1700" kern="1200" dirty="0" err="1"/>
            <a:t>documentos</a:t>
          </a:r>
          <a:r>
            <a:rPr lang="en-US" sz="1700" kern="1200" dirty="0"/>
            <a:t> </a:t>
          </a:r>
          <a:r>
            <a:rPr lang="en-US" sz="1700" kern="1200" dirty="0" err="1"/>
            <a:t>académicos</a:t>
          </a:r>
          <a:r>
            <a:rPr lang="en-US" sz="1700" kern="1200" dirty="0"/>
            <a:t> son de </a:t>
          </a:r>
          <a:r>
            <a:rPr lang="en-US" sz="1700" kern="1200" dirty="0" err="1"/>
            <a:t>vocación</a:t>
          </a:r>
          <a:r>
            <a:rPr lang="en-US" sz="1700" kern="1200" dirty="0"/>
            <a:t> </a:t>
          </a:r>
          <a:r>
            <a:rPr lang="en-US" sz="1700" kern="1200" dirty="0" err="1"/>
            <a:t>estrictamente</a:t>
          </a:r>
          <a:r>
            <a:rPr lang="en-US" sz="1700" kern="1200" dirty="0"/>
            <a:t> </a:t>
          </a:r>
          <a:r>
            <a:rPr lang="en-US" sz="1700" kern="1200" dirty="0" err="1"/>
            <a:t>académica</a:t>
          </a:r>
          <a:r>
            <a:rPr lang="en-US" sz="1700" kern="1200" dirty="0"/>
            <a:t> que, </a:t>
          </a:r>
          <a:r>
            <a:rPr lang="en-US" sz="1700" kern="1200" dirty="0" err="1"/>
            <a:t>aunque</a:t>
          </a:r>
          <a:r>
            <a:rPr lang="en-US" sz="1700" kern="1200" dirty="0"/>
            <a:t> no </a:t>
          </a:r>
          <a:r>
            <a:rPr lang="en-US" sz="1700" kern="1200" dirty="0" err="1"/>
            <a:t>infalibles</a:t>
          </a:r>
          <a:r>
            <a:rPr lang="en-US" sz="1700" kern="1200" dirty="0"/>
            <a:t>, </a:t>
          </a:r>
          <a:r>
            <a:rPr lang="en-US" sz="1700" kern="1200" dirty="0" err="1"/>
            <a:t>desde</a:t>
          </a:r>
          <a:r>
            <a:rPr lang="en-US" sz="1700" kern="1200" dirty="0"/>
            <a:t> </a:t>
          </a:r>
          <a:r>
            <a:rPr lang="en-US" sz="1700" kern="1200" dirty="0" err="1"/>
            <a:t>luego</a:t>
          </a:r>
          <a:r>
            <a:rPr lang="en-US" sz="1700" kern="1200" dirty="0"/>
            <a:t>, se </a:t>
          </a:r>
          <a:r>
            <a:rPr lang="en-US" sz="1700" kern="1200" dirty="0" err="1"/>
            <a:t>supone</a:t>
          </a:r>
          <a:r>
            <a:rPr lang="en-US" sz="1700" kern="1200" dirty="0"/>
            <a:t> que sus </a:t>
          </a:r>
          <a:r>
            <a:rPr lang="en-US" sz="1700" kern="1200" dirty="0" err="1"/>
            <a:t>aportaciones</a:t>
          </a:r>
          <a:r>
            <a:rPr lang="en-US" sz="1700" kern="1200" dirty="0"/>
            <a:t> </a:t>
          </a:r>
          <a:r>
            <a:rPr lang="en-US" sz="1700" kern="1200" dirty="0" err="1"/>
            <a:t>tienen</a:t>
          </a:r>
          <a:r>
            <a:rPr lang="en-US" sz="1700" kern="1200" dirty="0"/>
            <a:t> la </a:t>
          </a:r>
          <a:r>
            <a:rPr lang="en-US" sz="1700" kern="1200" dirty="0" err="1"/>
            <a:t>verificación</a:t>
          </a:r>
          <a:r>
            <a:rPr lang="en-US" sz="1700" kern="1200" dirty="0"/>
            <a:t> </a:t>
          </a:r>
          <a:r>
            <a:rPr lang="en-US" sz="1700" kern="1200" dirty="0" err="1"/>
            <a:t>científica</a:t>
          </a:r>
          <a:r>
            <a:rPr lang="en-US" sz="1700" kern="1200" dirty="0"/>
            <a:t> </a:t>
          </a:r>
          <a:r>
            <a:rPr lang="en-US" sz="1700" kern="1200" dirty="0" err="1"/>
            <a:t>necesaria</a:t>
          </a:r>
          <a:r>
            <a:rPr lang="en-US" sz="1700" kern="1200" dirty="0"/>
            <a:t> que </a:t>
          </a:r>
          <a:r>
            <a:rPr lang="en-US" sz="1700" kern="1200" dirty="0" err="1"/>
            <a:t>exige</a:t>
          </a:r>
          <a:r>
            <a:rPr lang="en-US" sz="1700" kern="1200" dirty="0"/>
            <a:t> la academia y que </a:t>
          </a:r>
          <a:r>
            <a:rPr lang="en-US" sz="1700" kern="1200" dirty="0" err="1"/>
            <a:t>corresponden</a:t>
          </a:r>
          <a:r>
            <a:rPr lang="en-US" sz="1700" kern="1200" dirty="0"/>
            <a:t> con </a:t>
          </a:r>
          <a:r>
            <a:rPr lang="en-US" sz="1700" kern="1200" dirty="0" err="1"/>
            <a:t>investigaciones</a:t>
          </a:r>
          <a:r>
            <a:rPr lang="en-US" sz="1700" kern="1200" dirty="0"/>
            <a:t> de </a:t>
          </a:r>
          <a:r>
            <a:rPr lang="en-US" sz="1700" kern="1200" dirty="0" err="1"/>
            <a:t>universidades</a:t>
          </a:r>
          <a:r>
            <a:rPr lang="en-US" sz="1700" kern="1200" dirty="0"/>
            <a:t> y </a:t>
          </a:r>
          <a:r>
            <a:rPr lang="en-US" sz="1700" kern="1200" dirty="0" err="1"/>
            <a:t>centros</a:t>
          </a:r>
          <a:r>
            <a:rPr lang="en-US" sz="1700" kern="1200" dirty="0"/>
            <a:t> de </a:t>
          </a:r>
          <a:r>
            <a:rPr lang="en-US" sz="1700" kern="1200" dirty="0" err="1"/>
            <a:t>investigación</a:t>
          </a:r>
          <a:r>
            <a:rPr lang="en-US" sz="1700" kern="1200" dirty="0"/>
            <a:t> </a:t>
          </a:r>
          <a:r>
            <a:rPr lang="en-US" sz="1700" kern="1200" dirty="0" err="1"/>
            <a:t>especializados</a:t>
          </a:r>
          <a:r>
            <a:rPr lang="en-US" sz="1700" kern="1200" dirty="0"/>
            <a:t> y </a:t>
          </a:r>
          <a:r>
            <a:rPr lang="en-US" sz="1700" kern="1200" dirty="0" err="1"/>
            <a:t>reconocidos</a:t>
          </a:r>
          <a:r>
            <a:rPr lang="en-US" sz="1700" kern="1200" dirty="0"/>
            <a:t> y </a:t>
          </a:r>
          <a:r>
            <a:rPr lang="en-US" sz="1700" kern="1200" dirty="0" err="1"/>
            <a:t>brindan</a:t>
          </a:r>
          <a:r>
            <a:rPr lang="en-US" sz="1700" kern="1200" dirty="0"/>
            <a:t> </a:t>
          </a:r>
          <a:r>
            <a:rPr lang="en-US" sz="1700" kern="1200" dirty="0" err="1"/>
            <a:t>confiabilidad</a:t>
          </a:r>
          <a:r>
            <a:rPr lang="en-US" sz="1700" kern="1200" dirty="0"/>
            <a:t>.</a:t>
          </a:r>
        </a:p>
      </dsp:txBody>
      <dsp:txXfrm>
        <a:off x="5988095" y="1360265"/>
        <a:ext cx="4263632" cy="264728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04BDA-E2D6-5947-B926-0413AB95A7CD}">
      <dsp:nvSpPr>
        <dsp:cNvPr id="0" name=""/>
        <dsp:cNvSpPr/>
      </dsp:nvSpPr>
      <dsp:spPr>
        <a:xfrm>
          <a:off x="0" y="0"/>
          <a:ext cx="8374585" cy="222199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i="1" kern="1200" dirty="0"/>
            <a:t>“</a:t>
          </a:r>
          <a:r>
            <a:rPr lang="en-US" sz="2400" i="1" kern="1200" dirty="0"/>
            <a:t>El </a:t>
          </a:r>
          <a:r>
            <a:rPr lang="en-US" sz="2400" i="1" kern="1200" dirty="0" err="1"/>
            <a:t>propósito</a:t>
          </a:r>
          <a:r>
            <a:rPr lang="en-US" sz="2400" i="1" kern="1200" dirty="0"/>
            <a:t> de la </a:t>
          </a:r>
          <a:r>
            <a:rPr lang="en-US" sz="2400" i="1" kern="1200" dirty="0" err="1"/>
            <a:t>revisión</a:t>
          </a:r>
          <a:r>
            <a:rPr lang="en-US" sz="2400" i="1" kern="1200" dirty="0"/>
            <a:t> de </a:t>
          </a:r>
          <a:r>
            <a:rPr lang="en-US" sz="2400" i="1" kern="1200" dirty="0" err="1"/>
            <a:t>los</a:t>
          </a:r>
          <a:r>
            <a:rPr lang="en-US" sz="2400" i="1" kern="1200" dirty="0"/>
            <a:t> </a:t>
          </a:r>
          <a:r>
            <a:rPr lang="en-US" sz="2400" i="1" kern="1200" dirty="0" err="1"/>
            <a:t>estudios</a:t>
          </a:r>
          <a:r>
            <a:rPr lang="en-US" sz="2400" i="1" kern="1200" dirty="0"/>
            <a:t> que </a:t>
          </a:r>
          <a:r>
            <a:rPr lang="en-US" sz="2400" i="1" kern="1200" dirty="0" err="1"/>
            <a:t>han</a:t>
          </a:r>
          <a:r>
            <a:rPr lang="en-US" sz="2400" i="1" kern="1200" dirty="0"/>
            <a:t> </a:t>
          </a:r>
          <a:r>
            <a:rPr lang="en-US" sz="2400" i="1" kern="1200" dirty="0" err="1"/>
            <a:t>abordado</a:t>
          </a:r>
          <a:r>
            <a:rPr lang="en-US" sz="2400" i="1" kern="1200" dirty="0"/>
            <a:t> </a:t>
          </a:r>
          <a:r>
            <a:rPr lang="en-US" sz="2400" i="1" kern="1200" dirty="0" err="1"/>
            <a:t>el</a:t>
          </a:r>
          <a:r>
            <a:rPr lang="en-US" sz="2400" i="1" kern="1200" dirty="0"/>
            <a:t> </a:t>
          </a:r>
          <a:r>
            <a:rPr lang="en-US" sz="2400" i="1" kern="1200" dirty="0" err="1"/>
            <a:t>problema</a:t>
          </a:r>
          <a:r>
            <a:rPr lang="en-US" sz="2400" i="1" kern="1200" dirty="0"/>
            <a:t> es </a:t>
          </a:r>
          <a:r>
            <a:rPr lang="en-US" sz="2400" i="1" kern="1200" dirty="0" err="1"/>
            <a:t>justificar</a:t>
          </a:r>
          <a:r>
            <a:rPr lang="en-US" sz="2400" i="1" kern="1200" dirty="0"/>
            <a:t> la </a:t>
          </a:r>
          <a:r>
            <a:rPr lang="en-US" sz="2400" i="1" kern="1200" dirty="0" err="1"/>
            <a:t>importancia</a:t>
          </a:r>
          <a:r>
            <a:rPr lang="en-US" sz="2400" i="1" kern="1200" dirty="0"/>
            <a:t> de la </a:t>
          </a:r>
          <a:r>
            <a:rPr lang="en-US" sz="2400" i="1" kern="1200" dirty="0" err="1"/>
            <a:t>investigación</a:t>
          </a:r>
          <a:r>
            <a:rPr lang="en-US" sz="2400" i="1" kern="1200" dirty="0"/>
            <a:t> y </a:t>
          </a:r>
          <a:r>
            <a:rPr lang="en-US" sz="2400" i="1" kern="1200" dirty="0" err="1"/>
            <a:t>crear</a:t>
          </a:r>
          <a:r>
            <a:rPr lang="en-US" sz="2400" i="1" kern="1200" dirty="0"/>
            <a:t> las </a:t>
          </a:r>
          <a:r>
            <a:rPr lang="en-US" sz="2400" i="1" kern="1200" dirty="0" err="1"/>
            <a:t>distinciones</a:t>
          </a:r>
          <a:r>
            <a:rPr lang="en-US" sz="2400" i="1" kern="1200" dirty="0"/>
            <a:t> entre </a:t>
          </a:r>
          <a:r>
            <a:rPr lang="en-US" sz="2400" i="1" kern="1200" dirty="0" err="1"/>
            <a:t>los</a:t>
          </a:r>
          <a:r>
            <a:rPr lang="en-US" sz="2400" i="1" kern="1200" dirty="0"/>
            <a:t> </a:t>
          </a:r>
          <a:r>
            <a:rPr lang="en-US" sz="2400" i="1" kern="1200" dirty="0" err="1"/>
            <a:t>estudios</a:t>
          </a:r>
          <a:r>
            <a:rPr lang="en-US" sz="2400" i="1" kern="1200" dirty="0"/>
            <a:t> </a:t>
          </a:r>
          <a:r>
            <a:rPr lang="en-US" sz="2400" i="1" kern="1200" dirty="0" err="1"/>
            <a:t>anteriores</a:t>
          </a:r>
          <a:r>
            <a:rPr lang="en-US" sz="2400" i="1" kern="1200" dirty="0"/>
            <a:t> y </a:t>
          </a:r>
          <a:r>
            <a:rPr lang="en-US" sz="2400" i="1" kern="1200" dirty="0" err="1"/>
            <a:t>el</a:t>
          </a:r>
          <a:r>
            <a:rPr lang="en-US" sz="2400" i="1" kern="1200" dirty="0"/>
            <a:t> </a:t>
          </a:r>
          <a:r>
            <a:rPr lang="en-US" sz="2400" i="1" kern="1200" dirty="0" err="1"/>
            <a:t>propuesto</a:t>
          </a:r>
          <a:r>
            <a:rPr lang="en-US" sz="2400" i="1" kern="1200" dirty="0"/>
            <a:t>.</a:t>
          </a:r>
          <a:endParaRPr lang="en-US" sz="2400" kern="1200" dirty="0"/>
        </a:p>
      </dsp:txBody>
      <dsp:txXfrm>
        <a:off x="65080" y="65080"/>
        <a:ext cx="6077984" cy="2091831"/>
      </dsp:txXfrm>
    </dsp:sp>
    <dsp:sp modelId="{7E4F3A62-1B40-3342-8907-C24EC0B40381}">
      <dsp:nvSpPr>
        <dsp:cNvPr id="0" name=""/>
        <dsp:cNvSpPr/>
      </dsp:nvSpPr>
      <dsp:spPr>
        <a:xfrm>
          <a:off x="1477868" y="2715767"/>
          <a:ext cx="8374585" cy="222199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i="1" kern="1200" dirty="0"/>
            <a:t>[…] </a:t>
          </a:r>
          <a:r>
            <a:rPr lang="en-US" sz="2000" i="1" kern="1200" dirty="0"/>
            <a:t>Los </a:t>
          </a:r>
          <a:r>
            <a:rPr lang="en-US" sz="2000" i="1" kern="1200" dirty="0" err="1"/>
            <a:t>investigadores</a:t>
          </a:r>
          <a:r>
            <a:rPr lang="en-US" sz="2000" i="1" kern="1200" dirty="0"/>
            <a:t> no </a:t>
          </a:r>
          <a:r>
            <a:rPr lang="en-US" sz="2000" i="1" kern="1200" dirty="0" err="1"/>
            <a:t>quieren</a:t>
          </a:r>
          <a:r>
            <a:rPr lang="en-US" sz="2000" i="1" kern="1200" dirty="0"/>
            <a:t> </a:t>
          </a:r>
          <a:r>
            <a:rPr lang="en-US" sz="2000" i="1" kern="1200" dirty="0" err="1"/>
            <a:t>desarrollar</a:t>
          </a:r>
          <a:r>
            <a:rPr lang="en-US" sz="2000" i="1" kern="1200" dirty="0"/>
            <a:t> </a:t>
          </a:r>
          <a:r>
            <a:rPr lang="en-US" sz="2000" i="1" kern="1200" dirty="0" err="1"/>
            <a:t>estudios</a:t>
          </a:r>
          <a:r>
            <a:rPr lang="en-US" sz="2000" i="1" kern="1200" dirty="0"/>
            <a:t> que </a:t>
          </a:r>
          <a:r>
            <a:rPr lang="en-US" sz="2000" i="1" kern="1200" dirty="0" err="1"/>
            <a:t>repliquen</a:t>
          </a:r>
          <a:r>
            <a:rPr lang="en-US" sz="2000" i="1" kern="1200" dirty="0"/>
            <a:t> </a:t>
          </a:r>
          <a:r>
            <a:rPr lang="en-US" sz="2000" i="1" kern="1200" dirty="0" err="1"/>
            <a:t>exactamente</a:t>
          </a:r>
          <a:r>
            <a:rPr lang="en-US" sz="2000" i="1" kern="1200" dirty="0"/>
            <a:t> lo que </a:t>
          </a:r>
          <a:r>
            <a:rPr lang="en-US" sz="2000" i="1" kern="1200" dirty="0" err="1"/>
            <a:t>otros</a:t>
          </a:r>
          <a:r>
            <a:rPr lang="en-US" sz="2000" i="1" kern="1200" dirty="0"/>
            <a:t> </a:t>
          </a:r>
          <a:r>
            <a:rPr lang="en-US" sz="2000" i="1" kern="1200" dirty="0" err="1"/>
            <a:t>ya</a:t>
          </a:r>
          <a:r>
            <a:rPr lang="en-US" sz="2000" i="1" kern="1200" dirty="0"/>
            <a:t> </a:t>
          </a:r>
          <a:r>
            <a:rPr lang="en-US" sz="2000" i="1" kern="1200" dirty="0" err="1"/>
            <a:t>hicieron</a:t>
          </a:r>
          <a:r>
            <a:rPr lang="en-US" sz="2000" i="1" kern="1200" dirty="0"/>
            <a:t>. Los </a:t>
          </a:r>
          <a:r>
            <a:rPr lang="en-US" sz="2000" i="1" kern="1200" dirty="0" err="1"/>
            <a:t>nuevos</a:t>
          </a:r>
          <a:r>
            <a:rPr lang="en-US" sz="2000" i="1" kern="1200" dirty="0"/>
            <a:t> </a:t>
          </a:r>
          <a:r>
            <a:rPr lang="en-US" sz="2000" i="1" kern="1200" dirty="0" err="1"/>
            <a:t>estudios</a:t>
          </a:r>
          <a:r>
            <a:rPr lang="en-US" sz="2000" i="1" kern="1200" dirty="0"/>
            <a:t> </a:t>
          </a:r>
          <a:r>
            <a:rPr lang="en-US" sz="2000" i="1" kern="1200" dirty="0" err="1"/>
            <a:t>pretenden</a:t>
          </a:r>
          <a:r>
            <a:rPr lang="en-US" sz="2000" i="1" kern="1200" dirty="0"/>
            <a:t> </a:t>
          </a:r>
          <a:r>
            <a:rPr lang="en-US" sz="2000" i="1" kern="1200" dirty="0" err="1"/>
            <a:t>adicionar</a:t>
          </a:r>
          <a:r>
            <a:rPr lang="en-US" sz="2000" i="1" kern="1200" dirty="0"/>
            <a:t> a la </a:t>
          </a:r>
          <a:r>
            <a:rPr lang="en-US" sz="2000" i="1" kern="1200" dirty="0" err="1"/>
            <a:t>literatura</a:t>
          </a:r>
          <a:r>
            <a:rPr lang="en-US" sz="2000" i="1" kern="1200" dirty="0"/>
            <a:t> </a:t>
          </a:r>
          <a:r>
            <a:rPr lang="en-US" sz="2000" i="1" kern="1200" dirty="0" err="1"/>
            <a:t>existente</a:t>
          </a:r>
          <a:r>
            <a:rPr lang="en-US" sz="2000" i="1" kern="1200" dirty="0"/>
            <a:t>, </a:t>
          </a:r>
          <a:r>
            <a:rPr lang="en-US" sz="2000" i="1" kern="1200" dirty="0" err="1"/>
            <a:t>así</a:t>
          </a:r>
          <a:r>
            <a:rPr lang="en-US" sz="2000" i="1" kern="1200" dirty="0"/>
            <a:t> </a:t>
          </a:r>
          <a:r>
            <a:rPr lang="en-US" sz="2000" i="1" kern="1200" dirty="0" err="1"/>
            <a:t>como</a:t>
          </a:r>
          <a:r>
            <a:rPr lang="en-US" sz="2000" i="1" kern="1200" dirty="0"/>
            <a:t> extender o </a:t>
          </a:r>
          <a:r>
            <a:rPr lang="en-US" sz="2000" i="1" kern="1200" dirty="0" err="1"/>
            <a:t>recomprobar</a:t>
          </a:r>
          <a:r>
            <a:rPr lang="en-US" sz="2000" i="1" kern="1200" dirty="0"/>
            <a:t> lo que </a:t>
          </a:r>
          <a:r>
            <a:rPr lang="en-US" sz="2000" i="1" kern="1200" dirty="0" err="1"/>
            <a:t>otros</a:t>
          </a:r>
          <a:r>
            <a:rPr lang="en-US" sz="2000" i="1" kern="1200" dirty="0"/>
            <a:t> </a:t>
          </a:r>
          <a:r>
            <a:rPr lang="en-US" sz="2000" i="1" kern="1200" dirty="0" err="1"/>
            <a:t>ya</a:t>
          </a:r>
          <a:r>
            <a:rPr lang="en-US" sz="2000" i="1" kern="1200" dirty="0"/>
            <a:t> </a:t>
          </a:r>
          <a:r>
            <a:rPr lang="en-US" sz="2000" i="1" kern="1200" dirty="0" err="1"/>
            <a:t>han</a:t>
          </a:r>
          <a:r>
            <a:rPr lang="en-US" sz="2000" i="1" kern="1200" dirty="0"/>
            <a:t> </a:t>
          </a:r>
          <a:r>
            <a:rPr lang="en-US" sz="2000" i="1" kern="1200" dirty="0" err="1"/>
            <a:t>examinado</a:t>
          </a:r>
          <a:r>
            <a:rPr lang="en-US" sz="2000" i="1" kern="1200" dirty="0"/>
            <a:t>” </a:t>
          </a:r>
          <a:r>
            <a:rPr lang="en-US" sz="2000" kern="1200" dirty="0"/>
            <a:t>(</a:t>
          </a:r>
          <a:r>
            <a:rPr lang="en-US" sz="2000" kern="1200" dirty="0" err="1"/>
            <a:t>Cresswell</a:t>
          </a:r>
          <a:r>
            <a:rPr lang="en-US" sz="2000" kern="1200" dirty="0"/>
            <a:t>, 2003, </a:t>
          </a:r>
          <a:r>
            <a:rPr lang="en-US" sz="2000" kern="1200" dirty="0" err="1"/>
            <a:t>pág</a:t>
          </a:r>
          <a:r>
            <a:rPr lang="en-US" sz="2000" kern="1200" dirty="0"/>
            <a:t>. 81)</a:t>
          </a:r>
        </a:p>
      </dsp:txBody>
      <dsp:txXfrm>
        <a:off x="1542948" y="2780847"/>
        <a:ext cx="5322263" cy="2091831"/>
      </dsp:txXfrm>
    </dsp:sp>
    <dsp:sp modelId="{C0CDA8F6-52E4-E24E-B374-6C3425C68DEE}">
      <dsp:nvSpPr>
        <dsp:cNvPr id="0" name=""/>
        <dsp:cNvSpPr/>
      </dsp:nvSpPr>
      <dsp:spPr>
        <a:xfrm>
          <a:off x="6930291" y="1746732"/>
          <a:ext cx="1444294" cy="1444294"/>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255257" y="1746732"/>
        <a:ext cx="794362" cy="108683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34A9E-C811-4C41-9D90-E9BB43FC94F2}">
      <dsp:nvSpPr>
        <dsp:cNvPr id="0" name=""/>
        <dsp:cNvSpPr/>
      </dsp:nvSpPr>
      <dsp:spPr>
        <a:xfrm>
          <a:off x="1202" y="397496"/>
          <a:ext cx="4221449" cy="26806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18A990-7F94-8C4F-8069-4D166A604926}">
      <dsp:nvSpPr>
        <dsp:cNvPr id="0" name=""/>
        <dsp:cNvSpPr/>
      </dsp:nvSpPr>
      <dsp:spPr>
        <a:xfrm>
          <a:off x="470252" y="843094"/>
          <a:ext cx="4221449" cy="26806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Toda investigación científica debe partir de una toma de posición epistemológica, cuando menos preliminar, sobre la orientación del estudio; sea que se trata de uno de corte cuantitativo, cualitativo o mixto (Hernández, Fernández, &amp; Baptista, 2010, pág. 3). </a:t>
          </a:r>
        </a:p>
      </dsp:txBody>
      <dsp:txXfrm>
        <a:off x="548765" y="921607"/>
        <a:ext cx="4064423" cy="2523594"/>
      </dsp:txXfrm>
    </dsp:sp>
    <dsp:sp modelId="{62EB4C95-1E31-1A4E-A3AC-95A603710FA7}">
      <dsp:nvSpPr>
        <dsp:cNvPr id="0" name=""/>
        <dsp:cNvSpPr/>
      </dsp:nvSpPr>
      <dsp:spPr>
        <a:xfrm>
          <a:off x="5160751" y="397496"/>
          <a:ext cx="4221449" cy="26806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174AAE-FDDC-EE4F-A79C-01E7B185B34F}">
      <dsp:nvSpPr>
        <dsp:cNvPr id="0" name=""/>
        <dsp:cNvSpPr/>
      </dsp:nvSpPr>
      <dsp:spPr>
        <a:xfrm>
          <a:off x="5629801" y="843094"/>
          <a:ext cx="4221449" cy="26806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Existen tres grandes paradigmas que han estado en pugna, durante la llamada modernidad: el positivista, el fenomenológico y la teoría crítica (Rojas de Escalona, 2010, pág. 17). </a:t>
          </a:r>
        </a:p>
      </dsp:txBody>
      <dsp:txXfrm>
        <a:off x="5708314" y="921607"/>
        <a:ext cx="4064423" cy="252359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4A96E-EE67-0C4F-BF4E-DD9E910A8B0C}">
      <dsp:nvSpPr>
        <dsp:cNvPr id="0" name=""/>
        <dsp:cNvSpPr/>
      </dsp:nvSpPr>
      <dsp:spPr>
        <a:xfrm>
          <a:off x="1541" y="7"/>
          <a:ext cx="4884624" cy="45938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066800">
            <a:lnSpc>
              <a:spcPct val="90000"/>
            </a:lnSpc>
            <a:spcBef>
              <a:spcPct val="0"/>
            </a:spcBef>
            <a:spcAft>
              <a:spcPct val="35000"/>
            </a:spcAft>
            <a:buNone/>
          </a:pPr>
          <a:r>
            <a:rPr lang="en-US" sz="2400" kern="1200" dirty="0"/>
            <a:t>La </a:t>
          </a:r>
          <a:r>
            <a:rPr lang="en-US" sz="2400" i="1" kern="1200" dirty="0" err="1"/>
            <a:t>fenomenología</a:t>
          </a:r>
          <a:r>
            <a:rPr lang="en-US" sz="2400" i="1" kern="1200" dirty="0"/>
            <a:t> </a:t>
          </a:r>
          <a:r>
            <a:rPr lang="en-US" sz="2400" i="1" kern="1200" dirty="0" err="1"/>
            <a:t>interpretativa</a:t>
          </a:r>
          <a:r>
            <a:rPr lang="en-US" sz="2400" kern="1200" dirty="0"/>
            <a:t>, </a:t>
          </a:r>
          <a:r>
            <a:rPr lang="en-US" sz="2400" kern="1200" dirty="0" err="1"/>
            <a:t>fundada</a:t>
          </a:r>
          <a:r>
            <a:rPr lang="en-US" sz="2400" kern="1200" dirty="0"/>
            <a:t> </a:t>
          </a:r>
          <a:r>
            <a:rPr lang="en-US" sz="2400" kern="1200" dirty="0" err="1"/>
            <a:t>principalmente</a:t>
          </a:r>
          <a:r>
            <a:rPr lang="en-US" sz="2400" kern="1200" dirty="0"/>
            <a:t> </a:t>
          </a:r>
          <a:r>
            <a:rPr lang="en-US" sz="2400" kern="1200" dirty="0" err="1"/>
            <a:t>por</a:t>
          </a:r>
          <a:r>
            <a:rPr lang="en-US" sz="2400" kern="1200" dirty="0"/>
            <a:t> </a:t>
          </a:r>
          <a:r>
            <a:rPr lang="en-US" sz="2400" kern="1200" dirty="0" err="1"/>
            <a:t>Dilthey</a:t>
          </a:r>
          <a:r>
            <a:rPr lang="en-US" sz="2400" kern="1200" dirty="0"/>
            <a:t> y Weber, </a:t>
          </a:r>
          <a:r>
            <a:rPr lang="en-US" sz="2400" kern="1200" dirty="0" err="1"/>
            <a:t>constituye</a:t>
          </a:r>
          <a:r>
            <a:rPr lang="en-US" sz="2400" kern="1200" dirty="0"/>
            <a:t> lo </a:t>
          </a:r>
          <a:r>
            <a:rPr lang="en-US" sz="2400" kern="1200" dirty="0" err="1"/>
            <a:t>opuesto</a:t>
          </a:r>
          <a:r>
            <a:rPr lang="en-US" sz="2400" kern="1200" dirty="0"/>
            <a:t> al </a:t>
          </a:r>
          <a:r>
            <a:rPr lang="en-US" sz="2400" kern="1200" dirty="0" err="1"/>
            <a:t>positivismo</a:t>
          </a:r>
          <a:r>
            <a:rPr lang="en-US" sz="2400" kern="1200" dirty="0"/>
            <a:t>, al </a:t>
          </a:r>
          <a:r>
            <a:rPr lang="en-US" sz="2400" kern="1200" dirty="0" err="1"/>
            <a:t>rescatar</a:t>
          </a:r>
          <a:r>
            <a:rPr lang="en-US" sz="2400" kern="1200" dirty="0"/>
            <a:t> </a:t>
          </a:r>
          <a:r>
            <a:rPr lang="en-US" sz="2400" kern="1200" dirty="0" err="1"/>
            <a:t>el</a:t>
          </a:r>
          <a:r>
            <a:rPr lang="en-US" sz="2400" kern="1200" dirty="0"/>
            <a:t> </a:t>
          </a:r>
          <a:r>
            <a:rPr lang="en-US" sz="2400" kern="1200" dirty="0" err="1"/>
            <a:t>componente</a:t>
          </a:r>
          <a:r>
            <a:rPr lang="en-US" sz="2400" kern="1200" dirty="0"/>
            <a:t> </a:t>
          </a:r>
          <a:r>
            <a:rPr lang="en-US" sz="2400" kern="1200" dirty="0" err="1"/>
            <a:t>subjetivo</a:t>
          </a:r>
          <a:r>
            <a:rPr lang="en-US" sz="2400" kern="1200" dirty="0"/>
            <a:t> de la </a:t>
          </a:r>
          <a:r>
            <a:rPr lang="en-US" sz="2400" kern="1200" dirty="0" err="1"/>
            <a:t>realidad</a:t>
          </a:r>
          <a:r>
            <a:rPr lang="en-US" sz="2400" kern="1200" dirty="0"/>
            <a:t> social y </a:t>
          </a:r>
          <a:r>
            <a:rPr lang="en-US" sz="2400" kern="1200" dirty="0" err="1"/>
            <a:t>económica</a:t>
          </a:r>
          <a:r>
            <a:rPr lang="en-US" sz="2400" kern="1200" dirty="0"/>
            <a:t> y, con </a:t>
          </a:r>
          <a:r>
            <a:rPr lang="en-US" sz="2400" kern="1200" dirty="0" err="1"/>
            <a:t>ello</a:t>
          </a:r>
          <a:r>
            <a:rPr lang="en-US" sz="2400" kern="1200" dirty="0"/>
            <a:t>, </a:t>
          </a:r>
          <a:r>
            <a:rPr lang="en-US" sz="2400" kern="1200" dirty="0" err="1"/>
            <a:t>poner</a:t>
          </a:r>
          <a:r>
            <a:rPr lang="en-US" sz="2400" kern="1200" dirty="0"/>
            <a:t> a </a:t>
          </a:r>
          <a:r>
            <a:rPr lang="en-US" sz="2400" kern="1200" dirty="0" err="1"/>
            <a:t>jugar</a:t>
          </a:r>
          <a:r>
            <a:rPr lang="en-US" sz="2400" kern="1200" dirty="0"/>
            <a:t> la </a:t>
          </a:r>
          <a:r>
            <a:rPr lang="en-US" sz="2400" kern="1200" dirty="0" err="1"/>
            <a:t>subjetividad</a:t>
          </a:r>
          <a:r>
            <a:rPr lang="en-US" sz="2400" kern="1200" dirty="0"/>
            <a:t> </a:t>
          </a:r>
          <a:r>
            <a:rPr lang="en-US" sz="2400" kern="1200" dirty="0" err="1"/>
            <a:t>en</a:t>
          </a:r>
          <a:r>
            <a:rPr lang="en-US" sz="2400" kern="1200" dirty="0"/>
            <a:t> la </a:t>
          </a:r>
          <a:r>
            <a:rPr lang="en-US" sz="2400" kern="1200" dirty="0" err="1"/>
            <a:t>ecuación</a:t>
          </a:r>
          <a:r>
            <a:rPr lang="en-US" sz="2400" kern="1200" dirty="0"/>
            <a:t> de la </a:t>
          </a:r>
          <a:r>
            <a:rPr lang="en-US" sz="2400" kern="1200" dirty="0" err="1"/>
            <a:t>investigación</a:t>
          </a:r>
          <a:r>
            <a:rPr lang="en-US" sz="2400" kern="1200" dirty="0"/>
            <a:t> social. </a:t>
          </a:r>
        </a:p>
      </dsp:txBody>
      <dsp:txXfrm>
        <a:off x="1541" y="7"/>
        <a:ext cx="4884624" cy="4593813"/>
      </dsp:txXfrm>
    </dsp:sp>
    <dsp:sp modelId="{DDF4EB91-7F83-9A4B-96CC-0538B2868AB8}">
      <dsp:nvSpPr>
        <dsp:cNvPr id="0" name=""/>
        <dsp:cNvSpPr/>
      </dsp:nvSpPr>
      <dsp:spPr>
        <a:xfrm>
          <a:off x="4960442" y="2175414"/>
          <a:ext cx="732693"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344A14-D864-A242-ABEA-9D8CF250A5EE}">
      <dsp:nvSpPr>
        <dsp:cNvPr id="0" name=""/>
        <dsp:cNvSpPr/>
      </dsp:nvSpPr>
      <dsp:spPr>
        <a:xfrm>
          <a:off x="5767412" y="7"/>
          <a:ext cx="4884624" cy="45938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066800">
            <a:lnSpc>
              <a:spcPct val="90000"/>
            </a:lnSpc>
            <a:spcBef>
              <a:spcPct val="0"/>
            </a:spcBef>
            <a:spcAft>
              <a:spcPct val="35000"/>
            </a:spcAft>
            <a:buNone/>
          </a:pPr>
          <a:r>
            <a:rPr lang="en-US" sz="2400" kern="1200"/>
            <a:t>La importancia por la construcción del sentido y la intersubjetividad desde el mundo de la vida cotidiana de las personas, fuera en la familia, en el círculo social, en las instituciones o en las empresas.</a:t>
          </a:r>
        </a:p>
      </dsp:txBody>
      <dsp:txXfrm>
        <a:off x="5767412" y="7"/>
        <a:ext cx="4884624" cy="459381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B5E02-83EB-D648-AE87-E57DC24D7E85}">
      <dsp:nvSpPr>
        <dsp:cNvPr id="0" name=""/>
        <dsp:cNvSpPr/>
      </dsp:nvSpPr>
      <dsp:spPr>
        <a:xfrm>
          <a:off x="1341" y="0"/>
          <a:ext cx="5230052" cy="565484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7755" tIns="330200" rIns="407755" bIns="330200" numCol="1" spcCol="1270" anchor="t" anchorCtr="0">
          <a:noAutofit/>
        </a:bodyPr>
        <a:lstStyle/>
        <a:p>
          <a:pPr marL="0" lvl="0" indent="0" algn="l" defTabSz="1066800">
            <a:lnSpc>
              <a:spcPct val="90000"/>
            </a:lnSpc>
            <a:spcBef>
              <a:spcPct val="0"/>
            </a:spcBef>
            <a:spcAft>
              <a:spcPct val="35000"/>
            </a:spcAft>
            <a:buNone/>
          </a:pPr>
          <a:r>
            <a:rPr lang="en-US" sz="2400" kern="1200" dirty="0"/>
            <a:t>La </a:t>
          </a:r>
          <a:r>
            <a:rPr lang="en-US" sz="2400" kern="1200" dirty="0" err="1"/>
            <a:t>realidad</a:t>
          </a:r>
          <a:r>
            <a:rPr lang="en-US" sz="2400" kern="1200" dirty="0"/>
            <a:t> se </a:t>
          </a:r>
          <a:r>
            <a:rPr lang="en-US" sz="2400" kern="1200" dirty="0" err="1"/>
            <a:t>presenta</a:t>
          </a:r>
          <a:r>
            <a:rPr lang="en-US" sz="2400" kern="1200" dirty="0"/>
            <a:t> </a:t>
          </a:r>
          <a:r>
            <a:rPr lang="en-US" sz="2400" kern="1200" dirty="0" err="1"/>
            <a:t>en</a:t>
          </a:r>
          <a:r>
            <a:rPr lang="en-US" sz="2400" kern="1200" dirty="0"/>
            <a:t> dos </a:t>
          </a:r>
          <a:r>
            <a:rPr lang="en-US" sz="2400" kern="1200" dirty="0" err="1"/>
            <a:t>niveles</a:t>
          </a:r>
          <a:r>
            <a:rPr lang="en-US" sz="2400" kern="1200" dirty="0"/>
            <a:t>: </a:t>
          </a:r>
          <a:r>
            <a:rPr lang="en-US" sz="2400" kern="1200" dirty="0" err="1"/>
            <a:t>por</a:t>
          </a:r>
          <a:r>
            <a:rPr lang="en-US" sz="2400" kern="1200" dirty="0"/>
            <a:t> un </a:t>
          </a:r>
          <a:r>
            <a:rPr lang="en-US" sz="2400" kern="1200" dirty="0" err="1"/>
            <a:t>lado</a:t>
          </a:r>
          <a:r>
            <a:rPr lang="en-US" sz="2400" kern="1200" dirty="0"/>
            <a:t>, la </a:t>
          </a:r>
          <a:r>
            <a:rPr lang="en-US" sz="2400" kern="1200" dirty="0" err="1"/>
            <a:t>vida</a:t>
          </a:r>
          <a:r>
            <a:rPr lang="en-US" sz="2400" kern="1200" dirty="0"/>
            <a:t> </a:t>
          </a:r>
          <a:r>
            <a:rPr lang="en-US" sz="2400" kern="1200" dirty="0" err="1"/>
            <a:t>cotidiana</a:t>
          </a:r>
          <a:r>
            <a:rPr lang="en-US" sz="2400" kern="1200" dirty="0"/>
            <a:t> de las personas </a:t>
          </a:r>
          <a:r>
            <a:rPr lang="en-US" sz="2400" kern="1200" dirty="0" err="1"/>
            <a:t>representa</a:t>
          </a:r>
          <a:r>
            <a:rPr lang="en-US" sz="2400" kern="1200" dirty="0"/>
            <a:t> la </a:t>
          </a:r>
          <a:r>
            <a:rPr lang="en-US" sz="2400" kern="1200" dirty="0" err="1"/>
            <a:t>experiencia</a:t>
          </a:r>
          <a:r>
            <a:rPr lang="en-US" sz="2400" kern="1200" dirty="0"/>
            <a:t> </a:t>
          </a:r>
          <a:r>
            <a:rPr lang="en-US" sz="2400" kern="1200" dirty="0" err="1"/>
            <a:t>efectiva</a:t>
          </a:r>
          <a:r>
            <a:rPr lang="en-US" sz="2400" kern="1200" dirty="0"/>
            <a:t> y </a:t>
          </a:r>
          <a:r>
            <a:rPr lang="en-US" sz="2400" kern="1200" dirty="0" err="1"/>
            <a:t>pragmática</a:t>
          </a:r>
          <a:r>
            <a:rPr lang="en-US" sz="2400" kern="1200" dirty="0"/>
            <a:t> -a la </a:t>
          </a:r>
          <a:r>
            <a:rPr lang="en-US" sz="2400" kern="1200" dirty="0" err="1"/>
            <a:t>sazón</a:t>
          </a:r>
          <a:r>
            <a:rPr lang="en-US" sz="2400" kern="1200" dirty="0"/>
            <a:t> “</a:t>
          </a:r>
          <a:r>
            <a:rPr lang="en-US" sz="2400" kern="1200" dirty="0" err="1"/>
            <a:t>objetivada</a:t>
          </a:r>
          <a:r>
            <a:rPr lang="en-US" sz="2400" kern="1200" dirty="0"/>
            <a:t>”-, que </a:t>
          </a:r>
          <a:r>
            <a:rPr lang="en-US" sz="2400" kern="1200" dirty="0" err="1"/>
            <a:t>experimenta</a:t>
          </a:r>
          <a:r>
            <a:rPr lang="en-US" sz="2400" kern="1200" dirty="0"/>
            <a:t> </a:t>
          </a:r>
          <a:r>
            <a:rPr lang="en-US" sz="2400" kern="1200" dirty="0" err="1"/>
            <a:t>el</a:t>
          </a:r>
          <a:r>
            <a:rPr lang="en-US" sz="2400" kern="1200" dirty="0"/>
            <a:t> ser </a:t>
          </a:r>
          <a:r>
            <a:rPr lang="en-US" sz="2400" kern="1200" dirty="0" err="1"/>
            <a:t>humano</a:t>
          </a:r>
          <a:r>
            <a:rPr lang="en-US" sz="2400" kern="1200" dirty="0"/>
            <a:t>; </a:t>
          </a:r>
        </a:p>
      </dsp:txBody>
      <dsp:txXfrm>
        <a:off x="1341" y="2148839"/>
        <a:ext cx="5230052" cy="3392905"/>
      </dsp:txXfrm>
    </dsp:sp>
    <dsp:sp modelId="{D1DC203E-0DF4-B64F-955B-F9BEBCD124DC}">
      <dsp:nvSpPr>
        <dsp:cNvPr id="0" name=""/>
        <dsp:cNvSpPr/>
      </dsp:nvSpPr>
      <dsp:spPr>
        <a:xfrm>
          <a:off x="1768141" y="565484"/>
          <a:ext cx="1696452" cy="1696452"/>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262" tIns="12700" rIns="132262"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2016581" y="813924"/>
        <a:ext cx="1199572" cy="1199572"/>
      </dsp:txXfrm>
    </dsp:sp>
    <dsp:sp modelId="{97A1F772-0250-0B42-B4D6-28CF0B3E9787}">
      <dsp:nvSpPr>
        <dsp:cNvPr id="0" name=""/>
        <dsp:cNvSpPr/>
      </dsp:nvSpPr>
      <dsp:spPr>
        <a:xfrm>
          <a:off x="1341" y="5654769"/>
          <a:ext cx="5230052"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B66AA5-F9BF-164E-903A-22C8E5B76193}">
      <dsp:nvSpPr>
        <dsp:cNvPr id="0" name=""/>
        <dsp:cNvSpPr/>
      </dsp:nvSpPr>
      <dsp:spPr>
        <a:xfrm>
          <a:off x="5754399" y="0"/>
          <a:ext cx="5230052" cy="5654841"/>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7755" tIns="330200" rIns="407755" bIns="330200" numCol="1" spcCol="1270" anchor="t" anchorCtr="0">
          <a:noAutofit/>
        </a:bodyPr>
        <a:lstStyle/>
        <a:p>
          <a:pPr marL="0" lvl="0" indent="0" algn="l" defTabSz="977900">
            <a:lnSpc>
              <a:spcPct val="90000"/>
            </a:lnSpc>
            <a:spcBef>
              <a:spcPct val="0"/>
            </a:spcBef>
            <a:spcAft>
              <a:spcPct val="35000"/>
            </a:spcAft>
            <a:buNone/>
          </a:pPr>
          <a:r>
            <a:rPr lang="en-US" sz="2200" kern="1200" dirty="0" err="1"/>
            <a:t>por</a:t>
          </a:r>
          <a:r>
            <a:rPr lang="en-US" sz="2200" kern="1200" dirty="0"/>
            <a:t> </a:t>
          </a:r>
          <a:r>
            <a:rPr lang="en-US" sz="2200" kern="1200" dirty="0" err="1"/>
            <a:t>otro</a:t>
          </a:r>
          <a:r>
            <a:rPr lang="en-US" sz="2200" kern="1200" dirty="0"/>
            <a:t>, </a:t>
          </a:r>
          <a:r>
            <a:rPr lang="en-US" sz="2200" kern="1200" dirty="0" err="1"/>
            <a:t>los</a:t>
          </a:r>
          <a:r>
            <a:rPr lang="en-US" sz="2200" kern="1200" dirty="0"/>
            <a:t> </a:t>
          </a:r>
          <a:r>
            <a:rPr lang="en-US" sz="2200" kern="1200" dirty="0" err="1"/>
            <a:t>procesos</a:t>
          </a:r>
          <a:r>
            <a:rPr lang="en-US" sz="2200" kern="1200" dirty="0"/>
            <a:t> de </a:t>
          </a:r>
          <a:r>
            <a:rPr lang="en-US" sz="2200" kern="1200" dirty="0" err="1"/>
            <a:t>segundo</a:t>
          </a:r>
          <a:r>
            <a:rPr lang="en-US" sz="2200" kern="1200" dirty="0"/>
            <a:t> </a:t>
          </a:r>
          <a:r>
            <a:rPr lang="en-US" sz="2200" kern="1200" dirty="0" err="1"/>
            <a:t>orden</a:t>
          </a:r>
          <a:r>
            <a:rPr lang="en-US" sz="2200" kern="1200" dirty="0"/>
            <a:t>, </a:t>
          </a:r>
          <a:r>
            <a:rPr lang="en-US" sz="2200" kern="1200" dirty="0" err="1"/>
            <a:t>como</a:t>
          </a:r>
          <a:r>
            <a:rPr lang="en-US" sz="2200" kern="1200" dirty="0"/>
            <a:t> la </a:t>
          </a:r>
          <a:r>
            <a:rPr lang="en-US" sz="2200" kern="1200" dirty="0" err="1"/>
            <a:t>misma</a:t>
          </a:r>
          <a:r>
            <a:rPr lang="en-US" sz="2200" kern="1200" dirty="0"/>
            <a:t> </a:t>
          </a:r>
          <a:r>
            <a:rPr lang="en-US" sz="2200" kern="1200" dirty="0" err="1"/>
            <a:t>ciencia</a:t>
          </a:r>
          <a:r>
            <a:rPr lang="en-US" sz="2200" kern="1200" dirty="0"/>
            <a:t>, la </a:t>
          </a:r>
          <a:r>
            <a:rPr lang="en-US" sz="2200" kern="1200" dirty="0" err="1"/>
            <a:t>política</a:t>
          </a:r>
          <a:r>
            <a:rPr lang="en-US" sz="2200" kern="1200" dirty="0"/>
            <a:t> o la </a:t>
          </a:r>
          <a:r>
            <a:rPr lang="en-US" sz="2200" kern="1200" dirty="0" err="1"/>
            <a:t>religión</a:t>
          </a:r>
          <a:r>
            <a:rPr lang="en-US" sz="2200" kern="1200" dirty="0"/>
            <a:t>, que </a:t>
          </a:r>
          <a:r>
            <a:rPr lang="en-US" sz="2200" kern="1200" dirty="0" err="1"/>
            <a:t>expresan</a:t>
          </a:r>
          <a:r>
            <a:rPr lang="en-US" sz="2200" kern="1200" dirty="0"/>
            <a:t> </a:t>
          </a:r>
          <a:r>
            <a:rPr lang="en-US" sz="2200" kern="1200" dirty="0" err="1"/>
            <a:t>esferas</a:t>
          </a:r>
          <a:r>
            <a:rPr lang="en-US" sz="2200" kern="1200" dirty="0"/>
            <a:t> de </a:t>
          </a:r>
          <a:r>
            <a:rPr lang="en-US" sz="2200" kern="1200" dirty="0" err="1"/>
            <a:t>sentido</a:t>
          </a:r>
          <a:r>
            <a:rPr lang="en-US" sz="2200" kern="1200" dirty="0"/>
            <a:t> </a:t>
          </a:r>
          <a:r>
            <a:rPr lang="en-US" sz="2200" kern="1200" dirty="0" err="1"/>
            <a:t>lingüísticamente</a:t>
          </a:r>
          <a:r>
            <a:rPr lang="en-US" sz="2200" kern="1200" dirty="0"/>
            <a:t> </a:t>
          </a:r>
          <a:r>
            <a:rPr lang="en-US" sz="2200" kern="1200" dirty="0" err="1"/>
            <a:t>producidas</a:t>
          </a:r>
          <a:r>
            <a:rPr lang="en-US" sz="2200" kern="1200" dirty="0"/>
            <a:t> </a:t>
          </a:r>
          <a:r>
            <a:rPr lang="en-US" sz="2200" kern="1200" dirty="0" err="1"/>
            <a:t>desde</a:t>
          </a:r>
          <a:r>
            <a:rPr lang="en-US" sz="2200" kern="1200" dirty="0"/>
            <a:t> la </a:t>
          </a:r>
          <a:r>
            <a:rPr lang="en-US" sz="2200" kern="1200" dirty="0" err="1"/>
            <a:t>vida</a:t>
          </a:r>
          <a:r>
            <a:rPr lang="en-US" sz="2200" kern="1200" dirty="0"/>
            <a:t> </a:t>
          </a:r>
          <a:r>
            <a:rPr lang="en-US" sz="2200" kern="1200" dirty="0" err="1"/>
            <a:t>cotidiana</a:t>
          </a:r>
          <a:r>
            <a:rPr lang="en-US" sz="2200" kern="1200" dirty="0"/>
            <a:t> y que la </a:t>
          </a:r>
          <a:r>
            <a:rPr lang="en-US" sz="2200" kern="1200" dirty="0" err="1"/>
            <a:t>determinan</a:t>
          </a:r>
          <a:r>
            <a:rPr lang="en-US" sz="2200" kern="1200" dirty="0"/>
            <a:t> </a:t>
          </a:r>
          <a:r>
            <a:rPr lang="en-US" sz="2200" kern="1200" dirty="0" err="1"/>
            <a:t>como</a:t>
          </a:r>
          <a:r>
            <a:rPr lang="en-US" sz="2200" kern="1200" dirty="0"/>
            <a:t> </a:t>
          </a:r>
          <a:r>
            <a:rPr lang="en-US" sz="2200" kern="1200" dirty="0" err="1"/>
            <a:t>entidades</a:t>
          </a:r>
          <a:r>
            <a:rPr lang="en-US" sz="2200" kern="1200" dirty="0"/>
            <a:t> </a:t>
          </a:r>
          <a:r>
            <a:rPr lang="en-US" sz="2200" kern="1200" dirty="0" err="1"/>
            <a:t>objetivas</a:t>
          </a:r>
          <a:r>
            <a:rPr lang="en-US" sz="2200" kern="1200" dirty="0"/>
            <a:t> de </a:t>
          </a:r>
          <a:r>
            <a:rPr lang="en-US" sz="2200" kern="1200" dirty="0" err="1"/>
            <a:t>referencia</a:t>
          </a:r>
          <a:r>
            <a:rPr lang="en-US" sz="2200" kern="1200" dirty="0"/>
            <a:t> de las personas (Berger &amp; </a:t>
          </a:r>
          <a:r>
            <a:rPr lang="en-US" sz="2200" kern="1200" dirty="0" err="1"/>
            <a:t>Luckmann</a:t>
          </a:r>
          <a:r>
            <a:rPr lang="en-US" sz="2200" kern="1200" dirty="0"/>
            <a:t>, 2001, </a:t>
          </a:r>
          <a:r>
            <a:rPr lang="en-US" sz="2200" kern="1200" dirty="0" err="1"/>
            <a:t>págs</a:t>
          </a:r>
          <a:r>
            <a:rPr lang="en-US" sz="2200" kern="1200" dirty="0"/>
            <a:t>. 36-38). </a:t>
          </a:r>
        </a:p>
      </dsp:txBody>
      <dsp:txXfrm>
        <a:off x="5754399" y="2148839"/>
        <a:ext cx="5230052" cy="3392905"/>
      </dsp:txXfrm>
    </dsp:sp>
    <dsp:sp modelId="{5DE67638-7961-FB45-98F4-6CCCF90CF071}">
      <dsp:nvSpPr>
        <dsp:cNvPr id="0" name=""/>
        <dsp:cNvSpPr/>
      </dsp:nvSpPr>
      <dsp:spPr>
        <a:xfrm>
          <a:off x="7521199" y="565484"/>
          <a:ext cx="1696452" cy="1696452"/>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262" tIns="12700" rIns="132262"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7769639" y="813924"/>
        <a:ext cx="1199572" cy="1199572"/>
      </dsp:txXfrm>
    </dsp:sp>
    <dsp:sp modelId="{48C382C0-5BD9-6E45-9212-9FEEE0627E58}">
      <dsp:nvSpPr>
        <dsp:cNvPr id="0" name=""/>
        <dsp:cNvSpPr/>
      </dsp:nvSpPr>
      <dsp:spPr>
        <a:xfrm>
          <a:off x="5754399" y="5654769"/>
          <a:ext cx="5230052"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DA655D-7EC2-0741-AB6B-56F59C5373F3}">
      <dsp:nvSpPr>
        <dsp:cNvPr id="0" name=""/>
        <dsp:cNvSpPr/>
      </dsp:nvSpPr>
      <dsp:spPr>
        <a:xfrm>
          <a:off x="1924" y="0"/>
          <a:ext cx="4103585" cy="48663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i="1" kern="1200" dirty="0"/>
            <a:t>La </a:t>
          </a:r>
          <a:r>
            <a:rPr lang="en-US" sz="1800" i="1" kern="1200" dirty="0" err="1"/>
            <a:t>teoría</a:t>
          </a:r>
          <a:r>
            <a:rPr lang="en-US" sz="1800" i="1" kern="1200" dirty="0"/>
            <a:t> </a:t>
          </a:r>
          <a:r>
            <a:rPr lang="en-US" sz="1800" i="1" kern="1200" dirty="0" err="1"/>
            <a:t>crítica</a:t>
          </a:r>
          <a:r>
            <a:rPr lang="en-US" sz="1800" i="1" kern="1200" dirty="0"/>
            <a:t> </a:t>
          </a:r>
          <a:r>
            <a:rPr lang="en-US" sz="1800" kern="1200" dirty="0"/>
            <a:t>de la Escuela de Frankfurt </a:t>
          </a:r>
          <a:r>
            <a:rPr lang="en-US" sz="1800" kern="1200" dirty="0" err="1"/>
            <a:t>hace</a:t>
          </a:r>
          <a:r>
            <a:rPr lang="en-US" sz="1800" kern="1200" dirty="0"/>
            <a:t> un </a:t>
          </a:r>
          <a:r>
            <a:rPr lang="en-US" sz="1800" kern="1200" dirty="0" err="1"/>
            <a:t>cuestionamiento</a:t>
          </a:r>
          <a:r>
            <a:rPr lang="en-US" sz="1800" kern="1200" dirty="0"/>
            <a:t> </a:t>
          </a:r>
          <a:r>
            <a:rPr lang="en-US" sz="1800" kern="1200" dirty="0" err="1"/>
            <a:t>agresivo</a:t>
          </a:r>
          <a:r>
            <a:rPr lang="en-US" sz="1800" kern="1200" dirty="0"/>
            <a:t> del </a:t>
          </a:r>
          <a:r>
            <a:rPr lang="en-US" sz="1800" kern="1200" dirty="0" err="1"/>
            <a:t>empirismo</a:t>
          </a:r>
          <a:r>
            <a:rPr lang="en-US" sz="1800" kern="1200" dirty="0"/>
            <a:t> </a:t>
          </a:r>
          <a:r>
            <a:rPr lang="en-US" sz="1800" kern="1200" dirty="0" err="1"/>
            <a:t>científico</a:t>
          </a:r>
          <a:r>
            <a:rPr lang="en-US" sz="1800" kern="1200" dirty="0"/>
            <a:t> </a:t>
          </a:r>
          <a:r>
            <a:rPr lang="en-US" sz="1800" kern="1200" dirty="0" err="1"/>
            <a:t>como</a:t>
          </a:r>
          <a:r>
            <a:rPr lang="en-US" sz="1800" kern="1200" dirty="0"/>
            <a:t> un </a:t>
          </a:r>
          <a:r>
            <a:rPr lang="en-US" sz="1800" kern="1200" dirty="0" err="1"/>
            <a:t>mecanismo</a:t>
          </a:r>
          <a:r>
            <a:rPr lang="en-US" sz="1800" kern="1200" dirty="0"/>
            <a:t> de </a:t>
          </a:r>
          <a:r>
            <a:rPr lang="en-US" sz="1800" kern="1200" dirty="0" err="1"/>
            <a:t>dominación</a:t>
          </a:r>
          <a:r>
            <a:rPr lang="en-US" sz="1800" kern="1200" dirty="0"/>
            <a:t> </a:t>
          </a:r>
          <a:r>
            <a:rPr lang="en-US" sz="1800" kern="1200" dirty="0" err="1"/>
            <a:t>propio</a:t>
          </a:r>
          <a:r>
            <a:rPr lang="en-US" sz="1800" kern="1200" dirty="0"/>
            <a:t> del </a:t>
          </a:r>
          <a:r>
            <a:rPr lang="en-US" sz="1800" kern="1200" dirty="0" err="1"/>
            <a:t>capitalismo</a:t>
          </a:r>
          <a:r>
            <a:rPr lang="en-US" sz="1800" kern="1200" dirty="0"/>
            <a:t>, que no </a:t>
          </a:r>
          <a:r>
            <a:rPr lang="en-US" sz="1800" kern="1200" dirty="0" err="1"/>
            <a:t>sólo</a:t>
          </a:r>
          <a:r>
            <a:rPr lang="en-US" sz="1800" kern="1200" dirty="0"/>
            <a:t> </a:t>
          </a:r>
          <a:r>
            <a:rPr lang="en-US" sz="1800" kern="1200" dirty="0" err="1"/>
            <a:t>ata</a:t>
          </a:r>
          <a:r>
            <a:rPr lang="en-US" sz="1800" kern="1200" dirty="0"/>
            <a:t> </a:t>
          </a:r>
          <a:r>
            <a:rPr lang="en-US" sz="1800" kern="1200" dirty="0" err="1"/>
            <a:t>el</a:t>
          </a:r>
          <a:r>
            <a:rPr lang="en-US" sz="1800" kern="1200" dirty="0"/>
            <a:t> </a:t>
          </a:r>
          <a:r>
            <a:rPr lang="en-US" sz="1800" kern="1200" dirty="0" err="1"/>
            <a:t>desarrollo</a:t>
          </a:r>
          <a:r>
            <a:rPr lang="en-US" sz="1800" kern="1200" dirty="0"/>
            <a:t> del </a:t>
          </a:r>
          <a:r>
            <a:rPr lang="en-US" sz="1800" kern="1200" dirty="0" err="1"/>
            <a:t>conocimiento</a:t>
          </a:r>
          <a:r>
            <a:rPr lang="en-US" sz="1800" kern="1200" dirty="0"/>
            <a:t> </a:t>
          </a:r>
          <a:r>
            <a:rPr lang="en-US" sz="1800" kern="1200" dirty="0" err="1"/>
            <a:t>sino</a:t>
          </a:r>
          <a:r>
            <a:rPr lang="en-US" sz="1800" kern="1200" dirty="0"/>
            <a:t> que, </a:t>
          </a:r>
          <a:r>
            <a:rPr lang="en-US" sz="1800" kern="1200" dirty="0" err="1"/>
            <a:t>además</a:t>
          </a:r>
          <a:r>
            <a:rPr lang="en-US" sz="1800" kern="1200" dirty="0"/>
            <a:t>, </a:t>
          </a:r>
          <a:r>
            <a:rPr lang="en-US" sz="1800" kern="1200" dirty="0" err="1"/>
            <a:t>impide</a:t>
          </a:r>
          <a:r>
            <a:rPr lang="en-US" sz="1800" kern="1200" dirty="0"/>
            <a:t> a </a:t>
          </a:r>
          <a:r>
            <a:rPr lang="en-US" sz="1800" kern="1200" dirty="0" err="1"/>
            <a:t>los</a:t>
          </a:r>
          <a:r>
            <a:rPr lang="en-US" sz="1800" kern="1200" dirty="0"/>
            <a:t> </a:t>
          </a:r>
          <a:r>
            <a:rPr lang="en-US" sz="1800" kern="1200" dirty="0" err="1"/>
            <a:t>individuos</a:t>
          </a:r>
          <a:r>
            <a:rPr lang="en-US" sz="1800" kern="1200" dirty="0"/>
            <a:t> </a:t>
          </a:r>
          <a:r>
            <a:rPr lang="en-US" sz="1800" kern="1200" dirty="0" err="1"/>
            <a:t>utilizar</a:t>
          </a:r>
          <a:r>
            <a:rPr lang="en-US" sz="1800" kern="1200" dirty="0"/>
            <a:t> la </a:t>
          </a:r>
          <a:r>
            <a:rPr lang="en-US" sz="1800" kern="1200" dirty="0" err="1"/>
            <a:t>razón</a:t>
          </a:r>
          <a:r>
            <a:rPr lang="en-US" sz="1800" kern="1200" dirty="0"/>
            <a:t> </a:t>
          </a:r>
          <a:r>
            <a:rPr lang="en-US" sz="1800" kern="1200" dirty="0" err="1"/>
            <a:t>como</a:t>
          </a:r>
          <a:r>
            <a:rPr lang="en-US" sz="1800" kern="1200" dirty="0"/>
            <a:t> </a:t>
          </a:r>
          <a:r>
            <a:rPr lang="en-US" sz="1800" kern="1200" dirty="0" err="1"/>
            <a:t>herramienta</a:t>
          </a:r>
          <a:r>
            <a:rPr lang="en-US" sz="1800" kern="1200" dirty="0"/>
            <a:t> </a:t>
          </a:r>
          <a:r>
            <a:rPr lang="en-US" sz="1800" kern="1200" dirty="0" err="1"/>
            <a:t>emancipatoria</a:t>
          </a:r>
          <a:r>
            <a:rPr lang="en-US" sz="1800" kern="1200" dirty="0"/>
            <a:t>. </a:t>
          </a:r>
        </a:p>
      </dsp:txBody>
      <dsp:txXfrm>
        <a:off x="122114" y="120190"/>
        <a:ext cx="3863205" cy="4625940"/>
      </dsp:txXfrm>
    </dsp:sp>
    <dsp:sp modelId="{B6CC8287-1AC5-D442-B912-F07FCE73D2E4}">
      <dsp:nvSpPr>
        <dsp:cNvPr id="0" name=""/>
        <dsp:cNvSpPr/>
      </dsp:nvSpPr>
      <dsp:spPr>
        <a:xfrm>
          <a:off x="4515868" y="1924315"/>
          <a:ext cx="869960" cy="101768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515868" y="2127853"/>
        <a:ext cx="608972" cy="610613"/>
      </dsp:txXfrm>
    </dsp:sp>
    <dsp:sp modelId="{36A74F00-AFEB-AE4C-91C7-29A5A98F55E6}">
      <dsp:nvSpPr>
        <dsp:cNvPr id="0" name=""/>
        <dsp:cNvSpPr/>
      </dsp:nvSpPr>
      <dsp:spPr>
        <a:xfrm>
          <a:off x="5746944" y="0"/>
          <a:ext cx="4103585" cy="4866320"/>
        </a:xfrm>
        <a:prstGeom prst="roundRect">
          <a:avLst>
            <a:gd name="adj" fmla="val 10000"/>
          </a:avLst>
        </a:prstGeom>
        <a:solidFill>
          <a:schemeClr val="accent5">
            <a:hueOff val="1515782"/>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La razón instrumental, expresada en el capitalismo de alto consumo, aliena al individuo al no permitirle ver su capacidad transformadora y al nulificar el contenido humano para generar acción comunicativa, al tenor de la teoría habermasiana y, con ello, romper con la colonización alienante impuesta desde el sistema de poder, de producción y cultural de la sociedad (Touraine, 1999, págs. 152-156). </a:t>
          </a:r>
        </a:p>
      </dsp:txBody>
      <dsp:txXfrm>
        <a:off x="5867134" y="120190"/>
        <a:ext cx="3863205" cy="46259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286962-989E-485C-810A-B4ABFD51CED5}">
      <dsp:nvSpPr>
        <dsp:cNvPr id="0" name=""/>
        <dsp:cNvSpPr/>
      </dsp:nvSpPr>
      <dsp:spPr>
        <a:xfrm>
          <a:off x="0" y="560"/>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715919-0EBE-4D72-BE32-9987EC171E61}">
      <dsp:nvSpPr>
        <dsp:cNvPr id="0" name=""/>
        <dsp:cNvSpPr/>
      </dsp:nvSpPr>
      <dsp:spPr>
        <a:xfrm>
          <a:off x="396941" y="295806"/>
          <a:ext cx="721711" cy="7217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B4D0EA-C276-47A7-BA78-6B9ADCCD97D4}">
      <dsp:nvSpPr>
        <dsp:cNvPr id="0" name=""/>
        <dsp:cNvSpPr/>
      </dsp:nvSpPr>
      <dsp:spPr>
        <a:xfrm>
          <a:off x="1515593" y="560"/>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711200">
            <a:lnSpc>
              <a:spcPct val="100000"/>
            </a:lnSpc>
            <a:spcBef>
              <a:spcPct val="0"/>
            </a:spcBef>
            <a:spcAft>
              <a:spcPct val="35000"/>
            </a:spcAft>
            <a:buNone/>
          </a:pPr>
          <a:r>
            <a:rPr lang="en-US" sz="1600" kern="1200"/>
            <a:t>El </a:t>
          </a:r>
          <a:r>
            <a:rPr lang="en-US" sz="1600" kern="1200" err="1"/>
            <a:t>tema</a:t>
          </a:r>
          <a:r>
            <a:rPr lang="en-US" sz="1600" kern="1200"/>
            <a:t> </a:t>
          </a:r>
          <a:r>
            <a:rPr lang="en-US" sz="1600" kern="1200" err="1"/>
            <a:t>objeto</a:t>
          </a:r>
          <a:r>
            <a:rPr lang="en-US" sz="1600" kern="1200"/>
            <a:t> de </a:t>
          </a:r>
          <a:r>
            <a:rPr lang="en-US" sz="1600" kern="1200" err="1"/>
            <a:t>una</a:t>
          </a:r>
          <a:r>
            <a:rPr lang="en-US" sz="1600" kern="1200"/>
            <a:t> </a:t>
          </a:r>
          <a:r>
            <a:rPr lang="en-US" sz="1600" kern="1200" err="1"/>
            <a:t>investigación</a:t>
          </a:r>
          <a:r>
            <a:rPr lang="en-US" sz="1600" kern="1200"/>
            <a:t> </a:t>
          </a:r>
          <a:r>
            <a:rPr lang="en-US" sz="1600" kern="1200" err="1"/>
            <a:t>debe</a:t>
          </a:r>
          <a:r>
            <a:rPr lang="en-US" sz="1600" kern="1200"/>
            <a:t> responder a un </a:t>
          </a:r>
          <a:r>
            <a:rPr lang="en-US" sz="1600" kern="1200" err="1"/>
            <a:t>interés</a:t>
          </a:r>
          <a:r>
            <a:rPr lang="en-US" sz="1600" kern="1200"/>
            <a:t> </a:t>
          </a:r>
          <a:r>
            <a:rPr lang="en-US" sz="1600" kern="1200" err="1"/>
            <a:t>por</a:t>
          </a:r>
          <a:r>
            <a:rPr lang="en-US" sz="1600" kern="1200"/>
            <a:t> saber, </a:t>
          </a:r>
          <a:r>
            <a:rPr lang="en-US" sz="1600" kern="1200" err="1"/>
            <a:t>construir</a:t>
          </a:r>
          <a:r>
            <a:rPr lang="en-US" sz="1600" kern="1200"/>
            <a:t> o </a:t>
          </a:r>
          <a:r>
            <a:rPr lang="en-US" sz="1600" kern="1200" err="1"/>
            <a:t>transformar</a:t>
          </a:r>
          <a:r>
            <a:rPr lang="en-US" sz="1600" kern="1200"/>
            <a:t> y no al </a:t>
          </a:r>
          <a:r>
            <a:rPr lang="en-US" sz="1600" kern="1200" err="1"/>
            <a:t>sólo</a:t>
          </a:r>
          <a:r>
            <a:rPr lang="en-US" sz="1600" kern="1200"/>
            <a:t> </a:t>
          </a:r>
          <a:r>
            <a:rPr lang="en-US" sz="1600" kern="1200" err="1"/>
            <a:t>hecho</a:t>
          </a:r>
          <a:r>
            <a:rPr lang="en-US" sz="1600" kern="1200"/>
            <a:t> de </a:t>
          </a:r>
          <a:r>
            <a:rPr lang="en-US" sz="1600" kern="1200" err="1"/>
            <a:t>cumplir</a:t>
          </a:r>
          <a:r>
            <a:rPr lang="en-US" sz="1600" kern="1200"/>
            <a:t> con </a:t>
          </a:r>
          <a:r>
            <a:rPr lang="en-US" sz="1600" kern="1200" err="1"/>
            <a:t>requisitos</a:t>
          </a:r>
          <a:r>
            <a:rPr lang="en-US" sz="1600" kern="1200"/>
            <a:t> de </a:t>
          </a:r>
          <a:r>
            <a:rPr lang="en-US" sz="1600" kern="1200" err="1"/>
            <a:t>trabajos</a:t>
          </a:r>
          <a:r>
            <a:rPr lang="en-US" sz="1600" kern="1200"/>
            <a:t> que </a:t>
          </a:r>
          <a:r>
            <a:rPr lang="en-US" sz="1600" kern="1200" err="1"/>
            <a:t>lleguen</a:t>
          </a:r>
          <a:r>
            <a:rPr lang="en-US" sz="1600" kern="1200"/>
            <a:t> a </a:t>
          </a:r>
          <a:r>
            <a:rPr lang="en-US" sz="1600" kern="1200" err="1"/>
            <a:t>supeditar</a:t>
          </a:r>
          <a:r>
            <a:rPr lang="en-US" sz="1600" kern="1200"/>
            <a:t> </a:t>
          </a:r>
          <a:r>
            <a:rPr lang="en-US" sz="1600" kern="1200" err="1"/>
            <a:t>el</a:t>
          </a:r>
          <a:r>
            <a:rPr lang="en-US" sz="1600" kern="1200"/>
            <a:t> </a:t>
          </a:r>
          <a:r>
            <a:rPr lang="en-US" sz="1600" kern="1200" err="1"/>
            <a:t>desarrollo</a:t>
          </a:r>
          <a:r>
            <a:rPr lang="en-US" sz="1600" kern="1200"/>
            <a:t> de la </a:t>
          </a:r>
          <a:r>
            <a:rPr lang="en-US" sz="1600" kern="1200" err="1"/>
            <a:t>investigación</a:t>
          </a:r>
          <a:r>
            <a:rPr lang="en-US" sz="1600" kern="1200"/>
            <a:t>. </a:t>
          </a:r>
        </a:p>
      </dsp:txBody>
      <dsp:txXfrm>
        <a:off x="1515593" y="560"/>
        <a:ext cx="9137985" cy="1312201"/>
      </dsp:txXfrm>
    </dsp:sp>
    <dsp:sp modelId="{EE60FEB9-2EB7-45C1-B753-403C083309BE}">
      <dsp:nvSpPr>
        <dsp:cNvPr id="0" name=""/>
        <dsp:cNvSpPr/>
      </dsp:nvSpPr>
      <dsp:spPr>
        <a:xfrm>
          <a:off x="0" y="1640813"/>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7A43D6-1057-4C08-999E-E9389D27EFF0}">
      <dsp:nvSpPr>
        <dsp:cNvPr id="0" name=""/>
        <dsp:cNvSpPr/>
      </dsp:nvSpPr>
      <dsp:spPr>
        <a:xfrm>
          <a:off x="396941" y="1936058"/>
          <a:ext cx="721711" cy="7217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D2CB1A-19C8-4840-A0CB-C0D3A70E57B5}">
      <dsp:nvSpPr>
        <dsp:cNvPr id="0" name=""/>
        <dsp:cNvSpPr/>
      </dsp:nvSpPr>
      <dsp:spPr>
        <a:xfrm>
          <a:off x="1515593" y="1640813"/>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just" defTabSz="711200">
            <a:lnSpc>
              <a:spcPct val="100000"/>
            </a:lnSpc>
            <a:spcBef>
              <a:spcPct val="0"/>
            </a:spcBef>
            <a:spcAft>
              <a:spcPct val="35000"/>
            </a:spcAft>
            <a:buNone/>
          </a:pPr>
          <a:r>
            <a:rPr lang="en-US" sz="1600" kern="1200"/>
            <a:t>Si </a:t>
          </a:r>
          <a:r>
            <a:rPr lang="en-US" sz="1600" kern="1200" err="1"/>
            <a:t>el</a:t>
          </a:r>
          <a:r>
            <a:rPr lang="en-US" sz="1600" kern="1200"/>
            <a:t> </a:t>
          </a:r>
          <a:r>
            <a:rPr lang="en-US" sz="1600" kern="1200" err="1"/>
            <a:t>esfuerzo</a:t>
          </a:r>
          <a:r>
            <a:rPr lang="en-US" sz="1600" kern="1200"/>
            <a:t> </a:t>
          </a:r>
          <a:r>
            <a:rPr lang="en-US" sz="1600" kern="1200" err="1"/>
            <a:t>obedece</a:t>
          </a:r>
          <a:r>
            <a:rPr lang="en-US" sz="1600" kern="1200"/>
            <a:t> a la </a:t>
          </a:r>
          <a:r>
            <a:rPr lang="en-US" sz="1600" kern="1200" err="1"/>
            <a:t>necesidad</a:t>
          </a:r>
          <a:r>
            <a:rPr lang="en-US" sz="1600" kern="1200"/>
            <a:t> de </a:t>
          </a:r>
          <a:r>
            <a:rPr lang="en-US" sz="1600" kern="1200" err="1"/>
            <a:t>cumplir</a:t>
          </a:r>
          <a:r>
            <a:rPr lang="en-US" sz="1600" kern="1200"/>
            <a:t> con la </a:t>
          </a:r>
          <a:r>
            <a:rPr lang="en-US" sz="1600" kern="1200" err="1"/>
            <a:t>elaboración</a:t>
          </a:r>
          <a:r>
            <a:rPr lang="en-US" sz="1600" kern="1200"/>
            <a:t> del </a:t>
          </a:r>
          <a:r>
            <a:rPr lang="en-US" sz="1600" kern="1200" err="1"/>
            <a:t>trabajo</a:t>
          </a:r>
          <a:r>
            <a:rPr lang="en-US" sz="1600" kern="1200"/>
            <a:t> de </a:t>
          </a:r>
          <a:r>
            <a:rPr lang="en-US" sz="1600" kern="1200" err="1"/>
            <a:t>tesis</a:t>
          </a:r>
          <a:r>
            <a:rPr lang="en-US" sz="1600" kern="1200"/>
            <a:t>, </a:t>
          </a:r>
          <a:r>
            <a:rPr lang="en-US" sz="1600" kern="1200" err="1"/>
            <a:t>dicha</a:t>
          </a:r>
          <a:r>
            <a:rPr lang="en-US" sz="1600" kern="1200"/>
            <a:t> </a:t>
          </a:r>
          <a:r>
            <a:rPr lang="en-US" sz="1600" kern="1200" err="1"/>
            <a:t>tarea</a:t>
          </a:r>
          <a:r>
            <a:rPr lang="en-US" sz="1600" kern="1200"/>
            <a:t> </a:t>
          </a:r>
          <a:r>
            <a:rPr lang="en-US" sz="1600" kern="1200" err="1"/>
            <a:t>debe</a:t>
          </a:r>
          <a:r>
            <a:rPr lang="en-US" sz="1600" kern="1200"/>
            <a:t> </a:t>
          </a:r>
          <a:r>
            <a:rPr lang="en-US" sz="1600" kern="1200" err="1"/>
            <a:t>reconocerse</a:t>
          </a:r>
          <a:r>
            <a:rPr lang="en-US" sz="1600" kern="1200"/>
            <a:t> </a:t>
          </a:r>
          <a:r>
            <a:rPr lang="en-US" sz="1600" kern="1200" err="1"/>
            <a:t>como</a:t>
          </a:r>
          <a:r>
            <a:rPr lang="en-US" sz="1600" kern="1200"/>
            <a:t> la </a:t>
          </a:r>
          <a:r>
            <a:rPr lang="en-US" sz="1600" kern="1200" err="1"/>
            <a:t>puesta</a:t>
          </a:r>
          <a:r>
            <a:rPr lang="en-US" sz="1600" kern="1200"/>
            <a:t> </a:t>
          </a:r>
          <a:r>
            <a:rPr lang="en-US" sz="1600" kern="1200" err="1"/>
            <a:t>en</a:t>
          </a:r>
          <a:r>
            <a:rPr lang="en-US" sz="1600" kern="1200"/>
            <a:t> </a:t>
          </a:r>
          <a:r>
            <a:rPr lang="en-US" sz="1600" kern="1200" err="1"/>
            <a:t>práctica</a:t>
          </a:r>
          <a:r>
            <a:rPr lang="en-US" sz="1600" kern="1200"/>
            <a:t> de </a:t>
          </a:r>
          <a:r>
            <a:rPr lang="en-US" sz="1600" kern="1200" err="1"/>
            <a:t>algunos</a:t>
          </a:r>
          <a:r>
            <a:rPr lang="en-US" sz="1600" kern="1200"/>
            <a:t> </a:t>
          </a:r>
          <a:r>
            <a:rPr lang="en-US" sz="1600" kern="1200" err="1"/>
            <a:t>métodos</a:t>
          </a:r>
          <a:r>
            <a:rPr lang="en-US" sz="1600" kern="1200"/>
            <a:t> y </a:t>
          </a:r>
          <a:r>
            <a:rPr lang="en-US" sz="1600" kern="1200" err="1"/>
            <a:t>técnicas</a:t>
          </a:r>
          <a:r>
            <a:rPr lang="en-US" sz="1600" kern="1200"/>
            <a:t> de </a:t>
          </a:r>
          <a:r>
            <a:rPr lang="en-US" sz="1600" kern="1200" err="1"/>
            <a:t>investigación</a:t>
          </a:r>
          <a:r>
            <a:rPr lang="en-US" sz="1600" kern="1200"/>
            <a:t>. Sin embargo, </a:t>
          </a:r>
          <a:r>
            <a:rPr lang="en-US" sz="1600" kern="1200" err="1"/>
            <a:t>esto</a:t>
          </a:r>
          <a:r>
            <a:rPr lang="en-US" sz="1600" kern="1200"/>
            <a:t>  </a:t>
          </a:r>
          <a:r>
            <a:rPr lang="en-US" sz="1600" kern="1200" err="1"/>
            <a:t>parece</a:t>
          </a:r>
          <a:r>
            <a:rPr lang="en-US" sz="1600" kern="1200"/>
            <a:t> </a:t>
          </a:r>
          <a:r>
            <a:rPr lang="en-US" sz="1600" kern="1200" err="1"/>
            <a:t>obedecer</a:t>
          </a:r>
          <a:r>
            <a:rPr lang="en-US" sz="1600" kern="1200"/>
            <a:t> </a:t>
          </a:r>
          <a:r>
            <a:rPr lang="en-US" sz="1600" kern="1200" err="1"/>
            <a:t>más</a:t>
          </a:r>
          <a:r>
            <a:rPr lang="en-US" sz="1600" kern="1200"/>
            <a:t> a un </a:t>
          </a:r>
          <a:r>
            <a:rPr lang="en-US" sz="1600" kern="1200" err="1"/>
            <a:t>proceso</a:t>
          </a:r>
          <a:r>
            <a:rPr lang="en-US" sz="1600" kern="1200"/>
            <a:t> de </a:t>
          </a:r>
          <a:r>
            <a:rPr lang="en-US" sz="1600" kern="1200" err="1"/>
            <a:t>simulación</a:t>
          </a:r>
          <a:r>
            <a:rPr lang="en-US" sz="1600" kern="1200"/>
            <a:t>. </a:t>
          </a:r>
        </a:p>
      </dsp:txBody>
      <dsp:txXfrm>
        <a:off x="1515593" y="1640813"/>
        <a:ext cx="9137985" cy="1312201"/>
      </dsp:txXfrm>
    </dsp:sp>
    <dsp:sp modelId="{0B1AE87A-A0F7-4DCA-B08A-1B896A956264}">
      <dsp:nvSpPr>
        <dsp:cNvPr id="0" name=""/>
        <dsp:cNvSpPr/>
      </dsp:nvSpPr>
      <dsp:spPr>
        <a:xfrm>
          <a:off x="0" y="3281065"/>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7EBC18-55C6-4D63-99B2-3C2D253D3FB0}">
      <dsp:nvSpPr>
        <dsp:cNvPr id="0" name=""/>
        <dsp:cNvSpPr/>
      </dsp:nvSpPr>
      <dsp:spPr>
        <a:xfrm>
          <a:off x="396941" y="3576310"/>
          <a:ext cx="721711" cy="7217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D46586-986B-4F81-A4E6-AD8ABAA6F149}">
      <dsp:nvSpPr>
        <dsp:cNvPr id="0" name=""/>
        <dsp:cNvSpPr/>
      </dsp:nvSpPr>
      <dsp:spPr>
        <a:xfrm>
          <a:off x="1515593" y="3281065"/>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711200">
            <a:lnSpc>
              <a:spcPct val="100000"/>
            </a:lnSpc>
            <a:spcBef>
              <a:spcPct val="0"/>
            </a:spcBef>
            <a:spcAft>
              <a:spcPct val="35000"/>
            </a:spcAft>
            <a:buNone/>
          </a:pPr>
          <a:r>
            <a:rPr lang="en-US" sz="1600" kern="1200"/>
            <a:t>Este </a:t>
          </a:r>
          <a:r>
            <a:rPr lang="en-US" sz="1600" kern="1200" err="1"/>
            <a:t>esfuerzo</a:t>
          </a:r>
          <a:r>
            <a:rPr lang="en-US" sz="1600" kern="1200"/>
            <a:t> es </a:t>
          </a:r>
          <a:r>
            <a:rPr lang="en-US" sz="1600" kern="1200" err="1"/>
            <a:t>inútil</a:t>
          </a:r>
          <a:r>
            <a:rPr lang="en-US" sz="1600" kern="1200"/>
            <a:t> y </a:t>
          </a:r>
          <a:r>
            <a:rPr lang="en-US" sz="1600" kern="1200" err="1"/>
            <a:t>costoso</a:t>
          </a:r>
          <a:r>
            <a:rPr lang="en-US" sz="1600" kern="1200"/>
            <a:t>, </a:t>
          </a:r>
          <a:r>
            <a:rPr lang="en-US" sz="1600" kern="1200" err="1"/>
            <a:t>fingir</a:t>
          </a:r>
          <a:r>
            <a:rPr lang="en-US" sz="1600" kern="1200"/>
            <a:t> que se </a:t>
          </a:r>
          <a:r>
            <a:rPr lang="en-US" sz="1600" kern="1200" err="1"/>
            <a:t>investiga</a:t>
          </a:r>
          <a:r>
            <a:rPr lang="en-US" sz="1600" kern="1200"/>
            <a:t>, </a:t>
          </a:r>
          <a:r>
            <a:rPr lang="en-US" sz="1600" kern="1200" err="1"/>
            <a:t>desvirtúa</a:t>
          </a:r>
          <a:r>
            <a:rPr lang="en-US" sz="1600" kern="1200"/>
            <a:t> </a:t>
          </a:r>
          <a:r>
            <a:rPr lang="en-US" sz="1600" kern="1200" err="1"/>
            <a:t>el</a:t>
          </a:r>
          <a:r>
            <a:rPr lang="en-US" sz="1600" kern="1200"/>
            <a:t> </a:t>
          </a:r>
          <a:r>
            <a:rPr lang="en-US" sz="1600" kern="1200" err="1"/>
            <a:t>proceso</a:t>
          </a:r>
          <a:r>
            <a:rPr lang="en-US" sz="1600" kern="1200"/>
            <a:t> de </a:t>
          </a:r>
          <a:r>
            <a:rPr lang="en-US" sz="1600" kern="1200" err="1"/>
            <a:t>generación</a:t>
          </a:r>
          <a:r>
            <a:rPr lang="en-US" sz="1600" kern="1200"/>
            <a:t> de </a:t>
          </a:r>
          <a:r>
            <a:rPr lang="en-US" sz="1600" kern="1200" err="1"/>
            <a:t>conocimiento</a:t>
          </a:r>
          <a:r>
            <a:rPr lang="en-US" sz="1600" kern="1200"/>
            <a:t>. </a:t>
          </a:r>
        </a:p>
      </dsp:txBody>
      <dsp:txXfrm>
        <a:off x="1515593" y="3281065"/>
        <a:ext cx="9137985" cy="131220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ADC593-6E6A-3840-AEB5-83D1054D9F9E}">
      <dsp:nvSpPr>
        <dsp:cNvPr id="0" name=""/>
        <dsp:cNvSpPr/>
      </dsp:nvSpPr>
      <dsp:spPr>
        <a:xfrm>
          <a:off x="0" y="0"/>
          <a:ext cx="610960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90CC0D-95AE-494B-8298-619D746560D6}">
      <dsp:nvSpPr>
        <dsp:cNvPr id="0" name=""/>
        <dsp:cNvSpPr/>
      </dsp:nvSpPr>
      <dsp:spPr>
        <a:xfrm>
          <a:off x="0" y="0"/>
          <a:ext cx="6109602" cy="2487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100000"/>
            </a:lnSpc>
            <a:spcBef>
              <a:spcPct val="0"/>
            </a:spcBef>
            <a:spcAft>
              <a:spcPct val="35000"/>
            </a:spcAft>
            <a:buNone/>
          </a:pPr>
          <a:r>
            <a:rPr lang="en-US" sz="1800" i="1" kern="1200"/>
            <a:t>La postura epistemológica cualitativa </a:t>
          </a:r>
          <a:r>
            <a:rPr lang="en-US" sz="1800" kern="1200"/>
            <a:t>pretende construir conocimiento de los campos de lo social, cultural, político y económico, a partir de la descripción e interpretación de lo que dicen los sujetos involucrados, lo cual habla de un enfoque que no gusta quedarse en la superficialidad del dato estadístico, sino que indaga en las profundidades mismas del ser humano (Rojas de Escalona, 2010, pág. 63). </a:t>
          </a:r>
        </a:p>
      </dsp:txBody>
      <dsp:txXfrm>
        <a:off x="0" y="0"/>
        <a:ext cx="6109602" cy="2487097"/>
      </dsp:txXfrm>
    </dsp:sp>
    <dsp:sp modelId="{713B4573-44DF-4C49-BECE-71268016946F}">
      <dsp:nvSpPr>
        <dsp:cNvPr id="0" name=""/>
        <dsp:cNvSpPr/>
      </dsp:nvSpPr>
      <dsp:spPr>
        <a:xfrm>
          <a:off x="0" y="2487097"/>
          <a:ext cx="610960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B705A8-50AA-444F-9BB6-410826833198}">
      <dsp:nvSpPr>
        <dsp:cNvPr id="0" name=""/>
        <dsp:cNvSpPr/>
      </dsp:nvSpPr>
      <dsp:spPr>
        <a:xfrm>
          <a:off x="0" y="2487097"/>
          <a:ext cx="6109602" cy="2487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100000"/>
            </a:lnSpc>
            <a:spcBef>
              <a:spcPct val="0"/>
            </a:spcBef>
            <a:spcAft>
              <a:spcPct val="35000"/>
            </a:spcAft>
            <a:buNone/>
          </a:pPr>
          <a:r>
            <a:rPr lang="en-US" sz="1800" kern="1200"/>
            <a:t>La problematización, por lo tanto, tiende a ser </a:t>
          </a:r>
          <a:r>
            <a:rPr lang="en-US" sz="1800" i="1" kern="1200"/>
            <a:t>constructivista</a:t>
          </a:r>
          <a:r>
            <a:rPr lang="en-US" sz="1800" kern="1200"/>
            <a:t>, es decir, más inductiva, flexible y emergente, en el tanto la indagación de los sujetos permite ir construyendo el “objeto” de estudio en el contexto de un “diálogo” entre este y el investigador. </a:t>
          </a:r>
        </a:p>
      </dsp:txBody>
      <dsp:txXfrm>
        <a:off x="0" y="2487097"/>
        <a:ext cx="6109602" cy="248709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89258-0CCB-2E47-8E6A-D26E19BF4FCA}">
      <dsp:nvSpPr>
        <dsp:cNvPr id="0" name=""/>
        <dsp:cNvSpPr/>
      </dsp:nvSpPr>
      <dsp:spPr>
        <a:xfrm>
          <a:off x="1261" y="290481"/>
          <a:ext cx="4428354" cy="408080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9C4F7D-B918-DD4D-9DFC-FDB429E2676D}">
      <dsp:nvSpPr>
        <dsp:cNvPr id="0" name=""/>
        <dsp:cNvSpPr/>
      </dsp:nvSpPr>
      <dsp:spPr>
        <a:xfrm>
          <a:off x="493301" y="757919"/>
          <a:ext cx="4428354" cy="408080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La </a:t>
          </a:r>
          <a:r>
            <a:rPr lang="en-US" sz="2100" kern="1200" dirty="0" err="1"/>
            <a:t>postura</a:t>
          </a:r>
          <a:r>
            <a:rPr lang="en-US" sz="2100" kern="1200" dirty="0"/>
            <a:t> </a:t>
          </a:r>
          <a:r>
            <a:rPr lang="en-US" sz="2100" kern="1200" dirty="0" err="1"/>
            <a:t>epistemológica</a:t>
          </a:r>
          <a:r>
            <a:rPr lang="en-US" sz="2100" kern="1200" dirty="0"/>
            <a:t> </a:t>
          </a:r>
          <a:r>
            <a:rPr lang="en-US" sz="2100" kern="1200" dirty="0" err="1"/>
            <a:t>cuantitativa</a:t>
          </a:r>
          <a:r>
            <a:rPr lang="en-US" sz="2100" kern="1200" dirty="0"/>
            <a:t> se </a:t>
          </a:r>
          <a:r>
            <a:rPr lang="en-US" sz="2100" kern="1200" dirty="0" err="1"/>
            <a:t>enfoca</a:t>
          </a:r>
          <a:r>
            <a:rPr lang="en-US" sz="2100" kern="1200" dirty="0"/>
            <a:t> </a:t>
          </a:r>
          <a:r>
            <a:rPr lang="en-US" sz="2100" kern="1200" dirty="0" err="1"/>
            <a:t>hacia</a:t>
          </a:r>
          <a:r>
            <a:rPr lang="en-US" sz="2100" kern="1200" dirty="0"/>
            <a:t> la </a:t>
          </a:r>
          <a:r>
            <a:rPr lang="en-US" sz="2100" kern="1200" dirty="0" err="1"/>
            <a:t>construcción</a:t>
          </a:r>
          <a:r>
            <a:rPr lang="en-US" sz="2100" kern="1200" dirty="0"/>
            <a:t> de </a:t>
          </a:r>
          <a:r>
            <a:rPr lang="en-US" sz="2100" kern="1200" dirty="0" err="1"/>
            <a:t>conocimiento</a:t>
          </a:r>
          <a:r>
            <a:rPr lang="en-US" sz="2100" kern="1200" dirty="0"/>
            <a:t> </a:t>
          </a:r>
          <a:r>
            <a:rPr lang="en-US" sz="2100" kern="1200" dirty="0" err="1"/>
            <a:t>sobre</a:t>
          </a:r>
          <a:r>
            <a:rPr lang="en-US" sz="2100" kern="1200" dirty="0"/>
            <a:t> la base de la </a:t>
          </a:r>
          <a:r>
            <a:rPr lang="en-US" sz="2100" kern="1200" dirty="0" err="1"/>
            <a:t>medición</a:t>
          </a:r>
          <a:r>
            <a:rPr lang="en-US" sz="2100" kern="1200" dirty="0"/>
            <a:t> </a:t>
          </a:r>
          <a:r>
            <a:rPr lang="en-US" sz="2100" kern="1200" dirty="0" err="1"/>
            <a:t>numérica</a:t>
          </a:r>
          <a:r>
            <a:rPr lang="en-US" sz="2100" kern="1200" dirty="0"/>
            <a:t> de </a:t>
          </a:r>
          <a:r>
            <a:rPr lang="en-US" sz="2100" kern="1200" dirty="0" err="1"/>
            <a:t>los</a:t>
          </a:r>
          <a:r>
            <a:rPr lang="en-US" sz="2100" kern="1200" dirty="0"/>
            <a:t> </a:t>
          </a:r>
          <a:r>
            <a:rPr lang="en-US" sz="2100" kern="1200" dirty="0" err="1"/>
            <a:t>fenómenos</a:t>
          </a:r>
          <a:r>
            <a:rPr lang="en-US" sz="2100" kern="1200" dirty="0"/>
            <a:t> </a:t>
          </a:r>
          <a:r>
            <a:rPr lang="en-US" sz="2100" kern="1200" dirty="0" err="1"/>
            <a:t>sociales</a:t>
          </a:r>
          <a:r>
            <a:rPr lang="en-US" sz="2100" kern="1200" dirty="0"/>
            <a:t>, </a:t>
          </a:r>
          <a:r>
            <a:rPr lang="en-US" sz="2100" kern="1200" dirty="0" err="1"/>
            <a:t>económicos</a:t>
          </a:r>
          <a:r>
            <a:rPr lang="en-US" sz="2100" kern="1200" dirty="0"/>
            <a:t> y </a:t>
          </a:r>
          <a:r>
            <a:rPr lang="en-US" sz="2100" kern="1200" dirty="0" err="1"/>
            <a:t>políticos</a:t>
          </a:r>
          <a:r>
            <a:rPr lang="en-US" sz="2100" kern="1200" dirty="0"/>
            <a:t>, lo que </a:t>
          </a:r>
          <a:r>
            <a:rPr lang="en-US" sz="2100" kern="1200" dirty="0" err="1"/>
            <a:t>permite</a:t>
          </a:r>
          <a:r>
            <a:rPr lang="en-US" sz="2100" kern="1200" dirty="0"/>
            <a:t>, a </a:t>
          </a:r>
          <a:r>
            <a:rPr lang="en-US" sz="2100" kern="1200" dirty="0" err="1"/>
            <a:t>partir</a:t>
          </a:r>
          <a:r>
            <a:rPr lang="en-US" sz="2100" kern="1200" dirty="0"/>
            <a:t> de </a:t>
          </a:r>
          <a:r>
            <a:rPr lang="en-US" sz="2100" kern="1200" dirty="0" err="1"/>
            <a:t>una</a:t>
          </a:r>
          <a:r>
            <a:rPr lang="en-US" sz="2100" kern="1200" dirty="0"/>
            <a:t> </a:t>
          </a:r>
          <a:r>
            <a:rPr lang="en-US" sz="2100" kern="1200" dirty="0" err="1"/>
            <a:t>universo</a:t>
          </a:r>
          <a:r>
            <a:rPr lang="en-US" sz="2100" kern="1200" dirty="0"/>
            <a:t> </a:t>
          </a:r>
          <a:r>
            <a:rPr lang="en-US" sz="2100" kern="1200" dirty="0" err="1"/>
            <a:t>delimitado</a:t>
          </a:r>
          <a:r>
            <a:rPr lang="en-US" sz="2100" kern="1200" dirty="0"/>
            <a:t> de </a:t>
          </a:r>
          <a:r>
            <a:rPr lang="en-US" sz="2100" kern="1200" dirty="0" err="1"/>
            <a:t>sujetos</a:t>
          </a:r>
          <a:r>
            <a:rPr lang="en-US" sz="2100" kern="1200" dirty="0"/>
            <a:t>, </a:t>
          </a:r>
          <a:r>
            <a:rPr lang="en-US" sz="2100" kern="1200" dirty="0" err="1"/>
            <a:t>obtener</a:t>
          </a:r>
          <a:r>
            <a:rPr lang="en-US" sz="2100" kern="1200" dirty="0"/>
            <a:t> </a:t>
          </a:r>
          <a:r>
            <a:rPr lang="en-US" sz="2100" kern="1200" dirty="0" err="1"/>
            <a:t>datos</a:t>
          </a:r>
          <a:r>
            <a:rPr lang="en-US" sz="2100" kern="1200" dirty="0"/>
            <a:t> </a:t>
          </a:r>
          <a:r>
            <a:rPr lang="en-US" sz="2100" kern="1200" dirty="0" err="1"/>
            <a:t>tratables</a:t>
          </a:r>
          <a:r>
            <a:rPr lang="en-US" sz="2100" kern="1200" dirty="0"/>
            <a:t> </a:t>
          </a:r>
          <a:r>
            <a:rPr lang="en-US" sz="2100" kern="1200" dirty="0" err="1"/>
            <a:t>matemáticamente</a:t>
          </a:r>
          <a:r>
            <a:rPr lang="en-US" sz="2100" kern="1200" dirty="0"/>
            <a:t> y, </a:t>
          </a:r>
          <a:r>
            <a:rPr lang="en-US" sz="2100" kern="1200" dirty="0" err="1"/>
            <a:t>en</a:t>
          </a:r>
          <a:r>
            <a:rPr lang="en-US" sz="2100" kern="1200" dirty="0"/>
            <a:t> </a:t>
          </a:r>
          <a:r>
            <a:rPr lang="en-US" sz="2100" kern="1200" dirty="0" err="1"/>
            <a:t>muchos</a:t>
          </a:r>
          <a:r>
            <a:rPr lang="en-US" sz="2100" kern="1200" dirty="0"/>
            <a:t> </a:t>
          </a:r>
          <a:r>
            <a:rPr lang="en-US" sz="2100" kern="1200" dirty="0" err="1"/>
            <a:t>casos</a:t>
          </a:r>
          <a:r>
            <a:rPr lang="en-US" sz="2100" kern="1200" dirty="0"/>
            <a:t>, </a:t>
          </a:r>
          <a:r>
            <a:rPr lang="en-US" sz="2100" kern="1200" dirty="0" err="1"/>
            <a:t>inferibles</a:t>
          </a:r>
          <a:r>
            <a:rPr lang="en-US" sz="2100" kern="1200" dirty="0"/>
            <a:t> </a:t>
          </a:r>
          <a:r>
            <a:rPr lang="en-US" sz="2100" kern="1200" dirty="0" err="1"/>
            <a:t>estadísticamente</a:t>
          </a:r>
          <a:r>
            <a:rPr lang="en-US" sz="2100" kern="1200" dirty="0"/>
            <a:t>. </a:t>
          </a:r>
        </a:p>
      </dsp:txBody>
      <dsp:txXfrm>
        <a:off x="612824" y="877442"/>
        <a:ext cx="4189308" cy="3841763"/>
      </dsp:txXfrm>
    </dsp:sp>
    <dsp:sp modelId="{4F5C9533-F685-094D-A99F-6F9A20B0C98F}">
      <dsp:nvSpPr>
        <dsp:cNvPr id="0" name=""/>
        <dsp:cNvSpPr/>
      </dsp:nvSpPr>
      <dsp:spPr>
        <a:xfrm>
          <a:off x="5413694" y="290481"/>
          <a:ext cx="4428354" cy="408080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6D30D9-A6BB-D445-90B8-6920B8B66AB0}">
      <dsp:nvSpPr>
        <dsp:cNvPr id="0" name=""/>
        <dsp:cNvSpPr/>
      </dsp:nvSpPr>
      <dsp:spPr>
        <a:xfrm>
          <a:off x="5905734" y="757919"/>
          <a:ext cx="4428354" cy="408080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Al </a:t>
          </a:r>
          <a:r>
            <a:rPr lang="en-US" sz="2100" kern="1200" dirty="0" err="1"/>
            <a:t>hacer</a:t>
          </a:r>
          <a:r>
            <a:rPr lang="en-US" sz="2100" kern="1200" dirty="0"/>
            <a:t> </a:t>
          </a:r>
          <a:r>
            <a:rPr lang="en-US" sz="2100" kern="1200" dirty="0" err="1"/>
            <a:t>énfasis</a:t>
          </a:r>
          <a:r>
            <a:rPr lang="en-US" sz="2100" kern="1200" dirty="0"/>
            <a:t> </a:t>
          </a:r>
          <a:r>
            <a:rPr lang="en-US" sz="2100" kern="1200" dirty="0" err="1"/>
            <a:t>en</a:t>
          </a:r>
          <a:r>
            <a:rPr lang="en-US" sz="2100" kern="1200" dirty="0"/>
            <a:t> </a:t>
          </a:r>
          <a:r>
            <a:rPr lang="en-US" sz="2100" kern="1200" dirty="0" err="1"/>
            <a:t>el</a:t>
          </a:r>
          <a:r>
            <a:rPr lang="en-US" sz="2100" kern="1200" dirty="0"/>
            <a:t> </a:t>
          </a:r>
          <a:r>
            <a:rPr lang="en-US" sz="2100" kern="1200" dirty="0" err="1"/>
            <a:t>dato</a:t>
          </a:r>
          <a:r>
            <a:rPr lang="en-US" sz="2100" kern="1200" dirty="0"/>
            <a:t> </a:t>
          </a:r>
          <a:r>
            <a:rPr lang="en-US" sz="2100" kern="1200" dirty="0" err="1"/>
            <a:t>cuantitativo</a:t>
          </a:r>
          <a:r>
            <a:rPr lang="en-US" sz="2100" kern="1200" dirty="0"/>
            <a:t>, </a:t>
          </a:r>
          <a:r>
            <a:rPr lang="en-US" sz="2100" kern="1200" dirty="0" err="1"/>
            <a:t>esta</a:t>
          </a:r>
          <a:r>
            <a:rPr lang="en-US" sz="2100" kern="1200" dirty="0"/>
            <a:t> </a:t>
          </a:r>
          <a:r>
            <a:rPr lang="en-US" sz="2100" kern="1200" dirty="0" err="1"/>
            <a:t>estrategia</a:t>
          </a:r>
          <a:r>
            <a:rPr lang="en-US" sz="2100" kern="1200" dirty="0"/>
            <a:t> de </a:t>
          </a:r>
          <a:r>
            <a:rPr lang="en-US" sz="2100" kern="1200" dirty="0" err="1"/>
            <a:t>investigación</a:t>
          </a:r>
          <a:r>
            <a:rPr lang="en-US" sz="2100" kern="1200" dirty="0"/>
            <a:t> no se </a:t>
          </a:r>
          <a:r>
            <a:rPr lang="en-US" sz="2100" kern="1200" dirty="0" err="1"/>
            <a:t>sumerge</a:t>
          </a:r>
          <a:r>
            <a:rPr lang="en-US" sz="2100" kern="1200" dirty="0"/>
            <a:t> </a:t>
          </a:r>
          <a:r>
            <a:rPr lang="en-US" sz="2100" kern="1200" dirty="0" err="1"/>
            <a:t>en</a:t>
          </a:r>
          <a:r>
            <a:rPr lang="en-US" sz="2100" kern="1200" dirty="0"/>
            <a:t> las </a:t>
          </a:r>
          <a:r>
            <a:rPr lang="en-US" sz="2100" kern="1200" dirty="0" err="1"/>
            <a:t>profundidades</a:t>
          </a:r>
          <a:r>
            <a:rPr lang="en-US" sz="2100" kern="1200" dirty="0"/>
            <a:t> del </a:t>
          </a:r>
          <a:r>
            <a:rPr lang="en-US" sz="2100" kern="1200" dirty="0" err="1"/>
            <a:t>océano</a:t>
          </a:r>
          <a:r>
            <a:rPr lang="en-US" sz="2100" kern="1200" dirty="0"/>
            <a:t> de la </a:t>
          </a:r>
          <a:r>
            <a:rPr lang="en-US" sz="2100" kern="1200" dirty="0" err="1"/>
            <a:t>realidad</a:t>
          </a:r>
          <a:r>
            <a:rPr lang="en-US" sz="2100" kern="1200" dirty="0"/>
            <a:t> </a:t>
          </a:r>
          <a:r>
            <a:rPr lang="en-US" sz="2100" kern="1200" dirty="0" err="1"/>
            <a:t>sociopolítica</a:t>
          </a:r>
          <a:r>
            <a:rPr lang="en-US" sz="2100" kern="1200" dirty="0"/>
            <a:t>, </a:t>
          </a:r>
          <a:r>
            <a:rPr lang="en-US" sz="2100" kern="1200" dirty="0" err="1"/>
            <a:t>económica</a:t>
          </a:r>
          <a:r>
            <a:rPr lang="en-US" sz="2100" kern="1200" dirty="0"/>
            <a:t> y cultural, </a:t>
          </a:r>
          <a:r>
            <a:rPr lang="en-US" sz="2100" kern="1200" dirty="0" err="1"/>
            <a:t>sino</a:t>
          </a:r>
          <a:r>
            <a:rPr lang="en-US" sz="2100" kern="1200" dirty="0"/>
            <a:t> que se </a:t>
          </a:r>
          <a:r>
            <a:rPr lang="en-US" sz="2100" kern="1200" dirty="0" err="1"/>
            <a:t>queda</a:t>
          </a:r>
          <a:r>
            <a:rPr lang="en-US" sz="2100" kern="1200" dirty="0"/>
            <a:t> </a:t>
          </a:r>
          <a:r>
            <a:rPr lang="en-US" sz="2100" kern="1200" dirty="0" err="1"/>
            <a:t>en</a:t>
          </a:r>
          <a:r>
            <a:rPr lang="en-US" sz="2100" kern="1200" dirty="0"/>
            <a:t> la </a:t>
          </a:r>
          <a:r>
            <a:rPr lang="en-US" sz="2100" kern="1200" dirty="0" err="1"/>
            <a:t>universalidad</a:t>
          </a:r>
          <a:r>
            <a:rPr lang="en-US" sz="2100" kern="1200" dirty="0"/>
            <a:t> de </a:t>
          </a:r>
          <a:r>
            <a:rPr lang="en-US" sz="2100" kern="1200" dirty="0" err="1"/>
            <a:t>este</a:t>
          </a:r>
          <a:r>
            <a:rPr lang="en-US" sz="2100" kern="1200" dirty="0"/>
            <a:t>, para </a:t>
          </a:r>
          <a:r>
            <a:rPr lang="en-US" sz="2100" kern="1200" dirty="0" err="1"/>
            <a:t>mirar</a:t>
          </a:r>
          <a:r>
            <a:rPr lang="en-US" sz="2100" kern="1200" dirty="0"/>
            <a:t> a lo </a:t>
          </a:r>
          <a:r>
            <a:rPr lang="en-US" sz="2100" kern="1200" dirty="0" err="1"/>
            <a:t>lejos</a:t>
          </a:r>
          <a:r>
            <a:rPr lang="en-US" sz="2100" kern="1200" dirty="0"/>
            <a:t> y </a:t>
          </a:r>
          <a:r>
            <a:rPr lang="en-US" sz="2100" kern="1200" dirty="0" err="1"/>
            <a:t>ver</a:t>
          </a:r>
          <a:r>
            <a:rPr lang="en-US" sz="2100" kern="1200" dirty="0"/>
            <a:t> </a:t>
          </a:r>
          <a:r>
            <a:rPr lang="en-US" sz="2100" kern="1200" dirty="0" err="1"/>
            <a:t>los</a:t>
          </a:r>
          <a:r>
            <a:rPr lang="en-US" sz="2100" kern="1200" dirty="0"/>
            <a:t> contornos </a:t>
          </a:r>
          <a:r>
            <a:rPr lang="en-US" sz="2100" kern="1200" dirty="0" err="1"/>
            <a:t>generales</a:t>
          </a:r>
          <a:r>
            <a:rPr lang="en-US" sz="2100" kern="1200" dirty="0"/>
            <a:t>. </a:t>
          </a:r>
        </a:p>
      </dsp:txBody>
      <dsp:txXfrm>
        <a:off x="6025257" y="877442"/>
        <a:ext cx="4189308" cy="384176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0F8228-03D6-4402-B5D9-429A88C1D13E}">
      <dsp:nvSpPr>
        <dsp:cNvPr id="0" name=""/>
        <dsp:cNvSpPr/>
      </dsp:nvSpPr>
      <dsp:spPr>
        <a:xfrm>
          <a:off x="0" y="866000"/>
          <a:ext cx="10335350" cy="15987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0CD495-81FF-4B35-AF04-C3BA1B08C563}">
      <dsp:nvSpPr>
        <dsp:cNvPr id="0" name=""/>
        <dsp:cNvSpPr/>
      </dsp:nvSpPr>
      <dsp:spPr>
        <a:xfrm>
          <a:off x="483628" y="1225724"/>
          <a:ext cx="879323" cy="8793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C820D2-030A-4D81-A4BA-D3C816064D71}">
      <dsp:nvSpPr>
        <dsp:cNvPr id="0" name=""/>
        <dsp:cNvSpPr/>
      </dsp:nvSpPr>
      <dsp:spPr>
        <a:xfrm>
          <a:off x="1846580" y="866000"/>
          <a:ext cx="8488769" cy="159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203" tIns="169203" rIns="169203" bIns="169203" numCol="1" spcCol="1270" anchor="ctr" anchorCtr="0">
          <a:noAutofit/>
        </a:bodyPr>
        <a:lstStyle/>
        <a:p>
          <a:pPr marL="0" lvl="0" indent="0" algn="l" defTabSz="977900">
            <a:lnSpc>
              <a:spcPct val="90000"/>
            </a:lnSpc>
            <a:spcBef>
              <a:spcPct val="0"/>
            </a:spcBef>
            <a:spcAft>
              <a:spcPct val="35000"/>
            </a:spcAft>
            <a:buNone/>
          </a:pPr>
          <a:r>
            <a:rPr lang="en-US" sz="2200" kern="1200" dirty="0"/>
            <a:t>La </a:t>
          </a:r>
          <a:r>
            <a:rPr lang="en-US" sz="2200" kern="1200" dirty="0" err="1"/>
            <a:t>problematización</a:t>
          </a:r>
          <a:r>
            <a:rPr lang="en-US" sz="2200" kern="1200" dirty="0"/>
            <a:t> </a:t>
          </a:r>
          <a:r>
            <a:rPr lang="en-US" sz="2200" kern="1200" dirty="0" err="1"/>
            <a:t>tiende</a:t>
          </a:r>
          <a:r>
            <a:rPr lang="en-US" sz="2200" kern="1200" dirty="0"/>
            <a:t> a ser </a:t>
          </a:r>
          <a:r>
            <a:rPr lang="en-US" sz="2200" kern="1200" dirty="0" err="1"/>
            <a:t>más</a:t>
          </a:r>
          <a:r>
            <a:rPr lang="en-US" sz="2200" kern="1200" dirty="0"/>
            <a:t> </a:t>
          </a:r>
          <a:r>
            <a:rPr lang="en-US" sz="2200" kern="1200" dirty="0" err="1"/>
            <a:t>deductiva</a:t>
          </a:r>
          <a:r>
            <a:rPr lang="en-US" sz="2200" kern="1200" dirty="0"/>
            <a:t>, </a:t>
          </a:r>
          <a:r>
            <a:rPr lang="en-US" sz="2200" kern="1200" dirty="0" err="1"/>
            <a:t>mecánica</a:t>
          </a:r>
          <a:r>
            <a:rPr lang="en-US" sz="2200" kern="1200" dirty="0"/>
            <a:t> y </a:t>
          </a:r>
          <a:r>
            <a:rPr lang="en-US" sz="2200" kern="1200" dirty="0" err="1"/>
            <a:t>evidente</a:t>
          </a:r>
          <a:r>
            <a:rPr lang="en-US" sz="2200" kern="1200" dirty="0"/>
            <a:t>, </a:t>
          </a:r>
          <a:r>
            <a:rPr lang="en-US" sz="2200" kern="1200" dirty="0" err="1"/>
            <a:t>en</a:t>
          </a:r>
          <a:r>
            <a:rPr lang="en-US" sz="2200" kern="1200" dirty="0"/>
            <a:t> </a:t>
          </a:r>
          <a:r>
            <a:rPr lang="en-US" sz="2200" kern="1200" dirty="0" err="1"/>
            <a:t>el</a:t>
          </a:r>
          <a:r>
            <a:rPr lang="en-US" sz="2200" kern="1200" dirty="0"/>
            <a:t> tanto se </a:t>
          </a:r>
          <a:r>
            <a:rPr lang="en-US" sz="2200" kern="1200" dirty="0" err="1"/>
            <a:t>concentra</a:t>
          </a:r>
          <a:r>
            <a:rPr lang="en-US" sz="2200" kern="1200" dirty="0"/>
            <a:t> </a:t>
          </a:r>
          <a:r>
            <a:rPr lang="en-US" sz="2200" kern="1200" dirty="0" err="1"/>
            <a:t>en</a:t>
          </a:r>
          <a:r>
            <a:rPr lang="en-US" sz="2200" kern="1200" dirty="0"/>
            <a:t> la </a:t>
          </a:r>
          <a:r>
            <a:rPr lang="en-US" sz="2200" kern="1200" dirty="0" err="1"/>
            <a:t>cuantificación</a:t>
          </a:r>
          <a:r>
            <a:rPr lang="en-US" sz="2200" kern="1200" dirty="0"/>
            <a:t> del </a:t>
          </a:r>
          <a:r>
            <a:rPr lang="en-US" sz="2200" kern="1200" dirty="0" err="1"/>
            <a:t>dato</a:t>
          </a:r>
          <a:r>
            <a:rPr lang="en-US" sz="2200" kern="1200" dirty="0"/>
            <a:t> “dado”, </a:t>
          </a:r>
          <a:r>
            <a:rPr lang="en-US" sz="2200" kern="1200" dirty="0" err="1"/>
            <a:t>presuntamente</a:t>
          </a:r>
          <a:r>
            <a:rPr lang="en-US" sz="2200" kern="1200" dirty="0"/>
            <a:t>, “</a:t>
          </a:r>
          <a:r>
            <a:rPr lang="en-US" sz="2200" kern="1200" dirty="0" err="1"/>
            <a:t>objetivo</a:t>
          </a:r>
          <a:r>
            <a:rPr lang="en-US" sz="2200" kern="1200" dirty="0"/>
            <a:t>”. </a:t>
          </a:r>
        </a:p>
      </dsp:txBody>
      <dsp:txXfrm>
        <a:off x="1846580" y="866000"/>
        <a:ext cx="8488769" cy="1598770"/>
      </dsp:txXfrm>
    </dsp:sp>
    <dsp:sp modelId="{4191DB53-CEC0-4430-BEE5-920F516FF88D}">
      <dsp:nvSpPr>
        <dsp:cNvPr id="0" name=""/>
        <dsp:cNvSpPr/>
      </dsp:nvSpPr>
      <dsp:spPr>
        <a:xfrm>
          <a:off x="0" y="2864464"/>
          <a:ext cx="10335350" cy="159877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A30110-A9E9-49F6-9322-0B4E766E93AB}">
      <dsp:nvSpPr>
        <dsp:cNvPr id="0" name=""/>
        <dsp:cNvSpPr/>
      </dsp:nvSpPr>
      <dsp:spPr>
        <a:xfrm>
          <a:off x="483628" y="3224187"/>
          <a:ext cx="879323" cy="8793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5A22D31-3B05-44FC-A899-890B4AD3E2B0}">
      <dsp:nvSpPr>
        <dsp:cNvPr id="0" name=""/>
        <dsp:cNvSpPr/>
      </dsp:nvSpPr>
      <dsp:spPr>
        <a:xfrm>
          <a:off x="1846580" y="2864464"/>
          <a:ext cx="8488769" cy="1598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203" tIns="169203" rIns="169203" bIns="169203" numCol="1" spcCol="1270" anchor="ctr" anchorCtr="0">
          <a:noAutofit/>
        </a:bodyPr>
        <a:lstStyle/>
        <a:p>
          <a:pPr marL="0" lvl="0" indent="0" algn="l" defTabSz="977900">
            <a:lnSpc>
              <a:spcPct val="90000"/>
            </a:lnSpc>
            <a:spcBef>
              <a:spcPct val="0"/>
            </a:spcBef>
            <a:spcAft>
              <a:spcPct val="35000"/>
            </a:spcAft>
            <a:buNone/>
          </a:pPr>
          <a:r>
            <a:rPr lang="en-US" sz="2200" kern="1200" dirty="0"/>
            <a:t>De </a:t>
          </a:r>
          <a:r>
            <a:rPr lang="en-US" sz="2200" kern="1200" dirty="0" err="1"/>
            <a:t>esta</a:t>
          </a:r>
          <a:r>
            <a:rPr lang="en-US" sz="2200" kern="1200" dirty="0"/>
            <a:t> forma, </a:t>
          </a:r>
          <a:r>
            <a:rPr lang="en-US" sz="2200" kern="1200" dirty="0" err="1"/>
            <a:t>mientras</a:t>
          </a:r>
          <a:r>
            <a:rPr lang="en-US" sz="2200" kern="1200" dirty="0"/>
            <a:t> la </a:t>
          </a:r>
          <a:r>
            <a:rPr lang="en-US" sz="2200" kern="1200" dirty="0" err="1"/>
            <a:t>investigación</a:t>
          </a:r>
          <a:r>
            <a:rPr lang="en-US" sz="2200" kern="1200" dirty="0"/>
            <a:t> </a:t>
          </a:r>
          <a:r>
            <a:rPr lang="en-US" sz="2200" kern="1200" dirty="0" err="1"/>
            <a:t>cuantitativa</a:t>
          </a:r>
          <a:r>
            <a:rPr lang="en-US" sz="2200" kern="1200" dirty="0"/>
            <a:t> </a:t>
          </a:r>
          <a:r>
            <a:rPr lang="en-US" sz="2200" kern="1200" dirty="0" err="1"/>
            <a:t>estudia</a:t>
          </a:r>
          <a:r>
            <a:rPr lang="en-US" sz="2200" kern="1200" dirty="0"/>
            <a:t> la </a:t>
          </a:r>
          <a:r>
            <a:rPr lang="en-US" sz="2200" kern="1200" dirty="0" err="1"/>
            <a:t>relación</a:t>
          </a:r>
          <a:r>
            <a:rPr lang="en-US" sz="2200" kern="1200" dirty="0"/>
            <a:t> y </a:t>
          </a:r>
          <a:r>
            <a:rPr lang="en-US" sz="2200" kern="1200" dirty="0" err="1"/>
            <a:t>asociación</a:t>
          </a:r>
          <a:r>
            <a:rPr lang="en-US" sz="2200" kern="1200" dirty="0"/>
            <a:t> entre variables </a:t>
          </a:r>
          <a:r>
            <a:rPr lang="en-US" sz="2200" kern="1200" dirty="0" err="1"/>
            <a:t>cuantificables</a:t>
          </a:r>
          <a:r>
            <a:rPr lang="en-US" sz="2200" kern="1200" dirty="0"/>
            <a:t>, la </a:t>
          </a:r>
          <a:r>
            <a:rPr lang="en-US" sz="2200" kern="1200" dirty="0" err="1"/>
            <a:t>cualitativa</a:t>
          </a:r>
          <a:r>
            <a:rPr lang="en-US" sz="2200" kern="1200" dirty="0"/>
            <a:t> </a:t>
          </a:r>
          <a:r>
            <a:rPr lang="en-US" sz="2200" kern="1200" dirty="0" err="1"/>
            <a:t>hace</a:t>
          </a:r>
          <a:r>
            <a:rPr lang="en-US" sz="2200" kern="1200" dirty="0"/>
            <a:t> lo </a:t>
          </a:r>
          <a:r>
            <a:rPr lang="en-US" sz="2200" kern="1200" dirty="0" err="1"/>
            <a:t>propio</a:t>
          </a:r>
          <a:r>
            <a:rPr lang="en-US" sz="2200" kern="1200" dirty="0"/>
            <a:t> </a:t>
          </a:r>
          <a:r>
            <a:rPr lang="en-US" sz="2200" kern="1200" dirty="0" err="1"/>
            <a:t>en</a:t>
          </a:r>
          <a:r>
            <a:rPr lang="en-US" sz="2200" kern="1200" dirty="0"/>
            <a:t> </a:t>
          </a:r>
          <a:r>
            <a:rPr lang="en-US" sz="2200" kern="1200" dirty="0" err="1"/>
            <a:t>contextos</a:t>
          </a:r>
          <a:r>
            <a:rPr lang="en-US" sz="2200" kern="1200" dirty="0"/>
            <a:t> </a:t>
          </a:r>
          <a:r>
            <a:rPr lang="en-US" sz="2200" kern="1200" dirty="0" err="1"/>
            <a:t>situacionales</a:t>
          </a:r>
          <a:r>
            <a:rPr lang="en-US" sz="2200" kern="1200" dirty="0"/>
            <a:t> y </a:t>
          </a:r>
          <a:r>
            <a:rPr lang="en-US" sz="2200" kern="1200" dirty="0" err="1"/>
            <a:t>estructurales</a:t>
          </a:r>
          <a:r>
            <a:rPr lang="en-US" sz="2200" kern="1200" dirty="0"/>
            <a:t> (López-Herrera, 2009, </a:t>
          </a:r>
          <a:r>
            <a:rPr lang="en-US" sz="2200" kern="1200" dirty="0" err="1"/>
            <a:t>pág</a:t>
          </a:r>
          <a:r>
            <a:rPr lang="en-US" sz="2200" kern="1200" dirty="0"/>
            <a:t>. 132) </a:t>
          </a:r>
        </a:p>
      </dsp:txBody>
      <dsp:txXfrm>
        <a:off x="1846580" y="2864464"/>
        <a:ext cx="8488769" cy="159877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17D67-9853-C641-AEC9-2753FDA381CD}">
      <dsp:nvSpPr>
        <dsp:cNvPr id="0" name=""/>
        <dsp:cNvSpPr/>
      </dsp:nvSpPr>
      <dsp:spPr>
        <a:xfrm>
          <a:off x="0" y="201751"/>
          <a:ext cx="10335350" cy="207791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La dicotomía entre lo cuantitativo y lo cualitativo ha empezado a desdibujarse en los últimos años y, al parecer, los </a:t>
          </a:r>
          <a:r>
            <a:rPr lang="en-US" sz="2400" i="1" kern="1200"/>
            <a:t>enfoques complementarios o mixtos</a:t>
          </a:r>
          <a:r>
            <a:rPr lang="en-US" sz="2400" kern="1200"/>
            <a:t>, como una reivindicación de lo cualitativo, han venido ganando terreno después de décadas de dominio cuantitativista (Valles, 1997, págs. 38-39). </a:t>
          </a:r>
        </a:p>
      </dsp:txBody>
      <dsp:txXfrm>
        <a:off x="101436" y="303187"/>
        <a:ext cx="10132478" cy="1875047"/>
      </dsp:txXfrm>
    </dsp:sp>
    <dsp:sp modelId="{3E7D0653-9AF7-C24A-99ED-DA6491D8DC2C}">
      <dsp:nvSpPr>
        <dsp:cNvPr id="0" name=""/>
        <dsp:cNvSpPr/>
      </dsp:nvSpPr>
      <dsp:spPr>
        <a:xfrm>
          <a:off x="0" y="2348791"/>
          <a:ext cx="10335350" cy="2077919"/>
        </a:xfrm>
        <a:prstGeom prst="roundRect">
          <a:avLst/>
        </a:prstGeom>
        <a:solidFill>
          <a:schemeClr val="accent5">
            <a:hueOff val="1515782"/>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La polémica se ve superada por la cuestión de las </a:t>
          </a:r>
          <a:r>
            <a:rPr lang="en-US" sz="2400" i="1" kern="1200"/>
            <a:t>técnicas, </a:t>
          </a:r>
          <a:r>
            <a:rPr lang="en-US" sz="2400" kern="1200"/>
            <a:t>lo que significa que las mejores oportunidades para ambos enfoques es, precisamente, desvincular ambos momentos señalados, el epistémico y el técnico. De esta forma, se debe concluir que la complementariedad se ha fortalecido en el terreno de la investigación.</a:t>
          </a:r>
        </a:p>
      </dsp:txBody>
      <dsp:txXfrm>
        <a:off x="101436" y="2450227"/>
        <a:ext cx="10132478" cy="1875047"/>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D8ECE1-8D84-404D-A73F-89EF9B9920FE}">
      <dsp:nvSpPr>
        <dsp:cNvPr id="0" name=""/>
        <dsp:cNvSpPr/>
      </dsp:nvSpPr>
      <dsp:spPr>
        <a:xfrm>
          <a:off x="0" y="0"/>
          <a:ext cx="61096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307C41-358F-5F45-B509-9F86CA994901}">
      <dsp:nvSpPr>
        <dsp:cNvPr id="0" name=""/>
        <dsp:cNvSpPr/>
      </dsp:nvSpPr>
      <dsp:spPr>
        <a:xfrm>
          <a:off x="0" y="0"/>
          <a:ext cx="6109602" cy="2487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Una vez delimitado con mayor claridad el problema general de investigación y zanjada la cuestión de la postura epistemológica, a partir de este ejercicio de interrogación-investigación exploratoria -preguntas iniciales y estado del arte-, se puede proceder a desarrollar la justificación, la cual corresponde con la primera etapa formal del Proyecto.</a:t>
          </a:r>
        </a:p>
      </dsp:txBody>
      <dsp:txXfrm>
        <a:off x="0" y="0"/>
        <a:ext cx="6109602" cy="2487097"/>
      </dsp:txXfrm>
    </dsp:sp>
    <dsp:sp modelId="{C40B81CA-5A6D-C142-893F-9792B442E3AC}">
      <dsp:nvSpPr>
        <dsp:cNvPr id="0" name=""/>
        <dsp:cNvSpPr/>
      </dsp:nvSpPr>
      <dsp:spPr>
        <a:xfrm>
          <a:off x="0" y="2487097"/>
          <a:ext cx="61096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600457-3D95-9141-935A-2A5DAFAF87D9}">
      <dsp:nvSpPr>
        <dsp:cNvPr id="0" name=""/>
        <dsp:cNvSpPr/>
      </dsp:nvSpPr>
      <dsp:spPr>
        <a:xfrm>
          <a:off x="0" y="2487097"/>
          <a:ext cx="6109602" cy="2487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La justificación es una primera relación de ideas por medio de la cual el investigador trata de sustentar su objeto de estudio a partir de tres puntos de vista específicos: la importancia del objeto </a:t>
          </a:r>
          <a:r>
            <a:rPr lang="en-US" sz="2000" i="1" kern="1200"/>
            <a:t>para la sociedad </a:t>
          </a:r>
          <a:r>
            <a:rPr lang="en-US" sz="2000" kern="1200"/>
            <a:t>considerada; la relevancia </a:t>
          </a:r>
          <a:r>
            <a:rPr lang="en-US" sz="2000" i="1" kern="1200"/>
            <a:t>para la disciplina </a:t>
          </a:r>
          <a:r>
            <a:rPr lang="en-US" sz="2000" kern="1200"/>
            <a:t>en cuestión y la </a:t>
          </a:r>
          <a:r>
            <a:rPr lang="en-US" sz="2000" i="1" kern="1200"/>
            <a:t>importancia operativa</a:t>
          </a:r>
          <a:r>
            <a:rPr lang="en-US" sz="2000" kern="1200"/>
            <a:t>, cuando se trata de un ejercicio con pretensiones prácticas o aplicadas. </a:t>
          </a:r>
        </a:p>
      </dsp:txBody>
      <dsp:txXfrm>
        <a:off x="0" y="2487097"/>
        <a:ext cx="6109602" cy="248709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DC2607-4AC1-A945-9D77-DE9EBF487994}">
      <dsp:nvSpPr>
        <dsp:cNvPr id="0" name=""/>
        <dsp:cNvSpPr/>
      </dsp:nvSpPr>
      <dsp:spPr>
        <a:xfrm>
          <a:off x="1261" y="304408"/>
          <a:ext cx="4428354" cy="28120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DC488C-D462-454E-83F8-D8C974E15748}">
      <dsp:nvSpPr>
        <dsp:cNvPr id="0" name=""/>
        <dsp:cNvSpPr/>
      </dsp:nvSpPr>
      <dsp:spPr>
        <a:xfrm>
          <a:off x="493301" y="771845"/>
          <a:ext cx="4428354" cy="281200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Formalmente, esto se vierte en el documento en no más de tres páginas, toda vez que representa una síntesis clara y concreta sobre estos elementos. </a:t>
          </a:r>
        </a:p>
      </dsp:txBody>
      <dsp:txXfrm>
        <a:off x="575662" y="854206"/>
        <a:ext cx="4263632" cy="2647282"/>
      </dsp:txXfrm>
    </dsp:sp>
    <dsp:sp modelId="{F7A10AB5-2F12-F142-BD66-C2CA65B5433E}">
      <dsp:nvSpPr>
        <dsp:cNvPr id="0" name=""/>
        <dsp:cNvSpPr/>
      </dsp:nvSpPr>
      <dsp:spPr>
        <a:xfrm>
          <a:off x="5413694" y="304408"/>
          <a:ext cx="4428354" cy="28120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B8DA38-7D24-D14D-8529-422D3032FBB7}">
      <dsp:nvSpPr>
        <dsp:cNvPr id="0" name=""/>
        <dsp:cNvSpPr/>
      </dsp:nvSpPr>
      <dsp:spPr>
        <a:xfrm>
          <a:off x="5905734" y="771845"/>
          <a:ext cx="4428354" cy="281200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Desde el punto de vista de </a:t>
          </a:r>
          <a:r>
            <a:rPr lang="en-US" sz="1900" b="1" kern="1200"/>
            <a:t>la importancia del objeto en relación con las necesidades sociales del país o región de interés</a:t>
          </a:r>
          <a:r>
            <a:rPr lang="en-US" sz="1900" kern="1200"/>
            <a:t>, el investigador utiliza su sentido común y capacidad profesional, además de las fuentes ya indagadas, para sustentar este punto del proyecto. </a:t>
          </a:r>
        </a:p>
      </dsp:txBody>
      <dsp:txXfrm>
        <a:off x="5988095" y="854206"/>
        <a:ext cx="4263632" cy="264728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BDBBF-8474-0340-B185-9FE7ECD687A3}">
      <dsp:nvSpPr>
        <dsp:cNvPr id="0" name=""/>
        <dsp:cNvSpPr/>
      </dsp:nvSpPr>
      <dsp:spPr>
        <a:xfrm>
          <a:off x="2018" y="567834"/>
          <a:ext cx="4304713" cy="346104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La justificación desde el punto de vista de la disciplina en cuestión, sea la ciencia política o cualquier otra ciencia social o económica. </a:t>
          </a:r>
        </a:p>
      </dsp:txBody>
      <dsp:txXfrm>
        <a:off x="103388" y="669204"/>
        <a:ext cx="4101973" cy="3258301"/>
      </dsp:txXfrm>
    </dsp:sp>
    <dsp:sp modelId="{49CB1520-60DD-AE4A-A542-4920933959C1}">
      <dsp:nvSpPr>
        <dsp:cNvPr id="0" name=""/>
        <dsp:cNvSpPr/>
      </dsp:nvSpPr>
      <dsp:spPr>
        <a:xfrm>
          <a:off x="4737203" y="1764571"/>
          <a:ext cx="912599" cy="106756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737203" y="1978085"/>
        <a:ext cx="638819" cy="640540"/>
      </dsp:txXfrm>
    </dsp:sp>
    <dsp:sp modelId="{1D17EF73-35A4-7A46-A16F-CFF94B643D06}">
      <dsp:nvSpPr>
        <dsp:cNvPr id="0" name=""/>
        <dsp:cNvSpPr/>
      </dsp:nvSpPr>
      <dsp:spPr>
        <a:xfrm>
          <a:off x="6028617" y="567834"/>
          <a:ext cx="4304713" cy="3461041"/>
        </a:xfrm>
        <a:prstGeom prst="roundRect">
          <a:avLst>
            <a:gd name="adj" fmla="val 10000"/>
          </a:avLst>
        </a:prstGeom>
        <a:solidFill>
          <a:schemeClr val="accent5">
            <a:hueOff val="1515782"/>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El primer paso para realizar esto corresponde al estado del arte, pues es vital que el investigador determine que no existen investigaciones, tesis, artículos especializados y, en general, libros o ensayos, que hayan abordado la problemática concreta de interés y que invaliden el proyecto de investigación por redundante, así como los aportes novedosos y la utilidad que se deriven de su ejecución (Mendicoa, 2003, pág. 38). </a:t>
          </a:r>
        </a:p>
      </dsp:txBody>
      <dsp:txXfrm>
        <a:off x="6129987" y="669204"/>
        <a:ext cx="4101973" cy="325830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934F4E-40C4-D94C-A3A3-FEE37C6EB231}">
      <dsp:nvSpPr>
        <dsp:cNvPr id="0" name=""/>
        <dsp:cNvSpPr/>
      </dsp:nvSpPr>
      <dsp:spPr>
        <a:xfrm>
          <a:off x="0" y="0"/>
          <a:ext cx="8374585" cy="151990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Naturalmente, se trata de investigaciones que correspondan de manera específica y directa con el problema y no aquellas que lo abordan tangencialmente, o bien, desde otra disciplina. </a:t>
          </a:r>
        </a:p>
      </dsp:txBody>
      <dsp:txXfrm>
        <a:off x="44516" y="44516"/>
        <a:ext cx="6734491" cy="1430872"/>
      </dsp:txXfrm>
    </dsp:sp>
    <dsp:sp modelId="{B9E56D4E-6D5B-944F-B14F-D02A6636249E}">
      <dsp:nvSpPr>
        <dsp:cNvPr id="0" name=""/>
        <dsp:cNvSpPr/>
      </dsp:nvSpPr>
      <dsp:spPr>
        <a:xfrm>
          <a:off x="738934" y="1773221"/>
          <a:ext cx="8374585" cy="151990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En la redacción de la justificación, se debe relacionar de manera directa la existencia o inexistencia de dichas investigaciones, y se señalan de manera concreta las </a:t>
          </a:r>
          <a:r>
            <a:rPr lang="en-US" sz="2000" i="1" kern="1200"/>
            <a:t>referencias bibliográficas </a:t>
          </a:r>
          <a:r>
            <a:rPr lang="en-US" sz="2000" kern="1200"/>
            <a:t>de rigor. </a:t>
          </a:r>
        </a:p>
      </dsp:txBody>
      <dsp:txXfrm>
        <a:off x="783450" y="1817737"/>
        <a:ext cx="6558682" cy="1430872"/>
      </dsp:txXfrm>
    </dsp:sp>
    <dsp:sp modelId="{D423B524-0874-404A-A86B-B7A003D333F7}">
      <dsp:nvSpPr>
        <dsp:cNvPr id="0" name=""/>
        <dsp:cNvSpPr/>
      </dsp:nvSpPr>
      <dsp:spPr>
        <a:xfrm>
          <a:off x="1477868" y="3546442"/>
          <a:ext cx="8374585" cy="151990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Además</a:t>
          </a:r>
          <a:r>
            <a:rPr lang="en-US" sz="2000" kern="1200" dirty="0"/>
            <a:t>, </a:t>
          </a:r>
          <a:r>
            <a:rPr lang="en-US" sz="2000" kern="1200" dirty="0" err="1"/>
            <a:t>debe</a:t>
          </a:r>
          <a:r>
            <a:rPr lang="en-US" sz="2000" kern="1200" dirty="0"/>
            <a:t> </a:t>
          </a:r>
          <a:r>
            <a:rPr lang="en-US" sz="2000" kern="1200" dirty="0" err="1"/>
            <a:t>dejarse</a:t>
          </a:r>
          <a:r>
            <a:rPr lang="en-US" sz="2000" kern="1200" dirty="0"/>
            <a:t> </a:t>
          </a:r>
          <a:r>
            <a:rPr lang="en-US" sz="2000" kern="1200" dirty="0" err="1"/>
            <a:t>en</a:t>
          </a:r>
          <a:r>
            <a:rPr lang="en-US" sz="2000" kern="1200" dirty="0"/>
            <a:t> claro </a:t>
          </a:r>
          <a:r>
            <a:rPr lang="en-US" sz="2000" kern="1200" dirty="0" err="1"/>
            <a:t>el</a:t>
          </a:r>
          <a:r>
            <a:rPr lang="en-US" sz="2000" kern="1200" dirty="0"/>
            <a:t> panorama de </a:t>
          </a:r>
          <a:r>
            <a:rPr lang="en-US" sz="2000" kern="1200" dirty="0" err="1"/>
            <a:t>investigación</a:t>
          </a:r>
          <a:r>
            <a:rPr lang="en-US" sz="2000" kern="1200" dirty="0"/>
            <a:t>, tanto </a:t>
          </a:r>
          <a:r>
            <a:rPr lang="en-US" sz="2000" kern="1200" dirty="0" err="1"/>
            <a:t>en</a:t>
          </a:r>
          <a:r>
            <a:rPr lang="en-US" sz="2000" kern="1200" dirty="0"/>
            <a:t> </a:t>
          </a:r>
          <a:r>
            <a:rPr lang="en-US" sz="2000" kern="1200" dirty="0" err="1"/>
            <a:t>cuanto</a:t>
          </a:r>
          <a:r>
            <a:rPr lang="en-US" sz="2000" kern="1200" dirty="0"/>
            <a:t> a las bases de </a:t>
          </a:r>
          <a:r>
            <a:rPr lang="en-US" sz="2000" kern="1200" dirty="0" err="1"/>
            <a:t>datos</a:t>
          </a:r>
          <a:r>
            <a:rPr lang="en-US" sz="2000" kern="1200" dirty="0"/>
            <a:t> y </a:t>
          </a:r>
          <a:r>
            <a:rPr lang="en-US" sz="2000" kern="1200" dirty="0" err="1"/>
            <a:t>bibliográficas</a:t>
          </a:r>
          <a:r>
            <a:rPr lang="en-US" sz="2000" kern="1200" dirty="0"/>
            <a:t> </a:t>
          </a:r>
          <a:r>
            <a:rPr lang="en-US" sz="2000" kern="1200" dirty="0" err="1"/>
            <a:t>nacionales</a:t>
          </a:r>
          <a:r>
            <a:rPr lang="en-US" sz="2000" kern="1200" dirty="0"/>
            <a:t>, </a:t>
          </a:r>
          <a:r>
            <a:rPr lang="en-US" sz="2000" kern="1200" dirty="0" err="1"/>
            <a:t>como</a:t>
          </a:r>
          <a:r>
            <a:rPr lang="en-US" sz="2000" kern="1200" dirty="0"/>
            <a:t> </a:t>
          </a:r>
          <a:r>
            <a:rPr lang="en-US" sz="2000" kern="1200" dirty="0" err="1"/>
            <a:t>internacionales</a:t>
          </a:r>
          <a:r>
            <a:rPr lang="en-US" sz="2000" kern="1200" dirty="0"/>
            <a:t>. </a:t>
          </a:r>
        </a:p>
      </dsp:txBody>
      <dsp:txXfrm>
        <a:off x="1522384" y="3590958"/>
        <a:ext cx="6558682" cy="1430872"/>
      </dsp:txXfrm>
    </dsp:sp>
    <dsp:sp modelId="{1D7F2E02-3EBE-0E48-9722-54FEC170D1EF}">
      <dsp:nvSpPr>
        <dsp:cNvPr id="0" name=""/>
        <dsp:cNvSpPr/>
      </dsp:nvSpPr>
      <dsp:spPr>
        <a:xfrm>
          <a:off x="7386648" y="1152593"/>
          <a:ext cx="987937" cy="98793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08934" y="1152593"/>
        <a:ext cx="543365" cy="743423"/>
      </dsp:txXfrm>
    </dsp:sp>
    <dsp:sp modelId="{47F2E32C-F802-C442-BC50-9EC0FE32C64A}">
      <dsp:nvSpPr>
        <dsp:cNvPr id="0" name=""/>
        <dsp:cNvSpPr/>
      </dsp:nvSpPr>
      <dsp:spPr>
        <a:xfrm>
          <a:off x="8125582" y="2915682"/>
          <a:ext cx="987937" cy="98793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47868" y="2915682"/>
        <a:ext cx="543365" cy="74342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F9C759-495B-5041-8E89-DB7621959F2E}">
      <dsp:nvSpPr>
        <dsp:cNvPr id="0" name=""/>
        <dsp:cNvSpPr/>
      </dsp:nvSpPr>
      <dsp:spPr>
        <a:xfrm>
          <a:off x="0" y="0"/>
          <a:ext cx="6991350" cy="29440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El investigador aprovecha el conocimiento generado con antelación, para sus propios fines, lo cual es fundamental para el proceso de conocimiento científico. En suma; </a:t>
          </a:r>
        </a:p>
      </dsp:txBody>
      <dsp:txXfrm>
        <a:off x="143715" y="143715"/>
        <a:ext cx="6703920" cy="2656582"/>
      </dsp:txXfrm>
    </dsp:sp>
    <dsp:sp modelId="{2DCE2BEA-3289-044B-A638-7036ECBA716C}">
      <dsp:nvSpPr>
        <dsp:cNvPr id="0" name=""/>
        <dsp:cNvSpPr/>
      </dsp:nvSpPr>
      <dsp:spPr>
        <a:xfrm>
          <a:off x="0" y="3023934"/>
          <a:ext cx="6991350" cy="2944012"/>
        </a:xfrm>
        <a:prstGeom prst="roundRect">
          <a:avLst/>
        </a:prstGeom>
        <a:solidFill>
          <a:schemeClr val="accent2">
            <a:hueOff val="1496908"/>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i="1" kern="1200"/>
            <a:t>“Aquí se manifiesta si el estudio puede ser demostrado. No se trata de una investigación ya resuelta. Lo que se va a estudiar permite hacer generalizaciones aplicables a situaciones similares. La investigación afina un concepto teórico, o bien, ofrece resultados capaces de modificar positivamente a teorías existentes” </a:t>
          </a:r>
          <a:r>
            <a:rPr lang="en-US" sz="2200" kern="1200"/>
            <a:t>(Alonso, 2008, pág. 233)</a:t>
          </a:r>
          <a:r>
            <a:rPr lang="en-US" sz="2200" i="1" kern="1200"/>
            <a:t>. </a:t>
          </a:r>
          <a:endParaRPr lang="en-US" sz="2200" kern="1200"/>
        </a:p>
      </dsp:txBody>
      <dsp:txXfrm>
        <a:off x="143715" y="3167649"/>
        <a:ext cx="6703920" cy="2656582"/>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BEB12-8054-0C43-80E4-CDED3624AC4C}">
      <dsp:nvSpPr>
        <dsp:cNvPr id="0" name=""/>
        <dsp:cNvSpPr/>
      </dsp:nvSpPr>
      <dsp:spPr>
        <a:xfrm>
          <a:off x="0" y="0"/>
          <a:ext cx="775379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9FD59C-1D3A-D547-A40C-D0D7A67F90C0}">
      <dsp:nvSpPr>
        <dsp:cNvPr id="0" name=""/>
        <dsp:cNvSpPr/>
      </dsp:nvSpPr>
      <dsp:spPr>
        <a:xfrm>
          <a:off x="0" y="0"/>
          <a:ext cx="7753790" cy="304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Al tratarse de estudios con vocación práctica, en cualquiera de las ciencias de interés, la justificación también requiere de la dimensión operativa. </a:t>
          </a:r>
        </a:p>
      </dsp:txBody>
      <dsp:txXfrm>
        <a:off x="0" y="0"/>
        <a:ext cx="7753790" cy="3043237"/>
      </dsp:txXfrm>
    </dsp:sp>
    <dsp:sp modelId="{2A439915-2A17-6848-9B4D-A30691F8CB86}">
      <dsp:nvSpPr>
        <dsp:cNvPr id="0" name=""/>
        <dsp:cNvSpPr/>
      </dsp:nvSpPr>
      <dsp:spPr>
        <a:xfrm>
          <a:off x="0" y="3043237"/>
          <a:ext cx="7753790" cy="0"/>
        </a:xfrm>
        <a:prstGeom prst="line">
          <a:avLst/>
        </a:prstGeom>
        <a:solidFill>
          <a:schemeClr val="accent2">
            <a:hueOff val="1496908"/>
            <a:satOff val="-674"/>
            <a:lumOff val="7057"/>
            <a:alphaOff val="0"/>
          </a:schemeClr>
        </a:solidFill>
        <a:ln w="12700" cap="flat" cmpd="sng" algn="ctr">
          <a:solidFill>
            <a:schemeClr val="accent2">
              <a:hueOff val="1496908"/>
              <a:satOff val="-674"/>
              <a:lumOff val="70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9D777F-086A-264B-A22F-16F941EAC3BD}">
      <dsp:nvSpPr>
        <dsp:cNvPr id="0" name=""/>
        <dsp:cNvSpPr/>
      </dsp:nvSpPr>
      <dsp:spPr>
        <a:xfrm>
          <a:off x="0" y="3043237"/>
          <a:ext cx="7753790" cy="304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Por la naturaleza del estudio, la investigación pretende proponer soluciones concretas a un problema dado, generalmente, en el marco de una institución, empresa u organización específica y, en esa línea, debe justificarse el objeto de estudio respecto de las necesidades institucionales y operativas de la organización de interés.</a:t>
          </a:r>
        </a:p>
      </dsp:txBody>
      <dsp:txXfrm>
        <a:off x="0" y="3043237"/>
        <a:ext cx="7753790" cy="30432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BA7DF-FD6E-438E-AD38-314E0D9852A3}">
      <dsp:nvSpPr>
        <dsp:cNvPr id="0" name=""/>
        <dsp:cNvSpPr/>
      </dsp:nvSpPr>
      <dsp:spPr>
        <a:xfrm>
          <a:off x="0" y="0"/>
          <a:ext cx="8374585" cy="176454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MX" sz="2100" kern="1200"/>
            <a:t>Cuando la preocupación se centra en cubrir requisitos : las citas, completar cuestionarios y la lista de la bibliografía, para así respaldar la seriedad de un trabajo, se trastoca el proceso de conocimiento para conformarlo en simulación.</a:t>
          </a:r>
          <a:endParaRPr lang="en-US" sz="2100" kern="1200"/>
        </a:p>
      </dsp:txBody>
      <dsp:txXfrm>
        <a:off x="51682" y="51682"/>
        <a:ext cx="6550790" cy="1661180"/>
      </dsp:txXfrm>
    </dsp:sp>
    <dsp:sp modelId="{73F38D3A-BC01-40BD-AFAD-DB9D8851BE56}">
      <dsp:nvSpPr>
        <dsp:cNvPr id="0" name=""/>
        <dsp:cNvSpPr/>
      </dsp:nvSpPr>
      <dsp:spPr>
        <a:xfrm>
          <a:off x="1477868" y="2156666"/>
          <a:ext cx="8374585" cy="176454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MX" sz="2100" kern="1200"/>
            <a:t>El investigador, debe mantenerse en la búsqueda constante, anhelando el final, pero sobre todo disfrutando cada momento del proceso de la investigación.</a:t>
          </a:r>
          <a:endParaRPr lang="en-US" sz="2100" kern="1200"/>
        </a:p>
      </dsp:txBody>
      <dsp:txXfrm>
        <a:off x="1529550" y="2208348"/>
        <a:ext cx="5646399" cy="1661180"/>
      </dsp:txXfrm>
    </dsp:sp>
    <dsp:sp modelId="{8BAD8E24-6A79-477C-AA3E-99D061310677}">
      <dsp:nvSpPr>
        <dsp:cNvPr id="0" name=""/>
        <dsp:cNvSpPr/>
      </dsp:nvSpPr>
      <dsp:spPr>
        <a:xfrm>
          <a:off x="7227631" y="1387128"/>
          <a:ext cx="1146954" cy="1146954"/>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485696" y="1387128"/>
        <a:ext cx="630824" cy="863083"/>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C5AB1-F563-8D4C-A182-06C330C8CE7C}">
      <dsp:nvSpPr>
        <dsp:cNvPr id="0" name=""/>
        <dsp:cNvSpPr/>
      </dsp:nvSpPr>
      <dsp:spPr>
        <a:xfrm>
          <a:off x="1729" y="163174"/>
          <a:ext cx="3687695" cy="464784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Una </a:t>
          </a:r>
          <a:r>
            <a:rPr lang="en-US" sz="2500" kern="1200" dirty="0" err="1"/>
            <a:t>vez</a:t>
          </a:r>
          <a:r>
            <a:rPr lang="en-US" sz="2500" kern="1200" dirty="0"/>
            <a:t> </a:t>
          </a:r>
          <a:r>
            <a:rPr lang="en-US" sz="2500" kern="1200" dirty="0" err="1"/>
            <a:t>concluida</a:t>
          </a:r>
          <a:r>
            <a:rPr lang="en-US" sz="2500" kern="1200" dirty="0"/>
            <a:t> la </a:t>
          </a:r>
          <a:r>
            <a:rPr lang="en-US" sz="2500" kern="1200" dirty="0" err="1"/>
            <a:t>justificación</a:t>
          </a:r>
          <a:r>
            <a:rPr lang="en-US" sz="2500" kern="1200" dirty="0"/>
            <a:t>, </a:t>
          </a:r>
          <a:r>
            <a:rPr lang="en-US" sz="2500" kern="1200" dirty="0" err="1"/>
            <a:t>el</a:t>
          </a:r>
          <a:r>
            <a:rPr lang="en-US" sz="2500" kern="1200" dirty="0"/>
            <a:t> </a:t>
          </a:r>
          <a:r>
            <a:rPr lang="en-US" sz="2500" kern="1200" dirty="0" err="1"/>
            <a:t>investigador</a:t>
          </a:r>
          <a:r>
            <a:rPr lang="en-US" sz="2500" kern="1200" dirty="0"/>
            <a:t> </a:t>
          </a:r>
          <a:r>
            <a:rPr lang="en-US" sz="2500" kern="1200" dirty="0" err="1"/>
            <a:t>puede</a:t>
          </a:r>
          <a:r>
            <a:rPr lang="en-US" sz="2500" kern="1200" dirty="0"/>
            <a:t> </a:t>
          </a:r>
          <a:r>
            <a:rPr lang="en-US" sz="2500" kern="1200" dirty="0" err="1"/>
            <a:t>establecer</a:t>
          </a:r>
          <a:r>
            <a:rPr lang="en-US" sz="2500" kern="1200" dirty="0"/>
            <a:t> un </a:t>
          </a:r>
          <a:r>
            <a:rPr lang="en-US" sz="2500" kern="1200" dirty="0" err="1"/>
            <a:t>título</a:t>
          </a:r>
          <a:r>
            <a:rPr lang="en-US" sz="2500" kern="1200" dirty="0"/>
            <a:t> </a:t>
          </a:r>
          <a:r>
            <a:rPr lang="en-US" sz="2500" kern="1200" dirty="0" err="1"/>
            <a:t>tentativo</a:t>
          </a:r>
          <a:r>
            <a:rPr lang="en-US" sz="2500" kern="1200" dirty="0"/>
            <a:t> al </a:t>
          </a:r>
          <a:r>
            <a:rPr lang="en-US" sz="2500" kern="1200" dirty="0" err="1"/>
            <a:t>proyecto</a:t>
          </a:r>
          <a:r>
            <a:rPr lang="en-US" sz="2500" kern="1200" dirty="0"/>
            <a:t>. </a:t>
          </a:r>
        </a:p>
      </dsp:txBody>
      <dsp:txXfrm>
        <a:off x="109738" y="271183"/>
        <a:ext cx="3471677" cy="4431827"/>
      </dsp:txXfrm>
    </dsp:sp>
    <dsp:sp modelId="{19650D03-EEFB-5E48-BF4D-9DD4088AD3BB}">
      <dsp:nvSpPr>
        <dsp:cNvPr id="0" name=""/>
        <dsp:cNvSpPr/>
      </dsp:nvSpPr>
      <dsp:spPr>
        <a:xfrm>
          <a:off x="4013941" y="2029823"/>
          <a:ext cx="781791" cy="91454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4013941" y="2212733"/>
        <a:ext cx="547254" cy="548728"/>
      </dsp:txXfrm>
    </dsp:sp>
    <dsp:sp modelId="{0AC51D4B-8EC4-0A42-B50E-09E97C48E06E}">
      <dsp:nvSpPr>
        <dsp:cNvPr id="0" name=""/>
        <dsp:cNvSpPr/>
      </dsp:nvSpPr>
      <dsp:spPr>
        <a:xfrm>
          <a:off x="5164502" y="163174"/>
          <a:ext cx="3687695" cy="464784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Este </a:t>
          </a:r>
          <a:r>
            <a:rPr lang="en-US" sz="2500" kern="1200" dirty="0" err="1"/>
            <a:t>ejercicio</a:t>
          </a:r>
          <a:r>
            <a:rPr lang="en-US" sz="2500" kern="1200" dirty="0"/>
            <a:t> es fundamental, </a:t>
          </a:r>
          <a:r>
            <a:rPr lang="en-US" sz="2500" kern="1200" dirty="0" err="1"/>
            <a:t>pues</a:t>
          </a:r>
          <a:r>
            <a:rPr lang="en-US" sz="2500" kern="1200" dirty="0"/>
            <a:t> </a:t>
          </a:r>
          <a:r>
            <a:rPr lang="en-US" sz="2500" kern="1200" dirty="0" err="1"/>
            <a:t>el</a:t>
          </a:r>
          <a:r>
            <a:rPr lang="en-US" sz="2500" kern="1200" dirty="0"/>
            <a:t> </a:t>
          </a:r>
          <a:r>
            <a:rPr lang="en-US" sz="2500" i="1" kern="1200" dirty="0" err="1"/>
            <a:t>título</a:t>
          </a:r>
          <a:r>
            <a:rPr lang="en-US" sz="2500" i="1" kern="1200" dirty="0"/>
            <a:t> </a:t>
          </a:r>
          <a:r>
            <a:rPr lang="en-US" sz="2500" kern="1200" dirty="0" err="1"/>
            <a:t>debe</a:t>
          </a:r>
          <a:r>
            <a:rPr lang="en-US" sz="2500" kern="1200" dirty="0"/>
            <a:t> </a:t>
          </a:r>
          <a:r>
            <a:rPr lang="en-US" sz="2500" kern="1200" dirty="0" err="1"/>
            <a:t>condensar</a:t>
          </a:r>
          <a:r>
            <a:rPr lang="en-US" sz="2500" kern="1200" dirty="0"/>
            <a:t> con </a:t>
          </a:r>
          <a:r>
            <a:rPr lang="en-US" sz="2500" kern="1200" dirty="0" err="1"/>
            <a:t>claridad</a:t>
          </a:r>
          <a:r>
            <a:rPr lang="en-US" sz="2500" kern="1200" dirty="0"/>
            <a:t> </a:t>
          </a:r>
          <a:r>
            <a:rPr lang="en-US" sz="2500" kern="1200" dirty="0" err="1"/>
            <a:t>el</a:t>
          </a:r>
          <a:r>
            <a:rPr lang="en-US" sz="2500" kern="1200" dirty="0"/>
            <a:t> </a:t>
          </a:r>
          <a:r>
            <a:rPr lang="en-US" sz="2500" kern="1200" dirty="0" err="1"/>
            <a:t>objeto</a:t>
          </a:r>
          <a:r>
            <a:rPr lang="en-US" sz="2500" kern="1200" dirty="0"/>
            <a:t> de </a:t>
          </a:r>
          <a:r>
            <a:rPr lang="en-US" sz="2500" kern="1200" dirty="0" err="1"/>
            <a:t>estudio</a:t>
          </a:r>
          <a:r>
            <a:rPr lang="en-US" sz="2500" kern="1200" dirty="0"/>
            <a:t> y, </a:t>
          </a:r>
          <a:r>
            <a:rPr lang="en-US" sz="2500" kern="1200" dirty="0" err="1"/>
            <a:t>además</a:t>
          </a:r>
          <a:r>
            <a:rPr lang="en-US" sz="2500" kern="1200" dirty="0"/>
            <a:t>, </a:t>
          </a:r>
          <a:r>
            <a:rPr lang="en-US" sz="2500" kern="1200" dirty="0" err="1"/>
            <a:t>debe</a:t>
          </a:r>
          <a:r>
            <a:rPr lang="en-US" sz="2500" kern="1200" dirty="0"/>
            <a:t> </a:t>
          </a:r>
          <a:r>
            <a:rPr lang="en-US" sz="2500" kern="1200" dirty="0" err="1"/>
            <a:t>contener</a:t>
          </a:r>
          <a:r>
            <a:rPr lang="en-US" sz="2500" kern="1200" dirty="0"/>
            <a:t> </a:t>
          </a:r>
          <a:r>
            <a:rPr lang="en-US" sz="2500" kern="1200" dirty="0" err="1"/>
            <a:t>claramente</a:t>
          </a:r>
          <a:r>
            <a:rPr lang="en-US" sz="2500" kern="1200" dirty="0"/>
            <a:t> la </a:t>
          </a:r>
          <a:r>
            <a:rPr lang="en-US" sz="2500" kern="1200" dirty="0" err="1"/>
            <a:t>delimitación</a:t>
          </a:r>
          <a:r>
            <a:rPr lang="en-US" sz="2500" kern="1200" dirty="0"/>
            <a:t> temporal de </a:t>
          </a:r>
          <a:r>
            <a:rPr lang="en-US" sz="2500" kern="1200" dirty="0" err="1"/>
            <a:t>este</a:t>
          </a:r>
          <a:r>
            <a:rPr lang="en-US" sz="2500" kern="1200" dirty="0"/>
            <a:t>, </a:t>
          </a:r>
          <a:r>
            <a:rPr lang="en-US" sz="2500" kern="1200" dirty="0" err="1"/>
            <a:t>generalmente</a:t>
          </a:r>
          <a:r>
            <a:rPr lang="en-US" sz="2500" kern="1200" dirty="0"/>
            <a:t>, entre </a:t>
          </a:r>
          <a:r>
            <a:rPr lang="en-US" sz="2500" kern="1200" dirty="0" err="1"/>
            <a:t>paréntesis</a:t>
          </a:r>
          <a:r>
            <a:rPr lang="en-US" sz="2500" kern="1200" dirty="0"/>
            <a:t> y </a:t>
          </a:r>
          <a:r>
            <a:rPr lang="en-US" sz="2500" kern="1200" dirty="0" err="1"/>
            <a:t>debajo</a:t>
          </a:r>
          <a:r>
            <a:rPr lang="en-US" sz="2500" kern="1200" dirty="0"/>
            <a:t> del </a:t>
          </a:r>
          <a:r>
            <a:rPr lang="en-US" sz="2500" kern="1200" dirty="0" err="1"/>
            <a:t>título</a:t>
          </a:r>
          <a:r>
            <a:rPr lang="en-US" sz="2500" kern="1200" dirty="0"/>
            <a:t> principal. </a:t>
          </a:r>
        </a:p>
      </dsp:txBody>
      <dsp:txXfrm>
        <a:off x="5272511" y="271183"/>
        <a:ext cx="3471677" cy="4431827"/>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BB0A3-455A-D24F-B51B-37B45A0E1CCB}">
      <dsp:nvSpPr>
        <dsp:cNvPr id="0" name=""/>
        <dsp:cNvSpPr/>
      </dsp:nvSpPr>
      <dsp:spPr>
        <a:xfrm>
          <a:off x="1261" y="504802"/>
          <a:ext cx="4428354" cy="400935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0BA03-A948-3E48-B05F-D38D03E027A6}">
      <dsp:nvSpPr>
        <dsp:cNvPr id="0" name=""/>
        <dsp:cNvSpPr/>
      </dsp:nvSpPr>
      <dsp:spPr>
        <a:xfrm>
          <a:off x="493301" y="972240"/>
          <a:ext cx="4428354" cy="400935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La delimitación espacial debe plasmarse si la propuesta tiene una clara vocación local o regional. Cuando se trata de una tesis de grado, el título remite directamente al objeto de estudio que se está construyendo, pero cuando se trata de una investigación de orientación práctica o aplicada, el título puede también representar la propuesta que se va a desarrollar.</a:t>
          </a:r>
        </a:p>
      </dsp:txBody>
      <dsp:txXfrm>
        <a:off x="610731" y="1089670"/>
        <a:ext cx="4193494" cy="3774496"/>
      </dsp:txXfrm>
    </dsp:sp>
    <dsp:sp modelId="{06626F98-32FD-9F47-A43B-A4D376561704}">
      <dsp:nvSpPr>
        <dsp:cNvPr id="0" name=""/>
        <dsp:cNvSpPr/>
      </dsp:nvSpPr>
      <dsp:spPr>
        <a:xfrm>
          <a:off x="5413694" y="504802"/>
          <a:ext cx="4428354" cy="400935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FB2C48-C0FD-FF42-943B-C5F6D8718468}">
      <dsp:nvSpPr>
        <dsp:cNvPr id="0" name=""/>
        <dsp:cNvSpPr/>
      </dsp:nvSpPr>
      <dsp:spPr>
        <a:xfrm>
          <a:off x="5905734" y="972240"/>
          <a:ext cx="4428354" cy="400935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Lo importante es que si se opta por esta última alternativa, en el objeto de estudio debe quedar muy claro que la problematización es factual y que la propuesta de solución que subyace al título, corresponde claramente con dicho problema. </a:t>
          </a:r>
        </a:p>
      </dsp:txBody>
      <dsp:txXfrm>
        <a:off x="6023164" y="1089670"/>
        <a:ext cx="4193494" cy="37744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036CA-BBD8-4355-A579-2FBF71CBC537}">
      <dsp:nvSpPr>
        <dsp:cNvPr id="0" name=""/>
        <dsp:cNvSpPr/>
      </dsp:nvSpPr>
      <dsp:spPr>
        <a:xfrm>
          <a:off x="0" y="830930"/>
          <a:ext cx="9852454" cy="153402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8633C3-93B8-43D7-9930-7536BA008CEB}">
      <dsp:nvSpPr>
        <dsp:cNvPr id="0" name=""/>
        <dsp:cNvSpPr/>
      </dsp:nvSpPr>
      <dsp:spPr>
        <a:xfrm>
          <a:off x="464042" y="1176086"/>
          <a:ext cx="843714" cy="8437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7BB41F-D0DA-4AF3-BF26-FDA261605EAE}">
      <dsp:nvSpPr>
        <dsp:cNvPr id="0" name=""/>
        <dsp:cNvSpPr/>
      </dsp:nvSpPr>
      <dsp:spPr>
        <a:xfrm>
          <a:off x="1771800" y="830930"/>
          <a:ext cx="8080653" cy="1534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351" tIns="162351" rIns="162351" bIns="162351" numCol="1" spcCol="1270" anchor="ctr" anchorCtr="0">
          <a:noAutofit/>
        </a:bodyPr>
        <a:lstStyle/>
        <a:p>
          <a:pPr marL="0" lvl="0" indent="0" algn="l" defTabSz="889000">
            <a:lnSpc>
              <a:spcPct val="90000"/>
            </a:lnSpc>
            <a:spcBef>
              <a:spcPct val="0"/>
            </a:spcBef>
            <a:spcAft>
              <a:spcPct val="35000"/>
            </a:spcAft>
            <a:buNone/>
          </a:pPr>
          <a:r>
            <a:rPr lang="es-MX" sz="2000" kern="1200"/>
            <a:t>La necesidad de interés y la pertinencia del objeto de estudio se complica cuando la selección de un tema resulta impreciso y desconocido. Debe ser algo que apasione. </a:t>
          </a:r>
          <a:endParaRPr lang="en-US" sz="2000" kern="1200"/>
        </a:p>
      </dsp:txBody>
      <dsp:txXfrm>
        <a:off x="1771800" y="830930"/>
        <a:ext cx="8080653" cy="1534026"/>
      </dsp:txXfrm>
    </dsp:sp>
    <dsp:sp modelId="{B4846EF1-0FB6-4967-8CC1-2BCF3838BC6C}">
      <dsp:nvSpPr>
        <dsp:cNvPr id="0" name=""/>
        <dsp:cNvSpPr/>
      </dsp:nvSpPr>
      <dsp:spPr>
        <a:xfrm>
          <a:off x="0" y="2748463"/>
          <a:ext cx="9852454" cy="153402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B28BC7-4B84-4242-81DE-DFD98E29CEFE}">
      <dsp:nvSpPr>
        <dsp:cNvPr id="0" name=""/>
        <dsp:cNvSpPr/>
      </dsp:nvSpPr>
      <dsp:spPr>
        <a:xfrm>
          <a:off x="464042" y="3093619"/>
          <a:ext cx="843714" cy="8437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3C37BBB-F736-49E8-B4E7-E8AC42A5EC22}">
      <dsp:nvSpPr>
        <dsp:cNvPr id="0" name=""/>
        <dsp:cNvSpPr/>
      </dsp:nvSpPr>
      <dsp:spPr>
        <a:xfrm>
          <a:off x="1771800" y="2748463"/>
          <a:ext cx="8080653" cy="1534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351" tIns="162351" rIns="162351" bIns="162351" numCol="1" spcCol="1270" anchor="ctr" anchorCtr="0">
          <a:noAutofit/>
        </a:bodyPr>
        <a:lstStyle/>
        <a:p>
          <a:pPr marL="0" lvl="0" indent="0" algn="l" defTabSz="889000">
            <a:lnSpc>
              <a:spcPct val="90000"/>
            </a:lnSpc>
            <a:spcBef>
              <a:spcPct val="0"/>
            </a:spcBef>
            <a:spcAft>
              <a:spcPct val="35000"/>
            </a:spcAft>
            <a:buNone/>
          </a:pPr>
          <a:r>
            <a:rPr lang="es-MX" sz="2000" kern="1200"/>
            <a:t>Ante estas condiciones se debe explorar, seleccionar, plantear y delimitar con precisión un problema de investigación, para lo cual se requiere efectuar numerosas consideraciones personales, teóricas y prácticas; lo que implica realizar una problematización.</a:t>
          </a:r>
          <a:endParaRPr lang="en-US" sz="2000" kern="1200"/>
        </a:p>
      </dsp:txBody>
      <dsp:txXfrm>
        <a:off x="1771800" y="2748463"/>
        <a:ext cx="8080653" cy="15340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F357EC-B34B-4549-9DDB-7D152106DEE7}">
      <dsp:nvSpPr>
        <dsp:cNvPr id="0" name=""/>
        <dsp:cNvSpPr/>
      </dsp:nvSpPr>
      <dsp:spPr>
        <a:xfrm>
          <a:off x="0" y="66099"/>
          <a:ext cx="1033535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La problematización persigue como fin último la selección, estructuración y delimitación de un problema de investigación. En este sentido, lo primero es explicar qué es un problema.</a:t>
          </a:r>
        </a:p>
      </dsp:txBody>
      <dsp:txXfrm>
        <a:off x="59057" y="125156"/>
        <a:ext cx="10217236" cy="1091666"/>
      </dsp:txXfrm>
    </dsp:sp>
    <dsp:sp modelId="{2107A541-0AA9-45A8-AA4D-47890C197922}">
      <dsp:nvSpPr>
        <dsp:cNvPr id="0" name=""/>
        <dsp:cNvSpPr/>
      </dsp:nvSpPr>
      <dsp:spPr>
        <a:xfrm>
          <a:off x="0" y="1339239"/>
          <a:ext cx="1033535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a:t>Problema es algo que no ocurre como debiera o como se quisiera que aconteciera. Es una situación adversa. </a:t>
          </a:r>
          <a:endParaRPr lang="en-US" sz="2200" kern="1200"/>
        </a:p>
      </dsp:txBody>
      <dsp:txXfrm>
        <a:off x="59057" y="1398296"/>
        <a:ext cx="10217236" cy="1091666"/>
      </dsp:txXfrm>
    </dsp:sp>
    <dsp:sp modelId="{3CB921C0-3C87-486B-8946-0DE6F4CABB0C}">
      <dsp:nvSpPr>
        <dsp:cNvPr id="0" name=""/>
        <dsp:cNvSpPr/>
      </dsp:nvSpPr>
      <dsp:spPr>
        <a:xfrm>
          <a:off x="0" y="2612379"/>
          <a:ext cx="10335350" cy="1209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a:t>Es un vacío de información, desconocimiento o falta de datos con respecto de un asunto o fenómeno. </a:t>
          </a:r>
          <a:endParaRPr lang="en-US" sz="2200" kern="1200"/>
        </a:p>
      </dsp:txBody>
      <dsp:txXfrm>
        <a:off x="59057" y="2671436"/>
        <a:ext cx="10217236" cy="10916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9FA2E-E0D6-4C8A-9933-17EA16E805D0}">
      <dsp:nvSpPr>
        <dsp:cNvPr id="0" name=""/>
        <dsp:cNvSpPr/>
      </dsp:nvSpPr>
      <dsp:spPr>
        <a:xfrm>
          <a:off x="1261" y="304408"/>
          <a:ext cx="4428354" cy="28120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156494-85DF-4423-845B-67BD36F935EF}">
      <dsp:nvSpPr>
        <dsp:cNvPr id="0" name=""/>
        <dsp:cNvSpPr/>
      </dsp:nvSpPr>
      <dsp:spPr>
        <a:xfrm>
          <a:off x="493301" y="771845"/>
          <a:ext cx="4428354" cy="281200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MX" sz="2500" kern="1200"/>
            <a:t>Los vacíos de información son considerados los problemas de investigación, solucionarlos es imprescindible realizar una búsqueda de información. </a:t>
          </a:r>
          <a:endParaRPr lang="en-US" sz="2500" kern="1200"/>
        </a:p>
      </dsp:txBody>
      <dsp:txXfrm>
        <a:off x="575662" y="854206"/>
        <a:ext cx="4263632" cy="2647282"/>
      </dsp:txXfrm>
    </dsp:sp>
    <dsp:sp modelId="{BC090D80-4EE5-4FA7-8F12-00A173BA3D71}">
      <dsp:nvSpPr>
        <dsp:cNvPr id="0" name=""/>
        <dsp:cNvSpPr/>
      </dsp:nvSpPr>
      <dsp:spPr>
        <a:xfrm>
          <a:off x="5413694" y="304408"/>
          <a:ext cx="4428354" cy="28120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FE347A-452E-4E66-B0DE-FD17362CC804}">
      <dsp:nvSpPr>
        <dsp:cNvPr id="0" name=""/>
        <dsp:cNvSpPr/>
      </dsp:nvSpPr>
      <dsp:spPr>
        <a:xfrm>
          <a:off x="5905734" y="771845"/>
          <a:ext cx="4428354" cy="281200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MX" sz="2500" kern="1200"/>
            <a:t>El término problema «... se designa una dificultad que no puede resolverse automáticamente, sino que requiere una investigación, conceptual o empírica» (Bunge, 1985:195)</a:t>
          </a:r>
          <a:endParaRPr lang="en-US" sz="2500" kern="1200"/>
        </a:p>
      </dsp:txBody>
      <dsp:txXfrm>
        <a:off x="5988095" y="854206"/>
        <a:ext cx="4263632" cy="26472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4095C-D362-494D-A674-EFE49EE28FA8}">
      <dsp:nvSpPr>
        <dsp:cNvPr id="0" name=""/>
        <dsp:cNvSpPr/>
      </dsp:nvSpPr>
      <dsp:spPr>
        <a:xfrm>
          <a:off x="0" y="975190"/>
          <a:ext cx="3229796" cy="193787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a:t>Un problema se enuncia en forma de pregunta. </a:t>
          </a:r>
          <a:endParaRPr lang="en-US" sz="1800" kern="1200"/>
        </a:p>
      </dsp:txBody>
      <dsp:txXfrm>
        <a:off x="0" y="975190"/>
        <a:ext cx="3229796" cy="1937878"/>
      </dsp:txXfrm>
    </dsp:sp>
    <dsp:sp modelId="{201F1BE1-ABDA-403D-8A4A-D7EB16394145}">
      <dsp:nvSpPr>
        <dsp:cNvPr id="0" name=""/>
        <dsp:cNvSpPr/>
      </dsp:nvSpPr>
      <dsp:spPr>
        <a:xfrm>
          <a:off x="3552776" y="975190"/>
          <a:ext cx="3229796" cy="1937878"/>
        </a:xfrm>
        <a:prstGeom prst="rect">
          <a:avLst/>
        </a:prstGeom>
        <a:solidFill>
          <a:schemeClr val="accent5">
            <a:hueOff val="757891"/>
            <a:satOff val="337"/>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a:t>Se conforma de esta manera un enunciado interrogativo Es la mejor forma de plantear un problema de investigación. </a:t>
          </a:r>
          <a:endParaRPr lang="en-US" sz="1800" kern="1200"/>
        </a:p>
      </dsp:txBody>
      <dsp:txXfrm>
        <a:off x="3552776" y="975190"/>
        <a:ext cx="3229796" cy="1937878"/>
      </dsp:txXfrm>
    </dsp:sp>
    <dsp:sp modelId="{3459B2EE-DBA7-4C43-8FBF-F4E95FB67AC3}">
      <dsp:nvSpPr>
        <dsp:cNvPr id="0" name=""/>
        <dsp:cNvSpPr/>
      </dsp:nvSpPr>
      <dsp:spPr>
        <a:xfrm>
          <a:off x="7105553" y="975190"/>
          <a:ext cx="3229796" cy="1937878"/>
        </a:xfrm>
        <a:prstGeom prst="rect">
          <a:avLst/>
        </a:prstGeom>
        <a:solidFill>
          <a:schemeClr val="accent5">
            <a:hueOff val="1515782"/>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a:t>Con la estructura gramatical interrogativa se determina el ámbito del asunto en cuestión: Qué, quién, dónde, cuándo, por qué, etcétera, los cuales señalan una cuestión particular.</a:t>
          </a:r>
          <a:endParaRPr lang="en-US" sz="1800" kern="1200"/>
        </a:p>
      </dsp:txBody>
      <dsp:txXfrm>
        <a:off x="7105553" y="975190"/>
        <a:ext cx="3229796" cy="19378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1F5631-3BF6-5B41-9EF0-1F75C1F5472A}">
      <dsp:nvSpPr>
        <dsp:cNvPr id="0" name=""/>
        <dsp:cNvSpPr/>
      </dsp:nvSpPr>
      <dsp:spPr>
        <a:xfrm>
          <a:off x="0" y="371076"/>
          <a:ext cx="10335350" cy="143347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La </a:t>
          </a:r>
          <a:r>
            <a:rPr lang="en-US" sz="2000" i="1" kern="1200"/>
            <a:t>justificación </a:t>
          </a:r>
          <a:r>
            <a:rPr lang="en-US" sz="2000" kern="1200"/>
            <a:t>del proyecto de investigación es el primer paso en la construcción del </a:t>
          </a:r>
          <a:r>
            <a:rPr lang="en-US" sz="2000" i="1" kern="1200"/>
            <a:t>objeto de estudio</a:t>
          </a:r>
          <a:r>
            <a:rPr lang="en-US" sz="2000" kern="1200"/>
            <a:t>. </a:t>
          </a:r>
        </a:p>
      </dsp:txBody>
      <dsp:txXfrm>
        <a:off x="69977" y="441053"/>
        <a:ext cx="10195396" cy="1293524"/>
      </dsp:txXfrm>
    </dsp:sp>
    <dsp:sp modelId="{1F042C34-A3E2-B542-98F1-D481158D7AFB}">
      <dsp:nvSpPr>
        <dsp:cNvPr id="0" name=""/>
        <dsp:cNvSpPr/>
      </dsp:nvSpPr>
      <dsp:spPr>
        <a:xfrm>
          <a:off x="0" y="1862154"/>
          <a:ext cx="10335350" cy="143347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No se puede problematizar en los campos de las ciencias sociales, económicas y políticas, para la resolución de problemas concretos, si no se establece el soporte justificatorio de dicho objeto. </a:t>
          </a:r>
        </a:p>
      </dsp:txBody>
      <dsp:txXfrm>
        <a:off x="69977" y="1932131"/>
        <a:ext cx="10195396" cy="1293524"/>
      </dsp:txXfrm>
    </dsp:sp>
    <dsp:sp modelId="{438A99AE-1D9C-9146-A3D3-76881EC8DC58}">
      <dsp:nvSpPr>
        <dsp:cNvPr id="0" name=""/>
        <dsp:cNvSpPr/>
      </dsp:nvSpPr>
      <dsp:spPr>
        <a:xfrm>
          <a:off x="0" y="3353233"/>
          <a:ext cx="10335350" cy="143347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Durante la elección del tema intervienen preferencias, intereses y preocupaciones, además del previo conocimiento y experiencia que el investigador ha adquirido durante su formación. El ámbito social y cultural donde el investigador se desenvuelve, también influye de manera importante en la elección del tema. </a:t>
          </a:r>
        </a:p>
      </dsp:txBody>
      <dsp:txXfrm>
        <a:off x="69977" y="3423210"/>
        <a:ext cx="10195396" cy="12935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C43216-F04A-6E41-98A5-96750B970E1A}">
      <dsp:nvSpPr>
        <dsp:cNvPr id="0" name=""/>
        <dsp:cNvSpPr/>
      </dsp:nvSpPr>
      <dsp:spPr>
        <a:xfrm>
          <a:off x="1161" y="410372"/>
          <a:ext cx="4075438" cy="2587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446133-B969-2E48-A3FB-6F22FD444D45}">
      <dsp:nvSpPr>
        <dsp:cNvPr id="0" name=""/>
        <dsp:cNvSpPr/>
      </dsp:nvSpPr>
      <dsp:spPr>
        <a:xfrm>
          <a:off x="453987" y="840557"/>
          <a:ext cx="4075438" cy="2587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Lo que se justifica, en el fondo, es un problema de investigación que se va a plantear, y en algunos casos, que se busca resolver. </a:t>
          </a:r>
        </a:p>
      </dsp:txBody>
      <dsp:txXfrm>
        <a:off x="529784" y="916354"/>
        <a:ext cx="3923844" cy="2436309"/>
      </dsp:txXfrm>
    </dsp:sp>
    <dsp:sp modelId="{6A50C2D8-4236-EF43-AE28-51E277EC8EEF}">
      <dsp:nvSpPr>
        <dsp:cNvPr id="0" name=""/>
        <dsp:cNvSpPr/>
      </dsp:nvSpPr>
      <dsp:spPr>
        <a:xfrm>
          <a:off x="4982252" y="410372"/>
          <a:ext cx="4075438" cy="2587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263497-E46E-8C4B-B1A5-E34E5EFB923C}">
      <dsp:nvSpPr>
        <dsp:cNvPr id="0" name=""/>
        <dsp:cNvSpPr/>
      </dsp:nvSpPr>
      <dsp:spPr>
        <a:xfrm>
          <a:off x="5435079" y="840557"/>
          <a:ext cx="4075438" cy="2587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El objeto de estudio se construye deductivamente, se empieza con lo más general, que corresponde con la definición de preguntas múltiples de investigación, para ir “cerrando” o delimitando el objeto por medio de la justificación, el planteamiento del problema y la perspectiva teórica, hasta llegar a los objetivos. </a:t>
          </a:r>
        </a:p>
      </dsp:txBody>
      <dsp:txXfrm>
        <a:off x="5510876" y="916354"/>
        <a:ext cx="3923844" cy="243630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0.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1164886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306514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1417721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80306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281043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727563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2686936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1134360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916530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1379760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99A8DD2-C443-44AD-85B3-4CE72B962C5F}" type="datetimeFigureOut">
              <a:rPr lang="en-US" smtClean="0"/>
              <a:t>2/16/2024</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FA4FCA09-A334-4A38-8A78-E51DCD588AB3}" type="slidenum">
              <a:rPr lang="en-US" smtClean="0"/>
              <a:t>‹Nº›</a:t>
            </a:fld>
            <a:endParaRPr lang="en-US"/>
          </a:p>
        </p:txBody>
      </p:sp>
    </p:spTree>
    <p:extLst>
      <p:ext uri="{BB962C8B-B14F-4D97-AF65-F5344CB8AC3E}">
        <p14:creationId xmlns:p14="http://schemas.microsoft.com/office/powerpoint/2010/main" val="4237794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999A8DD2-C443-44AD-85B3-4CE72B962C5F}" type="datetimeFigureOut">
              <a:rPr lang="en-US" smtClean="0"/>
              <a:t>2/16/2024</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FA4FCA09-A334-4A38-8A78-E51DCD588AB3}" type="slidenum">
              <a:rPr lang="en-US" smtClean="0"/>
              <a:t>‹Nº›</a:t>
            </a:fld>
            <a:endParaRPr lang="en-US"/>
          </a:p>
        </p:txBody>
      </p:sp>
    </p:spTree>
    <p:extLst>
      <p:ext uri="{BB962C8B-B14F-4D97-AF65-F5344CB8AC3E}">
        <p14:creationId xmlns:p14="http://schemas.microsoft.com/office/powerpoint/2010/main" val="41049618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5" r:id="rId6"/>
    <p:sldLayoutId id="2147483720" r:id="rId7"/>
    <p:sldLayoutId id="2147483721" r:id="rId8"/>
    <p:sldLayoutId id="2147483722" r:id="rId9"/>
    <p:sldLayoutId id="2147483724" r:id="rId10"/>
    <p:sldLayoutId id="2147483723" r:id="rId11"/>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6E448DB1-4196-18A6-15DA-C72635C1B1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6AC2E53E-B411-722D-A4D1-4116A380843B}"/>
              </a:ext>
            </a:extLst>
          </p:cNvPr>
          <p:cNvPicPr>
            <a:picLocks noChangeAspect="1"/>
          </p:cNvPicPr>
          <p:nvPr/>
        </p:nvPicPr>
        <p:blipFill rotWithShape="1">
          <a:blip r:embed="rId2"/>
          <a:srcRect b="1747"/>
          <a:stretch/>
        </p:blipFill>
        <p:spPr>
          <a:xfrm>
            <a:off x="20" y="10"/>
            <a:ext cx="12191980" cy="6857990"/>
          </a:xfrm>
          <a:prstGeom prst="rect">
            <a:avLst/>
          </a:prstGeom>
        </p:spPr>
      </p:pic>
      <p:sp>
        <p:nvSpPr>
          <p:cNvPr id="26" name="Rectangle 25">
            <a:extLst>
              <a:ext uri="{FF2B5EF4-FFF2-40B4-BE49-F238E27FC236}">
                <a16:creationId xmlns:a16="http://schemas.microsoft.com/office/drawing/2014/main" id="{A9CCD9CD-49AE-3D3E-923B-81ECD3FBF7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2015" y="-752015"/>
            <a:ext cx="6858000" cy="8362030"/>
          </a:xfrm>
          <a:prstGeom prst="rect">
            <a:avLst/>
          </a:prstGeom>
          <a:gradFill>
            <a:gsLst>
              <a:gs pos="0">
                <a:srgbClr val="000000">
                  <a:alpha val="0"/>
                </a:srgbClr>
              </a:gs>
              <a:gs pos="49000">
                <a:srgbClr val="000000">
                  <a:alpha val="47000"/>
                </a:srgbClr>
              </a:gs>
              <a:gs pos="100000">
                <a:srgbClr val="000000">
                  <a:alpha val="6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62946E-5F7B-6442-76FE-F6D3ECCDE86D}"/>
              </a:ext>
            </a:extLst>
          </p:cNvPr>
          <p:cNvSpPr>
            <a:spLocks noGrp="1"/>
          </p:cNvSpPr>
          <p:nvPr>
            <p:ph type="ctrTitle"/>
          </p:nvPr>
        </p:nvSpPr>
        <p:spPr>
          <a:xfrm>
            <a:off x="893618" y="1878366"/>
            <a:ext cx="4671319" cy="1885803"/>
          </a:xfrm>
        </p:spPr>
        <p:txBody>
          <a:bodyPr>
            <a:normAutofit/>
          </a:bodyPr>
          <a:lstStyle/>
          <a:p>
            <a:r>
              <a:rPr lang="en-CR">
                <a:solidFill>
                  <a:srgbClr val="FFFFFF"/>
                </a:solidFill>
              </a:rPr>
              <a:t>ICAP</a:t>
            </a:r>
          </a:p>
        </p:txBody>
      </p:sp>
      <p:sp>
        <p:nvSpPr>
          <p:cNvPr id="3" name="Subtitle 2">
            <a:extLst>
              <a:ext uri="{FF2B5EF4-FFF2-40B4-BE49-F238E27FC236}">
                <a16:creationId xmlns:a16="http://schemas.microsoft.com/office/drawing/2014/main" id="{689D1C6A-8D44-7BE9-B1CA-49BC0206530C}"/>
              </a:ext>
            </a:extLst>
          </p:cNvPr>
          <p:cNvSpPr>
            <a:spLocks noGrp="1"/>
          </p:cNvSpPr>
          <p:nvPr>
            <p:ph type="subTitle" idx="1"/>
          </p:nvPr>
        </p:nvSpPr>
        <p:spPr>
          <a:xfrm>
            <a:off x="893618" y="3845971"/>
            <a:ext cx="4671319" cy="1381455"/>
          </a:xfrm>
        </p:spPr>
        <p:txBody>
          <a:bodyPr>
            <a:normAutofit/>
          </a:bodyPr>
          <a:lstStyle/>
          <a:p>
            <a:r>
              <a:rPr lang="en-CR">
                <a:solidFill>
                  <a:srgbClr val="FFFFFF"/>
                </a:solidFill>
              </a:rPr>
              <a:t>Taller de Diseño de Tesis II</a:t>
            </a:r>
          </a:p>
          <a:p>
            <a:r>
              <a:rPr lang="en-US" b="1" dirty="0">
                <a:solidFill>
                  <a:srgbClr val="FFFFFF"/>
                </a:solidFill>
              </a:rPr>
              <a:t>LA JUSTIFICACIÓN DEL OBJETO DE ESTUDIO </a:t>
            </a:r>
            <a:endParaRPr lang="en-US" dirty="0">
              <a:solidFill>
                <a:srgbClr val="FFFFFF"/>
              </a:solidFill>
            </a:endParaRPr>
          </a:p>
          <a:p>
            <a:endParaRPr lang="en-CR">
              <a:solidFill>
                <a:srgbClr val="FFFFFF"/>
              </a:solidFill>
            </a:endParaRPr>
          </a:p>
        </p:txBody>
      </p:sp>
    </p:spTree>
    <p:extLst>
      <p:ext uri="{BB962C8B-B14F-4D97-AF65-F5344CB8AC3E}">
        <p14:creationId xmlns:p14="http://schemas.microsoft.com/office/powerpoint/2010/main" val="171003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48BE9A0-D1B2-9560-05F1-9376596FA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8FFC04-184C-BF6E-D798-65C2C6C55358}"/>
              </a:ext>
            </a:extLst>
          </p:cNvPr>
          <p:cNvSpPr>
            <a:spLocks noGrp="1"/>
          </p:cNvSpPr>
          <p:nvPr>
            <p:ph type="title"/>
          </p:nvPr>
        </p:nvSpPr>
        <p:spPr>
          <a:xfrm>
            <a:off x="1491044" y="5203020"/>
            <a:ext cx="9242855" cy="1132258"/>
          </a:xfrm>
        </p:spPr>
        <p:txBody>
          <a:bodyPr anchor="ctr">
            <a:normAutofit/>
          </a:bodyPr>
          <a:lstStyle/>
          <a:p>
            <a:pPr algn="ctr"/>
            <a:r>
              <a:rPr lang="en-CR"/>
              <a:t>ETAPA DEDUCTIVA</a:t>
            </a:r>
          </a:p>
        </p:txBody>
      </p:sp>
      <p:graphicFrame>
        <p:nvGraphicFramePr>
          <p:cNvPr id="12" name="Content Placeholder 2">
            <a:extLst>
              <a:ext uri="{FF2B5EF4-FFF2-40B4-BE49-F238E27FC236}">
                <a16:creationId xmlns:a16="http://schemas.microsoft.com/office/drawing/2014/main" id="{2B7C83EE-958E-2969-0208-7247145F436C}"/>
              </a:ext>
            </a:extLst>
          </p:cNvPr>
          <p:cNvGraphicFramePr>
            <a:graphicFrameLocks noGrp="1"/>
          </p:cNvGraphicFramePr>
          <p:nvPr>
            <p:ph idx="1"/>
            <p:extLst>
              <p:ext uri="{D42A27DB-BD31-4B8C-83A1-F6EECF244321}">
                <p14:modId xmlns:p14="http://schemas.microsoft.com/office/powerpoint/2010/main" val="1460777752"/>
              </p:ext>
            </p:extLst>
          </p:nvPr>
        </p:nvGraphicFramePr>
        <p:xfrm>
          <a:off x="1340160" y="947350"/>
          <a:ext cx="9511679" cy="3838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5369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A95D-23AA-867B-57C6-46E486F04DFD}"/>
              </a:ext>
            </a:extLst>
          </p:cNvPr>
          <p:cNvSpPr>
            <a:spLocks noGrp="1"/>
          </p:cNvSpPr>
          <p:nvPr>
            <p:ph type="title"/>
          </p:nvPr>
        </p:nvSpPr>
        <p:spPr/>
        <p:txBody>
          <a:bodyPr/>
          <a:lstStyle/>
          <a:p>
            <a:r>
              <a:rPr lang="en-CR"/>
              <a:t>ETAPA INDUCTIVA</a:t>
            </a:r>
          </a:p>
        </p:txBody>
      </p:sp>
      <p:graphicFrame>
        <p:nvGraphicFramePr>
          <p:cNvPr id="14" name="Content Placeholder 2">
            <a:extLst>
              <a:ext uri="{FF2B5EF4-FFF2-40B4-BE49-F238E27FC236}">
                <a16:creationId xmlns:a16="http://schemas.microsoft.com/office/drawing/2014/main" id="{6533F98A-4D4A-BB67-D0EF-44024151E90D}"/>
              </a:ext>
            </a:extLst>
          </p:cNvPr>
          <p:cNvGraphicFramePr>
            <a:graphicFrameLocks noGrp="1"/>
          </p:cNvGraphicFramePr>
          <p:nvPr>
            <p:ph idx="1"/>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6043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00DC1B0-7E1A-BD02-3F93-19E6B1B75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EEB319-2CF8-3B61-0741-EBF2E74CDF57}"/>
              </a:ext>
            </a:extLst>
          </p:cNvPr>
          <p:cNvSpPr>
            <a:spLocks noGrp="1"/>
          </p:cNvSpPr>
          <p:nvPr>
            <p:ph type="title"/>
          </p:nvPr>
        </p:nvSpPr>
        <p:spPr>
          <a:xfrm>
            <a:off x="527222" y="1639331"/>
            <a:ext cx="3494315" cy="3641124"/>
          </a:xfrm>
        </p:spPr>
        <p:txBody>
          <a:bodyPr anchor="ctr">
            <a:normAutofit/>
          </a:bodyPr>
          <a:lstStyle/>
          <a:p>
            <a:r>
              <a:rPr lang="en-US" sz="2800">
                <a:effectLst/>
                <a:latin typeface="Helvetica" pitchFamily="2" charset="0"/>
              </a:rPr>
              <a:t>ESTADO DEL ARTE </a:t>
            </a:r>
            <a:br>
              <a:rPr lang="en-US" sz="2800">
                <a:effectLst/>
                <a:latin typeface="Helvetica" pitchFamily="2" charset="0"/>
              </a:rPr>
            </a:br>
            <a:endParaRPr lang="en-CR" sz="2800"/>
          </a:p>
        </p:txBody>
      </p:sp>
      <p:graphicFrame>
        <p:nvGraphicFramePr>
          <p:cNvPr id="12" name="Content Placeholder 2">
            <a:extLst>
              <a:ext uri="{FF2B5EF4-FFF2-40B4-BE49-F238E27FC236}">
                <a16:creationId xmlns:a16="http://schemas.microsoft.com/office/drawing/2014/main" id="{1996B335-4396-4DBC-01F5-4C09F5B7210F}"/>
              </a:ext>
            </a:extLst>
          </p:cNvPr>
          <p:cNvGraphicFramePr>
            <a:graphicFrameLocks noGrp="1"/>
          </p:cNvGraphicFramePr>
          <p:nvPr>
            <p:ph idx="1"/>
            <p:extLst>
              <p:ext uri="{D42A27DB-BD31-4B8C-83A1-F6EECF244321}">
                <p14:modId xmlns:p14="http://schemas.microsoft.com/office/powerpoint/2010/main" val="704149314"/>
              </p:ext>
            </p:extLst>
          </p:nvPr>
        </p:nvGraphicFramePr>
        <p:xfrm>
          <a:off x="5387513" y="994119"/>
          <a:ext cx="6109602" cy="4974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413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494E60-DAF5-BAEC-CFDB-9C0BD2A0993C}"/>
              </a:ext>
            </a:extLst>
          </p:cNvPr>
          <p:cNvSpPr>
            <a:spLocks noGrp="1"/>
          </p:cNvSpPr>
          <p:nvPr>
            <p:ph type="title"/>
          </p:nvPr>
        </p:nvSpPr>
        <p:spPr>
          <a:xfrm>
            <a:off x="612648" y="548640"/>
            <a:ext cx="10653578" cy="1132258"/>
          </a:xfrm>
        </p:spPr>
        <p:txBody>
          <a:bodyPr>
            <a:normAutofit/>
          </a:bodyPr>
          <a:lstStyle/>
          <a:p>
            <a:r>
              <a:rPr lang="en-CR"/>
              <a:t>ESTADO DEL ARTE</a:t>
            </a:r>
            <a:endParaRPr lang="en-CR" dirty="0"/>
          </a:p>
        </p:txBody>
      </p:sp>
      <p:graphicFrame>
        <p:nvGraphicFramePr>
          <p:cNvPr id="11" name="Content Placeholder 2">
            <a:extLst>
              <a:ext uri="{FF2B5EF4-FFF2-40B4-BE49-F238E27FC236}">
                <a16:creationId xmlns:a16="http://schemas.microsoft.com/office/drawing/2014/main" id="{438A7C6C-6F94-2ABC-0E84-5E6BD49A08E2}"/>
              </a:ext>
            </a:extLst>
          </p:cNvPr>
          <p:cNvGraphicFramePr>
            <a:graphicFrameLocks noGrp="1"/>
          </p:cNvGraphicFramePr>
          <p:nvPr>
            <p:ph idx="1"/>
            <p:extLst>
              <p:ext uri="{D42A27DB-BD31-4B8C-83A1-F6EECF244321}">
                <p14:modId xmlns:p14="http://schemas.microsoft.com/office/powerpoint/2010/main" val="2761794846"/>
              </p:ext>
            </p:extLst>
          </p:nvPr>
        </p:nvGraphicFramePr>
        <p:xfrm>
          <a:off x="242888" y="1085851"/>
          <a:ext cx="11530012" cy="55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3913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1E7C4-8747-1A49-5AF8-9D506AC46453}"/>
              </a:ext>
            </a:extLst>
          </p:cNvPr>
          <p:cNvSpPr>
            <a:spLocks noGrp="1"/>
          </p:cNvSpPr>
          <p:nvPr>
            <p:ph type="title"/>
          </p:nvPr>
        </p:nvSpPr>
        <p:spPr/>
        <p:txBody>
          <a:bodyPr/>
          <a:lstStyle/>
          <a:p>
            <a:r>
              <a:rPr lang="en-CR"/>
              <a:t>ESTADO DEL ARTE</a:t>
            </a:r>
            <a:endParaRPr lang="en-CR" dirty="0"/>
          </a:p>
        </p:txBody>
      </p:sp>
      <p:graphicFrame>
        <p:nvGraphicFramePr>
          <p:cNvPr id="11" name="Content Placeholder 2">
            <a:extLst>
              <a:ext uri="{FF2B5EF4-FFF2-40B4-BE49-F238E27FC236}">
                <a16:creationId xmlns:a16="http://schemas.microsoft.com/office/drawing/2014/main" id="{62F1A8CE-EA25-6081-DE9C-1FF623D8E2A6}"/>
              </a:ext>
            </a:extLst>
          </p:cNvPr>
          <p:cNvGraphicFramePr>
            <a:graphicFrameLocks noGrp="1"/>
          </p:cNvGraphicFramePr>
          <p:nvPr>
            <p:ph idx="1"/>
            <p:extLst>
              <p:ext uri="{D42A27DB-BD31-4B8C-83A1-F6EECF244321}">
                <p14:modId xmlns:p14="http://schemas.microsoft.com/office/powerpoint/2010/main" val="2077272580"/>
              </p:ext>
            </p:extLst>
          </p:nvPr>
        </p:nvGraphicFramePr>
        <p:xfrm>
          <a:off x="612647" y="1167063"/>
          <a:ext cx="10653579" cy="5462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2381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19E3C-40B5-DCC4-CEED-B7842011F509}"/>
              </a:ext>
            </a:extLst>
          </p:cNvPr>
          <p:cNvSpPr>
            <a:spLocks noGrp="1"/>
          </p:cNvSpPr>
          <p:nvPr>
            <p:ph type="title"/>
          </p:nvPr>
        </p:nvSpPr>
        <p:spPr>
          <a:xfrm>
            <a:off x="1524000" y="548640"/>
            <a:ext cx="9160475" cy="1132258"/>
          </a:xfrm>
        </p:spPr>
        <p:txBody>
          <a:bodyPr anchor="ctr">
            <a:normAutofit/>
          </a:bodyPr>
          <a:lstStyle/>
          <a:p>
            <a:pPr algn="ctr"/>
            <a:r>
              <a:rPr lang="en-CR" dirty="0"/>
              <a:t>DOCUMENTOS ACADEMICOS</a:t>
            </a:r>
            <a:endParaRPr lang="en-CR"/>
          </a:p>
        </p:txBody>
      </p:sp>
      <p:graphicFrame>
        <p:nvGraphicFramePr>
          <p:cNvPr id="5" name="Content Placeholder 2">
            <a:extLst>
              <a:ext uri="{FF2B5EF4-FFF2-40B4-BE49-F238E27FC236}">
                <a16:creationId xmlns:a16="http://schemas.microsoft.com/office/drawing/2014/main" id="{80A1C5B9-8632-390D-D123-47FA69D42A74}"/>
              </a:ext>
            </a:extLst>
          </p:cNvPr>
          <p:cNvGraphicFramePr>
            <a:graphicFrameLocks noGrp="1"/>
          </p:cNvGraphicFramePr>
          <p:nvPr>
            <p:ph idx="1"/>
            <p:extLst>
              <p:ext uri="{D42A27DB-BD31-4B8C-83A1-F6EECF244321}">
                <p14:modId xmlns:p14="http://schemas.microsoft.com/office/powerpoint/2010/main" val="1579514148"/>
              </p:ext>
            </p:extLst>
          </p:nvPr>
        </p:nvGraphicFramePr>
        <p:xfrm>
          <a:off x="930876" y="1680898"/>
          <a:ext cx="10335350" cy="4900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9129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08A3A5-CFEE-6C46-1790-319CDA5C68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1F2368-AF2F-5194-92AC-429FAAE9A7F4}"/>
              </a:ext>
            </a:extLst>
          </p:cNvPr>
          <p:cNvSpPr>
            <a:spLocks noGrp="1"/>
          </p:cNvSpPr>
          <p:nvPr>
            <p:ph type="title"/>
          </p:nvPr>
        </p:nvSpPr>
        <p:spPr>
          <a:xfrm>
            <a:off x="609602" y="1396999"/>
            <a:ext cx="2786388" cy="2032001"/>
          </a:xfrm>
        </p:spPr>
        <p:txBody>
          <a:bodyPr anchor="t">
            <a:normAutofit/>
          </a:bodyPr>
          <a:lstStyle/>
          <a:p>
            <a:r>
              <a:rPr lang="en-CR" sz="2600"/>
              <a:t>DOCUMENTOS EMPIRICOS</a:t>
            </a:r>
          </a:p>
        </p:txBody>
      </p:sp>
      <p:sp>
        <p:nvSpPr>
          <p:cNvPr id="3" name="Content Placeholder 2">
            <a:extLst>
              <a:ext uri="{FF2B5EF4-FFF2-40B4-BE49-F238E27FC236}">
                <a16:creationId xmlns:a16="http://schemas.microsoft.com/office/drawing/2014/main" id="{B822DD53-4FBB-A99F-05C3-8E1553CB73E2}"/>
              </a:ext>
            </a:extLst>
          </p:cNvPr>
          <p:cNvSpPr>
            <a:spLocks noGrp="1"/>
          </p:cNvSpPr>
          <p:nvPr>
            <p:ph idx="1"/>
          </p:nvPr>
        </p:nvSpPr>
        <p:spPr>
          <a:xfrm>
            <a:off x="3980408" y="1483360"/>
            <a:ext cx="7013171" cy="4430096"/>
          </a:xfrm>
        </p:spPr>
        <p:txBody>
          <a:bodyPr>
            <a:normAutofit/>
          </a:bodyPr>
          <a:lstStyle/>
          <a:p>
            <a:pPr algn="just">
              <a:lnSpc>
                <a:spcPct val="110000"/>
              </a:lnSpc>
            </a:pPr>
            <a:r>
              <a:rPr lang="en-US" sz="2400" dirty="0">
                <a:latin typeface="Arial" panose="020B0604020202020204" pitchFamily="34" charset="0"/>
              </a:rPr>
              <a:t>S</a:t>
            </a:r>
            <a:r>
              <a:rPr lang="en-US" sz="2400" dirty="0">
                <a:effectLst/>
                <a:latin typeface="Arial" panose="020B0604020202020204" pitchFamily="34" charset="0"/>
              </a:rPr>
              <a:t>e </a:t>
            </a:r>
            <a:r>
              <a:rPr lang="en-US" sz="2400" dirty="0" err="1">
                <a:effectLst/>
                <a:latin typeface="Arial" panose="020B0604020202020204" pitchFamily="34" charset="0"/>
              </a:rPr>
              <a:t>trata</a:t>
            </a:r>
            <a:r>
              <a:rPr lang="en-US" sz="2400" dirty="0">
                <a:effectLst/>
                <a:latin typeface="Arial" panose="020B0604020202020204" pitchFamily="34" charset="0"/>
              </a:rPr>
              <a:t> de </a:t>
            </a:r>
            <a:r>
              <a:rPr lang="en-US" sz="2400" dirty="0" err="1">
                <a:effectLst/>
                <a:latin typeface="Arial" panose="020B0604020202020204" pitchFamily="34" charset="0"/>
              </a:rPr>
              <a:t>documentos</a:t>
            </a:r>
            <a:r>
              <a:rPr lang="en-US" sz="2400" dirty="0">
                <a:effectLst/>
                <a:latin typeface="Arial" panose="020B0604020202020204" pitchFamily="34" charset="0"/>
              </a:rPr>
              <a:t> que no </a:t>
            </a:r>
            <a:r>
              <a:rPr lang="en-US" sz="2400" dirty="0" err="1">
                <a:effectLst/>
                <a:latin typeface="Arial" panose="020B0604020202020204" pitchFamily="34" charset="0"/>
              </a:rPr>
              <a:t>tienen</a:t>
            </a:r>
            <a:r>
              <a:rPr lang="en-US" sz="2400" dirty="0">
                <a:effectLst/>
                <a:latin typeface="Arial" panose="020B0604020202020204" pitchFamily="34" charset="0"/>
              </a:rPr>
              <a:t> </a:t>
            </a:r>
            <a:r>
              <a:rPr lang="en-US" sz="2400" dirty="0" err="1">
                <a:effectLst/>
                <a:latin typeface="Arial" panose="020B0604020202020204" pitchFamily="34" charset="0"/>
              </a:rPr>
              <a:t>este</a:t>
            </a:r>
            <a:r>
              <a:rPr lang="en-US" sz="2400" dirty="0">
                <a:effectLst/>
                <a:latin typeface="Arial" panose="020B0604020202020204" pitchFamily="34" charset="0"/>
              </a:rPr>
              <a:t> </a:t>
            </a:r>
            <a:r>
              <a:rPr lang="en-US" sz="2400" dirty="0" err="1">
                <a:effectLst/>
                <a:latin typeface="Arial" panose="020B0604020202020204" pitchFamily="34" charset="0"/>
              </a:rPr>
              <a:t>soporte</a:t>
            </a:r>
            <a:r>
              <a:rPr lang="en-US" sz="2400" dirty="0">
                <a:effectLst/>
                <a:latin typeface="Arial" panose="020B0604020202020204" pitchFamily="34" charset="0"/>
              </a:rPr>
              <a:t>, </a:t>
            </a:r>
            <a:r>
              <a:rPr lang="en-US" sz="2400" dirty="0" err="1">
                <a:effectLst/>
                <a:latin typeface="Arial" panose="020B0604020202020204" pitchFamily="34" charset="0"/>
              </a:rPr>
              <a:t>pero</a:t>
            </a:r>
            <a:r>
              <a:rPr lang="en-US" sz="2400" dirty="0">
                <a:effectLst/>
                <a:latin typeface="Arial" panose="020B0604020202020204" pitchFamily="34" charset="0"/>
              </a:rPr>
              <a:t> que </a:t>
            </a:r>
            <a:r>
              <a:rPr lang="en-US" sz="2400" dirty="0" err="1">
                <a:effectLst/>
                <a:latin typeface="Arial" panose="020B0604020202020204" pitchFamily="34" charset="0"/>
              </a:rPr>
              <a:t>por</a:t>
            </a:r>
            <a:r>
              <a:rPr lang="en-US" sz="2400" dirty="0">
                <a:effectLst/>
                <a:latin typeface="Arial" panose="020B0604020202020204" pitchFamily="34" charset="0"/>
              </a:rPr>
              <a:t> </a:t>
            </a:r>
            <a:r>
              <a:rPr lang="en-US" sz="2400" dirty="0" err="1">
                <a:effectLst/>
                <a:latin typeface="Arial" panose="020B0604020202020204" pitchFamily="34" charset="0"/>
              </a:rPr>
              <a:t>su</a:t>
            </a:r>
            <a:r>
              <a:rPr lang="en-US" sz="2400" dirty="0">
                <a:effectLst/>
                <a:latin typeface="Arial" panose="020B0604020202020204" pitchFamily="34" charset="0"/>
              </a:rPr>
              <a:t> </a:t>
            </a:r>
            <a:r>
              <a:rPr lang="en-US" sz="2400" dirty="0" err="1">
                <a:effectLst/>
                <a:latin typeface="Arial" panose="020B0604020202020204" pitchFamily="34" charset="0"/>
              </a:rPr>
              <a:t>naturaleza</a:t>
            </a:r>
            <a:r>
              <a:rPr lang="en-US" sz="2400" dirty="0">
                <a:effectLst/>
                <a:latin typeface="Arial" panose="020B0604020202020204" pitchFamily="34" charset="0"/>
              </a:rPr>
              <a:t> </a:t>
            </a:r>
            <a:r>
              <a:rPr lang="en-US" sz="2400" dirty="0" err="1">
                <a:effectLst/>
                <a:latin typeface="Arial" panose="020B0604020202020204" pitchFamily="34" charset="0"/>
              </a:rPr>
              <a:t>fáctica</a:t>
            </a:r>
            <a:r>
              <a:rPr lang="en-US" sz="2400" dirty="0">
                <a:effectLst/>
                <a:latin typeface="Arial" panose="020B0604020202020204" pitchFamily="34" charset="0"/>
              </a:rPr>
              <a:t>, son </a:t>
            </a:r>
            <a:r>
              <a:rPr lang="en-US" sz="2400" dirty="0" err="1">
                <a:effectLst/>
                <a:latin typeface="Arial" panose="020B0604020202020204" pitchFamily="34" charset="0"/>
              </a:rPr>
              <a:t>vitales</a:t>
            </a:r>
            <a:r>
              <a:rPr lang="en-US" sz="2400" dirty="0">
                <a:effectLst/>
                <a:latin typeface="Arial" panose="020B0604020202020204" pitchFamily="34" charset="0"/>
              </a:rPr>
              <a:t> para </a:t>
            </a:r>
            <a:r>
              <a:rPr lang="en-US" sz="2400" dirty="0" err="1">
                <a:effectLst/>
                <a:latin typeface="Arial" panose="020B0604020202020204" pitchFamily="34" charset="0"/>
              </a:rPr>
              <a:t>problematizar</a:t>
            </a:r>
            <a:r>
              <a:rPr lang="en-US" sz="2400" dirty="0">
                <a:effectLst/>
                <a:latin typeface="Arial" panose="020B0604020202020204" pitchFamily="34" charset="0"/>
              </a:rPr>
              <a:t> y </a:t>
            </a:r>
            <a:r>
              <a:rPr lang="en-US" sz="2400" dirty="0" err="1">
                <a:effectLst/>
                <a:latin typeface="Arial" panose="020B0604020202020204" pitchFamily="34" charset="0"/>
              </a:rPr>
              <a:t>desarrollar</a:t>
            </a:r>
            <a:r>
              <a:rPr lang="en-US" sz="2400" dirty="0">
                <a:effectLst/>
                <a:latin typeface="Arial" panose="020B0604020202020204" pitchFamily="34" charset="0"/>
              </a:rPr>
              <a:t> la </a:t>
            </a:r>
            <a:r>
              <a:rPr lang="en-US" sz="2400" dirty="0" err="1">
                <a:effectLst/>
                <a:latin typeface="Arial" panose="020B0604020202020204" pitchFamily="34" charset="0"/>
              </a:rPr>
              <a:t>investigación</a:t>
            </a:r>
            <a:r>
              <a:rPr lang="en-US" sz="2400" dirty="0">
                <a:effectLst/>
                <a:latin typeface="Arial" panose="020B0604020202020204" pitchFamily="34" charset="0"/>
              </a:rPr>
              <a:t> -un acta, un plan de </a:t>
            </a:r>
            <a:r>
              <a:rPr lang="en-US" sz="2400" dirty="0" err="1">
                <a:effectLst/>
                <a:latin typeface="Arial" panose="020B0604020202020204" pitchFamily="34" charset="0"/>
              </a:rPr>
              <a:t>una</a:t>
            </a:r>
            <a:r>
              <a:rPr lang="en-US" sz="2400" dirty="0">
                <a:effectLst/>
                <a:latin typeface="Arial" panose="020B0604020202020204" pitchFamily="34" charset="0"/>
              </a:rPr>
              <a:t> </a:t>
            </a:r>
            <a:r>
              <a:rPr lang="en-US" sz="2400" dirty="0" err="1">
                <a:effectLst/>
                <a:latin typeface="Arial" panose="020B0604020202020204" pitchFamily="34" charset="0"/>
              </a:rPr>
              <a:t>institución</a:t>
            </a:r>
            <a:r>
              <a:rPr lang="en-US" sz="2400" dirty="0">
                <a:effectLst/>
                <a:latin typeface="Arial" panose="020B0604020202020204" pitchFamily="34" charset="0"/>
              </a:rPr>
              <a:t> u </a:t>
            </a:r>
            <a:r>
              <a:rPr lang="en-US" sz="2400" dirty="0" err="1">
                <a:effectLst/>
                <a:latin typeface="Arial" panose="020B0604020202020204" pitchFamily="34" charset="0"/>
              </a:rPr>
              <a:t>organización</a:t>
            </a:r>
            <a:r>
              <a:rPr lang="en-US" sz="2400" dirty="0">
                <a:effectLst/>
                <a:latin typeface="Arial" panose="020B0604020202020204" pitchFamily="34" charset="0"/>
              </a:rPr>
              <a:t>, </a:t>
            </a:r>
            <a:r>
              <a:rPr lang="en-US" sz="2400" dirty="0" err="1">
                <a:effectLst/>
                <a:latin typeface="Arial" panose="020B0604020202020204" pitchFamily="34" charset="0"/>
              </a:rPr>
              <a:t>unos</a:t>
            </a:r>
            <a:r>
              <a:rPr lang="en-US" sz="2400" dirty="0">
                <a:effectLst/>
                <a:latin typeface="Arial" panose="020B0604020202020204" pitchFamily="34" charset="0"/>
              </a:rPr>
              <a:t> </a:t>
            </a:r>
            <a:r>
              <a:rPr lang="en-US" sz="2400" dirty="0" err="1">
                <a:effectLst/>
                <a:latin typeface="Arial" panose="020B0604020202020204" pitchFamily="34" charset="0"/>
              </a:rPr>
              <a:t>estados</a:t>
            </a:r>
            <a:r>
              <a:rPr lang="en-US" sz="2400" dirty="0">
                <a:effectLst/>
                <a:latin typeface="Arial" panose="020B0604020202020204" pitchFamily="34" charset="0"/>
              </a:rPr>
              <a:t> </a:t>
            </a:r>
            <a:r>
              <a:rPr lang="en-US" sz="2400" dirty="0" err="1">
                <a:effectLst/>
                <a:latin typeface="Arial" panose="020B0604020202020204" pitchFamily="34" charset="0"/>
              </a:rPr>
              <a:t>financieros</a:t>
            </a:r>
            <a:r>
              <a:rPr lang="en-US" sz="2400" dirty="0">
                <a:effectLst/>
                <a:latin typeface="Arial" panose="020B0604020202020204" pitchFamily="34" charset="0"/>
              </a:rPr>
              <a:t>, un </a:t>
            </a:r>
            <a:r>
              <a:rPr lang="en-US" sz="2400" dirty="0" err="1">
                <a:effectLst/>
                <a:latin typeface="Arial" panose="020B0604020202020204" pitchFamily="34" charset="0"/>
              </a:rPr>
              <a:t>periódico</a:t>
            </a:r>
            <a:r>
              <a:rPr lang="en-US" sz="2400" dirty="0">
                <a:effectLst/>
                <a:latin typeface="Arial" panose="020B0604020202020204" pitchFamily="34" charset="0"/>
              </a:rPr>
              <a:t> o </a:t>
            </a:r>
            <a:r>
              <a:rPr lang="en-US" sz="2400" dirty="0" err="1">
                <a:effectLst/>
                <a:latin typeface="Arial" panose="020B0604020202020204" pitchFamily="34" charset="0"/>
              </a:rPr>
              <a:t>una</a:t>
            </a:r>
            <a:r>
              <a:rPr lang="en-US" sz="2400" dirty="0">
                <a:effectLst/>
                <a:latin typeface="Arial" panose="020B0604020202020204" pitchFamily="34" charset="0"/>
              </a:rPr>
              <a:t> le. Es </a:t>
            </a:r>
            <a:r>
              <a:rPr lang="en-US" sz="2400" dirty="0" err="1">
                <a:effectLst/>
                <a:latin typeface="Arial" panose="020B0604020202020204" pitchFamily="34" charset="0"/>
              </a:rPr>
              <a:t>descriptivo</a:t>
            </a:r>
            <a:r>
              <a:rPr lang="en-US" sz="2400" dirty="0">
                <a:effectLst/>
                <a:latin typeface="Arial" panose="020B0604020202020204" pitchFamily="34" charset="0"/>
              </a:rPr>
              <a:t> y </a:t>
            </a:r>
            <a:r>
              <a:rPr lang="en-US" sz="2400" dirty="0" err="1">
                <a:effectLst/>
                <a:latin typeface="Arial" panose="020B0604020202020204" pitchFamily="34" charset="0"/>
              </a:rPr>
              <a:t>nunca</a:t>
            </a:r>
            <a:r>
              <a:rPr lang="en-US" sz="2400" dirty="0">
                <a:effectLst/>
                <a:latin typeface="Arial" panose="020B0604020202020204" pitchFamily="34" charset="0"/>
              </a:rPr>
              <a:t> se </a:t>
            </a:r>
            <a:r>
              <a:rPr lang="en-US" sz="2400" dirty="0" err="1">
                <a:effectLst/>
                <a:latin typeface="Arial" panose="020B0604020202020204" pitchFamily="34" charset="0"/>
              </a:rPr>
              <a:t>puede</a:t>
            </a:r>
            <a:r>
              <a:rPr lang="en-US" sz="2400" dirty="0">
                <a:effectLst/>
                <a:latin typeface="Arial" panose="020B0604020202020204" pitchFamily="34" charset="0"/>
              </a:rPr>
              <a:t> </a:t>
            </a:r>
            <a:r>
              <a:rPr lang="en-US" sz="2400" dirty="0" err="1">
                <a:effectLst/>
                <a:latin typeface="Arial" panose="020B0604020202020204" pitchFamily="34" charset="0"/>
              </a:rPr>
              <a:t>asumir</a:t>
            </a:r>
            <a:r>
              <a:rPr lang="en-US" sz="2400" dirty="0">
                <a:effectLst/>
                <a:latin typeface="Arial" panose="020B0604020202020204" pitchFamily="34" charset="0"/>
              </a:rPr>
              <a:t> que sus </a:t>
            </a:r>
            <a:r>
              <a:rPr lang="en-US" sz="2400" dirty="0" err="1">
                <a:effectLst/>
                <a:latin typeface="Arial" panose="020B0604020202020204" pitchFamily="34" charset="0"/>
              </a:rPr>
              <a:t>aseveraciones</a:t>
            </a:r>
            <a:r>
              <a:rPr lang="en-US" sz="2400" dirty="0">
                <a:effectLst/>
                <a:latin typeface="Arial" panose="020B0604020202020204" pitchFamily="34" charset="0"/>
              </a:rPr>
              <a:t> se </a:t>
            </a:r>
            <a:r>
              <a:rPr lang="en-US" sz="2400" dirty="0" err="1">
                <a:effectLst/>
                <a:latin typeface="Arial" panose="020B0604020202020204" pitchFamily="34" charset="0"/>
              </a:rPr>
              <a:t>tengan</a:t>
            </a:r>
            <a:r>
              <a:rPr lang="en-US" sz="2400" dirty="0">
                <a:effectLst/>
                <a:latin typeface="Arial" panose="020B0604020202020204" pitchFamily="34" charset="0"/>
              </a:rPr>
              <a:t> </a:t>
            </a:r>
            <a:r>
              <a:rPr lang="en-US" sz="2400" dirty="0" err="1">
                <a:effectLst/>
                <a:latin typeface="Arial" panose="020B0604020202020204" pitchFamily="34" charset="0"/>
              </a:rPr>
              <a:t>por</a:t>
            </a:r>
            <a:r>
              <a:rPr lang="en-US" sz="2400" dirty="0">
                <a:effectLst/>
                <a:latin typeface="Arial" panose="020B0604020202020204" pitchFamily="34" charset="0"/>
              </a:rPr>
              <a:t> </a:t>
            </a:r>
            <a:r>
              <a:rPr lang="en-US" sz="2400" dirty="0" err="1">
                <a:effectLst/>
                <a:latin typeface="Arial" panose="020B0604020202020204" pitchFamily="34" charset="0"/>
              </a:rPr>
              <a:t>validadas</a:t>
            </a:r>
            <a:r>
              <a:rPr lang="en-US" sz="2400" dirty="0">
                <a:effectLst/>
                <a:latin typeface="Arial" panose="020B0604020202020204" pitchFamily="34" charset="0"/>
              </a:rPr>
              <a:t>, </a:t>
            </a:r>
            <a:r>
              <a:rPr lang="en-US" sz="2400" dirty="0" err="1">
                <a:effectLst/>
                <a:latin typeface="Arial" panose="020B0604020202020204" pitchFamily="34" charset="0"/>
              </a:rPr>
              <a:t>cosa</a:t>
            </a:r>
            <a:r>
              <a:rPr lang="en-US" sz="2400" dirty="0">
                <a:effectLst/>
                <a:latin typeface="Arial" panose="020B0604020202020204" pitchFamily="34" charset="0"/>
              </a:rPr>
              <a:t> que </a:t>
            </a:r>
            <a:r>
              <a:rPr lang="en-US" sz="2400" dirty="0" err="1">
                <a:effectLst/>
                <a:latin typeface="Arial" panose="020B0604020202020204" pitchFamily="34" charset="0"/>
              </a:rPr>
              <a:t>debe</a:t>
            </a:r>
            <a:r>
              <a:rPr lang="en-US" sz="2400" dirty="0">
                <a:effectLst/>
                <a:latin typeface="Arial" panose="020B0604020202020204" pitchFamily="34" charset="0"/>
              </a:rPr>
              <a:t> </a:t>
            </a:r>
            <a:r>
              <a:rPr lang="en-US" sz="2400" dirty="0" err="1">
                <a:effectLst/>
                <a:latin typeface="Arial" panose="020B0604020202020204" pitchFamily="34" charset="0"/>
              </a:rPr>
              <a:t>guardarse</a:t>
            </a:r>
            <a:r>
              <a:rPr lang="en-US" sz="2400" dirty="0">
                <a:effectLst/>
                <a:latin typeface="Arial" panose="020B0604020202020204" pitchFamily="34" charset="0"/>
              </a:rPr>
              <a:t> </a:t>
            </a:r>
            <a:r>
              <a:rPr lang="en-US" sz="2400" dirty="0" err="1">
                <a:effectLst/>
                <a:latin typeface="Arial" panose="020B0604020202020204" pitchFamily="34" charset="0"/>
              </a:rPr>
              <a:t>cuidadosamente</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la </a:t>
            </a:r>
            <a:r>
              <a:rPr lang="en-US" sz="2400" dirty="0" err="1">
                <a:effectLst/>
                <a:latin typeface="Arial" panose="020B0604020202020204" pitchFamily="34" charset="0"/>
              </a:rPr>
              <a:t>redacción</a:t>
            </a:r>
            <a:r>
              <a:rPr lang="en-US" sz="2400" dirty="0">
                <a:effectLst/>
                <a:latin typeface="Arial" panose="020B0604020202020204" pitchFamily="34" charset="0"/>
              </a:rPr>
              <a:t> del </a:t>
            </a:r>
            <a:r>
              <a:rPr lang="en-US" sz="2400" dirty="0" err="1">
                <a:effectLst/>
                <a:latin typeface="Arial" panose="020B0604020202020204" pitchFamily="34" charset="0"/>
              </a:rPr>
              <a:t>documento</a:t>
            </a:r>
            <a:r>
              <a:rPr lang="en-US" sz="2400" dirty="0">
                <a:effectLst/>
                <a:latin typeface="Arial" panose="020B0604020202020204" pitchFamily="34" charset="0"/>
              </a:rPr>
              <a:t> y del </a:t>
            </a:r>
            <a:r>
              <a:rPr lang="en-US" sz="2400" dirty="0" err="1">
                <a:effectLst/>
                <a:latin typeface="Arial" panose="020B0604020202020204" pitchFamily="34" charset="0"/>
              </a:rPr>
              <a:t>informe</a:t>
            </a:r>
            <a:r>
              <a:rPr lang="en-US" sz="2400" dirty="0">
                <a:effectLst/>
                <a:latin typeface="Arial" panose="020B0604020202020204" pitchFamily="34" charset="0"/>
              </a:rPr>
              <a:t>. </a:t>
            </a:r>
          </a:p>
          <a:p>
            <a:pPr>
              <a:lnSpc>
                <a:spcPct val="110000"/>
              </a:lnSpc>
            </a:pPr>
            <a:endParaRPr lang="en-US" sz="2400" dirty="0">
              <a:effectLst/>
              <a:latin typeface="Arial" panose="020B0604020202020204" pitchFamily="34" charset="0"/>
            </a:endParaRPr>
          </a:p>
          <a:p>
            <a:pPr>
              <a:lnSpc>
                <a:spcPct val="110000"/>
              </a:lnSpc>
            </a:pPr>
            <a:endParaRPr lang="en-CR" sz="2400" dirty="0"/>
          </a:p>
        </p:txBody>
      </p:sp>
    </p:spTree>
    <p:extLst>
      <p:ext uri="{BB962C8B-B14F-4D97-AF65-F5344CB8AC3E}">
        <p14:creationId xmlns:p14="http://schemas.microsoft.com/office/powerpoint/2010/main" val="1146575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F74C59-445A-9824-B537-A392A6ECE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6599F4-E239-E925-20E3-F273B614B83F}"/>
              </a:ext>
            </a:extLst>
          </p:cNvPr>
          <p:cNvSpPr>
            <a:spLocks noGrp="1"/>
          </p:cNvSpPr>
          <p:nvPr>
            <p:ph type="title"/>
          </p:nvPr>
        </p:nvSpPr>
        <p:spPr>
          <a:xfrm>
            <a:off x="609601" y="1043569"/>
            <a:ext cx="4243753" cy="2371241"/>
          </a:xfrm>
        </p:spPr>
        <p:txBody>
          <a:bodyPr anchor="t">
            <a:normAutofit/>
          </a:bodyPr>
          <a:lstStyle/>
          <a:p>
            <a:r>
              <a:rPr lang="en-CR" dirty="0"/>
              <a:t>TABLA SINÓPTICA</a:t>
            </a:r>
          </a:p>
        </p:txBody>
      </p:sp>
      <p:sp>
        <p:nvSpPr>
          <p:cNvPr id="3" name="Content Placeholder 2">
            <a:extLst>
              <a:ext uri="{FF2B5EF4-FFF2-40B4-BE49-F238E27FC236}">
                <a16:creationId xmlns:a16="http://schemas.microsoft.com/office/drawing/2014/main" id="{8035FFE4-59B0-5441-D4DE-74A6823ABF0A}"/>
              </a:ext>
            </a:extLst>
          </p:cNvPr>
          <p:cNvSpPr>
            <a:spLocks noGrp="1"/>
          </p:cNvSpPr>
          <p:nvPr>
            <p:ph idx="1"/>
          </p:nvPr>
        </p:nvSpPr>
        <p:spPr>
          <a:xfrm>
            <a:off x="4457700" y="1068450"/>
            <a:ext cx="6645729" cy="4988105"/>
          </a:xfrm>
        </p:spPr>
        <p:txBody>
          <a:bodyPr>
            <a:normAutofit/>
          </a:bodyPr>
          <a:lstStyle/>
          <a:p>
            <a:r>
              <a:rPr lang="en-US" sz="2400" dirty="0">
                <a:effectLst/>
                <a:latin typeface="Arial" panose="020B0604020202020204" pitchFamily="34" charset="0"/>
              </a:rPr>
              <a:t>Es </a:t>
            </a:r>
            <a:r>
              <a:rPr lang="en-US" sz="2400" dirty="0" err="1">
                <a:effectLst/>
                <a:latin typeface="Arial" panose="020B0604020202020204" pitchFamily="34" charset="0"/>
              </a:rPr>
              <a:t>recomendable</a:t>
            </a:r>
            <a:r>
              <a:rPr lang="en-US" sz="2400" dirty="0">
                <a:effectLst/>
                <a:latin typeface="Arial" panose="020B0604020202020204" pitchFamily="34" charset="0"/>
              </a:rPr>
              <a:t> </a:t>
            </a:r>
            <a:r>
              <a:rPr lang="en-US" sz="2400" dirty="0" err="1">
                <a:effectLst/>
                <a:latin typeface="Arial" panose="020B0604020202020204" pitchFamily="34" charset="0"/>
              </a:rPr>
              <a:t>utilizar</a:t>
            </a:r>
            <a:r>
              <a:rPr lang="en-US" sz="2400" dirty="0">
                <a:effectLst/>
                <a:latin typeface="Arial" panose="020B0604020202020204" pitchFamily="34" charset="0"/>
              </a:rPr>
              <a:t> </a:t>
            </a:r>
            <a:r>
              <a:rPr lang="en-US" sz="2400" dirty="0" err="1">
                <a:effectLst/>
                <a:latin typeface="Arial" panose="020B0604020202020204" pitchFamily="34" charset="0"/>
              </a:rPr>
              <a:t>una</a:t>
            </a:r>
            <a:r>
              <a:rPr lang="en-US" sz="2400" dirty="0">
                <a:effectLst/>
                <a:latin typeface="Arial" panose="020B0604020202020204" pitchFamily="34" charset="0"/>
              </a:rPr>
              <a:t> </a:t>
            </a:r>
            <a:r>
              <a:rPr lang="en-US" sz="2400" dirty="0" err="1">
                <a:effectLst/>
                <a:latin typeface="Arial" panose="020B0604020202020204" pitchFamily="34" charset="0"/>
              </a:rPr>
              <a:t>tabla</a:t>
            </a:r>
            <a:r>
              <a:rPr lang="en-US" sz="2400" dirty="0">
                <a:effectLst/>
                <a:latin typeface="Arial" panose="020B0604020202020204" pitchFamily="34" charset="0"/>
              </a:rPr>
              <a:t> </a:t>
            </a:r>
            <a:r>
              <a:rPr lang="en-US" sz="2400" dirty="0" err="1">
                <a:effectLst/>
                <a:latin typeface="Arial" panose="020B0604020202020204" pitchFamily="34" charset="0"/>
              </a:rPr>
              <a:t>sinóptica</a:t>
            </a:r>
            <a:r>
              <a:rPr lang="en-US" sz="2400" dirty="0">
                <a:effectLst/>
                <a:latin typeface="Arial" panose="020B0604020202020204" pitchFamily="34" charset="0"/>
              </a:rPr>
              <a:t>, </a:t>
            </a:r>
            <a:r>
              <a:rPr lang="en-US" sz="2400" dirty="0" err="1">
                <a:latin typeface="Arial" panose="020B0604020202020204" pitchFamily="34" charset="0"/>
              </a:rPr>
              <a:t>como</a:t>
            </a:r>
            <a:r>
              <a:rPr lang="en-US" sz="2400" dirty="0">
                <a:latin typeface="Arial" panose="020B0604020202020204" pitchFamily="34" charset="0"/>
              </a:rPr>
              <a:t> </a:t>
            </a:r>
            <a:r>
              <a:rPr lang="en-US" sz="2400" dirty="0" err="1">
                <a:effectLst/>
                <a:latin typeface="Arial" panose="020B0604020202020204" pitchFamily="34" charset="0"/>
              </a:rPr>
              <a:t>herramienta</a:t>
            </a:r>
            <a:r>
              <a:rPr lang="en-US" sz="2400" dirty="0">
                <a:latin typeface="Arial" panose="020B0604020202020204" pitchFamily="34" charset="0"/>
              </a:rPr>
              <a:t>. Se </a:t>
            </a:r>
            <a:r>
              <a:rPr lang="en-US" sz="2400" dirty="0" err="1">
                <a:latin typeface="Arial" panose="020B0604020202020204" pitchFamily="34" charset="0"/>
              </a:rPr>
              <a:t>convierte</a:t>
            </a:r>
            <a:r>
              <a:rPr lang="en-US" sz="2400" dirty="0">
                <a:latin typeface="Arial" panose="020B0604020202020204" pitchFamily="34" charset="0"/>
              </a:rPr>
              <a:t> </a:t>
            </a:r>
            <a:r>
              <a:rPr lang="en-US" sz="2400" dirty="0" err="1">
                <a:latin typeface="Arial" panose="020B0604020202020204" pitchFamily="34" charset="0"/>
              </a:rPr>
              <a:t>en</a:t>
            </a:r>
            <a:r>
              <a:rPr lang="en-US" sz="2400" dirty="0">
                <a:latin typeface="Arial" panose="020B0604020202020204" pitchFamily="34" charset="0"/>
              </a:rPr>
              <a:t> </a:t>
            </a:r>
            <a:r>
              <a:rPr lang="en-US" sz="2400" dirty="0">
                <a:effectLst/>
                <a:latin typeface="Arial" panose="020B0604020202020204" pitchFamily="34" charset="0"/>
              </a:rPr>
              <a:t>un </a:t>
            </a:r>
            <a:r>
              <a:rPr lang="en-US" sz="2400" dirty="0" err="1">
                <a:effectLst/>
                <a:latin typeface="Arial" panose="020B0604020202020204" pitchFamily="34" charset="0"/>
              </a:rPr>
              <a:t>resumen</a:t>
            </a:r>
            <a:r>
              <a:rPr lang="en-US" sz="2400" dirty="0">
                <a:effectLst/>
                <a:latin typeface="Arial" panose="020B0604020202020204" pitchFamily="34" charset="0"/>
              </a:rPr>
              <a:t> </a:t>
            </a:r>
            <a:r>
              <a:rPr lang="en-US" sz="2400" dirty="0" err="1">
                <a:effectLst/>
                <a:latin typeface="Arial" panose="020B0604020202020204" pitchFamily="34" charset="0"/>
              </a:rPr>
              <a:t>ejecutivo</a:t>
            </a:r>
            <a:r>
              <a:rPr lang="en-US" sz="2400" dirty="0">
                <a:effectLst/>
                <a:latin typeface="Arial" panose="020B0604020202020204" pitchFamily="34" charset="0"/>
              </a:rPr>
              <a:t> </a:t>
            </a:r>
            <a:r>
              <a:rPr lang="en-US" sz="2400" dirty="0" err="1">
                <a:effectLst/>
                <a:latin typeface="Arial" panose="020B0604020202020204" pitchFamily="34" charset="0"/>
              </a:rPr>
              <a:t>oportuno</a:t>
            </a:r>
            <a:r>
              <a:rPr lang="en-US" sz="2400" dirty="0">
                <a:effectLst/>
                <a:latin typeface="Arial" panose="020B0604020202020204" pitchFamily="34" charset="0"/>
              </a:rPr>
              <a:t> y </a:t>
            </a:r>
            <a:r>
              <a:rPr lang="en-US" sz="2400" dirty="0" err="1">
                <a:effectLst/>
                <a:latin typeface="Arial" panose="020B0604020202020204" pitchFamily="34" charset="0"/>
              </a:rPr>
              <a:t>asertivo</a:t>
            </a:r>
            <a:r>
              <a:rPr lang="en-US" sz="2400" dirty="0">
                <a:effectLst/>
                <a:latin typeface="Arial" panose="020B0604020202020204" pitchFamily="34" charset="0"/>
              </a:rPr>
              <a:t> </a:t>
            </a:r>
            <a:r>
              <a:rPr lang="en-US" sz="2400" dirty="0" err="1">
                <a:effectLst/>
                <a:latin typeface="Arial" panose="020B0604020202020204" pitchFamily="34" charset="0"/>
              </a:rPr>
              <a:t>sobre</a:t>
            </a:r>
            <a:r>
              <a:rPr lang="en-US" sz="2400" dirty="0">
                <a:effectLst/>
                <a:latin typeface="Arial" panose="020B0604020202020204" pitchFamily="34" charset="0"/>
              </a:rPr>
              <a:t> la </a:t>
            </a:r>
            <a:r>
              <a:rPr lang="en-US" sz="2400" dirty="0" err="1">
                <a:effectLst/>
                <a:latin typeface="Arial" panose="020B0604020202020204" pitchFamily="34" charset="0"/>
              </a:rPr>
              <a:t>exploración</a:t>
            </a:r>
            <a:r>
              <a:rPr lang="en-US" sz="2400" dirty="0">
                <a:effectLst/>
                <a:latin typeface="Arial" panose="020B0604020202020204" pitchFamily="34" charset="0"/>
              </a:rPr>
              <a:t> </a:t>
            </a:r>
            <a:r>
              <a:rPr lang="en-US" sz="2400" dirty="0" err="1">
                <a:effectLst/>
                <a:latin typeface="Arial" panose="020B0604020202020204" pitchFamily="34" charset="0"/>
              </a:rPr>
              <a:t>hecha</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esta</a:t>
            </a:r>
            <a:r>
              <a:rPr lang="en-US" sz="2400" dirty="0">
                <a:effectLst/>
                <a:latin typeface="Arial" panose="020B0604020202020204" pitchFamily="34" charset="0"/>
              </a:rPr>
              <a:t> </a:t>
            </a:r>
            <a:r>
              <a:rPr lang="en-US" sz="2400" dirty="0" err="1">
                <a:effectLst/>
                <a:latin typeface="Arial" panose="020B0604020202020204" pitchFamily="34" charset="0"/>
              </a:rPr>
              <a:t>primera</a:t>
            </a:r>
            <a:r>
              <a:rPr lang="en-US" sz="2400" dirty="0">
                <a:effectLst/>
                <a:latin typeface="Arial" panose="020B0604020202020204" pitchFamily="34" charset="0"/>
              </a:rPr>
              <a:t> </a:t>
            </a:r>
            <a:r>
              <a:rPr lang="en-US" sz="2400" dirty="0" err="1">
                <a:effectLst/>
                <a:latin typeface="Arial" panose="020B0604020202020204" pitchFamily="34" charset="0"/>
              </a:rPr>
              <a:t>fase</a:t>
            </a:r>
            <a:r>
              <a:rPr lang="en-US" sz="2400" dirty="0">
                <a:effectLst/>
                <a:latin typeface="Arial" panose="020B0604020202020204" pitchFamily="34" charset="0"/>
              </a:rPr>
              <a:t> de la </a:t>
            </a:r>
            <a:r>
              <a:rPr lang="en-US" sz="2400" dirty="0" err="1">
                <a:effectLst/>
                <a:latin typeface="Arial" panose="020B0604020202020204" pitchFamily="34" charset="0"/>
              </a:rPr>
              <a:t>investigación</a:t>
            </a:r>
            <a:r>
              <a:rPr lang="en-US" sz="2400" dirty="0">
                <a:latin typeface="Arial" panose="020B0604020202020204" pitchFamily="34" charset="0"/>
              </a:rPr>
              <a:t>, </a:t>
            </a:r>
            <a:r>
              <a:rPr lang="en-US" sz="2400" dirty="0" err="1">
                <a:effectLst/>
                <a:latin typeface="Arial" panose="020B0604020202020204" pitchFamily="34" charset="0"/>
              </a:rPr>
              <a:t>además</a:t>
            </a:r>
            <a:r>
              <a:rPr lang="en-US" sz="2400" dirty="0">
                <a:effectLst/>
                <a:latin typeface="Arial" panose="020B0604020202020204" pitchFamily="34" charset="0"/>
              </a:rPr>
              <a:t>, para </a:t>
            </a:r>
            <a:r>
              <a:rPr lang="en-US" sz="2400" dirty="0" err="1">
                <a:effectLst/>
                <a:latin typeface="Arial" panose="020B0604020202020204" pitchFamily="34" charset="0"/>
              </a:rPr>
              <a:t>confeccionar</a:t>
            </a:r>
            <a:r>
              <a:rPr lang="en-US" sz="2400" dirty="0">
                <a:effectLst/>
                <a:latin typeface="Arial" panose="020B0604020202020204" pitchFamily="34" charset="0"/>
              </a:rPr>
              <a:t> la </a:t>
            </a:r>
            <a:r>
              <a:rPr lang="en-US" sz="2400" dirty="0" err="1">
                <a:effectLst/>
                <a:latin typeface="Arial" panose="020B0604020202020204" pitchFamily="34" charset="0"/>
              </a:rPr>
              <a:t>narrativa</a:t>
            </a:r>
            <a:r>
              <a:rPr lang="en-US" sz="2400" dirty="0">
                <a:effectLst/>
                <a:latin typeface="Arial" panose="020B0604020202020204" pitchFamily="34" charset="0"/>
              </a:rPr>
              <a:t> del </a:t>
            </a:r>
            <a:r>
              <a:rPr lang="en-US" sz="2400" dirty="0" err="1">
                <a:effectLst/>
                <a:latin typeface="Arial" panose="020B0604020202020204" pitchFamily="34" charset="0"/>
              </a:rPr>
              <a:t>acápite</a:t>
            </a:r>
            <a:r>
              <a:rPr lang="en-US" sz="2400" dirty="0">
                <a:latin typeface="Arial" panose="020B0604020202020204" pitchFamily="34" charset="0"/>
              </a:rPr>
              <a:t> y </a:t>
            </a:r>
            <a:r>
              <a:rPr lang="en-US" sz="2400" dirty="0" err="1">
                <a:effectLst/>
                <a:latin typeface="Arial" panose="020B0604020202020204" pitchFamily="34" charset="0"/>
              </a:rPr>
              <a:t>puede</a:t>
            </a:r>
            <a:r>
              <a:rPr lang="en-US" sz="2400" dirty="0">
                <a:effectLst/>
                <a:latin typeface="Arial" panose="020B0604020202020204" pitchFamily="34" charset="0"/>
              </a:rPr>
              <a:t> </a:t>
            </a:r>
            <a:r>
              <a:rPr lang="en-US" sz="2400" dirty="0" err="1">
                <a:effectLst/>
                <a:latin typeface="Arial" panose="020B0604020202020204" pitchFamily="34" charset="0"/>
              </a:rPr>
              <a:t>servir</a:t>
            </a:r>
            <a:r>
              <a:rPr lang="en-US" sz="2400" dirty="0">
                <a:effectLst/>
                <a:latin typeface="Arial" panose="020B0604020202020204" pitchFamily="34" charset="0"/>
              </a:rPr>
              <a:t>, </a:t>
            </a:r>
            <a:r>
              <a:rPr lang="en-US" sz="2400" dirty="0" err="1">
                <a:effectLst/>
                <a:latin typeface="Arial" panose="020B0604020202020204" pitchFamily="34" charset="0"/>
              </a:rPr>
              <a:t>como</a:t>
            </a:r>
            <a:r>
              <a:rPr lang="en-US" sz="2400" dirty="0">
                <a:effectLst/>
                <a:latin typeface="Arial" panose="020B0604020202020204" pitchFamily="34" charset="0"/>
              </a:rPr>
              <a:t> la </a:t>
            </a:r>
            <a:r>
              <a:rPr lang="en-US" sz="2400" dirty="0" err="1">
                <a:effectLst/>
                <a:latin typeface="Arial" panose="020B0604020202020204" pitchFamily="34" charset="0"/>
              </a:rPr>
              <a:t>guía</a:t>
            </a:r>
            <a:r>
              <a:rPr lang="en-US" sz="2400" dirty="0">
                <a:effectLst/>
                <a:latin typeface="Arial" panose="020B0604020202020204" pitchFamily="34" charset="0"/>
              </a:rPr>
              <a:t> para </a:t>
            </a:r>
            <a:r>
              <a:rPr lang="en-US" sz="2400" dirty="0" err="1">
                <a:effectLst/>
                <a:latin typeface="Arial" panose="020B0604020202020204" pitchFamily="34" charset="0"/>
              </a:rPr>
              <a:t>hacer</a:t>
            </a:r>
            <a:r>
              <a:rPr lang="en-US" sz="2400" dirty="0">
                <a:effectLst/>
                <a:latin typeface="Arial" panose="020B0604020202020204" pitchFamily="34" charset="0"/>
              </a:rPr>
              <a:t> </a:t>
            </a:r>
            <a:r>
              <a:rPr lang="en-US" sz="2400" dirty="0" err="1">
                <a:effectLst/>
                <a:latin typeface="Arial" panose="020B0604020202020204" pitchFamily="34" charset="0"/>
              </a:rPr>
              <a:t>el</a:t>
            </a:r>
            <a:r>
              <a:rPr lang="en-US" sz="2400" dirty="0">
                <a:effectLst/>
                <a:latin typeface="Arial" panose="020B0604020202020204" pitchFamily="34" charset="0"/>
              </a:rPr>
              <a:t> </a:t>
            </a:r>
            <a:r>
              <a:rPr lang="en-US" sz="2400" dirty="0" err="1">
                <a:effectLst/>
                <a:latin typeface="Arial" panose="020B0604020202020204" pitchFamily="34" charset="0"/>
              </a:rPr>
              <a:t>trabajo</a:t>
            </a:r>
            <a:r>
              <a:rPr lang="en-US" sz="2400" dirty="0">
                <a:latin typeface="Arial" panose="020B0604020202020204" pitchFamily="34" charset="0"/>
              </a:rPr>
              <a:t>.</a:t>
            </a:r>
            <a:endParaRPr lang="en-CR" sz="2400" dirty="0"/>
          </a:p>
        </p:txBody>
      </p:sp>
    </p:spTree>
    <p:extLst>
      <p:ext uri="{BB962C8B-B14F-4D97-AF65-F5344CB8AC3E}">
        <p14:creationId xmlns:p14="http://schemas.microsoft.com/office/powerpoint/2010/main" val="3664654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CD4807-168D-DEAC-0E10-50FC0A5C9753}"/>
              </a:ext>
            </a:extLst>
          </p:cNvPr>
          <p:cNvSpPr>
            <a:spLocks noGrp="1"/>
          </p:cNvSpPr>
          <p:nvPr>
            <p:ph type="title"/>
          </p:nvPr>
        </p:nvSpPr>
        <p:spPr>
          <a:xfrm>
            <a:off x="612648" y="548640"/>
            <a:ext cx="10653578" cy="1132258"/>
          </a:xfrm>
        </p:spPr>
        <p:txBody>
          <a:bodyPr>
            <a:normAutofit/>
          </a:bodyPr>
          <a:lstStyle/>
          <a:p>
            <a:r>
              <a:rPr lang="en-CR" dirty="0"/>
              <a:t>ESTADO DEL ARTE</a:t>
            </a:r>
          </a:p>
        </p:txBody>
      </p:sp>
      <p:graphicFrame>
        <p:nvGraphicFramePr>
          <p:cNvPr id="5" name="Content Placeholder 2">
            <a:extLst>
              <a:ext uri="{FF2B5EF4-FFF2-40B4-BE49-F238E27FC236}">
                <a16:creationId xmlns:a16="http://schemas.microsoft.com/office/drawing/2014/main" id="{30DCF5D3-D01C-0513-F72A-5EE4E1577198}"/>
              </a:ext>
            </a:extLst>
          </p:cNvPr>
          <p:cNvGraphicFramePr>
            <a:graphicFrameLocks noGrp="1"/>
          </p:cNvGraphicFramePr>
          <p:nvPr>
            <p:ph idx="1"/>
            <p:extLst>
              <p:ext uri="{D42A27DB-BD31-4B8C-83A1-F6EECF244321}">
                <p14:modId xmlns:p14="http://schemas.microsoft.com/office/powerpoint/2010/main" val="1593872086"/>
              </p:ext>
            </p:extLst>
          </p:nvPr>
        </p:nvGraphicFramePr>
        <p:xfrm>
          <a:off x="1169773" y="1371600"/>
          <a:ext cx="9852454" cy="4937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5464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219A97-11DC-9809-1932-45A0267824E3}"/>
              </a:ext>
            </a:extLst>
          </p:cNvPr>
          <p:cNvSpPr>
            <a:spLocks noGrp="1"/>
          </p:cNvSpPr>
          <p:nvPr>
            <p:ph type="title"/>
          </p:nvPr>
        </p:nvSpPr>
        <p:spPr>
          <a:xfrm>
            <a:off x="612648" y="548640"/>
            <a:ext cx="10653578" cy="1132258"/>
          </a:xfrm>
        </p:spPr>
        <p:txBody>
          <a:bodyPr>
            <a:normAutofit/>
          </a:bodyPr>
          <a:lstStyle/>
          <a:p>
            <a:r>
              <a:rPr lang="en-US" dirty="0">
                <a:effectLst/>
                <a:latin typeface="Helvetica" pitchFamily="2" charset="0"/>
              </a:rPr>
              <a:t>POSTURA EPISTEMOLÓGICA </a:t>
            </a:r>
            <a:endParaRPr lang="en-CR" dirty="0"/>
          </a:p>
        </p:txBody>
      </p:sp>
      <p:graphicFrame>
        <p:nvGraphicFramePr>
          <p:cNvPr id="5" name="Content Placeholder 2">
            <a:extLst>
              <a:ext uri="{FF2B5EF4-FFF2-40B4-BE49-F238E27FC236}">
                <a16:creationId xmlns:a16="http://schemas.microsoft.com/office/drawing/2014/main" id="{E1A93FE9-0474-ECF7-AA95-70AD8DB8A271}"/>
              </a:ext>
            </a:extLst>
          </p:cNvPr>
          <p:cNvGraphicFramePr>
            <a:graphicFrameLocks noGrp="1"/>
          </p:cNvGraphicFramePr>
          <p:nvPr>
            <p:ph idx="1"/>
            <p:extLst>
              <p:ext uri="{D42A27DB-BD31-4B8C-83A1-F6EECF244321}">
                <p14:modId xmlns:p14="http://schemas.microsoft.com/office/powerpoint/2010/main" val="2600405347"/>
              </p:ext>
            </p:extLst>
          </p:nvPr>
        </p:nvGraphicFramePr>
        <p:xfrm>
          <a:off x="1169773" y="1894703"/>
          <a:ext cx="9852454" cy="3921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487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00DC1B0-7E1A-BD02-3F93-19E6B1B75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42EC34-456C-A1CD-302E-A268C08AE24D}"/>
              </a:ext>
            </a:extLst>
          </p:cNvPr>
          <p:cNvSpPr>
            <a:spLocks noGrp="1"/>
          </p:cNvSpPr>
          <p:nvPr>
            <p:ph type="title"/>
          </p:nvPr>
        </p:nvSpPr>
        <p:spPr>
          <a:xfrm>
            <a:off x="527222" y="1639331"/>
            <a:ext cx="3494315" cy="3641124"/>
          </a:xfrm>
        </p:spPr>
        <p:txBody>
          <a:bodyPr anchor="ctr">
            <a:normAutofit/>
          </a:bodyPr>
          <a:lstStyle/>
          <a:p>
            <a:r>
              <a:rPr lang="en-CR" sz="2800"/>
              <a:t>ELECCION DEL TEMA</a:t>
            </a:r>
          </a:p>
        </p:txBody>
      </p:sp>
      <p:graphicFrame>
        <p:nvGraphicFramePr>
          <p:cNvPr id="5" name="Content Placeholder 2">
            <a:extLst>
              <a:ext uri="{FF2B5EF4-FFF2-40B4-BE49-F238E27FC236}">
                <a16:creationId xmlns:a16="http://schemas.microsoft.com/office/drawing/2014/main" id="{B09014A6-C7B3-FBCB-1A44-73D87B39F48B}"/>
              </a:ext>
            </a:extLst>
          </p:cNvPr>
          <p:cNvGraphicFramePr>
            <a:graphicFrameLocks noGrp="1"/>
          </p:cNvGraphicFramePr>
          <p:nvPr>
            <p:ph idx="1"/>
            <p:extLst>
              <p:ext uri="{D42A27DB-BD31-4B8C-83A1-F6EECF244321}">
                <p14:modId xmlns:p14="http://schemas.microsoft.com/office/powerpoint/2010/main" val="1819705794"/>
              </p:ext>
            </p:extLst>
          </p:nvPr>
        </p:nvGraphicFramePr>
        <p:xfrm>
          <a:off x="5387513" y="994119"/>
          <a:ext cx="6109602" cy="4974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5482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A3987-6C7D-8057-9C2F-5853159452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99DE32-D980-741B-233E-289F073A624F}"/>
              </a:ext>
            </a:extLst>
          </p:cNvPr>
          <p:cNvSpPr>
            <a:spLocks noGrp="1"/>
          </p:cNvSpPr>
          <p:nvPr>
            <p:ph type="title"/>
          </p:nvPr>
        </p:nvSpPr>
        <p:spPr>
          <a:xfrm>
            <a:off x="4533535" y="548640"/>
            <a:ext cx="7098627" cy="1325236"/>
          </a:xfrm>
        </p:spPr>
        <p:txBody>
          <a:bodyPr anchor="t">
            <a:normAutofit/>
          </a:bodyPr>
          <a:lstStyle/>
          <a:p>
            <a:pPr algn="r"/>
            <a:r>
              <a:rPr lang="en-CR" dirty="0"/>
              <a:t>POSITIVISMO</a:t>
            </a:r>
            <a:endParaRPr lang="en-CR"/>
          </a:p>
        </p:txBody>
      </p:sp>
      <p:sp>
        <p:nvSpPr>
          <p:cNvPr id="3" name="Content Placeholder 2">
            <a:extLst>
              <a:ext uri="{FF2B5EF4-FFF2-40B4-BE49-F238E27FC236}">
                <a16:creationId xmlns:a16="http://schemas.microsoft.com/office/drawing/2014/main" id="{6071F767-1E83-ECCF-EF85-0D319218D702}"/>
              </a:ext>
            </a:extLst>
          </p:cNvPr>
          <p:cNvSpPr>
            <a:spLocks noGrp="1"/>
          </p:cNvSpPr>
          <p:nvPr>
            <p:ph idx="1"/>
          </p:nvPr>
        </p:nvSpPr>
        <p:spPr>
          <a:xfrm>
            <a:off x="2432424" y="1899631"/>
            <a:ext cx="7333128" cy="4011769"/>
          </a:xfrm>
        </p:spPr>
        <p:txBody>
          <a:bodyPr anchor="ctr">
            <a:normAutofit/>
          </a:bodyPr>
          <a:lstStyle/>
          <a:p>
            <a:pPr algn="just"/>
            <a:r>
              <a:rPr lang="en-US" sz="2400" dirty="0">
                <a:effectLst/>
                <a:latin typeface="Arial" panose="020B0604020202020204" pitchFamily="34" charset="0"/>
              </a:rPr>
              <a:t>El </a:t>
            </a:r>
            <a:r>
              <a:rPr lang="en-US" sz="2400" dirty="0" err="1">
                <a:effectLst/>
                <a:latin typeface="Arial" panose="020B0604020202020204" pitchFamily="34" charset="0"/>
              </a:rPr>
              <a:t>énfasis</a:t>
            </a:r>
            <a:r>
              <a:rPr lang="en-US" sz="2400" dirty="0">
                <a:effectLst/>
                <a:latin typeface="Arial" panose="020B0604020202020204" pitchFamily="34" charset="0"/>
              </a:rPr>
              <a:t> del </a:t>
            </a:r>
            <a:r>
              <a:rPr lang="en-US" sz="2400" i="1" dirty="0" err="1">
                <a:effectLst/>
                <a:latin typeface="Arial" panose="020B0604020202020204" pitchFamily="34" charset="0"/>
              </a:rPr>
              <a:t>positivismo</a:t>
            </a:r>
            <a:r>
              <a:rPr lang="en-US" sz="2400" i="1" dirty="0">
                <a:effectLst/>
                <a:latin typeface="Arial" panose="020B0604020202020204" pitchFamily="34" charset="0"/>
              </a:rPr>
              <a:t> </a:t>
            </a:r>
            <a:r>
              <a:rPr lang="en-US" sz="2400" dirty="0" err="1">
                <a:effectLst/>
                <a:latin typeface="Arial" panose="020B0604020202020204" pitchFamily="34" charset="0"/>
              </a:rPr>
              <a:t>radicaba</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tratar</a:t>
            </a:r>
            <a:r>
              <a:rPr lang="en-US" sz="2400" dirty="0">
                <a:effectLst/>
                <a:latin typeface="Arial" panose="020B0604020202020204" pitchFamily="34" charset="0"/>
              </a:rPr>
              <a:t> de </a:t>
            </a:r>
            <a:r>
              <a:rPr lang="en-US" sz="2400" dirty="0" err="1">
                <a:effectLst/>
                <a:latin typeface="Arial" panose="020B0604020202020204" pitchFamily="34" charset="0"/>
              </a:rPr>
              <a:t>homologar</a:t>
            </a:r>
            <a:r>
              <a:rPr lang="en-US" sz="2400" dirty="0">
                <a:effectLst/>
                <a:latin typeface="Arial" panose="020B0604020202020204" pitchFamily="34" charset="0"/>
              </a:rPr>
              <a:t> las </a:t>
            </a:r>
            <a:r>
              <a:rPr lang="en-US" sz="2400" dirty="0" err="1">
                <a:effectLst/>
                <a:latin typeface="Arial" panose="020B0604020202020204" pitchFamily="34" charset="0"/>
              </a:rPr>
              <a:t>ciencias</a:t>
            </a:r>
            <a:r>
              <a:rPr lang="en-US" sz="2400" dirty="0">
                <a:effectLst/>
                <a:latin typeface="Arial" panose="020B0604020202020204" pitchFamily="34" charset="0"/>
              </a:rPr>
              <a:t> </a:t>
            </a:r>
            <a:r>
              <a:rPr lang="en-US" sz="2400" dirty="0" err="1">
                <a:effectLst/>
                <a:latin typeface="Arial" panose="020B0604020202020204" pitchFamily="34" charset="0"/>
              </a:rPr>
              <a:t>sociales</a:t>
            </a:r>
            <a:r>
              <a:rPr lang="en-US" sz="2400" dirty="0">
                <a:effectLst/>
                <a:latin typeface="Arial" panose="020B0604020202020204" pitchFamily="34" charset="0"/>
              </a:rPr>
              <a:t>, </a:t>
            </a:r>
            <a:r>
              <a:rPr lang="en-US" sz="2400" dirty="0" err="1">
                <a:effectLst/>
                <a:latin typeface="Arial" panose="020B0604020202020204" pitchFamily="34" charset="0"/>
              </a:rPr>
              <a:t>económicas</a:t>
            </a:r>
            <a:r>
              <a:rPr lang="en-US" sz="2400" dirty="0">
                <a:effectLst/>
                <a:latin typeface="Arial" panose="020B0604020202020204" pitchFamily="34" charset="0"/>
              </a:rPr>
              <a:t> y </a:t>
            </a:r>
            <a:r>
              <a:rPr lang="en-US" sz="2400" dirty="0" err="1">
                <a:effectLst/>
                <a:latin typeface="Arial" panose="020B0604020202020204" pitchFamily="34" charset="0"/>
              </a:rPr>
              <a:t>políticas</a:t>
            </a:r>
            <a:r>
              <a:rPr lang="en-US" sz="2400" dirty="0">
                <a:effectLst/>
                <a:latin typeface="Arial" panose="020B0604020202020204" pitchFamily="34" charset="0"/>
              </a:rPr>
              <a:t> con las </a:t>
            </a:r>
            <a:r>
              <a:rPr lang="en-US" sz="2400" dirty="0" err="1">
                <a:effectLst/>
                <a:latin typeface="Arial" panose="020B0604020202020204" pitchFamily="34" charset="0"/>
              </a:rPr>
              <a:t>ciencias</a:t>
            </a:r>
            <a:r>
              <a:rPr lang="en-US" sz="2400" dirty="0">
                <a:effectLst/>
                <a:latin typeface="Arial" panose="020B0604020202020204" pitchFamily="34" charset="0"/>
              </a:rPr>
              <a:t> naturales,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cuanto</a:t>
            </a:r>
            <a:r>
              <a:rPr lang="en-US" sz="2400" dirty="0">
                <a:effectLst/>
                <a:latin typeface="Arial" panose="020B0604020202020204" pitchFamily="34" charset="0"/>
              </a:rPr>
              <a:t> a la </a:t>
            </a:r>
            <a:r>
              <a:rPr lang="en-US" sz="2400" dirty="0" err="1">
                <a:effectLst/>
                <a:latin typeface="Arial" panose="020B0604020202020204" pitchFamily="34" charset="0"/>
              </a:rPr>
              <a:t>consideración</a:t>
            </a:r>
            <a:r>
              <a:rPr lang="en-US" sz="2400" dirty="0">
                <a:effectLst/>
                <a:latin typeface="Arial" panose="020B0604020202020204" pitchFamily="34" charset="0"/>
              </a:rPr>
              <a:t> de que </a:t>
            </a:r>
            <a:r>
              <a:rPr lang="en-US" sz="2400" dirty="0" err="1">
                <a:effectLst/>
                <a:latin typeface="Arial" panose="020B0604020202020204" pitchFamily="34" charset="0"/>
              </a:rPr>
              <a:t>el</a:t>
            </a:r>
            <a:r>
              <a:rPr lang="en-US" sz="2400" dirty="0">
                <a:effectLst/>
                <a:latin typeface="Arial" panose="020B0604020202020204" pitchFamily="34" charset="0"/>
              </a:rPr>
              <a:t> </a:t>
            </a:r>
            <a:r>
              <a:rPr lang="en-US" sz="2400" dirty="0" err="1">
                <a:effectLst/>
                <a:latin typeface="Arial" panose="020B0604020202020204" pitchFamily="34" charset="0"/>
              </a:rPr>
              <a:t>único</a:t>
            </a:r>
            <a:r>
              <a:rPr lang="en-US" sz="2400" dirty="0">
                <a:effectLst/>
                <a:latin typeface="Arial" panose="020B0604020202020204" pitchFamily="34" charset="0"/>
              </a:rPr>
              <a:t> </a:t>
            </a:r>
            <a:r>
              <a:rPr lang="en-US" sz="2400" dirty="0" err="1">
                <a:effectLst/>
                <a:latin typeface="Arial" panose="020B0604020202020204" pitchFamily="34" charset="0"/>
              </a:rPr>
              <a:t>conocimiento</a:t>
            </a:r>
            <a:r>
              <a:rPr lang="en-US" sz="2400" dirty="0">
                <a:effectLst/>
                <a:latin typeface="Arial" panose="020B0604020202020204" pitchFamily="34" charset="0"/>
              </a:rPr>
              <a:t> </a:t>
            </a:r>
            <a:r>
              <a:rPr lang="en-US" sz="2400" dirty="0" err="1">
                <a:effectLst/>
                <a:latin typeface="Arial" panose="020B0604020202020204" pitchFamily="34" charset="0"/>
              </a:rPr>
              <a:t>válido</a:t>
            </a:r>
            <a:r>
              <a:rPr lang="en-US" sz="2400" dirty="0">
                <a:effectLst/>
                <a:latin typeface="Arial" panose="020B0604020202020204" pitchFamily="34" charset="0"/>
              </a:rPr>
              <a:t> es </a:t>
            </a:r>
            <a:r>
              <a:rPr lang="en-US" sz="2400" dirty="0" err="1">
                <a:effectLst/>
                <a:latin typeface="Arial" panose="020B0604020202020204" pitchFamily="34" charset="0"/>
              </a:rPr>
              <a:t>el</a:t>
            </a:r>
            <a:r>
              <a:rPr lang="en-US" sz="2400" dirty="0">
                <a:effectLst/>
                <a:latin typeface="Arial" panose="020B0604020202020204" pitchFamily="34" charset="0"/>
              </a:rPr>
              <a:t> </a:t>
            </a:r>
            <a:r>
              <a:rPr lang="en-US" sz="2400" dirty="0" err="1">
                <a:effectLst/>
                <a:latin typeface="Arial" panose="020B0604020202020204" pitchFamily="34" charset="0"/>
              </a:rPr>
              <a:t>generado</a:t>
            </a:r>
            <a:r>
              <a:rPr lang="en-US" sz="2400" dirty="0">
                <a:effectLst/>
                <a:latin typeface="Arial" panose="020B0604020202020204" pitchFamily="34" charset="0"/>
              </a:rPr>
              <a:t> a </a:t>
            </a:r>
            <a:r>
              <a:rPr lang="en-US" sz="2400" dirty="0" err="1">
                <a:effectLst/>
                <a:latin typeface="Arial" panose="020B0604020202020204" pitchFamily="34" charset="0"/>
              </a:rPr>
              <a:t>partir</a:t>
            </a:r>
            <a:r>
              <a:rPr lang="en-US" sz="2400" dirty="0">
                <a:effectLst/>
                <a:latin typeface="Arial" panose="020B0604020202020204" pitchFamily="34" charset="0"/>
              </a:rPr>
              <a:t> de la </a:t>
            </a:r>
            <a:r>
              <a:rPr lang="en-US" sz="2400" dirty="0" err="1">
                <a:effectLst/>
                <a:latin typeface="Arial" panose="020B0604020202020204" pitchFamily="34" charset="0"/>
              </a:rPr>
              <a:t>experiencia</a:t>
            </a:r>
            <a:r>
              <a:rPr lang="en-US" sz="2400" dirty="0">
                <a:effectLst/>
                <a:latin typeface="Arial" panose="020B0604020202020204" pitchFamily="34" charset="0"/>
              </a:rPr>
              <a:t> </a:t>
            </a:r>
            <a:r>
              <a:rPr lang="en-US" sz="2400" dirty="0" err="1">
                <a:effectLst/>
                <a:latin typeface="Arial" panose="020B0604020202020204" pitchFamily="34" charset="0"/>
              </a:rPr>
              <a:t>empírica</a:t>
            </a:r>
            <a:r>
              <a:rPr lang="en-US" sz="2400" dirty="0">
                <a:effectLst/>
                <a:latin typeface="Arial" panose="020B0604020202020204" pitchFamily="34" charset="0"/>
              </a:rPr>
              <a:t> sensible, </a:t>
            </a:r>
            <a:r>
              <a:rPr lang="en-US" sz="2400" dirty="0" err="1">
                <a:effectLst/>
                <a:latin typeface="Arial" panose="020B0604020202020204" pitchFamily="34" charset="0"/>
              </a:rPr>
              <a:t>ojalá</a:t>
            </a:r>
            <a:r>
              <a:rPr lang="en-US" sz="2400" dirty="0">
                <a:effectLst/>
                <a:latin typeface="Arial" panose="020B0604020202020204" pitchFamily="34" charset="0"/>
              </a:rPr>
              <a:t> </a:t>
            </a:r>
            <a:r>
              <a:rPr lang="en-US" sz="2400" dirty="0" err="1">
                <a:effectLst/>
                <a:latin typeface="Arial" panose="020B0604020202020204" pitchFamily="34" charset="0"/>
              </a:rPr>
              <a:t>numérica</a:t>
            </a:r>
            <a:r>
              <a:rPr lang="en-US" sz="2400" dirty="0">
                <a:effectLst/>
                <a:latin typeface="Arial" panose="020B0604020202020204" pitchFamily="34" charset="0"/>
              </a:rPr>
              <a:t> (</a:t>
            </a:r>
            <a:r>
              <a:rPr lang="en-US" sz="2400" dirty="0" err="1">
                <a:effectLst/>
                <a:latin typeface="Arial" panose="020B0604020202020204" pitchFamily="34" charset="0"/>
              </a:rPr>
              <a:t>Kolakowski</a:t>
            </a:r>
            <a:r>
              <a:rPr lang="en-US" sz="2400" dirty="0">
                <a:effectLst/>
                <a:latin typeface="Arial" panose="020B0604020202020204" pitchFamily="34" charset="0"/>
              </a:rPr>
              <a:t>, 1988, </a:t>
            </a:r>
            <a:r>
              <a:rPr lang="en-US" sz="2400" dirty="0" err="1">
                <a:effectLst/>
                <a:latin typeface="Arial" panose="020B0604020202020204" pitchFamily="34" charset="0"/>
              </a:rPr>
              <a:t>págs</a:t>
            </a:r>
            <a:r>
              <a:rPr lang="en-US" sz="2400" dirty="0">
                <a:effectLst/>
                <a:latin typeface="Arial" panose="020B0604020202020204" pitchFamily="34" charset="0"/>
              </a:rPr>
              <a:t>. 11-23). </a:t>
            </a:r>
          </a:p>
          <a:p>
            <a:endParaRPr lang="en-CR" sz="1800" dirty="0"/>
          </a:p>
        </p:txBody>
      </p:sp>
    </p:spTree>
    <p:extLst>
      <p:ext uri="{BB962C8B-B14F-4D97-AF65-F5344CB8AC3E}">
        <p14:creationId xmlns:p14="http://schemas.microsoft.com/office/powerpoint/2010/main" val="459011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0C16-1337-6944-FC3F-2D8158A6BFCE}"/>
              </a:ext>
            </a:extLst>
          </p:cNvPr>
          <p:cNvSpPr>
            <a:spLocks noGrp="1"/>
          </p:cNvSpPr>
          <p:nvPr>
            <p:ph type="title"/>
          </p:nvPr>
        </p:nvSpPr>
        <p:spPr/>
        <p:txBody>
          <a:bodyPr/>
          <a:lstStyle/>
          <a:p>
            <a:r>
              <a:rPr lang="en-CR"/>
              <a:t>FENOMELOGIA INTERPRETATIVA</a:t>
            </a:r>
            <a:endParaRPr lang="en-CR" dirty="0"/>
          </a:p>
        </p:txBody>
      </p:sp>
      <p:graphicFrame>
        <p:nvGraphicFramePr>
          <p:cNvPr id="11" name="Content Placeholder 2">
            <a:extLst>
              <a:ext uri="{FF2B5EF4-FFF2-40B4-BE49-F238E27FC236}">
                <a16:creationId xmlns:a16="http://schemas.microsoft.com/office/drawing/2014/main" id="{E8764FD4-49A7-4052-EFF2-66267F797754}"/>
              </a:ext>
            </a:extLst>
          </p:cNvPr>
          <p:cNvGraphicFramePr>
            <a:graphicFrameLocks noGrp="1"/>
          </p:cNvGraphicFramePr>
          <p:nvPr>
            <p:ph idx="1"/>
            <p:extLst>
              <p:ext uri="{D42A27DB-BD31-4B8C-83A1-F6EECF244321}">
                <p14:modId xmlns:p14="http://schemas.microsoft.com/office/powerpoint/2010/main" val="3905656735"/>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051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B206C7-564C-10B9-7376-FB22D299E67E}"/>
              </a:ext>
            </a:extLst>
          </p:cNvPr>
          <p:cNvSpPr>
            <a:spLocks noGrp="1"/>
          </p:cNvSpPr>
          <p:nvPr>
            <p:ph type="title"/>
          </p:nvPr>
        </p:nvSpPr>
        <p:spPr>
          <a:xfrm>
            <a:off x="612648" y="548640"/>
            <a:ext cx="10653578" cy="1132258"/>
          </a:xfrm>
        </p:spPr>
        <p:txBody>
          <a:bodyPr>
            <a:normAutofit/>
          </a:bodyPr>
          <a:lstStyle/>
          <a:p>
            <a:r>
              <a:rPr lang="en-CR" dirty="0"/>
              <a:t>FENOMELOGIA INTERPRETATIVA</a:t>
            </a:r>
          </a:p>
        </p:txBody>
      </p:sp>
      <p:graphicFrame>
        <p:nvGraphicFramePr>
          <p:cNvPr id="5" name="Content Placeholder 2">
            <a:extLst>
              <a:ext uri="{FF2B5EF4-FFF2-40B4-BE49-F238E27FC236}">
                <a16:creationId xmlns:a16="http://schemas.microsoft.com/office/drawing/2014/main" id="{75D393A8-7084-1962-ADBC-5A98969FC6D5}"/>
              </a:ext>
            </a:extLst>
          </p:cNvPr>
          <p:cNvGraphicFramePr>
            <a:graphicFrameLocks noGrp="1"/>
          </p:cNvGraphicFramePr>
          <p:nvPr>
            <p:ph idx="1"/>
            <p:extLst>
              <p:ext uri="{D42A27DB-BD31-4B8C-83A1-F6EECF244321}">
                <p14:modId xmlns:p14="http://schemas.microsoft.com/office/powerpoint/2010/main" val="837903560"/>
              </p:ext>
            </p:extLst>
          </p:nvPr>
        </p:nvGraphicFramePr>
        <p:xfrm>
          <a:off x="612648" y="1203159"/>
          <a:ext cx="10985793" cy="565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4880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CB13F3-E8E3-7C68-00F3-51DFCA95C4DA}"/>
              </a:ext>
            </a:extLst>
          </p:cNvPr>
          <p:cNvSpPr>
            <a:spLocks noGrp="1"/>
          </p:cNvSpPr>
          <p:nvPr>
            <p:ph type="title"/>
          </p:nvPr>
        </p:nvSpPr>
        <p:spPr>
          <a:xfrm>
            <a:off x="612648" y="310780"/>
            <a:ext cx="10653578" cy="1132258"/>
          </a:xfrm>
        </p:spPr>
        <p:txBody>
          <a:bodyPr>
            <a:normAutofit/>
          </a:bodyPr>
          <a:lstStyle/>
          <a:p>
            <a:r>
              <a:rPr lang="en-US" dirty="0"/>
              <a:t>T</a:t>
            </a:r>
            <a:r>
              <a:rPr lang="en-CR" dirty="0"/>
              <a:t>EORIA CRITICA DE LA ESCUELA DE FRANKFURT</a:t>
            </a:r>
          </a:p>
        </p:txBody>
      </p:sp>
      <p:graphicFrame>
        <p:nvGraphicFramePr>
          <p:cNvPr id="5" name="Content Placeholder 2">
            <a:extLst>
              <a:ext uri="{FF2B5EF4-FFF2-40B4-BE49-F238E27FC236}">
                <a16:creationId xmlns:a16="http://schemas.microsoft.com/office/drawing/2014/main" id="{FEEE5325-1797-D8D6-3CC1-6B2A46F79598}"/>
              </a:ext>
            </a:extLst>
          </p:cNvPr>
          <p:cNvGraphicFramePr>
            <a:graphicFrameLocks noGrp="1"/>
          </p:cNvGraphicFramePr>
          <p:nvPr>
            <p:ph idx="1"/>
            <p:extLst>
              <p:ext uri="{D42A27DB-BD31-4B8C-83A1-F6EECF244321}">
                <p14:modId xmlns:p14="http://schemas.microsoft.com/office/powerpoint/2010/main" val="175473257"/>
              </p:ext>
            </p:extLst>
          </p:nvPr>
        </p:nvGraphicFramePr>
        <p:xfrm>
          <a:off x="1169773" y="1443038"/>
          <a:ext cx="9852454" cy="4866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6030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00DC1B0-7E1A-BD02-3F93-19E6B1B75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96572C-199C-E9DC-DCFE-0A6332BA31E5}"/>
              </a:ext>
            </a:extLst>
          </p:cNvPr>
          <p:cNvSpPr>
            <a:spLocks noGrp="1"/>
          </p:cNvSpPr>
          <p:nvPr>
            <p:ph type="title"/>
          </p:nvPr>
        </p:nvSpPr>
        <p:spPr>
          <a:xfrm>
            <a:off x="527222" y="1639331"/>
            <a:ext cx="3494315" cy="3641124"/>
          </a:xfrm>
        </p:spPr>
        <p:txBody>
          <a:bodyPr anchor="ctr">
            <a:normAutofit/>
          </a:bodyPr>
          <a:lstStyle/>
          <a:p>
            <a:r>
              <a:rPr lang="en-CR" sz="2800"/>
              <a:t>EPISTEMOLOGIA CUALITATIVA</a:t>
            </a:r>
          </a:p>
        </p:txBody>
      </p:sp>
      <p:graphicFrame>
        <p:nvGraphicFramePr>
          <p:cNvPr id="5" name="Content Placeholder 2">
            <a:extLst>
              <a:ext uri="{FF2B5EF4-FFF2-40B4-BE49-F238E27FC236}">
                <a16:creationId xmlns:a16="http://schemas.microsoft.com/office/drawing/2014/main" id="{1A72A0E9-9624-B59B-430D-A6E0279D16D8}"/>
              </a:ext>
            </a:extLst>
          </p:cNvPr>
          <p:cNvGraphicFramePr>
            <a:graphicFrameLocks noGrp="1"/>
          </p:cNvGraphicFramePr>
          <p:nvPr>
            <p:ph idx="1"/>
            <p:extLst>
              <p:ext uri="{D42A27DB-BD31-4B8C-83A1-F6EECF244321}">
                <p14:modId xmlns:p14="http://schemas.microsoft.com/office/powerpoint/2010/main" val="3733011485"/>
              </p:ext>
            </p:extLst>
          </p:nvPr>
        </p:nvGraphicFramePr>
        <p:xfrm>
          <a:off x="5387513" y="994119"/>
          <a:ext cx="6109602" cy="4974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7881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5BE512-6721-5004-7CBE-FBDBA676EABD}"/>
              </a:ext>
            </a:extLst>
          </p:cNvPr>
          <p:cNvSpPr>
            <a:spLocks noGrp="1"/>
          </p:cNvSpPr>
          <p:nvPr>
            <p:ph type="title"/>
          </p:nvPr>
        </p:nvSpPr>
        <p:spPr>
          <a:xfrm>
            <a:off x="1524000" y="548640"/>
            <a:ext cx="9160475" cy="1132258"/>
          </a:xfrm>
        </p:spPr>
        <p:txBody>
          <a:bodyPr anchor="ctr">
            <a:normAutofit/>
          </a:bodyPr>
          <a:lstStyle/>
          <a:p>
            <a:pPr algn="ctr"/>
            <a:r>
              <a:rPr lang="en-CR"/>
              <a:t>EPISTEMOLOGIA CUANTITATIVA</a:t>
            </a:r>
          </a:p>
        </p:txBody>
      </p:sp>
      <p:graphicFrame>
        <p:nvGraphicFramePr>
          <p:cNvPr id="12" name="Content Placeholder 2">
            <a:extLst>
              <a:ext uri="{FF2B5EF4-FFF2-40B4-BE49-F238E27FC236}">
                <a16:creationId xmlns:a16="http://schemas.microsoft.com/office/drawing/2014/main" id="{EFB70F19-2D4A-15B9-AA1B-AE2E121BAE30}"/>
              </a:ext>
            </a:extLst>
          </p:cNvPr>
          <p:cNvGraphicFramePr>
            <a:graphicFrameLocks noGrp="1"/>
          </p:cNvGraphicFramePr>
          <p:nvPr>
            <p:ph idx="1"/>
            <p:extLst>
              <p:ext uri="{D42A27DB-BD31-4B8C-83A1-F6EECF244321}">
                <p14:modId xmlns:p14="http://schemas.microsoft.com/office/powerpoint/2010/main" val="1483661167"/>
              </p:ext>
            </p:extLst>
          </p:nvPr>
        </p:nvGraphicFramePr>
        <p:xfrm>
          <a:off x="930876" y="1471613"/>
          <a:ext cx="10335350" cy="5129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7264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CE95A9-C2D0-F56D-8EB6-826636015E56}"/>
              </a:ext>
            </a:extLst>
          </p:cNvPr>
          <p:cNvSpPr>
            <a:spLocks noGrp="1"/>
          </p:cNvSpPr>
          <p:nvPr>
            <p:ph type="title"/>
          </p:nvPr>
        </p:nvSpPr>
        <p:spPr>
          <a:xfrm>
            <a:off x="1524000" y="548640"/>
            <a:ext cx="9160475" cy="1132258"/>
          </a:xfrm>
        </p:spPr>
        <p:txBody>
          <a:bodyPr anchor="ctr">
            <a:normAutofit/>
          </a:bodyPr>
          <a:lstStyle/>
          <a:p>
            <a:pPr algn="ctr"/>
            <a:r>
              <a:rPr lang="en-CR"/>
              <a:t>EPISTEMOLOGIA CUANTITATIVA</a:t>
            </a:r>
          </a:p>
        </p:txBody>
      </p:sp>
      <p:graphicFrame>
        <p:nvGraphicFramePr>
          <p:cNvPr id="17" name="Content Placeholder 2">
            <a:extLst>
              <a:ext uri="{FF2B5EF4-FFF2-40B4-BE49-F238E27FC236}">
                <a16:creationId xmlns:a16="http://schemas.microsoft.com/office/drawing/2014/main" id="{8614AFCC-EF94-4AAA-2D3C-2A166103D66D}"/>
              </a:ext>
            </a:extLst>
          </p:cNvPr>
          <p:cNvGraphicFramePr>
            <a:graphicFrameLocks noGrp="1"/>
          </p:cNvGraphicFramePr>
          <p:nvPr>
            <p:ph idx="1"/>
            <p:extLst>
              <p:ext uri="{D42A27DB-BD31-4B8C-83A1-F6EECF244321}">
                <p14:modId xmlns:p14="http://schemas.microsoft.com/office/powerpoint/2010/main" val="3865760293"/>
              </p:ext>
            </p:extLst>
          </p:nvPr>
        </p:nvGraphicFramePr>
        <p:xfrm>
          <a:off x="930876" y="1528764"/>
          <a:ext cx="10335350" cy="5329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5922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6A47-0312-78AA-1272-714B126781E4}"/>
              </a:ext>
            </a:extLst>
          </p:cNvPr>
          <p:cNvSpPr>
            <a:spLocks noGrp="1"/>
          </p:cNvSpPr>
          <p:nvPr>
            <p:ph type="title"/>
          </p:nvPr>
        </p:nvSpPr>
        <p:spPr>
          <a:xfrm>
            <a:off x="1524000" y="548640"/>
            <a:ext cx="9160475" cy="1132258"/>
          </a:xfrm>
        </p:spPr>
        <p:txBody>
          <a:bodyPr anchor="ctr">
            <a:normAutofit/>
          </a:bodyPr>
          <a:lstStyle/>
          <a:p>
            <a:pPr algn="ctr"/>
            <a:r>
              <a:rPr lang="en-CR" dirty="0"/>
              <a:t>DICOTOMIA ENTRE LO CUANTITATIVO Y LO CUALITATIVO </a:t>
            </a:r>
          </a:p>
        </p:txBody>
      </p:sp>
      <p:graphicFrame>
        <p:nvGraphicFramePr>
          <p:cNvPr id="5" name="Content Placeholder 2">
            <a:extLst>
              <a:ext uri="{FF2B5EF4-FFF2-40B4-BE49-F238E27FC236}">
                <a16:creationId xmlns:a16="http://schemas.microsoft.com/office/drawing/2014/main" id="{8304B2E9-B086-53CA-D70F-7966EDFF8486}"/>
              </a:ext>
            </a:extLst>
          </p:cNvPr>
          <p:cNvGraphicFramePr>
            <a:graphicFrameLocks noGrp="1"/>
          </p:cNvGraphicFramePr>
          <p:nvPr>
            <p:ph idx="1"/>
            <p:extLst>
              <p:ext uri="{D42A27DB-BD31-4B8C-83A1-F6EECF244321}">
                <p14:modId xmlns:p14="http://schemas.microsoft.com/office/powerpoint/2010/main" val="1413549726"/>
              </p:ext>
            </p:extLst>
          </p:nvPr>
        </p:nvGraphicFramePr>
        <p:xfrm>
          <a:off x="930876" y="1680898"/>
          <a:ext cx="10335350" cy="4628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8788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00DC1B0-7E1A-BD02-3F93-19E6B1B75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A4E2F2-32C9-98EF-1415-57730B38A742}"/>
              </a:ext>
            </a:extLst>
          </p:cNvPr>
          <p:cNvSpPr>
            <a:spLocks noGrp="1"/>
          </p:cNvSpPr>
          <p:nvPr>
            <p:ph type="title"/>
          </p:nvPr>
        </p:nvSpPr>
        <p:spPr>
          <a:xfrm>
            <a:off x="527222" y="1639331"/>
            <a:ext cx="3494315" cy="3641124"/>
          </a:xfrm>
        </p:spPr>
        <p:txBody>
          <a:bodyPr anchor="ctr">
            <a:normAutofit/>
          </a:bodyPr>
          <a:lstStyle/>
          <a:p>
            <a:r>
              <a:rPr lang="en-US" sz="2800" dirty="0">
                <a:effectLst/>
                <a:latin typeface="Helvetica" pitchFamily="2" charset="0"/>
              </a:rPr>
              <a:t>LA CONSTRUCCIÓN DE LA JUSTIFICACIÓN </a:t>
            </a:r>
            <a:endParaRPr lang="en-CR" sz="2800" dirty="0"/>
          </a:p>
        </p:txBody>
      </p:sp>
      <p:graphicFrame>
        <p:nvGraphicFramePr>
          <p:cNvPr id="5" name="Content Placeholder 2">
            <a:extLst>
              <a:ext uri="{FF2B5EF4-FFF2-40B4-BE49-F238E27FC236}">
                <a16:creationId xmlns:a16="http://schemas.microsoft.com/office/drawing/2014/main" id="{E4431A80-74D5-9C82-5198-44EF42543516}"/>
              </a:ext>
            </a:extLst>
          </p:cNvPr>
          <p:cNvGraphicFramePr>
            <a:graphicFrameLocks noGrp="1"/>
          </p:cNvGraphicFramePr>
          <p:nvPr>
            <p:ph idx="1"/>
            <p:extLst>
              <p:ext uri="{D42A27DB-BD31-4B8C-83A1-F6EECF244321}">
                <p14:modId xmlns:p14="http://schemas.microsoft.com/office/powerpoint/2010/main" val="1612786138"/>
              </p:ext>
            </p:extLst>
          </p:nvPr>
        </p:nvGraphicFramePr>
        <p:xfrm>
          <a:off x="5387513" y="994119"/>
          <a:ext cx="6109602" cy="4974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094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B0F57C-A216-B557-BDD9-13608A81405F}"/>
              </a:ext>
            </a:extLst>
          </p:cNvPr>
          <p:cNvSpPr>
            <a:spLocks noGrp="1"/>
          </p:cNvSpPr>
          <p:nvPr>
            <p:ph type="title"/>
          </p:nvPr>
        </p:nvSpPr>
        <p:spPr>
          <a:xfrm>
            <a:off x="1524000" y="548640"/>
            <a:ext cx="9160475" cy="1132258"/>
          </a:xfrm>
        </p:spPr>
        <p:txBody>
          <a:bodyPr anchor="ctr">
            <a:normAutofit/>
          </a:bodyPr>
          <a:lstStyle/>
          <a:p>
            <a:pPr algn="ctr"/>
            <a:r>
              <a:rPr lang="en-US">
                <a:effectLst/>
                <a:latin typeface="Helvetica" pitchFamily="2" charset="0"/>
              </a:rPr>
              <a:t>LA CONSTRUCCIÓN DE LA JUSTIFICACIÓN </a:t>
            </a:r>
            <a:endParaRPr lang="en-CR"/>
          </a:p>
        </p:txBody>
      </p:sp>
      <p:graphicFrame>
        <p:nvGraphicFramePr>
          <p:cNvPr id="12" name="Content Placeholder 2">
            <a:extLst>
              <a:ext uri="{FF2B5EF4-FFF2-40B4-BE49-F238E27FC236}">
                <a16:creationId xmlns:a16="http://schemas.microsoft.com/office/drawing/2014/main" id="{EB403AE9-EB9C-5CBE-D026-195F9A178761}"/>
              </a:ext>
            </a:extLst>
          </p:cNvPr>
          <p:cNvGraphicFramePr>
            <a:graphicFrameLocks noGrp="1"/>
          </p:cNvGraphicFramePr>
          <p:nvPr>
            <p:ph idx="1"/>
            <p:extLst>
              <p:ext uri="{D42A27DB-BD31-4B8C-83A1-F6EECF244321}">
                <p14:modId xmlns:p14="http://schemas.microsoft.com/office/powerpoint/2010/main" val="1882918120"/>
              </p:ext>
            </p:extLst>
          </p:nvPr>
        </p:nvGraphicFramePr>
        <p:xfrm>
          <a:off x="930876" y="2215978"/>
          <a:ext cx="10335350" cy="38882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544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C3A2-1CB9-84D8-5EDB-3884CFF98F80}"/>
              </a:ext>
            </a:extLst>
          </p:cNvPr>
          <p:cNvSpPr>
            <a:spLocks noGrp="1"/>
          </p:cNvSpPr>
          <p:nvPr>
            <p:ph type="title"/>
          </p:nvPr>
        </p:nvSpPr>
        <p:spPr/>
        <p:txBody>
          <a:bodyPr/>
          <a:lstStyle/>
          <a:p>
            <a:r>
              <a:rPr lang="en-CR"/>
              <a:t>TEMA OBJETO DE INVESTIGACION</a:t>
            </a:r>
          </a:p>
        </p:txBody>
      </p:sp>
      <p:graphicFrame>
        <p:nvGraphicFramePr>
          <p:cNvPr id="11" name="Content Placeholder 2">
            <a:extLst>
              <a:ext uri="{FF2B5EF4-FFF2-40B4-BE49-F238E27FC236}">
                <a16:creationId xmlns:a16="http://schemas.microsoft.com/office/drawing/2014/main" id="{E48BE60B-283A-4EED-AB2B-21340903AD8B}"/>
              </a:ext>
            </a:extLst>
          </p:cNvPr>
          <p:cNvGraphicFramePr>
            <a:graphicFrameLocks noGrp="1"/>
          </p:cNvGraphicFramePr>
          <p:nvPr>
            <p:ph idx="1"/>
            <p:extLst>
              <p:ext uri="{D42A27DB-BD31-4B8C-83A1-F6EECF244321}">
                <p14:modId xmlns:p14="http://schemas.microsoft.com/office/powerpoint/2010/main" val="1145645456"/>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8723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F74C59-445A-9824-B537-A392A6ECE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A0A4E9-89DE-C5A2-80E4-5D5CAF97522E}"/>
              </a:ext>
            </a:extLst>
          </p:cNvPr>
          <p:cNvSpPr>
            <a:spLocks noGrp="1"/>
          </p:cNvSpPr>
          <p:nvPr>
            <p:ph type="title"/>
          </p:nvPr>
        </p:nvSpPr>
        <p:spPr>
          <a:xfrm>
            <a:off x="609601" y="1043569"/>
            <a:ext cx="4243753" cy="2371241"/>
          </a:xfrm>
        </p:spPr>
        <p:txBody>
          <a:bodyPr anchor="t">
            <a:normAutofit/>
          </a:bodyPr>
          <a:lstStyle/>
          <a:p>
            <a:r>
              <a:rPr lang="en-US" dirty="0">
                <a:effectLst/>
                <a:latin typeface="Helvetica" pitchFamily="2" charset="0"/>
              </a:rPr>
              <a:t>LA CONSTRUCCIÓN DE LA JUSTIFICACIÓN </a:t>
            </a:r>
            <a:endParaRPr lang="en-CR" dirty="0"/>
          </a:p>
        </p:txBody>
      </p:sp>
      <p:sp>
        <p:nvSpPr>
          <p:cNvPr id="3" name="Content Placeholder 2">
            <a:extLst>
              <a:ext uri="{FF2B5EF4-FFF2-40B4-BE49-F238E27FC236}">
                <a16:creationId xmlns:a16="http://schemas.microsoft.com/office/drawing/2014/main" id="{8E2CC9CA-03C5-C800-1553-F7B6FEA50797}"/>
              </a:ext>
            </a:extLst>
          </p:cNvPr>
          <p:cNvSpPr>
            <a:spLocks noGrp="1"/>
          </p:cNvSpPr>
          <p:nvPr>
            <p:ph idx="1"/>
          </p:nvPr>
        </p:nvSpPr>
        <p:spPr>
          <a:xfrm>
            <a:off x="4600575" y="1068450"/>
            <a:ext cx="6502854" cy="4988105"/>
          </a:xfrm>
        </p:spPr>
        <p:txBody>
          <a:bodyPr>
            <a:normAutofit/>
          </a:bodyPr>
          <a:lstStyle/>
          <a:p>
            <a:pPr algn="just"/>
            <a:r>
              <a:rPr lang="en-US" sz="2400" dirty="0">
                <a:effectLst/>
                <a:latin typeface="Arial" panose="020B0604020202020204" pitchFamily="34" charset="0"/>
              </a:rPr>
              <a:t>No </a:t>
            </a:r>
            <a:r>
              <a:rPr lang="en-US" sz="2400" dirty="0" err="1">
                <a:effectLst/>
                <a:latin typeface="Arial" panose="020B0604020202020204" pitchFamily="34" charset="0"/>
              </a:rPr>
              <a:t>requiere</a:t>
            </a:r>
            <a:r>
              <a:rPr lang="en-US" sz="2400" dirty="0">
                <a:effectLst/>
                <a:latin typeface="Arial" panose="020B0604020202020204" pitchFamily="34" charset="0"/>
              </a:rPr>
              <a:t>, </a:t>
            </a:r>
            <a:r>
              <a:rPr lang="en-US" sz="2400" dirty="0" err="1">
                <a:effectLst/>
                <a:latin typeface="Arial" panose="020B0604020202020204" pitchFamily="34" charset="0"/>
              </a:rPr>
              <a:t>obligatoriamente</a:t>
            </a:r>
            <a:r>
              <a:rPr lang="en-US" sz="2400" dirty="0">
                <a:effectLst/>
                <a:latin typeface="Arial" panose="020B0604020202020204" pitchFamily="34" charset="0"/>
              </a:rPr>
              <a:t>, de </a:t>
            </a:r>
            <a:r>
              <a:rPr lang="en-US" sz="2400" dirty="0" err="1">
                <a:effectLst/>
                <a:latin typeface="Arial" panose="020B0604020202020204" pitchFamily="34" charset="0"/>
              </a:rPr>
              <a:t>fundamentación</a:t>
            </a:r>
            <a:r>
              <a:rPr lang="en-US" sz="2400" dirty="0">
                <a:effectLst/>
                <a:latin typeface="Arial" panose="020B0604020202020204" pitchFamily="34" charset="0"/>
              </a:rPr>
              <a:t> </a:t>
            </a:r>
            <a:r>
              <a:rPr lang="en-US" sz="2400" dirty="0" err="1">
                <a:effectLst/>
                <a:latin typeface="Arial" panose="020B0604020202020204" pitchFamily="34" charset="0"/>
              </a:rPr>
              <a:t>bibliográfica</a:t>
            </a:r>
            <a:r>
              <a:rPr lang="en-US" sz="2400" dirty="0">
                <a:effectLst/>
                <a:latin typeface="Arial" panose="020B0604020202020204" pitchFamily="34" charset="0"/>
              </a:rPr>
              <a:t> para </a:t>
            </a:r>
            <a:r>
              <a:rPr lang="en-US" sz="2400" dirty="0" err="1">
                <a:effectLst/>
                <a:latin typeface="Arial" panose="020B0604020202020204" pitchFamily="34" charset="0"/>
              </a:rPr>
              <a:t>ello</a:t>
            </a:r>
            <a:r>
              <a:rPr lang="en-US" sz="2400" dirty="0">
                <a:effectLst/>
                <a:latin typeface="Arial" panose="020B0604020202020204" pitchFamily="34" charset="0"/>
              </a:rPr>
              <a:t>, </a:t>
            </a:r>
            <a:r>
              <a:rPr lang="en-US" sz="2400" dirty="0" err="1">
                <a:effectLst/>
                <a:latin typeface="Arial" panose="020B0604020202020204" pitchFamily="34" charset="0"/>
              </a:rPr>
              <a:t>aunque</a:t>
            </a:r>
            <a:r>
              <a:rPr lang="en-US" sz="2400" dirty="0">
                <a:effectLst/>
                <a:latin typeface="Arial" panose="020B0604020202020204" pitchFamily="34" charset="0"/>
              </a:rPr>
              <a:t>, </a:t>
            </a:r>
            <a:r>
              <a:rPr lang="en-US" sz="2400" dirty="0" err="1">
                <a:effectLst/>
                <a:latin typeface="Arial" panose="020B0604020202020204" pitchFamily="34" charset="0"/>
              </a:rPr>
              <a:t>desde</a:t>
            </a:r>
            <a:r>
              <a:rPr lang="en-US" sz="2400" dirty="0">
                <a:effectLst/>
                <a:latin typeface="Arial" panose="020B0604020202020204" pitchFamily="34" charset="0"/>
              </a:rPr>
              <a:t> </a:t>
            </a:r>
            <a:r>
              <a:rPr lang="en-US" sz="2400" dirty="0" err="1">
                <a:effectLst/>
                <a:latin typeface="Arial" panose="020B0604020202020204" pitchFamily="34" charset="0"/>
              </a:rPr>
              <a:t>luego</a:t>
            </a:r>
            <a:r>
              <a:rPr lang="en-US" sz="2400" dirty="0">
                <a:effectLst/>
                <a:latin typeface="Arial" panose="020B0604020202020204" pitchFamily="34" charset="0"/>
              </a:rPr>
              <a:t>, </a:t>
            </a:r>
            <a:r>
              <a:rPr lang="en-US" sz="2400" dirty="0" err="1">
                <a:effectLst/>
                <a:latin typeface="Arial" panose="020B0604020202020204" pitchFamily="34" charset="0"/>
              </a:rPr>
              <a:t>puede</a:t>
            </a:r>
            <a:r>
              <a:rPr lang="en-US" sz="2400" dirty="0">
                <a:effectLst/>
                <a:latin typeface="Arial" panose="020B0604020202020204" pitchFamily="34" charset="0"/>
              </a:rPr>
              <a:t> </a:t>
            </a:r>
            <a:r>
              <a:rPr lang="en-US" sz="2400" dirty="0" err="1">
                <a:effectLst/>
                <a:latin typeface="Arial" panose="020B0604020202020204" pitchFamily="34" charset="0"/>
              </a:rPr>
              <a:t>utilizarse</a:t>
            </a:r>
            <a:r>
              <a:rPr lang="en-US" sz="2400" dirty="0">
                <a:effectLst/>
                <a:latin typeface="Arial" panose="020B0604020202020204" pitchFamily="34" charset="0"/>
              </a:rPr>
              <a:t> </a:t>
            </a:r>
            <a:r>
              <a:rPr lang="en-US" sz="2400" dirty="0" err="1">
                <a:effectLst/>
                <a:latin typeface="Arial" panose="020B0604020202020204" pitchFamily="34" charset="0"/>
              </a:rPr>
              <a:t>algún</a:t>
            </a:r>
            <a:r>
              <a:rPr lang="en-US" sz="2400" dirty="0">
                <a:effectLst/>
                <a:latin typeface="Arial" panose="020B0604020202020204" pitchFamily="34" charset="0"/>
              </a:rPr>
              <a:t> </a:t>
            </a:r>
            <a:r>
              <a:rPr lang="en-US" sz="2400" dirty="0" err="1">
                <a:effectLst/>
                <a:latin typeface="Arial" panose="020B0604020202020204" pitchFamily="34" charset="0"/>
              </a:rPr>
              <a:t>tipo</a:t>
            </a:r>
            <a:r>
              <a:rPr lang="en-US" sz="2400" dirty="0">
                <a:effectLst/>
                <a:latin typeface="Arial" panose="020B0604020202020204" pitchFamily="34" charset="0"/>
              </a:rPr>
              <a:t> de </a:t>
            </a:r>
            <a:r>
              <a:rPr lang="en-US" sz="2400" dirty="0" err="1">
                <a:effectLst/>
                <a:latin typeface="Arial" panose="020B0604020202020204" pitchFamily="34" charset="0"/>
              </a:rPr>
              <a:t>referencia</a:t>
            </a:r>
            <a:r>
              <a:rPr lang="en-US" sz="2400" dirty="0">
                <a:effectLst/>
                <a:latin typeface="Arial" panose="020B0604020202020204" pitchFamily="34" charset="0"/>
              </a:rPr>
              <a:t> que se </a:t>
            </a:r>
            <a:r>
              <a:rPr lang="en-US" sz="2400" dirty="0" err="1">
                <a:effectLst/>
                <a:latin typeface="Arial" panose="020B0604020202020204" pitchFamily="34" charset="0"/>
              </a:rPr>
              <a:t>considere</a:t>
            </a:r>
            <a:r>
              <a:rPr lang="en-US" sz="2400" dirty="0">
                <a:effectLst/>
                <a:latin typeface="Arial" panose="020B0604020202020204" pitchFamily="34" charset="0"/>
              </a:rPr>
              <a:t> </a:t>
            </a:r>
            <a:r>
              <a:rPr lang="en-US" sz="2400" dirty="0" err="1">
                <a:effectLst/>
                <a:latin typeface="Arial" panose="020B0604020202020204" pitchFamily="34" charset="0"/>
              </a:rPr>
              <a:t>oportuna</a:t>
            </a:r>
            <a:r>
              <a:rPr lang="en-US" sz="2400" dirty="0">
                <a:effectLst/>
                <a:latin typeface="Arial" panose="020B0604020202020204" pitchFamily="34" charset="0"/>
              </a:rPr>
              <a:t>, </a:t>
            </a:r>
            <a:r>
              <a:rPr lang="en-US" sz="2400" dirty="0" err="1">
                <a:effectLst/>
                <a:latin typeface="Arial" panose="020B0604020202020204" pitchFamily="34" charset="0"/>
              </a:rPr>
              <a:t>ya</a:t>
            </a:r>
            <a:r>
              <a:rPr lang="en-US" sz="2400" dirty="0">
                <a:effectLst/>
                <a:latin typeface="Arial" panose="020B0604020202020204" pitchFamily="34" charset="0"/>
              </a:rPr>
              <a:t> lo que se </a:t>
            </a:r>
            <a:r>
              <a:rPr lang="en-US" sz="2400" dirty="0" err="1">
                <a:effectLst/>
                <a:latin typeface="Arial" panose="020B0604020202020204" pitchFamily="34" charset="0"/>
              </a:rPr>
              <a:t>busca</a:t>
            </a:r>
            <a:r>
              <a:rPr lang="en-US" sz="2400" dirty="0">
                <a:effectLst/>
                <a:latin typeface="Arial" panose="020B0604020202020204" pitchFamily="34" charset="0"/>
              </a:rPr>
              <a:t> es </a:t>
            </a:r>
            <a:r>
              <a:rPr lang="en-US" sz="2400" dirty="0" err="1">
                <a:effectLst/>
                <a:latin typeface="Arial" panose="020B0604020202020204" pitchFamily="34" charset="0"/>
              </a:rPr>
              <a:t>poner</a:t>
            </a:r>
            <a:r>
              <a:rPr lang="en-US" sz="2400" dirty="0">
                <a:effectLst/>
                <a:latin typeface="Arial" panose="020B0604020202020204" pitchFamily="34" charset="0"/>
              </a:rPr>
              <a:t> </a:t>
            </a:r>
            <a:r>
              <a:rPr lang="en-US" sz="2400" dirty="0" err="1">
                <a:effectLst/>
                <a:latin typeface="Arial" panose="020B0604020202020204" pitchFamily="34" charset="0"/>
              </a:rPr>
              <a:t>énfasis</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la </a:t>
            </a:r>
            <a:r>
              <a:rPr lang="en-US" sz="2400" dirty="0" err="1">
                <a:effectLst/>
                <a:latin typeface="Arial" panose="020B0604020202020204" pitchFamily="34" charset="0"/>
              </a:rPr>
              <a:t>trascendencia</a:t>
            </a:r>
            <a:r>
              <a:rPr lang="en-US" sz="2400" dirty="0">
                <a:effectLst/>
                <a:latin typeface="Arial" panose="020B0604020202020204" pitchFamily="34" charset="0"/>
              </a:rPr>
              <a:t> del </a:t>
            </a:r>
            <a:r>
              <a:rPr lang="en-US" sz="2400" dirty="0" err="1">
                <a:effectLst/>
                <a:latin typeface="Arial" panose="020B0604020202020204" pitchFamily="34" charset="0"/>
              </a:rPr>
              <a:t>estudio</a:t>
            </a:r>
            <a:r>
              <a:rPr lang="en-US" sz="2400" dirty="0">
                <a:effectLst/>
                <a:latin typeface="Arial" panose="020B0604020202020204" pitchFamily="34" charset="0"/>
              </a:rPr>
              <a:t> para la </a:t>
            </a:r>
            <a:r>
              <a:rPr lang="en-US" sz="2400" dirty="0" err="1">
                <a:effectLst/>
                <a:latin typeface="Arial" panose="020B0604020202020204" pitchFamily="34" charset="0"/>
              </a:rPr>
              <a:t>sociedad</a:t>
            </a:r>
            <a:r>
              <a:rPr lang="en-US" sz="2400" dirty="0">
                <a:effectLst/>
                <a:latin typeface="Arial" panose="020B0604020202020204" pitchFamily="34" charset="0"/>
              </a:rPr>
              <a:t> </a:t>
            </a:r>
            <a:r>
              <a:rPr lang="en-US" sz="2400" dirty="0" err="1">
                <a:effectLst/>
                <a:latin typeface="Arial" panose="020B0604020202020204" pitchFamily="34" charset="0"/>
              </a:rPr>
              <a:t>respecto</a:t>
            </a:r>
            <a:r>
              <a:rPr lang="en-US" sz="2400" dirty="0">
                <a:effectLst/>
                <a:latin typeface="Arial" panose="020B0604020202020204" pitchFamily="34" charset="0"/>
              </a:rPr>
              <a:t> de la </a:t>
            </a:r>
            <a:r>
              <a:rPr lang="en-US" sz="2400" dirty="0" err="1">
                <a:effectLst/>
                <a:latin typeface="Arial" panose="020B0604020202020204" pitchFamily="34" charset="0"/>
              </a:rPr>
              <a:t>cual</a:t>
            </a:r>
            <a:r>
              <a:rPr lang="en-US" sz="2400" dirty="0">
                <a:effectLst/>
                <a:latin typeface="Arial" panose="020B0604020202020204" pitchFamily="34" charset="0"/>
              </a:rPr>
              <a:t> se </a:t>
            </a:r>
            <a:r>
              <a:rPr lang="en-US" sz="2400" dirty="0" err="1">
                <a:effectLst/>
                <a:latin typeface="Arial" panose="020B0604020202020204" pitchFamily="34" charset="0"/>
              </a:rPr>
              <a:t>hace</a:t>
            </a:r>
            <a:r>
              <a:rPr lang="en-US" sz="2400" dirty="0">
                <a:effectLst/>
                <a:latin typeface="Arial" panose="020B0604020202020204" pitchFamily="34" charset="0"/>
              </a:rPr>
              <a:t>, </a:t>
            </a:r>
            <a:r>
              <a:rPr lang="en-US" sz="2400" dirty="0" err="1">
                <a:effectLst/>
                <a:latin typeface="Arial" panose="020B0604020202020204" pitchFamily="34" charset="0"/>
              </a:rPr>
              <a:t>así</a:t>
            </a:r>
            <a:r>
              <a:rPr lang="en-US" sz="2400" dirty="0">
                <a:effectLst/>
                <a:latin typeface="Arial" panose="020B0604020202020204" pitchFamily="34" charset="0"/>
              </a:rPr>
              <a:t> </a:t>
            </a:r>
            <a:r>
              <a:rPr lang="en-US" sz="2400" dirty="0" err="1">
                <a:effectLst/>
                <a:latin typeface="Arial" panose="020B0604020202020204" pitchFamily="34" charset="0"/>
              </a:rPr>
              <a:t>como</a:t>
            </a:r>
            <a:r>
              <a:rPr lang="en-US" sz="2400" dirty="0">
                <a:effectLst/>
                <a:latin typeface="Arial" panose="020B0604020202020204" pitchFamily="34" charset="0"/>
              </a:rPr>
              <a:t> </a:t>
            </a:r>
            <a:r>
              <a:rPr lang="en-US" sz="2400" dirty="0" err="1">
                <a:effectLst/>
                <a:latin typeface="Arial" panose="020B0604020202020204" pitchFamily="34" charset="0"/>
              </a:rPr>
              <a:t>los</a:t>
            </a:r>
            <a:r>
              <a:rPr lang="en-US" sz="2400" dirty="0">
                <a:effectLst/>
                <a:latin typeface="Arial" panose="020B0604020202020204" pitchFamily="34" charset="0"/>
              </a:rPr>
              <a:t> </a:t>
            </a:r>
            <a:r>
              <a:rPr lang="en-US" sz="2400" dirty="0" err="1">
                <a:effectLst/>
                <a:latin typeface="Arial" panose="020B0604020202020204" pitchFamily="34" charset="0"/>
              </a:rPr>
              <a:t>eventuales</a:t>
            </a:r>
            <a:r>
              <a:rPr lang="en-US" sz="2400" dirty="0">
                <a:effectLst/>
                <a:latin typeface="Arial" panose="020B0604020202020204" pitchFamily="34" charset="0"/>
              </a:rPr>
              <a:t> </a:t>
            </a:r>
            <a:r>
              <a:rPr lang="en-US" sz="2400" dirty="0" err="1">
                <a:effectLst/>
                <a:latin typeface="Arial" panose="020B0604020202020204" pitchFamily="34" charset="0"/>
              </a:rPr>
              <a:t>beneficios</a:t>
            </a:r>
            <a:r>
              <a:rPr lang="en-US" sz="2400" dirty="0">
                <a:effectLst/>
                <a:latin typeface="Arial" panose="020B0604020202020204" pitchFamily="34" charset="0"/>
              </a:rPr>
              <a:t> que </a:t>
            </a:r>
            <a:r>
              <a:rPr lang="en-US" sz="2400" dirty="0" err="1">
                <a:effectLst/>
                <a:latin typeface="Arial" panose="020B0604020202020204" pitchFamily="34" charset="0"/>
              </a:rPr>
              <a:t>traiga</a:t>
            </a:r>
            <a:r>
              <a:rPr lang="en-US" sz="2400" dirty="0">
                <a:effectLst/>
                <a:latin typeface="Arial" panose="020B0604020202020204" pitchFamily="34" charset="0"/>
              </a:rPr>
              <a:t> para ese </a:t>
            </a:r>
            <a:r>
              <a:rPr lang="en-US" sz="2400" dirty="0" err="1">
                <a:effectLst/>
                <a:latin typeface="Arial" panose="020B0604020202020204" pitchFamily="34" charset="0"/>
              </a:rPr>
              <a:t>colectivo</a:t>
            </a:r>
            <a:r>
              <a:rPr lang="en-US" sz="2400" dirty="0">
                <a:effectLst/>
                <a:latin typeface="Arial" panose="020B0604020202020204" pitchFamily="34" charset="0"/>
              </a:rPr>
              <a:t>, o </a:t>
            </a:r>
            <a:r>
              <a:rPr lang="en-US" sz="2400" dirty="0" err="1">
                <a:effectLst/>
                <a:latin typeface="Arial" panose="020B0604020202020204" pitchFamily="34" charset="0"/>
              </a:rPr>
              <a:t>grupos</a:t>
            </a:r>
            <a:r>
              <a:rPr lang="en-US" sz="2400" dirty="0">
                <a:effectLst/>
                <a:latin typeface="Arial" panose="020B0604020202020204" pitchFamily="34" charset="0"/>
              </a:rPr>
              <a:t> </a:t>
            </a:r>
            <a:r>
              <a:rPr lang="en-US" sz="2400" dirty="0" err="1">
                <a:effectLst/>
                <a:latin typeface="Arial" panose="020B0604020202020204" pitchFamily="34" charset="0"/>
              </a:rPr>
              <a:t>específicos</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su</a:t>
            </a:r>
            <a:r>
              <a:rPr lang="en-US" sz="2400" dirty="0">
                <a:effectLst/>
                <a:latin typeface="Arial" panose="020B0604020202020204" pitchFamily="34" charset="0"/>
              </a:rPr>
              <a:t> interior (Hernández, Fernández, &amp; Baptista, 2010, </a:t>
            </a:r>
            <a:r>
              <a:rPr lang="en-US" sz="2400" dirty="0" err="1">
                <a:effectLst/>
                <a:latin typeface="Arial" panose="020B0604020202020204" pitchFamily="34" charset="0"/>
              </a:rPr>
              <a:t>pág</a:t>
            </a:r>
            <a:r>
              <a:rPr lang="en-US" sz="2400" dirty="0">
                <a:effectLst/>
                <a:latin typeface="Arial" panose="020B0604020202020204" pitchFamily="34" charset="0"/>
              </a:rPr>
              <a:t>. 40). </a:t>
            </a:r>
          </a:p>
          <a:p>
            <a:pPr marL="0" indent="0" algn="just">
              <a:buNone/>
            </a:pPr>
            <a:endParaRPr lang="en-US" sz="2400" dirty="0">
              <a:effectLst/>
              <a:latin typeface="Arial" panose="020B0604020202020204" pitchFamily="34" charset="0"/>
            </a:endParaRPr>
          </a:p>
          <a:p>
            <a:endParaRPr lang="en-CR" sz="1800" dirty="0"/>
          </a:p>
        </p:txBody>
      </p:sp>
    </p:spTree>
    <p:extLst>
      <p:ext uri="{BB962C8B-B14F-4D97-AF65-F5344CB8AC3E}">
        <p14:creationId xmlns:p14="http://schemas.microsoft.com/office/powerpoint/2010/main" val="842112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E3FC45-5D70-A181-FA53-95D694664033}"/>
              </a:ext>
            </a:extLst>
          </p:cNvPr>
          <p:cNvSpPr>
            <a:spLocks noGrp="1"/>
          </p:cNvSpPr>
          <p:nvPr>
            <p:ph type="title"/>
          </p:nvPr>
        </p:nvSpPr>
        <p:spPr>
          <a:xfrm>
            <a:off x="1515762" y="187634"/>
            <a:ext cx="9160475" cy="1132258"/>
          </a:xfrm>
        </p:spPr>
        <p:txBody>
          <a:bodyPr anchor="ctr">
            <a:normAutofit/>
          </a:bodyPr>
          <a:lstStyle/>
          <a:p>
            <a:pPr algn="ctr"/>
            <a:r>
              <a:rPr lang="en-US" dirty="0">
                <a:effectLst/>
                <a:latin typeface="Helvetica" pitchFamily="2" charset="0"/>
              </a:rPr>
              <a:t>LA CONSTRUCCIÓN DE LA JUSTIFICACIÓN </a:t>
            </a:r>
            <a:endParaRPr lang="en-CR" dirty="0"/>
          </a:p>
        </p:txBody>
      </p:sp>
      <p:graphicFrame>
        <p:nvGraphicFramePr>
          <p:cNvPr id="12" name="Content Placeholder 2">
            <a:extLst>
              <a:ext uri="{FF2B5EF4-FFF2-40B4-BE49-F238E27FC236}">
                <a16:creationId xmlns:a16="http://schemas.microsoft.com/office/drawing/2014/main" id="{2198F612-A770-5799-D65A-8A51EE51E214}"/>
              </a:ext>
            </a:extLst>
          </p:cNvPr>
          <p:cNvGraphicFramePr>
            <a:graphicFrameLocks noGrp="1"/>
          </p:cNvGraphicFramePr>
          <p:nvPr>
            <p:ph idx="1"/>
            <p:extLst>
              <p:ext uri="{D42A27DB-BD31-4B8C-83A1-F6EECF244321}">
                <p14:modId xmlns:p14="http://schemas.microsoft.com/office/powerpoint/2010/main" val="3466379897"/>
              </p:ext>
            </p:extLst>
          </p:nvPr>
        </p:nvGraphicFramePr>
        <p:xfrm>
          <a:off x="930876" y="1507526"/>
          <a:ext cx="10335350" cy="4596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565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8ED91A-E36A-9FCE-BA7D-7F30AB1B2DC6}"/>
              </a:ext>
            </a:extLst>
          </p:cNvPr>
          <p:cNvSpPr>
            <a:spLocks noGrp="1"/>
          </p:cNvSpPr>
          <p:nvPr>
            <p:ph type="title"/>
          </p:nvPr>
        </p:nvSpPr>
        <p:spPr>
          <a:xfrm>
            <a:off x="612648" y="548640"/>
            <a:ext cx="10653578" cy="1132258"/>
          </a:xfrm>
        </p:spPr>
        <p:txBody>
          <a:bodyPr>
            <a:normAutofit/>
          </a:bodyPr>
          <a:lstStyle/>
          <a:p>
            <a:r>
              <a:rPr lang="en-US" dirty="0">
                <a:effectLst/>
                <a:latin typeface="Helvetica" pitchFamily="2" charset="0"/>
              </a:rPr>
              <a:t>LA CONSTRUCCIÓN DE LA JUSTIFICACIÓN </a:t>
            </a:r>
            <a:endParaRPr lang="en-CR" dirty="0"/>
          </a:p>
        </p:txBody>
      </p:sp>
      <p:graphicFrame>
        <p:nvGraphicFramePr>
          <p:cNvPr id="12" name="Content Placeholder 2">
            <a:extLst>
              <a:ext uri="{FF2B5EF4-FFF2-40B4-BE49-F238E27FC236}">
                <a16:creationId xmlns:a16="http://schemas.microsoft.com/office/drawing/2014/main" id="{5B131C53-BDB1-E7F9-4088-CAA108CC8871}"/>
              </a:ext>
            </a:extLst>
          </p:cNvPr>
          <p:cNvGraphicFramePr>
            <a:graphicFrameLocks noGrp="1"/>
          </p:cNvGraphicFramePr>
          <p:nvPr>
            <p:ph idx="1"/>
            <p:extLst>
              <p:ext uri="{D42A27DB-BD31-4B8C-83A1-F6EECF244321}">
                <p14:modId xmlns:p14="http://schemas.microsoft.com/office/powerpoint/2010/main" val="4154097026"/>
              </p:ext>
            </p:extLst>
          </p:nvPr>
        </p:nvGraphicFramePr>
        <p:xfrm>
          <a:off x="1169773" y="1243013"/>
          <a:ext cx="9852454" cy="5066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2612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51922D2-D397-9EA4-A66D-55B0884D1A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AB1B10-FDE5-D68A-66D4-87F9E203F2BD}"/>
              </a:ext>
            </a:extLst>
          </p:cNvPr>
          <p:cNvSpPr>
            <a:spLocks noGrp="1"/>
          </p:cNvSpPr>
          <p:nvPr>
            <p:ph type="title"/>
          </p:nvPr>
        </p:nvSpPr>
        <p:spPr>
          <a:xfrm>
            <a:off x="612649" y="548639"/>
            <a:ext cx="3893448" cy="5712117"/>
          </a:xfrm>
        </p:spPr>
        <p:txBody>
          <a:bodyPr anchor="b">
            <a:normAutofit/>
          </a:bodyPr>
          <a:lstStyle/>
          <a:p>
            <a:r>
              <a:rPr lang="en-US" sz="3300" dirty="0">
                <a:effectLst/>
                <a:latin typeface="Helvetica" pitchFamily="2" charset="0"/>
              </a:rPr>
              <a:t>LA CONSTRUCCIÓN DE LA JUSTIFICACIÓN </a:t>
            </a:r>
            <a:endParaRPr lang="en-CR" sz="3300" dirty="0"/>
          </a:p>
        </p:txBody>
      </p:sp>
      <p:graphicFrame>
        <p:nvGraphicFramePr>
          <p:cNvPr id="5" name="Content Placeholder 2">
            <a:extLst>
              <a:ext uri="{FF2B5EF4-FFF2-40B4-BE49-F238E27FC236}">
                <a16:creationId xmlns:a16="http://schemas.microsoft.com/office/drawing/2014/main" id="{1141D65A-1326-B4F6-C4DC-88A6A1588EA3}"/>
              </a:ext>
            </a:extLst>
          </p:cNvPr>
          <p:cNvGraphicFramePr>
            <a:graphicFrameLocks noGrp="1"/>
          </p:cNvGraphicFramePr>
          <p:nvPr>
            <p:ph idx="1"/>
            <p:extLst>
              <p:ext uri="{D42A27DB-BD31-4B8C-83A1-F6EECF244321}">
                <p14:modId xmlns:p14="http://schemas.microsoft.com/office/powerpoint/2010/main" val="3507813476"/>
              </p:ext>
            </p:extLst>
          </p:nvPr>
        </p:nvGraphicFramePr>
        <p:xfrm>
          <a:off x="4286250" y="548639"/>
          <a:ext cx="6991350" cy="5984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96253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00DC1B0-7E1A-BD02-3F93-19E6B1B75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707076-08B7-B871-5EF5-741C3AD01635}"/>
              </a:ext>
            </a:extLst>
          </p:cNvPr>
          <p:cNvSpPr>
            <a:spLocks noGrp="1"/>
          </p:cNvSpPr>
          <p:nvPr>
            <p:ph type="title"/>
          </p:nvPr>
        </p:nvSpPr>
        <p:spPr>
          <a:xfrm>
            <a:off x="527222" y="1639331"/>
            <a:ext cx="3494315" cy="3641124"/>
          </a:xfrm>
        </p:spPr>
        <p:txBody>
          <a:bodyPr anchor="ctr">
            <a:normAutofit/>
          </a:bodyPr>
          <a:lstStyle/>
          <a:p>
            <a:r>
              <a:rPr lang="en-US" sz="2800" dirty="0">
                <a:effectLst/>
                <a:latin typeface="Helvetica" pitchFamily="2" charset="0"/>
              </a:rPr>
              <a:t>LA CONSTRUCCIÓN DE LA JUSTIFICACIÓN </a:t>
            </a:r>
            <a:endParaRPr lang="en-CR" sz="2800" dirty="0"/>
          </a:p>
        </p:txBody>
      </p:sp>
      <p:graphicFrame>
        <p:nvGraphicFramePr>
          <p:cNvPr id="12" name="Content Placeholder 2">
            <a:extLst>
              <a:ext uri="{FF2B5EF4-FFF2-40B4-BE49-F238E27FC236}">
                <a16:creationId xmlns:a16="http://schemas.microsoft.com/office/drawing/2014/main" id="{56222453-5757-E61B-CBB6-87DECCF44E5D}"/>
              </a:ext>
            </a:extLst>
          </p:cNvPr>
          <p:cNvGraphicFramePr>
            <a:graphicFrameLocks noGrp="1"/>
          </p:cNvGraphicFramePr>
          <p:nvPr>
            <p:ph idx="1"/>
            <p:extLst>
              <p:ext uri="{D42A27DB-BD31-4B8C-83A1-F6EECF244321}">
                <p14:modId xmlns:p14="http://schemas.microsoft.com/office/powerpoint/2010/main" val="630923798"/>
              </p:ext>
            </p:extLst>
          </p:nvPr>
        </p:nvGraphicFramePr>
        <p:xfrm>
          <a:off x="3743325" y="442913"/>
          <a:ext cx="7753790" cy="6086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0883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323CF07-AAA9-DC0B-9E00-84313AE45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84CFF8-4B1B-37E0-7592-D0F46C52A066}"/>
              </a:ext>
            </a:extLst>
          </p:cNvPr>
          <p:cNvSpPr>
            <a:spLocks noGrp="1"/>
          </p:cNvSpPr>
          <p:nvPr>
            <p:ph type="title"/>
          </p:nvPr>
        </p:nvSpPr>
        <p:spPr>
          <a:xfrm>
            <a:off x="1952481" y="800783"/>
            <a:ext cx="8278891" cy="1323867"/>
          </a:xfrm>
        </p:spPr>
        <p:txBody>
          <a:bodyPr anchor="b">
            <a:normAutofit/>
          </a:bodyPr>
          <a:lstStyle/>
          <a:p>
            <a:r>
              <a:rPr lang="en-US">
                <a:effectLst/>
                <a:latin typeface="Helvetica" pitchFamily="2" charset="0"/>
              </a:rPr>
              <a:t>LA CONSTRUCCIÓN DE LA JUSTIFICACIÓN </a:t>
            </a:r>
            <a:endParaRPr lang="en-CR" dirty="0"/>
          </a:p>
        </p:txBody>
      </p:sp>
      <p:sp>
        <p:nvSpPr>
          <p:cNvPr id="3" name="Content Placeholder 2">
            <a:extLst>
              <a:ext uri="{FF2B5EF4-FFF2-40B4-BE49-F238E27FC236}">
                <a16:creationId xmlns:a16="http://schemas.microsoft.com/office/drawing/2014/main" id="{F0C1DBB1-E22E-578E-439D-528889CFB2C0}"/>
              </a:ext>
            </a:extLst>
          </p:cNvPr>
          <p:cNvSpPr>
            <a:spLocks noGrp="1"/>
          </p:cNvSpPr>
          <p:nvPr>
            <p:ph idx="1"/>
          </p:nvPr>
        </p:nvSpPr>
        <p:spPr>
          <a:xfrm>
            <a:off x="900113" y="2495774"/>
            <a:ext cx="10158412" cy="3273426"/>
          </a:xfrm>
        </p:spPr>
        <p:txBody>
          <a:bodyPr>
            <a:normAutofit/>
          </a:bodyPr>
          <a:lstStyle/>
          <a:p>
            <a:pPr algn="just"/>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suma</a:t>
            </a:r>
            <a:r>
              <a:rPr lang="en-US" sz="2400" dirty="0">
                <a:effectLst/>
                <a:latin typeface="Arial" panose="020B0604020202020204" pitchFamily="34" charset="0"/>
              </a:rPr>
              <a:t>, la </a:t>
            </a:r>
            <a:r>
              <a:rPr lang="en-US" sz="2400" dirty="0" err="1">
                <a:effectLst/>
                <a:latin typeface="Arial" panose="020B0604020202020204" pitchFamily="34" charset="0"/>
              </a:rPr>
              <a:t>investigación</a:t>
            </a:r>
            <a:r>
              <a:rPr lang="en-US" sz="2400" dirty="0">
                <a:effectLst/>
                <a:latin typeface="Arial" panose="020B0604020202020204" pitchFamily="34" charset="0"/>
              </a:rPr>
              <a:t> </a:t>
            </a:r>
            <a:r>
              <a:rPr lang="en-US" sz="2400" dirty="0" err="1">
                <a:effectLst/>
                <a:latin typeface="Arial" panose="020B0604020202020204" pitchFamily="34" charset="0"/>
              </a:rPr>
              <a:t>puede</a:t>
            </a:r>
            <a:r>
              <a:rPr lang="en-US" sz="2400" dirty="0">
                <a:effectLst/>
                <a:latin typeface="Arial" panose="020B0604020202020204" pitchFamily="34" charset="0"/>
              </a:rPr>
              <a:t> ser de </a:t>
            </a:r>
            <a:r>
              <a:rPr lang="en-US" sz="2400" dirty="0" err="1">
                <a:effectLst/>
                <a:latin typeface="Arial" panose="020B0604020202020204" pitchFamily="34" charset="0"/>
              </a:rPr>
              <a:t>utilidad</a:t>
            </a:r>
            <a:r>
              <a:rPr lang="en-US" sz="2400" dirty="0">
                <a:effectLst/>
                <a:latin typeface="Arial" panose="020B0604020202020204" pitchFamily="34" charset="0"/>
              </a:rPr>
              <a:t> para la </a:t>
            </a:r>
            <a:r>
              <a:rPr lang="en-US" sz="2400" dirty="0" err="1">
                <a:effectLst/>
                <a:latin typeface="Arial" panose="020B0604020202020204" pitchFamily="34" charset="0"/>
              </a:rPr>
              <a:t>toma</a:t>
            </a:r>
            <a:r>
              <a:rPr lang="en-US" sz="2400" dirty="0">
                <a:effectLst/>
                <a:latin typeface="Arial" panose="020B0604020202020204" pitchFamily="34" charset="0"/>
              </a:rPr>
              <a:t> de </a:t>
            </a:r>
            <a:r>
              <a:rPr lang="en-US" sz="2400" dirty="0" err="1">
                <a:effectLst/>
                <a:latin typeface="Arial" panose="020B0604020202020204" pitchFamily="34" charset="0"/>
              </a:rPr>
              <a:t>decisiones</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términos</a:t>
            </a:r>
            <a:r>
              <a:rPr lang="en-US" sz="2400" dirty="0">
                <a:effectLst/>
                <a:latin typeface="Arial" panose="020B0604020202020204" pitchFamily="34" charset="0"/>
              </a:rPr>
              <a:t> de </a:t>
            </a:r>
            <a:r>
              <a:rPr lang="en-US" sz="2400" dirty="0" err="1">
                <a:effectLst/>
                <a:latin typeface="Arial" panose="020B0604020202020204" pitchFamily="34" charset="0"/>
              </a:rPr>
              <a:t>una</a:t>
            </a:r>
            <a:r>
              <a:rPr lang="en-US" sz="2400" dirty="0">
                <a:effectLst/>
                <a:latin typeface="Arial" panose="020B0604020202020204" pitchFamily="34" charset="0"/>
              </a:rPr>
              <a:t> </a:t>
            </a:r>
            <a:r>
              <a:rPr lang="en-US" sz="2400" dirty="0" err="1">
                <a:effectLst/>
                <a:latin typeface="Arial" panose="020B0604020202020204" pitchFamily="34" charset="0"/>
              </a:rPr>
              <a:t>intervención</a:t>
            </a:r>
            <a:r>
              <a:rPr lang="en-US" sz="2400" dirty="0">
                <a:effectLst/>
                <a:latin typeface="Arial" panose="020B0604020202020204" pitchFamily="34" charset="0"/>
              </a:rPr>
              <a:t> </a:t>
            </a:r>
            <a:r>
              <a:rPr lang="en-US" sz="2400" dirty="0" err="1">
                <a:effectLst/>
                <a:latin typeface="Arial" panose="020B0604020202020204" pitchFamily="34" charset="0"/>
              </a:rPr>
              <a:t>directa</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el</a:t>
            </a:r>
            <a:r>
              <a:rPr lang="en-US" sz="2400" dirty="0">
                <a:effectLst/>
                <a:latin typeface="Arial" panose="020B0604020202020204" pitchFamily="34" charset="0"/>
              </a:rPr>
              <a:t> </a:t>
            </a:r>
            <a:r>
              <a:rPr lang="en-US" sz="2400" dirty="0" err="1">
                <a:effectLst/>
                <a:latin typeface="Arial" panose="020B0604020202020204" pitchFamily="34" charset="0"/>
              </a:rPr>
              <a:t>objeto</a:t>
            </a:r>
            <a:r>
              <a:rPr lang="en-US" sz="2400" dirty="0">
                <a:effectLst/>
                <a:latin typeface="Arial" panose="020B0604020202020204" pitchFamily="34" charset="0"/>
              </a:rPr>
              <a:t> de </a:t>
            </a:r>
            <a:r>
              <a:rPr lang="en-US" sz="2400" dirty="0" err="1">
                <a:effectLst/>
                <a:latin typeface="Arial" panose="020B0604020202020204" pitchFamily="34" charset="0"/>
              </a:rPr>
              <a:t>estudio</a:t>
            </a:r>
            <a:r>
              <a:rPr lang="en-US" sz="2400" dirty="0">
                <a:effectLst/>
                <a:latin typeface="Arial" panose="020B0604020202020204" pitchFamily="34" charset="0"/>
              </a:rPr>
              <a:t> -</a:t>
            </a:r>
            <a:r>
              <a:rPr lang="en-US" sz="2400" dirty="0" err="1">
                <a:effectLst/>
                <a:latin typeface="Arial" panose="020B0604020202020204" pitchFamily="34" charset="0"/>
              </a:rPr>
              <a:t>programa</a:t>
            </a:r>
            <a:r>
              <a:rPr lang="en-US" sz="2400" dirty="0">
                <a:effectLst/>
                <a:latin typeface="Arial" panose="020B0604020202020204" pitchFamily="34" charset="0"/>
              </a:rPr>
              <a:t>, plan, </a:t>
            </a:r>
            <a:r>
              <a:rPr lang="en-US" sz="2400" dirty="0" err="1">
                <a:effectLst/>
                <a:latin typeface="Arial" panose="020B0604020202020204" pitchFamily="34" charset="0"/>
              </a:rPr>
              <a:t>técnica</a:t>
            </a:r>
            <a:r>
              <a:rPr lang="en-US" sz="2400" dirty="0">
                <a:effectLst/>
                <a:latin typeface="Arial" panose="020B0604020202020204" pitchFamily="34" charset="0"/>
              </a:rPr>
              <a:t>, </a:t>
            </a:r>
            <a:r>
              <a:rPr lang="en-US" sz="2400" dirty="0" err="1">
                <a:effectLst/>
                <a:latin typeface="Arial" panose="020B0604020202020204" pitchFamily="34" charset="0"/>
              </a:rPr>
              <a:t>política</a:t>
            </a:r>
            <a:r>
              <a:rPr lang="en-US" sz="2400" dirty="0">
                <a:effectLst/>
                <a:latin typeface="Arial" panose="020B0604020202020204" pitchFamily="34" charset="0"/>
              </a:rPr>
              <a:t>, </a:t>
            </a:r>
            <a:r>
              <a:rPr lang="en-US" sz="2400" dirty="0" err="1">
                <a:effectLst/>
                <a:latin typeface="Arial" panose="020B0604020202020204" pitchFamily="34" charset="0"/>
              </a:rPr>
              <a:t>práctica</a:t>
            </a:r>
            <a:r>
              <a:rPr lang="en-US" sz="2400" dirty="0">
                <a:effectLst/>
                <a:latin typeface="Arial" panose="020B0604020202020204" pitchFamily="34" charset="0"/>
              </a:rPr>
              <a:t>, para resolver un </a:t>
            </a:r>
            <a:r>
              <a:rPr lang="en-US" sz="2400" dirty="0" err="1">
                <a:effectLst/>
                <a:latin typeface="Arial" panose="020B0604020202020204" pitchFamily="34" charset="0"/>
              </a:rPr>
              <a:t>problema</a:t>
            </a:r>
            <a:r>
              <a:rPr lang="en-US" sz="2400" dirty="0">
                <a:effectLst/>
                <a:latin typeface="Arial" panose="020B0604020202020204" pitchFamily="34" charset="0"/>
              </a:rPr>
              <a:t> o </a:t>
            </a:r>
            <a:r>
              <a:rPr lang="en-US" sz="2400" dirty="0" err="1">
                <a:effectLst/>
                <a:latin typeface="Arial" panose="020B0604020202020204" pitchFamily="34" charset="0"/>
              </a:rPr>
              <a:t>necesidad</a:t>
            </a:r>
            <a:r>
              <a:rPr lang="en-US" sz="2400" dirty="0">
                <a:effectLst/>
                <a:latin typeface="Arial" panose="020B0604020202020204" pitchFamily="34" charset="0"/>
              </a:rPr>
              <a:t> </a:t>
            </a:r>
            <a:r>
              <a:rPr lang="en-US" sz="2400" dirty="0" err="1">
                <a:effectLst/>
                <a:latin typeface="Arial" panose="020B0604020202020204" pitchFamily="34" charset="0"/>
              </a:rPr>
              <a:t>directa</a:t>
            </a:r>
            <a:r>
              <a:rPr lang="en-US" sz="2400" dirty="0">
                <a:effectLst/>
                <a:latin typeface="Arial" panose="020B0604020202020204" pitchFamily="34" charset="0"/>
              </a:rPr>
              <a:t> </a:t>
            </a:r>
            <a:r>
              <a:rPr lang="en-US" sz="2400" dirty="0" err="1">
                <a:effectLst/>
                <a:latin typeface="Arial" panose="020B0604020202020204" pitchFamily="34" charset="0"/>
              </a:rPr>
              <a:t>en</a:t>
            </a:r>
            <a:r>
              <a:rPr lang="en-US" sz="2400" dirty="0">
                <a:effectLst/>
                <a:latin typeface="Arial" panose="020B0604020202020204" pitchFamily="34" charset="0"/>
              </a:rPr>
              <a:t> </a:t>
            </a:r>
            <a:r>
              <a:rPr lang="en-US" sz="2400" dirty="0" err="1">
                <a:effectLst/>
                <a:latin typeface="Arial" panose="020B0604020202020204" pitchFamily="34" charset="0"/>
              </a:rPr>
              <a:t>una</a:t>
            </a:r>
            <a:r>
              <a:rPr lang="en-US" sz="2400" dirty="0">
                <a:effectLst/>
                <a:latin typeface="Arial" panose="020B0604020202020204" pitchFamily="34" charset="0"/>
              </a:rPr>
              <a:t> </a:t>
            </a:r>
            <a:r>
              <a:rPr lang="en-US" sz="2400" dirty="0" err="1">
                <a:effectLst/>
                <a:latin typeface="Arial" panose="020B0604020202020204" pitchFamily="34" charset="0"/>
              </a:rPr>
              <a:t>empresa</a:t>
            </a:r>
            <a:r>
              <a:rPr lang="en-US" sz="2400" dirty="0">
                <a:effectLst/>
                <a:latin typeface="Arial" panose="020B0604020202020204" pitchFamily="34" charset="0"/>
              </a:rPr>
              <a:t> o </a:t>
            </a:r>
            <a:r>
              <a:rPr lang="en-US" sz="2400" dirty="0" err="1">
                <a:effectLst/>
                <a:latin typeface="Arial" panose="020B0604020202020204" pitchFamily="34" charset="0"/>
              </a:rPr>
              <a:t>entidad</a:t>
            </a:r>
            <a:r>
              <a:rPr lang="en-US" sz="2400" dirty="0">
                <a:effectLst/>
                <a:latin typeface="Arial" panose="020B0604020202020204" pitchFamily="34" charset="0"/>
              </a:rPr>
              <a:t>, </a:t>
            </a:r>
            <a:r>
              <a:rPr lang="en-US" sz="2400" dirty="0" err="1">
                <a:effectLst/>
                <a:latin typeface="Arial" panose="020B0604020202020204" pitchFamily="34" charset="0"/>
              </a:rPr>
              <a:t>área</a:t>
            </a:r>
            <a:r>
              <a:rPr lang="en-US" sz="2400" dirty="0">
                <a:effectLst/>
                <a:latin typeface="Arial" panose="020B0604020202020204" pitchFamily="34" charset="0"/>
              </a:rPr>
              <a:t> de </a:t>
            </a:r>
            <a:r>
              <a:rPr lang="en-US" sz="2400" dirty="0" err="1">
                <a:effectLst/>
                <a:latin typeface="Arial" panose="020B0604020202020204" pitchFamily="34" charset="0"/>
              </a:rPr>
              <a:t>trabajo</a:t>
            </a:r>
            <a:r>
              <a:rPr lang="en-US" sz="2400" dirty="0">
                <a:effectLst/>
                <a:latin typeface="Arial" panose="020B0604020202020204" pitchFamily="34" charset="0"/>
              </a:rPr>
              <a:t>, </a:t>
            </a:r>
            <a:r>
              <a:rPr lang="en-US" sz="2400" dirty="0" err="1">
                <a:effectLst/>
                <a:latin typeface="Arial" panose="020B0604020202020204" pitchFamily="34" charset="0"/>
              </a:rPr>
              <a:t>localidad</a:t>
            </a:r>
            <a:r>
              <a:rPr lang="en-US" sz="2400" dirty="0">
                <a:effectLst/>
                <a:latin typeface="Arial" panose="020B0604020202020204" pitchFamily="34" charset="0"/>
              </a:rPr>
              <a:t>, </a:t>
            </a:r>
            <a:r>
              <a:rPr lang="en-US" sz="2400" dirty="0" err="1">
                <a:effectLst/>
                <a:latin typeface="Arial" panose="020B0604020202020204" pitchFamily="34" charset="0"/>
              </a:rPr>
              <a:t>región</a:t>
            </a:r>
            <a:r>
              <a:rPr lang="en-US" sz="2400" dirty="0">
                <a:effectLst/>
                <a:latin typeface="Arial" panose="020B0604020202020204" pitchFamily="34" charset="0"/>
              </a:rPr>
              <a:t>, </a:t>
            </a:r>
            <a:r>
              <a:rPr lang="en-US" sz="2400" dirty="0" err="1">
                <a:effectLst/>
                <a:latin typeface="Arial" panose="020B0604020202020204" pitchFamily="34" charset="0"/>
              </a:rPr>
              <a:t>país</a:t>
            </a:r>
            <a:r>
              <a:rPr lang="en-US" sz="2400" dirty="0">
                <a:effectLst/>
                <a:latin typeface="Arial" panose="020B0604020202020204" pitchFamily="34" charset="0"/>
              </a:rPr>
              <a:t> o </a:t>
            </a:r>
            <a:r>
              <a:rPr lang="en-US" sz="2400" dirty="0" err="1">
                <a:effectLst/>
                <a:latin typeface="Arial" panose="020B0604020202020204" pitchFamily="34" charset="0"/>
              </a:rPr>
              <a:t>grupos</a:t>
            </a:r>
            <a:r>
              <a:rPr lang="en-US" sz="2400" dirty="0">
                <a:effectLst/>
                <a:latin typeface="Arial" panose="020B0604020202020204" pitchFamily="34" charset="0"/>
              </a:rPr>
              <a:t> de </a:t>
            </a:r>
            <a:r>
              <a:rPr lang="en-US" sz="2400" dirty="0" err="1">
                <a:effectLst/>
                <a:latin typeface="Arial" panose="020B0604020202020204" pitchFamily="34" charset="0"/>
              </a:rPr>
              <a:t>países</a:t>
            </a:r>
            <a:r>
              <a:rPr lang="en-US" sz="2400" dirty="0">
                <a:effectLst/>
                <a:latin typeface="Arial" panose="020B0604020202020204" pitchFamily="34" charset="0"/>
              </a:rPr>
              <a:t> (Lerma, 2004, </a:t>
            </a:r>
            <a:r>
              <a:rPr lang="en-US" sz="2400" dirty="0" err="1">
                <a:effectLst/>
                <a:latin typeface="Arial" panose="020B0604020202020204" pitchFamily="34" charset="0"/>
              </a:rPr>
              <a:t>pág</a:t>
            </a:r>
            <a:r>
              <a:rPr lang="en-US" sz="2400" dirty="0">
                <a:effectLst/>
                <a:latin typeface="Arial" panose="020B0604020202020204" pitchFamily="34" charset="0"/>
              </a:rPr>
              <a:t>. 51). </a:t>
            </a:r>
          </a:p>
        </p:txBody>
      </p:sp>
    </p:spTree>
    <p:extLst>
      <p:ext uri="{BB962C8B-B14F-4D97-AF65-F5344CB8AC3E}">
        <p14:creationId xmlns:p14="http://schemas.microsoft.com/office/powerpoint/2010/main" val="538617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00DC1B0-7E1A-BD02-3F93-19E6B1B75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A09DB0-D6B7-8EB9-5A69-74E11B176BE6}"/>
              </a:ext>
            </a:extLst>
          </p:cNvPr>
          <p:cNvSpPr>
            <a:spLocks noGrp="1"/>
          </p:cNvSpPr>
          <p:nvPr>
            <p:ph type="title"/>
          </p:nvPr>
        </p:nvSpPr>
        <p:spPr>
          <a:xfrm>
            <a:off x="527222" y="1639331"/>
            <a:ext cx="3494315" cy="3641124"/>
          </a:xfrm>
        </p:spPr>
        <p:txBody>
          <a:bodyPr anchor="ctr">
            <a:normAutofit/>
          </a:bodyPr>
          <a:lstStyle/>
          <a:p>
            <a:r>
              <a:rPr lang="en-US" sz="2800">
                <a:latin typeface="Helvetica" pitchFamily="2" charset="0"/>
              </a:rPr>
              <a:t>EL TITULO</a:t>
            </a:r>
            <a:endParaRPr lang="en-CR" sz="2800"/>
          </a:p>
        </p:txBody>
      </p:sp>
      <p:graphicFrame>
        <p:nvGraphicFramePr>
          <p:cNvPr id="5" name="Content Placeholder 2">
            <a:extLst>
              <a:ext uri="{FF2B5EF4-FFF2-40B4-BE49-F238E27FC236}">
                <a16:creationId xmlns:a16="http://schemas.microsoft.com/office/drawing/2014/main" id="{23B0D11C-58DF-1837-076F-45F102FFE74C}"/>
              </a:ext>
            </a:extLst>
          </p:cNvPr>
          <p:cNvGraphicFramePr>
            <a:graphicFrameLocks noGrp="1"/>
          </p:cNvGraphicFramePr>
          <p:nvPr>
            <p:ph idx="1"/>
            <p:extLst>
              <p:ext uri="{D42A27DB-BD31-4B8C-83A1-F6EECF244321}">
                <p14:modId xmlns:p14="http://schemas.microsoft.com/office/powerpoint/2010/main" val="2974330439"/>
              </p:ext>
            </p:extLst>
          </p:nvPr>
        </p:nvGraphicFramePr>
        <p:xfrm>
          <a:off x="2643188" y="994119"/>
          <a:ext cx="8853927" cy="4974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1666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DACF99-1650-E9C6-40E9-D204997DD342}"/>
              </a:ext>
            </a:extLst>
          </p:cNvPr>
          <p:cNvSpPr>
            <a:spLocks noGrp="1"/>
          </p:cNvSpPr>
          <p:nvPr>
            <p:ph type="title"/>
          </p:nvPr>
        </p:nvSpPr>
        <p:spPr>
          <a:xfrm>
            <a:off x="1524000" y="548640"/>
            <a:ext cx="9160475" cy="1132258"/>
          </a:xfrm>
        </p:spPr>
        <p:txBody>
          <a:bodyPr anchor="ctr">
            <a:normAutofit/>
          </a:bodyPr>
          <a:lstStyle/>
          <a:p>
            <a:pPr algn="ctr"/>
            <a:r>
              <a:rPr lang="en-CR" dirty="0"/>
              <a:t>DELIMITACION ESPACIAL</a:t>
            </a:r>
            <a:br>
              <a:rPr lang="en-CR" dirty="0"/>
            </a:br>
            <a:endParaRPr lang="en-CR"/>
          </a:p>
        </p:txBody>
      </p:sp>
      <p:graphicFrame>
        <p:nvGraphicFramePr>
          <p:cNvPr id="5" name="Content Placeholder 2">
            <a:extLst>
              <a:ext uri="{FF2B5EF4-FFF2-40B4-BE49-F238E27FC236}">
                <a16:creationId xmlns:a16="http://schemas.microsoft.com/office/drawing/2014/main" id="{97849896-04E6-D94E-7538-7A2970171893}"/>
              </a:ext>
            </a:extLst>
          </p:cNvPr>
          <p:cNvGraphicFramePr>
            <a:graphicFrameLocks noGrp="1"/>
          </p:cNvGraphicFramePr>
          <p:nvPr>
            <p:ph idx="1"/>
            <p:extLst>
              <p:ext uri="{D42A27DB-BD31-4B8C-83A1-F6EECF244321}">
                <p14:modId xmlns:p14="http://schemas.microsoft.com/office/powerpoint/2010/main" val="330687868"/>
              </p:ext>
            </p:extLst>
          </p:nvPr>
        </p:nvGraphicFramePr>
        <p:xfrm>
          <a:off x="930876" y="1257300"/>
          <a:ext cx="1033535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7341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276CCB-EFE2-A8F3-77D8-FA4603F7C9F4}"/>
            </a:ext>
          </a:extLst>
        </p:cNvPr>
        <p:cNvGrpSpPr/>
        <p:nvPr/>
      </p:nvGrpSpPr>
      <p:grpSpPr>
        <a:xfrm>
          <a:off x="0" y="0"/>
          <a:ext cx="0" cy="0"/>
          <a:chOff x="0" y="0"/>
          <a:chExt cx="0" cy="0"/>
        </a:xfrm>
      </p:grpSpPr>
      <p:pic>
        <p:nvPicPr>
          <p:cNvPr id="18" name="Picture 17">
            <a:extLst>
              <a:ext uri="{FF2B5EF4-FFF2-40B4-BE49-F238E27FC236}">
                <a16:creationId xmlns:a16="http://schemas.microsoft.com/office/drawing/2014/main" id="{AC9F453A-0BC9-9219-7D55-89016B615BC0}"/>
              </a:ext>
            </a:extLst>
          </p:cNvPr>
          <p:cNvPicPr>
            <a:picLocks noChangeAspect="1"/>
          </p:cNvPicPr>
          <p:nvPr/>
        </p:nvPicPr>
        <p:blipFill rotWithShape="1">
          <a:blip r:embed="rId2"/>
          <a:srcRect b="1747"/>
          <a:stretch/>
        </p:blipFill>
        <p:spPr>
          <a:xfrm>
            <a:off x="20" y="10"/>
            <a:ext cx="12191980" cy="6857990"/>
          </a:xfrm>
          <a:prstGeom prst="rect">
            <a:avLst/>
          </a:prstGeom>
        </p:spPr>
      </p:pic>
      <p:sp>
        <p:nvSpPr>
          <p:cNvPr id="2" name="Title 1">
            <a:extLst>
              <a:ext uri="{FF2B5EF4-FFF2-40B4-BE49-F238E27FC236}">
                <a16:creationId xmlns:a16="http://schemas.microsoft.com/office/drawing/2014/main" id="{7585E194-B771-D5BE-DE6B-A052EC2A5B92}"/>
              </a:ext>
            </a:extLst>
          </p:cNvPr>
          <p:cNvSpPr>
            <a:spLocks noGrp="1"/>
          </p:cNvSpPr>
          <p:nvPr>
            <p:ph type="ctrTitle"/>
          </p:nvPr>
        </p:nvSpPr>
        <p:spPr>
          <a:xfrm>
            <a:off x="893618" y="1878366"/>
            <a:ext cx="4671319" cy="1885803"/>
          </a:xfrm>
        </p:spPr>
        <p:txBody>
          <a:bodyPr>
            <a:normAutofit/>
          </a:bodyPr>
          <a:lstStyle/>
          <a:p>
            <a:r>
              <a:rPr lang="en-CR">
                <a:solidFill>
                  <a:srgbClr val="FFFFFF"/>
                </a:solidFill>
              </a:rPr>
              <a:t>ICAP</a:t>
            </a:r>
          </a:p>
        </p:txBody>
      </p:sp>
      <p:sp>
        <p:nvSpPr>
          <p:cNvPr id="3" name="Subtitle 2">
            <a:extLst>
              <a:ext uri="{FF2B5EF4-FFF2-40B4-BE49-F238E27FC236}">
                <a16:creationId xmlns:a16="http://schemas.microsoft.com/office/drawing/2014/main" id="{7045E0C6-CA55-F503-7D83-DE7D4D6C5EEA}"/>
              </a:ext>
            </a:extLst>
          </p:cNvPr>
          <p:cNvSpPr>
            <a:spLocks noGrp="1"/>
          </p:cNvSpPr>
          <p:nvPr>
            <p:ph type="subTitle" idx="1"/>
          </p:nvPr>
        </p:nvSpPr>
        <p:spPr>
          <a:xfrm>
            <a:off x="893618" y="3845971"/>
            <a:ext cx="4671319" cy="1381455"/>
          </a:xfrm>
        </p:spPr>
        <p:txBody>
          <a:bodyPr>
            <a:normAutofit/>
          </a:bodyPr>
          <a:lstStyle/>
          <a:p>
            <a:r>
              <a:rPr lang="en-CR">
                <a:solidFill>
                  <a:srgbClr val="FFFFFF"/>
                </a:solidFill>
              </a:rPr>
              <a:t>Taller de Diseño de Tesis II</a:t>
            </a:r>
          </a:p>
          <a:p>
            <a:r>
              <a:rPr lang="en-US" b="1" dirty="0">
                <a:solidFill>
                  <a:srgbClr val="FFFFFF"/>
                </a:solidFill>
              </a:rPr>
              <a:t>LA JUSTIFICACIÓN DEL OBJETO DE ESTUDIO </a:t>
            </a:r>
            <a:endParaRPr lang="en-US" dirty="0">
              <a:solidFill>
                <a:srgbClr val="FFFFFF"/>
              </a:solidFill>
            </a:endParaRPr>
          </a:p>
          <a:p>
            <a:endParaRPr lang="en-CR">
              <a:solidFill>
                <a:srgbClr val="FFFFFF"/>
              </a:solidFill>
            </a:endParaRPr>
          </a:p>
        </p:txBody>
      </p:sp>
    </p:spTree>
    <p:extLst>
      <p:ext uri="{BB962C8B-B14F-4D97-AF65-F5344CB8AC3E}">
        <p14:creationId xmlns:p14="http://schemas.microsoft.com/office/powerpoint/2010/main" val="3459910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60C462-7DCC-15F6-FDAC-0AC9F26F097E}"/>
              </a:ext>
            </a:extLst>
          </p:cNvPr>
          <p:cNvSpPr>
            <a:spLocks noGrp="1"/>
          </p:cNvSpPr>
          <p:nvPr>
            <p:ph type="title"/>
          </p:nvPr>
        </p:nvSpPr>
        <p:spPr>
          <a:xfrm>
            <a:off x="612648" y="548640"/>
            <a:ext cx="10653578" cy="1132258"/>
          </a:xfrm>
        </p:spPr>
        <p:txBody>
          <a:bodyPr>
            <a:normAutofit/>
          </a:bodyPr>
          <a:lstStyle/>
          <a:p>
            <a:r>
              <a:rPr lang="es-MX"/>
              <a:t>LA SIMULACION</a:t>
            </a:r>
            <a:endParaRPr lang="en-CR"/>
          </a:p>
        </p:txBody>
      </p:sp>
      <p:graphicFrame>
        <p:nvGraphicFramePr>
          <p:cNvPr id="5" name="Content Placeholder 2">
            <a:extLst>
              <a:ext uri="{FF2B5EF4-FFF2-40B4-BE49-F238E27FC236}">
                <a16:creationId xmlns:a16="http://schemas.microsoft.com/office/drawing/2014/main" id="{2CE67DEA-F97E-C8FF-8E4B-434F0613FB93}"/>
              </a:ext>
            </a:extLst>
          </p:cNvPr>
          <p:cNvGraphicFramePr>
            <a:graphicFrameLocks noGrp="1"/>
          </p:cNvGraphicFramePr>
          <p:nvPr>
            <p:ph idx="1"/>
            <p:extLst>
              <p:ext uri="{D42A27DB-BD31-4B8C-83A1-F6EECF244321}">
                <p14:modId xmlns:p14="http://schemas.microsoft.com/office/powerpoint/2010/main" val="1871143130"/>
              </p:ext>
            </p:extLst>
          </p:nvPr>
        </p:nvGraphicFramePr>
        <p:xfrm>
          <a:off x="1169773" y="1894703"/>
          <a:ext cx="9852454" cy="3921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6358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5B9334-3E03-4CA7-3616-4D3C9DC2C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FA0E0BF-8871-084B-1403-D043516ED3F9}"/>
              </a:ext>
            </a:extLst>
          </p:cNvPr>
          <p:cNvSpPr>
            <a:spLocks noGrp="1"/>
          </p:cNvSpPr>
          <p:nvPr>
            <p:ph type="title"/>
          </p:nvPr>
        </p:nvSpPr>
        <p:spPr>
          <a:xfrm>
            <a:off x="612648" y="548640"/>
            <a:ext cx="10653578" cy="1132258"/>
          </a:xfrm>
        </p:spPr>
        <p:txBody>
          <a:bodyPr>
            <a:normAutofit/>
          </a:bodyPr>
          <a:lstStyle/>
          <a:p>
            <a:r>
              <a:rPr lang="es-MX"/>
              <a:t>PERTINENCIA OBJETO DE ESTUDIO</a:t>
            </a:r>
            <a:endParaRPr lang="es-CR"/>
          </a:p>
        </p:txBody>
      </p:sp>
      <p:graphicFrame>
        <p:nvGraphicFramePr>
          <p:cNvPr id="5" name="Marcador de contenido 2">
            <a:extLst>
              <a:ext uri="{FF2B5EF4-FFF2-40B4-BE49-F238E27FC236}">
                <a16:creationId xmlns:a16="http://schemas.microsoft.com/office/drawing/2014/main" id="{597234B9-B8C5-329D-F049-3592FBB2E170}"/>
              </a:ext>
            </a:extLst>
          </p:cNvPr>
          <p:cNvGraphicFramePr>
            <a:graphicFrameLocks noGrp="1"/>
          </p:cNvGraphicFramePr>
          <p:nvPr>
            <p:ph idx="1"/>
            <p:extLst>
              <p:ext uri="{D42A27DB-BD31-4B8C-83A1-F6EECF244321}">
                <p14:modId xmlns:p14="http://schemas.microsoft.com/office/powerpoint/2010/main" val="99765864"/>
              </p:ext>
            </p:extLst>
          </p:nvPr>
        </p:nvGraphicFramePr>
        <p:xfrm>
          <a:off x="1169773" y="1323475"/>
          <a:ext cx="9852454" cy="5113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3238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90259-7F4E-B9B0-C882-8BC2D371A58F}"/>
              </a:ext>
            </a:extLst>
          </p:cNvPr>
          <p:cNvSpPr>
            <a:spLocks noGrp="1"/>
          </p:cNvSpPr>
          <p:nvPr>
            <p:ph type="title"/>
          </p:nvPr>
        </p:nvSpPr>
        <p:spPr>
          <a:xfrm>
            <a:off x="1524000" y="548640"/>
            <a:ext cx="9160475" cy="1132258"/>
          </a:xfrm>
        </p:spPr>
        <p:txBody>
          <a:bodyPr anchor="ctr">
            <a:normAutofit/>
          </a:bodyPr>
          <a:lstStyle/>
          <a:p>
            <a:pPr algn="ctr"/>
            <a:r>
              <a:rPr lang="es-MX"/>
              <a:t>LA PROBLEMATIZACION</a:t>
            </a:r>
            <a:endParaRPr lang="en-CR"/>
          </a:p>
        </p:txBody>
      </p:sp>
      <p:graphicFrame>
        <p:nvGraphicFramePr>
          <p:cNvPr id="12" name="Content Placeholder 2">
            <a:extLst>
              <a:ext uri="{FF2B5EF4-FFF2-40B4-BE49-F238E27FC236}">
                <a16:creationId xmlns:a16="http://schemas.microsoft.com/office/drawing/2014/main" id="{10A40662-57D6-B301-D212-318348C67AE4}"/>
              </a:ext>
            </a:extLst>
          </p:cNvPr>
          <p:cNvGraphicFramePr>
            <a:graphicFrameLocks noGrp="1"/>
          </p:cNvGraphicFramePr>
          <p:nvPr>
            <p:ph idx="1"/>
            <p:extLst>
              <p:ext uri="{D42A27DB-BD31-4B8C-83A1-F6EECF244321}">
                <p14:modId xmlns:p14="http://schemas.microsoft.com/office/powerpoint/2010/main" val="2416048643"/>
              </p:ext>
            </p:extLst>
          </p:nvPr>
        </p:nvGraphicFramePr>
        <p:xfrm>
          <a:off x="930876" y="2215978"/>
          <a:ext cx="10335350" cy="38882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4596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74DCA93-2AC7-5217-C4F8-D3B763A0B052}"/>
              </a:ext>
            </a:extLst>
          </p:cNvPr>
          <p:cNvSpPr>
            <a:spLocks noGrp="1"/>
          </p:cNvSpPr>
          <p:nvPr>
            <p:ph type="title"/>
          </p:nvPr>
        </p:nvSpPr>
        <p:spPr>
          <a:xfrm>
            <a:off x="1524000" y="548640"/>
            <a:ext cx="9160475" cy="1132258"/>
          </a:xfrm>
        </p:spPr>
        <p:txBody>
          <a:bodyPr anchor="ctr">
            <a:normAutofit/>
          </a:bodyPr>
          <a:lstStyle/>
          <a:p>
            <a:pPr algn="ctr"/>
            <a:r>
              <a:rPr lang="es-MX"/>
              <a:t>EL PROBLEMA</a:t>
            </a:r>
            <a:endParaRPr lang="es-CR"/>
          </a:p>
        </p:txBody>
      </p:sp>
      <p:graphicFrame>
        <p:nvGraphicFramePr>
          <p:cNvPr id="5" name="Marcador de contenido 2">
            <a:extLst>
              <a:ext uri="{FF2B5EF4-FFF2-40B4-BE49-F238E27FC236}">
                <a16:creationId xmlns:a16="http://schemas.microsoft.com/office/drawing/2014/main" id="{BBA88CB5-F8E2-8488-3ACF-728F1542EB4B}"/>
              </a:ext>
            </a:extLst>
          </p:cNvPr>
          <p:cNvGraphicFramePr>
            <a:graphicFrameLocks noGrp="1"/>
          </p:cNvGraphicFramePr>
          <p:nvPr>
            <p:ph idx="1"/>
            <p:extLst>
              <p:ext uri="{D42A27DB-BD31-4B8C-83A1-F6EECF244321}">
                <p14:modId xmlns:p14="http://schemas.microsoft.com/office/powerpoint/2010/main" val="2090946148"/>
              </p:ext>
            </p:extLst>
          </p:nvPr>
        </p:nvGraphicFramePr>
        <p:xfrm>
          <a:off x="930876" y="2215978"/>
          <a:ext cx="10335350" cy="38882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4783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448298B-1085-56DF-86C6-3B51C86E2A7F}"/>
              </a:ext>
            </a:extLst>
          </p:cNvPr>
          <p:cNvSpPr>
            <a:spLocks noGrp="1"/>
          </p:cNvSpPr>
          <p:nvPr>
            <p:ph type="title"/>
          </p:nvPr>
        </p:nvSpPr>
        <p:spPr>
          <a:xfrm>
            <a:off x="1524000" y="548640"/>
            <a:ext cx="9160475" cy="1132258"/>
          </a:xfrm>
        </p:spPr>
        <p:txBody>
          <a:bodyPr anchor="ctr">
            <a:normAutofit/>
          </a:bodyPr>
          <a:lstStyle/>
          <a:p>
            <a:pPr algn="ctr"/>
            <a:r>
              <a:rPr lang="es-MX"/>
              <a:t>LA PREGUNTA</a:t>
            </a:r>
            <a:endParaRPr lang="es-CR"/>
          </a:p>
        </p:txBody>
      </p:sp>
      <p:graphicFrame>
        <p:nvGraphicFramePr>
          <p:cNvPr id="5" name="Marcador de contenido 2">
            <a:extLst>
              <a:ext uri="{FF2B5EF4-FFF2-40B4-BE49-F238E27FC236}">
                <a16:creationId xmlns:a16="http://schemas.microsoft.com/office/drawing/2014/main" id="{3B22A70D-C976-8BC1-45BA-D7EB7C6DED12}"/>
              </a:ext>
            </a:extLst>
          </p:cNvPr>
          <p:cNvGraphicFramePr>
            <a:graphicFrameLocks noGrp="1"/>
          </p:cNvGraphicFramePr>
          <p:nvPr>
            <p:ph idx="1"/>
            <p:extLst>
              <p:ext uri="{D42A27DB-BD31-4B8C-83A1-F6EECF244321}">
                <p14:modId xmlns:p14="http://schemas.microsoft.com/office/powerpoint/2010/main" val="575635122"/>
              </p:ext>
            </p:extLst>
          </p:nvPr>
        </p:nvGraphicFramePr>
        <p:xfrm>
          <a:off x="930876" y="2215978"/>
          <a:ext cx="10335350" cy="38882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6078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1A22726-DA03-BCB0-F12E-98258FB7E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6D0EF-DD57-248C-E127-ED7BAD88B829}"/>
              </a:ext>
            </a:extLst>
          </p:cNvPr>
          <p:cNvSpPr>
            <a:spLocks noGrp="1"/>
          </p:cNvSpPr>
          <p:nvPr>
            <p:ph type="title"/>
          </p:nvPr>
        </p:nvSpPr>
        <p:spPr>
          <a:xfrm>
            <a:off x="1524000" y="548640"/>
            <a:ext cx="9160475" cy="1132258"/>
          </a:xfrm>
        </p:spPr>
        <p:txBody>
          <a:bodyPr anchor="ctr">
            <a:normAutofit/>
          </a:bodyPr>
          <a:lstStyle/>
          <a:p>
            <a:pPr algn="ctr"/>
            <a:r>
              <a:rPr lang="en-CR"/>
              <a:t>SOPORTE JUSTIFICATORIO</a:t>
            </a:r>
          </a:p>
        </p:txBody>
      </p:sp>
      <p:graphicFrame>
        <p:nvGraphicFramePr>
          <p:cNvPr id="12" name="Content Placeholder 2">
            <a:extLst>
              <a:ext uri="{FF2B5EF4-FFF2-40B4-BE49-F238E27FC236}">
                <a16:creationId xmlns:a16="http://schemas.microsoft.com/office/drawing/2014/main" id="{586E64B3-AA96-700F-384F-3FB156E6CF3A}"/>
              </a:ext>
            </a:extLst>
          </p:cNvPr>
          <p:cNvGraphicFramePr>
            <a:graphicFrameLocks noGrp="1"/>
          </p:cNvGraphicFramePr>
          <p:nvPr>
            <p:ph idx="1"/>
            <p:extLst>
              <p:ext uri="{D42A27DB-BD31-4B8C-83A1-F6EECF244321}">
                <p14:modId xmlns:p14="http://schemas.microsoft.com/office/powerpoint/2010/main" val="2109631956"/>
              </p:ext>
            </p:extLst>
          </p:nvPr>
        </p:nvGraphicFramePr>
        <p:xfrm>
          <a:off x="930876" y="1485900"/>
          <a:ext cx="10335350" cy="5157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294662"/>
      </p:ext>
    </p:extLst>
  </p:cSld>
  <p:clrMapOvr>
    <a:masterClrMapping/>
  </p:clrMapOvr>
</p:sld>
</file>

<file path=ppt/theme/theme1.xml><?xml version="1.0" encoding="utf-8"?>
<a:theme xmlns:a="http://schemas.openxmlformats.org/drawingml/2006/main" name="VanillaVTI">
  <a:themeElements>
    <a:clrScheme name="AnalogousFromRegularSeedRightStep">
      <a:dk1>
        <a:srgbClr val="000000"/>
      </a:dk1>
      <a:lt1>
        <a:srgbClr val="FFFFFF"/>
      </a:lt1>
      <a:dk2>
        <a:srgbClr val="211E3B"/>
      </a:dk2>
      <a:lt2>
        <a:srgbClr val="E8E4E2"/>
      </a:lt2>
      <a:accent1>
        <a:srgbClr val="22ADE4"/>
      </a:accent1>
      <a:accent2>
        <a:srgbClr val="1750D5"/>
      </a:accent2>
      <a:accent3>
        <a:srgbClr val="3F29E7"/>
      </a:accent3>
      <a:accent4>
        <a:srgbClr val="7C17D5"/>
      </a:accent4>
      <a:accent5>
        <a:srgbClr val="DD29E7"/>
      </a:accent5>
      <a:accent6>
        <a:srgbClr val="D5178F"/>
      </a:accent6>
      <a:hlink>
        <a:srgbClr val="BF633F"/>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TotalTime>838</TotalTime>
  <Words>3291</Words>
  <Application>Microsoft Office PowerPoint</Application>
  <PresentationFormat>Panorámica</PresentationFormat>
  <Paragraphs>120</Paragraphs>
  <Slides>38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38</vt:i4>
      </vt:variant>
    </vt:vector>
  </HeadingPairs>
  <TitlesOfParts>
    <vt:vector size="42" baseType="lpstr">
      <vt:lpstr>Arial</vt:lpstr>
      <vt:lpstr>Helvetica</vt:lpstr>
      <vt:lpstr>Neue Haas Grotesk Text Pro</vt:lpstr>
      <vt:lpstr>VanillaVTI</vt:lpstr>
      <vt:lpstr>ICAP</vt:lpstr>
      <vt:lpstr>ELECCION DEL TEMA</vt:lpstr>
      <vt:lpstr>TEMA OBJETO DE INVESTIGACION</vt:lpstr>
      <vt:lpstr>LA SIMULACION</vt:lpstr>
      <vt:lpstr>PERTINENCIA OBJETO DE ESTUDIO</vt:lpstr>
      <vt:lpstr>LA PROBLEMATIZACION</vt:lpstr>
      <vt:lpstr>EL PROBLEMA</vt:lpstr>
      <vt:lpstr>LA PREGUNTA</vt:lpstr>
      <vt:lpstr>SOPORTE JUSTIFICATORIO</vt:lpstr>
      <vt:lpstr>ETAPA DEDUCTIVA</vt:lpstr>
      <vt:lpstr>ETAPA INDUCTIVA</vt:lpstr>
      <vt:lpstr>ESTADO DEL ARTE  </vt:lpstr>
      <vt:lpstr>ESTADO DEL ARTE</vt:lpstr>
      <vt:lpstr>ESTADO DEL ARTE</vt:lpstr>
      <vt:lpstr>DOCUMENTOS ACADEMICOS</vt:lpstr>
      <vt:lpstr>DOCUMENTOS EMPIRICOS</vt:lpstr>
      <vt:lpstr>TABLA SINÓPTICA</vt:lpstr>
      <vt:lpstr>ESTADO DEL ARTE</vt:lpstr>
      <vt:lpstr>POSTURA EPISTEMOLÓGICA </vt:lpstr>
      <vt:lpstr>POSITIVISMO</vt:lpstr>
      <vt:lpstr>FENOMELOGIA INTERPRETATIVA</vt:lpstr>
      <vt:lpstr>FENOMELOGIA INTERPRETATIVA</vt:lpstr>
      <vt:lpstr>TEORIA CRITICA DE LA ESCUELA DE FRANKFURT</vt:lpstr>
      <vt:lpstr>EPISTEMOLOGIA CUALITATIVA</vt:lpstr>
      <vt:lpstr>EPISTEMOLOGIA CUANTITATIVA</vt:lpstr>
      <vt:lpstr>EPISTEMOLOGIA CUANTITATIVA</vt:lpstr>
      <vt:lpstr>DICOTOMIA ENTRE LO CUANTITATIVO Y LO CUALITATIVO </vt:lpstr>
      <vt:lpstr>LA CONSTRUCCIÓN DE LA JUSTIFICACIÓN </vt:lpstr>
      <vt:lpstr>LA CONSTRUCCIÓN DE LA JUSTIFICACIÓN </vt:lpstr>
      <vt:lpstr>LA CONSTRUCCIÓN DE LA JUSTIFICACIÓN </vt:lpstr>
      <vt:lpstr>LA CONSTRUCCIÓN DE LA JUSTIFICACIÓN </vt:lpstr>
      <vt:lpstr>LA CONSTRUCCIÓN DE LA JUSTIFICACIÓN </vt:lpstr>
      <vt:lpstr>LA CONSTRUCCIÓN DE LA JUSTIFICACIÓN </vt:lpstr>
      <vt:lpstr>LA CONSTRUCCIÓN DE LA JUSTIFICACIÓN </vt:lpstr>
      <vt:lpstr>LA CONSTRUCCIÓN DE LA JUSTIFICACIÓN </vt:lpstr>
      <vt:lpstr>EL TITULO</vt:lpstr>
      <vt:lpstr>DELIMITACION ESPACIAL </vt:lpstr>
      <vt:lpstr>ICAP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ICAP</dc:title>
  <dc:creator>Helma Bejarano Lechi</dc:creator>
  <cp:lastModifiedBy>Elma Bejarano Lichi</cp:lastModifiedBy>
  <cp:revision>6</cp:revision>
  <dcterms:created xsi:type="dcterms:W3CDTF">2024-02-12T22:19:03Z</dcterms:created>
  <dcterms:modified xsi:type="dcterms:W3CDTF">2024-02-16T19:13:39Z</dcterms:modified>
</cp:coreProperties>
</file>