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20954"/>
    <p:restoredTop sz="94696"/>
  </p:normalViewPr>
  <p:slideViewPr>
    <p:cSldViewPr snapToGrid="0">
      <p:cViewPr varScale="1">
        <p:scale>
          <a:sx n="81" d="100"/>
          <a:sy n="81" d="100"/>
        </p:scale>
        <p:origin x="18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06474-51AE-A156-8082-B1AAFF138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5B07BC-1406-E53F-6374-B7EA29867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4FE98-9551-1A87-21E1-E9C29953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9BE4CB-136A-EAAA-C29B-19154BEC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9E7A7-30FC-DE45-C786-943D2A12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920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67345-9E5A-7F3B-E190-08151FD8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7E6976-1E14-E5FC-D7E6-32CA055EA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2DC9B8-2C07-C1B2-56DA-1A290623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98C318-22A2-F67B-A36D-BAB4EAD0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ED856B-7957-B3E6-DAB0-9989CD40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607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98C1E7-CB3D-FE0C-9680-8643D089D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6CB8B2-A42A-D801-695C-C517F03BA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6D0F5-080A-7F42-240E-7A33535D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249C42-BBFB-79E8-DA6E-A13A155B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A1CA6B-3CCA-A05B-DAFB-94986732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455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EFEDF-8C64-05CF-A5C5-7BBAE722D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69DD97-C18D-8DDA-83D5-E0C91885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5507D2-98B6-9CFD-B917-DA3FAED28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1CA89E-CA91-0A3A-FEA4-A5BC5909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5DAE08-1C02-AD91-D82F-B28DADC6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756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823DA-A4DF-9A9F-68D0-DC1303FC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0CF23F-E886-E183-A900-DA33DD98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D66CD0-77E5-5C28-9CA7-FF7FAD25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0CDDCB-7C4B-284E-D3A2-347E88301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48AD34-3D6E-CE08-6459-D9D5F565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78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E6ABB-F284-8B17-E342-F2D3F5CB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6B6E47-88E5-AF7E-557C-27C66C1AB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1AD8A9-145E-04D8-31CC-5670349D6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ED3964-DF81-A1CB-9787-89F9A91A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5F84D2-211F-FC75-5888-12B42D659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8F3597-0720-AB65-C662-977F608E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74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9C550-A0E5-C703-D2E7-5F3F71CC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2EFB32-E0B1-237D-E58C-BD158DF1F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B13E95-8057-894E-1DA5-D162678F7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700977-51B8-C069-87F8-16AFE0866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C0D347B-8FC3-CA82-CDFF-465FD30E7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388AD0-EDE6-63DC-F3BD-7F3BC8E1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ECA1AB-9492-CD7D-9288-9218B7F2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B3D66B-20D3-6102-F665-8C5395DC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84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4DAD3-2E46-1B44-9BBC-ED353E24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B2CF3E-AC3B-FE82-0510-8C2F71BAE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FDB4C6-4BE9-B73C-F3B9-AE32D962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318FF2-4BBF-DBF4-7264-66AEA590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626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029506-DFDE-6DB4-9A91-4667EFF12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D7F52C-B3BB-13AC-2AD3-FBEB1BA2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818605-5C20-7D60-6A9A-0EA77072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436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91F55-EDCB-FAE8-E3B2-3525A0A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2E78A7-6B2A-7ADE-E604-1731A712B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0EC0B6-B0F8-5E7A-8390-16864B408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C7DB83-8AA8-2272-0E4B-626F7296F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2ACF42-A9C6-8A02-1844-F21FB40A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FE34A3-E031-6A79-E890-9CA3AAB4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868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9ADE1-4974-BAF8-E5B2-0CE653EB2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DF005F-BD8E-ABB8-1EEC-F2F60A7FB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720962-CEFB-8EE7-C1D0-FA9274967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0AFC59-30B9-143A-49FA-E4EB1B3B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F159C-BA75-8BCD-7F7B-E8A62EED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17FBEA-EB68-D61D-3027-235CD629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926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C2C137-3C3D-39B4-60F4-478B8A11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772E34-8600-E518-287F-3387B86F1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A0CE8B-1156-FF3F-1FB2-E110A8750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BD0F-FAC6-314B-9BAA-07EE89E8AEC7}" type="datetimeFigureOut">
              <a:rPr lang="es-ES_tradnl" smtClean="0"/>
              <a:t>17/2/24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16C62-BE72-489D-E583-FD7A5B47CA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182F8-41B7-9D49-7155-529C1003C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00719-8BA2-0141-B8B1-60923C011C6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470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073" y="140368"/>
            <a:ext cx="2789555" cy="683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300" spc="-40" dirty="0"/>
              <a:t>Tarea </a:t>
            </a:r>
            <a:r>
              <a:rPr sz="4300" spc="40" dirty="0"/>
              <a:t>grupal</a:t>
            </a:r>
            <a:endParaRPr sz="43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44200" y="5952185"/>
            <a:ext cx="1447800" cy="90581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4593" y="926811"/>
            <a:ext cx="10829290" cy="5576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110"/>
              </a:spcBef>
            </a:pPr>
            <a:r>
              <a:rPr sz="1950" spc="15" dirty="0">
                <a:latin typeface="Calibri Light"/>
                <a:cs typeface="Calibri Light"/>
              </a:rPr>
              <a:t>Instrucciones:</a:t>
            </a:r>
            <a:endParaRPr sz="1950" dirty="0">
              <a:latin typeface="Calibri Light"/>
              <a:cs typeface="Calibri Light"/>
            </a:endParaRPr>
          </a:p>
          <a:p>
            <a:pPr marL="291465">
              <a:lnSpc>
                <a:spcPct val="100000"/>
              </a:lnSpc>
              <a:spcBef>
                <a:spcPts val="1645"/>
              </a:spcBef>
            </a:pPr>
            <a:r>
              <a:rPr sz="2000" spc="-5" dirty="0">
                <a:latin typeface="Calibri Light"/>
                <a:cs typeface="Calibri Light"/>
              </a:rPr>
              <a:t>De </a:t>
            </a:r>
            <a:r>
              <a:rPr sz="2000" spc="-15" dirty="0">
                <a:latin typeface="Calibri Light"/>
                <a:cs typeface="Calibri Light"/>
              </a:rPr>
              <a:t>forma</a:t>
            </a:r>
            <a:r>
              <a:rPr sz="2000" spc="-5" dirty="0">
                <a:latin typeface="Calibri Light"/>
                <a:cs typeface="Calibri Light"/>
              </a:rPr>
              <a:t> grupal</a:t>
            </a:r>
            <a:r>
              <a:rPr sz="2000" spc="-10" dirty="0">
                <a:latin typeface="Calibri Light"/>
                <a:cs typeface="Calibri Light"/>
              </a:rPr>
              <a:t> deberá</a:t>
            </a:r>
            <a:r>
              <a:rPr sz="2000" spc="-5" dirty="0">
                <a:latin typeface="Calibri Light"/>
                <a:cs typeface="Calibri Light"/>
              </a:rPr>
              <a:t> </a:t>
            </a:r>
            <a:r>
              <a:rPr sz="2000" spc="-10" dirty="0">
                <a:latin typeface="Calibri Light"/>
                <a:cs typeface="Calibri Light"/>
              </a:rPr>
              <a:t>resolver </a:t>
            </a:r>
            <a:r>
              <a:rPr sz="2000" spc="-5" dirty="0">
                <a:latin typeface="Calibri Light"/>
                <a:cs typeface="Calibri Light"/>
              </a:rPr>
              <a:t>el </a:t>
            </a:r>
            <a:r>
              <a:rPr sz="2000" spc="-10" dirty="0">
                <a:latin typeface="Calibri Light"/>
                <a:cs typeface="Calibri Light"/>
              </a:rPr>
              <a:t>siguiente</a:t>
            </a:r>
            <a:r>
              <a:rPr sz="2000" spc="5" dirty="0">
                <a:latin typeface="Calibri Light"/>
                <a:cs typeface="Calibri Light"/>
              </a:rPr>
              <a:t> </a:t>
            </a:r>
            <a:r>
              <a:rPr sz="2000" spc="-10" dirty="0">
                <a:latin typeface="Calibri Light"/>
                <a:cs typeface="Calibri Light"/>
              </a:rPr>
              <a:t>ejercicio:</a:t>
            </a:r>
            <a:endParaRPr sz="2000" dirty="0">
              <a:latin typeface="Calibri Light"/>
              <a:cs typeface="Calibri Light"/>
            </a:endParaRPr>
          </a:p>
          <a:p>
            <a:pPr marL="594995" marR="5080">
              <a:lnSpc>
                <a:spcPct val="101400"/>
              </a:lnSpc>
              <a:spcBef>
                <a:spcPts val="1870"/>
              </a:spcBef>
            </a:pPr>
            <a:r>
              <a:rPr sz="1400" spc="-5" dirty="0">
                <a:latin typeface="Calibri Light"/>
                <a:cs typeface="Calibri Light"/>
              </a:rPr>
              <a:t>Con el ejemplo del sarampión, indique cuáles </a:t>
            </a:r>
            <a:r>
              <a:rPr sz="1350" spc="15" dirty="0">
                <a:latin typeface="Calibri Light"/>
                <a:cs typeface="Calibri Light"/>
              </a:rPr>
              <a:t>datos serían necesarios </a:t>
            </a:r>
            <a:r>
              <a:rPr sz="1350" spc="10" dirty="0">
                <a:latin typeface="Calibri Light"/>
                <a:cs typeface="Calibri Light"/>
              </a:rPr>
              <a:t>para </a:t>
            </a:r>
            <a:r>
              <a:rPr sz="1350" spc="15" dirty="0">
                <a:latin typeface="Calibri Light"/>
                <a:cs typeface="Calibri Light"/>
              </a:rPr>
              <a:t>la vigilancia </a:t>
            </a:r>
            <a:r>
              <a:rPr sz="1350" spc="20" dirty="0">
                <a:latin typeface="Calibri Light"/>
                <a:cs typeface="Calibri Light"/>
              </a:rPr>
              <a:t>de </a:t>
            </a:r>
            <a:r>
              <a:rPr sz="1350" spc="15" dirty="0">
                <a:latin typeface="Calibri Light"/>
                <a:cs typeface="Calibri Light"/>
              </a:rPr>
              <a:t>la tuberculosis, la </a:t>
            </a:r>
            <a:r>
              <a:rPr sz="1350" spc="10" dirty="0">
                <a:latin typeface="Calibri Light"/>
                <a:cs typeface="Calibri Light"/>
              </a:rPr>
              <a:t>rabia </a:t>
            </a:r>
            <a:r>
              <a:rPr sz="1350" spc="25" dirty="0">
                <a:latin typeface="Calibri Light"/>
                <a:cs typeface="Calibri Light"/>
              </a:rPr>
              <a:t>humana </a:t>
            </a:r>
            <a:r>
              <a:rPr sz="1350" spc="20" dirty="0">
                <a:latin typeface="Calibri Light"/>
                <a:cs typeface="Calibri Light"/>
              </a:rPr>
              <a:t>y </a:t>
            </a:r>
            <a:r>
              <a:rPr sz="1350" spc="15" dirty="0">
                <a:latin typeface="Calibri Light"/>
                <a:cs typeface="Calibri Light"/>
              </a:rPr>
              <a:t>la </a:t>
            </a:r>
            <a:r>
              <a:rPr sz="1350" spc="10" dirty="0">
                <a:latin typeface="Calibri Light"/>
                <a:cs typeface="Calibri Light"/>
              </a:rPr>
              <a:t>sífilis </a:t>
            </a:r>
            <a:r>
              <a:rPr sz="1400" spc="-10" dirty="0">
                <a:latin typeface="Calibri Light"/>
                <a:cs typeface="Calibri Light"/>
              </a:rPr>
              <a:t>(excluyendo </a:t>
            </a:r>
            <a:r>
              <a:rPr sz="1400" spc="-30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sífilis </a:t>
            </a:r>
            <a:r>
              <a:rPr sz="1400" spc="-10" dirty="0">
                <a:latin typeface="Calibri Light"/>
                <a:cs typeface="Calibri Light"/>
              </a:rPr>
              <a:t>congénita)</a:t>
            </a:r>
            <a:r>
              <a:rPr sz="1400" spc="-5" dirty="0">
                <a:latin typeface="Calibri Light"/>
                <a:cs typeface="Calibri Light"/>
              </a:rPr>
              <a:t> en el</a:t>
            </a:r>
            <a:r>
              <a:rPr sz="1400" spc="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nivel</a:t>
            </a:r>
            <a:r>
              <a:rPr sz="1400" spc="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local. </a:t>
            </a:r>
            <a:r>
              <a:rPr sz="1400" dirty="0">
                <a:latin typeface="Calibri Light"/>
                <a:cs typeface="Calibri Light"/>
              </a:rPr>
              <a:t>En</a:t>
            </a:r>
            <a:r>
              <a:rPr sz="1400" spc="-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general,</a:t>
            </a:r>
            <a:r>
              <a:rPr sz="1400" spc="-5" dirty="0">
                <a:latin typeface="Calibri Light"/>
                <a:cs typeface="Calibri Light"/>
              </a:rPr>
              <a:t> se</a:t>
            </a:r>
            <a:r>
              <a:rPr sz="1400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considera</a:t>
            </a:r>
            <a:r>
              <a:rPr sz="1400" spc="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que los </a:t>
            </a:r>
            <a:r>
              <a:rPr sz="1400" spc="-10" dirty="0">
                <a:latin typeface="Calibri Light"/>
                <a:cs typeface="Calibri Light"/>
              </a:rPr>
              <a:t>datos</a:t>
            </a:r>
            <a:r>
              <a:rPr sz="1400" spc="-5" dirty="0">
                <a:latin typeface="Calibri Light"/>
                <a:cs typeface="Calibri Light"/>
              </a:rPr>
              <a:t> más </a:t>
            </a:r>
            <a:r>
              <a:rPr sz="1400" spc="-10" dirty="0">
                <a:latin typeface="Calibri Light"/>
                <a:cs typeface="Calibri Light"/>
              </a:rPr>
              <a:t>importantes</a:t>
            </a:r>
            <a:r>
              <a:rPr sz="1400" spc="-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para</a:t>
            </a:r>
            <a:r>
              <a:rPr sz="1400" dirty="0">
                <a:latin typeface="Calibri Light"/>
                <a:cs typeface="Calibri Light"/>
              </a:rPr>
              <a:t> la </a:t>
            </a:r>
            <a:r>
              <a:rPr sz="1400" spc="-5" dirty="0">
                <a:latin typeface="Calibri Light"/>
                <a:cs typeface="Calibri Light"/>
              </a:rPr>
              <a:t>vigilancia</a:t>
            </a:r>
            <a:r>
              <a:rPr sz="1400" spc="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del</a:t>
            </a:r>
            <a:r>
              <a:rPr sz="1400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sarampión son los siguientes:</a:t>
            </a:r>
            <a:endParaRPr sz="1400" dirty="0">
              <a:latin typeface="Calibri Light"/>
              <a:cs typeface="Calibri Light"/>
            </a:endParaRPr>
          </a:p>
          <a:p>
            <a:pPr marL="594995">
              <a:lnSpc>
                <a:spcPct val="100000"/>
              </a:lnSpc>
              <a:spcBef>
                <a:spcPts val="1455"/>
              </a:spcBef>
            </a:pPr>
            <a:r>
              <a:rPr sz="1150" spc="15" dirty="0">
                <a:latin typeface="Calibri Light"/>
                <a:cs typeface="Calibri Light"/>
              </a:rPr>
              <a:t>Casos,</a:t>
            </a:r>
            <a:r>
              <a:rPr sz="1150" spc="-15" dirty="0">
                <a:latin typeface="Calibri Light"/>
                <a:cs typeface="Calibri Light"/>
              </a:rPr>
              <a:t> </a:t>
            </a:r>
            <a:r>
              <a:rPr sz="1150" spc="15" dirty="0">
                <a:latin typeface="Calibri Light"/>
                <a:cs typeface="Calibri Light"/>
              </a:rPr>
              <a:t>por:</a:t>
            </a:r>
            <a:endParaRPr sz="1150" dirty="0">
              <a:latin typeface="Calibri Light"/>
              <a:cs typeface="Calibri Light"/>
            </a:endParaRPr>
          </a:p>
          <a:p>
            <a:pPr marL="880744" indent="-286385">
              <a:lnSpc>
                <a:spcPts val="1630"/>
              </a:lnSpc>
              <a:spcBef>
                <a:spcPts val="9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ts val="1630"/>
              </a:lnSpc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Fecha</a:t>
            </a:r>
            <a:r>
              <a:rPr sz="1400" spc="-2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inicio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5" dirty="0">
                <a:latin typeface="Calibri Light"/>
                <a:cs typeface="Calibri Light"/>
              </a:rPr>
              <a:t>Localidad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Estado</a:t>
            </a:r>
            <a:r>
              <a:rPr sz="1400" spc="-3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de</a:t>
            </a:r>
            <a:r>
              <a:rPr sz="1400" spc="-30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vacunación</a:t>
            </a:r>
            <a:endParaRPr sz="1400" dirty="0">
              <a:latin typeface="Calibri Light"/>
              <a:cs typeface="Calibri Light"/>
            </a:endParaRPr>
          </a:p>
          <a:p>
            <a:pPr marL="594995">
              <a:lnSpc>
                <a:spcPts val="1365"/>
              </a:lnSpc>
              <a:spcBef>
                <a:spcPts val="65"/>
              </a:spcBef>
            </a:pPr>
            <a:r>
              <a:rPr sz="1150" spc="15" dirty="0">
                <a:latin typeface="Calibri Light"/>
                <a:cs typeface="Calibri Light"/>
              </a:rPr>
              <a:t>Defunciones,</a:t>
            </a:r>
            <a:r>
              <a:rPr sz="1150" spc="5" dirty="0">
                <a:latin typeface="Calibri Light"/>
                <a:cs typeface="Calibri Light"/>
              </a:rPr>
              <a:t> </a:t>
            </a:r>
            <a:r>
              <a:rPr sz="1150" spc="15" dirty="0">
                <a:latin typeface="Calibri Light"/>
                <a:cs typeface="Calibri Light"/>
              </a:rPr>
              <a:t>por:</a:t>
            </a:r>
            <a:endParaRPr sz="1150" dirty="0">
              <a:latin typeface="Calibri Light"/>
              <a:cs typeface="Calibri Light"/>
            </a:endParaRPr>
          </a:p>
          <a:p>
            <a:pPr marL="880744" indent="-286385">
              <a:lnSpc>
                <a:spcPts val="1664"/>
              </a:lnSpc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Fecha</a:t>
            </a:r>
            <a:r>
              <a:rPr sz="1400" spc="-30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ocurrencia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5" dirty="0">
                <a:latin typeface="Calibri Light"/>
                <a:cs typeface="Calibri Light"/>
              </a:rPr>
              <a:t>Localidad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ts val="165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Estado</a:t>
            </a:r>
            <a:r>
              <a:rPr sz="1400" spc="-35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de</a:t>
            </a:r>
            <a:r>
              <a:rPr sz="1400" spc="-30" dirty="0">
                <a:latin typeface="Calibri Light"/>
                <a:cs typeface="Calibri Light"/>
              </a:rPr>
              <a:t> </a:t>
            </a:r>
            <a:r>
              <a:rPr sz="1400" spc="-5" dirty="0">
                <a:latin typeface="Calibri Light"/>
                <a:cs typeface="Calibri Light"/>
              </a:rPr>
              <a:t>vacunación</a:t>
            </a:r>
            <a:endParaRPr sz="1400" dirty="0">
              <a:latin typeface="Calibri Light"/>
              <a:cs typeface="Calibri Light"/>
            </a:endParaRPr>
          </a:p>
          <a:p>
            <a:pPr marL="594995">
              <a:lnSpc>
                <a:spcPts val="1350"/>
              </a:lnSpc>
            </a:pPr>
            <a:r>
              <a:rPr sz="1150" spc="15" dirty="0">
                <a:latin typeface="Calibri Light"/>
                <a:cs typeface="Calibri Light"/>
              </a:rPr>
              <a:t>Población,</a:t>
            </a:r>
            <a:r>
              <a:rPr sz="1150" spc="-15" dirty="0">
                <a:latin typeface="Calibri Light"/>
                <a:cs typeface="Calibri Light"/>
              </a:rPr>
              <a:t> </a:t>
            </a:r>
            <a:r>
              <a:rPr sz="1150" spc="15" dirty="0">
                <a:latin typeface="Calibri Light"/>
                <a:cs typeface="Calibri Light"/>
              </a:rPr>
              <a:t>por:</a:t>
            </a:r>
            <a:endParaRPr sz="115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ts val="165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Á́rea</a:t>
            </a:r>
            <a:r>
              <a:rPr sz="1400" spc="-3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geográfica</a:t>
            </a:r>
            <a:endParaRPr sz="1400" dirty="0">
              <a:latin typeface="Calibri Light"/>
              <a:cs typeface="Calibri Light"/>
            </a:endParaRPr>
          </a:p>
          <a:p>
            <a:pPr marL="594995">
              <a:lnSpc>
                <a:spcPts val="1350"/>
              </a:lnSpc>
            </a:pPr>
            <a:r>
              <a:rPr sz="1150" spc="20" dirty="0">
                <a:latin typeface="Calibri Light"/>
                <a:cs typeface="Calibri Light"/>
              </a:rPr>
              <a:t>Medidas</a:t>
            </a:r>
            <a:r>
              <a:rPr sz="1150" spc="5" dirty="0">
                <a:latin typeface="Calibri Light"/>
                <a:cs typeface="Calibri Light"/>
              </a:rPr>
              <a:t> </a:t>
            </a:r>
            <a:r>
              <a:rPr sz="1150" spc="25" dirty="0">
                <a:latin typeface="Calibri Light"/>
                <a:cs typeface="Calibri Light"/>
              </a:rPr>
              <a:t>de</a:t>
            </a:r>
            <a:r>
              <a:rPr sz="1150" spc="10" dirty="0">
                <a:latin typeface="Calibri Light"/>
                <a:cs typeface="Calibri Light"/>
              </a:rPr>
              <a:t> control:</a:t>
            </a:r>
            <a:r>
              <a:rPr sz="1150" spc="5" dirty="0">
                <a:latin typeface="Calibri Light"/>
                <a:cs typeface="Calibri Light"/>
              </a:rPr>
              <a:t> </a:t>
            </a:r>
            <a:r>
              <a:rPr sz="1150" spc="15" dirty="0">
                <a:latin typeface="Calibri Light"/>
                <a:cs typeface="Calibri Light"/>
              </a:rPr>
              <a:t>Cobertura</a:t>
            </a:r>
            <a:r>
              <a:rPr sz="1150" spc="10" dirty="0">
                <a:latin typeface="Calibri Light"/>
                <a:cs typeface="Calibri Light"/>
              </a:rPr>
              <a:t> </a:t>
            </a:r>
            <a:r>
              <a:rPr sz="1150" spc="25" dirty="0">
                <a:latin typeface="Calibri Light"/>
                <a:cs typeface="Calibri Light"/>
              </a:rPr>
              <a:t>de</a:t>
            </a:r>
            <a:r>
              <a:rPr sz="1150" spc="5" dirty="0">
                <a:latin typeface="Calibri Light"/>
                <a:cs typeface="Calibri Light"/>
              </a:rPr>
              <a:t> </a:t>
            </a:r>
            <a:r>
              <a:rPr sz="1150" spc="15" dirty="0">
                <a:latin typeface="Calibri Light"/>
                <a:cs typeface="Calibri Light"/>
              </a:rPr>
              <a:t>vacunación, por:</a:t>
            </a:r>
            <a:endParaRPr sz="115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Edad</a:t>
            </a:r>
            <a:endParaRPr sz="1400" dirty="0">
              <a:latin typeface="Calibri Light"/>
              <a:cs typeface="Calibri Light"/>
            </a:endParaRPr>
          </a:p>
          <a:p>
            <a:pPr marL="880744" indent="-286385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880744" algn="l"/>
                <a:tab pos="881380" algn="l"/>
              </a:tabLst>
            </a:pPr>
            <a:r>
              <a:rPr sz="1400" spc="-10" dirty="0">
                <a:latin typeface="Calibri Light"/>
                <a:cs typeface="Calibri Light"/>
              </a:rPr>
              <a:t>Área</a:t>
            </a:r>
            <a:r>
              <a:rPr sz="1400" spc="-3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geográfica</a:t>
            </a:r>
            <a:endParaRPr sz="14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Fecha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600" u="sng" spc="-15" dirty="0" err="1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entrega</a:t>
            </a:r>
            <a:r>
              <a:rPr sz="1600" u="sng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:</a:t>
            </a:r>
            <a:r>
              <a:rPr lang="es-ES" sz="1600" u="sng" spc="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lang="es-ES" sz="1550" spc="2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24 de febrero</a:t>
            </a:r>
            <a:r>
              <a:rPr sz="1550" spc="10" dirty="0">
                <a:latin typeface="Calibri Light"/>
                <a:cs typeface="Calibri Light"/>
              </a:rPr>
              <a:t>,</a:t>
            </a:r>
            <a:r>
              <a:rPr sz="1550" spc="5" dirty="0">
                <a:latin typeface="Calibri Light"/>
                <a:cs typeface="Calibri Light"/>
              </a:rPr>
              <a:t> </a:t>
            </a:r>
            <a:r>
              <a:rPr sz="1550" spc="20" dirty="0">
                <a:latin typeface="Calibri Light"/>
                <a:cs typeface="Calibri Light"/>
              </a:rPr>
              <a:t>23:59pm</a:t>
            </a:r>
            <a:r>
              <a:rPr sz="1600" spc="20" dirty="0">
                <a:latin typeface="Calibri Light"/>
                <a:cs typeface="Calibri Light"/>
              </a:rPr>
              <a:t>.</a:t>
            </a:r>
            <a:endParaRPr sz="16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Calibri Light</vt:lpstr>
      <vt:lpstr>Tema de Office</vt:lpstr>
      <vt:lpstr>Tarea grupal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grupal</dc:title>
  <dc:creator>Catalina Artavia Pereira</dc:creator>
  <cp:lastModifiedBy>Catalina Artavia Pereira</cp:lastModifiedBy>
  <cp:revision>1</cp:revision>
  <dcterms:created xsi:type="dcterms:W3CDTF">2024-02-17T07:20:21Z</dcterms:created>
  <dcterms:modified xsi:type="dcterms:W3CDTF">2024-02-17T07:21:09Z</dcterms:modified>
</cp:coreProperties>
</file>