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C27305-EFB5-49CD-9174-55B3AD7A139C}" v="2" dt="2024-02-09T21:36:52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 autoAdjust="0"/>
    <p:restoredTop sz="95646" autoAdjust="0"/>
  </p:normalViewPr>
  <p:slideViewPr>
    <p:cSldViewPr>
      <p:cViewPr varScale="1">
        <p:scale>
          <a:sx n="61" d="100"/>
          <a:sy n="61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Quiros Espinoza" userId="6940cd8c4a3a911f" providerId="LiveId" clId="{C2C27305-EFB5-49CD-9174-55B3AD7A139C}"/>
    <pc:docChg chg="custSel modSld">
      <pc:chgData name="Pamela Quiros Espinoza" userId="6940cd8c4a3a911f" providerId="LiveId" clId="{C2C27305-EFB5-49CD-9174-55B3AD7A139C}" dt="2024-02-09T21:36:56.684" v="2" actId="478"/>
      <pc:docMkLst>
        <pc:docMk/>
      </pc:docMkLst>
      <pc:sldChg chg="delSp">
        <pc:chgData name="Pamela Quiros Espinoza" userId="6940cd8c4a3a911f" providerId="LiveId" clId="{C2C27305-EFB5-49CD-9174-55B3AD7A139C}" dt="2024-02-09T21:36:47.266" v="0" actId="478"/>
        <pc:sldMkLst>
          <pc:docMk/>
          <pc:sldMk cId="1840222699" sldId="258"/>
        </pc:sldMkLst>
        <pc:picChg chg="del">
          <ac:chgData name="Pamela Quiros Espinoza" userId="6940cd8c4a3a911f" providerId="LiveId" clId="{C2C27305-EFB5-49CD-9174-55B3AD7A139C}" dt="2024-02-09T21:36:47.266" v="0" actId="478"/>
          <ac:picMkLst>
            <pc:docMk/>
            <pc:sldMk cId="1840222699" sldId="258"/>
            <ac:picMk id="40" creationId="{284C4AC4-2A39-C141-BA09-652D7DE4C2AE}"/>
          </ac:picMkLst>
        </pc:picChg>
      </pc:sldChg>
      <pc:sldChg chg="delSp mod">
        <pc:chgData name="Pamela Quiros Espinoza" userId="6940cd8c4a3a911f" providerId="LiveId" clId="{C2C27305-EFB5-49CD-9174-55B3AD7A139C}" dt="2024-02-09T21:36:56.684" v="2" actId="478"/>
        <pc:sldMkLst>
          <pc:docMk/>
          <pc:sldMk cId="2786131416" sldId="259"/>
        </pc:sldMkLst>
        <pc:spChg chg="del">
          <ac:chgData name="Pamela Quiros Espinoza" userId="6940cd8c4a3a911f" providerId="LiveId" clId="{C2C27305-EFB5-49CD-9174-55B3AD7A139C}" dt="2024-02-09T21:36:56.684" v="2" actId="478"/>
          <ac:spMkLst>
            <pc:docMk/>
            <pc:sldMk cId="2786131416" sldId="259"/>
            <ac:spMk id="6" creationId="{C61AD7CD-27B6-EA1A-D4FC-9A6DF0E2B0F2}"/>
          </ac:spMkLst>
        </pc:spChg>
        <pc:picChg chg="del">
          <ac:chgData name="Pamela Quiros Espinoza" userId="6940cd8c4a3a911f" providerId="LiveId" clId="{C2C27305-EFB5-49CD-9174-55B3AD7A139C}" dt="2024-02-09T21:36:52.163" v="1" actId="478"/>
          <ac:picMkLst>
            <pc:docMk/>
            <pc:sldMk cId="2786131416" sldId="259"/>
            <ac:picMk id="8" creationId="{051E2B21-DE1E-87DE-DC91-928980FF40DA}"/>
          </ac:picMkLst>
        </pc:picChg>
      </pc:sldChg>
    </pc:docChg>
  </pc:docChgLst>
  <pc:docChgLst>
    <pc:chgData name="José Luis Muñoz" clId="Web-{0349559B-29C8-4CC2-8004-F8B653280C5A}"/>
    <pc:docChg chg="addSld delSld modSld modMainMaster">
      <pc:chgData name="José Luis Muñoz" userId="" providerId="" clId="Web-{0349559B-29C8-4CC2-8004-F8B653280C5A}" dt="2023-10-01T22:04:05.162" v="1151" actId="14100"/>
      <pc:docMkLst>
        <pc:docMk/>
      </pc:docMkLst>
      <pc:sldChg chg="modSp del mod">
        <pc:chgData name="José Luis Muñoz" userId="" providerId="" clId="Web-{0349559B-29C8-4CC2-8004-F8B653280C5A}" dt="2023-10-01T22:02:06.659" v="1132"/>
        <pc:sldMkLst>
          <pc:docMk/>
          <pc:sldMk cId="4242958393" sldId="257"/>
        </pc:sldMkLst>
        <pc:spChg chg="mod">
          <ac:chgData name="José Luis Muñoz" userId="" providerId="" clId="Web-{0349559B-29C8-4CC2-8004-F8B653280C5A}" dt="2023-10-01T18:55:23.599" v="164" actId="20577"/>
          <ac:spMkLst>
            <pc:docMk/>
            <pc:sldMk cId="4242958393" sldId="257"/>
            <ac:spMk id="7" creationId="{00000000-0000-0000-0000-000000000000}"/>
          </ac:spMkLst>
        </pc:spChg>
        <pc:spChg chg="mod">
          <ac:chgData name="José Luis Muñoz" userId="" providerId="" clId="Web-{0349559B-29C8-4CC2-8004-F8B653280C5A}" dt="2023-10-01T18:56:51.476" v="176" actId="20577"/>
          <ac:spMkLst>
            <pc:docMk/>
            <pc:sldMk cId="4242958393" sldId="257"/>
            <ac:spMk id="8" creationId="{00000000-0000-0000-0000-000000000000}"/>
          </ac:spMkLst>
        </pc:spChg>
        <pc:spChg chg="mod">
          <ac:chgData name="José Luis Muñoz" userId="" providerId="" clId="Web-{0349559B-29C8-4CC2-8004-F8B653280C5A}" dt="2023-10-01T18:57:55.791" v="178" actId="20577"/>
          <ac:spMkLst>
            <pc:docMk/>
            <pc:sldMk cId="4242958393" sldId="257"/>
            <ac:spMk id="47" creationId="{00000000-0000-0000-0000-000000000000}"/>
          </ac:spMkLst>
        </pc:spChg>
        <pc:cxnChg chg="mod">
          <ac:chgData name="José Luis Muñoz" userId="" providerId="" clId="Web-{0349559B-29C8-4CC2-8004-F8B653280C5A}" dt="2023-10-01T18:54:24.754" v="154" actId="14100"/>
          <ac:cxnSpMkLst>
            <pc:docMk/>
            <pc:sldMk cId="4242958393" sldId="257"/>
            <ac:cxnSpMk id="4" creationId="{00000000-0000-0000-0000-000000000000}"/>
          </ac:cxnSpMkLst>
        </pc:cxnChg>
        <pc:cxnChg chg="mod">
          <ac:chgData name="José Luis Muñoz" userId="" providerId="" clId="Web-{0349559B-29C8-4CC2-8004-F8B653280C5A}" dt="2023-10-01T18:54:24.754" v="154" actId="14100"/>
          <ac:cxnSpMkLst>
            <pc:docMk/>
            <pc:sldMk cId="4242958393" sldId="257"/>
            <ac:cxnSpMk id="21" creationId="{00000000-0000-0000-0000-000000000000}"/>
          </ac:cxnSpMkLst>
        </pc:cxnChg>
        <pc:cxnChg chg="mod">
          <ac:chgData name="José Luis Muñoz" userId="" providerId="" clId="Web-{0349559B-29C8-4CC2-8004-F8B653280C5A}" dt="2023-10-01T18:54:24.754" v="154" actId="14100"/>
          <ac:cxnSpMkLst>
            <pc:docMk/>
            <pc:sldMk cId="4242958393" sldId="257"/>
            <ac:cxnSpMk id="23" creationId="{00000000-0000-0000-0000-000000000000}"/>
          </ac:cxnSpMkLst>
        </pc:cxnChg>
      </pc:sldChg>
      <pc:sldChg chg="addSp delSp modSp mod">
        <pc:chgData name="José Luis Muñoz" userId="" providerId="" clId="Web-{0349559B-29C8-4CC2-8004-F8B653280C5A}" dt="2023-10-01T22:04:05.162" v="1151" actId="14100"/>
        <pc:sldMkLst>
          <pc:docMk/>
          <pc:sldMk cId="1840222699" sldId="258"/>
        </pc:sldMkLst>
        <pc:spChg chg="add del mod">
          <ac:chgData name="José Luis Muñoz" userId="" providerId="" clId="Web-{0349559B-29C8-4CC2-8004-F8B653280C5A}" dt="2023-10-01T19:17:07.937" v="340"/>
          <ac:spMkLst>
            <pc:docMk/>
            <pc:sldMk cId="1840222699" sldId="258"/>
            <ac:spMk id="3" creationId="{C613BDC3-66AA-F520-CD0E-30F931536647}"/>
          </ac:spMkLst>
        </pc:spChg>
        <pc:spChg chg="add del mod">
          <ac:chgData name="José Luis Muñoz" userId="" providerId="" clId="Web-{0349559B-29C8-4CC2-8004-F8B653280C5A}" dt="2023-10-01T19:16:59.921" v="339"/>
          <ac:spMkLst>
            <pc:docMk/>
            <pc:sldMk cId="1840222699" sldId="258"/>
            <ac:spMk id="4" creationId="{AD29E704-DC93-3D50-1114-49D91A0813AD}"/>
          </ac:spMkLst>
        </pc:spChg>
        <pc:spChg chg="add del mod">
          <ac:chgData name="José Luis Muñoz" userId="" providerId="" clId="Web-{0349559B-29C8-4CC2-8004-F8B653280C5A}" dt="2023-10-01T19:16:51.874" v="338"/>
          <ac:spMkLst>
            <pc:docMk/>
            <pc:sldMk cId="1840222699" sldId="258"/>
            <ac:spMk id="5" creationId="{ECF0C018-387C-975D-D232-A5F6A2606629}"/>
          </ac:spMkLst>
        </pc:spChg>
        <pc:spChg chg="add del mod">
          <ac:chgData name="José Luis Muñoz" userId="" providerId="" clId="Web-{0349559B-29C8-4CC2-8004-F8B653280C5A}" dt="2023-10-01T19:16:42.873" v="337"/>
          <ac:spMkLst>
            <pc:docMk/>
            <pc:sldMk cId="1840222699" sldId="258"/>
            <ac:spMk id="7" creationId="{114FA85D-D71E-3DD1-62F6-4121B132536D}"/>
          </ac:spMkLst>
        </pc:spChg>
        <pc:spChg chg="add mod">
          <ac:chgData name="José Luis Muñoz" userId="" providerId="" clId="Web-{0349559B-29C8-4CC2-8004-F8B653280C5A}" dt="2023-10-01T19:49:48.331" v="640"/>
          <ac:spMkLst>
            <pc:docMk/>
            <pc:sldMk cId="1840222699" sldId="258"/>
            <ac:spMk id="8" creationId="{5895C6E9-A6FA-2DB3-330A-9F8BD4E8AB74}"/>
          </ac:spMkLst>
        </pc:spChg>
        <pc:spChg chg="add del mod">
          <ac:chgData name="José Luis Muñoz" userId="" providerId="" clId="Web-{0349559B-29C8-4CC2-8004-F8B653280C5A}" dt="2023-10-01T22:00:24.470" v="1041" actId="20577"/>
          <ac:spMkLst>
            <pc:docMk/>
            <pc:sldMk cId="1840222699" sldId="258"/>
            <ac:spMk id="9" creationId="{7AB167B7-05E2-60B2-328E-092FB6A6919A}"/>
          </ac:spMkLst>
        </pc:spChg>
        <pc:spChg chg="add mod">
          <ac:chgData name="José Luis Muñoz" userId="" providerId="" clId="Web-{0349559B-29C8-4CC2-8004-F8B653280C5A}" dt="2023-10-01T22:00:52.470" v="1079" actId="20577"/>
          <ac:spMkLst>
            <pc:docMk/>
            <pc:sldMk cId="1840222699" sldId="258"/>
            <ac:spMk id="10" creationId="{DF4DB7F1-82A8-A81C-C4F5-EC068438BCA4}"/>
          </ac:spMkLst>
        </pc:spChg>
        <pc:spChg chg="add mod">
          <ac:chgData name="José Luis Muñoz" userId="" providerId="" clId="Web-{0349559B-29C8-4CC2-8004-F8B653280C5A}" dt="2023-10-01T22:01:32.955" v="1131" actId="20577"/>
          <ac:spMkLst>
            <pc:docMk/>
            <pc:sldMk cId="1840222699" sldId="258"/>
            <ac:spMk id="11" creationId="{EDBA1AA5-A09B-2B35-54BA-5CD8A020C5EA}"/>
          </ac:spMkLst>
        </pc:spChg>
        <pc:spChg chg="add mod">
          <ac:chgData name="José Luis Muñoz" userId="" providerId="" clId="Web-{0349559B-29C8-4CC2-8004-F8B653280C5A}" dt="2023-10-01T20:27:08.027" v="965" actId="14100"/>
          <ac:spMkLst>
            <pc:docMk/>
            <pc:sldMk cId="1840222699" sldId="258"/>
            <ac:spMk id="12" creationId="{4ABB6C85-0ACA-F2B3-F87C-D34B587255AA}"/>
          </ac:spMkLst>
        </pc:spChg>
        <pc:spChg chg="mod">
          <ac:chgData name="José Luis Muñoz" userId="" providerId="" clId="Web-{0349559B-29C8-4CC2-8004-F8B653280C5A}" dt="2023-10-01T19:25:37.145" v="428"/>
          <ac:spMkLst>
            <pc:docMk/>
            <pc:sldMk cId="1840222699" sldId="258"/>
            <ac:spMk id="16" creationId="{00000000-0000-0000-0000-000000000000}"/>
          </ac:spMkLst>
        </pc:spChg>
        <pc:spChg chg="add del mod">
          <ac:chgData name="José Luis Muñoz" userId="" providerId="" clId="Web-{0349559B-29C8-4CC2-8004-F8B653280C5A}" dt="2023-10-01T19:40:57.018" v="582"/>
          <ac:spMkLst>
            <pc:docMk/>
            <pc:sldMk cId="1840222699" sldId="258"/>
            <ac:spMk id="17" creationId="{00000000-0000-0000-0000-000000000000}"/>
          </ac:spMkLst>
        </pc:spChg>
        <pc:spChg chg="mod">
          <ac:chgData name="José Luis Muñoz" userId="" providerId="" clId="Web-{0349559B-29C8-4CC2-8004-F8B653280C5A}" dt="2023-10-01T22:04:05.162" v="1151" actId="14100"/>
          <ac:spMkLst>
            <pc:docMk/>
            <pc:sldMk cId="1840222699" sldId="258"/>
            <ac:spMk id="18" creationId="{00000000-0000-0000-0000-000000000000}"/>
          </ac:spMkLst>
        </pc:spChg>
        <pc:spChg chg="mod">
          <ac:chgData name="José Luis Muñoz" userId="" providerId="" clId="Web-{0349559B-29C8-4CC2-8004-F8B653280C5A}" dt="2023-10-01T19:50:50.208" v="648" actId="20577"/>
          <ac:spMkLst>
            <pc:docMk/>
            <pc:sldMk cId="1840222699" sldId="258"/>
            <ac:spMk id="19" creationId="{00000000-0000-0000-0000-000000000000}"/>
          </ac:spMkLst>
        </pc:spChg>
        <pc:spChg chg="mod">
          <ac:chgData name="José Luis Muñoz" userId="" providerId="" clId="Web-{0349559B-29C8-4CC2-8004-F8B653280C5A}" dt="2023-10-01T19:50:58.615" v="649" actId="20577"/>
          <ac:spMkLst>
            <pc:docMk/>
            <pc:sldMk cId="1840222699" sldId="258"/>
            <ac:spMk id="20" creationId="{00000000-0000-0000-0000-000000000000}"/>
          </ac:spMkLst>
        </pc:spChg>
        <pc:spChg chg="mod">
          <ac:chgData name="José Luis Muñoz" userId="" providerId="" clId="Web-{0349559B-29C8-4CC2-8004-F8B653280C5A}" dt="2023-10-01T21:59:52.799" v="1012" actId="20577"/>
          <ac:spMkLst>
            <pc:docMk/>
            <pc:sldMk cId="1840222699" sldId="258"/>
            <ac:spMk id="21" creationId="{00000000-0000-0000-0000-000000000000}"/>
          </ac:spMkLst>
        </pc:spChg>
        <pc:spChg chg="mod">
          <ac:chgData name="José Luis Muñoz" userId="" providerId="" clId="Web-{0349559B-29C8-4CC2-8004-F8B653280C5A}" dt="2023-10-01T20:25:23.915" v="958" actId="1076"/>
          <ac:spMkLst>
            <pc:docMk/>
            <pc:sldMk cId="1840222699" sldId="258"/>
            <ac:spMk id="22" creationId="{00000000-0000-0000-0000-000000000000}"/>
          </ac:spMkLst>
        </pc:spChg>
        <pc:spChg chg="mod">
          <ac:chgData name="José Luis Muñoz" userId="" providerId="" clId="Web-{0349559B-29C8-4CC2-8004-F8B653280C5A}" dt="2023-10-01T19:49:45.144" v="639"/>
          <ac:spMkLst>
            <pc:docMk/>
            <pc:sldMk cId="1840222699" sldId="258"/>
            <ac:spMk id="23" creationId="{00000000-0000-0000-0000-000000000000}"/>
          </ac:spMkLst>
        </pc:spChg>
        <pc:spChg chg="mod">
          <ac:chgData name="José Luis Muñoz" userId="" providerId="" clId="Web-{0349559B-29C8-4CC2-8004-F8B653280C5A}" dt="2023-10-01T20:26:29.854" v="961" actId="1076"/>
          <ac:spMkLst>
            <pc:docMk/>
            <pc:sldMk cId="1840222699" sldId="258"/>
            <ac:spMk id="24" creationId="{00000000-0000-0000-0000-000000000000}"/>
          </ac:spMkLst>
        </pc:spChg>
        <pc:spChg chg="mod">
          <ac:chgData name="José Luis Muñoz" userId="" providerId="" clId="Web-{0349559B-29C8-4CC2-8004-F8B653280C5A}" dt="2023-10-01T20:20:38.062" v="932" actId="1076"/>
          <ac:spMkLst>
            <pc:docMk/>
            <pc:sldMk cId="1840222699" sldId="258"/>
            <ac:spMk id="25" creationId="{00000000-0000-0000-0000-000000000000}"/>
          </ac:spMkLst>
        </pc:spChg>
        <pc:spChg chg="mod">
          <ac:chgData name="José Luis Muñoz" userId="" providerId="" clId="Web-{0349559B-29C8-4CC2-8004-F8B653280C5A}" dt="2023-10-01T20:26:50.355" v="962" actId="1076"/>
          <ac:spMkLst>
            <pc:docMk/>
            <pc:sldMk cId="1840222699" sldId="258"/>
            <ac:spMk id="26" creationId="{00000000-0000-0000-0000-000000000000}"/>
          </ac:spMkLst>
        </pc:spChg>
        <pc:spChg chg="mod">
          <ac:chgData name="José Luis Muñoz" userId="" providerId="" clId="Web-{0349559B-29C8-4CC2-8004-F8B653280C5A}" dt="2023-10-01T19:41:07.268" v="584"/>
          <ac:spMkLst>
            <pc:docMk/>
            <pc:sldMk cId="1840222699" sldId="258"/>
            <ac:spMk id="37" creationId="{00000000-0000-0000-0000-000000000000}"/>
          </ac:spMkLst>
        </pc:spChg>
        <pc:spChg chg="mod">
          <ac:chgData name="José Luis Muñoz" userId="" providerId="" clId="Web-{0349559B-29C8-4CC2-8004-F8B653280C5A}" dt="2023-10-01T19:41:10.768" v="585"/>
          <ac:spMkLst>
            <pc:docMk/>
            <pc:sldMk cId="1840222699" sldId="258"/>
            <ac:spMk id="38" creationId="{00000000-0000-0000-0000-000000000000}"/>
          </ac:spMkLst>
        </pc:spChg>
        <pc:spChg chg="del mod">
          <ac:chgData name="José Luis Muñoz" userId="" providerId="" clId="Web-{0349559B-29C8-4CC2-8004-F8B653280C5A}" dt="2023-10-01T19:08:29.045" v="258"/>
          <ac:spMkLst>
            <pc:docMk/>
            <pc:sldMk cId="1840222699" sldId="258"/>
            <ac:spMk id="41" creationId="{00000000-0000-0000-0000-000000000000}"/>
          </ac:spMkLst>
        </pc:spChg>
        <pc:spChg chg="mod">
          <ac:chgData name="José Luis Muñoz" userId="" providerId="" clId="Web-{0349559B-29C8-4CC2-8004-F8B653280C5A}" dt="2023-10-01T18:58:48.480" v="206" actId="1076"/>
          <ac:spMkLst>
            <pc:docMk/>
            <pc:sldMk cId="1840222699" sldId="258"/>
            <ac:spMk id="45" creationId="{00000000-0000-0000-0000-000000000000}"/>
          </ac:spMkLst>
        </pc:spChg>
        <pc:cxnChg chg="add del mod">
          <ac:chgData name="José Luis Muñoz" userId="" providerId="" clId="Web-{0349559B-29C8-4CC2-8004-F8B653280C5A}" dt="2023-10-01T19:17:15.984" v="341"/>
          <ac:cxnSpMkLst>
            <pc:docMk/>
            <pc:sldMk cId="1840222699" sldId="258"/>
            <ac:cxnSpMk id="2" creationId="{333EEA9B-3BAA-E358-2C44-A53F2E21C8E0}"/>
          </ac:cxnSpMkLst>
        </pc:cxnChg>
        <pc:cxnChg chg="mod">
          <ac:chgData name="José Luis Muñoz" userId="" providerId="" clId="Web-{0349559B-29C8-4CC2-8004-F8B653280C5A}" dt="2023-10-01T22:04:05.162" v="1151" actId="14100"/>
          <ac:cxnSpMkLst>
            <pc:docMk/>
            <pc:sldMk cId="1840222699" sldId="258"/>
            <ac:cxnSpMk id="6" creationId="{00000000-0000-0000-0000-000000000000}"/>
          </ac:cxnSpMkLst>
        </pc:cxnChg>
        <pc:cxnChg chg="add del mod">
          <ac:chgData name="José Luis Muñoz" userId="" providerId="" clId="Web-{0349559B-29C8-4CC2-8004-F8B653280C5A}" dt="2023-10-01T19:54:21.137" v="661"/>
          <ac:cxnSpMkLst>
            <pc:docMk/>
            <pc:sldMk cId="1840222699" sldId="258"/>
            <ac:cxnSpMk id="13" creationId="{2019380A-DD46-02BF-C548-C6ADEB4D69B5}"/>
          </ac:cxnSpMkLst>
        </pc:cxnChg>
        <pc:cxnChg chg="add del mod">
          <ac:chgData name="José Luis Muñoz" userId="" providerId="" clId="Web-{0349559B-29C8-4CC2-8004-F8B653280C5A}" dt="2023-10-01T20:04:27.891" v="734"/>
          <ac:cxnSpMkLst>
            <pc:docMk/>
            <pc:sldMk cId="1840222699" sldId="258"/>
            <ac:cxnSpMk id="15" creationId="{D08E70AF-3458-BFE0-87AE-135558B3F8F5}"/>
          </ac:cxnSpMkLst>
        </pc:cxnChg>
        <pc:cxnChg chg="mod">
          <ac:chgData name="José Luis Muñoz" userId="" providerId="" clId="Web-{0349559B-29C8-4CC2-8004-F8B653280C5A}" dt="2023-10-01T19:34:37.474" v="555"/>
          <ac:cxnSpMkLst>
            <pc:docMk/>
            <pc:sldMk cId="1840222699" sldId="258"/>
            <ac:cxnSpMk id="27" creationId="{00000000-0000-0000-0000-000000000000}"/>
          </ac:cxnSpMkLst>
        </pc:cxnChg>
        <pc:cxnChg chg="add del mod">
          <ac:chgData name="José Luis Muñoz" userId="" providerId="" clId="Web-{0349559B-29C8-4CC2-8004-F8B653280C5A}" dt="2023-10-01T19:58:32.239" v="688"/>
          <ac:cxnSpMkLst>
            <pc:docMk/>
            <pc:sldMk cId="1840222699" sldId="258"/>
            <ac:cxnSpMk id="28" creationId="{62E66319-F93B-C401-7190-5F6BB58306F9}"/>
          </ac:cxnSpMkLst>
        </pc:cxnChg>
        <pc:cxnChg chg="mod">
          <ac:chgData name="José Luis Muñoz" userId="" providerId="" clId="Web-{0349559B-29C8-4CC2-8004-F8B653280C5A}" dt="2023-10-01T19:35:29.648" v="559"/>
          <ac:cxnSpMkLst>
            <pc:docMk/>
            <pc:sldMk cId="1840222699" sldId="258"/>
            <ac:cxnSpMk id="29" creationId="{00000000-0000-0000-0000-000000000000}"/>
          </ac:cxnSpMkLst>
        </pc:cxnChg>
        <pc:cxnChg chg="mod">
          <ac:chgData name="José Luis Muñoz" userId="" providerId="" clId="Web-{0349559B-29C8-4CC2-8004-F8B653280C5A}" dt="2023-10-01T19:34:37.474" v="555"/>
          <ac:cxnSpMkLst>
            <pc:docMk/>
            <pc:sldMk cId="1840222699" sldId="258"/>
            <ac:cxnSpMk id="30" creationId="{00000000-0000-0000-0000-000000000000}"/>
          </ac:cxnSpMkLst>
        </pc:cxnChg>
        <pc:cxnChg chg="mod">
          <ac:chgData name="José Luis Muñoz" userId="" providerId="" clId="Web-{0349559B-29C8-4CC2-8004-F8B653280C5A}" dt="2023-10-01T19:49:03.439" v="635" actId="14100"/>
          <ac:cxnSpMkLst>
            <pc:docMk/>
            <pc:sldMk cId="1840222699" sldId="258"/>
            <ac:cxnSpMk id="31" creationId="{00000000-0000-0000-0000-000000000000}"/>
          </ac:cxnSpMkLst>
        </pc:cxnChg>
        <pc:cxnChg chg="mod">
          <ac:chgData name="José Luis Muñoz" userId="" providerId="" clId="Web-{0349559B-29C8-4CC2-8004-F8B653280C5A}" dt="2023-10-01T21:57:20.685" v="994"/>
          <ac:cxnSpMkLst>
            <pc:docMk/>
            <pc:sldMk cId="1840222699" sldId="258"/>
            <ac:cxnSpMk id="32" creationId="{00000000-0000-0000-0000-000000000000}"/>
          </ac:cxnSpMkLst>
        </pc:cxnChg>
        <pc:cxnChg chg="del mod">
          <ac:chgData name="José Luis Muñoz" userId="" providerId="" clId="Web-{0349559B-29C8-4CC2-8004-F8B653280C5A}" dt="2023-10-01T19:53:43.808" v="656"/>
          <ac:cxnSpMkLst>
            <pc:docMk/>
            <pc:sldMk cId="1840222699" sldId="258"/>
            <ac:cxnSpMk id="33" creationId="{00000000-0000-0000-0000-000000000000}"/>
          </ac:cxnSpMkLst>
        </pc:cxnChg>
        <pc:cxnChg chg="mod">
          <ac:chgData name="José Luis Muñoz" userId="" providerId="" clId="Web-{0349559B-29C8-4CC2-8004-F8B653280C5A}" dt="2023-10-01T20:15:36.834" v="904" actId="1076"/>
          <ac:cxnSpMkLst>
            <pc:docMk/>
            <pc:sldMk cId="1840222699" sldId="258"/>
            <ac:cxnSpMk id="34" creationId="{00000000-0000-0000-0000-000000000000}"/>
          </ac:cxnSpMkLst>
        </pc:cxnChg>
        <pc:cxnChg chg="del mod">
          <ac:chgData name="José Luis Muñoz" userId="" providerId="" clId="Web-{0349559B-29C8-4CC2-8004-F8B653280C5A}" dt="2023-10-01T20:04:24.859" v="733"/>
          <ac:cxnSpMkLst>
            <pc:docMk/>
            <pc:sldMk cId="1840222699" sldId="258"/>
            <ac:cxnSpMk id="35" creationId="{00000000-0000-0000-0000-000000000000}"/>
          </ac:cxnSpMkLst>
        </pc:cxnChg>
        <pc:cxnChg chg="mod">
          <ac:chgData name="José Luis Muñoz" userId="" providerId="" clId="Web-{0349559B-29C8-4CC2-8004-F8B653280C5A}" dt="2023-10-01T21:57:05.231" v="993" actId="14100"/>
          <ac:cxnSpMkLst>
            <pc:docMk/>
            <pc:sldMk cId="1840222699" sldId="258"/>
            <ac:cxnSpMk id="36" creationId="{00000000-0000-0000-0000-000000000000}"/>
          </ac:cxnSpMkLst>
        </pc:cxnChg>
        <pc:cxnChg chg="mod">
          <ac:chgData name="José Luis Muñoz" userId="" providerId="" clId="Web-{0349559B-29C8-4CC2-8004-F8B653280C5A}" dt="2023-10-01T19:33:59.458" v="551"/>
          <ac:cxnSpMkLst>
            <pc:docMk/>
            <pc:sldMk cId="1840222699" sldId="258"/>
            <ac:cxnSpMk id="39" creationId="{00000000-0000-0000-0000-000000000000}"/>
          </ac:cxnSpMkLst>
        </pc:cxnChg>
        <pc:cxnChg chg="mod">
          <ac:chgData name="José Luis Muñoz" userId="" providerId="" clId="Web-{0349559B-29C8-4CC2-8004-F8B653280C5A}" dt="2023-10-01T19:35:21.648" v="558"/>
          <ac:cxnSpMkLst>
            <pc:docMk/>
            <pc:sldMk cId="1840222699" sldId="258"/>
            <ac:cxnSpMk id="42" creationId="{00000000-0000-0000-0000-000000000000}"/>
          </ac:cxnSpMkLst>
        </pc:cxnChg>
        <pc:cxnChg chg="add mod">
          <ac:chgData name="José Luis Muñoz" userId="" providerId="" clId="Web-{0349559B-29C8-4CC2-8004-F8B653280C5A}" dt="2023-10-01T20:01:31.135" v="711" actId="14100"/>
          <ac:cxnSpMkLst>
            <pc:docMk/>
            <pc:sldMk cId="1840222699" sldId="258"/>
            <ac:cxnSpMk id="43" creationId="{4EB4A340-2EAF-290F-1B6F-C4AE7825A959}"/>
          </ac:cxnSpMkLst>
        </pc:cxnChg>
        <pc:cxnChg chg="add mod">
          <ac:chgData name="José Luis Muñoz" userId="" providerId="" clId="Web-{0349559B-29C8-4CC2-8004-F8B653280C5A}" dt="2023-10-01T20:04:17.609" v="732" actId="14100"/>
          <ac:cxnSpMkLst>
            <pc:docMk/>
            <pc:sldMk cId="1840222699" sldId="258"/>
            <ac:cxnSpMk id="44" creationId="{06AB0918-A432-CCF1-AB9D-B39CC126C86F}"/>
          </ac:cxnSpMkLst>
        </pc:cxnChg>
        <pc:cxnChg chg="add mod">
          <ac:chgData name="José Luis Muñoz" userId="" providerId="" clId="Web-{0349559B-29C8-4CC2-8004-F8B653280C5A}" dt="2023-10-01T20:22:00.940" v="940" actId="14100"/>
          <ac:cxnSpMkLst>
            <pc:docMk/>
            <pc:sldMk cId="1840222699" sldId="258"/>
            <ac:cxnSpMk id="46" creationId="{48744FC8-2623-747A-6B11-C3E0BB67343C}"/>
          </ac:cxnSpMkLst>
        </pc:cxnChg>
        <pc:cxnChg chg="add del mod">
          <ac:chgData name="José Luis Muñoz" userId="" providerId="" clId="Web-{0349559B-29C8-4CC2-8004-F8B653280C5A}" dt="2023-10-01T20:05:22.173" v="740"/>
          <ac:cxnSpMkLst>
            <pc:docMk/>
            <pc:sldMk cId="1840222699" sldId="258"/>
            <ac:cxnSpMk id="47" creationId="{A59356EF-442D-A56C-8A86-95C2F3A19467}"/>
          </ac:cxnSpMkLst>
        </pc:cxnChg>
        <pc:cxnChg chg="add mod">
          <ac:chgData name="José Luis Muñoz" userId="" providerId="" clId="Web-{0349559B-29C8-4CC2-8004-F8B653280C5A}" dt="2023-10-01T21:56:53.934" v="992" actId="14100"/>
          <ac:cxnSpMkLst>
            <pc:docMk/>
            <pc:sldMk cId="1840222699" sldId="258"/>
            <ac:cxnSpMk id="48" creationId="{79D73007-3000-6352-20B7-895ADFD6C461}"/>
          </ac:cxnSpMkLst>
        </pc:cxnChg>
        <pc:cxnChg chg="add mod">
          <ac:chgData name="José Luis Muñoz" userId="" providerId="" clId="Web-{0349559B-29C8-4CC2-8004-F8B653280C5A}" dt="2023-10-01T20:27:23.153" v="966" actId="14100"/>
          <ac:cxnSpMkLst>
            <pc:docMk/>
            <pc:sldMk cId="1840222699" sldId="258"/>
            <ac:cxnSpMk id="49" creationId="{10E4CD89-1B86-6F64-FFE9-E17B795FA28E}"/>
          </ac:cxnSpMkLst>
        </pc:cxnChg>
        <pc:cxnChg chg="add mod">
          <ac:chgData name="José Luis Muñoz" userId="" providerId="" clId="Web-{0349559B-29C8-4CC2-8004-F8B653280C5A}" dt="2023-10-01T20:21:14.188" v="937" actId="14100"/>
          <ac:cxnSpMkLst>
            <pc:docMk/>
            <pc:sldMk cId="1840222699" sldId="258"/>
            <ac:cxnSpMk id="50" creationId="{72C5E9DB-89BF-DFC0-6FB7-9CC55C12B73A}"/>
          </ac:cxnSpMkLst>
        </pc:cxnChg>
        <pc:cxnChg chg="add mod">
          <ac:chgData name="José Luis Muñoz" userId="" providerId="" clId="Web-{0349559B-29C8-4CC2-8004-F8B653280C5A}" dt="2023-10-01T20:17:13.477" v="914" actId="14100"/>
          <ac:cxnSpMkLst>
            <pc:docMk/>
            <pc:sldMk cId="1840222699" sldId="258"/>
            <ac:cxnSpMk id="51" creationId="{047971C9-4DC4-E66E-B1B2-7918FD6609E5}"/>
          </ac:cxnSpMkLst>
        </pc:cxnChg>
        <pc:cxnChg chg="add mod">
          <ac:chgData name="José Luis Muñoz" userId="" providerId="" clId="Web-{0349559B-29C8-4CC2-8004-F8B653280C5A}" dt="2023-10-01T20:17:21.540" v="915" actId="14100"/>
          <ac:cxnSpMkLst>
            <pc:docMk/>
            <pc:sldMk cId="1840222699" sldId="258"/>
            <ac:cxnSpMk id="52" creationId="{12F1A72E-80A4-1506-34F1-D0BFB35ECDE3}"/>
          </ac:cxnSpMkLst>
        </pc:cxnChg>
        <pc:cxnChg chg="add mod">
          <ac:chgData name="José Luis Muñoz" userId="" providerId="" clId="Web-{0349559B-29C8-4CC2-8004-F8B653280C5A}" dt="2023-10-01T20:26:15.182" v="960" actId="14100"/>
          <ac:cxnSpMkLst>
            <pc:docMk/>
            <pc:sldMk cId="1840222699" sldId="258"/>
            <ac:cxnSpMk id="53" creationId="{0CCC01FE-9149-02C4-30B0-EFB11F46FDDF}"/>
          </ac:cxnSpMkLst>
        </pc:cxnChg>
        <pc:cxnChg chg="add del mod">
          <ac:chgData name="José Luis Muñoz" userId="" providerId="" clId="Web-{0349559B-29C8-4CC2-8004-F8B653280C5A}" dt="2023-10-01T20:24:04.334" v="950"/>
          <ac:cxnSpMkLst>
            <pc:docMk/>
            <pc:sldMk cId="1840222699" sldId="258"/>
            <ac:cxnSpMk id="54" creationId="{CB8FC261-F384-8A85-7D81-93CC5B4518B0}"/>
          </ac:cxnSpMkLst>
        </pc:cxnChg>
        <pc:cxnChg chg="add del mod">
          <ac:chgData name="José Luis Muñoz" userId="" providerId="" clId="Web-{0349559B-29C8-4CC2-8004-F8B653280C5A}" dt="2023-10-01T20:33:18.758" v="968"/>
          <ac:cxnSpMkLst>
            <pc:docMk/>
            <pc:sldMk cId="1840222699" sldId="258"/>
            <ac:cxnSpMk id="55" creationId="{A085BC6F-CC1E-AA37-372D-7BBEB2AE9A16}"/>
          </ac:cxnSpMkLst>
        </pc:cxnChg>
        <pc:cxnChg chg="add mod">
          <ac:chgData name="José Luis Muñoz" userId="" providerId="" clId="Web-{0349559B-29C8-4CC2-8004-F8B653280C5A}" dt="2023-10-01T21:56:31.762" v="990" actId="1076"/>
          <ac:cxnSpMkLst>
            <pc:docMk/>
            <pc:sldMk cId="1840222699" sldId="258"/>
            <ac:cxnSpMk id="56" creationId="{E69D00AC-D568-3197-F165-44F1EFAA9B81}"/>
          </ac:cxnSpMkLst>
        </pc:cxnChg>
      </pc:sldChg>
      <pc:sldChg chg="addSp delSp modSp new mod">
        <pc:chgData name="José Luis Muñoz" userId="" providerId="" clId="Web-{0349559B-29C8-4CC2-8004-F8B653280C5A}" dt="2023-10-01T18:30:06.933" v="88" actId="14100"/>
        <pc:sldMkLst>
          <pc:docMk/>
          <pc:sldMk cId="2786131416" sldId="259"/>
        </pc:sldMkLst>
        <pc:spChg chg="add mod">
          <ac:chgData name="José Luis Muñoz" userId="" providerId="" clId="Web-{0349559B-29C8-4CC2-8004-F8B653280C5A}" dt="2023-10-01T18:29:58.495" v="86" actId="1076"/>
          <ac:spMkLst>
            <pc:docMk/>
            <pc:sldMk cId="2786131416" sldId="259"/>
            <ac:spMk id="4" creationId="{FBE60F10-D66E-D11C-344A-B765B71E7068}"/>
          </ac:spMkLst>
        </pc:spChg>
        <pc:spChg chg="add mod">
          <ac:chgData name="José Luis Muñoz" userId="" providerId="" clId="Web-{0349559B-29C8-4CC2-8004-F8B653280C5A}" dt="2023-10-01T18:28:09.789" v="78" actId="1076"/>
          <ac:spMkLst>
            <pc:docMk/>
            <pc:sldMk cId="2786131416" sldId="259"/>
            <ac:spMk id="5" creationId="{4E8AE56B-4056-0C20-DD50-1E3D8C326A2A}"/>
          </ac:spMkLst>
        </pc:spChg>
        <pc:spChg chg="add mod">
          <ac:chgData name="José Luis Muñoz" userId="" providerId="" clId="Web-{0349559B-29C8-4CC2-8004-F8B653280C5A}" dt="2023-10-01T18:29:08.634" v="83" actId="1076"/>
          <ac:spMkLst>
            <pc:docMk/>
            <pc:sldMk cId="2786131416" sldId="259"/>
            <ac:spMk id="6" creationId="{C61AD7CD-27B6-EA1A-D4FC-9A6DF0E2B0F2}"/>
          </ac:spMkLst>
        </pc:spChg>
        <pc:picChg chg="add mod">
          <ac:chgData name="José Luis Muñoz" userId="" providerId="" clId="Web-{0349559B-29C8-4CC2-8004-F8B653280C5A}" dt="2023-10-01T18:25:21.160" v="17" actId="14100"/>
          <ac:picMkLst>
            <pc:docMk/>
            <pc:sldMk cId="2786131416" sldId="259"/>
            <ac:picMk id="2" creationId="{9999C1B3-5000-2F5D-3D71-2928FA16E4AB}"/>
          </ac:picMkLst>
        </pc:picChg>
        <pc:picChg chg="add del mod">
          <ac:chgData name="José Luis Muñoz" userId="" providerId="" clId="Web-{0349559B-29C8-4CC2-8004-F8B653280C5A}" dt="2023-10-01T18:24:32.598" v="9"/>
          <ac:picMkLst>
            <pc:docMk/>
            <pc:sldMk cId="2786131416" sldId="259"/>
            <ac:picMk id="3" creationId="{E336A4F8-973D-27B1-8BFE-D30C5D867801}"/>
          </ac:picMkLst>
        </pc:picChg>
        <pc:picChg chg="add mod">
          <ac:chgData name="José Luis Muñoz" userId="" providerId="" clId="Web-{0349559B-29C8-4CC2-8004-F8B653280C5A}" dt="2023-10-01T18:30:06.933" v="88" actId="14100"/>
          <ac:picMkLst>
            <pc:docMk/>
            <pc:sldMk cId="2786131416" sldId="259"/>
            <ac:picMk id="8" creationId="{051E2B21-DE1E-87DE-DC91-928980FF40DA}"/>
          </ac:picMkLst>
        </pc:picChg>
      </pc:sldChg>
      <pc:sldChg chg="addSp new del">
        <pc:chgData name="José Luis Muñoz" userId="" providerId="" clId="Web-{0349559B-29C8-4CC2-8004-F8B653280C5A}" dt="2023-10-01T18:31:56.967" v="92"/>
        <pc:sldMkLst>
          <pc:docMk/>
          <pc:sldMk cId="1453504323" sldId="260"/>
        </pc:sldMkLst>
        <pc:picChg chg="add">
          <ac:chgData name="José Luis Muñoz" userId="" providerId="" clId="Web-{0349559B-29C8-4CC2-8004-F8B653280C5A}" dt="2023-10-01T18:31:37.888" v="90"/>
          <ac:picMkLst>
            <pc:docMk/>
            <pc:sldMk cId="1453504323" sldId="260"/>
            <ac:picMk id="3" creationId="{9FD20998-1EDE-04FD-1E8B-70BAC6604C17}"/>
          </ac:picMkLst>
        </pc:picChg>
        <pc:picChg chg="add">
          <ac:chgData name="José Luis Muñoz" userId="" providerId="" clId="Web-{0349559B-29C8-4CC2-8004-F8B653280C5A}" dt="2023-10-01T18:31:54.232" v="91"/>
          <ac:picMkLst>
            <pc:docMk/>
            <pc:sldMk cId="1453504323" sldId="260"/>
            <ac:picMk id="5" creationId="{618BBCD0-3CE4-3387-D935-C8787F899C81}"/>
          </ac:picMkLst>
        </pc:picChg>
      </pc:sldChg>
      <pc:sldChg chg="addSp new del">
        <pc:chgData name="José Luis Muñoz" userId="" providerId="" clId="Web-{0349559B-29C8-4CC2-8004-F8B653280C5A}" dt="2023-10-01T22:02:14.113" v="1133"/>
        <pc:sldMkLst>
          <pc:docMk/>
          <pc:sldMk cId="1645903939" sldId="260"/>
        </pc:sldMkLst>
        <pc:picChg chg="add">
          <ac:chgData name="José Luis Muñoz" userId="" providerId="" clId="Web-{0349559B-29C8-4CC2-8004-F8B653280C5A}" dt="2023-10-01T18:32:12.233" v="94"/>
          <ac:picMkLst>
            <pc:docMk/>
            <pc:sldMk cId="1645903939" sldId="260"/>
            <ac:picMk id="3" creationId="{0A957F1A-2E7E-761B-1AE7-85AA70BF3E36}"/>
          </ac:picMkLst>
        </pc:picChg>
      </pc:sldChg>
      <pc:sldMasterChg chg="mod setBg modSldLayout">
        <pc:chgData name="José Luis Muñoz" userId="" providerId="" clId="Web-{0349559B-29C8-4CC2-8004-F8B653280C5A}" dt="2023-10-01T18:22:39.046" v="1"/>
        <pc:sldMasterMkLst>
          <pc:docMk/>
          <pc:sldMasterMk cId="0" sldId="2147483648"/>
        </pc:sldMasterMkLst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12968592" sldId="2147483649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87564778" sldId="2147483650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1706523156" sldId="2147483651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4121703623" sldId="2147483652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359247738" sldId="2147483653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991262624" sldId="2147483654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1216388348" sldId="2147483655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2054552221" sldId="2147483656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3660934201" sldId="2147483657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4154487248" sldId="2147483658"/>
          </pc:sldLayoutMkLst>
        </pc:sldLayoutChg>
        <pc:sldLayoutChg chg="mod">
          <pc:chgData name="José Luis Muñoz" userId="" providerId="" clId="Web-{0349559B-29C8-4CC2-8004-F8B653280C5A}" dt="2023-10-01T18:22:39.046" v="1"/>
          <pc:sldLayoutMkLst>
            <pc:docMk/>
            <pc:sldMasterMk cId="0" sldId="2147483648"/>
            <pc:sldLayoutMk cId="98991048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B7ACC-4E28-4B6E-A6CC-0FF4C1A56213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FB45-ECC9-4F60-B6CC-6DD09DBD96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19531-CCF0-4839-8179-F8E9F219FB14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E54C-6A36-4005-B097-1E2D2EB8F5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8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B397A-1ED2-495B-81B2-CC045B327FE3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10D0A-FCB8-4B7B-B04D-FEE055FB8B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1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B9923-5B34-4B19-ABE1-2D758CDD8679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B8A2-A980-45A8-9EAC-9C8F906129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3397C-3973-47D5-9A85-4634EB7E15CA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6927-68C3-4C7C-B7CD-99305B29049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2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271F-B853-44EF-A31D-7B6EFAEAB8A3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BB50-3827-4CB8-A5AB-5BE792DA4E6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554F9-17AC-4E33-88DF-C32226208FE0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48EC8-B9BD-426C-95CE-B38C148B1D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EF35-8EC1-4863-8D86-F423589956A8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90581-BE0D-4D2C-92CF-53E8939D11E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6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EEBD4-2CED-42B0-A97A-187A828BD6B5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40112-86DC-47FF-B241-923FBBF92B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8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D55B6-04F2-4BC4-A597-B0BB54B090EB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E6A87-1B17-491B-9B15-F62108D202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5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D168-604E-4FF0-8043-67EC90E4955D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DD231-282A-4CFE-8BC9-BADE0DCF0A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3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4EB7DC-71E5-4168-94CB-ED1561785AAC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973E73-B88C-442F-ABA0-7662441748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magen que contiene Sitio web&#10;&#10;Descripción generada automáticamente">
            <a:extLst>
              <a:ext uri="{FF2B5EF4-FFF2-40B4-BE49-F238E27FC236}">
                <a16:creationId xmlns:a16="http://schemas.microsoft.com/office/drawing/2014/main" id="{9999C1B3-5000-2F5D-3D71-2928FA16E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" y="-232"/>
            <a:ext cx="9062222" cy="696068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BE60F10-D66E-D11C-344A-B765B71E7068}"/>
              </a:ext>
            </a:extLst>
          </p:cNvPr>
          <p:cNvSpPr txBox="1"/>
          <p:nvPr/>
        </p:nvSpPr>
        <p:spPr>
          <a:xfrm>
            <a:off x="1016621" y="105937"/>
            <a:ext cx="7324491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AR" sz="3600" b="1" dirty="0">
                <a:latin typeface="Arial Black"/>
                <a:cs typeface="+mn-cs"/>
              </a:rPr>
              <a:t>Movilidad Urbana Sostenible en la ciudad de San Pedro Sula, Honduras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E8AE56B-4056-0C20-DD50-1E3D8C326A2A}"/>
              </a:ext>
            </a:extLst>
          </p:cNvPr>
          <p:cNvSpPr txBox="1"/>
          <p:nvPr/>
        </p:nvSpPr>
        <p:spPr>
          <a:xfrm>
            <a:off x="2791523" y="2401229"/>
            <a:ext cx="37746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AR" sz="3600" b="1" dirty="0">
                <a:latin typeface="Arial Black"/>
                <a:cs typeface="+mn-cs"/>
              </a:rPr>
              <a:t>Plantilla EDT</a:t>
            </a:r>
          </a:p>
        </p:txBody>
      </p:sp>
    </p:spTree>
    <p:extLst>
      <p:ext uri="{BB962C8B-B14F-4D97-AF65-F5344CB8AC3E}">
        <p14:creationId xmlns:p14="http://schemas.microsoft.com/office/powerpoint/2010/main" val="278613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 redondeado"/>
          <p:cNvSpPr/>
          <p:nvPr/>
        </p:nvSpPr>
        <p:spPr>
          <a:xfrm>
            <a:off x="3505200" y="715818"/>
            <a:ext cx="2590800" cy="8081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MX" sz="1200" dirty="0">
              <a:latin typeface="Arial"/>
              <a:ea typeface="+mn-lt"/>
              <a:cs typeface="+mn-lt"/>
            </a:endParaRPr>
          </a:p>
          <a:p>
            <a:pPr algn="ctr"/>
            <a:r>
              <a:rPr lang="es-MX" sz="1100" dirty="0">
                <a:latin typeface="Arial"/>
                <a:ea typeface="+mn-lt"/>
                <a:cs typeface="+mn-lt"/>
              </a:rPr>
              <a:t>Promover la movilidad urbana sostenible y la seguridad vial en 10 calles del centro de San Pedro Sula en un plazo de 3 años</a:t>
            </a:r>
            <a:endParaRPr lang="es-ES" sz="1100">
              <a:latin typeface="Arial"/>
              <a:ea typeface="+mn-lt"/>
              <a:cs typeface="+mn-lt"/>
            </a:endParaRPr>
          </a:p>
          <a:p>
            <a:pPr algn="ctr"/>
            <a:endParaRPr lang="es-MX" sz="1200" dirty="0">
              <a:latin typeface="Arial"/>
              <a:cs typeface="Arial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1297523" y="1905000"/>
            <a:ext cx="1874735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1200" dirty="0">
                <a:latin typeface="Arial"/>
                <a:cs typeface="Arial"/>
              </a:rPr>
              <a:t>. </a:t>
            </a:r>
            <a:endParaRPr lang="es-MX" sz="1200" b="1" dirty="0">
              <a:latin typeface="Arial"/>
              <a:cs typeface="Arial"/>
            </a:endParaRPr>
          </a:p>
          <a:p>
            <a:pPr marL="228600" indent="-228600" algn="ctr">
              <a:buAutoNum type="arabicPeriod"/>
            </a:pPr>
            <a:r>
              <a:rPr lang="es-MX" sz="1000" dirty="0">
                <a:latin typeface="Arial"/>
                <a:cs typeface="Arial"/>
              </a:rPr>
              <a:t>Infraestructura de calidad</a:t>
            </a:r>
          </a:p>
          <a:p>
            <a:pPr algn="ctr"/>
            <a:r>
              <a:rPr lang="es-MX" sz="1000" dirty="0">
                <a:latin typeface="Arial"/>
                <a:cs typeface="Arial"/>
              </a:rPr>
              <a:t>10 calles remodeladas operando </a:t>
            </a:r>
            <a:endParaRPr lang="es-MX" sz="1000">
              <a:latin typeface="Arial"/>
              <a:cs typeface="Calibri"/>
            </a:endParaRPr>
          </a:p>
          <a:p>
            <a:pPr algn="ctr"/>
            <a:endParaRPr lang="es-MX" sz="1200" dirty="0">
              <a:cs typeface="Calibri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3271997" y="1905000"/>
            <a:ext cx="1865442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1000" dirty="0">
                <a:latin typeface="Arial"/>
                <a:cs typeface="Arial"/>
              </a:rPr>
              <a:t>2. Mejora de la calidad de la seguridad vial</a:t>
            </a:r>
          </a:p>
          <a:p>
            <a:pPr algn="ctr"/>
            <a:r>
              <a:rPr lang="es-MX" sz="1000" dirty="0">
                <a:latin typeface="Arial"/>
                <a:cs typeface="Arial"/>
              </a:rPr>
              <a:t>50 funcionarios capacitados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858116" y="2895600"/>
            <a:ext cx="1247342" cy="533400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  <a:latin typeface="Arial"/>
                <a:cs typeface="Arial"/>
              </a:rPr>
              <a:t>1.1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/>
                <a:cs typeface="Arial"/>
              </a:rPr>
              <a:t>10 calles remodeladas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3740838" y="2914185"/>
            <a:ext cx="1247342" cy="53340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  <a:latin typeface="Arial"/>
                <a:cs typeface="Arial"/>
              </a:rPr>
              <a:t>1.2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/>
                <a:cs typeface="Arial"/>
              </a:rPr>
              <a:t>10 calles acondicionadas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83979" y="3860181"/>
            <a:ext cx="988741" cy="5965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1.1.1</a:t>
            </a:r>
          </a:p>
          <a:p>
            <a:pPr algn="ctr"/>
            <a:r>
              <a:rPr lang="es-MX" sz="900" dirty="0">
                <a:latin typeface="Arial"/>
                <a:cs typeface="Arial"/>
              </a:rPr>
              <a:t>Empresa constructoras contratada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1149545" y="3850888"/>
            <a:ext cx="1053790" cy="596589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1.1.2</a:t>
            </a:r>
          </a:p>
          <a:p>
            <a:pPr algn="ctr"/>
            <a:r>
              <a:rPr lang="es-MX" sz="900" dirty="0">
                <a:latin typeface="Arial"/>
                <a:cs typeface="Arial"/>
              </a:rPr>
              <a:t>10 calles habilitadas</a:t>
            </a:r>
          </a:p>
        </p:txBody>
      </p:sp>
      <p:sp>
        <p:nvSpPr>
          <p:cNvPr id="23" name="22 Rectángulo redondeado"/>
          <p:cNvSpPr/>
          <p:nvPr/>
        </p:nvSpPr>
        <p:spPr>
          <a:xfrm>
            <a:off x="2289453" y="3860182"/>
            <a:ext cx="1137424" cy="596589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1.1.3</a:t>
            </a:r>
          </a:p>
          <a:p>
            <a:pPr algn="ctr"/>
            <a:r>
              <a:rPr lang="es-MX" sz="900" dirty="0">
                <a:latin typeface="Arial"/>
                <a:cs typeface="Calibri"/>
              </a:rPr>
              <a:t>10 permisos aprobados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1022539" y="4893526"/>
            <a:ext cx="1268772" cy="66535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/>
              <a:t>1.1.4.1</a:t>
            </a:r>
            <a:endParaRPr lang="es-MX" sz="900" dirty="0">
              <a:cs typeface="Calibri"/>
            </a:endParaRPr>
          </a:p>
          <a:p>
            <a:pPr algn="ctr"/>
            <a:r>
              <a:rPr lang="es-MX" sz="900" dirty="0">
                <a:cs typeface="Calibri"/>
              </a:rPr>
              <a:t>Especificaciones técnicas aprobadas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2397332" y="4930698"/>
            <a:ext cx="1235148" cy="6653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/>
              <a:t>1.1.4.2</a:t>
            </a:r>
            <a:endParaRPr lang="es-MX" sz="900" dirty="0">
              <a:cs typeface="Calibri"/>
            </a:endParaRPr>
          </a:p>
          <a:p>
            <a:pPr algn="ctr"/>
            <a:r>
              <a:rPr lang="es-MX" sz="900" dirty="0">
                <a:cs typeface="Calibri"/>
              </a:rPr>
              <a:t>Procesos terminados</a:t>
            </a:r>
          </a:p>
        </p:txBody>
      </p:sp>
      <p:sp>
        <p:nvSpPr>
          <p:cNvPr id="26" name="25 Rectángulo redondeado"/>
          <p:cNvSpPr/>
          <p:nvPr/>
        </p:nvSpPr>
        <p:spPr>
          <a:xfrm>
            <a:off x="3673455" y="4893526"/>
            <a:ext cx="1221666" cy="66535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/>
              <a:t>1.1.2.3</a:t>
            </a:r>
          </a:p>
          <a:p>
            <a:pPr algn="ctr"/>
            <a:r>
              <a:rPr lang="es-MX" sz="900" dirty="0">
                <a:cs typeface="Calibri"/>
              </a:rPr>
              <a:t>10 calles habilitadas</a:t>
            </a:r>
          </a:p>
        </p:txBody>
      </p:sp>
      <p:cxnSp>
        <p:nvCxnSpPr>
          <p:cNvPr id="27" name="26 Conector angular"/>
          <p:cNvCxnSpPr>
            <a:cxnSpLocks/>
            <a:stCxn id="16" idx="2"/>
            <a:endCxn id="17" idx="0"/>
          </p:cNvCxnSpPr>
          <p:nvPr/>
        </p:nvCxnSpPr>
        <p:spPr>
          <a:xfrm rot="5400000">
            <a:off x="3327246" y="431646"/>
            <a:ext cx="381000" cy="2565709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cxnSpLocks/>
            <a:stCxn id="17" idx="2"/>
            <a:endCxn id="19" idx="0"/>
          </p:cNvCxnSpPr>
          <p:nvPr/>
        </p:nvCxnSpPr>
        <p:spPr>
          <a:xfrm rot="5400000">
            <a:off x="1667839" y="2328548"/>
            <a:ext cx="381000" cy="753104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29 Conector angular"/>
          <p:cNvCxnSpPr>
            <a:cxnSpLocks/>
            <a:stCxn id="17" idx="2"/>
            <a:endCxn id="20" idx="0"/>
          </p:cNvCxnSpPr>
          <p:nvPr/>
        </p:nvCxnSpPr>
        <p:spPr>
          <a:xfrm rot="16200000" flipH="1">
            <a:off x="3099908" y="1649583"/>
            <a:ext cx="399585" cy="212961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19" idx="2"/>
            <a:endCxn id="21" idx="0"/>
          </p:cNvCxnSpPr>
          <p:nvPr/>
        </p:nvCxnSpPr>
        <p:spPr>
          <a:xfrm rot="5400000">
            <a:off x="814479" y="3192872"/>
            <a:ext cx="431181" cy="903437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31 Conector angular"/>
          <p:cNvCxnSpPr>
            <a:cxnSpLocks/>
            <a:stCxn id="19" idx="2"/>
            <a:endCxn id="22" idx="0"/>
          </p:cNvCxnSpPr>
          <p:nvPr/>
        </p:nvCxnSpPr>
        <p:spPr>
          <a:xfrm rot="16200000" flipH="1">
            <a:off x="1368169" y="3542617"/>
            <a:ext cx="421888" cy="194653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33 Conector angular"/>
          <p:cNvCxnSpPr>
            <a:cxnSpLocks/>
          </p:cNvCxnSpPr>
          <p:nvPr/>
        </p:nvCxnSpPr>
        <p:spPr>
          <a:xfrm rot="16200000" flipH="1">
            <a:off x="4240756" y="4011185"/>
            <a:ext cx="1319561" cy="1374388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cxnSpLocks/>
          </p:cNvCxnSpPr>
          <p:nvPr/>
        </p:nvCxnSpPr>
        <p:spPr>
          <a:xfrm>
            <a:off x="2805502" y="3648306"/>
            <a:ext cx="321" cy="2230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3114907" y="48322"/>
            <a:ext cx="3367910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s-MX" sz="2400" b="1" dirty="0">
                <a:latin typeface="Calibri"/>
                <a:cs typeface="Arial"/>
              </a:rPr>
              <a:t>Apoyo a la seguridad vial</a:t>
            </a:r>
            <a:endParaRPr lang="es-MX" sz="2400" b="1" dirty="0"/>
          </a:p>
        </p:txBody>
      </p:sp>
      <p:cxnSp>
        <p:nvCxnSpPr>
          <p:cNvPr id="6" name="5 Conector angular"/>
          <p:cNvCxnSpPr>
            <a:stCxn id="16" idx="2"/>
            <a:endCxn id="18" idx="0"/>
          </p:cNvCxnSpPr>
          <p:nvPr/>
        </p:nvCxnSpPr>
        <p:spPr>
          <a:xfrm rot="5400000">
            <a:off x="4312159" y="1416559"/>
            <a:ext cx="381000" cy="59588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 redondeado"/>
          <p:cNvSpPr/>
          <p:nvPr/>
        </p:nvSpPr>
        <p:spPr>
          <a:xfrm>
            <a:off x="5330104" y="1905000"/>
            <a:ext cx="1772516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1000" dirty="0">
                <a:latin typeface="Arial"/>
                <a:cs typeface="Arial"/>
              </a:rPr>
              <a:t>3. Apoyo y aceptación del proyecto, encuesta</a:t>
            </a:r>
          </a:p>
        </p:txBody>
      </p:sp>
      <p:cxnSp>
        <p:nvCxnSpPr>
          <p:cNvPr id="14" name="13 Conector angular"/>
          <p:cNvCxnSpPr>
            <a:stCxn id="16" idx="2"/>
            <a:endCxn id="37" idx="0"/>
          </p:cNvCxnSpPr>
          <p:nvPr/>
        </p:nvCxnSpPr>
        <p:spPr>
          <a:xfrm rot="16200000" flipH="1">
            <a:off x="5317981" y="1006619"/>
            <a:ext cx="381000" cy="141576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 redondeado"/>
          <p:cNvSpPr/>
          <p:nvPr/>
        </p:nvSpPr>
        <p:spPr>
          <a:xfrm>
            <a:off x="7295284" y="1905000"/>
            <a:ext cx="1772516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1000" dirty="0">
                <a:latin typeface="Arial"/>
                <a:cs typeface="Arial"/>
              </a:rPr>
              <a:t>4. Gestión del proyecto , tiempo, costo y alcance</a:t>
            </a:r>
          </a:p>
        </p:txBody>
      </p:sp>
      <p:cxnSp>
        <p:nvCxnSpPr>
          <p:cNvPr id="39" name="38 Conector angular"/>
          <p:cNvCxnSpPr>
            <a:stCxn id="16" idx="2"/>
            <a:endCxn id="38" idx="0"/>
          </p:cNvCxnSpPr>
          <p:nvPr/>
        </p:nvCxnSpPr>
        <p:spPr>
          <a:xfrm rot="16200000" flipH="1">
            <a:off x="6300571" y="24029"/>
            <a:ext cx="381000" cy="3380942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cxnSpLocks/>
            <a:stCxn id="17" idx="2"/>
          </p:cNvCxnSpPr>
          <p:nvPr/>
        </p:nvCxnSpPr>
        <p:spPr>
          <a:xfrm rot="16200000" flipH="1">
            <a:off x="3091610" y="1657881"/>
            <a:ext cx="381000" cy="2094438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20 Rectángulo redondeado">
            <a:extLst>
              <a:ext uri="{FF2B5EF4-FFF2-40B4-BE49-F238E27FC236}">
                <a16:creationId xmlns:a16="http://schemas.microsoft.com/office/drawing/2014/main" id="{5895C6E9-A6FA-2DB3-330A-9F8BD4E8AB74}"/>
              </a:ext>
            </a:extLst>
          </p:cNvPr>
          <p:cNvSpPr/>
          <p:nvPr/>
        </p:nvSpPr>
        <p:spPr>
          <a:xfrm>
            <a:off x="3503685" y="3860182"/>
            <a:ext cx="1174595" cy="60588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1.1.4 </a:t>
            </a:r>
          </a:p>
          <a:p>
            <a:pPr algn="ctr"/>
            <a:r>
              <a:rPr lang="es-MX" sz="900" dirty="0">
                <a:latin typeface="Arial"/>
                <a:cs typeface="Arial"/>
              </a:rPr>
              <a:t>10 obras ejecutadas</a:t>
            </a:r>
          </a:p>
        </p:txBody>
      </p:sp>
      <p:sp>
        <p:nvSpPr>
          <p:cNvPr id="9" name="20 Rectángulo redondeado">
            <a:extLst>
              <a:ext uri="{FF2B5EF4-FFF2-40B4-BE49-F238E27FC236}">
                <a16:creationId xmlns:a16="http://schemas.microsoft.com/office/drawing/2014/main" id="{7AB167B7-05E2-60B2-328E-092FB6A6919A}"/>
              </a:ext>
            </a:extLst>
          </p:cNvPr>
          <p:cNvSpPr/>
          <p:nvPr/>
        </p:nvSpPr>
        <p:spPr>
          <a:xfrm>
            <a:off x="5139198" y="3860182"/>
            <a:ext cx="1109546" cy="60588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1.2.1</a:t>
            </a:r>
          </a:p>
          <a:p>
            <a:pPr algn="ctr"/>
            <a:r>
              <a:rPr lang="es-MX" sz="900" dirty="0">
                <a:latin typeface="Arial"/>
                <a:cs typeface="Arial"/>
              </a:rPr>
              <a:t>Calles señalizadas</a:t>
            </a:r>
          </a:p>
        </p:txBody>
      </p:sp>
      <p:sp>
        <p:nvSpPr>
          <p:cNvPr id="10" name="20 Rectángulo redondeado">
            <a:extLst>
              <a:ext uri="{FF2B5EF4-FFF2-40B4-BE49-F238E27FC236}">
                <a16:creationId xmlns:a16="http://schemas.microsoft.com/office/drawing/2014/main" id="{DF4DB7F1-82A8-A81C-C4F5-EC068438BCA4}"/>
              </a:ext>
            </a:extLst>
          </p:cNvPr>
          <p:cNvSpPr/>
          <p:nvPr/>
        </p:nvSpPr>
        <p:spPr>
          <a:xfrm>
            <a:off x="6356538" y="3860181"/>
            <a:ext cx="1109546" cy="60588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1.2.2</a:t>
            </a:r>
          </a:p>
          <a:p>
            <a:pPr algn="ctr"/>
            <a:r>
              <a:rPr lang="es-MX" sz="900" dirty="0">
                <a:latin typeface="Arial"/>
                <a:cs typeface="Arial"/>
              </a:rPr>
              <a:t>Calles reforestadas</a:t>
            </a:r>
          </a:p>
        </p:txBody>
      </p:sp>
      <p:sp>
        <p:nvSpPr>
          <p:cNvPr id="11" name="20 Rectángulo redondeado">
            <a:extLst>
              <a:ext uri="{FF2B5EF4-FFF2-40B4-BE49-F238E27FC236}">
                <a16:creationId xmlns:a16="http://schemas.microsoft.com/office/drawing/2014/main" id="{EDBA1AA5-A09B-2B35-54BA-5CD8A020C5EA}"/>
              </a:ext>
            </a:extLst>
          </p:cNvPr>
          <p:cNvSpPr/>
          <p:nvPr/>
        </p:nvSpPr>
        <p:spPr>
          <a:xfrm>
            <a:off x="7583173" y="3860181"/>
            <a:ext cx="1109546" cy="60588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>
                <a:latin typeface="Arial"/>
                <a:cs typeface="Arial"/>
              </a:rPr>
              <a:t>1.2.3</a:t>
            </a:r>
          </a:p>
          <a:p>
            <a:pPr algn="ctr"/>
            <a:r>
              <a:rPr lang="es-MX" sz="900" dirty="0">
                <a:latin typeface="Arial"/>
                <a:cs typeface="Arial"/>
              </a:rPr>
              <a:t>Bancas y maceteras instaladas</a:t>
            </a:r>
          </a:p>
        </p:txBody>
      </p:sp>
      <p:sp>
        <p:nvSpPr>
          <p:cNvPr id="12" name="20 Rectángulo redondeado">
            <a:extLst>
              <a:ext uri="{FF2B5EF4-FFF2-40B4-BE49-F238E27FC236}">
                <a16:creationId xmlns:a16="http://schemas.microsoft.com/office/drawing/2014/main" id="{4ABB6C85-0ACA-F2B3-F87C-D34B587255AA}"/>
              </a:ext>
            </a:extLst>
          </p:cNvPr>
          <p:cNvSpPr/>
          <p:nvPr/>
        </p:nvSpPr>
        <p:spPr>
          <a:xfrm>
            <a:off x="4990515" y="4891669"/>
            <a:ext cx="1230350" cy="65234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sz="900" dirty="0"/>
              <a:t>1.1.1</a:t>
            </a:r>
            <a:endParaRPr lang="es-MX" sz="900" dirty="0">
              <a:cs typeface="Calibri"/>
            </a:endParaRPr>
          </a:p>
          <a:p>
            <a:pPr algn="ctr"/>
            <a:r>
              <a:rPr lang="es-MX" sz="900" dirty="0"/>
              <a:t>Ejecución de 10 calles terminadas</a:t>
            </a:r>
            <a:endParaRPr lang="es-MX" sz="900" dirty="0">
              <a:cs typeface="Calibri"/>
            </a:endParaRPr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4EB4A340-2EAF-290F-1B6F-C4AE7825A959}"/>
              </a:ext>
            </a:extLst>
          </p:cNvPr>
          <p:cNvCxnSpPr/>
          <p:nvPr/>
        </p:nvCxnSpPr>
        <p:spPr>
          <a:xfrm flipV="1">
            <a:off x="4359897" y="3638782"/>
            <a:ext cx="3767252" cy="2416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06AB0918-A432-CCF1-AB9D-B39CC126C86F}"/>
              </a:ext>
            </a:extLst>
          </p:cNvPr>
          <p:cNvCxnSpPr/>
          <p:nvPr/>
        </p:nvCxnSpPr>
        <p:spPr>
          <a:xfrm flipH="1">
            <a:off x="8093465" y="3647842"/>
            <a:ext cx="5573" cy="217448"/>
          </a:xfrm>
          <a:prstGeom prst="straightConnector1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48744FC8-2623-747A-6B11-C3E0BB67343C}"/>
              </a:ext>
            </a:extLst>
          </p:cNvPr>
          <p:cNvCxnSpPr/>
          <p:nvPr/>
        </p:nvCxnSpPr>
        <p:spPr>
          <a:xfrm>
            <a:off x="4348281" y="3437596"/>
            <a:ext cx="3716" cy="236035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35 Conector recto">
            <a:extLst>
              <a:ext uri="{FF2B5EF4-FFF2-40B4-BE49-F238E27FC236}">
                <a16:creationId xmlns:a16="http://schemas.microsoft.com/office/drawing/2014/main" id="{79D73007-3000-6352-20B7-895ADFD6C461}"/>
              </a:ext>
            </a:extLst>
          </p:cNvPr>
          <p:cNvCxnSpPr>
            <a:cxnSpLocks/>
          </p:cNvCxnSpPr>
          <p:nvPr/>
        </p:nvCxnSpPr>
        <p:spPr>
          <a:xfrm>
            <a:off x="4013551" y="3648305"/>
            <a:ext cx="320" cy="2044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35 Conector recto">
            <a:extLst>
              <a:ext uri="{FF2B5EF4-FFF2-40B4-BE49-F238E27FC236}">
                <a16:creationId xmlns:a16="http://schemas.microsoft.com/office/drawing/2014/main" id="{10E4CD89-1B86-6F64-FFE9-E17B795FA28E}"/>
              </a:ext>
            </a:extLst>
          </p:cNvPr>
          <p:cNvCxnSpPr>
            <a:cxnSpLocks/>
          </p:cNvCxnSpPr>
          <p:nvPr/>
        </p:nvCxnSpPr>
        <p:spPr>
          <a:xfrm>
            <a:off x="4208697" y="4698380"/>
            <a:ext cx="320" cy="1951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35 Conector recto">
            <a:extLst>
              <a:ext uri="{FF2B5EF4-FFF2-40B4-BE49-F238E27FC236}">
                <a16:creationId xmlns:a16="http://schemas.microsoft.com/office/drawing/2014/main" id="{72C5E9DB-89BF-DFC0-6FB7-9CC55C12B73A}"/>
              </a:ext>
            </a:extLst>
          </p:cNvPr>
          <p:cNvCxnSpPr>
            <a:cxnSpLocks/>
          </p:cNvCxnSpPr>
          <p:nvPr/>
        </p:nvCxnSpPr>
        <p:spPr>
          <a:xfrm>
            <a:off x="3019233" y="4698378"/>
            <a:ext cx="320" cy="2323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35 Conector recto">
            <a:extLst>
              <a:ext uri="{FF2B5EF4-FFF2-40B4-BE49-F238E27FC236}">
                <a16:creationId xmlns:a16="http://schemas.microsoft.com/office/drawing/2014/main" id="{047971C9-4DC4-E66E-B1B2-7918FD6609E5}"/>
              </a:ext>
            </a:extLst>
          </p:cNvPr>
          <p:cNvCxnSpPr>
            <a:cxnSpLocks/>
          </p:cNvCxnSpPr>
          <p:nvPr/>
        </p:nvCxnSpPr>
        <p:spPr>
          <a:xfrm>
            <a:off x="5695527" y="3648305"/>
            <a:ext cx="320" cy="2230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35 Conector recto">
            <a:extLst>
              <a:ext uri="{FF2B5EF4-FFF2-40B4-BE49-F238E27FC236}">
                <a16:creationId xmlns:a16="http://schemas.microsoft.com/office/drawing/2014/main" id="{12F1A72E-80A4-1506-34F1-D0BFB35ECDE3}"/>
              </a:ext>
            </a:extLst>
          </p:cNvPr>
          <p:cNvCxnSpPr>
            <a:cxnSpLocks/>
          </p:cNvCxnSpPr>
          <p:nvPr/>
        </p:nvCxnSpPr>
        <p:spPr>
          <a:xfrm>
            <a:off x="6857112" y="3648306"/>
            <a:ext cx="9612" cy="2137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26 Conector angular">
            <a:extLst>
              <a:ext uri="{FF2B5EF4-FFF2-40B4-BE49-F238E27FC236}">
                <a16:creationId xmlns:a16="http://schemas.microsoft.com/office/drawing/2014/main" id="{0CCC01FE-9149-02C4-30B0-EFB11F46FDDF}"/>
              </a:ext>
            </a:extLst>
          </p:cNvPr>
          <p:cNvCxnSpPr>
            <a:cxnSpLocks/>
          </p:cNvCxnSpPr>
          <p:nvPr/>
        </p:nvCxnSpPr>
        <p:spPr>
          <a:xfrm rot="5400000">
            <a:off x="2732514" y="3414597"/>
            <a:ext cx="381000" cy="2565709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E69D00AC-D568-3197-F165-44F1EFAA9B81}"/>
              </a:ext>
            </a:extLst>
          </p:cNvPr>
          <p:cNvCxnSpPr/>
          <p:nvPr/>
        </p:nvCxnSpPr>
        <p:spPr>
          <a:xfrm>
            <a:off x="1493103" y="3639710"/>
            <a:ext cx="2531327" cy="3719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222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136</Words>
  <Application>Microsoft Office PowerPoint</Application>
  <PresentationFormat>Presentación en pantalla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Presentación de PowerPoint</vt:lpstr>
      <vt:lpstr>Presentación de PowerPoint</vt:lpstr>
    </vt:vector>
  </TitlesOfParts>
  <Company>Inter-American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Inter-American Development Bank</dc:creator>
  <cp:lastModifiedBy>Pamela Quiros Espinoza</cp:lastModifiedBy>
  <cp:revision>581</cp:revision>
  <dcterms:created xsi:type="dcterms:W3CDTF">2014-07-24T15:17:43Z</dcterms:created>
  <dcterms:modified xsi:type="dcterms:W3CDTF">2024-02-09T21:37:00Z</dcterms:modified>
</cp:coreProperties>
</file>